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42" r:id="rId4"/>
    <p:sldMasterId id="2147483986" r:id="rId5"/>
  </p:sldMasterIdLst>
  <p:notesMasterIdLst>
    <p:notesMasterId r:id="rId27"/>
  </p:notesMasterIdLst>
  <p:sldIdLst>
    <p:sldId id="313" r:id="rId6"/>
    <p:sldId id="866" r:id="rId7"/>
    <p:sldId id="860" r:id="rId8"/>
    <p:sldId id="277" r:id="rId9"/>
    <p:sldId id="746" r:id="rId10"/>
    <p:sldId id="747" r:id="rId11"/>
    <p:sldId id="596" r:id="rId12"/>
    <p:sldId id="597" r:id="rId13"/>
    <p:sldId id="600" r:id="rId14"/>
    <p:sldId id="625" r:id="rId15"/>
    <p:sldId id="859" r:id="rId16"/>
    <p:sldId id="825" r:id="rId17"/>
    <p:sldId id="821" r:id="rId18"/>
    <p:sldId id="864" r:id="rId19"/>
    <p:sldId id="818" r:id="rId20"/>
    <p:sldId id="861" r:id="rId21"/>
    <p:sldId id="837" r:id="rId22"/>
    <p:sldId id="858" r:id="rId23"/>
    <p:sldId id="862" r:id="rId24"/>
    <p:sldId id="863" r:id="rId25"/>
    <p:sldId id="315" r:id="rId26"/>
  </p:sldIdLst>
  <p:sldSz cx="9144000" cy="5143500" type="screen16x9"/>
  <p:notesSz cx="6858000" cy="9144000"/>
  <p:defaultTextStyle>
    <a:defPPr>
      <a:defRPr lang="en-US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82B60788-DA47-43AA-81AA-24FBA30B9796}">
          <p14:sldIdLst>
            <p14:sldId id="313"/>
            <p14:sldId id="866"/>
            <p14:sldId id="860"/>
            <p14:sldId id="277"/>
            <p14:sldId id="746"/>
            <p14:sldId id="747"/>
            <p14:sldId id="596"/>
            <p14:sldId id="597"/>
            <p14:sldId id="600"/>
            <p14:sldId id="625"/>
            <p14:sldId id="859"/>
            <p14:sldId id="825"/>
            <p14:sldId id="821"/>
            <p14:sldId id="864"/>
            <p14:sldId id="818"/>
            <p14:sldId id="861"/>
            <p14:sldId id="837"/>
            <p14:sldId id="858"/>
            <p14:sldId id="862"/>
            <p14:sldId id="863"/>
            <p14:sldId id="315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162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ark Schwartz" initials="MS" lastIdx="4" clrIdx="0"/>
  <p:cmAuthor id="2" name="Shannon Graham" initials="SG" lastIdx="3" clrIdx="1"/>
  <p:cmAuthor id="3" name="Schwartz, Mark" initials="SM" lastIdx="1" clrIdx="2">
    <p:extLst>
      <p:ext uri="{19B8F6BF-5375-455C-9EA6-DF929625EA0E}">
        <p15:presenceInfo xmlns:p15="http://schemas.microsoft.com/office/powerpoint/2012/main" userId="S-1-5-21-1567609011-1781888868-2182618124-32150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F497D"/>
    <a:srgbClr val="376092"/>
    <a:srgbClr val="FFFFFF"/>
    <a:srgbClr val="3498E0"/>
    <a:srgbClr val="93278F"/>
    <a:srgbClr val="69B03B"/>
    <a:srgbClr val="8F9B49"/>
    <a:srgbClr val="604A7B"/>
    <a:srgbClr val="00F26D"/>
    <a:srgbClr val="0E54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006" autoAdjust="0"/>
    <p:restoredTop sz="71513" autoAdjust="0"/>
  </p:normalViewPr>
  <p:slideViewPr>
    <p:cSldViewPr snapToGrid="0">
      <p:cViewPr varScale="1">
        <p:scale>
          <a:sx n="63" d="100"/>
          <a:sy n="63" d="100"/>
        </p:scale>
        <p:origin x="1536" y="66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-9855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200" d="100"/>
        <a:sy n="200" d="100"/>
      </p:scale>
      <p:origin x="0" y="-5814"/>
    </p:cViewPr>
  </p:sorterViewPr>
  <p:notesViewPr>
    <p:cSldViewPr snapToGrid="0">
      <p:cViewPr varScale="1">
        <p:scale>
          <a:sx n="96" d="100"/>
          <a:sy n="96" d="100"/>
        </p:scale>
        <p:origin x="3576" y="54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" Type="http://schemas.openxmlformats.org/officeDocument/2006/relationships/customXml" Target="../customXml/item3.xml"/><Relationship Id="rId21" Type="http://schemas.openxmlformats.org/officeDocument/2006/relationships/slide" Target="slides/slide16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commentAuthors" Target="commentAuthor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165860F-A9D3-4817-9030-507429D763A1}" type="doc">
      <dgm:prSet loTypeId="urn:microsoft.com/office/officeart/2005/8/layout/chevron1" loCatId="process" qsTypeId="urn:microsoft.com/office/officeart/2005/8/quickstyle/simple1" qsCatId="simple" csTypeId="urn:microsoft.com/office/officeart/2005/8/colors/accent1_2" csCatId="accent1" phldr="1"/>
      <dgm:spPr/>
    </dgm:pt>
    <dgm:pt modelId="{398645F0-704B-4583-8C86-C7917A1C8B54}">
      <dgm:prSet phldrT="[Text]"/>
      <dgm:spPr/>
      <dgm:t>
        <a:bodyPr/>
        <a:lstStyle/>
        <a:p>
          <a:r>
            <a:rPr lang="en-US" b="1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Profile</a:t>
          </a:r>
        </a:p>
      </dgm:t>
    </dgm:pt>
    <dgm:pt modelId="{FD8CA098-FEAA-4DE7-9920-F61FB2DDADC1}" type="parTrans" cxnId="{A4BF4C95-EFC6-4E6D-8D77-BAA35E9C1347}">
      <dgm:prSet/>
      <dgm:spPr/>
      <dgm:t>
        <a:bodyPr/>
        <a:lstStyle/>
        <a:p>
          <a:endParaRPr lang="en-US" b="1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A9129AC9-64B8-4FDB-9361-020FB6CB76A6}" type="sibTrans" cxnId="{A4BF4C95-EFC6-4E6D-8D77-BAA35E9C1347}">
      <dgm:prSet/>
      <dgm:spPr/>
      <dgm:t>
        <a:bodyPr/>
        <a:lstStyle/>
        <a:p>
          <a:endParaRPr lang="en-US" b="1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1CA710A8-AEF8-4EAE-A41C-A5CFDAEFD555}">
      <dgm:prSet phldrT="[Text]"/>
      <dgm:spPr/>
      <dgm:t>
        <a:bodyPr/>
        <a:lstStyle/>
        <a:p>
          <a:r>
            <a:rPr lang="en-US" b="1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Plan</a:t>
          </a:r>
        </a:p>
      </dgm:t>
    </dgm:pt>
    <dgm:pt modelId="{B6DBB3A1-5569-4F80-9422-4260D706967A}" type="parTrans" cxnId="{E76CBCB2-3C29-4F8C-A18F-B9EDE6C2C1E3}">
      <dgm:prSet/>
      <dgm:spPr/>
      <dgm:t>
        <a:bodyPr/>
        <a:lstStyle/>
        <a:p>
          <a:endParaRPr lang="en-US" b="1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5C3B096D-08EB-4623-B256-8BDAB0FFCABD}" type="sibTrans" cxnId="{E76CBCB2-3C29-4F8C-A18F-B9EDE6C2C1E3}">
      <dgm:prSet/>
      <dgm:spPr/>
      <dgm:t>
        <a:bodyPr/>
        <a:lstStyle/>
        <a:p>
          <a:endParaRPr lang="en-US" b="1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B6B045D4-5CC6-4AEF-8C88-7B462E153514}">
      <dgm:prSet phldrT="[Text]"/>
      <dgm:spPr/>
      <dgm:t>
        <a:bodyPr/>
        <a:lstStyle/>
        <a:p>
          <a:r>
            <a:rPr lang="en-US" b="1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Placement</a:t>
          </a:r>
        </a:p>
      </dgm:t>
    </dgm:pt>
    <dgm:pt modelId="{D4C9A399-4858-40B8-9E0A-E272473146A2}" type="parTrans" cxnId="{A453A28C-6B84-4756-BCF4-C6AB8F25B0D6}">
      <dgm:prSet/>
      <dgm:spPr/>
      <dgm:t>
        <a:bodyPr/>
        <a:lstStyle/>
        <a:p>
          <a:endParaRPr lang="en-US" b="1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535E0822-DC2C-4131-9098-50E64E1D95D3}" type="sibTrans" cxnId="{A453A28C-6B84-4756-BCF4-C6AB8F25B0D6}">
      <dgm:prSet/>
      <dgm:spPr/>
      <dgm:t>
        <a:bodyPr/>
        <a:lstStyle/>
        <a:p>
          <a:endParaRPr lang="en-US" b="1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18386DA2-D8B3-40C1-AA00-10540CB88B06}">
      <dgm:prSet phldrT="[Text]"/>
      <dgm:spPr/>
      <dgm:t>
        <a:bodyPr/>
        <a:lstStyle/>
        <a:p>
          <a:r>
            <a:rPr lang="en-US" b="1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Monitoring</a:t>
          </a:r>
        </a:p>
      </dgm:t>
    </dgm:pt>
    <dgm:pt modelId="{169AE48D-6034-4220-BFC0-53294A57EB01}" type="parTrans" cxnId="{B1FDCADB-8C58-4172-9C9B-38FFF8A5C730}">
      <dgm:prSet/>
      <dgm:spPr/>
      <dgm:t>
        <a:bodyPr/>
        <a:lstStyle/>
        <a:p>
          <a:endParaRPr lang="en-US" b="1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39C6A645-3ACA-4EC5-9713-D907462DDB39}" type="sibTrans" cxnId="{B1FDCADB-8C58-4172-9C9B-38FFF8A5C730}">
      <dgm:prSet/>
      <dgm:spPr/>
      <dgm:t>
        <a:bodyPr/>
        <a:lstStyle/>
        <a:p>
          <a:endParaRPr lang="en-US" b="1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F002AA28-C297-4194-B0B2-DA9CAB32BE8A}" type="pres">
      <dgm:prSet presAssocID="{2165860F-A9D3-4817-9030-507429D763A1}" presName="Name0" presStyleCnt="0">
        <dgm:presLayoutVars>
          <dgm:dir/>
          <dgm:animLvl val="lvl"/>
          <dgm:resizeHandles val="exact"/>
        </dgm:presLayoutVars>
      </dgm:prSet>
      <dgm:spPr/>
    </dgm:pt>
    <dgm:pt modelId="{8EDDE4E8-5F91-45B6-9B54-48A165873D33}" type="pres">
      <dgm:prSet presAssocID="{398645F0-704B-4583-8C86-C7917A1C8B54}" presName="parTxOnly" presStyleLbl="node1" presStyleIdx="0" presStyleCnt="4">
        <dgm:presLayoutVars>
          <dgm:chMax val="0"/>
          <dgm:chPref val="0"/>
          <dgm:bulletEnabled val="1"/>
        </dgm:presLayoutVars>
      </dgm:prSet>
      <dgm:spPr/>
    </dgm:pt>
    <dgm:pt modelId="{86D6B716-78C6-4811-A56F-F09A79CB2EF6}" type="pres">
      <dgm:prSet presAssocID="{A9129AC9-64B8-4FDB-9361-020FB6CB76A6}" presName="parTxOnlySpace" presStyleCnt="0"/>
      <dgm:spPr/>
    </dgm:pt>
    <dgm:pt modelId="{ED59DEA5-24FC-4A69-95FA-BA0E4599F597}" type="pres">
      <dgm:prSet presAssocID="{1CA710A8-AEF8-4EAE-A41C-A5CFDAEFD555}" presName="parTxOnly" presStyleLbl="node1" presStyleIdx="1" presStyleCnt="4">
        <dgm:presLayoutVars>
          <dgm:chMax val="0"/>
          <dgm:chPref val="0"/>
          <dgm:bulletEnabled val="1"/>
        </dgm:presLayoutVars>
      </dgm:prSet>
      <dgm:spPr/>
    </dgm:pt>
    <dgm:pt modelId="{ED2E250A-13FC-471A-940B-0650317CEA0A}" type="pres">
      <dgm:prSet presAssocID="{5C3B096D-08EB-4623-B256-8BDAB0FFCABD}" presName="parTxOnlySpace" presStyleCnt="0"/>
      <dgm:spPr/>
    </dgm:pt>
    <dgm:pt modelId="{CC61EE9D-E42B-4435-8C4E-323523E8D84A}" type="pres">
      <dgm:prSet presAssocID="{B6B045D4-5CC6-4AEF-8C88-7B462E153514}" presName="parTxOnly" presStyleLbl="node1" presStyleIdx="2" presStyleCnt="4">
        <dgm:presLayoutVars>
          <dgm:chMax val="0"/>
          <dgm:chPref val="0"/>
          <dgm:bulletEnabled val="1"/>
        </dgm:presLayoutVars>
      </dgm:prSet>
      <dgm:spPr/>
    </dgm:pt>
    <dgm:pt modelId="{4EAC8777-7A13-4E05-A270-3CEA292D2114}" type="pres">
      <dgm:prSet presAssocID="{535E0822-DC2C-4131-9098-50E64E1D95D3}" presName="parTxOnlySpace" presStyleCnt="0"/>
      <dgm:spPr/>
    </dgm:pt>
    <dgm:pt modelId="{3BF46083-8380-492B-A894-FF66A3B42CA6}" type="pres">
      <dgm:prSet presAssocID="{18386DA2-D8B3-40C1-AA00-10540CB88B06}" presName="parTxOnly" presStyleLbl="node1" presStyleIdx="3" presStyleCnt="4">
        <dgm:presLayoutVars>
          <dgm:chMax val="0"/>
          <dgm:chPref val="0"/>
          <dgm:bulletEnabled val="1"/>
        </dgm:presLayoutVars>
      </dgm:prSet>
      <dgm:spPr/>
    </dgm:pt>
  </dgm:ptLst>
  <dgm:cxnLst>
    <dgm:cxn modelId="{79360B7B-F12A-4D06-A017-663B6B887E91}" type="presOf" srcId="{1CA710A8-AEF8-4EAE-A41C-A5CFDAEFD555}" destId="{ED59DEA5-24FC-4A69-95FA-BA0E4599F597}" srcOrd="0" destOrd="0" presId="urn:microsoft.com/office/officeart/2005/8/layout/chevron1"/>
    <dgm:cxn modelId="{FC9ACF81-32E4-4F29-B52B-18876FF15AA4}" type="presOf" srcId="{18386DA2-D8B3-40C1-AA00-10540CB88B06}" destId="{3BF46083-8380-492B-A894-FF66A3B42CA6}" srcOrd="0" destOrd="0" presId="urn:microsoft.com/office/officeart/2005/8/layout/chevron1"/>
    <dgm:cxn modelId="{A453A28C-6B84-4756-BCF4-C6AB8F25B0D6}" srcId="{2165860F-A9D3-4817-9030-507429D763A1}" destId="{B6B045D4-5CC6-4AEF-8C88-7B462E153514}" srcOrd="2" destOrd="0" parTransId="{D4C9A399-4858-40B8-9E0A-E272473146A2}" sibTransId="{535E0822-DC2C-4131-9098-50E64E1D95D3}"/>
    <dgm:cxn modelId="{A4BF4C95-EFC6-4E6D-8D77-BAA35E9C1347}" srcId="{2165860F-A9D3-4817-9030-507429D763A1}" destId="{398645F0-704B-4583-8C86-C7917A1C8B54}" srcOrd="0" destOrd="0" parTransId="{FD8CA098-FEAA-4DE7-9920-F61FB2DDADC1}" sibTransId="{A9129AC9-64B8-4FDB-9361-020FB6CB76A6}"/>
    <dgm:cxn modelId="{59FCE4AF-C9F4-475E-9D6A-EE8FDAFC7E3B}" type="presOf" srcId="{398645F0-704B-4583-8C86-C7917A1C8B54}" destId="{8EDDE4E8-5F91-45B6-9B54-48A165873D33}" srcOrd="0" destOrd="0" presId="urn:microsoft.com/office/officeart/2005/8/layout/chevron1"/>
    <dgm:cxn modelId="{E76CBCB2-3C29-4F8C-A18F-B9EDE6C2C1E3}" srcId="{2165860F-A9D3-4817-9030-507429D763A1}" destId="{1CA710A8-AEF8-4EAE-A41C-A5CFDAEFD555}" srcOrd="1" destOrd="0" parTransId="{B6DBB3A1-5569-4F80-9422-4260D706967A}" sibTransId="{5C3B096D-08EB-4623-B256-8BDAB0FFCABD}"/>
    <dgm:cxn modelId="{3F5962B3-3503-459C-93BC-338C4C469D72}" type="presOf" srcId="{B6B045D4-5CC6-4AEF-8C88-7B462E153514}" destId="{CC61EE9D-E42B-4435-8C4E-323523E8D84A}" srcOrd="0" destOrd="0" presId="urn:microsoft.com/office/officeart/2005/8/layout/chevron1"/>
    <dgm:cxn modelId="{B1FDCADB-8C58-4172-9C9B-38FFF8A5C730}" srcId="{2165860F-A9D3-4817-9030-507429D763A1}" destId="{18386DA2-D8B3-40C1-AA00-10540CB88B06}" srcOrd="3" destOrd="0" parTransId="{169AE48D-6034-4220-BFC0-53294A57EB01}" sibTransId="{39C6A645-3ACA-4EC5-9713-D907462DDB39}"/>
    <dgm:cxn modelId="{A0F739FA-975A-48D7-B610-DCF0AAAA6B86}" type="presOf" srcId="{2165860F-A9D3-4817-9030-507429D763A1}" destId="{F002AA28-C297-4194-B0B2-DA9CAB32BE8A}" srcOrd="0" destOrd="0" presId="urn:microsoft.com/office/officeart/2005/8/layout/chevron1"/>
    <dgm:cxn modelId="{E2E2F24E-CE03-4635-9522-DD04A28A5E54}" type="presParOf" srcId="{F002AA28-C297-4194-B0B2-DA9CAB32BE8A}" destId="{8EDDE4E8-5F91-45B6-9B54-48A165873D33}" srcOrd="0" destOrd="0" presId="urn:microsoft.com/office/officeart/2005/8/layout/chevron1"/>
    <dgm:cxn modelId="{DAA1D361-6C6F-4A61-8C55-6A97FB215040}" type="presParOf" srcId="{F002AA28-C297-4194-B0B2-DA9CAB32BE8A}" destId="{86D6B716-78C6-4811-A56F-F09A79CB2EF6}" srcOrd="1" destOrd="0" presId="urn:microsoft.com/office/officeart/2005/8/layout/chevron1"/>
    <dgm:cxn modelId="{A3C7B890-4915-4464-9088-33CFD4613FD1}" type="presParOf" srcId="{F002AA28-C297-4194-B0B2-DA9CAB32BE8A}" destId="{ED59DEA5-24FC-4A69-95FA-BA0E4599F597}" srcOrd="2" destOrd="0" presId="urn:microsoft.com/office/officeart/2005/8/layout/chevron1"/>
    <dgm:cxn modelId="{48535292-7DB3-425A-9537-07C624315BC3}" type="presParOf" srcId="{F002AA28-C297-4194-B0B2-DA9CAB32BE8A}" destId="{ED2E250A-13FC-471A-940B-0650317CEA0A}" srcOrd="3" destOrd="0" presId="urn:microsoft.com/office/officeart/2005/8/layout/chevron1"/>
    <dgm:cxn modelId="{ECA057C1-1295-4F9B-B6F3-4F3F87FA7B83}" type="presParOf" srcId="{F002AA28-C297-4194-B0B2-DA9CAB32BE8A}" destId="{CC61EE9D-E42B-4435-8C4E-323523E8D84A}" srcOrd="4" destOrd="0" presId="urn:microsoft.com/office/officeart/2005/8/layout/chevron1"/>
    <dgm:cxn modelId="{3EA0F2E4-7D90-49C0-8581-1E65A1AFCF11}" type="presParOf" srcId="{F002AA28-C297-4194-B0B2-DA9CAB32BE8A}" destId="{4EAC8777-7A13-4E05-A270-3CEA292D2114}" srcOrd="5" destOrd="0" presId="urn:microsoft.com/office/officeart/2005/8/layout/chevron1"/>
    <dgm:cxn modelId="{76008D76-8DC9-4281-A93D-EC12B9CC3630}" type="presParOf" srcId="{F002AA28-C297-4194-B0B2-DA9CAB32BE8A}" destId="{3BF46083-8380-492B-A894-FF66A3B42CA6}" srcOrd="6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24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42AF725-DD54-4E27-AB9C-5065F9A1AA27}" type="doc">
      <dgm:prSet loTypeId="urn:microsoft.com/office/officeart/2005/8/layout/chevron1" loCatId="process" qsTypeId="urn:microsoft.com/office/officeart/2005/8/quickstyle/simple1" qsCatId="simple" csTypeId="urn:microsoft.com/office/officeart/2005/8/colors/accent1_2" csCatId="accent1" phldr="1"/>
      <dgm:spPr/>
    </dgm:pt>
    <dgm:pt modelId="{D36EAD22-1FE2-4981-86A4-21279F5877CB}">
      <dgm:prSet phldrT="[Text]" custT="1"/>
      <dgm:spPr>
        <a:solidFill>
          <a:srgbClr val="376092"/>
        </a:solidFill>
        <a:ln w="6350" cap="flat" cmpd="sng" algn="ctr">
          <a:solidFill>
            <a:srgbClr val="808080"/>
          </a:solidFill>
          <a:prstDash val="solid"/>
          <a:round/>
        </a:ln>
        <a:effectLst/>
      </dgm:spPr>
      <dgm:t>
        <a:bodyPr spcFirstLastPara="0" vert="horz" wrap="square" lIns="45719" tIns="45719" rIns="45719" bIns="45719" numCol="1" spcCol="1270" anchor="ctr" anchorCtr="0"/>
        <a:lstStyle/>
        <a:p>
          <a:pPr marL="0" lvl="0" indent="0" algn="ctr" defTabSz="711200" rtl="0" eaLnBrk="1" latinLnBrk="0" hangingPunct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>
              <a:solidFill>
                <a:srgbClr val="FFFFFF"/>
              </a:solidFill>
              <a:latin typeface="Helvetica"/>
              <a:ea typeface="Helvetica"/>
              <a:cs typeface="Helvetica"/>
            </a:rPr>
            <a:t>2014</a:t>
          </a:r>
        </a:p>
      </dgm:t>
    </dgm:pt>
    <dgm:pt modelId="{6A788661-EA4C-4130-8C46-43F23A738BEF}" type="parTrans" cxnId="{503404DD-013C-4650-ADBF-5773E98328C3}">
      <dgm:prSet/>
      <dgm:spPr/>
      <dgm:t>
        <a:bodyPr/>
        <a:lstStyle/>
        <a:p>
          <a:endParaRPr lang="en-US" sz="1600" b="1"/>
        </a:p>
      </dgm:t>
    </dgm:pt>
    <dgm:pt modelId="{11D0D620-7DC0-431B-B6DD-193EF6BE953A}" type="sibTrans" cxnId="{503404DD-013C-4650-ADBF-5773E98328C3}">
      <dgm:prSet/>
      <dgm:spPr/>
      <dgm:t>
        <a:bodyPr/>
        <a:lstStyle/>
        <a:p>
          <a:endParaRPr lang="en-US" sz="1600" b="1"/>
        </a:p>
      </dgm:t>
    </dgm:pt>
    <dgm:pt modelId="{BDDEDA91-95FC-42DE-88FD-9779CD3C65F1}">
      <dgm:prSet phldrT="[Text]" custT="1"/>
      <dgm:spPr>
        <a:solidFill>
          <a:srgbClr val="376092"/>
        </a:solidFill>
        <a:ln w="6350" cap="flat" cmpd="sng" algn="ctr">
          <a:solidFill>
            <a:srgbClr val="808080"/>
          </a:solidFill>
          <a:prstDash val="solid"/>
          <a:round/>
        </a:ln>
        <a:effectLst/>
      </dgm:spPr>
      <dgm:t>
        <a:bodyPr spcFirstLastPara="0" vert="horz" wrap="square" lIns="45719" tIns="45719" rIns="45719" bIns="45719" numCol="1" spcCol="1270" anchor="ctr" anchorCtr="0"/>
        <a:lstStyle/>
        <a:p>
          <a:r>
            <a:rPr lang="en-US" sz="1600" b="1" dirty="0"/>
            <a:t>2015</a:t>
          </a:r>
        </a:p>
      </dgm:t>
    </dgm:pt>
    <dgm:pt modelId="{7F4A5B36-180A-4B33-A6D0-CF89AAE5AF36}" type="parTrans" cxnId="{EA464A1F-B0EB-4A2C-B374-00D98BC9785B}">
      <dgm:prSet/>
      <dgm:spPr/>
      <dgm:t>
        <a:bodyPr/>
        <a:lstStyle/>
        <a:p>
          <a:endParaRPr lang="en-US" sz="1600" b="1"/>
        </a:p>
      </dgm:t>
    </dgm:pt>
    <dgm:pt modelId="{A829D8A4-8CD3-47BD-9F60-73ED0CFA69E8}" type="sibTrans" cxnId="{EA464A1F-B0EB-4A2C-B374-00D98BC9785B}">
      <dgm:prSet/>
      <dgm:spPr/>
      <dgm:t>
        <a:bodyPr/>
        <a:lstStyle/>
        <a:p>
          <a:endParaRPr lang="en-US" sz="1600" b="1"/>
        </a:p>
      </dgm:t>
    </dgm:pt>
    <dgm:pt modelId="{C614457A-159F-4C30-AAFE-0ABEA44FDBD2}">
      <dgm:prSet phldrT="[Text]" custT="1"/>
      <dgm:spPr>
        <a:solidFill>
          <a:srgbClr val="376092"/>
        </a:solidFill>
        <a:ln w="6350" cap="flat" cmpd="sng" algn="ctr">
          <a:solidFill>
            <a:srgbClr val="808080"/>
          </a:solidFill>
          <a:prstDash val="solid"/>
          <a:round/>
        </a:ln>
        <a:effectLst/>
      </dgm:spPr>
      <dgm:t>
        <a:bodyPr spcFirstLastPara="0" vert="horz" wrap="square" lIns="45719" tIns="45719" rIns="45719" bIns="45719" numCol="1" spcCol="1270" anchor="ctr" anchorCtr="0"/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>
              <a:solidFill>
                <a:srgbClr val="FFFFFF"/>
              </a:solidFill>
              <a:latin typeface="Helvetica"/>
              <a:ea typeface="Helvetica"/>
              <a:cs typeface="Helvetica"/>
            </a:rPr>
            <a:t>2017</a:t>
          </a:r>
        </a:p>
      </dgm:t>
    </dgm:pt>
    <dgm:pt modelId="{34C34755-6433-47D9-AD5F-EA4BED282E10}" type="parTrans" cxnId="{E33C6983-00F6-43F7-8FFA-B3A734E9568B}">
      <dgm:prSet/>
      <dgm:spPr/>
      <dgm:t>
        <a:bodyPr/>
        <a:lstStyle/>
        <a:p>
          <a:endParaRPr lang="en-US" sz="1600" b="1"/>
        </a:p>
      </dgm:t>
    </dgm:pt>
    <dgm:pt modelId="{858D8D9E-8FDA-4D33-8099-C307DA995439}" type="sibTrans" cxnId="{E33C6983-00F6-43F7-8FFA-B3A734E9568B}">
      <dgm:prSet/>
      <dgm:spPr/>
      <dgm:t>
        <a:bodyPr/>
        <a:lstStyle/>
        <a:p>
          <a:endParaRPr lang="en-US" sz="1600" b="1"/>
        </a:p>
      </dgm:t>
    </dgm:pt>
    <dgm:pt modelId="{242BE2E9-DED8-4422-90F7-C88013302473}">
      <dgm:prSet phldrT="[Text]" custT="1"/>
      <dgm:spPr>
        <a:solidFill>
          <a:srgbClr val="376092"/>
        </a:solidFill>
        <a:ln w="6350" cap="flat" cmpd="sng" algn="ctr">
          <a:solidFill>
            <a:srgbClr val="808080"/>
          </a:solidFill>
          <a:prstDash val="solid"/>
          <a:round/>
        </a:ln>
        <a:effectLst/>
      </dgm:spPr>
      <dgm:t>
        <a:bodyPr spcFirstLastPara="0" vert="horz" wrap="square" lIns="45719" tIns="45719" rIns="45719" bIns="45719" numCol="1" spcCol="1270" anchor="ctr" anchorCtr="0"/>
        <a:lstStyle/>
        <a:p>
          <a:r>
            <a:rPr lang="en-US" sz="1600" b="1" kern="1200" dirty="0">
              <a:solidFill>
                <a:srgbClr val="FFFFFF"/>
              </a:solidFill>
              <a:latin typeface="Helvetica"/>
              <a:ea typeface="Helvetica"/>
              <a:cs typeface="Helvetica"/>
            </a:rPr>
            <a:t>2016</a:t>
          </a:r>
        </a:p>
      </dgm:t>
    </dgm:pt>
    <dgm:pt modelId="{F000FBFE-B31E-45CA-99EF-C4C903F5EE90}" type="parTrans" cxnId="{5D2D00D3-8D5A-4F19-9FE3-2BB13CF0E6FF}">
      <dgm:prSet/>
      <dgm:spPr/>
      <dgm:t>
        <a:bodyPr/>
        <a:lstStyle/>
        <a:p>
          <a:endParaRPr lang="en-US" sz="1600" b="1"/>
        </a:p>
      </dgm:t>
    </dgm:pt>
    <dgm:pt modelId="{CAB5F90B-D299-448D-ADB4-0A6DF4BAC219}" type="sibTrans" cxnId="{5D2D00D3-8D5A-4F19-9FE3-2BB13CF0E6FF}">
      <dgm:prSet/>
      <dgm:spPr/>
      <dgm:t>
        <a:bodyPr/>
        <a:lstStyle/>
        <a:p>
          <a:endParaRPr lang="en-US" sz="1600" b="1"/>
        </a:p>
      </dgm:t>
    </dgm:pt>
    <dgm:pt modelId="{06363594-A70E-480E-8FF9-C2082FC65330}">
      <dgm:prSet phldrT="[Text]" custT="1"/>
      <dgm:spPr>
        <a:solidFill>
          <a:srgbClr val="376092"/>
        </a:solidFill>
        <a:ln w="6350" cap="flat" cmpd="sng" algn="ctr">
          <a:solidFill>
            <a:srgbClr val="808080"/>
          </a:solidFill>
          <a:prstDash val="solid"/>
          <a:round/>
        </a:ln>
        <a:effectLst/>
      </dgm:spPr>
      <dgm:t>
        <a:bodyPr spcFirstLastPara="0" vert="horz" wrap="square" lIns="45719" tIns="45719" rIns="45719" bIns="45719" numCol="1" spcCol="1270" anchor="ctr" anchorCtr="0"/>
        <a:lstStyle/>
        <a:p>
          <a:r>
            <a:rPr lang="en-US" sz="1600" b="1" dirty="0"/>
            <a:t>2018</a:t>
          </a:r>
        </a:p>
      </dgm:t>
    </dgm:pt>
    <dgm:pt modelId="{221E665A-637D-4D84-B267-22377278EFCF}" type="parTrans" cxnId="{5665F061-4684-42B1-A668-0F988A1431A0}">
      <dgm:prSet/>
      <dgm:spPr/>
      <dgm:t>
        <a:bodyPr/>
        <a:lstStyle/>
        <a:p>
          <a:endParaRPr lang="en-US" sz="1600" b="1"/>
        </a:p>
      </dgm:t>
    </dgm:pt>
    <dgm:pt modelId="{772DB8C2-F199-4EB9-8752-8327338FDF8D}" type="sibTrans" cxnId="{5665F061-4684-42B1-A668-0F988A1431A0}">
      <dgm:prSet/>
      <dgm:spPr/>
      <dgm:t>
        <a:bodyPr/>
        <a:lstStyle/>
        <a:p>
          <a:endParaRPr lang="en-US" sz="1600" b="1"/>
        </a:p>
      </dgm:t>
    </dgm:pt>
    <dgm:pt modelId="{962BCD0E-44FE-4304-AD4B-FED0E2CB570A}">
      <dgm:prSet phldrT="[Text]" custT="1"/>
      <dgm:spPr>
        <a:solidFill>
          <a:srgbClr val="376092"/>
        </a:solidFill>
        <a:ln w="6350" cap="flat" cmpd="sng" algn="ctr">
          <a:solidFill>
            <a:srgbClr val="808080"/>
          </a:solidFill>
          <a:prstDash val="solid"/>
          <a:round/>
        </a:ln>
        <a:effectLst/>
      </dgm:spPr>
      <dgm:t>
        <a:bodyPr spcFirstLastPara="0" vert="horz" wrap="square" lIns="45719" tIns="45719" rIns="45719" bIns="45719" numCol="1" spcCol="1270" anchor="ctr" anchorCtr="0"/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>
              <a:solidFill>
                <a:srgbClr val="FFFFFF"/>
              </a:solidFill>
              <a:latin typeface="Helvetica"/>
              <a:ea typeface="Helvetica"/>
              <a:cs typeface="Helvetica"/>
            </a:rPr>
            <a:t>2019</a:t>
          </a:r>
        </a:p>
      </dgm:t>
    </dgm:pt>
    <dgm:pt modelId="{0067AD65-EC84-4A82-A209-C44048CCD444}" type="parTrans" cxnId="{6C5C8966-1032-4408-B68E-5C18104F5F92}">
      <dgm:prSet/>
      <dgm:spPr/>
      <dgm:t>
        <a:bodyPr/>
        <a:lstStyle/>
        <a:p>
          <a:endParaRPr lang="en-US" sz="1600" b="1"/>
        </a:p>
      </dgm:t>
    </dgm:pt>
    <dgm:pt modelId="{EB0383B0-4347-4F08-8830-00C10814887E}" type="sibTrans" cxnId="{6C5C8966-1032-4408-B68E-5C18104F5F92}">
      <dgm:prSet/>
      <dgm:spPr/>
      <dgm:t>
        <a:bodyPr/>
        <a:lstStyle/>
        <a:p>
          <a:endParaRPr lang="en-US" sz="1600" b="1"/>
        </a:p>
      </dgm:t>
    </dgm:pt>
    <dgm:pt modelId="{2D2AF0F4-CF12-4F38-BB79-E12159B89147}">
      <dgm:prSet phldrT="[Text]" custT="1"/>
      <dgm:spPr>
        <a:solidFill>
          <a:srgbClr val="376092"/>
        </a:solidFill>
        <a:ln w="6350" cap="flat" cmpd="sng" algn="ctr">
          <a:solidFill>
            <a:srgbClr val="808080"/>
          </a:solidFill>
          <a:prstDash val="solid"/>
          <a:round/>
        </a:ln>
        <a:effectLst/>
      </dgm:spPr>
      <dgm:t>
        <a:bodyPr spcFirstLastPara="0" vert="horz" wrap="square" lIns="45719" tIns="45719" rIns="45719" bIns="45719" numCol="1" spcCol="1270" anchor="ctr" anchorCtr="0"/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>
              <a:solidFill>
                <a:srgbClr val="FFFFFF"/>
              </a:solidFill>
              <a:latin typeface="Helvetica"/>
              <a:ea typeface="Helvetica"/>
              <a:cs typeface="Helvetica"/>
            </a:rPr>
            <a:t>2020</a:t>
          </a:r>
        </a:p>
      </dgm:t>
    </dgm:pt>
    <dgm:pt modelId="{BB89AC66-AD71-4770-AA85-352C502E8521}" type="parTrans" cxnId="{C2CF69E3-80C7-4F94-9FE5-B2A51EDC8112}">
      <dgm:prSet/>
      <dgm:spPr/>
      <dgm:t>
        <a:bodyPr/>
        <a:lstStyle/>
        <a:p>
          <a:endParaRPr lang="en-US" sz="1600" b="1"/>
        </a:p>
      </dgm:t>
    </dgm:pt>
    <dgm:pt modelId="{F79C36CD-6B06-415B-BD50-8490B831021E}" type="sibTrans" cxnId="{C2CF69E3-80C7-4F94-9FE5-B2A51EDC8112}">
      <dgm:prSet/>
      <dgm:spPr/>
      <dgm:t>
        <a:bodyPr/>
        <a:lstStyle/>
        <a:p>
          <a:endParaRPr lang="en-US" sz="1600" b="1"/>
        </a:p>
      </dgm:t>
    </dgm:pt>
    <dgm:pt modelId="{619B89A3-8F6A-4E2E-BB52-BFBEBE9727FE}" type="pres">
      <dgm:prSet presAssocID="{642AF725-DD54-4E27-AB9C-5065F9A1AA27}" presName="Name0" presStyleCnt="0">
        <dgm:presLayoutVars>
          <dgm:dir/>
          <dgm:animLvl val="lvl"/>
          <dgm:resizeHandles val="exact"/>
        </dgm:presLayoutVars>
      </dgm:prSet>
      <dgm:spPr/>
    </dgm:pt>
    <dgm:pt modelId="{9C56D369-B6C2-4BA3-82D3-1A568D1012FE}" type="pres">
      <dgm:prSet presAssocID="{D36EAD22-1FE2-4981-86A4-21279F5877CB}" presName="parTxOnly" presStyleLbl="node1" presStyleIdx="0" presStyleCnt="7">
        <dgm:presLayoutVars>
          <dgm:chMax val="0"/>
          <dgm:chPref val="0"/>
          <dgm:bulletEnabled val="1"/>
        </dgm:presLayoutVars>
      </dgm:prSet>
      <dgm:spPr>
        <a:xfrm>
          <a:off x="0" y="666018"/>
          <a:ext cx="952499" cy="380999"/>
        </a:xfrm>
        <a:prstGeom prst="chevron">
          <a:avLst/>
        </a:prstGeom>
      </dgm:spPr>
    </dgm:pt>
    <dgm:pt modelId="{03672235-275C-4560-9509-49AAD96E998B}" type="pres">
      <dgm:prSet presAssocID="{11D0D620-7DC0-431B-B6DD-193EF6BE953A}" presName="parTxOnlySpace" presStyleCnt="0"/>
      <dgm:spPr/>
    </dgm:pt>
    <dgm:pt modelId="{507077C3-4A03-4A2C-A98D-82C7E5A550F5}" type="pres">
      <dgm:prSet presAssocID="{BDDEDA91-95FC-42DE-88FD-9779CD3C65F1}" presName="parTxOnly" presStyleLbl="node1" presStyleIdx="1" presStyleCnt="7">
        <dgm:presLayoutVars>
          <dgm:chMax val="0"/>
          <dgm:chPref val="0"/>
          <dgm:bulletEnabled val="1"/>
        </dgm:presLayoutVars>
      </dgm:prSet>
      <dgm:spPr>
        <a:xfrm>
          <a:off x="857250" y="666018"/>
          <a:ext cx="952499" cy="380999"/>
        </a:xfrm>
        <a:prstGeom prst="chevron">
          <a:avLst/>
        </a:prstGeom>
      </dgm:spPr>
    </dgm:pt>
    <dgm:pt modelId="{42C16F86-6E9A-4193-B930-004163FA07C9}" type="pres">
      <dgm:prSet presAssocID="{A829D8A4-8CD3-47BD-9F60-73ED0CFA69E8}" presName="parTxOnlySpace" presStyleCnt="0"/>
      <dgm:spPr/>
    </dgm:pt>
    <dgm:pt modelId="{60D9A83E-9143-41F5-9A50-7E314CB04BB6}" type="pres">
      <dgm:prSet presAssocID="{242BE2E9-DED8-4422-90F7-C88013302473}" presName="parTxOnly" presStyleLbl="node1" presStyleIdx="2" presStyleCnt="7">
        <dgm:presLayoutVars>
          <dgm:chMax val="0"/>
          <dgm:chPref val="0"/>
          <dgm:bulletEnabled val="1"/>
        </dgm:presLayoutVars>
      </dgm:prSet>
      <dgm:spPr>
        <a:xfrm>
          <a:off x="1714500" y="666018"/>
          <a:ext cx="952499" cy="380999"/>
        </a:xfrm>
        <a:prstGeom prst="chevron">
          <a:avLst/>
        </a:prstGeom>
      </dgm:spPr>
    </dgm:pt>
    <dgm:pt modelId="{A92D66B6-1949-4E0A-8E4B-B76405D05AC2}" type="pres">
      <dgm:prSet presAssocID="{CAB5F90B-D299-448D-ADB4-0A6DF4BAC219}" presName="parTxOnlySpace" presStyleCnt="0"/>
      <dgm:spPr/>
    </dgm:pt>
    <dgm:pt modelId="{A80750C3-C3A8-401B-8508-6C477981DB0E}" type="pres">
      <dgm:prSet presAssocID="{C614457A-159F-4C30-AAFE-0ABEA44FDBD2}" presName="parTxOnly" presStyleLbl="node1" presStyleIdx="3" presStyleCnt="7">
        <dgm:presLayoutVars>
          <dgm:chMax val="0"/>
          <dgm:chPref val="0"/>
          <dgm:bulletEnabled val="1"/>
        </dgm:presLayoutVars>
      </dgm:prSet>
      <dgm:spPr>
        <a:xfrm>
          <a:off x="2571750" y="666018"/>
          <a:ext cx="952499" cy="380999"/>
        </a:xfrm>
        <a:prstGeom prst="chevron">
          <a:avLst/>
        </a:prstGeom>
      </dgm:spPr>
    </dgm:pt>
    <dgm:pt modelId="{E967B350-446F-481B-BBBE-B30B05E86AD6}" type="pres">
      <dgm:prSet presAssocID="{858D8D9E-8FDA-4D33-8099-C307DA995439}" presName="parTxOnlySpace" presStyleCnt="0"/>
      <dgm:spPr/>
    </dgm:pt>
    <dgm:pt modelId="{0FEDFB4E-8611-4CC9-AB67-6462F38993C3}" type="pres">
      <dgm:prSet presAssocID="{06363594-A70E-480E-8FF9-C2082FC65330}" presName="parTxOnly" presStyleLbl="node1" presStyleIdx="4" presStyleCnt="7">
        <dgm:presLayoutVars>
          <dgm:chMax val="0"/>
          <dgm:chPref val="0"/>
          <dgm:bulletEnabled val="1"/>
        </dgm:presLayoutVars>
      </dgm:prSet>
      <dgm:spPr>
        <a:xfrm>
          <a:off x="3429000" y="666018"/>
          <a:ext cx="952499" cy="380999"/>
        </a:xfrm>
        <a:prstGeom prst="chevron">
          <a:avLst/>
        </a:prstGeom>
      </dgm:spPr>
    </dgm:pt>
    <dgm:pt modelId="{6A46027B-680A-42B9-A5C7-DEC5A9D99F39}" type="pres">
      <dgm:prSet presAssocID="{772DB8C2-F199-4EB9-8752-8327338FDF8D}" presName="parTxOnlySpace" presStyleCnt="0"/>
      <dgm:spPr/>
    </dgm:pt>
    <dgm:pt modelId="{0E8BC9D6-5DF9-42BC-A4FA-10B7EC4C259C}" type="pres">
      <dgm:prSet presAssocID="{962BCD0E-44FE-4304-AD4B-FED0E2CB570A}" presName="parTxOnly" presStyleLbl="node1" presStyleIdx="5" presStyleCnt="7">
        <dgm:presLayoutVars>
          <dgm:chMax val="0"/>
          <dgm:chPref val="0"/>
          <dgm:bulletEnabled val="1"/>
        </dgm:presLayoutVars>
      </dgm:prSet>
      <dgm:spPr>
        <a:xfrm>
          <a:off x="4286250" y="666018"/>
          <a:ext cx="952499" cy="380999"/>
        </a:xfrm>
        <a:prstGeom prst="chevron">
          <a:avLst/>
        </a:prstGeom>
      </dgm:spPr>
    </dgm:pt>
    <dgm:pt modelId="{0DDA8DAA-B1F5-4CC5-9032-89D8FDB328E6}" type="pres">
      <dgm:prSet presAssocID="{EB0383B0-4347-4F08-8830-00C10814887E}" presName="parTxOnlySpace" presStyleCnt="0"/>
      <dgm:spPr/>
    </dgm:pt>
    <dgm:pt modelId="{0E24F015-734D-4411-B2CC-A56C2D6EB373}" type="pres">
      <dgm:prSet presAssocID="{2D2AF0F4-CF12-4F38-BB79-E12159B89147}" presName="parTxOnly" presStyleLbl="node1" presStyleIdx="6" presStyleCnt="7" custLinFactNeighborY="-733">
        <dgm:presLayoutVars>
          <dgm:chMax val="0"/>
          <dgm:chPref val="0"/>
          <dgm:bulletEnabled val="1"/>
        </dgm:presLayoutVars>
      </dgm:prSet>
      <dgm:spPr>
        <a:xfrm>
          <a:off x="5143500" y="666018"/>
          <a:ext cx="952499" cy="380999"/>
        </a:xfrm>
        <a:prstGeom prst="chevron">
          <a:avLst/>
        </a:prstGeom>
      </dgm:spPr>
    </dgm:pt>
  </dgm:ptLst>
  <dgm:cxnLst>
    <dgm:cxn modelId="{461A9916-E499-476E-A9C8-1088B905FA16}" type="presOf" srcId="{D36EAD22-1FE2-4981-86A4-21279F5877CB}" destId="{9C56D369-B6C2-4BA3-82D3-1A568D1012FE}" srcOrd="0" destOrd="0" presId="urn:microsoft.com/office/officeart/2005/8/layout/chevron1"/>
    <dgm:cxn modelId="{EA464A1F-B0EB-4A2C-B374-00D98BC9785B}" srcId="{642AF725-DD54-4E27-AB9C-5065F9A1AA27}" destId="{BDDEDA91-95FC-42DE-88FD-9779CD3C65F1}" srcOrd="1" destOrd="0" parTransId="{7F4A5B36-180A-4B33-A6D0-CF89AAE5AF36}" sibTransId="{A829D8A4-8CD3-47BD-9F60-73ED0CFA69E8}"/>
    <dgm:cxn modelId="{DB749322-331C-4C2B-9A60-9CC91E5F2438}" type="presOf" srcId="{962BCD0E-44FE-4304-AD4B-FED0E2CB570A}" destId="{0E8BC9D6-5DF9-42BC-A4FA-10B7EC4C259C}" srcOrd="0" destOrd="0" presId="urn:microsoft.com/office/officeart/2005/8/layout/chevron1"/>
    <dgm:cxn modelId="{C2576D3A-CAB2-4D70-B008-B33574A40245}" type="presOf" srcId="{642AF725-DD54-4E27-AB9C-5065F9A1AA27}" destId="{619B89A3-8F6A-4E2E-BB52-BFBEBE9727FE}" srcOrd="0" destOrd="0" presId="urn:microsoft.com/office/officeart/2005/8/layout/chevron1"/>
    <dgm:cxn modelId="{5665F061-4684-42B1-A668-0F988A1431A0}" srcId="{642AF725-DD54-4E27-AB9C-5065F9A1AA27}" destId="{06363594-A70E-480E-8FF9-C2082FC65330}" srcOrd="4" destOrd="0" parTransId="{221E665A-637D-4D84-B267-22377278EFCF}" sibTransId="{772DB8C2-F199-4EB9-8752-8327338FDF8D}"/>
    <dgm:cxn modelId="{6C5C8966-1032-4408-B68E-5C18104F5F92}" srcId="{642AF725-DD54-4E27-AB9C-5065F9A1AA27}" destId="{962BCD0E-44FE-4304-AD4B-FED0E2CB570A}" srcOrd="5" destOrd="0" parTransId="{0067AD65-EC84-4A82-A209-C44048CCD444}" sibTransId="{EB0383B0-4347-4F08-8830-00C10814887E}"/>
    <dgm:cxn modelId="{AED57B78-9AD1-4B2D-BEB1-FBE24DAF92E6}" type="presOf" srcId="{C614457A-159F-4C30-AAFE-0ABEA44FDBD2}" destId="{A80750C3-C3A8-401B-8508-6C477981DB0E}" srcOrd="0" destOrd="0" presId="urn:microsoft.com/office/officeart/2005/8/layout/chevron1"/>
    <dgm:cxn modelId="{22040A7D-24B1-4B8A-8849-7B54CA4C22BF}" type="presOf" srcId="{242BE2E9-DED8-4422-90F7-C88013302473}" destId="{60D9A83E-9143-41F5-9A50-7E314CB04BB6}" srcOrd="0" destOrd="0" presId="urn:microsoft.com/office/officeart/2005/8/layout/chevron1"/>
    <dgm:cxn modelId="{E33C6983-00F6-43F7-8FFA-B3A734E9568B}" srcId="{642AF725-DD54-4E27-AB9C-5065F9A1AA27}" destId="{C614457A-159F-4C30-AAFE-0ABEA44FDBD2}" srcOrd="3" destOrd="0" parTransId="{34C34755-6433-47D9-AD5F-EA4BED282E10}" sibTransId="{858D8D9E-8FDA-4D33-8099-C307DA995439}"/>
    <dgm:cxn modelId="{7F82E6C5-77D6-4249-BBC9-2534410D9B2A}" type="presOf" srcId="{BDDEDA91-95FC-42DE-88FD-9779CD3C65F1}" destId="{507077C3-4A03-4A2C-A98D-82C7E5A550F5}" srcOrd="0" destOrd="0" presId="urn:microsoft.com/office/officeart/2005/8/layout/chevron1"/>
    <dgm:cxn modelId="{25F38AC6-B61A-4674-B338-4D0121AF80CA}" type="presOf" srcId="{06363594-A70E-480E-8FF9-C2082FC65330}" destId="{0FEDFB4E-8611-4CC9-AB67-6462F38993C3}" srcOrd="0" destOrd="0" presId="urn:microsoft.com/office/officeart/2005/8/layout/chevron1"/>
    <dgm:cxn modelId="{5D2D00D3-8D5A-4F19-9FE3-2BB13CF0E6FF}" srcId="{642AF725-DD54-4E27-AB9C-5065F9A1AA27}" destId="{242BE2E9-DED8-4422-90F7-C88013302473}" srcOrd="2" destOrd="0" parTransId="{F000FBFE-B31E-45CA-99EF-C4C903F5EE90}" sibTransId="{CAB5F90B-D299-448D-ADB4-0A6DF4BAC219}"/>
    <dgm:cxn modelId="{503404DD-013C-4650-ADBF-5773E98328C3}" srcId="{642AF725-DD54-4E27-AB9C-5065F9A1AA27}" destId="{D36EAD22-1FE2-4981-86A4-21279F5877CB}" srcOrd="0" destOrd="0" parTransId="{6A788661-EA4C-4130-8C46-43F23A738BEF}" sibTransId="{11D0D620-7DC0-431B-B6DD-193EF6BE953A}"/>
    <dgm:cxn modelId="{C2CF69E3-80C7-4F94-9FE5-B2A51EDC8112}" srcId="{642AF725-DD54-4E27-AB9C-5065F9A1AA27}" destId="{2D2AF0F4-CF12-4F38-BB79-E12159B89147}" srcOrd="6" destOrd="0" parTransId="{BB89AC66-AD71-4770-AA85-352C502E8521}" sibTransId="{F79C36CD-6B06-415B-BD50-8490B831021E}"/>
    <dgm:cxn modelId="{68712DF0-C2D7-4A7E-B0AD-CB7CA91C4BA0}" type="presOf" srcId="{2D2AF0F4-CF12-4F38-BB79-E12159B89147}" destId="{0E24F015-734D-4411-B2CC-A56C2D6EB373}" srcOrd="0" destOrd="0" presId="urn:microsoft.com/office/officeart/2005/8/layout/chevron1"/>
    <dgm:cxn modelId="{7CD06915-5338-482A-8690-DD32352FDC75}" type="presParOf" srcId="{619B89A3-8F6A-4E2E-BB52-BFBEBE9727FE}" destId="{9C56D369-B6C2-4BA3-82D3-1A568D1012FE}" srcOrd="0" destOrd="0" presId="urn:microsoft.com/office/officeart/2005/8/layout/chevron1"/>
    <dgm:cxn modelId="{82506ACF-C461-42EE-AFC1-23307B6C5648}" type="presParOf" srcId="{619B89A3-8F6A-4E2E-BB52-BFBEBE9727FE}" destId="{03672235-275C-4560-9509-49AAD96E998B}" srcOrd="1" destOrd="0" presId="urn:microsoft.com/office/officeart/2005/8/layout/chevron1"/>
    <dgm:cxn modelId="{E5E3414A-74DC-4CD1-BF5E-8CDC3119652E}" type="presParOf" srcId="{619B89A3-8F6A-4E2E-BB52-BFBEBE9727FE}" destId="{507077C3-4A03-4A2C-A98D-82C7E5A550F5}" srcOrd="2" destOrd="0" presId="urn:microsoft.com/office/officeart/2005/8/layout/chevron1"/>
    <dgm:cxn modelId="{DD8748A5-B8B3-4492-80E0-EED51D5FC59D}" type="presParOf" srcId="{619B89A3-8F6A-4E2E-BB52-BFBEBE9727FE}" destId="{42C16F86-6E9A-4193-B930-004163FA07C9}" srcOrd="3" destOrd="0" presId="urn:microsoft.com/office/officeart/2005/8/layout/chevron1"/>
    <dgm:cxn modelId="{7CE527B6-B4B0-4052-859F-5EF2EF9EF6F1}" type="presParOf" srcId="{619B89A3-8F6A-4E2E-BB52-BFBEBE9727FE}" destId="{60D9A83E-9143-41F5-9A50-7E314CB04BB6}" srcOrd="4" destOrd="0" presId="urn:microsoft.com/office/officeart/2005/8/layout/chevron1"/>
    <dgm:cxn modelId="{F5AE0159-FFA6-421F-B22E-FC414812D0B2}" type="presParOf" srcId="{619B89A3-8F6A-4E2E-BB52-BFBEBE9727FE}" destId="{A92D66B6-1949-4E0A-8E4B-B76405D05AC2}" srcOrd="5" destOrd="0" presId="urn:microsoft.com/office/officeart/2005/8/layout/chevron1"/>
    <dgm:cxn modelId="{D57E6F11-0240-4074-AA61-FE6B3CD66878}" type="presParOf" srcId="{619B89A3-8F6A-4E2E-BB52-BFBEBE9727FE}" destId="{A80750C3-C3A8-401B-8508-6C477981DB0E}" srcOrd="6" destOrd="0" presId="urn:microsoft.com/office/officeart/2005/8/layout/chevron1"/>
    <dgm:cxn modelId="{7D6085C9-A78C-422A-ADE1-9AA41A479F7E}" type="presParOf" srcId="{619B89A3-8F6A-4E2E-BB52-BFBEBE9727FE}" destId="{E967B350-446F-481B-BBBE-B30B05E86AD6}" srcOrd="7" destOrd="0" presId="urn:microsoft.com/office/officeart/2005/8/layout/chevron1"/>
    <dgm:cxn modelId="{E44EC19F-0058-4EB5-B2AC-053EF5EB3000}" type="presParOf" srcId="{619B89A3-8F6A-4E2E-BB52-BFBEBE9727FE}" destId="{0FEDFB4E-8611-4CC9-AB67-6462F38993C3}" srcOrd="8" destOrd="0" presId="urn:microsoft.com/office/officeart/2005/8/layout/chevron1"/>
    <dgm:cxn modelId="{9C15A39D-10E9-49F4-BF6F-5E978008A35E}" type="presParOf" srcId="{619B89A3-8F6A-4E2E-BB52-BFBEBE9727FE}" destId="{6A46027B-680A-42B9-A5C7-DEC5A9D99F39}" srcOrd="9" destOrd="0" presId="urn:microsoft.com/office/officeart/2005/8/layout/chevron1"/>
    <dgm:cxn modelId="{C3F2AB3A-FA11-4DE3-A7AB-B8EF6FF3C9A1}" type="presParOf" srcId="{619B89A3-8F6A-4E2E-BB52-BFBEBE9727FE}" destId="{0E8BC9D6-5DF9-42BC-A4FA-10B7EC4C259C}" srcOrd="10" destOrd="0" presId="urn:microsoft.com/office/officeart/2005/8/layout/chevron1"/>
    <dgm:cxn modelId="{C6C1BCF7-C10C-4A33-AA2A-046CEE7B8957}" type="presParOf" srcId="{619B89A3-8F6A-4E2E-BB52-BFBEBE9727FE}" destId="{0DDA8DAA-B1F5-4CC5-9032-89D8FDB328E6}" srcOrd="11" destOrd="0" presId="urn:microsoft.com/office/officeart/2005/8/layout/chevron1"/>
    <dgm:cxn modelId="{B320324D-E0BB-4889-BA26-914DAB696130}" type="presParOf" srcId="{619B89A3-8F6A-4E2E-BB52-BFBEBE9727FE}" destId="{0E24F015-734D-4411-B2CC-A56C2D6EB373}" srcOrd="12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EDDE4E8-5F91-45B6-9B54-48A165873D33}">
      <dsp:nvSpPr>
        <dsp:cNvPr id="0" name=""/>
        <dsp:cNvSpPr/>
      </dsp:nvSpPr>
      <dsp:spPr>
        <a:xfrm>
          <a:off x="3775" y="0"/>
          <a:ext cx="2197460" cy="658766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Profile</a:t>
          </a:r>
        </a:p>
      </dsp:txBody>
      <dsp:txXfrm>
        <a:off x="333158" y="0"/>
        <a:ext cx="1538694" cy="658766"/>
      </dsp:txXfrm>
    </dsp:sp>
    <dsp:sp modelId="{ED59DEA5-24FC-4A69-95FA-BA0E4599F597}">
      <dsp:nvSpPr>
        <dsp:cNvPr id="0" name=""/>
        <dsp:cNvSpPr/>
      </dsp:nvSpPr>
      <dsp:spPr>
        <a:xfrm>
          <a:off x="1981489" y="0"/>
          <a:ext cx="2197460" cy="658766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Plan</a:t>
          </a:r>
        </a:p>
      </dsp:txBody>
      <dsp:txXfrm>
        <a:off x="2310872" y="0"/>
        <a:ext cx="1538694" cy="658766"/>
      </dsp:txXfrm>
    </dsp:sp>
    <dsp:sp modelId="{CC61EE9D-E42B-4435-8C4E-323523E8D84A}">
      <dsp:nvSpPr>
        <dsp:cNvPr id="0" name=""/>
        <dsp:cNvSpPr/>
      </dsp:nvSpPr>
      <dsp:spPr>
        <a:xfrm>
          <a:off x="3959203" y="0"/>
          <a:ext cx="2197460" cy="658766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Placement</a:t>
          </a:r>
        </a:p>
      </dsp:txBody>
      <dsp:txXfrm>
        <a:off x="4288586" y="0"/>
        <a:ext cx="1538694" cy="658766"/>
      </dsp:txXfrm>
    </dsp:sp>
    <dsp:sp modelId="{3BF46083-8380-492B-A894-FF66A3B42CA6}">
      <dsp:nvSpPr>
        <dsp:cNvPr id="0" name=""/>
        <dsp:cNvSpPr/>
      </dsp:nvSpPr>
      <dsp:spPr>
        <a:xfrm>
          <a:off x="5936917" y="0"/>
          <a:ext cx="2197460" cy="658766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Monitoring</a:t>
          </a:r>
        </a:p>
      </dsp:txBody>
      <dsp:txXfrm>
        <a:off x="6266300" y="0"/>
        <a:ext cx="1538694" cy="65876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C56D369-B6C2-4BA3-82D3-1A568D1012FE}">
      <dsp:nvSpPr>
        <dsp:cNvPr id="0" name=""/>
        <dsp:cNvSpPr/>
      </dsp:nvSpPr>
      <dsp:spPr>
        <a:xfrm>
          <a:off x="0" y="534897"/>
          <a:ext cx="1299418" cy="519767"/>
        </a:xfrm>
        <a:prstGeom prst="chevron">
          <a:avLst/>
        </a:prstGeom>
        <a:solidFill>
          <a:srgbClr val="376092"/>
        </a:solidFill>
        <a:ln w="6350" cap="flat" cmpd="sng" algn="ctr">
          <a:solidFill>
            <a:srgbClr val="808080"/>
          </a:solidFill>
          <a:prstDash val="solid"/>
          <a:round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19" tIns="45719" rIns="45719" bIns="45719" numCol="1" spcCol="1270" anchor="ctr" anchorCtr="0">
          <a:noAutofit/>
        </a:bodyPr>
        <a:lstStyle/>
        <a:p>
          <a:pPr marL="0" lvl="0" indent="0" algn="ctr" defTabSz="711200" rtl="0" eaLnBrk="1" latinLnBrk="0" hangingPunct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>
              <a:solidFill>
                <a:srgbClr val="FFFFFF"/>
              </a:solidFill>
              <a:latin typeface="Helvetica"/>
              <a:ea typeface="Helvetica"/>
              <a:cs typeface="Helvetica"/>
            </a:rPr>
            <a:t>2014</a:t>
          </a:r>
        </a:p>
      </dsp:txBody>
      <dsp:txXfrm>
        <a:off x="259884" y="534897"/>
        <a:ext cx="779651" cy="519767"/>
      </dsp:txXfrm>
    </dsp:sp>
    <dsp:sp modelId="{507077C3-4A03-4A2C-A98D-82C7E5A550F5}">
      <dsp:nvSpPr>
        <dsp:cNvPr id="0" name=""/>
        <dsp:cNvSpPr/>
      </dsp:nvSpPr>
      <dsp:spPr>
        <a:xfrm>
          <a:off x="1169476" y="534897"/>
          <a:ext cx="1299418" cy="519767"/>
        </a:xfrm>
        <a:prstGeom prst="chevron">
          <a:avLst/>
        </a:prstGeom>
        <a:solidFill>
          <a:srgbClr val="376092"/>
        </a:solidFill>
        <a:ln w="6350" cap="flat" cmpd="sng" algn="ctr">
          <a:solidFill>
            <a:srgbClr val="808080"/>
          </a:solidFill>
          <a:prstDash val="solid"/>
          <a:round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19" tIns="45719" rIns="45719" bIns="45719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/>
            <a:t>2015</a:t>
          </a:r>
        </a:p>
      </dsp:txBody>
      <dsp:txXfrm>
        <a:off x="1429360" y="534897"/>
        <a:ext cx="779651" cy="519767"/>
      </dsp:txXfrm>
    </dsp:sp>
    <dsp:sp modelId="{60D9A83E-9143-41F5-9A50-7E314CB04BB6}">
      <dsp:nvSpPr>
        <dsp:cNvPr id="0" name=""/>
        <dsp:cNvSpPr/>
      </dsp:nvSpPr>
      <dsp:spPr>
        <a:xfrm>
          <a:off x="2338953" y="534897"/>
          <a:ext cx="1299418" cy="519767"/>
        </a:xfrm>
        <a:prstGeom prst="chevron">
          <a:avLst/>
        </a:prstGeom>
        <a:solidFill>
          <a:srgbClr val="376092"/>
        </a:solidFill>
        <a:ln w="6350" cap="flat" cmpd="sng" algn="ctr">
          <a:solidFill>
            <a:srgbClr val="808080"/>
          </a:solidFill>
          <a:prstDash val="solid"/>
          <a:round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19" tIns="45719" rIns="45719" bIns="45719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>
              <a:solidFill>
                <a:srgbClr val="FFFFFF"/>
              </a:solidFill>
              <a:latin typeface="Helvetica"/>
              <a:ea typeface="Helvetica"/>
              <a:cs typeface="Helvetica"/>
            </a:rPr>
            <a:t>2016</a:t>
          </a:r>
        </a:p>
      </dsp:txBody>
      <dsp:txXfrm>
        <a:off x="2598837" y="534897"/>
        <a:ext cx="779651" cy="519767"/>
      </dsp:txXfrm>
    </dsp:sp>
    <dsp:sp modelId="{A80750C3-C3A8-401B-8508-6C477981DB0E}">
      <dsp:nvSpPr>
        <dsp:cNvPr id="0" name=""/>
        <dsp:cNvSpPr/>
      </dsp:nvSpPr>
      <dsp:spPr>
        <a:xfrm>
          <a:off x="3508430" y="534897"/>
          <a:ext cx="1299418" cy="519767"/>
        </a:xfrm>
        <a:prstGeom prst="chevron">
          <a:avLst/>
        </a:prstGeom>
        <a:solidFill>
          <a:srgbClr val="376092"/>
        </a:solidFill>
        <a:ln w="6350" cap="flat" cmpd="sng" algn="ctr">
          <a:solidFill>
            <a:srgbClr val="808080"/>
          </a:solidFill>
          <a:prstDash val="solid"/>
          <a:round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19" tIns="45719" rIns="45719" bIns="45719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>
              <a:solidFill>
                <a:srgbClr val="FFFFFF"/>
              </a:solidFill>
              <a:latin typeface="Helvetica"/>
              <a:ea typeface="Helvetica"/>
              <a:cs typeface="Helvetica"/>
            </a:rPr>
            <a:t>2017</a:t>
          </a:r>
        </a:p>
      </dsp:txBody>
      <dsp:txXfrm>
        <a:off x="3768314" y="534897"/>
        <a:ext cx="779651" cy="519767"/>
      </dsp:txXfrm>
    </dsp:sp>
    <dsp:sp modelId="{0FEDFB4E-8611-4CC9-AB67-6462F38993C3}">
      <dsp:nvSpPr>
        <dsp:cNvPr id="0" name=""/>
        <dsp:cNvSpPr/>
      </dsp:nvSpPr>
      <dsp:spPr>
        <a:xfrm>
          <a:off x="4677907" y="534897"/>
          <a:ext cx="1299418" cy="519767"/>
        </a:xfrm>
        <a:prstGeom prst="chevron">
          <a:avLst/>
        </a:prstGeom>
        <a:solidFill>
          <a:srgbClr val="376092"/>
        </a:solidFill>
        <a:ln w="6350" cap="flat" cmpd="sng" algn="ctr">
          <a:solidFill>
            <a:srgbClr val="808080"/>
          </a:solidFill>
          <a:prstDash val="solid"/>
          <a:round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19" tIns="45719" rIns="45719" bIns="45719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/>
            <a:t>2018</a:t>
          </a:r>
        </a:p>
      </dsp:txBody>
      <dsp:txXfrm>
        <a:off x="4937791" y="534897"/>
        <a:ext cx="779651" cy="519767"/>
      </dsp:txXfrm>
    </dsp:sp>
    <dsp:sp modelId="{0E8BC9D6-5DF9-42BC-A4FA-10B7EC4C259C}">
      <dsp:nvSpPr>
        <dsp:cNvPr id="0" name=""/>
        <dsp:cNvSpPr/>
      </dsp:nvSpPr>
      <dsp:spPr>
        <a:xfrm>
          <a:off x="5847384" y="534897"/>
          <a:ext cx="1299418" cy="519767"/>
        </a:xfrm>
        <a:prstGeom prst="chevron">
          <a:avLst/>
        </a:prstGeom>
        <a:solidFill>
          <a:srgbClr val="376092"/>
        </a:solidFill>
        <a:ln w="6350" cap="flat" cmpd="sng" algn="ctr">
          <a:solidFill>
            <a:srgbClr val="808080"/>
          </a:solidFill>
          <a:prstDash val="solid"/>
          <a:round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19" tIns="45719" rIns="45719" bIns="45719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>
              <a:solidFill>
                <a:srgbClr val="FFFFFF"/>
              </a:solidFill>
              <a:latin typeface="Helvetica"/>
              <a:ea typeface="Helvetica"/>
              <a:cs typeface="Helvetica"/>
            </a:rPr>
            <a:t>2019</a:t>
          </a:r>
        </a:p>
      </dsp:txBody>
      <dsp:txXfrm>
        <a:off x="6107268" y="534897"/>
        <a:ext cx="779651" cy="519767"/>
      </dsp:txXfrm>
    </dsp:sp>
    <dsp:sp modelId="{0E24F015-734D-4411-B2CC-A56C2D6EB373}">
      <dsp:nvSpPr>
        <dsp:cNvPr id="0" name=""/>
        <dsp:cNvSpPr/>
      </dsp:nvSpPr>
      <dsp:spPr>
        <a:xfrm>
          <a:off x="7016861" y="531087"/>
          <a:ext cx="1299418" cy="519767"/>
        </a:xfrm>
        <a:prstGeom prst="chevron">
          <a:avLst/>
        </a:prstGeom>
        <a:solidFill>
          <a:srgbClr val="376092"/>
        </a:solidFill>
        <a:ln w="6350" cap="flat" cmpd="sng" algn="ctr">
          <a:solidFill>
            <a:srgbClr val="808080"/>
          </a:solidFill>
          <a:prstDash val="solid"/>
          <a:round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19" tIns="45719" rIns="45719" bIns="45719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>
              <a:solidFill>
                <a:srgbClr val="FFFFFF"/>
              </a:solidFill>
              <a:latin typeface="Helvetica"/>
              <a:ea typeface="Helvetica"/>
              <a:cs typeface="Helvetica"/>
            </a:rPr>
            <a:t>2020</a:t>
          </a:r>
        </a:p>
      </dsp:txBody>
      <dsp:txXfrm>
        <a:off x="7276745" y="531087"/>
        <a:ext cx="779651" cy="51976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CA764B4-A34B-401E-98FA-255370C3D280}" type="datetimeFigureOut">
              <a:rPr lang="en-US" smtClean="0"/>
              <a:t>1/28/2020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EDC8E43-6ACF-4155-9EA1-AF110AE861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85553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7" name="Shape 1047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048" name="Shape 1048"/>
          <p:cNvSpPr>
            <a:spLocks noGrp="1"/>
          </p:cNvSpPr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02526010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DC8E43-6ACF-4155-9EA1-AF110AE86166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7554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EDC8E43-6ACF-4155-9EA1-AF110AE86166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955632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EDC8E43-6ACF-4155-9EA1-AF110AE86166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753315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DC8E43-6ACF-4155-9EA1-AF110AE86166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156370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DC8E43-6ACF-4155-9EA1-AF110AE86166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261883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EDC8E43-6ACF-4155-9EA1-AF110AE86166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6172729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EDC8E43-6ACF-4155-9EA1-AF110AE86166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4423654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DC8E43-6ACF-4155-9EA1-AF110AE86166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14258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EDC8E43-6ACF-4155-9EA1-AF110AE86166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8174148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EDC8E43-6ACF-4155-9EA1-AF110AE86166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2583786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EDC8E43-6ACF-4155-9EA1-AF110AE86166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3008072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Tx/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EDC8E43-6ACF-4155-9EA1-AF110AE86166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283256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7" name="Shape 1047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048" name="Shape 1048"/>
          <p:cNvSpPr>
            <a:spLocks noGrp="1"/>
          </p:cNvSpPr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640958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0.jp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1.jp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4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2.jp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4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4.png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3.jp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4.png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4.jpe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4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BEB - Hands Glob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5" descr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ln w="12700">
            <a:miter lim="400000"/>
          </a:ln>
        </p:spPr>
      </p:pic>
      <p:sp>
        <p:nvSpPr>
          <p:cNvPr id="22" name="Rectangle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FFFF">
              <a:alpha val="34000"/>
            </a:srgbClr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404040"/>
                </a:solidFill>
                <a:latin typeface="Tahoma"/>
                <a:ea typeface="Tahoma"/>
                <a:cs typeface="Tahoma"/>
                <a:sym typeface="Tahoma"/>
              </a:defRPr>
            </a:pPr>
            <a:endParaRPr/>
          </a:p>
        </p:txBody>
      </p:sp>
      <p:sp>
        <p:nvSpPr>
          <p:cNvPr id="23" name="Title Tex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24" name="Text Box 12"/>
          <p:cNvSpPr txBox="1"/>
          <p:nvPr/>
        </p:nvSpPr>
        <p:spPr>
          <a:xfrm>
            <a:off x="3701989" y="4865204"/>
            <a:ext cx="1713392" cy="20005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 algn="ctr">
              <a:defRPr sz="700">
                <a:solidFill>
                  <a:srgbClr val="BFBFBF"/>
                </a:solidFill>
                <a:latin typeface="Tahoma"/>
                <a:ea typeface="Tahoma"/>
                <a:cs typeface="Tahoma"/>
                <a:sym typeface="Tahoma"/>
              </a:defRPr>
            </a:lvl1pPr>
          </a:lstStyle>
          <a:p>
            <a:r>
              <a:rPr dirty="0">
                <a:solidFill>
                  <a:schemeClr val="tx2">
                    <a:lumMod val="20000"/>
                    <a:lumOff val="80000"/>
                  </a:schemeClr>
                </a:solidFill>
              </a:rPr>
              <a:t>© Tyler Technologies 201</a:t>
            </a:r>
            <a:r>
              <a:rPr lang="en-US" dirty="0">
                <a:solidFill>
                  <a:schemeClr val="tx2">
                    <a:lumMod val="20000"/>
                    <a:lumOff val="80000"/>
                  </a:schemeClr>
                </a:solidFill>
              </a:rPr>
              <a:t>9</a:t>
            </a:r>
            <a:endParaRPr dirty="0">
              <a:solidFill>
                <a:schemeClr val="tx2">
                  <a:lumMod val="20000"/>
                  <a:lumOff val="80000"/>
                </a:schemeClr>
              </a:solidFill>
            </a:endParaRPr>
          </a:p>
        </p:txBody>
      </p:sp>
      <p:pic>
        <p:nvPicPr>
          <p:cNvPr id="25" name="Picture 3" descr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98773" y="4704790"/>
            <a:ext cx="881689" cy="304385"/>
          </a:xfrm>
          <a:prstGeom prst="rect">
            <a:avLst/>
          </a:prstGeom>
          <a:ln w="12700">
            <a:miter lim="400000"/>
          </a:ln>
        </p:spPr>
      </p:pic>
      <p:sp>
        <p:nvSpPr>
          <p:cNvPr id="2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8" name="Picture 5" descr="Picture 5">
            <a:extLst>
              <a:ext uri="{FF2B5EF4-FFF2-40B4-BE49-F238E27FC236}">
                <a16:creationId xmlns:a16="http://schemas.microsoft.com/office/drawing/2014/main" id="{48030CA2-6B32-4B95-BDBF-2B2CD4403D87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36416" y="4523282"/>
            <a:ext cx="485874" cy="520263"/>
          </a:xfrm>
          <a:prstGeom prst="rect">
            <a:avLst/>
          </a:prstGeom>
          <a:ln w="12700">
            <a:miter lim="400000"/>
          </a:ln>
        </p:spPr>
      </p:pic>
    </p:spTree>
    <p:extLst>
      <p:ext uri="{BB962C8B-B14F-4D97-AF65-F5344CB8AC3E}">
        <p14:creationId xmlns:p14="http://schemas.microsoft.com/office/powerpoint/2010/main" val="2363014228"/>
      </p:ext>
    </p:extLst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1_BEB - Blur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" name="Picture 1" descr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ln w="12700">
            <a:miter lim="400000"/>
          </a:ln>
        </p:spPr>
      </p:pic>
      <p:sp>
        <p:nvSpPr>
          <p:cNvPr id="47" name="Title Text"/>
          <p:cNvSpPr txBox="1">
            <a:spLocks noGrp="1"/>
          </p:cNvSpPr>
          <p:nvPr>
            <p:ph type="title"/>
          </p:nvPr>
        </p:nvSpPr>
        <p:spPr>
          <a:xfrm>
            <a:off x="387710" y="-712922"/>
            <a:ext cx="8564758" cy="536936"/>
          </a:xfrm>
          <a:prstGeom prst="rect">
            <a:avLst/>
          </a:prstGeom>
        </p:spPr>
        <p:txBody>
          <a:bodyPr/>
          <a:lstStyle>
            <a:lvl1pPr algn="l">
              <a:defRPr sz="2400" b="1">
                <a:solidFill>
                  <a:srgbClr val="3498E0"/>
                </a:solidFill>
              </a:defRPr>
            </a:lvl1pPr>
          </a:lstStyle>
          <a:p>
            <a:r>
              <a:t>Title Text</a:t>
            </a:r>
          </a:p>
        </p:txBody>
      </p:sp>
      <p:sp>
        <p:nvSpPr>
          <p:cNvPr id="48" name="Rectangle 367"/>
          <p:cNvSpPr/>
          <p:nvPr/>
        </p:nvSpPr>
        <p:spPr>
          <a:xfrm>
            <a:off x="-2375" y="-260"/>
            <a:ext cx="9144001" cy="5143501"/>
          </a:xfrm>
          <a:prstGeom prst="rect">
            <a:avLst/>
          </a:prstGeom>
          <a:solidFill>
            <a:srgbClr val="FFFFFF">
              <a:alpha val="34000"/>
            </a:srgbClr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404040"/>
                </a:solidFill>
                <a:latin typeface="Tahoma"/>
                <a:ea typeface="Tahoma"/>
                <a:cs typeface="Tahoma"/>
                <a:sym typeface="Tahoma"/>
              </a:defRPr>
            </a:pPr>
            <a:endParaRPr/>
          </a:p>
        </p:txBody>
      </p:sp>
      <p:sp>
        <p:nvSpPr>
          <p:cNvPr id="49" name="Text Box 12"/>
          <p:cNvSpPr txBox="1"/>
          <p:nvPr/>
        </p:nvSpPr>
        <p:spPr>
          <a:xfrm>
            <a:off x="3701989" y="4865204"/>
            <a:ext cx="1713392" cy="20005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 algn="ctr">
              <a:defRPr sz="700">
                <a:solidFill>
                  <a:srgbClr val="BFBFBF"/>
                </a:solidFill>
                <a:latin typeface="Tahoma"/>
                <a:ea typeface="Tahoma"/>
                <a:cs typeface="Tahoma"/>
                <a:sym typeface="Tahoma"/>
              </a:defRPr>
            </a:lvl1pPr>
          </a:lstStyle>
          <a:p>
            <a:r>
              <a:rPr dirty="0"/>
              <a:t>© Tyler Technologies 201</a:t>
            </a:r>
            <a:r>
              <a:rPr lang="en-US" dirty="0"/>
              <a:t>9</a:t>
            </a:r>
            <a:endParaRPr dirty="0"/>
          </a:p>
        </p:txBody>
      </p:sp>
      <p:pic>
        <p:nvPicPr>
          <p:cNvPr id="50" name="Picture 3" descr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98773" y="4689290"/>
            <a:ext cx="881689" cy="304385"/>
          </a:xfrm>
          <a:prstGeom prst="rect">
            <a:avLst/>
          </a:prstGeom>
          <a:ln w="12700">
            <a:miter lim="400000"/>
          </a:ln>
        </p:spPr>
      </p:pic>
      <p:grpSp>
        <p:nvGrpSpPr>
          <p:cNvPr id="408" name="Group 6"/>
          <p:cNvGrpSpPr/>
          <p:nvPr/>
        </p:nvGrpSpPr>
        <p:grpSpPr>
          <a:xfrm>
            <a:off x="411447" y="421752"/>
            <a:ext cx="8323827" cy="4534544"/>
            <a:chOff x="0" y="0"/>
            <a:chExt cx="8323825" cy="4534542"/>
          </a:xfrm>
        </p:grpSpPr>
        <p:grpSp>
          <p:nvGrpSpPr>
            <p:cNvPr id="251" name="Group 205"/>
            <p:cNvGrpSpPr/>
            <p:nvPr/>
          </p:nvGrpSpPr>
          <p:grpSpPr>
            <a:xfrm>
              <a:off x="1291444" y="62378"/>
              <a:ext cx="7002138" cy="4193395"/>
              <a:chOff x="0" y="0"/>
              <a:chExt cx="7002137" cy="4193393"/>
            </a:xfrm>
          </p:grpSpPr>
          <p:sp>
            <p:nvSpPr>
              <p:cNvPr id="51" name="Freeform 5"/>
              <p:cNvSpPr/>
              <p:nvPr/>
            </p:nvSpPr>
            <p:spPr>
              <a:xfrm>
                <a:off x="3337356" y="3222956"/>
                <a:ext cx="172260" cy="19592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4830" y="0"/>
                    </a:moveTo>
                    <a:cubicBezTo>
                      <a:pt x="14507" y="1705"/>
                      <a:pt x="14507" y="1705"/>
                      <a:pt x="14507" y="1705"/>
                    </a:cubicBezTo>
                    <a:cubicBezTo>
                      <a:pt x="14507" y="1705"/>
                      <a:pt x="15152" y="1705"/>
                      <a:pt x="15797" y="1705"/>
                    </a:cubicBezTo>
                    <a:cubicBezTo>
                      <a:pt x="16119" y="1705"/>
                      <a:pt x="16764" y="1989"/>
                      <a:pt x="17087" y="2274"/>
                    </a:cubicBezTo>
                    <a:cubicBezTo>
                      <a:pt x="17731" y="2558"/>
                      <a:pt x="18054" y="3126"/>
                      <a:pt x="19021" y="3126"/>
                    </a:cubicBezTo>
                    <a:cubicBezTo>
                      <a:pt x="19666" y="3411"/>
                      <a:pt x="19988" y="3695"/>
                      <a:pt x="20633" y="3979"/>
                    </a:cubicBezTo>
                    <a:cubicBezTo>
                      <a:pt x="20955" y="4263"/>
                      <a:pt x="20955" y="5116"/>
                      <a:pt x="20955" y="5116"/>
                    </a:cubicBezTo>
                    <a:cubicBezTo>
                      <a:pt x="20955" y="5116"/>
                      <a:pt x="20310" y="5684"/>
                      <a:pt x="20310" y="6537"/>
                    </a:cubicBezTo>
                    <a:cubicBezTo>
                      <a:pt x="20633" y="7105"/>
                      <a:pt x="20310" y="7674"/>
                      <a:pt x="20633" y="8526"/>
                    </a:cubicBezTo>
                    <a:cubicBezTo>
                      <a:pt x="20955" y="9095"/>
                      <a:pt x="21600" y="9663"/>
                      <a:pt x="21600" y="9663"/>
                    </a:cubicBezTo>
                    <a:cubicBezTo>
                      <a:pt x="21600" y="9663"/>
                      <a:pt x="20955" y="10232"/>
                      <a:pt x="20633" y="10516"/>
                    </a:cubicBezTo>
                    <a:cubicBezTo>
                      <a:pt x="20310" y="11084"/>
                      <a:pt x="19666" y="11368"/>
                      <a:pt x="20310" y="11653"/>
                    </a:cubicBezTo>
                    <a:cubicBezTo>
                      <a:pt x="20633" y="12221"/>
                      <a:pt x="20955" y="12221"/>
                      <a:pt x="20633" y="12789"/>
                    </a:cubicBezTo>
                    <a:cubicBezTo>
                      <a:pt x="19988" y="13642"/>
                      <a:pt x="20633" y="13358"/>
                      <a:pt x="20310" y="14211"/>
                    </a:cubicBezTo>
                    <a:cubicBezTo>
                      <a:pt x="19988" y="15063"/>
                      <a:pt x="20955" y="15632"/>
                      <a:pt x="20633" y="16200"/>
                    </a:cubicBezTo>
                    <a:cubicBezTo>
                      <a:pt x="20310" y="17621"/>
                      <a:pt x="20310" y="16484"/>
                      <a:pt x="20310" y="17053"/>
                    </a:cubicBezTo>
                    <a:cubicBezTo>
                      <a:pt x="20310" y="17621"/>
                      <a:pt x="21600" y="17053"/>
                      <a:pt x="20955" y="17621"/>
                    </a:cubicBezTo>
                    <a:cubicBezTo>
                      <a:pt x="20633" y="18189"/>
                      <a:pt x="19666" y="19326"/>
                      <a:pt x="19666" y="19326"/>
                    </a:cubicBezTo>
                    <a:cubicBezTo>
                      <a:pt x="17731" y="21600"/>
                      <a:pt x="17731" y="21600"/>
                      <a:pt x="17731" y="21600"/>
                    </a:cubicBezTo>
                    <a:cubicBezTo>
                      <a:pt x="17731" y="21600"/>
                      <a:pt x="17087" y="21316"/>
                      <a:pt x="16119" y="21316"/>
                    </a:cubicBezTo>
                    <a:cubicBezTo>
                      <a:pt x="15152" y="21316"/>
                      <a:pt x="14830" y="21032"/>
                      <a:pt x="14830" y="21032"/>
                    </a:cubicBezTo>
                    <a:cubicBezTo>
                      <a:pt x="14830" y="21032"/>
                      <a:pt x="13863" y="20747"/>
                      <a:pt x="13218" y="21032"/>
                    </a:cubicBezTo>
                    <a:cubicBezTo>
                      <a:pt x="12896" y="21316"/>
                      <a:pt x="11928" y="20747"/>
                      <a:pt x="11928" y="20747"/>
                    </a:cubicBezTo>
                    <a:cubicBezTo>
                      <a:pt x="11928" y="20747"/>
                      <a:pt x="11284" y="20747"/>
                      <a:pt x="10639" y="20179"/>
                    </a:cubicBezTo>
                    <a:cubicBezTo>
                      <a:pt x="10316" y="19611"/>
                      <a:pt x="10316" y="20463"/>
                      <a:pt x="9349" y="19895"/>
                    </a:cubicBezTo>
                    <a:cubicBezTo>
                      <a:pt x="8704" y="19326"/>
                      <a:pt x="8382" y="19895"/>
                      <a:pt x="8382" y="19042"/>
                    </a:cubicBezTo>
                    <a:cubicBezTo>
                      <a:pt x="8382" y="18189"/>
                      <a:pt x="8060" y="17905"/>
                      <a:pt x="8704" y="17337"/>
                    </a:cubicBezTo>
                    <a:cubicBezTo>
                      <a:pt x="9027" y="16768"/>
                      <a:pt x="7737" y="17053"/>
                      <a:pt x="7737" y="16484"/>
                    </a:cubicBezTo>
                    <a:cubicBezTo>
                      <a:pt x="7737" y="15916"/>
                      <a:pt x="7093" y="16200"/>
                      <a:pt x="6770" y="15632"/>
                    </a:cubicBezTo>
                    <a:cubicBezTo>
                      <a:pt x="6448" y="15063"/>
                      <a:pt x="6448" y="14211"/>
                      <a:pt x="6448" y="14211"/>
                    </a:cubicBezTo>
                    <a:cubicBezTo>
                      <a:pt x="6448" y="14211"/>
                      <a:pt x="5158" y="13926"/>
                      <a:pt x="4836" y="13358"/>
                    </a:cubicBezTo>
                    <a:cubicBezTo>
                      <a:pt x="4836" y="12789"/>
                      <a:pt x="4836" y="13642"/>
                      <a:pt x="3869" y="13358"/>
                    </a:cubicBezTo>
                    <a:cubicBezTo>
                      <a:pt x="2901" y="13074"/>
                      <a:pt x="3869" y="12789"/>
                      <a:pt x="3224" y="12505"/>
                    </a:cubicBezTo>
                    <a:cubicBezTo>
                      <a:pt x="2579" y="12221"/>
                      <a:pt x="1612" y="10516"/>
                      <a:pt x="1612" y="10516"/>
                    </a:cubicBezTo>
                    <a:cubicBezTo>
                      <a:pt x="1612" y="10516"/>
                      <a:pt x="1612" y="9379"/>
                      <a:pt x="645" y="9379"/>
                    </a:cubicBezTo>
                    <a:cubicBezTo>
                      <a:pt x="0" y="9379"/>
                      <a:pt x="0" y="7674"/>
                      <a:pt x="0" y="7674"/>
                    </a:cubicBezTo>
                    <a:cubicBezTo>
                      <a:pt x="0" y="7674"/>
                      <a:pt x="967" y="7958"/>
                      <a:pt x="1290" y="7674"/>
                    </a:cubicBezTo>
                    <a:cubicBezTo>
                      <a:pt x="1934" y="7674"/>
                      <a:pt x="2579" y="7958"/>
                      <a:pt x="2901" y="7674"/>
                    </a:cubicBezTo>
                    <a:cubicBezTo>
                      <a:pt x="3224" y="7389"/>
                      <a:pt x="4191" y="7674"/>
                      <a:pt x="4513" y="7674"/>
                    </a:cubicBezTo>
                    <a:cubicBezTo>
                      <a:pt x="5158" y="7674"/>
                      <a:pt x="5803" y="7389"/>
                      <a:pt x="6448" y="7105"/>
                    </a:cubicBezTo>
                    <a:cubicBezTo>
                      <a:pt x="7093" y="6821"/>
                      <a:pt x="8060" y="6821"/>
                      <a:pt x="8382" y="6537"/>
                    </a:cubicBezTo>
                    <a:cubicBezTo>
                      <a:pt x="8704" y="6253"/>
                      <a:pt x="8382" y="4263"/>
                      <a:pt x="9027" y="4263"/>
                    </a:cubicBezTo>
                    <a:cubicBezTo>
                      <a:pt x="9349" y="3979"/>
                      <a:pt x="9027" y="3695"/>
                      <a:pt x="9672" y="3411"/>
                    </a:cubicBezTo>
                    <a:cubicBezTo>
                      <a:pt x="10316" y="3126"/>
                      <a:pt x="10316" y="2842"/>
                      <a:pt x="10316" y="2558"/>
                    </a:cubicBezTo>
                    <a:cubicBezTo>
                      <a:pt x="10316" y="1989"/>
                      <a:pt x="10639" y="1705"/>
                      <a:pt x="11284" y="1705"/>
                    </a:cubicBezTo>
                    <a:cubicBezTo>
                      <a:pt x="11928" y="1421"/>
                      <a:pt x="12573" y="853"/>
                      <a:pt x="12573" y="853"/>
                    </a:cubicBezTo>
                    <a:lnTo>
                      <a:pt x="14830" y="0"/>
                    </a:lnTo>
                    <a:close/>
                  </a:path>
                </a:pathLst>
              </a:custGeom>
              <a:solidFill>
                <a:srgbClr val="EBF1DE"/>
              </a:solidFill>
              <a:ln w="3175" cap="flat">
                <a:solidFill>
                  <a:srgbClr val="9EAD6E"/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 sz="1300"/>
                </a:pPr>
                <a:endParaRPr/>
              </a:p>
            </p:txBody>
          </p:sp>
          <p:sp>
            <p:nvSpPr>
              <p:cNvPr id="52" name="Freeform 6"/>
              <p:cNvSpPr/>
              <p:nvPr/>
            </p:nvSpPr>
            <p:spPr>
              <a:xfrm>
                <a:off x="3337356" y="3222956"/>
                <a:ext cx="172260" cy="19592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4830" y="0"/>
                    </a:moveTo>
                    <a:cubicBezTo>
                      <a:pt x="14507" y="1705"/>
                      <a:pt x="14507" y="1705"/>
                      <a:pt x="14507" y="1705"/>
                    </a:cubicBezTo>
                    <a:cubicBezTo>
                      <a:pt x="14507" y="1705"/>
                      <a:pt x="15152" y="1705"/>
                      <a:pt x="15797" y="1705"/>
                    </a:cubicBezTo>
                    <a:cubicBezTo>
                      <a:pt x="16119" y="1705"/>
                      <a:pt x="16764" y="1989"/>
                      <a:pt x="17087" y="2274"/>
                    </a:cubicBezTo>
                    <a:cubicBezTo>
                      <a:pt x="17731" y="2558"/>
                      <a:pt x="18054" y="3126"/>
                      <a:pt x="19021" y="3126"/>
                    </a:cubicBezTo>
                    <a:cubicBezTo>
                      <a:pt x="19666" y="3411"/>
                      <a:pt x="19988" y="3695"/>
                      <a:pt x="20633" y="3979"/>
                    </a:cubicBezTo>
                    <a:cubicBezTo>
                      <a:pt x="20955" y="4263"/>
                      <a:pt x="20955" y="5116"/>
                      <a:pt x="20955" y="5116"/>
                    </a:cubicBezTo>
                    <a:cubicBezTo>
                      <a:pt x="20955" y="5116"/>
                      <a:pt x="20310" y="5684"/>
                      <a:pt x="20310" y="6537"/>
                    </a:cubicBezTo>
                    <a:cubicBezTo>
                      <a:pt x="20633" y="7105"/>
                      <a:pt x="20310" y="7674"/>
                      <a:pt x="20633" y="8526"/>
                    </a:cubicBezTo>
                    <a:cubicBezTo>
                      <a:pt x="20955" y="9095"/>
                      <a:pt x="21600" y="9663"/>
                      <a:pt x="21600" y="9663"/>
                    </a:cubicBezTo>
                    <a:cubicBezTo>
                      <a:pt x="21600" y="9663"/>
                      <a:pt x="20955" y="10232"/>
                      <a:pt x="20633" y="10516"/>
                    </a:cubicBezTo>
                    <a:cubicBezTo>
                      <a:pt x="20310" y="11084"/>
                      <a:pt x="19666" y="11368"/>
                      <a:pt x="20310" y="11653"/>
                    </a:cubicBezTo>
                    <a:cubicBezTo>
                      <a:pt x="20633" y="12221"/>
                      <a:pt x="20955" y="12221"/>
                      <a:pt x="20633" y="12789"/>
                    </a:cubicBezTo>
                    <a:cubicBezTo>
                      <a:pt x="19988" y="13642"/>
                      <a:pt x="20633" y="13358"/>
                      <a:pt x="20310" y="14211"/>
                    </a:cubicBezTo>
                    <a:cubicBezTo>
                      <a:pt x="19988" y="15063"/>
                      <a:pt x="20955" y="15632"/>
                      <a:pt x="20633" y="16200"/>
                    </a:cubicBezTo>
                    <a:cubicBezTo>
                      <a:pt x="20310" y="17621"/>
                      <a:pt x="20310" y="16484"/>
                      <a:pt x="20310" y="17053"/>
                    </a:cubicBezTo>
                    <a:cubicBezTo>
                      <a:pt x="20310" y="17621"/>
                      <a:pt x="21600" y="17053"/>
                      <a:pt x="20955" y="17621"/>
                    </a:cubicBezTo>
                    <a:cubicBezTo>
                      <a:pt x="20633" y="18189"/>
                      <a:pt x="19666" y="19326"/>
                      <a:pt x="19666" y="19326"/>
                    </a:cubicBezTo>
                    <a:cubicBezTo>
                      <a:pt x="17731" y="21600"/>
                      <a:pt x="17731" y="21600"/>
                      <a:pt x="17731" y="21600"/>
                    </a:cubicBezTo>
                    <a:cubicBezTo>
                      <a:pt x="17731" y="21600"/>
                      <a:pt x="17087" y="21316"/>
                      <a:pt x="16119" y="21316"/>
                    </a:cubicBezTo>
                    <a:cubicBezTo>
                      <a:pt x="15152" y="21316"/>
                      <a:pt x="14830" y="21032"/>
                      <a:pt x="14830" y="21032"/>
                    </a:cubicBezTo>
                    <a:cubicBezTo>
                      <a:pt x="14830" y="21032"/>
                      <a:pt x="13863" y="20747"/>
                      <a:pt x="13218" y="21032"/>
                    </a:cubicBezTo>
                    <a:cubicBezTo>
                      <a:pt x="12896" y="21316"/>
                      <a:pt x="11928" y="20747"/>
                      <a:pt x="11928" y="20747"/>
                    </a:cubicBezTo>
                    <a:cubicBezTo>
                      <a:pt x="11928" y="20747"/>
                      <a:pt x="11284" y="20747"/>
                      <a:pt x="10639" y="20179"/>
                    </a:cubicBezTo>
                    <a:cubicBezTo>
                      <a:pt x="10316" y="19611"/>
                      <a:pt x="10316" y="20463"/>
                      <a:pt x="9349" y="19895"/>
                    </a:cubicBezTo>
                    <a:cubicBezTo>
                      <a:pt x="8704" y="19326"/>
                      <a:pt x="8382" y="19895"/>
                      <a:pt x="8382" y="19042"/>
                    </a:cubicBezTo>
                    <a:cubicBezTo>
                      <a:pt x="8382" y="18189"/>
                      <a:pt x="8060" y="17905"/>
                      <a:pt x="8704" y="17337"/>
                    </a:cubicBezTo>
                    <a:cubicBezTo>
                      <a:pt x="9027" y="16768"/>
                      <a:pt x="7737" y="17053"/>
                      <a:pt x="7737" y="16484"/>
                    </a:cubicBezTo>
                    <a:cubicBezTo>
                      <a:pt x="7737" y="15916"/>
                      <a:pt x="7093" y="16200"/>
                      <a:pt x="6770" y="15632"/>
                    </a:cubicBezTo>
                    <a:cubicBezTo>
                      <a:pt x="6448" y="15063"/>
                      <a:pt x="6448" y="14211"/>
                      <a:pt x="6448" y="14211"/>
                    </a:cubicBezTo>
                    <a:cubicBezTo>
                      <a:pt x="6448" y="14211"/>
                      <a:pt x="5158" y="13926"/>
                      <a:pt x="4836" y="13358"/>
                    </a:cubicBezTo>
                    <a:cubicBezTo>
                      <a:pt x="4836" y="12789"/>
                      <a:pt x="4836" y="13642"/>
                      <a:pt x="3869" y="13358"/>
                    </a:cubicBezTo>
                    <a:cubicBezTo>
                      <a:pt x="2901" y="13074"/>
                      <a:pt x="3869" y="12789"/>
                      <a:pt x="3224" y="12505"/>
                    </a:cubicBezTo>
                    <a:cubicBezTo>
                      <a:pt x="2579" y="12221"/>
                      <a:pt x="1612" y="10516"/>
                      <a:pt x="1612" y="10516"/>
                    </a:cubicBezTo>
                    <a:cubicBezTo>
                      <a:pt x="1612" y="10516"/>
                      <a:pt x="1612" y="9379"/>
                      <a:pt x="645" y="9379"/>
                    </a:cubicBezTo>
                    <a:cubicBezTo>
                      <a:pt x="0" y="9379"/>
                      <a:pt x="0" y="7674"/>
                      <a:pt x="0" y="7674"/>
                    </a:cubicBezTo>
                    <a:cubicBezTo>
                      <a:pt x="0" y="7674"/>
                      <a:pt x="967" y="7958"/>
                      <a:pt x="1290" y="7674"/>
                    </a:cubicBezTo>
                    <a:cubicBezTo>
                      <a:pt x="1934" y="7674"/>
                      <a:pt x="2579" y="7958"/>
                      <a:pt x="2901" y="7674"/>
                    </a:cubicBezTo>
                    <a:cubicBezTo>
                      <a:pt x="3224" y="7389"/>
                      <a:pt x="4191" y="7674"/>
                      <a:pt x="4513" y="7674"/>
                    </a:cubicBezTo>
                    <a:cubicBezTo>
                      <a:pt x="5158" y="7674"/>
                      <a:pt x="5803" y="7389"/>
                      <a:pt x="6448" y="7105"/>
                    </a:cubicBezTo>
                    <a:cubicBezTo>
                      <a:pt x="7093" y="6821"/>
                      <a:pt x="8060" y="6821"/>
                      <a:pt x="8382" y="6537"/>
                    </a:cubicBezTo>
                    <a:cubicBezTo>
                      <a:pt x="8704" y="6253"/>
                      <a:pt x="8382" y="4263"/>
                      <a:pt x="9027" y="4263"/>
                    </a:cubicBezTo>
                    <a:cubicBezTo>
                      <a:pt x="9349" y="3979"/>
                      <a:pt x="9027" y="3695"/>
                      <a:pt x="9672" y="3411"/>
                    </a:cubicBezTo>
                    <a:cubicBezTo>
                      <a:pt x="10316" y="3126"/>
                      <a:pt x="10316" y="2842"/>
                      <a:pt x="10316" y="2558"/>
                    </a:cubicBezTo>
                    <a:cubicBezTo>
                      <a:pt x="10316" y="1989"/>
                      <a:pt x="10639" y="1705"/>
                      <a:pt x="11284" y="1705"/>
                    </a:cubicBezTo>
                    <a:cubicBezTo>
                      <a:pt x="11928" y="1421"/>
                      <a:pt x="12573" y="853"/>
                      <a:pt x="12573" y="853"/>
                    </a:cubicBezTo>
                    <a:lnTo>
                      <a:pt x="14830" y="0"/>
                    </a:lnTo>
                    <a:close/>
                  </a:path>
                </a:pathLst>
              </a:custGeom>
              <a:solidFill>
                <a:srgbClr val="EBF1DE"/>
              </a:solidFill>
              <a:ln w="3175" cap="rnd">
                <a:solidFill>
                  <a:srgbClr val="9EAD6E"/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 sz="1300"/>
                </a:pPr>
                <a:endParaRPr/>
              </a:p>
            </p:txBody>
          </p:sp>
          <p:sp>
            <p:nvSpPr>
              <p:cNvPr id="53" name="Freeform 7"/>
              <p:cNvSpPr/>
              <p:nvPr/>
            </p:nvSpPr>
            <p:spPr>
              <a:xfrm>
                <a:off x="3267664" y="3024398"/>
                <a:ext cx="254311" cy="26944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313" h="21486" extrusionOk="0">
                    <a:moveTo>
                      <a:pt x="2592" y="20983"/>
                    </a:moveTo>
                    <a:cubicBezTo>
                      <a:pt x="4536" y="20777"/>
                      <a:pt x="4536" y="20777"/>
                      <a:pt x="4536" y="20777"/>
                    </a:cubicBezTo>
                    <a:cubicBezTo>
                      <a:pt x="4536" y="20777"/>
                      <a:pt x="4968" y="20571"/>
                      <a:pt x="5184" y="20983"/>
                    </a:cubicBezTo>
                    <a:cubicBezTo>
                      <a:pt x="5400" y="21394"/>
                      <a:pt x="5832" y="21394"/>
                      <a:pt x="5832" y="21394"/>
                    </a:cubicBezTo>
                    <a:cubicBezTo>
                      <a:pt x="5832" y="21394"/>
                      <a:pt x="6480" y="21600"/>
                      <a:pt x="6696" y="21394"/>
                    </a:cubicBezTo>
                    <a:cubicBezTo>
                      <a:pt x="7128" y="21394"/>
                      <a:pt x="7560" y="21600"/>
                      <a:pt x="7776" y="21394"/>
                    </a:cubicBezTo>
                    <a:cubicBezTo>
                      <a:pt x="7992" y="21189"/>
                      <a:pt x="8640" y="21394"/>
                      <a:pt x="8856" y="21394"/>
                    </a:cubicBezTo>
                    <a:cubicBezTo>
                      <a:pt x="9288" y="21394"/>
                      <a:pt x="9720" y="21189"/>
                      <a:pt x="10152" y="20983"/>
                    </a:cubicBezTo>
                    <a:cubicBezTo>
                      <a:pt x="10584" y="20777"/>
                      <a:pt x="11232" y="20777"/>
                      <a:pt x="11448" y="20571"/>
                    </a:cubicBezTo>
                    <a:cubicBezTo>
                      <a:pt x="11664" y="20366"/>
                      <a:pt x="11448" y="18926"/>
                      <a:pt x="11880" y="18926"/>
                    </a:cubicBezTo>
                    <a:cubicBezTo>
                      <a:pt x="12096" y="18720"/>
                      <a:pt x="11880" y="18514"/>
                      <a:pt x="12312" y="18309"/>
                    </a:cubicBezTo>
                    <a:cubicBezTo>
                      <a:pt x="12744" y="18103"/>
                      <a:pt x="12744" y="17897"/>
                      <a:pt x="12744" y="17691"/>
                    </a:cubicBezTo>
                    <a:cubicBezTo>
                      <a:pt x="12744" y="17280"/>
                      <a:pt x="12960" y="17074"/>
                      <a:pt x="13392" y="17074"/>
                    </a:cubicBezTo>
                    <a:cubicBezTo>
                      <a:pt x="13824" y="16869"/>
                      <a:pt x="14256" y="16457"/>
                      <a:pt x="14256" y="16457"/>
                    </a:cubicBezTo>
                    <a:cubicBezTo>
                      <a:pt x="15552" y="15840"/>
                      <a:pt x="15552" y="15840"/>
                      <a:pt x="15552" y="15840"/>
                    </a:cubicBezTo>
                    <a:cubicBezTo>
                      <a:pt x="15768" y="15634"/>
                      <a:pt x="15768" y="15634"/>
                      <a:pt x="15768" y="15634"/>
                    </a:cubicBezTo>
                    <a:cubicBezTo>
                      <a:pt x="15984" y="15223"/>
                      <a:pt x="15120" y="14606"/>
                      <a:pt x="15120" y="14606"/>
                    </a:cubicBezTo>
                    <a:cubicBezTo>
                      <a:pt x="19440" y="13371"/>
                      <a:pt x="19440" y="13371"/>
                      <a:pt x="19440" y="13371"/>
                    </a:cubicBezTo>
                    <a:cubicBezTo>
                      <a:pt x="19440" y="13371"/>
                      <a:pt x="19224" y="12549"/>
                      <a:pt x="19224" y="12137"/>
                    </a:cubicBezTo>
                    <a:cubicBezTo>
                      <a:pt x="19008" y="11726"/>
                      <a:pt x="19656" y="11520"/>
                      <a:pt x="19440" y="11109"/>
                    </a:cubicBezTo>
                    <a:cubicBezTo>
                      <a:pt x="19224" y="10697"/>
                      <a:pt x="19224" y="9874"/>
                      <a:pt x="19656" y="9463"/>
                    </a:cubicBezTo>
                    <a:cubicBezTo>
                      <a:pt x="20088" y="9257"/>
                      <a:pt x="20952" y="9051"/>
                      <a:pt x="20736" y="8434"/>
                    </a:cubicBezTo>
                    <a:cubicBezTo>
                      <a:pt x="20736" y="7817"/>
                      <a:pt x="20088" y="8434"/>
                      <a:pt x="20304" y="8023"/>
                    </a:cubicBezTo>
                    <a:cubicBezTo>
                      <a:pt x="20304" y="7406"/>
                      <a:pt x="20304" y="6994"/>
                      <a:pt x="20088" y="6583"/>
                    </a:cubicBezTo>
                    <a:cubicBezTo>
                      <a:pt x="19872" y="6171"/>
                      <a:pt x="20736" y="6171"/>
                      <a:pt x="20736" y="5760"/>
                    </a:cubicBezTo>
                    <a:cubicBezTo>
                      <a:pt x="20952" y="5554"/>
                      <a:pt x="21600" y="5143"/>
                      <a:pt x="21168" y="4731"/>
                    </a:cubicBezTo>
                    <a:cubicBezTo>
                      <a:pt x="20736" y="4526"/>
                      <a:pt x="21168" y="3703"/>
                      <a:pt x="20952" y="3497"/>
                    </a:cubicBezTo>
                    <a:cubicBezTo>
                      <a:pt x="20520" y="3291"/>
                      <a:pt x="20304" y="2674"/>
                      <a:pt x="20304" y="2674"/>
                    </a:cubicBezTo>
                    <a:cubicBezTo>
                      <a:pt x="20304" y="2674"/>
                      <a:pt x="19656" y="2469"/>
                      <a:pt x="19440" y="2263"/>
                    </a:cubicBezTo>
                    <a:cubicBezTo>
                      <a:pt x="19008" y="2057"/>
                      <a:pt x="18792" y="1646"/>
                      <a:pt x="18576" y="1646"/>
                    </a:cubicBezTo>
                    <a:cubicBezTo>
                      <a:pt x="18360" y="1646"/>
                      <a:pt x="18360" y="823"/>
                      <a:pt x="18360" y="823"/>
                    </a:cubicBezTo>
                    <a:cubicBezTo>
                      <a:pt x="18360" y="823"/>
                      <a:pt x="18360" y="823"/>
                      <a:pt x="18360" y="823"/>
                    </a:cubicBezTo>
                    <a:cubicBezTo>
                      <a:pt x="18360" y="1029"/>
                      <a:pt x="18360" y="1029"/>
                      <a:pt x="18360" y="1029"/>
                    </a:cubicBezTo>
                    <a:cubicBezTo>
                      <a:pt x="18360" y="823"/>
                      <a:pt x="17928" y="1029"/>
                      <a:pt x="17496" y="1029"/>
                    </a:cubicBezTo>
                    <a:cubicBezTo>
                      <a:pt x="17280" y="1029"/>
                      <a:pt x="17064" y="1029"/>
                      <a:pt x="16848" y="1029"/>
                    </a:cubicBezTo>
                    <a:cubicBezTo>
                      <a:pt x="16632" y="1029"/>
                      <a:pt x="16416" y="1029"/>
                      <a:pt x="16416" y="1029"/>
                    </a:cubicBezTo>
                    <a:cubicBezTo>
                      <a:pt x="16416" y="1029"/>
                      <a:pt x="16416" y="1029"/>
                      <a:pt x="16416" y="1029"/>
                    </a:cubicBezTo>
                    <a:cubicBezTo>
                      <a:pt x="16416" y="1029"/>
                      <a:pt x="16848" y="206"/>
                      <a:pt x="16416" y="206"/>
                    </a:cubicBezTo>
                    <a:cubicBezTo>
                      <a:pt x="16416" y="0"/>
                      <a:pt x="16416" y="0"/>
                      <a:pt x="16416" y="0"/>
                    </a:cubicBezTo>
                    <a:cubicBezTo>
                      <a:pt x="12744" y="1029"/>
                      <a:pt x="12744" y="1029"/>
                      <a:pt x="12744" y="1029"/>
                    </a:cubicBezTo>
                    <a:cubicBezTo>
                      <a:pt x="12744" y="1029"/>
                      <a:pt x="12744" y="1029"/>
                      <a:pt x="12528" y="1234"/>
                    </a:cubicBezTo>
                    <a:cubicBezTo>
                      <a:pt x="12960" y="1440"/>
                      <a:pt x="11664" y="2263"/>
                      <a:pt x="11664" y="2263"/>
                    </a:cubicBezTo>
                    <a:cubicBezTo>
                      <a:pt x="11664" y="2469"/>
                      <a:pt x="11664" y="2469"/>
                      <a:pt x="11664" y="2469"/>
                    </a:cubicBezTo>
                    <a:cubicBezTo>
                      <a:pt x="11448" y="2469"/>
                      <a:pt x="11448" y="2263"/>
                      <a:pt x="11232" y="2469"/>
                    </a:cubicBezTo>
                    <a:cubicBezTo>
                      <a:pt x="11232" y="2263"/>
                      <a:pt x="11232" y="2263"/>
                      <a:pt x="11232" y="2263"/>
                    </a:cubicBezTo>
                    <a:cubicBezTo>
                      <a:pt x="11016" y="2674"/>
                      <a:pt x="11016" y="3086"/>
                      <a:pt x="11232" y="3291"/>
                    </a:cubicBezTo>
                    <a:cubicBezTo>
                      <a:pt x="11232" y="3703"/>
                      <a:pt x="11448" y="3497"/>
                      <a:pt x="11448" y="3909"/>
                    </a:cubicBezTo>
                    <a:cubicBezTo>
                      <a:pt x="11448" y="4526"/>
                      <a:pt x="11880" y="4937"/>
                      <a:pt x="11664" y="5143"/>
                    </a:cubicBezTo>
                    <a:cubicBezTo>
                      <a:pt x="11664" y="5554"/>
                      <a:pt x="11448" y="5760"/>
                      <a:pt x="11448" y="6171"/>
                    </a:cubicBezTo>
                    <a:cubicBezTo>
                      <a:pt x="11448" y="6377"/>
                      <a:pt x="11880" y="6789"/>
                      <a:pt x="12312" y="6994"/>
                    </a:cubicBezTo>
                    <a:cubicBezTo>
                      <a:pt x="12744" y="7406"/>
                      <a:pt x="13176" y="7200"/>
                      <a:pt x="13608" y="7817"/>
                    </a:cubicBezTo>
                    <a:cubicBezTo>
                      <a:pt x="14040" y="8434"/>
                      <a:pt x="13824" y="8229"/>
                      <a:pt x="14256" y="8229"/>
                    </a:cubicBezTo>
                    <a:cubicBezTo>
                      <a:pt x="14688" y="8229"/>
                      <a:pt x="15336" y="8023"/>
                      <a:pt x="15336" y="8023"/>
                    </a:cubicBezTo>
                    <a:cubicBezTo>
                      <a:pt x="15336" y="10080"/>
                      <a:pt x="15336" y="10080"/>
                      <a:pt x="15336" y="10080"/>
                    </a:cubicBezTo>
                    <a:cubicBezTo>
                      <a:pt x="14472" y="9874"/>
                      <a:pt x="14472" y="9874"/>
                      <a:pt x="14472" y="9874"/>
                    </a:cubicBezTo>
                    <a:cubicBezTo>
                      <a:pt x="14472" y="9874"/>
                      <a:pt x="14040" y="9874"/>
                      <a:pt x="13824" y="10286"/>
                    </a:cubicBezTo>
                    <a:cubicBezTo>
                      <a:pt x="13608" y="10491"/>
                      <a:pt x="12744" y="10491"/>
                      <a:pt x="12744" y="10080"/>
                    </a:cubicBezTo>
                    <a:cubicBezTo>
                      <a:pt x="12744" y="9669"/>
                      <a:pt x="12960" y="9257"/>
                      <a:pt x="12744" y="8846"/>
                    </a:cubicBezTo>
                    <a:cubicBezTo>
                      <a:pt x="12528" y="8434"/>
                      <a:pt x="11664" y="8846"/>
                      <a:pt x="11448" y="8229"/>
                    </a:cubicBezTo>
                    <a:cubicBezTo>
                      <a:pt x="11232" y="7817"/>
                      <a:pt x="10584" y="7817"/>
                      <a:pt x="10584" y="7406"/>
                    </a:cubicBezTo>
                    <a:cubicBezTo>
                      <a:pt x="10584" y="6994"/>
                      <a:pt x="10584" y="6789"/>
                      <a:pt x="10368" y="6789"/>
                    </a:cubicBezTo>
                    <a:cubicBezTo>
                      <a:pt x="9936" y="6789"/>
                      <a:pt x="9720" y="6583"/>
                      <a:pt x="9504" y="6994"/>
                    </a:cubicBezTo>
                    <a:cubicBezTo>
                      <a:pt x="9288" y="7406"/>
                      <a:pt x="9288" y="7406"/>
                      <a:pt x="8640" y="7406"/>
                    </a:cubicBezTo>
                    <a:cubicBezTo>
                      <a:pt x="7344" y="7406"/>
                      <a:pt x="7344" y="7406"/>
                      <a:pt x="7344" y="7406"/>
                    </a:cubicBezTo>
                    <a:cubicBezTo>
                      <a:pt x="6912" y="7406"/>
                      <a:pt x="6696" y="6994"/>
                      <a:pt x="6696" y="6994"/>
                    </a:cubicBezTo>
                    <a:cubicBezTo>
                      <a:pt x="6696" y="6994"/>
                      <a:pt x="6696" y="6789"/>
                      <a:pt x="6696" y="6377"/>
                    </a:cubicBezTo>
                    <a:cubicBezTo>
                      <a:pt x="6696" y="5966"/>
                      <a:pt x="6480" y="5760"/>
                      <a:pt x="6264" y="6171"/>
                    </a:cubicBezTo>
                    <a:cubicBezTo>
                      <a:pt x="5832" y="6583"/>
                      <a:pt x="5400" y="6583"/>
                      <a:pt x="5400" y="6171"/>
                    </a:cubicBezTo>
                    <a:cubicBezTo>
                      <a:pt x="5400" y="5760"/>
                      <a:pt x="5184" y="5143"/>
                      <a:pt x="5184" y="5143"/>
                    </a:cubicBezTo>
                    <a:cubicBezTo>
                      <a:pt x="4104" y="5349"/>
                      <a:pt x="4104" y="5349"/>
                      <a:pt x="4104" y="5349"/>
                    </a:cubicBezTo>
                    <a:cubicBezTo>
                      <a:pt x="4104" y="5349"/>
                      <a:pt x="4320" y="6171"/>
                      <a:pt x="4320" y="6789"/>
                    </a:cubicBezTo>
                    <a:cubicBezTo>
                      <a:pt x="4320" y="7200"/>
                      <a:pt x="3888" y="7406"/>
                      <a:pt x="4104" y="7817"/>
                    </a:cubicBezTo>
                    <a:cubicBezTo>
                      <a:pt x="4104" y="8023"/>
                      <a:pt x="4104" y="8229"/>
                      <a:pt x="4104" y="8640"/>
                    </a:cubicBezTo>
                    <a:cubicBezTo>
                      <a:pt x="4104" y="9051"/>
                      <a:pt x="4104" y="9257"/>
                      <a:pt x="4104" y="9257"/>
                    </a:cubicBezTo>
                    <a:cubicBezTo>
                      <a:pt x="0" y="9257"/>
                      <a:pt x="0" y="9257"/>
                      <a:pt x="0" y="9257"/>
                    </a:cubicBezTo>
                    <a:cubicBezTo>
                      <a:pt x="0" y="17280"/>
                      <a:pt x="0" y="17280"/>
                      <a:pt x="0" y="17280"/>
                    </a:cubicBezTo>
                    <a:cubicBezTo>
                      <a:pt x="0" y="17280"/>
                      <a:pt x="216" y="17486"/>
                      <a:pt x="432" y="18309"/>
                    </a:cubicBezTo>
                    <a:cubicBezTo>
                      <a:pt x="648" y="19131"/>
                      <a:pt x="432" y="18720"/>
                      <a:pt x="1296" y="19543"/>
                    </a:cubicBezTo>
                    <a:cubicBezTo>
                      <a:pt x="2160" y="20160"/>
                      <a:pt x="1512" y="20983"/>
                      <a:pt x="2592" y="20983"/>
                    </a:cubicBezTo>
                    <a:close/>
                  </a:path>
                </a:pathLst>
              </a:custGeom>
              <a:solidFill>
                <a:srgbClr val="EBF1DE"/>
              </a:solidFill>
              <a:ln w="3175" cap="flat">
                <a:solidFill>
                  <a:srgbClr val="9EAD6E"/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 sz="1300"/>
                </a:pPr>
                <a:endParaRPr/>
              </a:p>
            </p:txBody>
          </p:sp>
          <p:sp>
            <p:nvSpPr>
              <p:cNvPr id="54" name="Freeform 8"/>
              <p:cNvSpPr/>
              <p:nvPr/>
            </p:nvSpPr>
            <p:spPr>
              <a:xfrm>
                <a:off x="3267664" y="3024398"/>
                <a:ext cx="254311" cy="26944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313" h="21486" extrusionOk="0">
                    <a:moveTo>
                      <a:pt x="2592" y="20983"/>
                    </a:moveTo>
                    <a:cubicBezTo>
                      <a:pt x="4536" y="20777"/>
                      <a:pt x="4536" y="20777"/>
                      <a:pt x="4536" y="20777"/>
                    </a:cubicBezTo>
                    <a:cubicBezTo>
                      <a:pt x="4536" y="20777"/>
                      <a:pt x="4968" y="20571"/>
                      <a:pt x="5184" y="20983"/>
                    </a:cubicBezTo>
                    <a:cubicBezTo>
                      <a:pt x="5400" y="21394"/>
                      <a:pt x="5832" y="21394"/>
                      <a:pt x="5832" y="21394"/>
                    </a:cubicBezTo>
                    <a:cubicBezTo>
                      <a:pt x="5832" y="21394"/>
                      <a:pt x="6480" y="21600"/>
                      <a:pt x="6696" y="21394"/>
                    </a:cubicBezTo>
                    <a:cubicBezTo>
                      <a:pt x="7128" y="21394"/>
                      <a:pt x="7560" y="21600"/>
                      <a:pt x="7776" y="21394"/>
                    </a:cubicBezTo>
                    <a:cubicBezTo>
                      <a:pt x="7992" y="21189"/>
                      <a:pt x="8640" y="21394"/>
                      <a:pt x="8856" y="21394"/>
                    </a:cubicBezTo>
                    <a:cubicBezTo>
                      <a:pt x="9288" y="21394"/>
                      <a:pt x="9720" y="21189"/>
                      <a:pt x="10152" y="20983"/>
                    </a:cubicBezTo>
                    <a:cubicBezTo>
                      <a:pt x="10584" y="20777"/>
                      <a:pt x="11232" y="20777"/>
                      <a:pt x="11448" y="20571"/>
                    </a:cubicBezTo>
                    <a:cubicBezTo>
                      <a:pt x="11664" y="20366"/>
                      <a:pt x="11448" y="18926"/>
                      <a:pt x="11880" y="18926"/>
                    </a:cubicBezTo>
                    <a:cubicBezTo>
                      <a:pt x="12096" y="18720"/>
                      <a:pt x="11880" y="18514"/>
                      <a:pt x="12312" y="18309"/>
                    </a:cubicBezTo>
                    <a:cubicBezTo>
                      <a:pt x="12744" y="18103"/>
                      <a:pt x="12744" y="17897"/>
                      <a:pt x="12744" y="17691"/>
                    </a:cubicBezTo>
                    <a:cubicBezTo>
                      <a:pt x="12744" y="17280"/>
                      <a:pt x="12960" y="17074"/>
                      <a:pt x="13392" y="17074"/>
                    </a:cubicBezTo>
                    <a:cubicBezTo>
                      <a:pt x="13824" y="16869"/>
                      <a:pt x="14256" y="16457"/>
                      <a:pt x="14256" y="16457"/>
                    </a:cubicBezTo>
                    <a:cubicBezTo>
                      <a:pt x="15552" y="15840"/>
                      <a:pt x="15552" y="15840"/>
                      <a:pt x="15552" y="15840"/>
                    </a:cubicBezTo>
                    <a:cubicBezTo>
                      <a:pt x="15768" y="15634"/>
                      <a:pt x="15768" y="15634"/>
                      <a:pt x="15768" y="15634"/>
                    </a:cubicBezTo>
                    <a:cubicBezTo>
                      <a:pt x="15984" y="15223"/>
                      <a:pt x="15120" y="14606"/>
                      <a:pt x="15120" y="14606"/>
                    </a:cubicBezTo>
                    <a:cubicBezTo>
                      <a:pt x="19440" y="13371"/>
                      <a:pt x="19440" y="13371"/>
                      <a:pt x="19440" y="13371"/>
                    </a:cubicBezTo>
                    <a:cubicBezTo>
                      <a:pt x="19440" y="13371"/>
                      <a:pt x="19224" y="12549"/>
                      <a:pt x="19224" y="12137"/>
                    </a:cubicBezTo>
                    <a:cubicBezTo>
                      <a:pt x="19008" y="11726"/>
                      <a:pt x="19656" y="11520"/>
                      <a:pt x="19440" y="11109"/>
                    </a:cubicBezTo>
                    <a:cubicBezTo>
                      <a:pt x="19224" y="10697"/>
                      <a:pt x="19224" y="9874"/>
                      <a:pt x="19656" y="9463"/>
                    </a:cubicBezTo>
                    <a:cubicBezTo>
                      <a:pt x="20088" y="9257"/>
                      <a:pt x="20952" y="9051"/>
                      <a:pt x="20736" y="8434"/>
                    </a:cubicBezTo>
                    <a:cubicBezTo>
                      <a:pt x="20736" y="7817"/>
                      <a:pt x="20088" y="8434"/>
                      <a:pt x="20304" y="8023"/>
                    </a:cubicBezTo>
                    <a:cubicBezTo>
                      <a:pt x="20304" y="7406"/>
                      <a:pt x="20304" y="6994"/>
                      <a:pt x="20088" y="6583"/>
                    </a:cubicBezTo>
                    <a:cubicBezTo>
                      <a:pt x="19872" y="6171"/>
                      <a:pt x="20736" y="6171"/>
                      <a:pt x="20736" y="5760"/>
                    </a:cubicBezTo>
                    <a:cubicBezTo>
                      <a:pt x="20952" y="5554"/>
                      <a:pt x="21600" y="5143"/>
                      <a:pt x="21168" y="4731"/>
                    </a:cubicBezTo>
                    <a:cubicBezTo>
                      <a:pt x="20736" y="4526"/>
                      <a:pt x="21168" y="3703"/>
                      <a:pt x="20952" y="3497"/>
                    </a:cubicBezTo>
                    <a:cubicBezTo>
                      <a:pt x="20520" y="3291"/>
                      <a:pt x="20304" y="2674"/>
                      <a:pt x="20304" y="2674"/>
                    </a:cubicBezTo>
                    <a:cubicBezTo>
                      <a:pt x="20304" y="2674"/>
                      <a:pt x="19656" y="2469"/>
                      <a:pt x="19440" y="2263"/>
                    </a:cubicBezTo>
                    <a:cubicBezTo>
                      <a:pt x="19008" y="2057"/>
                      <a:pt x="18792" y="1646"/>
                      <a:pt x="18576" y="1646"/>
                    </a:cubicBezTo>
                    <a:cubicBezTo>
                      <a:pt x="18360" y="1646"/>
                      <a:pt x="18360" y="823"/>
                      <a:pt x="18360" y="823"/>
                    </a:cubicBezTo>
                    <a:cubicBezTo>
                      <a:pt x="18360" y="823"/>
                      <a:pt x="18360" y="823"/>
                      <a:pt x="18360" y="823"/>
                    </a:cubicBezTo>
                    <a:cubicBezTo>
                      <a:pt x="18360" y="1029"/>
                      <a:pt x="18360" y="1029"/>
                      <a:pt x="18360" y="1029"/>
                    </a:cubicBezTo>
                    <a:cubicBezTo>
                      <a:pt x="18360" y="823"/>
                      <a:pt x="17928" y="1029"/>
                      <a:pt x="17496" y="1029"/>
                    </a:cubicBezTo>
                    <a:cubicBezTo>
                      <a:pt x="17280" y="1029"/>
                      <a:pt x="17064" y="1029"/>
                      <a:pt x="16848" y="1029"/>
                    </a:cubicBezTo>
                    <a:cubicBezTo>
                      <a:pt x="16632" y="1029"/>
                      <a:pt x="16416" y="1029"/>
                      <a:pt x="16416" y="1029"/>
                    </a:cubicBezTo>
                    <a:cubicBezTo>
                      <a:pt x="16416" y="1029"/>
                      <a:pt x="16416" y="1029"/>
                      <a:pt x="16416" y="1029"/>
                    </a:cubicBezTo>
                    <a:cubicBezTo>
                      <a:pt x="16416" y="1029"/>
                      <a:pt x="16848" y="206"/>
                      <a:pt x="16416" y="206"/>
                    </a:cubicBezTo>
                    <a:cubicBezTo>
                      <a:pt x="16416" y="0"/>
                      <a:pt x="16416" y="0"/>
                      <a:pt x="16416" y="0"/>
                    </a:cubicBezTo>
                    <a:cubicBezTo>
                      <a:pt x="12744" y="1029"/>
                      <a:pt x="12744" y="1029"/>
                      <a:pt x="12744" y="1029"/>
                    </a:cubicBezTo>
                    <a:cubicBezTo>
                      <a:pt x="12744" y="1029"/>
                      <a:pt x="12744" y="1029"/>
                      <a:pt x="12528" y="1234"/>
                    </a:cubicBezTo>
                    <a:cubicBezTo>
                      <a:pt x="12960" y="1440"/>
                      <a:pt x="11664" y="2263"/>
                      <a:pt x="11664" y="2263"/>
                    </a:cubicBezTo>
                    <a:cubicBezTo>
                      <a:pt x="11664" y="2469"/>
                      <a:pt x="11664" y="2469"/>
                      <a:pt x="11664" y="2469"/>
                    </a:cubicBezTo>
                    <a:cubicBezTo>
                      <a:pt x="11448" y="2469"/>
                      <a:pt x="11448" y="2263"/>
                      <a:pt x="11232" y="2469"/>
                    </a:cubicBezTo>
                    <a:cubicBezTo>
                      <a:pt x="11232" y="2263"/>
                      <a:pt x="11232" y="2263"/>
                      <a:pt x="11232" y="2263"/>
                    </a:cubicBezTo>
                    <a:cubicBezTo>
                      <a:pt x="11016" y="2674"/>
                      <a:pt x="11016" y="3086"/>
                      <a:pt x="11232" y="3291"/>
                    </a:cubicBezTo>
                    <a:cubicBezTo>
                      <a:pt x="11232" y="3703"/>
                      <a:pt x="11448" y="3497"/>
                      <a:pt x="11448" y="3909"/>
                    </a:cubicBezTo>
                    <a:cubicBezTo>
                      <a:pt x="11448" y="4526"/>
                      <a:pt x="11880" y="4937"/>
                      <a:pt x="11664" y="5143"/>
                    </a:cubicBezTo>
                    <a:cubicBezTo>
                      <a:pt x="11664" y="5554"/>
                      <a:pt x="11448" y="5760"/>
                      <a:pt x="11448" y="6171"/>
                    </a:cubicBezTo>
                    <a:cubicBezTo>
                      <a:pt x="11448" y="6377"/>
                      <a:pt x="11880" y="6789"/>
                      <a:pt x="12312" y="6994"/>
                    </a:cubicBezTo>
                    <a:cubicBezTo>
                      <a:pt x="12744" y="7406"/>
                      <a:pt x="13176" y="7200"/>
                      <a:pt x="13608" y="7817"/>
                    </a:cubicBezTo>
                    <a:cubicBezTo>
                      <a:pt x="14040" y="8434"/>
                      <a:pt x="13824" y="8229"/>
                      <a:pt x="14256" y="8229"/>
                    </a:cubicBezTo>
                    <a:cubicBezTo>
                      <a:pt x="14688" y="8229"/>
                      <a:pt x="15336" y="8023"/>
                      <a:pt x="15336" y="8023"/>
                    </a:cubicBezTo>
                    <a:cubicBezTo>
                      <a:pt x="15336" y="10080"/>
                      <a:pt x="15336" y="10080"/>
                      <a:pt x="15336" y="10080"/>
                    </a:cubicBezTo>
                    <a:cubicBezTo>
                      <a:pt x="14472" y="9874"/>
                      <a:pt x="14472" y="9874"/>
                      <a:pt x="14472" y="9874"/>
                    </a:cubicBezTo>
                    <a:cubicBezTo>
                      <a:pt x="14472" y="9874"/>
                      <a:pt x="14040" y="9874"/>
                      <a:pt x="13824" y="10286"/>
                    </a:cubicBezTo>
                    <a:cubicBezTo>
                      <a:pt x="13608" y="10491"/>
                      <a:pt x="12744" y="10491"/>
                      <a:pt x="12744" y="10080"/>
                    </a:cubicBezTo>
                    <a:cubicBezTo>
                      <a:pt x="12744" y="9669"/>
                      <a:pt x="12960" y="9257"/>
                      <a:pt x="12744" y="8846"/>
                    </a:cubicBezTo>
                    <a:cubicBezTo>
                      <a:pt x="12528" y="8434"/>
                      <a:pt x="11664" y="8846"/>
                      <a:pt x="11448" y="8229"/>
                    </a:cubicBezTo>
                    <a:cubicBezTo>
                      <a:pt x="11232" y="7817"/>
                      <a:pt x="10584" y="7817"/>
                      <a:pt x="10584" y="7406"/>
                    </a:cubicBezTo>
                    <a:cubicBezTo>
                      <a:pt x="10584" y="6994"/>
                      <a:pt x="10584" y="6789"/>
                      <a:pt x="10368" y="6789"/>
                    </a:cubicBezTo>
                    <a:cubicBezTo>
                      <a:pt x="9936" y="6789"/>
                      <a:pt x="9720" y="6583"/>
                      <a:pt x="9504" y="6994"/>
                    </a:cubicBezTo>
                    <a:cubicBezTo>
                      <a:pt x="9288" y="7406"/>
                      <a:pt x="9288" y="7406"/>
                      <a:pt x="8640" y="7406"/>
                    </a:cubicBezTo>
                    <a:cubicBezTo>
                      <a:pt x="7344" y="7406"/>
                      <a:pt x="7344" y="7406"/>
                      <a:pt x="7344" y="7406"/>
                    </a:cubicBezTo>
                    <a:cubicBezTo>
                      <a:pt x="6912" y="7406"/>
                      <a:pt x="6696" y="6994"/>
                      <a:pt x="6696" y="6994"/>
                    </a:cubicBezTo>
                    <a:cubicBezTo>
                      <a:pt x="6696" y="6994"/>
                      <a:pt x="6696" y="6789"/>
                      <a:pt x="6696" y="6377"/>
                    </a:cubicBezTo>
                    <a:cubicBezTo>
                      <a:pt x="6696" y="5966"/>
                      <a:pt x="6480" y="5760"/>
                      <a:pt x="6264" y="6171"/>
                    </a:cubicBezTo>
                    <a:cubicBezTo>
                      <a:pt x="5832" y="6583"/>
                      <a:pt x="5400" y="6583"/>
                      <a:pt x="5400" y="6171"/>
                    </a:cubicBezTo>
                    <a:cubicBezTo>
                      <a:pt x="5400" y="5760"/>
                      <a:pt x="5184" y="5143"/>
                      <a:pt x="5184" y="5143"/>
                    </a:cubicBezTo>
                    <a:cubicBezTo>
                      <a:pt x="4104" y="5349"/>
                      <a:pt x="4104" y="5349"/>
                      <a:pt x="4104" y="5349"/>
                    </a:cubicBezTo>
                    <a:cubicBezTo>
                      <a:pt x="4104" y="5349"/>
                      <a:pt x="4320" y="6171"/>
                      <a:pt x="4320" y="6789"/>
                    </a:cubicBezTo>
                    <a:cubicBezTo>
                      <a:pt x="4320" y="7200"/>
                      <a:pt x="3888" y="7406"/>
                      <a:pt x="4104" y="7817"/>
                    </a:cubicBezTo>
                    <a:cubicBezTo>
                      <a:pt x="4104" y="8023"/>
                      <a:pt x="4104" y="8229"/>
                      <a:pt x="4104" y="8640"/>
                    </a:cubicBezTo>
                    <a:cubicBezTo>
                      <a:pt x="4104" y="9051"/>
                      <a:pt x="4104" y="9257"/>
                      <a:pt x="4104" y="9257"/>
                    </a:cubicBezTo>
                    <a:cubicBezTo>
                      <a:pt x="0" y="9257"/>
                      <a:pt x="0" y="9257"/>
                      <a:pt x="0" y="9257"/>
                    </a:cubicBezTo>
                    <a:cubicBezTo>
                      <a:pt x="0" y="17280"/>
                      <a:pt x="0" y="17280"/>
                      <a:pt x="0" y="17280"/>
                    </a:cubicBezTo>
                    <a:cubicBezTo>
                      <a:pt x="0" y="17280"/>
                      <a:pt x="216" y="17486"/>
                      <a:pt x="432" y="18309"/>
                    </a:cubicBezTo>
                    <a:cubicBezTo>
                      <a:pt x="648" y="19131"/>
                      <a:pt x="432" y="18720"/>
                      <a:pt x="1296" y="19543"/>
                    </a:cubicBezTo>
                    <a:cubicBezTo>
                      <a:pt x="2160" y="20160"/>
                      <a:pt x="1512" y="20983"/>
                      <a:pt x="2592" y="20983"/>
                    </a:cubicBezTo>
                    <a:close/>
                  </a:path>
                </a:pathLst>
              </a:custGeom>
              <a:solidFill>
                <a:srgbClr val="EBF1DE"/>
              </a:solidFill>
              <a:ln w="3175" cap="rnd">
                <a:solidFill>
                  <a:srgbClr val="9EAD6E"/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 sz="1300"/>
                </a:pPr>
                <a:endParaRPr/>
              </a:p>
            </p:txBody>
          </p:sp>
          <p:sp>
            <p:nvSpPr>
              <p:cNvPr id="55" name="Freeform 9"/>
              <p:cNvSpPr/>
              <p:nvPr/>
            </p:nvSpPr>
            <p:spPr>
              <a:xfrm>
                <a:off x="3047485" y="2635171"/>
                <a:ext cx="437147" cy="51983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499" h="21563" extrusionOk="0">
                    <a:moveTo>
                      <a:pt x="153" y="12190"/>
                    </a:moveTo>
                    <a:cubicBezTo>
                      <a:pt x="280" y="12511"/>
                      <a:pt x="-101" y="12404"/>
                      <a:pt x="26" y="12725"/>
                    </a:cubicBezTo>
                    <a:cubicBezTo>
                      <a:pt x="26" y="12832"/>
                      <a:pt x="280" y="12939"/>
                      <a:pt x="407" y="13046"/>
                    </a:cubicBezTo>
                    <a:cubicBezTo>
                      <a:pt x="407" y="13152"/>
                      <a:pt x="407" y="13259"/>
                      <a:pt x="407" y="13473"/>
                    </a:cubicBezTo>
                    <a:cubicBezTo>
                      <a:pt x="407" y="13473"/>
                      <a:pt x="788" y="13366"/>
                      <a:pt x="1043" y="13152"/>
                    </a:cubicBezTo>
                    <a:cubicBezTo>
                      <a:pt x="1297" y="12939"/>
                      <a:pt x="1678" y="12832"/>
                      <a:pt x="2186" y="12832"/>
                    </a:cubicBezTo>
                    <a:cubicBezTo>
                      <a:pt x="2694" y="12939"/>
                      <a:pt x="3584" y="12939"/>
                      <a:pt x="3584" y="12939"/>
                    </a:cubicBezTo>
                    <a:cubicBezTo>
                      <a:pt x="5744" y="12939"/>
                      <a:pt x="5744" y="12939"/>
                      <a:pt x="5744" y="12939"/>
                    </a:cubicBezTo>
                    <a:cubicBezTo>
                      <a:pt x="5744" y="12939"/>
                      <a:pt x="5998" y="13366"/>
                      <a:pt x="5998" y="13473"/>
                    </a:cubicBezTo>
                    <a:cubicBezTo>
                      <a:pt x="6125" y="13687"/>
                      <a:pt x="5998" y="13794"/>
                      <a:pt x="6125" y="14115"/>
                    </a:cubicBezTo>
                    <a:cubicBezTo>
                      <a:pt x="6252" y="14329"/>
                      <a:pt x="6125" y="14436"/>
                      <a:pt x="6252" y="14863"/>
                    </a:cubicBezTo>
                    <a:cubicBezTo>
                      <a:pt x="6252" y="15184"/>
                      <a:pt x="6379" y="15077"/>
                      <a:pt x="6506" y="15291"/>
                    </a:cubicBezTo>
                    <a:cubicBezTo>
                      <a:pt x="6760" y="15505"/>
                      <a:pt x="7014" y="15398"/>
                      <a:pt x="7268" y="15398"/>
                    </a:cubicBezTo>
                    <a:cubicBezTo>
                      <a:pt x="7523" y="15398"/>
                      <a:pt x="7650" y="15077"/>
                      <a:pt x="7904" y="15184"/>
                    </a:cubicBezTo>
                    <a:cubicBezTo>
                      <a:pt x="8031" y="15398"/>
                      <a:pt x="8412" y="15184"/>
                      <a:pt x="8285" y="15077"/>
                    </a:cubicBezTo>
                    <a:cubicBezTo>
                      <a:pt x="8158" y="14970"/>
                      <a:pt x="8031" y="14543"/>
                      <a:pt x="8285" y="14329"/>
                    </a:cubicBezTo>
                    <a:cubicBezTo>
                      <a:pt x="8412" y="14222"/>
                      <a:pt x="8539" y="14329"/>
                      <a:pt x="8920" y="14329"/>
                    </a:cubicBezTo>
                    <a:cubicBezTo>
                      <a:pt x="9428" y="14329"/>
                      <a:pt x="9555" y="14115"/>
                      <a:pt x="9555" y="14436"/>
                    </a:cubicBezTo>
                    <a:cubicBezTo>
                      <a:pt x="9555" y="14650"/>
                      <a:pt x="9555" y="14650"/>
                      <a:pt x="9555" y="14650"/>
                    </a:cubicBezTo>
                    <a:cubicBezTo>
                      <a:pt x="9555" y="14650"/>
                      <a:pt x="10445" y="14436"/>
                      <a:pt x="10572" y="14863"/>
                    </a:cubicBezTo>
                    <a:cubicBezTo>
                      <a:pt x="10699" y="15077"/>
                      <a:pt x="10445" y="15398"/>
                      <a:pt x="10699" y="15505"/>
                    </a:cubicBezTo>
                    <a:cubicBezTo>
                      <a:pt x="10953" y="15612"/>
                      <a:pt x="10699" y="15826"/>
                      <a:pt x="10826" y="16147"/>
                    </a:cubicBezTo>
                    <a:cubicBezTo>
                      <a:pt x="10826" y="16360"/>
                      <a:pt x="10826" y="16467"/>
                      <a:pt x="10953" y="16681"/>
                    </a:cubicBezTo>
                    <a:cubicBezTo>
                      <a:pt x="11207" y="17002"/>
                      <a:pt x="10953" y="17109"/>
                      <a:pt x="11207" y="17216"/>
                    </a:cubicBezTo>
                    <a:cubicBezTo>
                      <a:pt x="11461" y="17430"/>
                      <a:pt x="11461" y="17644"/>
                      <a:pt x="11334" y="17857"/>
                    </a:cubicBezTo>
                    <a:cubicBezTo>
                      <a:pt x="11207" y="17964"/>
                      <a:pt x="11207" y="18071"/>
                      <a:pt x="11207" y="18285"/>
                    </a:cubicBezTo>
                    <a:cubicBezTo>
                      <a:pt x="11334" y="18606"/>
                      <a:pt x="11207" y="18820"/>
                      <a:pt x="11461" y="18927"/>
                    </a:cubicBezTo>
                    <a:cubicBezTo>
                      <a:pt x="11715" y="19141"/>
                      <a:pt x="11843" y="19141"/>
                      <a:pt x="11970" y="19034"/>
                    </a:cubicBezTo>
                    <a:cubicBezTo>
                      <a:pt x="12097" y="18820"/>
                      <a:pt x="12224" y="18927"/>
                      <a:pt x="12478" y="18927"/>
                    </a:cubicBezTo>
                    <a:cubicBezTo>
                      <a:pt x="12605" y="18927"/>
                      <a:pt x="13240" y="18927"/>
                      <a:pt x="13240" y="18927"/>
                    </a:cubicBezTo>
                    <a:cubicBezTo>
                      <a:pt x="13875" y="18820"/>
                      <a:pt x="13875" y="18820"/>
                      <a:pt x="13875" y="18820"/>
                    </a:cubicBezTo>
                    <a:cubicBezTo>
                      <a:pt x="13875" y="18820"/>
                      <a:pt x="14003" y="19141"/>
                      <a:pt x="14003" y="19354"/>
                    </a:cubicBezTo>
                    <a:cubicBezTo>
                      <a:pt x="14003" y="19568"/>
                      <a:pt x="14257" y="19568"/>
                      <a:pt x="14511" y="19354"/>
                    </a:cubicBezTo>
                    <a:cubicBezTo>
                      <a:pt x="14638" y="19141"/>
                      <a:pt x="14765" y="19248"/>
                      <a:pt x="14765" y="19461"/>
                    </a:cubicBezTo>
                    <a:cubicBezTo>
                      <a:pt x="14765" y="19675"/>
                      <a:pt x="14765" y="19782"/>
                      <a:pt x="14765" y="19782"/>
                    </a:cubicBezTo>
                    <a:cubicBezTo>
                      <a:pt x="14765" y="19782"/>
                      <a:pt x="14892" y="19996"/>
                      <a:pt x="15146" y="19996"/>
                    </a:cubicBezTo>
                    <a:cubicBezTo>
                      <a:pt x="15908" y="19996"/>
                      <a:pt x="15908" y="19996"/>
                      <a:pt x="15908" y="19996"/>
                    </a:cubicBezTo>
                    <a:cubicBezTo>
                      <a:pt x="16290" y="19996"/>
                      <a:pt x="16290" y="19996"/>
                      <a:pt x="16417" y="19782"/>
                    </a:cubicBezTo>
                    <a:cubicBezTo>
                      <a:pt x="16544" y="19568"/>
                      <a:pt x="16671" y="19675"/>
                      <a:pt x="16925" y="19675"/>
                    </a:cubicBezTo>
                    <a:cubicBezTo>
                      <a:pt x="17052" y="19675"/>
                      <a:pt x="17052" y="19782"/>
                      <a:pt x="17052" y="19996"/>
                    </a:cubicBezTo>
                    <a:cubicBezTo>
                      <a:pt x="17052" y="20210"/>
                      <a:pt x="17433" y="20210"/>
                      <a:pt x="17560" y="20424"/>
                    </a:cubicBezTo>
                    <a:cubicBezTo>
                      <a:pt x="17687" y="20745"/>
                      <a:pt x="18195" y="20531"/>
                      <a:pt x="18323" y="20745"/>
                    </a:cubicBezTo>
                    <a:cubicBezTo>
                      <a:pt x="18450" y="20958"/>
                      <a:pt x="18323" y="21172"/>
                      <a:pt x="18323" y="21386"/>
                    </a:cubicBezTo>
                    <a:cubicBezTo>
                      <a:pt x="18323" y="21600"/>
                      <a:pt x="18831" y="21600"/>
                      <a:pt x="18958" y="21493"/>
                    </a:cubicBezTo>
                    <a:cubicBezTo>
                      <a:pt x="19085" y="21279"/>
                      <a:pt x="19339" y="21279"/>
                      <a:pt x="19339" y="21279"/>
                    </a:cubicBezTo>
                    <a:cubicBezTo>
                      <a:pt x="19847" y="21386"/>
                      <a:pt x="19847" y="21386"/>
                      <a:pt x="19847" y="21386"/>
                    </a:cubicBezTo>
                    <a:cubicBezTo>
                      <a:pt x="19847" y="20317"/>
                      <a:pt x="19847" y="20317"/>
                      <a:pt x="19847" y="20317"/>
                    </a:cubicBezTo>
                    <a:cubicBezTo>
                      <a:pt x="19847" y="20317"/>
                      <a:pt x="19466" y="20424"/>
                      <a:pt x="19212" y="20424"/>
                    </a:cubicBezTo>
                    <a:cubicBezTo>
                      <a:pt x="18958" y="20424"/>
                      <a:pt x="19085" y="20531"/>
                      <a:pt x="18831" y="20210"/>
                    </a:cubicBezTo>
                    <a:cubicBezTo>
                      <a:pt x="18577" y="19889"/>
                      <a:pt x="18323" y="19996"/>
                      <a:pt x="18068" y="19782"/>
                    </a:cubicBezTo>
                    <a:cubicBezTo>
                      <a:pt x="17814" y="19675"/>
                      <a:pt x="17560" y="19461"/>
                      <a:pt x="17560" y="19354"/>
                    </a:cubicBezTo>
                    <a:cubicBezTo>
                      <a:pt x="17560" y="19141"/>
                      <a:pt x="17687" y="19034"/>
                      <a:pt x="17687" y="18820"/>
                    </a:cubicBezTo>
                    <a:cubicBezTo>
                      <a:pt x="17814" y="18713"/>
                      <a:pt x="17560" y="18499"/>
                      <a:pt x="17560" y="18178"/>
                    </a:cubicBezTo>
                    <a:cubicBezTo>
                      <a:pt x="17560" y="17964"/>
                      <a:pt x="17433" y="18071"/>
                      <a:pt x="17433" y="17857"/>
                    </a:cubicBezTo>
                    <a:cubicBezTo>
                      <a:pt x="17306" y="17750"/>
                      <a:pt x="17306" y="17430"/>
                      <a:pt x="17433" y="17323"/>
                    </a:cubicBezTo>
                    <a:cubicBezTo>
                      <a:pt x="17433" y="17216"/>
                      <a:pt x="17433" y="17002"/>
                      <a:pt x="17306" y="17002"/>
                    </a:cubicBezTo>
                    <a:cubicBezTo>
                      <a:pt x="17560" y="16895"/>
                      <a:pt x="17941" y="16681"/>
                      <a:pt x="18068" y="16681"/>
                    </a:cubicBezTo>
                    <a:cubicBezTo>
                      <a:pt x="18068" y="16681"/>
                      <a:pt x="18195" y="16681"/>
                      <a:pt x="18195" y="16788"/>
                    </a:cubicBezTo>
                    <a:cubicBezTo>
                      <a:pt x="18323" y="16681"/>
                      <a:pt x="18323" y="16681"/>
                      <a:pt x="18323" y="16681"/>
                    </a:cubicBezTo>
                    <a:cubicBezTo>
                      <a:pt x="20483" y="16147"/>
                      <a:pt x="20483" y="16147"/>
                      <a:pt x="20483" y="16147"/>
                    </a:cubicBezTo>
                    <a:cubicBezTo>
                      <a:pt x="20483" y="16040"/>
                      <a:pt x="20483" y="15933"/>
                      <a:pt x="20355" y="15719"/>
                    </a:cubicBezTo>
                    <a:cubicBezTo>
                      <a:pt x="20355" y="15612"/>
                      <a:pt x="20228" y="15505"/>
                      <a:pt x="20101" y="15398"/>
                    </a:cubicBezTo>
                    <a:cubicBezTo>
                      <a:pt x="20101" y="15398"/>
                      <a:pt x="20228" y="15291"/>
                      <a:pt x="20101" y="15184"/>
                    </a:cubicBezTo>
                    <a:cubicBezTo>
                      <a:pt x="20101" y="15077"/>
                      <a:pt x="19847" y="14970"/>
                      <a:pt x="19720" y="14970"/>
                    </a:cubicBezTo>
                    <a:cubicBezTo>
                      <a:pt x="19593" y="14756"/>
                      <a:pt x="19593" y="14756"/>
                      <a:pt x="19593" y="14756"/>
                    </a:cubicBezTo>
                    <a:cubicBezTo>
                      <a:pt x="19593" y="14756"/>
                      <a:pt x="19339" y="14650"/>
                      <a:pt x="19212" y="14543"/>
                    </a:cubicBezTo>
                    <a:cubicBezTo>
                      <a:pt x="19085" y="14436"/>
                      <a:pt x="18704" y="13366"/>
                      <a:pt x="18704" y="13152"/>
                    </a:cubicBezTo>
                    <a:cubicBezTo>
                      <a:pt x="18704" y="13046"/>
                      <a:pt x="18958" y="12832"/>
                      <a:pt x="18831" y="12618"/>
                    </a:cubicBezTo>
                    <a:cubicBezTo>
                      <a:pt x="18831" y="12511"/>
                      <a:pt x="18704" y="12297"/>
                      <a:pt x="18577" y="12190"/>
                    </a:cubicBezTo>
                    <a:cubicBezTo>
                      <a:pt x="18577" y="11976"/>
                      <a:pt x="18704" y="11869"/>
                      <a:pt x="18704" y="11655"/>
                    </a:cubicBezTo>
                    <a:cubicBezTo>
                      <a:pt x="18577" y="11549"/>
                      <a:pt x="18450" y="11655"/>
                      <a:pt x="18450" y="11442"/>
                    </a:cubicBezTo>
                    <a:cubicBezTo>
                      <a:pt x="18450" y="11442"/>
                      <a:pt x="18577" y="10907"/>
                      <a:pt x="18577" y="10586"/>
                    </a:cubicBezTo>
                    <a:cubicBezTo>
                      <a:pt x="18704" y="10586"/>
                      <a:pt x="18831" y="10586"/>
                      <a:pt x="18831" y="10586"/>
                    </a:cubicBezTo>
                    <a:cubicBezTo>
                      <a:pt x="18577" y="10158"/>
                      <a:pt x="18577" y="10158"/>
                      <a:pt x="18577" y="10158"/>
                    </a:cubicBezTo>
                    <a:cubicBezTo>
                      <a:pt x="18577" y="10158"/>
                      <a:pt x="18195" y="10051"/>
                      <a:pt x="18068" y="9838"/>
                    </a:cubicBezTo>
                    <a:cubicBezTo>
                      <a:pt x="18068" y="9624"/>
                      <a:pt x="18195" y="9517"/>
                      <a:pt x="18195" y="9517"/>
                    </a:cubicBezTo>
                    <a:cubicBezTo>
                      <a:pt x="18195" y="9517"/>
                      <a:pt x="18323" y="9517"/>
                      <a:pt x="18323" y="9517"/>
                    </a:cubicBezTo>
                    <a:cubicBezTo>
                      <a:pt x="18195" y="9517"/>
                      <a:pt x="18195" y="9517"/>
                      <a:pt x="18195" y="9517"/>
                    </a:cubicBezTo>
                    <a:cubicBezTo>
                      <a:pt x="18195" y="8661"/>
                      <a:pt x="18195" y="8661"/>
                      <a:pt x="18195" y="8661"/>
                    </a:cubicBezTo>
                    <a:cubicBezTo>
                      <a:pt x="18195" y="8661"/>
                      <a:pt x="18323" y="8554"/>
                      <a:pt x="18323" y="8554"/>
                    </a:cubicBezTo>
                    <a:cubicBezTo>
                      <a:pt x="18577" y="8661"/>
                      <a:pt x="18577" y="8768"/>
                      <a:pt x="18704" y="8768"/>
                    </a:cubicBezTo>
                    <a:cubicBezTo>
                      <a:pt x="18704" y="8661"/>
                      <a:pt x="18704" y="8554"/>
                      <a:pt x="18704" y="8554"/>
                    </a:cubicBezTo>
                    <a:cubicBezTo>
                      <a:pt x="18704" y="8554"/>
                      <a:pt x="18195" y="8341"/>
                      <a:pt x="18704" y="7913"/>
                    </a:cubicBezTo>
                    <a:cubicBezTo>
                      <a:pt x="18704" y="7913"/>
                      <a:pt x="18704" y="7913"/>
                      <a:pt x="18704" y="7806"/>
                    </a:cubicBezTo>
                    <a:cubicBezTo>
                      <a:pt x="18577" y="7913"/>
                      <a:pt x="18577" y="7913"/>
                      <a:pt x="18577" y="7913"/>
                    </a:cubicBezTo>
                    <a:cubicBezTo>
                      <a:pt x="18577" y="7913"/>
                      <a:pt x="18450" y="7592"/>
                      <a:pt x="18450" y="7592"/>
                    </a:cubicBezTo>
                    <a:cubicBezTo>
                      <a:pt x="18450" y="7592"/>
                      <a:pt x="18704" y="7592"/>
                      <a:pt x="18704" y="7485"/>
                    </a:cubicBezTo>
                    <a:cubicBezTo>
                      <a:pt x="18831" y="7485"/>
                      <a:pt x="18704" y="7271"/>
                      <a:pt x="18831" y="7164"/>
                    </a:cubicBezTo>
                    <a:cubicBezTo>
                      <a:pt x="18958" y="7057"/>
                      <a:pt x="18958" y="7057"/>
                      <a:pt x="18958" y="7057"/>
                    </a:cubicBezTo>
                    <a:cubicBezTo>
                      <a:pt x="19085" y="7164"/>
                      <a:pt x="19085" y="7164"/>
                      <a:pt x="19085" y="7164"/>
                    </a:cubicBezTo>
                    <a:cubicBezTo>
                      <a:pt x="19212" y="6844"/>
                      <a:pt x="19212" y="6523"/>
                      <a:pt x="19212" y="6416"/>
                    </a:cubicBezTo>
                    <a:cubicBezTo>
                      <a:pt x="19212" y="6202"/>
                      <a:pt x="19593" y="5881"/>
                      <a:pt x="19593" y="5881"/>
                    </a:cubicBezTo>
                    <a:cubicBezTo>
                      <a:pt x="19974" y="5667"/>
                      <a:pt x="19974" y="5667"/>
                      <a:pt x="19974" y="5667"/>
                    </a:cubicBezTo>
                    <a:cubicBezTo>
                      <a:pt x="19974" y="5667"/>
                      <a:pt x="20101" y="5560"/>
                      <a:pt x="20228" y="5453"/>
                    </a:cubicBezTo>
                    <a:cubicBezTo>
                      <a:pt x="20228" y="5347"/>
                      <a:pt x="20483" y="5133"/>
                      <a:pt x="20610" y="5026"/>
                    </a:cubicBezTo>
                    <a:cubicBezTo>
                      <a:pt x="20737" y="5026"/>
                      <a:pt x="20737" y="4919"/>
                      <a:pt x="20864" y="4812"/>
                    </a:cubicBezTo>
                    <a:cubicBezTo>
                      <a:pt x="20864" y="4705"/>
                      <a:pt x="20991" y="4598"/>
                      <a:pt x="21118" y="4598"/>
                    </a:cubicBezTo>
                    <a:cubicBezTo>
                      <a:pt x="21118" y="4384"/>
                      <a:pt x="20991" y="4277"/>
                      <a:pt x="20864" y="4277"/>
                    </a:cubicBezTo>
                    <a:cubicBezTo>
                      <a:pt x="20737" y="4277"/>
                      <a:pt x="20864" y="3850"/>
                      <a:pt x="20864" y="3743"/>
                    </a:cubicBezTo>
                    <a:cubicBezTo>
                      <a:pt x="20991" y="3529"/>
                      <a:pt x="21372" y="3315"/>
                      <a:pt x="21118" y="3315"/>
                    </a:cubicBezTo>
                    <a:cubicBezTo>
                      <a:pt x="20737" y="3315"/>
                      <a:pt x="21372" y="2887"/>
                      <a:pt x="21499" y="2673"/>
                    </a:cubicBezTo>
                    <a:cubicBezTo>
                      <a:pt x="21499" y="2459"/>
                      <a:pt x="21372" y="2246"/>
                      <a:pt x="21372" y="2246"/>
                    </a:cubicBezTo>
                    <a:cubicBezTo>
                      <a:pt x="20864" y="1925"/>
                      <a:pt x="20864" y="1925"/>
                      <a:pt x="20864" y="1925"/>
                    </a:cubicBezTo>
                    <a:cubicBezTo>
                      <a:pt x="20864" y="1925"/>
                      <a:pt x="20610" y="2139"/>
                      <a:pt x="20483" y="1925"/>
                    </a:cubicBezTo>
                    <a:cubicBezTo>
                      <a:pt x="20228" y="1818"/>
                      <a:pt x="19847" y="1818"/>
                      <a:pt x="19720" y="1604"/>
                    </a:cubicBezTo>
                    <a:cubicBezTo>
                      <a:pt x="19593" y="1497"/>
                      <a:pt x="19466" y="1283"/>
                      <a:pt x="19339" y="1069"/>
                    </a:cubicBezTo>
                    <a:cubicBezTo>
                      <a:pt x="19085" y="855"/>
                      <a:pt x="18831" y="749"/>
                      <a:pt x="18704" y="855"/>
                    </a:cubicBezTo>
                    <a:cubicBezTo>
                      <a:pt x="18577" y="1069"/>
                      <a:pt x="18577" y="1176"/>
                      <a:pt x="18323" y="1069"/>
                    </a:cubicBezTo>
                    <a:cubicBezTo>
                      <a:pt x="17941" y="962"/>
                      <a:pt x="17687" y="535"/>
                      <a:pt x="17560" y="855"/>
                    </a:cubicBezTo>
                    <a:cubicBezTo>
                      <a:pt x="17560" y="1069"/>
                      <a:pt x="17306" y="1176"/>
                      <a:pt x="17179" y="1069"/>
                    </a:cubicBezTo>
                    <a:cubicBezTo>
                      <a:pt x="17052" y="962"/>
                      <a:pt x="16925" y="642"/>
                      <a:pt x="16925" y="642"/>
                    </a:cubicBezTo>
                    <a:cubicBezTo>
                      <a:pt x="16544" y="107"/>
                      <a:pt x="16544" y="107"/>
                      <a:pt x="16544" y="107"/>
                    </a:cubicBezTo>
                    <a:cubicBezTo>
                      <a:pt x="16544" y="107"/>
                      <a:pt x="16163" y="214"/>
                      <a:pt x="15908" y="214"/>
                    </a:cubicBezTo>
                    <a:cubicBezTo>
                      <a:pt x="15781" y="214"/>
                      <a:pt x="15908" y="0"/>
                      <a:pt x="15527" y="0"/>
                    </a:cubicBezTo>
                    <a:cubicBezTo>
                      <a:pt x="14638" y="0"/>
                      <a:pt x="14638" y="0"/>
                      <a:pt x="14638" y="0"/>
                    </a:cubicBezTo>
                    <a:cubicBezTo>
                      <a:pt x="14384" y="0"/>
                      <a:pt x="14511" y="107"/>
                      <a:pt x="14130" y="428"/>
                    </a:cubicBezTo>
                    <a:cubicBezTo>
                      <a:pt x="13875" y="642"/>
                      <a:pt x="14003" y="214"/>
                      <a:pt x="13748" y="321"/>
                    </a:cubicBezTo>
                    <a:cubicBezTo>
                      <a:pt x="13367" y="321"/>
                      <a:pt x="13494" y="642"/>
                      <a:pt x="13494" y="642"/>
                    </a:cubicBezTo>
                    <a:cubicBezTo>
                      <a:pt x="13494" y="642"/>
                      <a:pt x="13240" y="642"/>
                      <a:pt x="12859" y="749"/>
                    </a:cubicBezTo>
                    <a:cubicBezTo>
                      <a:pt x="12478" y="855"/>
                      <a:pt x="12478" y="535"/>
                      <a:pt x="12224" y="535"/>
                    </a:cubicBezTo>
                    <a:cubicBezTo>
                      <a:pt x="11843" y="535"/>
                      <a:pt x="11970" y="1069"/>
                      <a:pt x="11970" y="1069"/>
                    </a:cubicBezTo>
                    <a:cubicBezTo>
                      <a:pt x="11970" y="1069"/>
                      <a:pt x="11715" y="1069"/>
                      <a:pt x="11334" y="962"/>
                    </a:cubicBezTo>
                    <a:cubicBezTo>
                      <a:pt x="10953" y="855"/>
                      <a:pt x="10826" y="855"/>
                      <a:pt x="10572" y="855"/>
                    </a:cubicBezTo>
                    <a:cubicBezTo>
                      <a:pt x="10318" y="855"/>
                      <a:pt x="9810" y="855"/>
                      <a:pt x="9683" y="749"/>
                    </a:cubicBezTo>
                    <a:cubicBezTo>
                      <a:pt x="9428" y="642"/>
                      <a:pt x="9301" y="428"/>
                      <a:pt x="8920" y="214"/>
                    </a:cubicBezTo>
                    <a:cubicBezTo>
                      <a:pt x="8539" y="107"/>
                      <a:pt x="8285" y="214"/>
                      <a:pt x="8158" y="214"/>
                    </a:cubicBezTo>
                    <a:cubicBezTo>
                      <a:pt x="7904" y="214"/>
                      <a:pt x="7650" y="428"/>
                      <a:pt x="7650" y="749"/>
                    </a:cubicBezTo>
                    <a:cubicBezTo>
                      <a:pt x="7650" y="962"/>
                      <a:pt x="7141" y="1176"/>
                      <a:pt x="7141" y="1176"/>
                    </a:cubicBezTo>
                    <a:cubicBezTo>
                      <a:pt x="7014" y="2139"/>
                      <a:pt x="7014" y="2139"/>
                      <a:pt x="7014" y="2139"/>
                    </a:cubicBezTo>
                    <a:cubicBezTo>
                      <a:pt x="7014" y="2673"/>
                      <a:pt x="7014" y="2673"/>
                      <a:pt x="7014" y="2673"/>
                    </a:cubicBezTo>
                    <a:cubicBezTo>
                      <a:pt x="6887" y="3101"/>
                      <a:pt x="6887" y="3101"/>
                      <a:pt x="6887" y="3101"/>
                    </a:cubicBezTo>
                    <a:cubicBezTo>
                      <a:pt x="6633" y="3422"/>
                      <a:pt x="6633" y="3422"/>
                      <a:pt x="6633" y="3422"/>
                    </a:cubicBezTo>
                    <a:cubicBezTo>
                      <a:pt x="6379" y="3743"/>
                      <a:pt x="6379" y="3743"/>
                      <a:pt x="6379" y="3743"/>
                    </a:cubicBezTo>
                    <a:cubicBezTo>
                      <a:pt x="6379" y="4170"/>
                      <a:pt x="6379" y="4170"/>
                      <a:pt x="6379" y="4170"/>
                    </a:cubicBezTo>
                    <a:cubicBezTo>
                      <a:pt x="6252" y="4598"/>
                      <a:pt x="6252" y="4598"/>
                      <a:pt x="6252" y="4598"/>
                    </a:cubicBezTo>
                    <a:cubicBezTo>
                      <a:pt x="6379" y="4919"/>
                      <a:pt x="6379" y="4919"/>
                      <a:pt x="6379" y="4919"/>
                    </a:cubicBezTo>
                    <a:cubicBezTo>
                      <a:pt x="6379" y="5453"/>
                      <a:pt x="6379" y="5453"/>
                      <a:pt x="6379" y="5453"/>
                    </a:cubicBezTo>
                    <a:cubicBezTo>
                      <a:pt x="6379" y="5881"/>
                      <a:pt x="6379" y="5881"/>
                      <a:pt x="6379" y="5881"/>
                    </a:cubicBezTo>
                    <a:cubicBezTo>
                      <a:pt x="6252" y="6416"/>
                      <a:pt x="6252" y="6416"/>
                      <a:pt x="6252" y="6416"/>
                    </a:cubicBezTo>
                    <a:cubicBezTo>
                      <a:pt x="5871" y="6844"/>
                      <a:pt x="5871" y="6844"/>
                      <a:pt x="5871" y="6844"/>
                    </a:cubicBezTo>
                    <a:cubicBezTo>
                      <a:pt x="5871" y="7164"/>
                      <a:pt x="5871" y="7164"/>
                      <a:pt x="5871" y="7164"/>
                    </a:cubicBezTo>
                    <a:cubicBezTo>
                      <a:pt x="5744" y="7699"/>
                      <a:pt x="5744" y="7699"/>
                      <a:pt x="5744" y="7699"/>
                    </a:cubicBezTo>
                    <a:cubicBezTo>
                      <a:pt x="5744" y="7592"/>
                      <a:pt x="5744" y="7592"/>
                      <a:pt x="5744" y="7592"/>
                    </a:cubicBezTo>
                    <a:cubicBezTo>
                      <a:pt x="5490" y="7913"/>
                      <a:pt x="5490" y="7913"/>
                      <a:pt x="5490" y="7913"/>
                    </a:cubicBezTo>
                    <a:cubicBezTo>
                      <a:pt x="5235" y="8341"/>
                      <a:pt x="5235" y="8341"/>
                      <a:pt x="5235" y="8341"/>
                    </a:cubicBezTo>
                    <a:cubicBezTo>
                      <a:pt x="5235" y="8661"/>
                      <a:pt x="5235" y="8661"/>
                      <a:pt x="5235" y="8661"/>
                    </a:cubicBezTo>
                    <a:cubicBezTo>
                      <a:pt x="5108" y="8982"/>
                      <a:pt x="5108" y="8982"/>
                      <a:pt x="5108" y="8982"/>
                    </a:cubicBezTo>
                    <a:cubicBezTo>
                      <a:pt x="5108" y="9410"/>
                      <a:pt x="5108" y="9410"/>
                      <a:pt x="5108" y="9410"/>
                    </a:cubicBezTo>
                    <a:cubicBezTo>
                      <a:pt x="5108" y="9624"/>
                      <a:pt x="5108" y="9624"/>
                      <a:pt x="5108" y="9624"/>
                    </a:cubicBezTo>
                    <a:cubicBezTo>
                      <a:pt x="4981" y="9945"/>
                      <a:pt x="4981" y="9945"/>
                      <a:pt x="4981" y="9945"/>
                    </a:cubicBezTo>
                    <a:cubicBezTo>
                      <a:pt x="4854" y="10265"/>
                      <a:pt x="4854" y="10265"/>
                      <a:pt x="4854" y="10265"/>
                    </a:cubicBezTo>
                    <a:cubicBezTo>
                      <a:pt x="4600" y="10693"/>
                      <a:pt x="4600" y="10693"/>
                      <a:pt x="4600" y="10693"/>
                    </a:cubicBezTo>
                    <a:cubicBezTo>
                      <a:pt x="4473" y="11014"/>
                      <a:pt x="4473" y="11014"/>
                      <a:pt x="4473" y="11014"/>
                    </a:cubicBezTo>
                    <a:cubicBezTo>
                      <a:pt x="3965" y="11442"/>
                      <a:pt x="3965" y="11442"/>
                      <a:pt x="3965" y="11442"/>
                    </a:cubicBezTo>
                    <a:cubicBezTo>
                      <a:pt x="3457" y="11549"/>
                      <a:pt x="3457" y="11549"/>
                      <a:pt x="3457" y="11549"/>
                    </a:cubicBezTo>
                    <a:cubicBezTo>
                      <a:pt x="3075" y="11655"/>
                      <a:pt x="3075" y="11655"/>
                      <a:pt x="3075" y="11655"/>
                    </a:cubicBezTo>
                    <a:cubicBezTo>
                      <a:pt x="2948" y="11442"/>
                      <a:pt x="2948" y="11442"/>
                      <a:pt x="2948" y="11442"/>
                    </a:cubicBezTo>
                    <a:cubicBezTo>
                      <a:pt x="2948" y="10800"/>
                      <a:pt x="2948" y="10800"/>
                      <a:pt x="2948" y="10800"/>
                    </a:cubicBezTo>
                    <a:cubicBezTo>
                      <a:pt x="2948" y="10800"/>
                      <a:pt x="2694" y="10907"/>
                      <a:pt x="2440" y="10907"/>
                    </a:cubicBezTo>
                    <a:cubicBezTo>
                      <a:pt x="2186" y="10907"/>
                      <a:pt x="2059" y="10800"/>
                      <a:pt x="2059" y="10800"/>
                    </a:cubicBezTo>
                    <a:cubicBezTo>
                      <a:pt x="2059" y="10800"/>
                      <a:pt x="2186" y="11228"/>
                      <a:pt x="1932" y="11228"/>
                    </a:cubicBezTo>
                    <a:cubicBezTo>
                      <a:pt x="1678" y="11228"/>
                      <a:pt x="1424" y="11121"/>
                      <a:pt x="1297" y="11228"/>
                    </a:cubicBezTo>
                    <a:cubicBezTo>
                      <a:pt x="1043" y="11442"/>
                      <a:pt x="915" y="11335"/>
                      <a:pt x="915" y="11335"/>
                    </a:cubicBezTo>
                    <a:cubicBezTo>
                      <a:pt x="915" y="11335"/>
                      <a:pt x="407" y="11442"/>
                      <a:pt x="534" y="11762"/>
                    </a:cubicBezTo>
                    <a:cubicBezTo>
                      <a:pt x="788" y="12083"/>
                      <a:pt x="534" y="12083"/>
                      <a:pt x="534" y="12083"/>
                    </a:cubicBezTo>
                    <a:lnTo>
                      <a:pt x="153" y="12190"/>
                    </a:lnTo>
                    <a:close/>
                  </a:path>
                </a:pathLst>
              </a:custGeom>
              <a:solidFill>
                <a:srgbClr val="EBF1DE"/>
              </a:solidFill>
              <a:ln w="3175" cap="flat">
                <a:solidFill>
                  <a:srgbClr val="9EAD6E"/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 sz="1300"/>
                </a:pPr>
                <a:endParaRPr/>
              </a:p>
            </p:txBody>
          </p:sp>
          <p:sp>
            <p:nvSpPr>
              <p:cNvPr id="56" name="Freeform 10"/>
              <p:cNvSpPr/>
              <p:nvPr/>
            </p:nvSpPr>
            <p:spPr>
              <a:xfrm>
                <a:off x="3047485" y="2635171"/>
                <a:ext cx="437147" cy="51983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499" h="21563" extrusionOk="0">
                    <a:moveTo>
                      <a:pt x="153" y="12190"/>
                    </a:moveTo>
                    <a:cubicBezTo>
                      <a:pt x="280" y="12511"/>
                      <a:pt x="-101" y="12404"/>
                      <a:pt x="26" y="12725"/>
                    </a:cubicBezTo>
                    <a:cubicBezTo>
                      <a:pt x="26" y="12832"/>
                      <a:pt x="280" y="12939"/>
                      <a:pt x="407" y="13046"/>
                    </a:cubicBezTo>
                    <a:cubicBezTo>
                      <a:pt x="407" y="13152"/>
                      <a:pt x="407" y="13259"/>
                      <a:pt x="407" y="13473"/>
                    </a:cubicBezTo>
                    <a:cubicBezTo>
                      <a:pt x="407" y="13473"/>
                      <a:pt x="788" y="13366"/>
                      <a:pt x="1043" y="13152"/>
                    </a:cubicBezTo>
                    <a:cubicBezTo>
                      <a:pt x="1297" y="12939"/>
                      <a:pt x="1678" y="12832"/>
                      <a:pt x="2186" y="12832"/>
                    </a:cubicBezTo>
                    <a:cubicBezTo>
                      <a:pt x="2694" y="12939"/>
                      <a:pt x="3584" y="12939"/>
                      <a:pt x="3584" y="12939"/>
                    </a:cubicBezTo>
                    <a:cubicBezTo>
                      <a:pt x="5744" y="12939"/>
                      <a:pt x="5744" y="12939"/>
                      <a:pt x="5744" y="12939"/>
                    </a:cubicBezTo>
                    <a:cubicBezTo>
                      <a:pt x="5744" y="12939"/>
                      <a:pt x="5998" y="13366"/>
                      <a:pt x="5998" y="13473"/>
                    </a:cubicBezTo>
                    <a:cubicBezTo>
                      <a:pt x="6125" y="13687"/>
                      <a:pt x="5998" y="13794"/>
                      <a:pt x="6125" y="14115"/>
                    </a:cubicBezTo>
                    <a:cubicBezTo>
                      <a:pt x="6252" y="14329"/>
                      <a:pt x="6125" y="14436"/>
                      <a:pt x="6252" y="14863"/>
                    </a:cubicBezTo>
                    <a:cubicBezTo>
                      <a:pt x="6252" y="15184"/>
                      <a:pt x="6379" y="15077"/>
                      <a:pt x="6506" y="15291"/>
                    </a:cubicBezTo>
                    <a:cubicBezTo>
                      <a:pt x="6760" y="15505"/>
                      <a:pt x="7014" y="15398"/>
                      <a:pt x="7268" y="15398"/>
                    </a:cubicBezTo>
                    <a:cubicBezTo>
                      <a:pt x="7523" y="15398"/>
                      <a:pt x="7650" y="15077"/>
                      <a:pt x="7904" y="15184"/>
                    </a:cubicBezTo>
                    <a:cubicBezTo>
                      <a:pt x="8031" y="15398"/>
                      <a:pt x="8412" y="15184"/>
                      <a:pt x="8285" y="15077"/>
                    </a:cubicBezTo>
                    <a:cubicBezTo>
                      <a:pt x="8158" y="14970"/>
                      <a:pt x="8031" y="14543"/>
                      <a:pt x="8285" y="14329"/>
                    </a:cubicBezTo>
                    <a:cubicBezTo>
                      <a:pt x="8412" y="14222"/>
                      <a:pt x="8539" y="14329"/>
                      <a:pt x="8920" y="14329"/>
                    </a:cubicBezTo>
                    <a:cubicBezTo>
                      <a:pt x="9428" y="14329"/>
                      <a:pt x="9555" y="14115"/>
                      <a:pt x="9555" y="14436"/>
                    </a:cubicBezTo>
                    <a:cubicBezTo>
                      <a:pt x="9555" y="14650"/>
                      <a:pt x="9555" y="14650"/>
                      <a:pt x="9555" y="14650"/>
                    </a:cubicBezTo>
                    <a:cubicBezTo>
                      <a:pt x="9555" y="14650"/>
                      <a:pt x="10445" y="14436"/>
                      <a:pt x="10572" y="14863"/>
                    </a:cubicBezTo>
                    <a:cubicBezTo>
                      <a:pt x="10699" y="15077"/>
                      <a:pt x="10445" y="15398"/>
                      <a:pt x="10699" y="15505"/>
                    </a:cubicBezTo>
                    <a:cubicBezTo>
                      <a:pt x="10953" y="15612"/>
                      <a:pt x="10699" y="15826"/>
                      <a:pt x="10826" y="16147"/>
                    </a:cubicBezTo>
                    <a:cubicBezTo>
                      <a:pt x="10826" y="16360"/>
                      <a:pt x="10826" y="16467"/>
                      <a:pt x="10953" y="16681"/>
                    </a:cubicBezTo>
                    <a:cubicBezTo>
                      <a:pt x="11207" y="17002"/>
                      <a:pt x="10953" y="17109"/>
                      <a:pt x="11207" y="17216"/>
                    </a:cubicBezTo>
                    <a:cubicBezTo>
                      <a:pt x="11461" y="17430"/>
                      <a:pt x="11461" y="17644"/>
                      <a:pt x="11334" y="17857"/>
                    </a:cubicBezTo>
                    <a:cubicBezTo>
                      <a:pt x="11207" y="17964"/>
                      <a:pt x="11207" y="18071"/>
                      <a:pt x="11207" y="18285"/>
                    </a:cubicBezTo>
                    <a:cubicBezTo>
                      <a:pt x="11334" y="18606"/>
                      <a:pt x="11207" y="18820"/>
                      <a:pt x="11461" y="18927"/>
                    </a:cubicBezTo>
                    <a:cubicBezTo>
                      <a:pt x="11715" y="19141"/>
                      <a:pt x="11843" y="19141"/>
                      <a:pt x="11970" y="19034"/>
                    </a:cubicBezTo>
                    <a:cubicBezTo>
                      <a:pt x="12097" y="18820"/>
                      <a:pt x="12224" y="18927"/>
                      <a:pt x="12478" y="18927"/>
                    </a:cubicBezTo>
                    <a:cubicBezTo>
                      <a:pt x="12605" y="18927"/>
                      <a:pt x="13240" y="18927"/>
                      <a:pt x="13240" y="18927"/>
                    </a:cubicBezTo>
                    <a:cubicBezTo>
                      <a:pt x="13875" y="18820"/>
                      <a:pt x="13875" y="18820"/>
                      <a:pt x="13875" y="18820"/>
                    </a:cubicBezTo>
                    <a:cubicBezTo>
                      <a:pt x="13875" y="18820"/>
                      <a:pt x="14003" y="19141"/>
                      <a:pt x="14003" y="19354"/>
                    </a:cubicBezTo>
                    <a:cubicBezTo>
                      <a:pt x="14003" y="19568"/>
                      <a:pt x="14257" y="19568"/>
                      <a:pt x="14511" y="19354"/>
                    </a:cubicBezTo>
                    <a:cubicBezTo>
                      <a:pt x="14638" y="19141"/>
                      <a:pt x="14765" y="19248"/>
                      <a:pt x="14765" y="19461"/>
                    </a:cubicBezTo>
                    <a:cubicBezTo>
                      <a:pt x="14765" y="19675"/>
                      <a:pt x="14765" y="19782"/>
                      <a:pt x="14765" y="19782"/>
                    </a:cubicBezTo>
                    <a:cubicBezTo>
                      <a:pt x="14765" y="19782"/>
                      <a:pt x="14892" y="19996"/>
                      <a:pt x="15146" y="19996"/>
                    </a:cubicBezTo>
                    <a:cubicBezTo>
                      <a:pt x="15908" y="19996"/>
                      <a:pt x="15908" y="19996"/>
                      <a:pt x="15908" y="19996"/>
                    </a:cubicBezTo>
                    <a:cubicBezTo>
                      <a:pt x="16290" y="19996"/>
                      <a:pt x="16290" y="19996"/>
                      <a:pt x="16417" y="19782"/>
                    </a:cubicBezTo>
                    <a:cubicBezTo>
                      <a:pt x="16544" y="19568"/>
                      <a:pt x="16671" y="19675"/>
                      <a:pt x="16925" y="19675"/>
                    </a:cubicBezTo>
                    <a:cubicBezTo>
                      <a:pt x="17052" y="19675"/>
                      <a:pt x="17052" y="19782"/>
                      <a:pt x="17052" y="19996"/>
                    </a:cubicBezTo>
                    <a:cubicBezTo>
                      <a:pt x="17052" y="20210"/>
                      <a:pt x="17433" y="20210"/>
                      <a:pt x="17560" y="20424"/>
                    </a:cubicBezTo>
                    <a:cubicBezTo>
                      <a:pt x="17687" y="20745"/>
                      <a:pt x="18195" y="20531"/>
                      <a:pt x="18323" y="20745"/>
                    </a:cubicBezTo>
                    <a:cubicBezTo>
                      <a:pt x="18450" y="20958"/>
                      <a:pt x="18323" y="21172"/>
                      <a:pt x="18323" y="21386"/>
                    </a:cubicBezTo>
                    <a:cubicBezTo>
                      <a:pt x="18323" y="21600"/>
                      <a:pt x="18831" y="21600"/>
                      <a:pt x="18958" y="21493"/>
                    </a:cubicBezTo>
                    <a:cubicBezTo>
                      <a:pt x="19085" y="21279"/>
                      <a:pt x="19339" y="21279"/>
                      <a:pt x="19339" y="21279"/>
                    </a:cubicBezTo>
                    <a:cubicBezTo>
                      <a:pt x="19847" y="21386"/>
                      <a:pt x="19847" y="21386"/>
                      <a:pt x="19847" y="21386"/>
                    </a:cubicBezTo>
                    <a:cubicBezTo>
                      <a:pt x="19847" y="20317"/>
                      <a:pt x="19847" y="20317"/>
                      <a:pt x="19847" y="20317"/>
                    </a:cubicBezTo>
                    <a:cubicBezTo>
                      <a:pt x="19847" y="20317"/>
                      <a:pt x="19466" y="20424"/>
                      <a:pt x="19212" y="20424"/>
                    </a:cubicBezTo>
                    <a:cubicBezTo>
                      <a:pt x="18958" y="20424"/>
                      <a:pt x="19085" y="20531"/>
                      <a:pt x="18831" y="20210"/>
                    </a:cubicBezTo>
                    <a:cubicBezTo>
                      <a:pt x="18577" y="19889"/>
                      <a:pt x="18323" y="19996"/>
                      <a:pt x="18068" y="19782"/>
                    </a:cubicBezTo>
                    <a:cubicBezTo>
                      <a:pt x="17814" y="19675"/>
                      <a:pt x="17560" y="19461"/>
                      <a:pt x="17560" y="19354"/>
                    </a:cubicBezTo>
                    <a:cubicBezTo>
                      <a:pt x="17560" y="19141"/>
                      <a:pt x="17687" y="19034"/>
                      <a:pt x="17687" y="18820"/>
                    </a:cubicBezTo>
                    <a:cubicBezTo>
                      <a:pt x="17814" y="18713"/>
                      <a:pt x="17560" y="18499"/>
                      <a:pt x="17560" y="18178"/>
                    </a:cubicBezTo>
                    <a:cubicBezTo>
                      <a:pt x="17560" y="17964"/>
                      <a:pt x="17433" y="18071"/>
                      <a:pt x="17433" y="17857"/>
                    </a:cubicBezTo>
                    <a:cubicBezTo>
                      <a:pt x="17306" y="17750"/>
                      <a:pt x="17306" y="17430"/>
                      <a:pt x="17433" y="17323"/>
                    </a:cubicBezTo>
                    <a:cubicBezTo>
                      <a:pt x="17433" y="17216"/>
                      <a:pt x="17433" y="17002"/>
                      <a:pt x="17306" y="17002"/>
                    </a:cubicBezTo>
                    <a:cubicBezTo>
                      <a:pt x="17560" y="16895"/>
                      <a:pt x="17941" y="16681"/>
                      <a:pt x="18068" y="16681"/>
                    </a:cubicBezTo>
                    <a:cubicBezTo>
                      <a:pt x="18068" y="16681"/>
                      <a:pt x="18195" y="16681"/>
                      <a:pt x="18195" y="16788"/>
                    </a:cubicBezTo>
                    <a:cubicBezTo>
                      <a:pt x="18323" y="16681"/>
                      <a:pt x="18323" y="16681"/>
                      <a:pt x="18323" y="16681"/>
                    </a:cubicBezTo>
                    <a:cubicBezTo>
                      <a:pt x="20483" y="16147"/>
                      <a:pt x="20483" y="16147"/>
                      <a:pt x="20483" y="16147"/>
                    </a:cubicBezTo>
                    <a:cubicBezTo>
                      <a:pt x="20483" y="16040"/>
                      <a:pt x="20483" y="15933"/>
                      <a:pt x="20355" y="15719"/>
                    </a:cubicBezTo>
                    <a:cubicBezTo>
                      <a:pt x="20355" y="15612"/>
                      <a:pt x="20228" y="15505"/>
                      <a:pt x="20101" y="15398"/>
                    </a:cubicBezTo>
                    <a:cubicBezTo>
                      <a:pt x="20101" y="15398"/>
                      <a:pt x="20228" y="15291"/>
                      <a:pt x="20101" y="15184"/>
                    </a:cubicBezTo>
                    <a:cubicBezTo>
                      <a:pt x="20101" y="15077"/>
                      <a:pt x="19847" y="14970"/>
                      <a:pt x="19720" y="14970"/>
                    </a:cubicBezTo>
                    <a:cubicBezTo>
                      <a:pt x="19593" y="14756"/>
                      <a:pt x="19593" y="14756"/>
                      <a:pt x="19593" y="14756"/>
                    </a:cubicBezTo>
                    <a:cubicBezTo>
                      <a:pt x="19593" y="14756"/>
                      <a:pt x="19339" y="14650"/>
                      <a:pt x="19212" y="14543"/>
                    </a:cubicBezTo>
                    <a:cubicBezTo>
                      <a:pt x="19085" y="14436"/>
                      <a:pt x="18704" y="13366"/>
                      <a:pt x="18704" y="13152"/>
                    </a:cubicBezTo>
                    <a:cubicBezTo>
                      <a:pt x="18704" y="13046"/>
                      <a:pt x="18958" y="12832"/>
                      <a:pt x="18831" y="12618"/>
                    </a:cubicBezTo>
                    <a:cubicBezTo>
                      <a:pt x="18831" y="12511"/>
                      <a:pt x="18704" y="12297"/>
                      <a:pt x="18577" y="12190"/>
                    </a:cubicBezTo>
                    <a:cubicBezTo>
                      <a:pt x="18577" y="11976"/>
                      <a:pt x="18704" y="11869"/>
                      <a:pt x="18704" y="11655"/>
                    </a:cubicBezTo>
                    <a:cubicBezTo>
                      <a:pt x="18577" y="11549"/>
                      <a:pt x="18450" y="11655"/>
                      <a:pt x="18450" y="11442"/>
                    </a:cubicBezTo>
                    <a:cubicBezTo>
                      <a:pt x="18450" y="11442"/>
                      <a:pt x="18577" y="10907"/>
                      <a:pt x="18577" y="10586"/>
                    </a:cubicBezTo>
                    <a:cubicBezTo>
                      <a:pt x="18704" y="10586"/>
                      <a:pt x="18831" y="10586"/>
                      <a:pt x="18831" y="10586"/>
                    </a:cubicBezTo>
                    <a:cubicBezTo>
                      <a:pt x="18577" y="10158"/>
                      <a:pt x="18577" y="10158"/>
                      <a:pt x="18577" y="10158"/>
                    </a:cubicBezTo>
                    <a:cubicBezTo>
                      <a:pt x="18577" y="10158"/>
                      <a:pt x="18195" y="10051"/>
                      <a:pt x="18068" y="9838"/>
                    </a:cubicBezTo>
                    <a:cubicBezTo>
                      <a:pt x="18068" y="9624"/>
                      <a:pt x="18195" y="9517"/>
                      <a:pt x="18195" y="9517"/>
                    </a:cubicBezTo>
                    <a:cubicBezTo>
                      <a:pt x="18195" y="9517"/>
                      <a:pt x="18323" y="9517"/>
                      <a:pt x="18323" y="9517"/>
                    </a:cubicBezTo>
                    <a:cubicBezTo>
                      <a:pt x="18195" y="9517"/>
                      <a:pt x="18195" y="9517"/>
                      <a:pt x="18195" y="9517"/>
                    </a:cubicBezTo>
                    <a:cubicBezTo>
                      <a:pt x="18195" y="8661"/>
                      <a:pt x="18195" y="8661"/>
                      <a:pt x="18195" y="8661"/>
                    </a:cubicBezTo>
                    <a:cubicBezTo>
                      <a:pt x="18195" y="8661"/>
                      <a:pt x="18323" y="8554"/>
                      <a:pt x="18323" y="8554"/>
                    </a:cubicBezTo>
                    <a:cubicBezTo>
                      <a:pt x="18577" y="8661"/>
                      <a:pt x="18577" y="8768"/>
                      <a:pt x="18704" y="8768"/>
                    </a:cubicBezTo>
                    <a:cubicBezTo>
                      <a:pt x="18704" y="8661"/>
                      <a:pt x="18704" y="8554"/>
                      <a:pt x="18704" y="8554"/>
                    </a:cubicBezTo>
                    <a:cubicBezTo>
                      <a:pt x="18704" y="8554"/>
                      <a:pt x="18195" y="8341"/>
                      <a:pt x="18704" y="7913"/>
                    </a:cubicBezTo>
                    <a:cubicBezTo>
                      <a:pt x="18704" y="7913"/>
                      <a:pt x="18704" y="7913"/>
                      <a:pt x="18704" y="7806"/>
                    </a:cubicBezTo>
                    <a:cubicBezTo>
                      <a:pt x="18577" y="7913"/>
                      <a:pt x="18577" y="7913"/>
                      <a:pt x="18577" y="7913"/>
                    </a:cubicBezTo>
                    <a:cubicBezTo>
                      <a:pt x="18577" y="7913"/>
                      <a:pt x="18450" y="7592"/>
                      <a:pt x="18450" y="7592"/>
                    </a:cubicBezTo>
                    <a:cubicBezTo>
                      <a:pt x="18450" y="7592"/>
                      <a:pt x="18704" y="7592"/>
                      <a:pt x="18704" y="7485"/>
                    </a:cubicBezTo>
                    <a:cubicBezTo>
                      <a:pt x="18831" y="7485"/>
                      <a:pt x="18704" y="7271"/>
                      <a:pt x="18831" y="7164"/>
                    </a:cubicBezTo>
                    <a:cubicBezTo>
                      <a:pt x="18958" y="7057"/>
                      <a:pt x="18958" y="7057"/>
                      <a:pt x="18958" y="7057"/>
                    </a:cubicBezTo>
                    <a:cubicBezTo>
                      <a:pt x="19085" y="7164"/>
                      <a:pt x="19085" y="7164"/>
                      <a:pt x="19085" y="7164"/>
                    </a:cubicBezTo>
                    <a:cubicBezTo>
                      <a:pt x="19212" y="6844"/>
                      <a:pt x="19212" y="6523"/>
                      <a:pt x="19212" y="6416"/>
                    </a:cubicBezTo>
                    <a:cubicBezTo>
                      <a:pt x="19212" y="6202"/>
                      <a:pt x="19593" y="5881"/>
                      <a:pt x="19593" y="5881"/>
                    </a:cubicBezTo>
                    <a:cubicBezTo>
                      <a:pt x="19974" y="5667"/>
                      <a:pt x="19974" y="5667"/>
                      <a:pt x="19974" y="5667"/>
                    </a:cubicBezTo>
                    <a:cubicBezTo>
                      <a:pt x="19974" y="5667"/>
                      <a:pt x="20101" y="5560"/>
                      <a:pt x="20228" y="5453"/>
                    </a:cubicBezTo>
                    <a:cubicBezTo>
                      <a:pt x="20228" y="5347"/>
                      <a:pt x="20483" y="5133"/>
                      <a:pt x="20610" y="5026"/>
                    </a:cubicBezTo>
                    <a:cubicBezTo>
                      <a:pt x="20737" y="5026"/>
                      <a:pt x="20737" y="4919"/>
                      <a:pt x="20864" y="4812"/>
                    </a:cubicBezTo>
                    <a:cubicBezTo>
                      <a:pt x="20864" y="4705"/>
                      <a:pt x="20991" y="4598"/>
                      <a:pt x="21118" y="4598"/>
                    </a:cubicBezTo>
                    <a:cubicBezTo>
                      <a:pt x="21118" y="4384"/>
                      <a:pt x="20991" y="4277"/>
                      <a:pt x="20864" y="4277"/>
                    </a:cubicBezTo>
                    <a:cubicBezTo>
                      <a:pt x="20737" y="4277"/>
                      <a:pt x="20864" y="3850"/>
                      <a:pt x="20864" y="3743"/>
                    </a:cubicBezTo>
                    <a:cubicBezTo>
                      <a:pt x="20991" y="3529"/>
                      <a:pt x="21372" y="3315"/>
                      <a:pt x="21118" y="3315"/>
                    </a:cubicBezTo>
                    <a:cubicBezTo>
                      <a:pt x="20737" y="3315"/>
                      <a:pt x="21372" y="2887"/>
                      <a:pt x="21499" y="2673"/>
                    </a:cubicBezTo>
                    <a:cubicBezTo>
                      <a:pt x="21499" y="2459"/>
                      <a:pt x="21372" y="2246"/>
                      <a:pt x="21372" y="2246"/>
                    </a:cubicBezTo>
                    <a:cubicBezTo>
                      <a:pt x="20864" y="1925"/>
                      <a:pt x="20864" y="1925"/>
                      <a:pt x="20864" y="1925"/>
                    </a:cubicBezTo>
                    <a:cubicBezTo>
                      <a:pt x="20864" y="1925"/>
                      <a:pt x="20610" y="2139"/>
                      <a:pt x="20483" y="1925"/>
                    </a:cubicBezTo>
                    <a:cubicBezTo>
                      <a:pt x="20228" y="1818"/>
                      <a:pt x="19847" y="1818"/>
                      <a:pt x="19720" y="1604"/>
                    </a:cubicBezTo>
                    <a:cubicBezTo>
                      <a:pt x="19593" y="1497"/>
                      <a:pt x="19466" y="1283"/>
                      <a:pt x="19339" y="1069"/>
                    </a:cubicBezTo>
                    <a:cubicBezTo>
                      <a:pt x="19085" y="855"/>
                      <a:pt x="18831" y="749"/>
                      <a:pt x="18704" y="855"/>
                    </a:cubicBezTo>
                    <a:cubicBezTo>
                      <a:pt x="18577" y="1069"/>
                      <a:pt x="18577" y="1176"/>
                      <a:pt x="18323" y="1069"/>
                    </a:cubicBezTo>
                    <a:cubicBezTo>
                      <a:pt x="17941" y="962"/>
                      <a:pt x="17687" y="535"/>
                      <a:pt x="17560" y="855"/>
                    </a:cubicBezTo>
                    <a:cubicBezTo>
                      <a:pt x="17560" y="1069"/>
                      <a:pt x="17306" y="1176"/>
                      <a:pt x="17179" y="1069"/>
                    </a:cubicBezTo>
                    <a:cubicBezTo>
                      <a:pt x="17052" y="962"/>
                      <a:pt x="16925" y="642"/>
                      <a:pt x="16925" y="642"/>
                    </a:cubicBezTo>
                    <a:cubicBezTo>
                      <a:pt x="16544" y="107"/>
                      <a:pt x="16544" y="107"/>
                      <a:pt x="16544" y="107"/>
                    </a:cubicBezTo>
                    <a:cubicBezTo>
                      <a:pt x="16544" y="107"/>
                      <a:pt x="16163" y="214"/>
                      <a:pt x="15908" y="214"/>
                    </a:cubicBezTo>
                    <a:cubicBezTo>
                      <a:pt x="15781" y="214"/>
                      <a:pt x="15908" y="0"/>
                      <a:pt x="15527" y="0"/>
                    </a:cubicBezTo>
                    <a:cubicBezTo>
                      <a:pt x="14638" y="0"/>
                      <a:pt x="14638" y="0"/>
                      <a:pt x="14638" y="0"/>
                    </a:cubicBezTo>
                    <a:cubicBezTo>
                      <a:pt x="14384" y="0"/>
                      <a:pt x="14511" y="107"/>
                      <a:pt x="14130" y="428"/>
                    </a:cubicBezTo>
                    <a:cubicBezTo>
                      <a:pt x="13875" y="642"/>
                      <a:pt x="14003" y="214"/>
                      <a:pt x="13748" y="321"/>
                    </a:cubicBezTo>
                    <a:cubicBezTo>
                      <a:pt x="13367" y="321"/>
                      <a:pt x="13494" y="642"/>
                      <a:pt x="13494" y="642"/>
                    </a:cubicBezTo>
                    <a:cubicBezTo>
                      <a:pt x="13494" y="642"/>
                      <a:pt x="13240" y="642"/>
                      <a:pt x="12859" y="749"/>
                    </a:cubicBezTo>
                    <a:cubicBezTo>
                      <a:pt x="12478" y="855"/>
                      <a:pt x="12478" y="535"/>
                      <a:pt x="12224" y="535"/>
                    </a:cubicBezTo>
                    <a:cubicBezTo>
                      <a:pt x="11843" y="535"/>
                      <a:pt x="11970" y="1069"/>
                      <a:pt x="11970" y="1069"/>
                    </a:cubicBezTo>
                    <a:cubicBezTo>
                      <a:pt x="11970" y="1069"/>
                      <a:pt x="11715" y="1069"/>
                      <a:pt x="11334" y="962"/>
                    </a:cubicBezTo>
                    <a:cubicBezTo>
                      <a:pt x="10953" y="855"/>
                      <a:pt x="10826" y="855"/>
                      <a:pt x="10572" y="855"/>
                    </a:cubicBezTo>
                    <a:cubicBezTo>
                      <a:pt x="10318" y="855"/>
                      <a:pt x="9810" y="855"/>
                      <a:pt x="9683" y="749"/>
                    </a:cubicBezTo>
                    <a:cubicBezTo>
                      <a:pt x="9428" y="642"/>
                      <a:pt x="9301" y="428"/>
                      <a:pt x="8920" y="214"/>
                    </a:cubicBezTo>
                    <a:cubicBezTo>
                      <a:pt x="8539" y="107"/>
                      <a:pt x="8285" y="214"/>
                      <a:pt x="8158" y="214"/>
                    </a:cubicBezTo>
                    <a:cubicBezTo>
                      <a:pt x="7904" y="214"/>
                      <a:pt x="7650" y="428"/>
                      <a:pt x="7650" y="749"/>
                    </a:cubicBezTo>
                    <a:cubicBezTo>
                      <a:pt x="7650" y="962"/>
                      <a:pt x="7141" y="1176"/>
                      <a:pt x="7141" y="1176"/>
                    </a:cubicBezTo>
                    <a:cubicBezTo>
                      <a:pt x="7014" y="2139"/>
                      <a:pt x="7014" y="2139"/>
                      <a:pt x="7014" y="2139"/>
                    </a:cubicBezTo>
                    <a:cubicBezTo>
                      <a:pt x="7014" y="2673"/>
                      <a:pt x="7014" y="2673"/>
                      <a:pt x="7014" y="2673"/>
                    </a:cubicBezTo>
                    <a:cubicBezTo>
                      <a:pt x="6887" y="3101"/>
                      <a:pt x="6887" y="3101"/>
                      <a:pt x="6887" y="3101"/>
                    </a:cubicBezTo>
                    <a:cubicBezTo>
                      <a:pt x="6633" y="3422"/>
                      <a:pt x="6633" y="3422"/>
                      <a:pt x="6633" y="3422"/>
                    </a:cubicBezTo>
                    <a:cubicBezTo>
                      <a:pt x="6379" y="3743"/>
                      <a:pt x="6379" y="3743"/>
                      <a:pt x="6379" y="3743"/>
                    </a:cubicBezTo>
                    <a:cubicBezTo>
                      <a:pt x="6379" y="4170"/>
                      <a:pt x="6379" y="4170"/>
                      <a:pt x="6379" y="4170"/>
                    </a:cubicBezTo>
                    <a:cubicBezTo>
                      <a:pt x="6252" y="4598"/>
                      <a:pt x="6252" y="4598"/>
                      <a:pt x="6252" y="4598"/>
                    </a:cubicBezTo>
                    <a:cubicBezTo>
                      <a:pt x="6379" y="4919"/>
                      <a:pt x="6379" y="4919"/>
                      <a:pt x="6379" y="4919"/>
                    </a:cubicBezTo>
                    <a:cubicBezTo>
                      <a:pt x="6379" y="5453"/>
                      <a:pt x="6379" y="5453"/>
                      <a:pt x="6379" y="5453"/>
                    </a:cubicBezTo>
                    <a:cubicBezTo>
                      <a:pt x="6379" y="5881"/>
                      <a:pt x="6379" y="5881"/>
                      <a:pt x="6379" y="5881"/>
                    </a:cubicBezTo>
                    <a:cubicBezTo>
                      <a:pt x="6252" y="6416"/>
                      <a:pt x="6252" y="6416"/>
                      <a:pt x="6252" y="6416"/>
                    </a:cubicBezTo>
                    <a:cubicBezTo>
                      <a:pt x="5871" y="6844"/>
                      <a:pt x="5871" y="6844"/>
                      <a:pt x="5871" y="6844"/>
                    </a:cubicBezTo>
                    <a:cubicBezTo>
                      <a:pt x="5871" y="7164"/>
                      <a:pt x="5871" y="7164"/>
                      <a:pt x="5871" y="7164"/>
                    </a:cubicBezTo>
                    <a:cubicBezTo>
                      <a:pt x="5744" y="7699"/>
                      <a:pt x="5744" y="7699"/>
                      <a:pt x="5744" y="7699"/>
                    </a:cubicBezTo>
                    <a:cubicBezTo>
                      <a:pt x="5744" y="7592"/>
                      <a:pt x="5744" y="7592"/>
                      <a:pt x="5744" y="7592"/>
                    </a:cubicBezTo>
                    <a:cubicBezTo>
                      <a:pt x="5490" y="7913"/>
                      <a:pt x="5490" y="7913"/>
                      <a:pt x="5490" y="7913"/>
                    </a:cubicBezTo>
                    <a:cubicBezTo>
                      <a:pt x="5235" y="8341"/>
                      <a:pt x="5235" y="8341"/>
                      <a:pt x="5235" y="8341"/>
                    </a:cubicBezTo>
                    <a:cubicBezTo>
                      <a:pt x="5235" y="8661"/>
                      <a:pt x="5235" y="8661"/>
                      <a:pt x="5235" y="8661"/>
                    </a:cubicBezTo>
                    <a:cubicBezTo>
                      <a:pt x="5108" y="8982"/>
                      <a:pt x="5108" y="8982"/>
                      <a:pt x="5108" y="8982"/>
                    </a:cubicBezTo>
                    <a:cubicBezTo>
                      <a:pt x="5108" y="9410"/>
                      <a:pt x="5108" y="9410"/>
                      <a:pt x="5108" y="9410"/>
                    </a:cubicBezTo>
                    <a:cubicBezTo>
                      <a:pt x="5108" y="9624"/>
                      <a:pt x="5108" y="9624"/>
                      <a:pt x="5108" y="9624"/>
                    </a:cubicBezTo>
                    <a:cubicBezTo>
                      <a:pt x="4981" y="9945"/>
                      <a:pt x="4981" y="9945"/>
                      <a:pt x="4981" y="9945"/>
                    </a:cubicBezTo>
                    <a:cubicBezTo>
                      <a:pt x="4854" y="10265"/>
                      <a:pt x="4854" y="10265"/>
                      <a:pt x="4854" y="10265"/>
                    </a:cubicBezTo>
                    <a:cubicBezTo>
                      <a:pt x="4600" y="10693"/>
                      <a:pt x="4600" y="10693"/>
                      <a:pt x="4600" y="10693"/>
                    </a:cubicBezTo>
                    <a:cubicBezTo>
                      <a:pt x="4473" y="11014"/>
                      <a:pt x="4473" y="11014"/>
                      <a:pt x="4473" y="11014"/>
                    </a:cubicBezTo>
                    <a:cubicBezTo>
                      <a:pt x="3965" y="11442"/>
                      <a:pt x="3965" y="11442"/>
                      <a:pt x="3965" y="11442"/>
                    </a:cubicBezTo>
                    <a:cubicBezTo>
                      <a:pt x="3457" y="11549"/>
                      <a:pt x="3457" y="11549"/>
                      <a:pt x="3457" y="11549"/>
                    </a:cubicBezTo>
                    <a:cubicBezTo>
                      <a:pt x="3075" y="11655"/>
                      <a:pt x="3075" y="11655"/>
                      <a:pt x="3075" y="11655"/>
                    </a:cubicBezTo>
                    <a:cubicBezTo>
                      <a:pt x="2948" y="11442"/>
                      <a:pt x="2948" y="11442"/>
                      <a:pt x="2948" y="11442"/>
                    </a:cubicBezTo>
                    <a:cubicBezTo>
                      <a:pt x="2948" y="10800"/>
                      <a:pt x="2948" y="10800"/>
                      <a:pt x="2948" y="10800"/>
                    </a:cubicBezTo>
                    <a:cubicBezTo>
                      <a:pt x="2948" y="10800"/>
                      <a:pt x="2694" y="10907"/>
                      <a:pt x="2440" y="10907"/>
                    </a:cubicBezTo>
                    <a:cubicBezTo>
                      <a:pt x="2186" y="10907"/>
                      <a:pt x="2059" y="10800"/>
                      <a:pt x="2059" y="10800"/>
                    </a:cubicBezTo>
                    <a:cubicBezTo>
                      <a:pt x="2059" y="10800"/>
                      <a:pt x="2186" y="11228"/>
                      <a:pt x="1932" y="11228"/>
                    </a:cubicBezTo>
                    <a:cubicBezTo>
                      <a:pt x="1678" y="11228"/>
                      <a:pt x="1424" y="11121"/>
                      <a:pt x="1297" y="11228"/>
                    </a:cubicBezTo>
                    <a:cubicBezTo>
                      <a:pt x="1043" y="11442"/>
                      <a:pt x="915" y="11335"/>
                      <a:pt x="915" y="11335"/>
                    </a:cubicBezTo>
                    <a:cubicBezTo>
                      <a:pt x="915" y="11335"/>
                      <a:pt x="407" y="11442"/>
                      <a:pt x="534" y="11762"/>
                    </a:cubicBezTo>
                    <a:cubicBezTo>
                      <a:pt x="788" y="12083"/>
                      <a:pt x="534" y="12083"/>
                      <a:pt x="534" y="12083"/>
                    </a:cubicBezTo>
                    <a:lnTo>
                      <a:pt x="153" y="12190"/>
                    </a:lnTo>
                    <a:close/>
                  </a:path>
                </a:pathLst>
              </a:custGeom>
              <a:solidFill>
                <a:srgbClr val="EBF1DE"/>
              </a:solidFill>
              <a:ln w="3175" cap="rnd">
                <a:solidFill>
                  <a:srgbClr val="9EAD6E"/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 sz="1300"/>
                </a:pPr>
                <a:endParaRPr/>
              </a:p>
            </p:txBody>
          </p:sp>
          <p:sp>
            <p:nvSpPr>
              <p:cNvPr id="57" name="Freeform 11"/>
              <p:cNvSpPr/>
              <p:nvPr/>
            </p:nvSpPr>
            <p:spPr>
              <a:xfrm>
                <a:off x="3188959" y="1466175"/>
                <a:ext cx="114267" cy="12886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855" h="21600" extrusionOk="0">
                    <a:moveTo>
                      <a:pt x="20855" y="7776"/>
                    </a:moveTo>
                    <a:cubicBezTo>
                      <a:pt x="20855" y="7776"/>
                      <a:pt x="19447" y="7776"/>
                      <a:pt x="18977" y="6912"/>
                    </a:cubicBezTo>
                    <a:cubicBezTo>
                      <a:pt x="18038" y="6480"/>
                      <a:pt x="18038" y="5616"/>
                      <a:pt x="19447" y="5616"/>
                    </a:cubicBezTo>
                    <a:cubicBezTo>
                      <a:pt x="20386" y="5616"/>
                      <a:pt x="20855" y="5616"/>
                      <a:pt x="19447" y="4752"/>
                    </a:cubicBezTo>
                    <a:cubicBezTo>
                      <a:pt x="18508" y="4320"/>
                      <a:pt x="17568" y="3888"/>
                      <a:pt x="17099" y="4320"/>
                    </a:cubicBezTo>
                    <a:cubicBezTo>
                      <a:pt x="16629" y="4752"/>
                      <a:pt x="16160" y="6048"/>
                      <a:pt x="15221" y="4752"/>
                    </a:cubicBezTo>
                    <a:cubicBezTo>
                      <a:pt x="14751" y="3888"/>
                      <a:pt x="14751" y="3888"/>
                      <a:pt x="13812" y="3888"/>
                    </a:cubicBezTo>
                    <a:cubicBezTo>
                      <a:pt x="12873" y="3888"/>
                      <a:pt x="13342" y="3456"/>
                      <a:pt x="13342" y="2592"/>
                    </a:cubicBezTo>
                    <a:cubicBezTo>
                      <a:pt x="13342" y="1728"/>
                      <a:pt x="10995" y="0"/>
                      <a:pt x="10995" y="0"/>
                    </a:cubicBezTo>
                    <a:cubicBezTo>
                      <a:pt x="10525" y="0"/>
                      <a:pt x="10055" y="0"/>
                      <a:pt x="9116" y="0"/>
                    </a:cubicBezTo>
                    <a:cubicBezTo>
                      <a:pt x="7708" y="0"/>
                      <a:pt x="6768" y="0"/>
                      <a:pt x="6299" y="864"/>
                    </a:cubicBezTo>
                    <a:cubicBezTo>
                      <a:pt x="5829" y="1296"/>
                      <a:pt x="5360" y="1728"/>
                      <a:pt x="4421" y="2160"/>
                    </a:cubicBezTo>
                    <a:cubicBezTo>
                      <a:pt x="4421" y="2160"/>
                      <a:pt x="3012" y="3456"/>
                      <a:pt x="3951" y="3888"/>
                    </a:cubicBezTo>
                    <a:cubicBezTo>
                      <a:pt x="5360" y="4752"/>
                      <a:pt x="4421" y="5616"/>
                      <a:pt x="3951" y="6048"/>
                    </a:cubicBezTo>
                    <a:cubicBezTo>
                      <a:pt x="3951" y="6480"/>
                      <a:pt x="3482" y="6912"/>
                      <a:pt x="3951" y="7344"/>
                    </a:cubicBezTo>
                    <a:cubicBezTo>
                      <a:pt x="3951" y="8208"/>
                      <a:pt x="5360" y="8208"/>
                      <a:pt x="4890" y="9072"/>
                    </a:cubicBezTo>
                    <a:cubicBezTo>
                      <a:pt x="4890" y="9504"/>
                      <a:pt x="3482" y="9072"/>
                      <a:pt x="3482" y="9504"/>
                    </a:cubicBezTo>
                    <a:cubicBezTo>
                      <a:pt x="3012" y="10368"/>
                      <a:pt x="5829" y="10368"/>
                      <a:pt x="5360" y="11232"/>
                    </a:cubicBezTo>
                    <a:cubicBezTo>
                      <a:pt x="4890" y="12096"/>
                      <a:pt x="3951" y="11664"/>
                      <a:pt x="3482" y="12096"/>
                    </a:cubicBezTo>
                    <a:cubicBezTo>
                      <a:pt x="3012" y="12528"/>
                      <a:pt x="3012" y="12960"/>
                      <a:pt x="2542" y="13392"/>
                    </a:cubicBezTo>
                    <a:cubicBezTo>
                      <a:pt x="2073" y="13824"/>
                      <a:pt x="1603" y="13824"/>
                      <a:pt x="1134" y="13824"/>
                    </a:cubicBezTo>
                    <a:cubicBezTo>
                      <a:pt x="195" y="14688"/>
                      <a:pt x="195" y="15120"/>
                      <a:pt x="195" y="15984"/>
                    </a:cubicBezTo>
                    <a:cubicBezTo>
                      <a:pt x="-275" y="16848"/>
                      <a:pt x="195" y="17712"/>
                      <a:pt x="664" y="18576"/>
                    </a:cubicBezTo>
                    <a:cubicBezTo>
                      <a:pt x="1134" y="18576"/>
                      <a:pt x="1134" y="18576"/>
                      <a:pt x="1603" y="18576"/>
                    </a:cubicBezTo>
                    <a:cubicBezTo>
                      <a:pt x="2073" y="18576"/>
                      <a:pt x="2542" y="19440"/>
                      <a:pt x="3012" y="19872"/>
                    </a:cubicBezTo>
                    <a:cubicBezTo>
                      <a:pt x="3012" y="20304"/>
                      <a:pt x="3012" y="20304"/>
                      <a:pt x="3012" y="20304"/>
                    </a:cubicBezTo>
                    <a:cubicBezTo>
                      <a:pt x="3482" y="18576"/>
                      <a:pt x="3482" y="18576"/>
                      <a:pt x="3482" y="18576"/>
                    </a:cubicBezTo>
                    <a:cubicBezTo>
                      <a:pt x="5829" y="17280"/>
                      <a:pt x="5829" y="17280"/>
                      <a:pt x="5829" y="17280"/>
                    </a:cubicBezTo>
                    <a:cubicBezTo>
                      <a:pt x="6768" y="18576"/>
                      <a:pt x="6768" y="18576"/>
                      <a:pt x="6768" y="18576"/>
                    </a:cubicBezTo>
                    <a:cubicBezTo>
                      <a:pt x="7708" y="17712"/>
                      <a:pt x="7708" y="17712"/>
                      <a:pt x="7708" y="17712"/>
                    </a:cubicBezTo>
                    <a:cubicBezTo>
                      <a:pt x="9586" y="19440"/>
                      <a:pt x="9586" y="19440"/>
                      <a:pt x="9586" y="19440"/>
                    </a:cubicBezTo>
                    <a:cubicBezTo>
                      <a:pt x="10055" y="21600"/>
                      <a:pt x="10055" y="21600"/>
                      <a:pt x="10055" y="21600"/>
                    </a:cubicBezTo>
                    <a:cubicBezTo>
                      <a:pt x="10055" y="21600"/>
                      <a:pt x="10055" y="21600"/>
                      <a:pt x="10055" y="21600"/>
                    </a:cubicBezTo>
                    <a:cubicBezTo>
                      <a:pt x="11464" y="20304"/>
                      <a:pt x="11464" y="20304"/>
                      <a:pt x="11464" y="20304"/>
                    </a:cubicBezTo>
                    <a:cubicBezTo>
                      <a:pt x="12403" y="19440"/>
                      <a:pt x="12403" y="19440"/>
                      <a:pt x="12403" y="19440"/>
                    </a:cubicBezTo>
                    <a:cubicBezTo>
                      <a:pt x="13342" y="20736"/>
                      <a:pt x="13342" y="20736"/>
                      <a:pt x="13342" y="20736"/>
                    </a:cubicBezTo>
                    <a:cubicBezTo>
                      <a:pt x="14282" y="19008"/>
                      <a:pt x="14282" y="19008"/>
                      <a:pt x="14282" y="19008"/>
                    </a:cubicBezTo>
                    <a:cubicBezTo>
                      <a:pt x="15690" y="19008"/>
                      <a:pt x="15690" y="19008"/>
                      <a:pt x="15690" y="19008"/>
                    </a:cubicBezTo>
                    <a:cubicBezTo>
                      <a:pt x="16629" y="18576"/>
                      <a:pt x="16629" y="18576"/>
                      <a:pt x="16629" y="18576"/>
                    </a:cubicBezTo>
                    <a:cubicBezTo>
                      <a:pt x="18038" y="18144"/>
                      <a:pt x="18038" y="18144"/>
                      <a:pt x="18038" y="18144"/>
                    </a:cubicBezTo>
                    <a:cubicBezTo>
                      <a:pt x="18508" y="18144"/>
                      <a:pt x="18508" y="18144"/>
                      <a:pt x="18508" y="18144"/>
                    </a:cubicBezTo>
                    <a:cubicBezTo>
                      <a:pt x="18508" y="18144"/>
                      <a:pt x="19447" y="17280"/>
                      <a:pt x="19447" y="16416"/>
                    </a:cubicBezTo>
                    <a:cubicBezTo>
                      <a:pt x="19916" y="15552"/>
                      <a:pt x="21325" y="14688"/>
                      <a:pt x="20386" y="14256"/>
                    </a:cubicBezTo>
                    <a:cubicBezTo>
                      <a:pt x="19447" y="14256"/>
                      <a:pt x="18508" y="14256"/>
                      <a:pt x="18038" y="13392"/>
                    </a:cubicBezTo>
                    <a:cubicBezTo>
                      <a:pt x="17568" y="12528"/>
                      <a:pt x="17568" y="12096"/>
                      <a:pt x="18038" y="11232"/>
                    </a:cubicBezTo>
                    <a:cubicBezTo>
                      <a:pt x="18508" y="10800"/>
                      <a:pt x="18508" y="10368"/>
                      <a:pt x="19447" y="9936"/>
                    </a:cubicBezTo>
                    <a:cubicBezTo>
                      <a:pt x="20386" y="9072"/>
                      <a:pt x="20855" y="7776"/>
                      <a:pt x="20855" y="7776"/>
                    </a:cubicBezTo>
                    <a:close/>
                  </a:path>
                </a:pathLst>
              </a:custGeom>
              <a:solidFill>
                <a:srgbClr val="EBF1DE"/>
              </a:solidFill>
              <a:ln w="3175" cap="flat">
                <a:solidFill>
                  <a:srgbClr val="9EAD6E"/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 sz="1300"/>
                </a:pPr>
                <a:endParaRPr/>
              </a:p>
            </p:txBody>
          </p:sp>
          <p:sp>
            <p:nvSpPr>
              <p:cNvPr id="58" name="Freeform 12"/>
              <p:cNvSpPr/>
              <p:nvPr/>
            </p:nvSpPr>
            <p:spPr>
              <a:xfrm>
                <a:off x="3188959" y="1466175"/>
                <a:ext cx="114267" cy="12886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855" h="21600" extrusionOk="0">
                    <a:moveTo>
                      <a:pt x="20855" y="7776"/>
                    </a:moveTo>
                    <a:cubicBezTo>
                      <a:pt x="20855" y="7776"/>
                      <a:pt x="19447" y="7776"/>
                      <a:pt x="18977" y="6912"/>
                    </a:cubicBezTo>
                    <a:cubicBezTo>
                      <a:pt x="18038" y="6480"/>
                      <a:pt x="18038" y="5616"/>
                      <a:pt x="19447" y="5616"/>
                    </a:cubicBezTo>
                    <a:cubicBezTo>
                      <a:pt x="20386" y="5616"/>
                      <a:pt x="20855" y="5616"/>
                      <a:pt x="19447" y="4752"/>
                    </a:cubicBezTo>
                    <a:cubicBezTo>
                      <a:pt x="18508" y="4320"/>
                      <a:pt x="17568" y="3888"/>
                      <a:pt x="17099" y="4320"/>
                    </a:cubicBezTo>
                    <a:cubicBezTo>
                      <a:pt x="16629" y="4752"/>
                      <a:pt x="16160" y="6048"/>
                      <a:pt x="15221" y="4752"/>
                    </a:cubicBezTo>
                    <a:cubicBezTo>
                      <a:pt x="14751" y="3888"/>
                      <a:pt x="14751" y="3888"/>
                      <a:pt x="13812" y="3888"/>
                    </a:cubicBezTo>
                    <a:cubicBezTo>
                      <a:pt x="12873" y="3888"/>
                      <a:pt x="13342" y="3456"/>
                      <a:pt x="13342" y="2592"/>
                    </a:cubicBezTo>
                    <a:cubicBezTo>
                      <a:pt x="13342" y="1728"/>
                      <a:pt x="10995" y="0"/>
                      <a:pt x="10995" y="0"/>
                    </a:cubicBezTo>
                    <a:cubicBezTo>
                      <a:pt x="10525" y="0"/>
                      <a:pt x="10055" y="0"/>
                      <a:pt x="9116" y="0"/>
                    </a:cubicBezTo>
                    <a:cubicBezTo>
                      <a:pt x="7708" y="0"/>
                      <a:pt x="6768" y="0"/>
                      <a:pt x="6299" y="864"/>
                    </a:cubicBezTo>
                    <a:cubicBezTo>
                      <a:pt x="5829" y="1296"/>
                      <a:pt x="5360" y="1728"/>
                      <a:pt x="4421" y="2160"/>
                    </a:cubicBezTo>
                    <a:cubicBezTo>
                      <a:pt x="4421" y="2160"/>
                      <a:pt x="3012" y="3456"/>
                      <a:pt x="3951" y="3888"/>
                    </a:cubicBezTo>
                    <a:cubicBezTo>
                      <a:pt x="5360" y="4752"/>
                      <a:pt x="4421" y="5616"/>
                      <a:pt x="3951" y="6048"/>
                    </a:cubicBezTo>
                    <a:cubicBezTo>
                      <a:pt x="3951" y="6480"/>
                      <a:pt x="3482" y="6912"/>
                      <a:pt x="3951" y="7344"/>
                    </a:cubicBezTo>
                    <a:cubicBezTo>
                      <a:pt x="3951" y="8208"/>
                      <a:pt x="5360" y="8208"/>
                      <a:pt x="4890" y="9072"/>
                    </a:cubicBezTo>
                    <a:cubicBezTo>
                      <a:pt x="4890" y="9504"/>
                      <a:pt x="3482" y="9072"/>
                      <a:pt x="3482" y="9504"/>
                    </a:cubicBezTo>
                    <a:cubicBezTo>
                      <a:pt x="3012" y="10368"/>
                      <a:pt x="5829" y="10368"/>
                      <a:pt x="5360" y="11232"/>
                    </a:cubicBezTo>
                    <a:cubicBezTo>
                      <a:pt x="4890" y="12096"/>
                      <a:pt x="3951" y="11664"/>
                      <a:pt x="3482" y="12096"/>
                    </a:cubicBezTo>
                    <a:cubicBezTo>
                      <a:pt x="3012" y="12528"/>
                      <a:pt x="3012" y="12960"/>
                      <a:pt x="2542" y="13392"/>
                    </a:cubicBezTo>
                    <a:cubicBezTo>
                      <a:pt x="2073" y="13824"/>
                      <a:pt x="1603" y="13824"/>
                      <a:pt x="1134" y="13824"/>
                    </a:cubicBezTo>
                    <a:cubicBezTo>
                      <a:pt x="195" y="14688"/>
                      <a:pt x="195" y="15120"/>
                      <a:pt x="195" y="15984"/>
                    </a:cubicBezTo>
                    <a:cubicBezTo>
                      <a:pt x="-275" y="16848"/>
                      <a:pt x="195" y="17712"/>
                      <a:pt x="664" y="18576"/>
                    </a:cubicBezTo>
                    <a:cubicBezTo>
                      <a:pt x="1134" y="18576"/>
                      <a:pt x="1134" y="18576"/>
                      <a:pt x="1603" y="18576"/>
                    </a:cubicBezTo>
                    <a:cubicBezTo>
                      <a:pt x="2073" y="18576"/>
                      <a:pt x="2542" y="19440"/>
                      <a:pt x="3012" y="19872"/>
                    </a:cubicBezTo>
                    <a:cubicBezTo>
                      <a:pt x="3012" y="20304"/>
                      <a:pt x="3012" y="20304"/>
                      <a:pt x="3012" y="20304"/>
                    </a:cubicBezTo>
                    <a:cubicBezTo>
                      <a:pt x="3482" y="18576"/>
                      <a:pt x="3482" y="18576"/>
                      <a:pt x="3482" y="18576"/>
                    </a:cubicBezTo>
                    <a:cubicBezTo>
                      <a:pt x="5829" y="17280"/>
                      <a:pt x="5829" y="17280"/>
                      <a:pt x="5829" y="17280"/>
                    </a:cubicBezTo>
                    <a:cubicBezTo>
                      <a:pt x="6768" y="18576"/>
                      <a:pt x="6768" y="18576"/>
                      <a:pt x="6768" y="18576"/>
                    </a:cubicBezTo>
                    <a:cubicBezTo>
                      <a:pt x="7708" y="17712"/>
                      <a:pt x="7708" y="17712"/>
                      <a:pt x="7708" y="17712"/>
                    </a:cubicBezTo>
                    <a:cubicBezTo>
                      <a:pt x="9586" y="19440"/>
                      <a:pt x="9586" y="19440"/>
                      <a:pt x="9586" y="19440"/>
                    </a:cubicBezTo>
                    <a:cubicBezTo>
                      <a:pt x="10055" y="21600"/>
                      <a:pt x="10055" y="21600"/>
                      <a:pt x="10055" y="21600"/>
                    </a:cubicBezTo>
                    <a:cubicBezTo>
                      <a:pt x="10055" y="21600"/>
                      <a:pt x="10055" y="21600"/>
                      <a:pt x="10055" y="21600"/>
                    </a:cubicBezTo>
                    <a:cubicBezTo>
                      <a:pt x="11464" y="20304"/>
                      <a:pt x="11464" y="20304"/>
                      <a:pt x="11464" y="20304"/>
                    </a:cubicBezTo>
                    <a:cubicBezTo>
                      <a:pt x="12403" y="19440"/>
                      <a:pt x="12403" y="19440"/>
                      <a:pt x="12403" y="19440"/>
                    </a:cubicBezTo>
                    <a:cubicBezTo>
                      <a:pt x="13342" y="20736"/>
                      <a:pt x="13342" y="20736"/>
                      <a:pt x="13342" y="20736"/>
                    </a:cubicBezTo>
                    <a:cubicBezTo>
                      <a:pt x="14282" y="19008"/>
                      <a:pt x="14282" y="19008"/>
                      <a:pt x="14282" y="19008"/>
                    </a:cubicBezTo>
                    <a:cubicBezTo>
                      <a:pt x="15690" y="19008"/>
                      <a:pt x="15690" y="19008"/>
                      <a:pt x="15690" y="19008"/>
                    </a:cubicBezTo>
                    <a:cubicBezTo>
                      <a:pt x="16629" y="18576"/>
                      <a:pt x="16629" y="18576"/>
                      <a:pt x="16629" y="18576"/>
                    </a:cubicBezTo>
                    <a:cubicBezTo>
                      <a:pt x="18038" y="18144"/>
                      <a:pt x="18038" y="18144"/>
                      <a:pt x="18038" y="18144"/>
                    </a:cubicBezTo>
                    <a:cubicBezTo>
                      <a:pt x="18508" y="18144"/>
                      <a:pt x="18508" y="18144"/>
                      <a:pt x="18508" y="18144"/>
                    </a:cubicBezTo>
                    <a:cubicBezTo>
                      <a:pt x="18508" y="18144"/>
                      <a:pt x="19447" y="17280"/>
                      <a:pt x="19447" y="16416"/>
                    </a:cubicBezTo>
                    <a:cubicBezTo>
                      <a:pt x="19916" y="15552"/>
                      <a:pt x="21325" y="14688"/>
                      <a:pt x="20386" y="14256"/>
                    </a:cubicBezTo>
                    <a:cubicBezTo>
                      <a:pt x="19447" y="14256"/>
                      <a:pt x="18508" y="14256"/>
                      <a:pt x="18038" y="13392"/>
                    </a:cubicBezTo>
                    <a:cubicBezTo>
                      <a:pt x="17568" y="12528"/>
                      <a:pt x="17568" y="12096"/>
                      <a:pt x="18038" y="11232"/>
                    </a:cubicBezTo>
                    <a:cubicBezTo>
                      <a:pt x="18508" y="10800"/>
                      <a:pt x="18508" y="10368"/>
                      <a:pt x="19447" y="9936"/>
                    </a:cubicBezTo>
                    <a:cubicBezTo>
                      <a:pt x="20386" y="9072"/>
                      <a:pt x="20855" y="7776"/>
                      <a:pt x="20855" y="7776"/>
                    </a:cubicBezTo>
                    <a:close/>
                  </a:path>
                </a:pathLst>
              </a:custGeom>
              <a:solidFill>
                <a:srgbClr val="EBF1DE"/>
              </a:solidFill>
              <a:ln w="3175" cap="rnd">
                <a:solidFill>
                  <a:srgbClr val="9EAD6E"/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 sz="1300"/>
                </a:pPr>
                <a:endParaRPr/>
              </a:p>
            </p:txBody>
          </p:sp>
          <p:sp>
            <p:nvSpPr>
              <p:cNvPr id="59" name="Freeform 13"/>
              <p:cNvSpPr/>
              <p:nvPr/>
            </p:nvSpPr>
            <p:spPr>
              <a:xfrm>
                <a:off x="3728440" y="2265668"/>
                <a:ext cx="259917" cy="1933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929" h="21600" extrusionOk="0">
                    <a:moveTo>
                      <a:pt x="265" y="6624"/>
                    </a:moveTo>
                    <a:cubicBezTo>
                      <a:pt x="265" y="6624"/>
                      <a:pt x="681" y="6336"/>
                      <a:pt x="681" y="6048"/>
                    </a:cubicBezTo>
                    <a:cubicBezTo>
                      <a:pt x="681" y="5472"/>
                      <a:pt x="888" y="5760"/>
                      <a:pt x="888" y="5184"/>
                    </a:cubicBezTo>
                    <a:cubicBezTo>
                      <a:pt x="888" y="4608"/>
                      <a:pt x="888" y="4896"/>
                      <a:pt x="1096" y="4608"/>
                    </a:cubicBezTo>
                    <a:cubicBezTo>
                      <a:pt x="1304" y="4320"/>
                      <a:pt x="1304" y="4032"/>
                      <a:pt x="1719" y="4032"/>
                    </a:cubicBezTo>
                    <a:cubicBezTo>
                      <a:pt x="2342" y="3744"/>
                      <a:pt x="1927" y="4320"/>
                      <a:pt x="2342" y="4608"/>
                    </a:cubicBezTo>
                    <a:cubicBezTo>
                      <a:pt x="2758" y="4896"/>
                      <a:pt x="2758" y="4896"/>
                      <a:pt x="3381" y="4608"/>
                    </a:cubicBezTo>
                    <a:cubicBezTo>
                      <a:pt x="4004" y="4608"/>
                      <a:pt x="6496" y="5760"/>
                      <a:pt x="6496" y="5760"/>
                    </a:cubicBezTo>
                    <a:cubicBezTo>
                      <a:pt x="6912" y="8928"/>
                      <a:pt x="6912" y="8928"/>
                      <a:pt x="6912" y="8928"/>
                    </a:cubicBezTo>
                    <a:cubicBezTo>
                      <a:pt x="6704" y="8928"/>
                      <a:pt x="7742" y="7488"/>
                      <a:pt x="7742" y="7488"/>
                    </a:cubicBezTo>
                    <a:cubicBezTo>
                      <a:pt x="10235" y="3168"/>
                      <a:pt x="10235" y="3168"/>
                      <a:pt x="10235" y="3168"/>
                    </a:cubicBezTo>
                    <a:cubicBezTo>
                      <a:pt x="16465" y="0"/>
                      <a:pt x="16465" y="0"/>
                      <a:pt x="16465" y="0"/>
                    </a:cubicBezTo>
                    <a:cubicBezTo>
                      <a:pt x="16465" y="864"/>
                      <a:pt x="16465" y="864"/>
                      <a:pt x="16465" y="864"/>
                    </a:cubicBezTo>
                    <a:cubicBezTo>
                      <a:pt x="18750" y="6048"/>
                      <a:pt x="18750" y="6048"/>
                      <a:pt x="18750" y="6048"/>
                    </a:cubicBezTo>
                    <a:cubicBezTo>
                      <a:pt x="19581" y="6912"/>
                      <a:pt x="19581" y="6912"/>
                      <a:pt x="19581" y="6912"/>
                    </a:cubicBezTo>
                    <a:cubicBezTo>
                      <a:pt x="19373" y="6912"/>
                      <a:pt x="19165" y="6912"/>
                      <a:pt x="18958" y="7200"/>
                    </a:cubicBezTo>
                    <a:cubicBezTo>
                      <a:pt x="18958" y="7200"/>
                      <a:pt x="18750" y="7488"/>
                      <a:pt x="18750" y="7776"/>
                    </a:cubicBezTo>
                    <a:cubicBezTo>
                      <a:pt x="18335" y="7776"/>
                      <a:pt x="18127" y="7776"/>
                      <a:pt x="17919" y="7776"/>
                    </a:cubicBezTo>
                    <a:cubicBezTo>
                      <a:pt x="16881" y="8640"/>
                      <a:pt x="17296" y="8928"/>
                      <a:pt x="17504" y="10080"/>
                    </a:cubicBezTo>
                    <a:cubicBezTo>
                      <a:pt x="17296" y="10080"/>
                      <a:pt x="17088" y="10080"/>
                      <a:pt x="16881" y="10080"/>
                    </a:cubicBezTo>
                    <a:cubicBezTo>
                      <a:pt x="16881" y="10080"/>
                      <a:pt x="16258" y="11520"/>
                      <a:pt x="16050" y="11808"/>
                    </a:cubicBezTo>
                    <a:cubicBezTo>
                      <a:pt x="15219" y="12384"/>
                      <a:pt x="14596" y="12672"/>
                      <a:pt x="13558" y="13248"/>
                    </a:cubicBezTo>
                    <a:cubicBezTo>
                      <a:pt x="13350" y="13248"/>
                      <a:pt x="12935" y="13824"/>
                      <a:pt x="12727" y="14112"/>
                    </a:cubicBezTo>
                    <a:cubicBezTo>
                      <a:pt x="12727" y="14112"/>
                      <a:pt x="12312" y="13824"/>
                      <a:pt x="12312" y="14112"/>
                    </a:cubicBezTo>
                    <a:cubicBezTo>
                      <a:pt x="12104" y="14112"/>
                      <a:pt x="10858" y="15264"/>
                      <a:pt x="10858" y="15552"/>
                    </a:cubicBezTo>
                    <a:cubicBezTo>
                      <a:pt x="10858" y="15840"/>
                      <a:pt x="10858" y="15840"/>
                      <a:pt x="10858" y="15840"/>
                    </a:cubicBezTo>
                    <a:cubicBezTo>
                      <a:pt x="10235" y="16416"/>
                      <a:pt x="9819" y="15552"/>
                      <a:pt x="9404" y="15840"/>
                    </a:cubicBezTo>
                    <a:cubicBezTo>
                      <a:pt x="9196" y="16128"/>
                      <a:pt x="9196" y="16416"/>
                      <a:pt x="8988" y="16416"/>
                    </a:cubicBezTo>
                    <a:cubicBezTo>
                      <a:pt x="8781" y="16704"/>
                      <a:pt x="7950" y="17856"/>
                      <a:pt x="7535" y="17856"/>
                    </a:cubicBezTo>
                    <a:cubicBezTo>
                      <a:pt x="6912" y="18144"/>
                      <a:pt x="5873" y="17568"/>
                      <a:pt x="5250" y="18144"/>
                    </a:cubicBezTo>
                    <a:cubicBezTo>
                      <a:pt x="4835" y="18144"/>
                      <a:pt x="4835" y="19008"/>
                      <a:pt x="4627" y="19296"/>
                    </a:cubicBezTo>
                    <a:cubicBezTo>
                      <a:pt x="4212" y="19584"/>
                      <a:pt x="4004" y="19296"/>
                      <a:pt x="3588" y="19584"/>
                    </a:cubicBezTo>
                    <a:cubicBezTo>
                      <a:pt x="3588" y="19584"/>
                      <a:pt x="3381" y="19872"/>
                      <a:pt x="3381" y="19872"/>
                    </a:cubicBezTo>
                    <a:cubicBezTo>
                      <a:pt x="2965" y="19872"/>
                      <a:pt x="1927" y="19584"/>
                      <a:pt x="1304" y="19296"/>
                    </a:cubicBezTo>
                    <a:cubicBezTo>
                      <a:pt x="1096" y="18432"/>
                      <a:pt x="888" y="18144"/>
                      <a:pt x="1096" y="17280"/>
                    </a:cubicBezTo>
                    <a:cubicBezTo>
                      <a:pt x="1096" y="17280"/>
                      <a:pt x="1304" y="16704"/>
                      <a:pt x="1096" y="16416"/>
                    </a:cubicBezTo>
                    <a:cubicBezTo>
                      <a:pt x="1096" y="16128"/>
                      <a:pt x="681" y="15552"/>
                      <a:pt x="473" y="15264"/>
                    </a:cubicBezTo>
                    <a:cubicBezTo>
                      <a:pt x="681" y="14976"/>
                      <a:pt x="265" y="12672"/>
                      <a:pt x="58" y="12384"/>
                    </a:cubicBezTo>
                    <a:cubicBezTo>
                      <a:pt x="-150" y="12384"/>
                      <a:pt x="265" y="12096"/>
                      <a:pt x="265" y="12096"/>
                    </a:cubicBezTo>
                    <a:cubicBezTo>
                      <a:pt x="473" y="11520"/>
                      <a:pt x="265" y="10944"/>
                      <a:pt x="265" y="10368"/>
                    </a:cubicBezTo>
                    <a:cubicBezTo>
                      <a:pt x="58" y="10080"/>
                      <a:pt x="58" y="10080"/>
                      <a:pt x="58" y="10080"/>
                    </a:cubicBezTo>
                    <a:cubicBezTo>
                      <a:pt x="58" y="9504"/>
                      <a:pt x="473" y="8064"/>
                      <a:pt x="265" y="6912"/>
                    </a:cubicBezTo>
                    <a:lnTo>
                      <a:pt x="265" y="6624"/>
                    </a:lnTo>
                    <a:close/>
                    <a:moveTo>
                      <a:pt x="19373" y="21024"/>
                    </a:moveTo>
                    <a:cubicBezTo>
                      <a:pt x="19373" y="21024"/>
                      <a:pt x="19581" y="21312"/>
                      <a:pt x="19788" y="21600"/>
                    </a:cubicBezTo>
                    <a:cubicBezTo>
                      <a:pt x="20412" y="21600"/>
                      <a:pt x="21450" y="21312"/>
                      <a:pt x="20619" y="21024"/>
                    </a:cubicBezTo>
                    <a:cubicBezTo>
                      <a:pt x="19996" y="21024"/>
                      <a:pt x="19996" y="21024"/>
                      <a:pt x="19373" y="21024"/>
                    </a:cubicBezTo>
                    <a:close/>
                  </a:path>
                </a:pathLst>
              </a:custGeom>
              <a:solidFill>
                <a:srgbClr val="EBF1DE"/>
              </a:solidFill>
              <a:ln w="3175" cap="flat">
                <a:solidFill>
                  <a:srgbClr val="9EAD6E"/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 sz="1300"/>
                </a:pPr>
                <a:endParaRPr/>
              </a:p>
            </p:txBody>
          </p:sp>
          <p:sp>
            <p:nvSpPr>
              <p:cNvPr id="60" name="Freeform 14"/>
              <p:cNvSpPr/>
              <p:nvPr/>
            </p:nvSpPr>
            <p:spPr>
              <a:xfrm>
                <a:off x="3728440" y="2265668"/>
                <a:ext cx="259917" cy="1933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929" h="21600" extrusionOk="0">
                    <a:moveTo>
                      <a:pt x="265" y="6624"/>
                    </a:moveTo>
                    <a:cubicBezTo>
                      <a:pt x="265" y="6624"/>
                      <a:pt x="681" y="6336"/>
                      <a:pt x="681" y="6048"/>
                    </a:cubicBezTo>
                    <a:cubicBezTo>
                      <a:pt x="681" y="5472"/>
                      <a:pt x="888" y="5760"/>
                      <a:pt x="888" y="5184"/>
                    </a:cubicBezTo>
                    <a:cubicBezTo>
                      <a:pt x="888" y="4608"/>
                      <a:pt x="888" y="4896"/>
                      <a:pt x="1096" y="4608"/>
                    </a:cubicBezTo>
                    <a:cubicBezTo>
                      <a:pt x="1304" y="4320"/>
                      <a:pt x="1304" y="4032"/>
                      <a:pt x="1719" y="4032"/>
                    </a:cubicBezTo>
                    <a:cubicBezTo>
                      <a:pt x="2342" y="3744"/>
                      <a:pt x="1927" y="4320"/>
                      <a:pt x="2342" y="4608"/>
                    </a:cubicBezTo>
                    <a:cubicBezTo>
                      <a:pt x="2758" y="4896"/>
                      <a:pt x="2758" y="4896"/>
                      <a:pt x="3381" y="4608"/>
                    </a:cubicBezTo>
                    <a:cubicBezTo>
                      <a:pt x="4004" y="4608"/>
                      <a:pt x="6496" y="5760"/>
                      <a:pt x="6496" y="5760"/>
                    </a:cubicBezTo>
                    <a:cubicBezTo>
                      <a:pt x="6912" y="8928"/>
                      <a:pt x="6912" y="8928"/>
                      <a:pt x="6912" y="8928"/>
                    </a:cubicBezTo>
                    <a:cubicBezTo>
                      <a:pt x="6704" y="8928"/>
                      <a:pt x="7742" y="7488"/>
                      <a:pt x="7742" y="7488"/>
                    </a:cubicBezTo>
                    <a:cubicBezTo>
                      <a:pt x="10235" y="3168"/>
                      <a:pt x="10235" y="3168"/>
                      <a:pt x="10235" y="3168"/>
                    </a:cubicBezTo>
                    <a:cubicBezTo>
                      <a:pt x="16465" y="0"/>
                      <a:pt x="16465" y="0"/>
                      <a:pt x="16465" y="0"/>
                    </a:cubicBezTo>
                    <a:cubicBezTo>
                      <a:pt x="16465" y="864"/>
                      <a:pt x="16465" y="864"/>
                      <a:pt x="16465" y="864"/>
                    </a:cubicBezTo>
                    <a:cubicBezTo>
                      <a:pt x="18750" y="6048"/>
                      <a:pt x="18750" y="6048"/>
                      <a:pt x="18750" y="6048"/>
                    </a:cubicBezTo>
                    <a:cubicBezTo>
                      <a:pt x="19581" y="6912"/>
                      <a:pt x="19581" y="6912"/>
                      <a:pt x="19581" y="6912"/>
                    </a:cubicBezTo>
                    <a:cubicBezTo>
                      <a:pt x="19373" y="6912"/>
                      <a:pt x="19165" y="6912"/>
                      <a:pt x="18958" y="7200"/>
                    </a:cubicBezTo>
                    <a:cubicBezTo>
                      <a:pt x="18958" y="7200"/>
                      <a:pt x="18750" y="7488"/>
                      <a:pt x="18750" y="7776"/>
                    </a:cubicBezTo>
                    <a:cubicBezTo>
                      <a:pt x="18335" y="7776"/>
                      <a:pt x="18127" y="7776"/>
                      <a:pt x="17919" y="7776"/>
                    </a:cubicBezTo>
                    <a:cubicBezTo>
                      <a:pt x="16881" y="8640"/>
                      <a:pt x="17296" y="8928"/>
                      <a:pt x="17504" y="10080"/>
                    </a:cubicBezTo>
                    <a:cubicBezTo>
                      <a:pt x="17296" y="10080"/>
                      <a:pt x="17088" y="10080"/>
                      <a:pt x="16881" y="10080"/>
                    </a:cubicBezTo>
                    <a:cubicBezTo>
                      <a:pt x="16881" y="10080"/>
                      <a:pt x="16258" y="11520"/>
                      <a:pt x="16050" y="11808"/>
                    </a:cubicBezTo>
                    <a:cubicBezTo>
                      <a:pt x="15219" y="12384"/>
                      <a:pt x="14596" y="12672"/>
                      <a:pt x="13558" y="13248"/>
                    </a:cubicBezTo>
                    <a:cubicBezTo>
                      <a:pt x="13350" y="13248"/>
                      <a:pt x="12935" y="13824"/>
                      <a:pt x="12727" y="14112"/>
                    </a:cubicBezTo>
                    <a:cubicBezTo>
                      <a:pt x="12727" y="14112"/>
                      <a:pt x="12312" y="13824"/>
                      <a:pt x="12312" y="14112"/>
                    </a:cubicBezTo>
                    <a:cubicBezTo>
                      <a:pt x="12104" y="14112"/>
                      <a:pt x="10858" y="15264"/>
                      <a:pt x="10858" y="15552"/>
                    </a:cubicBezTo>
                    <a:cubicBezTo>
                      <a:pt x="10858" y="15840"/>
                      <a:pt x="10858" y="15840"/>
                      <a:pt x="10858" y="15840"/>
                    </a:cubicBezTo>
                    <a:cubicBezTo>
                      <a:pt x="10235" y="16416"/>
                      <a:pt x="9819" y="15552"/>
                      <a:pt x="9404" y="15840"/>
                    </a:cubicBezTo>
                    <a:cubicBezTo>
                      <a:pt x="9196" y="16128"/>
                      <a:pt x="9196" y="16416"/>
                      <a:pt x="8988" y="16416"/>
                    </a:cubicBezTo>
                    <a:cubicBezTo>
                      <a:pt x="8781" y="16704"/>
                      <a:pt x="7950" y="17856"/>
                      <a:pt x="7535" y="17856"/>
                    </a:cubicBezTo>
                    <a:cubicBezTo>
                      <a:pt x="6912" y="18144"/>
                      <a:pt x="5873" y="17568"/>
                      <a:pt x="5250" y="18144"/>
                    </a:cubicBezTo>
                    <a:cubicBezTo>
                      <a:pt x="4835" y="18144"/>
                      <a:pt x="4835" y="19008"/>
                      <a:pt x="4627" y="19296"/>
                    </a:cubicBezTo>
                    <a:cubicBezTo>
                      <a:pt x="4212" y="19584"/>
                      <a:pt x="4004" y="19296"/>
                      <a:pt x="3588" y="19584"/>
                    </a:cubicBezTo>
                    <a:cubicBezTo>
                      <a:pt x="3588" y="19584"/>
                      <a:pt x="3381" y="19872"/>
                      <a:pt x="3381" y="19872"/>
                    </a:cubicBezTo>
                    <a:cubicBezTo>
                      <a:pt x="2965" y="19872"/>
                      <a:pt x="1927" y="19584"/>
                      <a:pt x="1304" y="19296"/>
                    </a:cubicBezTo>
                    <a:cubicBezTo>
                      <a:pt x="1096" y="18432"/>
                      <a:pt x="888" y="18144"/>
                      <a:pt x="1096" y="17280"/>
                    </a:cubicBezTo>
                    <a:cubicBezTo>
                      <a:pt x="1096" y="17280"/>
                      <a:pt x="1304" y="16704"/>
                      <a:pt x="1096" y="16416"/>
                    </a:cubicBezTo>
                    <a:cubicBezTo>
                      <a:pt x="1096" y="16128"/>
                      <a:pt x="681" y="15552"/>
                      <a:pt x="473" y="15264"/>
                    </a:cubicBezTo>
                    <a:cubicBezTo>
                      <a:pt x="681" y="14976"/>
                      <a:pt x="265" y="12672"/>
                      <a:pt x="58" y="12384"/>
                    </a:cubicBezTo>
                    <a:cubicBezTo>
                      <a:pt x="-150" y="12384"/>
                      <a:pt x="265" y="12096"/>
                      <a:pt x="265" y="12096"/>
                    </a:cubicBezTo>
                    <a:cubicBezTo>
                      <a:pt x="473" y="11520"/>
                      <a:pt x="265" y="10944"/>
                      <a:pt x="265" y="10368"/>
                    </a:cubicBezTo>
                    <a:cubicBezTo>
                      <a:pt x="58" y="10080"/>
                      <a:pt x="58" y="10080"/>
                      <a:pt x="58" y="10080"/>
                    </a:cubicBezTo>
                    <a:cubicBezTo>
                      <a:pt x="58" y="9504"/>
                      <a:pt x="473" y="8064"/>
                      <a:pt x="265" y="6912"/>
                    </a:cubicBezTo>
                    <a:lnTo>
                      <a:pt x="265" y="6624"/>
                    </a:lnTo>
                    <a:close/>
                    <a:moveTo>
                      <a:pt x="19373" y="21024"/>
                    </a:moveTo>
                    <a:cubicBezTo>
                      <a:pt x="19373" y="21024"/>
                      <a:pt x="19581" y="21312"/>
                      <a:pt x="19788" y="21600"/>
                    </a:cubicBezTo>
                    <a:cubicBezTo>
                      <a:pt x="20412" y="21600"/>
                      <a:pt x="21450" y="21312"/>
                      <a:pt x="20619" y="21024"/>
                    </a:cubicBezTo>
                    <a:cubicBezTo>
                      <a:pt x="19996" y="21024"/>
                      <a:pt x="19996" y="21024"/>
                      <a:pt x="19373" y="21024"/>
                    </a:cubicBezTo>
                    <a:close/>
                  </a:path>
                </a:pathLst>
              </a:custGeom>
              <a:solidFill>
                <a:srgbClr val="EBF1DE"/>
              </a:solidFill>
              <a:ln w="3175" cap="rnd">
                <a:solidFill>
                  <a:srgbClr val="9EAD6E"/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 sz="1300"/>
                </a:pPr>
                <a:endParaRPr/>
              </a:p>
            </p:txBody>
          </p:sp>
          <p:sp>
            <p:nvSpPr>
              <p:cNvPr id="61" name="Freeform 15"/>
              <p:cNvSpPr/>
              <p:nvPr/>
            </p:nvSpPr>
            <p:spPr>
              <a:xfrm>
                <a:off x="2397282" y="2015826"/>
                <a:ext cx="202385" cy="18804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448" h="21600" extrusionOk="0">
                    <a:moveTo>
                      <a:pt x="121" y="21600"/>
                    </a:moveTo>
                    <a:cubicBezTo>
                      <a:pt x="942" y="20416"/>
                      <a:pt x="668" y="21008"/>
                      <a:pt x="668" y="21008"/>
                    </a:cubicBezTo>
                    <a:cubicBezTo>
                      <a:pt x="9691" y="20712"/>
                      <a:pt x="9691" y="20712"/>
                      <a:pt x="9691" y="20712"/>
                    </a:cubicBezTo>
                    <a:cubicBezTo>
                      <a:pt x="9691" y="20712"/>
                      <a:pt x="9418" y="17458"/>
                      <a:pt x="9418" y="15682"/>
                    </a:cubicBezTo>
                    <a:cubicBezTo>
                      <a:pt x="9418" y="13611"/>
                      <a:pt x="12152" y="13907"/>
                      <a:pt x="12152" y="13907"/>
                    </a:cubicBezTo>
                    <a:cubicBezTo>
                      <a:pt x="12425" y="7101"/>
                      <a:pt x="12425" y="7101"/>
                      <a:pt x="12425" y="7101"/>
                    </a:cubicBezTo>
                    <a:cubicBezTo>
                      <a:pt x="21448" y="6805"/>
                      <a:pt x="21448" y="6805"/>
                      <a:pt x="21448" y="6805"/>
                    </a:cubicBezTo>
                    <a:cubicBezTo>
                      <a:pt x="21175" y="2071"/>
                      <a:pt x="21175" y="2071"/>
                      <a:pt x="21175" y="2071"/>
                    </a:cubicBezTo>
                    <a:cubicBezTo>
                      <a:pt x="21175" y="0"/>
                      <a:pt x="21175" y="0"/>
                      <a:pt x="21175" y="0"/>
                    </a:cubicBezTo>
                    <a:cubicBezTo>
                      <a:pt x="11058" y="296"/>
                      <a:pt x="11058" y="296"/>
                      <a:pt x="11058" y="296"/>
                    </a:cubicBezTo>
                    <a:cubicBezTo>
                      <a:pt x="10785" y="888"/>
                      <a:pt x="10511" y="1184"/>
                      <a:pt x="10511" y="1184"/>
                    </a:cubicBezTo>
                    <a:cubicBezTo>
                      <a:pt x="10238" y="1184"/>
                      <a:pt x="9691" y="888"/>
                      <a:pt x="9418" y="888"/>
                    </a:cubicBezTo>
                    <a:cubicBezTo>
                      <a:pt x="9144" y="1184"/>
                      <a:pt x="9418" y="1479"/>
                      <a:pt x="9418" y="1479"/>
                    </a:cubicBezTo>
                    <a:cubicBezTo>
                      <a:pt x="9144" y="1775"/>
                      <a:pt x="8871" y="1775"/>
                      <a:pt x="8871" y="2071"/>
                    </a:cubicBezTo>
                    <a:cubicBezTo>
                      <a:pt x="8597" y="2367"/>
                      <a:pt x="8871" y="2663"/>
                      <a:pt x="8597" y="3255"/>
                    </a:cubicBezTo>
                    <a:cubicBezTo>
                      <a:pt x="8597" y="3255"/>
                      <a:pt x="8324" y="3255"/>
                      <a:pt x="8324" y="3255"/>
                    </a:cubicBezTo>
                    <a:cubicBezTo>
                      <a:pt x="8051" y="3551"/>
                      <a:pt x="8324" y="3847"/>
                      <a:pt x="8324" y="3847"/>
                    </a:cubicBezTo>
                    <a:cubicBezTo>
                      <a:pt x="8051" y="4142"/>
                      <a:pt x="7777" y="4142"/>
                      <a:pt x="7777" y="4142"/>
                    </a:cubicBezTo>
                    <a:cubicBezTo>
                      <a:pt x="7504" y="4142"/>
                      <a:pt x="6137" y="6214"/>
                      <a:pt x="6137" y="6214"/>
                    </a:cubicBezTo>
                    <a:cubicBezTo>
                      <a:pt x="5863" y="6805"/>
                      <a:pt x="5863" y="8285"/>
                      <a:pt x="5863" y="8285"/>
                    </a:cubicBezTo>
                    <a:cubicBezTo>
                      <a:pt x="5863" y="8581"/>
                      <a:pt x="5316" y="8877"/>
                      <a:pt x="5043" y="9173"/>
                    </a:cubicBezTo>
                    <a:cubicBezTo>
                      <a:pt x="4496" y="10060"/>
                      <a:pt x="4770" y="11244"/>
                      <a:pt x="3949" y="12132"/>
                    </a:cubicBezTo>
                    <a:cubicBezTo>
                      <a:pt x="3949" y="12427"/>
                      <a:pt x="3402" y="12427"/>
                      <a:pt x="3129" y="12723"/>
                    </a:cubicBezTo>
                    <a:cubicBezTo>
                      <a:pt x="2856" y="13315"/>
                      <a:pt x="3129" y="13611"/>
                      <a:pt x="3129" y="13907"/>
                    </a:cubicBezTo>
                    <a:cubicBezTo>
                      <a:pt x="3129" y="13907"/>
                      <a:pt x="2582" y="14203"/>
                      <a:pt x="2582" y="14499"/>
                    </a:cubicBezTo>
                    <a:cubicBezTo>
                      <a:pt x="2582" y="14499"/>
                      <a:pt x="2582" y="14795"/>
                      <a:pt x="2582" y="15090"/>
                    </a:cubicBezTo>
                    <a:cubicBezTo>
                      <a:pt x="2582" y="15386"/>
                      <a:pt x="2035" y="15682"/>
                      <a:pt x="2035" y="15682"/>
                    </a:cubicBezTo>
                    <a:cubicBezTo>
                      <a:pt x="2035" y="15978"/>
                      <a:pt x="2035" y="16274"/>
                      <a:pt x="2035" y="16570"/>
                    </a:cubicBezTo>
                    <a:cubicBezTo>
                      <a:pt x="2035" y="16570"/>
                      <a:pt x="1762" y="16866"/>
                      <a:pt x="1762" y="16866"/>
                    </a:cubicBezTo>
                    <a:cubicBezTo>
                      <a:pt x="1489" y="17162"/>
                      <a:pt x="1762" y="17162"/>
                      <a:pt x="1489" y="17753"/>
                    </a:cubicBezTo>
                    <a:cubicBezTo>
                      <a:pt x="1215" y="18345"/>
                      <a:pt x="668" y="18641"/>
                      <a:pt x="121" y="18937"/>
                    </a:cubicBezTo>
                    <a:cubicBezTo>
                      <a:pt x="121" y="18937"/>
                      <a:pt x="121" y="19529"/>
                      <a:pt x="121" y="19529"/>
                    </a:cubicBezTo>
                    <a:cubicBezTo>
                      <a:pt x="395" y="19233"/>
                      <a:pt x="395" y="19825"/>
                      <a:pt x="395" y="20121"/>
                    </a:cubicBezTo>
                    <a:cubicBezTo>
                      <a:pt x="121" y="20416"/>
                      <a:pt x="121" y="20416"/>
                      <a:pt x="121" y="20416"/>
                    </a:cubicBezTo>
                    <a:cubicBezTo>
                      <a:pt x="-152" y="21008"/>
                      <a:pt x="121" y="21304"/>
                      <a:pt x="121" y="21600"/>
                    </a:cubicBezTo>
                    <a:close/>
                  </a:path>
                </a:pathLst>
              </a:custGeom>
              <a:solidFill>
                <a:srgbClr val="EBF1DE"/>
              </a:solidFill>
              <a:ln w="3175" cap="flat">
                <a:solidFill>
                  <a:srgbClr val="9EAD6E"/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 sz="1300"/>
                </a:pPr>
                <a:endParaRPr/>
              </a:p>
            </p:txBody>
          </p:sp>
          <p:sp>
            <p:nvSpPr>
              <p:cNvPr id="62" name="Freeform 16"/>
              <p:cNvSpPr/>
              <p:nvPr/>
            </p:nvSpPr>
            <p:spPr>
              <a:xfrm>
                <a:off x="2397282" y="2015826"/>
                <a:ext cx="202385" cy="18804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448" h="21600" extrusionOk="0">
                    <a:moveTo>
                      <a:pt x="121" y="21600"/>
                    </a:moveTo>
                    <a:cubicBezTo>
                      <a:pt x="942" y="20416"/>
                      <a:pt x="668" y="21008"/>
                      <a:pt x="668" y="21008"/>
                    </a:cubicBezTo>
                    <a:cubicBezTo>
                      <a:pt x="9691" y="20712"/>
                      <a:pt x="9691" y="20712"/>
                      <a:pt x="9691" y="20712"/>
                    </a:cubicBezTo>
                    <a:cubicBezTo>
                      <a:pt x="9691" y="20712"/>
                      <a:pt x="9418" y="17458"/>
                      <a:pt x="9418" y="15682"/>
                    </a:cubicBezTo>
                    <a:cubicBezTo>
                      <a:pt x="9418" y="13611"/>
                      <a:pt x="12152" y="13907"/>
                      <a:pt x="12152" y="13907"/>
                    </a:cubicBezTo>
                    <a:cubicBezTo>
                      <a:pt x="12425" y="7101"/>
                      <a:pt x="12425" y="7101"/>
                      <a:pt x="12425" y="7101"/>
                    </a:cubicBezTo>
                    <a:cubicBezTo>
                      <a:pt x="21448" y="6805"/>
                      <a:pt x="21448" y="6805"/>
                      <a:pt x="21448" y="6805"/>
                    </a:cubicBezTo>
                    <a:cubicBezTo>
                      <a:pt x="21175" y="2071"/>
                      <a:pt x="21175" y="2071"/>
                      <a:pt x="21175" y="2071"/>
                    </a:cubicBezTo>
                    <a:cubicBezTo>
                      <a:pt x="21175" y="0"/>
                      <a:pt x="21175" y="0"/>
                      <a:pt x="21175" y="0"/>
                    </a:cubicBezTo>
                    <a:cubicBezTo>
                      <a:pt x="11058" y="296"/>
                      <a:pt x="11058" y="296"/>
                      <a:pt x="11058" y="296"/>
                    </a:cubicBezTo>
                    <a:cubicBezTo>
                      <a:pt x="10785" y="888"/>
                      <a:pt x="10511" y="1184"/>
                      <a:pt x="10511" y="1184"/>
                    </a:cubicBezTo>
                    <a:cubicBezTo>
                      <a:pt x="10238" y="1184"/>
                      <a:pt x="9691" y="888"/>
                      <a:pt x="9418" y="888"/>
                    </a:cubicBezTo>
                    <a:cubicBezTo>
                      <a:pt x="9144" y="1184"/>
                      <a:pt x="9418" y="1479"/>
                      <a:pt x="9418" y="1479"/>
                    </a:cubicBezTo>
                    <a:cubicBezTo>
                      <a:pt x="9144" y="1775"/>
                      <a:pt x="8871" y="1775"/>
                      <a:pt x="8871" y="2071"/>
                    </a:cubicBezTo>
                    <a:cubicBezTo>
                      <a:pt x="8597" y="2367"/>
                      <a:pt x="8871" y="2663"/>
                      <a:pt x="8597" y="3255"/>
                    </a:cubicBezTo>
                    <a:cubicBezTo>
                      <a:pt x="8597" y="3255"/>
                      <a:pt x="8324" y="3255"/>
                      <a:pt x="8324" y="3255"/>
                    </a:cubicBezTo>
                    <a:cubicBezTo>
                      <a:pt x="8051" y="3551"/>
                      <a:pt x="8324" y="3847"/>
                      <a:pt x="8324" y="3847"/>
                    </a:cubicBezTo>
                    <a:cubicBezTo>
                      <a:pt x="8051" y="4142"/>
                      <a:pt x="7777" y="4142"/>
                      <a:pt x="7777" y="4142"/>
                    </a:cubicBezTo>
                    <a:cubicBezTo>
                      <a:pt x="7504" y="4142"/>
                      <a:pt x="6137" y="6214"/>
                      <a:pt x="6137" y="6214"/>
                    </a:cubicBezTo>
                    <a:cubicBezTo>
                      <a:pt x="5863" y="6805"/>
                      <a:pt x="5863" y="8285"/>
                      <a:pt x="5863" y="8285"/>
                    </a:cubicBezTo>
                    <a:cubicBezTo>
                      <a:pt x="5863" y="8581"/>
                      <a:pt x="5316" y="8877"/>
                      <a:pt x="5043" y="9173"/>
                    </a:cubicBezTo>
                    <a:cubicBezTo>
                      <a:pt x="4496" y="10060"/>
                      <a:pt x="4770" y="11244"/>
                      <a:pt x="3949" y="12132"/>
                    </a:cubicBezTo>
                    <a:cubicBezTo>
                      <a:pt x="3949" y="12427"/>
                      <a:pt x="3402" y="12427"/>
                      <a:pt x="3129" y="12723"/>
                    </a:cubicBezTo>
                    <a:cubicBezTo>
                      <a:pt x="2856" y="13315"/>
                      <a:pt x="3129" y="13611"/>
                      <a:pt x="3129" y="13907"/>
                    </a:cubicBezTo>
                    <a:cubicBezTo>
                      <a:pt x="3129" y="13907"/>
                      <a:pt x="2582" y="14203"/>
                      <a:pt x="2582" y="14499"/>
                    </a:cubicBezTo>
                    <a:cubicBezTo>
                      <a:pt x="2582" y="14499"/>
                      <a:pt x="2582" y="14795"/>
                      <a:pt x="2582" y="15090"/>
                    </a:cubicBezTo>
                    <a:cubicBezTo>
                      <a:pt x="2582" y="15386"/>
                      <a:pt x="2035" y="15682"/>
                      <a:pt x="2035" y="15682"/>
                    </a:cubicBezTo>
                    <a:cubicBezTo>
                      <a:pt x="2035" y="15978"/>
                      <a:pt x="2035" y="16274"/>
                      <a:pt x="2035" y="16570"/>
                    </a:cubicBezTo>
                    <a:cubicBezTo>
                      <a:pt x="2035" y="16570"/>
                      <a:pt x="1762" y="16866"/>
                      <a:pt x="1762" y="16866"/>
                    </a:cubicBezTo>
                    <a:cubicBezTo>
                      <a:pt x="1489" y="17162"/>
                      <a:pt x="1762" y="17162"/>
                      <a:pt x="1489" y="17753"/>
                    </a:cubicBezTo>
                    <a:cubicBezTo>
                      <a:pt x="1215" y="18345"/>
                      <a:pt x="668" y="18641"/>
                      <a:pt x="121" y="18937"/>
                    </a:cubicBezTo>
                    <a:cubicBezTo>
                      <a:pt x="121" y="18937"/>
                      <a:pt x="121" y="19529"/>
                      <a:pt x="121" y="19529"/>
                    </a:cubicBezTo>
                    <a:cubicBezTo>
                      <a:pt x="395" y="19233"/>
                      <a:pt x="395" y="19825"/>
                      <a:pt x="395" y="20121"/>
                    </a:cubicBezTo>
                    <a:cubicBezTo>
                      <a:pt x="121" y="20416"/>
                      <a:pt x="121" y="20416"/>
                      <a:pt x="121" y="20416"/>
                    </a:cubicBezTo>
                    <a:cubicBezTo>
                      <a:pt x="-152" y="21008"/>
                      <a:pt x="121" y="21304"/>
                      <a:pt x="121" y="21600"/>
                    </a:cubicBezTo>
                    <a:close/>
                  </a:path>
                </a:pathLst>
              </a:custGeom>
              <a:solidFill>
                <a:srgbClr val="EBF1DE"/>
              </a:solidFill>
              <a:ln w="3175" cap="rnd">
                <a:solidFill>
                  <a:srgbClr val="9EAD6E"/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 sz="1300"/>
                </a:pPr>
                <a:endParaRPr/>
              </a:p>
            </p:txBody>
          </p:sp>
          <p:sp>
            <p:nvSpPr>
              <p:cNvPr id="63" name="Freeform 17"/>
              <p:cNvSpPr/>
              <p:nvPr/>
            </p:nvSpPr>
            <p:spPr>
              <a:xfrm>
                <a:off x="5054688" y="2155212"/>
                <a:ext cx="161618" cy="41083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410" h="21492" extrusionOk="0">
                    <a:moveTo>
                      <a:pt x="17143" y="2430"/>
                    </a:moveTo>
                    <a:cubicBezTo>
                      <a:pt x="15771" y="2160"/>
                      <a:pt x="15771" y="2160"/>
                      <a:pt x="15771" y="2160"/>
                    </a:cubicBezTo>
                    <a:cubicBezTo>
                      <a:pt x="14743" y="2295"/>
                      <a:pt x="14743" y="2295"/>
                      <a:pt x="14743" y="2295"/>
                    </a:cubicBezTo>
                    <a:cubicBezTo>
                      <a:pt x="13371" y="2025"/>
                      <a:pt x="13371" y="2025"/>
                      <a:pt x="13371" y="2025"/>
                    </a:cubicBezTo>
                    <a:cubicBezTo>
                      <a:pt x="12686" y="1755"/>
                      <a:pt x="12686" y="1755"/>
                      <a:pt x="12686" y="1755"/>
                    </a:cubicBezTo>
                    <a:cubicBezTo>
                      <a:pt x="12000" y="1215"/>
                      <a:pt x="12000" y="1215"/>
                      <a:pt x="12000" y="1215"/>
                    </a:cubicBezTo>
                    <a:cubicBezTo>
                      <a:pt x="12000" y="540"/>
                      <a:pt x="12000" y="540"/>
                      <a:pt x="12000" y="540"/>
                    </a:cubicBezTo>
                    <a:cubicBezTo>
                      <a:pt x="10971" y="405"/>
                      <a:pt x="10971" y="405"/>
                      <a:pt x="10971" y="405"/>
                    </a:cubicBezTo>
                    <a:cubicBezTo>
                      <a:pt x="9943" y="135"/>
                      <a:pt x="9943" y="135"/>
                      <a:pt x="9943" y="135"/>
                    </a:cubicBezTo>
                    <a:cubicBezTo>
                      <a:pt x="8914" y="0"/>
                      <a:pt x="8914" y="0"/>
                      <a:pt x="8914" y="0"/>
                    </a:cubicBezTo>
                    <a:cubicBezTo>
                      <a:pt x="7200" y="540"/>
                      <a:pt x="7200" y="540"/>
                      <a:pt x="7200" y="540"/>
                    </a:cubicBezTo>
                    <a:cubicBezTo>
                      <a:pt x="5486" y="540"/>
                      <a:pt x="5486" y="540"/>
                      <a:pt x="5486" y="540"/>
                    </a:cubicBezTo>
                    <a:cubicBezTo>
                      <a:pt x="3429" y="810"/>
                      <a:pt x="3429" y="810"/>
                      <a:pt x="3429" y="810"/>
                    </a:cubicBezTo>
                    <a:cubicBezTo>
                      <a:pt x="1714" y="405"/>
                      <a:pt x="1714" y="405"/>
                      <a:pt x="1714" y="405"/>
                    </a:cubicBezTo>
                    <a:cubicBezTo>
                      <a:pt x="0" y="810"/>
                      <a:pt x="0" y="810"/>
                      <a:pt x="0" y="810"/>
                    </a:cubicBezTo>
                    <a:cubicBezTo>
                      <a:pt x="1371" y="1755"/>
                      <a:pt x="1371" y="1755"/>
                      <a:pt x="1371" y="1755"/>
                    </a:cubicBezTo>
                    <a:cubicBezTo>
                      <a:pt x="1029" y="2160"/>
                      <a:pt x="1029" y="2160"/>
                      <a:pt x="1029" y="2160"/>
                    </a:cubicBezTo>
                    <a:cubicBezTo>
                      <a:pt x="2057" y="2565"/>
                      <a:pt x="2057" y="2565"/>
                      <a:pt x="2057" y="2565"/>
                    </a:cubicBezTo>
                    <a:cubicBezTo>
                      <a:pt x="3086" y="2835"/>
                      <a:pt x="3086" y="2835"/>
                      <a:pt x="3086" y="2835"/>
                    </a:cubicBezTo>
                    <a:cubicBezTo>
                      <a:pt x="3429" y="3105"/>
                      <a:pt x="3429" y="3105"/>
                      <a:pt x="3429" y="3105"/>
                    </a:cubicBezTo>
                    <a:cubicBezTo>
                      <a:pt x="4800" y="3240"/>
                      <a:pt x="4800" y="3240"/>
                      <a:pt x="4800" y="3240"/>
                    </a:cubicBezTo>
                    <a:cubicBezTo>
                      <a:pt x="5829" y="2970"/>
                      <a:pt x="5829" y="2970"/>
                      <a:pt x="5829" y="2970"/>
                    </a:cubicBezTo>
                    <a:cubicBezTo>
                      <a:pt x="6857" y="3240"/>
                      <a:pt x="6857" y="3240"/>
                      <a:pt x="6857" y="3240"/>
                    </a:cubicBezTo>
                    <a:cubicBezTo>
                      <a:pt x="8229" y="3510"/>
                      <a:pt x="8229" y="3510"/>
                      <a:pt x="8229" y="3510"/>
                    </a:cubicBezTo>
                    <a:cubicBezTo>
                      <a:pt x="8229" y="4185"/>
                      <a:pt x="8229" y="4185"/>
                      <a:pt x="8229" y="4185"/>
                    </a:cubicBezTo>
                    <a:cubicBezTo>
                      <a:pt x="7200" y="4455"/>
                      <a:pt x="7200" y="4455"/>
                      <a:pt x="7200" y="4455"/>
                    </a:cubicBezTo>
                    <a:cubicBezTo>
                      <a:pt x="6171" y="4725"/>
                      <a:pt x="6171" y="4725"/>
                      <a:pt x="6171" y="4725"/>
                    </a:cubicBezTo>
                    <a:cubicBezTo>
                      <a:pt x="5486" y="4995"/>
                      <a:pt x="5486" y="4995"/>
                      <a:pt x="5486" y="4995"/>
                    </a:cubicBezTo>
                    <a:cubicBezTo>
                      <a:pt x="5143" y="5535"/>
                      <a:pt x="5143" y="5535"/>
                      <a:pt x="5143" y="5535"/>
                    </a:cubicBezTo>
                    <a:cubicBezTo>
                      <a:pt x="6857" y="5940"/>
                      <a:pt x="6857" y="5940"/>
                      <a:pt x="6857" y="5940"/>
                    </a:cubicBezTo>
                    <a:cubicBezTo>
                      <a:pt x="7543" y="6885"/>
                      <a:pt x="7543" y="6885"/>
                      <a:pt x="7543" y="6885"/>
                    </a:cubicBezTo>
                    <a:cubicBezTo>
                      <a:pt x="8914" y="7560"/>
                      <a:pt x="8914" y="7560"/>
                      <a:pt x="8914" y="7560"/>
                    </a:cubicBezTo>
                    <a:cubicBezTo>
                      <a:pt x="9600" y="7830"/>
                      <a:pt x="9600" y="7830"/>
                      <a:pt x="9600" y="7830"/>
                    </a:cubicBezTo>
                    <a:cubicBezTo>
                      <a:pt x="9943" y="8235"/>
                      <a:pt x="9943" y="8235"/>
                      <a:pt x="9943" y="8235"/>
                    </a:cubicBezTo>
                    <a:cubicBezTo>
                      <a:pt x="10971" y="8775"/>
                      <a:pt x="10971" y="8775"/>
                      <a:pt x="10971" y="8775"/>
                    </a:cubicBezTo>
                    <a:cubicBezTo>
                      <a:pt x="12343" y="9180"/>
                      <a:pt x="12343" y="9180"/>
                      <a:pt x="12343" y="9180"/>
                    </a:cubicBezTo>
                    <a:cubicBezTo>
                      <a:pt x="12686" y="9585"/>
                      <a:pt x="12686" y="9585"/>
                      <a:pt x="12686" y="9585"/>
                    </a:cubicBezTo>
                    <a:cubicBezTo>
                      <a:pt x="13371" y="10260"/>
                      <a:pt x="13371" y="10260"/>
                      <a:pt x="13371" y="10260"/>
                    </a:cubicBezTo>
                    <a:cubicBezTo>
                      <a:pt x="14400" y="10530"/>
                      <a:pt x="14400" y="10530"/>
                      <a:pt x="14400" y="10530"/>
                    </a:cubicBezTo>
                    <a:cubicBezTo>
                      <a:pt x="14743" y="11070"/>
                      <a:pt x="14743" y="11070"/>
                      <a:pt x="14743" y="11070"/>
                    </a:cubicBezTo>
                    <a:cubicBezTo>
                      <a:pt x="15086" y="11880"/>
                      <a:pt x="15086" y="11880"/>
                      <a:pt x="15086" y="11880"/>
                    </a:cubicBezTo>
                    <a:cubicBezTo>
                      <a:pt x="14743" y="12285"/>
                      <a:pt x="14743" y="12285"/>
                      <a:pt x="14743" y="12285"/>
                    </a:cubicBezTo>
                    <a:cubicBezTo>
                      <a:pt x="14743" y="12960"/>
                      <a:pt x="14743" y="12960"/>
                      <a:pt x="14743" y="12960"/>
                    </a:cubicBezTo>
                    <a:cubicBezTo>
                      <a:pt x="15429" y="13500"/>
                      <a:pt x="15429" y="13500"/>
                      <a:pt x="15429" y="13500"/>
                    </a:cubicBezTo>
                    <a:cubicBezTo>
                      <a:pt x="15771" y="14175"/>
                      <a:pt x="15771" y="14175"/>
                      <a:pt x="15771" y="14175"/>
                    </a:cubicBezTo>
                    <a:cubicBezTo>
                      <a:pt x="16114" y="14715"/>
                      <a:pt x="16114" y="14715"/>
                      <a:pt x="16114" y="14715"/>
                    </a:cubicBezTo>
                    <a:cubicBezTo>
                      <a:pt x="15429" y="15390"/>
                      <a:pt x="15429" y="15390"/>
                      <a:pt x="15429" y="15390"/>
                    </a:cubicBezTo>
                    <a:cubicBezTo>
                      <a:pt x="15086" y="16065"/>
                      <a:pt x="15086" y="16065"/>
                      <a:pt x="15086" y="16065"/>
                    </a:cubicBezTo>
                    <a:cubicBezTo>
                      <a:pt x="15086" y="16605"/>
                      <a:pt x="15086" y="16605"/>
                      <a:pt x="15086" y="16605"/>
                    </a:cubicBezTo>
                    <a:cubicBezTo>
                      <a:pt x="14400" y="16875"/>
                      <a:pt x="14400" y="16875"/>
                      <a:pt x="14400" y="16875"/>
                    </a:cubicBezTo>
                    <a:cubicBezTo>
                      <a:pt x="12686" y="17145"/>
                      <a:pt x="12686" y="17145"/>
                      <a:pt x="12686" y="17145"/>
                    </a:cubicBezTo>
                    <a:cubicBezTo>
                      <a:pt x="12000" y="17280"/>
                      <a:pt x="12000" y="17280"/>
                      <a:pt x="12000" y="17280"/>
                    </a:cubicBezTo>
                    <a:cubicBezTo>
                      <a:pt x="11657" y="17820"/>
                      <a:pt x="11657" y="17820"/>
                      <a:pt x="11657" y="17820"/>
                    </a:cubicBezTo>
                    <a:cubicBezTo>
                      <a:pt x="10629" y="17550"/>
                      <a:pt x="10629" y="17550"/>
                      <a:pt x="10629" y="17550"/>
                    </a:cubicBezTo>
                    <a:cubicBezTo>
                      <a:pt x="8571" y="17685"/>
                      <a:pt x="8571" y="17685"/>
                      <a:pt x="8571" y="17685"/>
                    </a:cubicBezTo>
                    <a:cubicBezTo>
                      <a:pt x="8229" y="17955"/>
                      <a:pt x="8229" y="17955"/>
                      <a:pt x="8229" y="17955"/>
                    </a:cubicBezTo>
                    <a:cubicBezTo>
                      <a:pt x="7200" y="18090"/>
                      <a:pt x="7200" y="18090"/>
                      <a:pt x="7200" y="18090"/>
                    </a:cubicBezTo>
                    <a:cubicBezTo>
                      <a:pt x="5829" y="18765"/>
                      <a:pt x="5829" y="18765"/>
                      <a:pt x="5829" y="18765"/>
                    </a:cubicBezTo>
                    <a:cubicBezTo>
                      <a:pt x="6514" y="18900"/>
                      <a:pt x="6514" y="19035"/>
                      <a:pt x="7200" y="19305"/>
                    </a:cubicBezTo>
                    <a:cubicBezTo>
                      <a:pt x="7200" y="19035"/>
                      <a:pt x="6857" y="20790"/>
                      <a:pt x="7200" y="20520"/>
                    </a:cubicBezTo>
                    <a:cubicBezTo>
                      <a:pt x="7200" y="20655"/>
                      <a:pt x="7200" y="20925"/>
                      <a:pt x="7200" y="20925"/>
                    </a:cubicBezTo>
                    <a:cubicBezTo>
                      <a:pt x="7886" y="21060"/>
                      <a:pt x="7886" y="21060"/>
                      <a:pt x="7886" y="21060"/>
                    </a:cubicBezTo>
                    <a:cubicBezTo>
                      <a:pt x="7886" y="21195"/>
                      <a:pt x="6857" y="21600"/>
                      <a:pt x="7886" y="21465"/>
                    </a:cubicBezTo>
                    <a:cubicBezTo>
                      <a:pt x="8914" y="21465"/>
                      <a:pt x="8914" y="20925"/>
                      <a:pt x="9257" y="20790"/>
                    </a:cubicBezTo>
                    <a:cubicBezTo>
                      <a:pt x="9600" y="20655"/>
                      <a:pt x="10286" y="20790"/>
                      <a:pt x="10286" y="20655"/>
                    </a:cubicBezTo>
                    <a:cubicBezTo>
                      <a:pt x="10286" y="20385"/>
                      <a:pt x="10286" y="20250"/>
                      <a:pt x="9943" y="19845"/>
                    </a:cubicBezTo>
                    <a:cubicBezTo>
                      <a:pt x="9943" y="19710"/>
                      <a:pt x="8914" y="19035"/>
                      <a:pt x="9600" y="19305"/>
                    </a:cubicBezTo>
                    <a:cubicBezTo>
                      <a:pt x="10286" y="19575"/>
                      <a:pt x="10629" y="19845"/>
                      <a:pt x="10971" y="20115"/>
                    </a:cubicBezTo>
                    <a:cubicBezTo>
                      <a:pt x="11314" y="20115"/>
                      <a:pt x="11657" y="20115"/>
                      <a:pt x="11657" y="20115"/>
                    </a:cubicBezTo>
                    <a:cubicBezTo>
                      <a:pt x="11657" y="19845"/>
                      <a:pt x="11657" y="19845"/>
                      <a:pt x="11657" y="19845"/>
                    </a:cubicBezTo>
                    <a:cubicBezTo>
                      <a:pt x="12000" y="19845"/>
                      <a:pt x="12000" y="19845"/>
                      <a:pt x="12000" y="19845"/>
                    </a:cubicBezTo>
                    <a:cubicBezTo>
                      <a:pt x="12000" y="19710"/>
                      <a:pt x="12000" y="19710"/>
                      <a:pt x="12000" y="19710"/>
                    </a:cubicBezTo>
                    <a:cubicBezTo>
                      <a:pt x="12000" y="19575"/>
                      <a:pt x="10629" y="19440"/>
                      <a:pt x="10286" y="19305"/>
                    </a:cubicBezTo>
                    <a:cubicBezTo>
                      <a:pt x="10286" y="19035"/>
                      <a:pt x="10286" y="19035"/>
                      <a:pt x="10286" y="19035"/>
                    </a:cubicBezTo>
                    <a:cubicBezTo>
                      <a:pt x="10286" y="19035"/>
                      <a:pt x="9600" y="18765"/>
                      <a:pt x="9600" y="18765"/>
                    </a:cubicBezTo>
                    <a:cubicBezTo>
                      <a:pt x="10629" y="19035"/>
                      <a:pt x="11657" y="19170"/>
                      <a:pt x="13029" y="19035"/>
                    </a:cubicBezTo>
                    <a:cubicBezTo>
                      <a:pt x="13029" y="18900"/>
                      <a:pt x="13029" y="18900"/>
                      <a:pt x="13029" y="18900"/>
                    </a:cubicBezTo>
                    <a:cubicBezTo>
                      <a:pt x="13371" y="18900"/>
                      <a:pt x="13714" y="19035"/>
                      <a:pt x="14057" y="19035"/>
                    </a:cubicBezTo>
                    <a:cubicBezTo>
                      <a:pt x="14057" y="19035"/>
                      <a:pt x="13714" y="18765"/>
                      <a:pt x="13714" y="18765"/>
                    </a:cubicBezTo>
                    <a:cubicBezTo>
                      <a:pt x="14400" y="18765"/>
                      <a:pt x="14743" y="18900"/>
                      <a:pt x="15086" y="18900"/>
                    </a:cubicBezTo>
                    <a:cubicBezTo>
                      <a:pt x="15429" y="18900"/>
                      <a:pt x="15771" y="18495"/>
                      <a:pt x="16114" y="18360"/>
                    </a:cubicBezTo>
                    <a:cubicBezTo>
                      <a:pt x="16457" y="18225"/>
                      <a:pt x="16800" y="18360"/>
                      <a:pt x="17143" y="18225"/>
                    </a:cubicBezTo>
                    <a:cubicBezTo>
                      <a:pt x="17829" y="18225"/>
                      <a:pt x="19886" y="17415"/>
                      <a:pt x="19886" y="17280"/>
                    </a:cubicBezTo>
                    <a:cubicBezTo>
                      <a:pt x="20229" y="17145"/>
                      <a:pt x="19886" y="17010"/>
                      <a:pt x="20229" y="16875"/>
                    </a:cubicBezTo>
                    <a:cubicBezTo>
                      <a:pt x="20229" y="16875"/>
                      <a:pt x="20914" y="16740"/>
                      <a:pt x="20914" y="16740"/>
                    </a:cubicBezTo>
                    <a:cubicBezTo>
                      <a:pt x="21257" y="16200"/>
                      <a:pt x="20229" y="16065"/>
                      <a:pt x="20571" y="15660"/>
                    </a:cubicBezTo>
                    <a:cubicBezTo>
                      <a:pt x="20571" y="15660"/>
                      <a:pt x="21257" y="15525"/>
                      <a:pt x="21257" y="15525"/>
                    </a:cubicBezTo>
                    <a:cubicBezTo>
                      <a:pt x="21257" y="15390"/>
                      <a:pt x="21600" y="15255"/>
                      <a:pt x="21257" y="15120"/>
                    </a:cubicBezTo>
                    <a:cubicBezTo>
                      <a:pt x="20914" y="15120"/>
                      <a:pt x="20914" y="15120"/>
                      <a:pt x="20914" y="15120"/>
                    </a:cubicBezTo>
                    <a:cubicBezTo>
                      <a:pt x="20571" y="14850"/>
                      <a:pt x="20229" y="14445"/>
                      <a:pt x="20229" y="14310"/>
                    </a:cubicBezTo>
                    <a:cubicBezTo>
                      <a:pt x="20229" y="14040"/>
                      <a:pt x="20229" y="13635"/>
                      <a:pt x="20229" y="13500"/>
                    </a:cubicBezTo>
                    <a:cubicBezTo>
                      <a:pt x="20229" y="13365"/>
                      <a:pt x="19543" y="13230"/>
                      <a:pt x="19543" y="13230"/>
                    </a:cubicBezTo>
                    <a:cubicBezTo>
                      <a:pt x="19543" y="13095"/>
                      <a:pt x="19543" y="12825"/>
                      <a:pt x="19543" y="12690"/>
                    </a:cubicBezTo>
                    <a:cubicBezTo>
                      <a:pt x="19543" y="12690"/>
                      <a:pt x="19200" y="12690"/>
                      <a:pt x="19200" y="12690"/>
                    </a:cubicBezTo>
                    <a:cubicBezTo>
                      <a:pt x="18857" y="12420"/>
                      <a:pt x="19200" y="12150"/>
                      <a:pt x="19200" y="11880"/>
                    </a:cubicBezTo>
                    <a:cubicBezTo>
                      <a:pt x="19200" y="11880"/>
                      <a:pt x="17486" y="11340"/>
                      <a:pt x="17143" y="11205"/>
                    </a:cubicBezTo>
                    <a:cubicBezTo>
                      <a:pt x="17143" y="10935"/>
                      <a:pt x="17486" y="10665"/>
                      <a:pt x="17143" y="10530"/>
                    </a:cubicBezTo>
                    <a:cubicBezTo>
                      <a:pt x="16800" y="10395"/>
                      <a:pt x="15771" y="10260"/>
                      <a:pt x="15429" y="10125"/>
                    </a:cubicBezTo>
                    <a:cubicBezTo>
                      <a:pt x="15429" y="10125"/>
                      <a:pt x="14400" y="9315"/>
                      <a:pt x="14400" y="9315"/>
                    </a:cubicBezTo>
                    <a:cubicBezTo>
                      <a:pt x="14400" y="9315"/>
                      <a:pt x="14400" y="9045"/>
                      <a:pt x="14400" y="9045"/>
                    </a:cubicBezTo>
                    <a:cubicBezTo>
                      <a:pt x="13714" y="8775"/>
                      <a:pt x="12000" y="8640"/>
                      <a:pt x="11657" y="8235"/>
                    </a:cubicBezTo>
                    <a:cubicBezTo>
                      <a:pt x="11314" y="8100"/>
                      <a:pt x="11657" y="7965"/>
                      <a:pt x="11314" y="7830"/>
                    </a:cubicBezTo>
                    <a:cubicBezTo>
                      <a:pt x="10629" y="7425"/>
                      <a:pt x="8914" y="6885"/>
                      <a:pt x="9257" y="6210"/>
                    </a:cubicBezTo>
                    <a:cubicBezTo>
                      <a:pt x="9600" y="5940"/>
                      <a:pt x="9600" y="5940"/>
                      <a:pt x="9600" y="5940"/>
                    </a:cubicBezTo>
                    <a:cubicBezTo>
                      <a:pt x="9943" y="5670"/>
                      <a:pt x="9600" y="5265"/>
                      <a:pt x="9600" y="5130"/>
                    </a:cubicBezTo>
                    <a:cubicBezTo>
                      <a:pt x="9943" y="4860"/>
                      <a:pt x="10971" y="4860"/>
                      <a:pt x="11314" y="4725"/>
                    </a:cubicBezTo>
                    <a:cubicBezTo>
                      <a:pt x="13371" y="3645"/>
                      <a:pt x="13371" y="3645"/>
                      <a:pt x="13371" y="3645"/>
                    </a:cubicBezTo>
                    <a:cubicBezTo>
                      <a:pt x="13371" y="3645"/>
                      <a:pt x="13371" y="3375"/>
                      <a:pt x="13371" y="3375"/>
                    </a:cubicBezTo>
                    <a:cubicBezTo>
                      <a:pt x="13714" y="3240"/>
                      <a:pt x="14400" y="3375"/>
                      <a:pt x="15086" y="3240"/>
                    </a:cubicBezTo>
                    <a:cubicBezTo>
                      <a:pt x="15429" y="3105"/>
                      <a:pt x="15429" y="2835"/>
                      <a:pt x="15771" y="2700"/>
                    </a:cubicBezTo>
                    <a:cubicBezTo>
                      <a:pt x="16114" y="2700"/>
                      <a:pt x="16800" y="2700"/>
                      <a:pt x="17143" y="2565"/>
                    </a:cubicBezTo>
                    <a:cubicBezTo>
                      <a:pt x="17143" y="2565"/>
                      <a:pt x="17143" y="2565"/>
                      <a:pt x="17143" y="2430"/>
                    </a:cubicBezTo>
                    <a:close/>
                    <a:moveTo>
                      <a:pt x="8571" y="18225"/>
                    </a:moveTo>
                    <a:cubicBezTo>
                      <a:pt x="9257" y="18360"/>
                      <a:pt x="9600" y="18900"/>
                      <a:pt x="8571" y="18765"/>
                    </a:cubicBezTo>
                    <a:cubicBezTo>
                      <a:pt x="8229" y="18765"/>
                      <a:pt x="7886" y="18225"/>
                      <a:pt x="8571" y="18225"/>
                    </a:cubicBezTo>
                    <a:close/>
                  </a:path>
                </a:pathLst>
              </a:custGeom>
              <a:solidFill>
                <a:srgbClr val="EBF1DE"/>
              </a:solidFill>
              <a:ln w="3175" cap="flat">
                <a:solidFill>
                  <a:srgbClr val="9EAD6E"/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 sz="1300"/>
                </a:pPr>
                <a:endParaRPr/>
              </a:p>
            </p:txBody>
          </p:sp>
          <p:sp>
            <p:nvSpPr>
              <p:cNvPr id="64" name="Freeform 18"/>
              <p:cNvSpPr/>
              <p:nvPr/>
            </p:nvSpPr>
            <p:spPr>
              <a:xfrm>
                <a:off x="5054688" y="2155212"/>
                <a:ext cx="161618" cy="41083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410" h="21492" extrusionOk="0">
                    <a:moveTo>
                      <a:pt x="17143" y="2430"/>
                    </a:moveTo>
                    <a:cubicBezTo>
                      <a:pt x="15771" y="2160"/>
                      <a:pt x="15771" y="2160"/>
                      <a:pt x="15771" y="2160"/>
                    </a:cubicBezTo>
                    <a:cubicBezTo>
                      <a:pt x="14743" y="2295"/>
                      <a:pt x="14743" y="2295"/>
                      <a:pt x="14743" y="2295"/>
                    </a:cubicBezTo>
                    <a:cubicBezTo>
                      <a:pt x="13371" y="2025"/>
                      <a:pt x="13371" y="2025"/>
                      <a:pt x="13371" y="2025"/>
                    </a:cubicBezTo>
                    <a:cubicBezTo>
                      <a:pt x="12686" y="1755"/>
                      <a:pt x="12686" y="1755"/>
                      <a:pt x="12686" y="1755"/>
                    </a:cubicBezTo>
                    <a:cubicBezTo>
                      <a:pt x="12000" y="1215"/>
                      <a:pt x="12000" y="1215"/>
                      <a:pt x="12000" y="1215"/>
                    </a:cubicBezTo>
                    <a:cubicBezTo>
                      <a:pt x="12000" y="540"/>
                      <a:pt x="12000" y="540"/>
                      <a:pt x="12000" y="540"/>
                    </a:cubicBezTo>
                    <a:cubicBezTo>
                      <a:pt x="10971" y="405"/>
                      <a:pt x="10971" y="405"/>
                      <a:pt x="10971" y="405"/>
                    </a:cubicBezTo>
                    <a:cubicBezTo>
                      <a:pt x="9943" y="135"/>
                      <a:pt x="9943" y="135"/>
                      <a:pt x="9943" y="135"/>
                    </a:cubicBezTo>
                    <a:cubicBezTo>
                      <a:pt x="8914" y="0"/>
                      <a:pt x="8914" y="0"/>
                      <a:pt x="8914" y="0"/>
                    </a:cubicBezTo>
                    <a:cubicBezTo>
                      <a:pt x="7200" y="540"/>
                      <a:pt x="7200" y="540"/>
                      <a:pt x="7200" y="540"/>
                    </a:cubicBezTo>
                    <a:cubicBezTo>
                      <a:pt x="5486" y="540"/>
                      <a:pt x="5486" y="540"/>
                      <a:pt x="5486" y="540"/>
                    </a:cubicBezTo>
                    <a:cubicBezTo>
                      <a:pt x="3429" y="810"/>
                      <a:pt x="3429" y="810"/>
                      <a:pt x="3429" y="810"/>
                    </a:cubicBezTo>
                    <a:cubicBezTo>
                      <a:pt x="1714" y="405"/>
                      <a:pt x="1714" y="405"/>
                      <a:pt x="1714" y="405"/>
                    </a:cubicBezTo>
                    <a:cubicBezTo>
                      <a:pt x="0" y="810"/>
                      <a:pt x="0" y="810"/>
                      <a:pt x="0" y="810"/>
                    </a:cubicBezTo>
                    <a:cubicBezTo>
                      <a:pt x="1371" y="1755"/>
                      <a:pt x="1371" y="1755"/>
                      <a:pt x="1371" y="1755"/>
                    </a:cubicBezTo>
                    <a:cubicBezTo>
                      <a:pt x="1029" y="2160"/>
                      <a:pt x="1029" y="2160"/>
                      <a:pt x="1029" y="2160"/>
                    </a:cubicBezTo>
                    <a:cubicBezTo>
                      <a:pt x="2057" y="2565"/>
                      <a:pt x="2057" y="2565"/>
                      <a:pt x="2057" y="2565"/>
                    </a:cubicBezTo>
                    <a:cubicBezTo>
                      <a:pt x="3086" y="2835"/>
                      <a:pt x="3086" y="2835"/>
                      <a:pt x="3086" y="2835"/>
                    </a:cubicBezTo>
                    <a:cubicBezTo>
                      <a:pt x="3429" y="3105"/>
                      <a:pt x="3429" y="3105"/>
                      <a:pt x="3429" y="3105"/>
                    </a:cubicBezTo>
                    <a:cubicBezTo>
                      <a:pt x="4800" y="3240"/>
                      <a:pt x="4800" y="3240"/>
                      <a:pt x="4800" y="3240"/>
                    </a:cubicBezTo>
                    <a:cubicBezTo>
                      <a:pt x="5829" y="2970"/>
                      <a:pt x="5829" y="2970"/>
                      <a:pt x="5829" y="2970"/>
                    </a:cubicBezTo>
                    <a:cubicBezTo>
                      <a:pt x="6857" y="3240"/>
                      <a:pt x="6857" y="3240"/>
                      <a:pt x="6857" y="3240"/>
                    </a:cubicBezTo>
                    <a:cubicBezTo>
                      <a:pt x="8229" y="3510"/>
                      <a:pt x="8229" y="3510"/>
                      <a:pt x="8229" y="3510"/>
                    </a:cubicBezTo>
                    <a:cubicBezTo>
                      <a:pt x="8229" y="4185"/>
                      <a:pt x="8229" y="4185"/>
                      <a:pt x="8229" y="4185"/>
                    </a:cubicBezTo>
                    <a:cubicBezTo>
                      <a:pt x="7200" y="4455"/>
                      <a:pt x="7200" y="4455"/>
                      <a:pt x="7200" y="4455"/>
                    </a:cubicBezTo>
                    <a:cubicBezTo>
                      <a:pt x="6171" y="4725"/>
                      <a:pt x="6171" y="4725"/>
                      <a:pt x="6171" y="4725"/>
                    </a:cubicBezTo>
                    <a:cubicBezTo>
                      <a:pt x="5486" y="4995"/>
                      <a:pt x="5486" y="4995"/>
                      <a:pt x="5486" y="4995"/>
                    </a:cubicBezTo>
                    <a:cubicBezTo>
                      <a:pt x="5143" y="5535"/>
                      <a:pt x="5143" y="5535"/>
                      <a:pt x="5143" y="5535"/>
                    </a:cubicBezTo>
                    <a:cubicBezTo>
                      <a:pt x="6857" y="5940"/>
                      <a:pt x="6857" y="5940"/>
                      <a:pt x="6857" y="5940"/>
                    </a:cubicBezTo>
                    <a:cubicBezTo>
                      <a:pt x="7543" y="6885"/>
                      <a:pt x="7543" y="6885"/>
                      <a:pt x="7543" y="6885"/>
                    </a:cubicBezTo>
                    <a:cubicBezTo>
                      <a:pt x="8914" y="7560"/>
                      <a:pt x="8914" y="7560"/>
                      <a:pt x="8914" y="7560"/>
                    </a:cubicBezTo>
                    <a:cubicBezTo>
                      <a:pt x="9600" y="7830"/>
                      <a:pt x="9600" y="7830"/>
                      <a:pt x="9600" y="7830"/>
                    </a:cubicBezTo>
                    <a:cubicBezTo>
                      <a:pt x="9943" y="8235"/>
                      <a:pt x="9943" y="8235"/>
                      <a:pt x="9943" y="8235"/>
                    </a:cubicBezTo>
                    <a:cubicBezTo>
                      <a:pt x="10971" y="8775"/>
                      <a:pt x="10971" y="8775"/>
                      <a:pt x="10971" y="8775"/>
                    </a:cubicBezTo>
                    <a:cubicBezTo>
                      <a:pt x="12343" y="9180"/>
                      <a:pt x="12343" y="9180"/>
                      <a:pt x="12343" y="9180"/>
                    </a:cubicBezTo>
                    <a:cubicBezTo>
                      <a:pt x="12686" y="9585"/>
                      <a:pt x="12686" y="9585"/>
                      <a:pt x="12686" y="9585"/>
                    </a:cubicBezTo>
                    <a:cubicBezTo>
                      <a:pt x="13371" y="10260"/>
                      <a:pt x="13371" y="10260"/>
                      <a:pt x="13371" y="10260"/>
                    </a:cubicBezTo>
                    <a:cubicBezTo>
                      <a:pt x="14400" y="10530"/>
                      <a:pt x="14400" y="10530"/>
                      <a:pt x="14400" y="10530"/>
                    </a:cubicBezTo>
                    <a:cubicBezTo>
                      <a:pt x="14743" y="11070"/>
                      <a:pt x="14743" y="11070"/>
                      <a:pt x="14743" y="11070"/>
                    </a:cubicBezTo>
                    <a:cubicBezTo>
                      <a:pt x="15086" y="11880"/>
                      <a:pt x="15086" y="11880"/>
                      <a:pt x="15086" y="11880"/>
                    </a:cubicBezTo>
                    <a:cubicBezTo>
                      <a:pt x="14743" y="12285"/>
                      <a:pt x="14743" y="12285"/>
                      <a:pt x="14743" y="12285"/>
                    </a:cubicBezTo>
                    <a:cubicBezTo>
                      <a:pt x="14743" y="12960"/>
                      <a:pt x="14743" y="12960"/>
                      <a:pt x="14743" y="12960"/>
                    </a:cubicBezTo>
                    <a:cubicBezTo>
                      <a:pt x="15429" y="13500"/>
                      <a:pt x="15429" y="13500"/>
                      <a:pt x="15429" y="13500"/>
                    </a:cubicBezTo>
                    <a:cubicBezTo>
                      <a:pt x="15771" y="14175"/>
                      <a:pt x="15771" y="14175"/>
                      <a:pt x="15771" y="14175"/>
                    </a:cubicBezTo>
                    <a:cubicBezTo>
                      <a:pt x="16114" y="14715"/>
                      <a:pt x="16114" y="14715"/>
                      <a:pt x="16114" y="14715"/>
                    </a:cubicBezTo>
                    <a:cubicBezTo>
                      <a:pt x="15429" y="15390"/>
                      <a:pt x="15429" y="15390"/>
                      <a:pt x="15429" y="15390"/>
                    </a:cubicBezTo>
                    <a:cubicBezTo>
                      <a:pt x="15086" y="16065"/>
                      <a:pt x="15086" y="16065"/>
                      <a:pt x="15086" y="16065"/>
                    </a:cubicBezTo>
                    <a:cubicBezTo>
                      <a:pt x="15086" y="16605"/>
                      <a:pt x="15086" y="16605"/>
                      <a:pt x="15086" y="16605"/>
                    </a:cubicBezTo>
                    <a:cubicBezTo>
                      <a:pt x="14400" y="16875"/>
                      <a:pt x="14400" y="16875"/>
                      <a:pt x="14400" y="16875"/>
                    </a:cubicBezTo>
                    <a:cubicBezTo>
                      <a:pt x="12686" y="17145"/>
                      <a:pt x="12686" y="17145"/>
                      <a:pt x="12686" y="17145"/>
                    </a:cubicBezTo>
                    <a:cubicBezTo>
                      <a:pt x="12000" y="17280"/>
                      <a:pt x="12000" y="17280"/>
                      <a:pt x="12000" y="17280"/>
                    </a:cubicBezTo>
                    <a:cubicBezTo>
                      <a:pt x="11657" y="17820"/>
                      <a:pt x="11657" y="17820"/>
                      <a:pt x="11657" y="17820"/>
                    </a:cubicBezTo>
                    <a:cubicBezTo>
                      <a:pt x="10629" y="17550"/>
                      <a:pt x="10629" y="17550"/>
                      <a:pt x="10629" y="17550"/>
                    </a:cubicBezTo>
                    <a:cubicBezTo>
                      <a:pt x="8571" y="17685"/>
                      <a:pt x="8571" y="17685"/>
                      <a:pt x="8571" y="17685"/>
                    </a:cubicBezTo>
                    <a:cubicBezTo>
                      <a:pt x="8229" y="17955"/>
                      <a:pt x="8229" y="17955"/>
                      <a:pt x="8229" y="17955"/>
                    </a:cubicBezTo>
                    <a:cubicBezTo>
                      <a:pt x="7200" y="18090"/>
                      <a:pt x="7200" y="18090"/>
                      <a:pt x="7200" y="18090"/>
                    </a:cubicBezTo>
                    <a:cubicBezTo>
                      <a:pt x="5829" y="18765"/>
                      <a:pt x="5829" y="18765"/>
                      <a:pt x="5829" y="18765"/>
                    </a:cubicBezTo>
                    <a:cubicBezTo>
                      <a:pt x="6514" y="18900"/>
                      <a:pt x="6514" y="19035"/>
                      <a:pt x="7200" y="19305"/>
                    </a:cubicBezTo>
                    <a:cubicBezTo>
                      <a:pt x="7200" y="19035"/>
                      <a:pt x="6857" y="20790"/>
                      <a:pt x="7200" y="20520"/>
                    </a:cubicBezTo>
                    <a:cubicBezTo>
                      <a:pt x="7200" y="20655"/>
                      <a:pt x="7200" y="20925"/>
                      <a:pt x="7200" y="20925"/>
                    </a:cubicBezTo>
                    <a:cubicBezTo>
                      <a:pt x="7886" y="21060"/>
                      <a:pt x="7886" y="21060"/>
                      <a:pt x="7886" y="21060"/>
                    </a:cubicBezTo>
                    <a:cubicBezTo>
                      <a:pt x="7886" y="21195"/>
                      <a:pt x="6857" y="21600"/>
                      <a:pt x="7886" y="21465"/>
                    </a:cubicBezTo>
                    <a:cubicBezTo>
                      <a:pt x="8914" y="21465"/>
                      <a:pt x="8914" y="20925"/>
                      <a:pt x="9257" y="20790"/>
                    </a:cubicBezTo>
                    <a:cubicBezTo>
                      <a:pt x="9600" y="20655"/>
                      <a:pt x="10286" y="20790"/>
                      <a:pt x="10286" y="20655"/>
                    </a:cubicBezTo>
                    <a:cubicBezTo>
                      <a:pt x="10286" y="20385"/>
                      <a:pt x="10286" y="20250"/>
                      <a:pt x="9943" y="19845"/>
                    </a:cubicBezTo>
                    <a:cubicBezTo>
                      <a:pt x="9943" y="19710"/>
                      <a:pt x="8914" y="19035"/>
                      <a:pt x="9600" y="19305"/>
                    </a:cubicBezTo>
                    <a:cubicBezTo>
                      <a:pt x="10286" y="19575"/>
                      <a:pt x="10629" y="19845"/>
                      <a:pt x="10971" y="20115"/>
                    </a:cubicBezTo>
                    <a:cubicBezTo>
                      <a:pt x="11314" y="20115"/>
                      <a:pt x="11657" y="20115"/>
                      <a:pt x="11657" y="20115"/>
                    </a:cubicBezTo>
                    <a:cubicBezTo>
                      <a:pt x="11657" y="19845"/>
                      <a:pt x="11657" y="19845"/>
                      <a:pt x="11657" y="19845"/>
                    </a:cubicBezTo>
                    <a:cubicBezTo>
                      <a:pt x="12000" y="19845"/>
                      <a:pt x="12000" y="19845"/>
                      <a:pt x="12000" y="19845"/>
                    </a:cubicBezTo>
                    <a:cubicBezTo>
                      <a:pt x="12000" y="19710"/>
                      <a:pt x="12000" y="19710"/>
                      <a:pt x="12000" y="19710"/>
                    </a:cubicBezTo>
                    <a:cubicBezTo>
                      <a:pt x="12000" y="19575"/>
                      <a:pt x="10629" y="19440"/>
                      <a:pt x="10286" y="19305"/>
                    </a:cubicBezTo>
                    <a:cubicBezTo>
                      <a:pt x="10286" y="19035"/>
                      <a:pt x="10286" y="19035"/>
                      <a:pt x="10286" y="19035"/>
                    </a:cubicBezTo>
                    <a:cubicBezTo>
                      <a:pt x="10286" y="19035"/>
                      <a:pt x="9600" y="18765"/>
                      <a:pt x="9600" y="18765"/>
                    </a:cubicBezTo>
                    <a:cubicBezTo>
                      <a:pt x="10629" y="19035"/>
                      <a:pt x="11657" y="19170"/>
                      <a:pt x="13029" y="19035"/>
                    </a:cubicBezTo>
                    <a:cubicBezTo>
                      <a:pt x="13029" y="18900"/>
                      <a:pt x="13029" y="18900"/>
                      <a:pt x="13029" y="18900"/>
                    </a:cubicBezTo>
                    <a:cubicBezTo>
                      <a:pt x="13371" y="18900"/>
                      <a:pt x="13714" y="19035"/>
                      <a:pt x="14057" y="19035"/>
                    </a:cubicBezTo>
                    <a:cubicBezTo>
                      <a:pt x="14057" y="19035"/>
                      <a:pt x="13714" y="18765"/>
                      <a:pt x="13714" y="18765"/>
                    </a:cubicBezTo>
                    <a:cubicBezTo>
                      <a:pt x="14400" y="18765"/>
                      <a:pt x="14743" y="18900"/>
                      <a:pt x="15086" y="18900"/>
                    </a:cubicBezTo>
                    <a:cubicBezTo>
                      <a:pt x="15429" y="18900"/>
                      <a:pt x="15771" y="18495"/>
                      <a:pt x="16114" y="18360"/>
                    </a:cubicBezTo>
                    <a:cubicBezTo>
                      <a:pt x="16457" y="18225"/>
                      <a:pt x="16800" y="18360"/>
                      <a:pt x="17143" y="18225"/>
                    </a:cubicBezTo>
                    <a:cubicBezTo>
                      <a:pt x="17829" y="18225"/>
                      <a:pt x="19886" y="17415"/>
                      <a:pt x="19886" y="17280"/>
                    </a:cubicBezTo>
                    <a:cubicBezTo>
                      <a:pt x="20229" y="17145"/>
                      <a:pt x="19886" y="17010"/>
                      <a:pt x="20229" y="16875"/>
                    </a:cubicBezTo>
                    <a:cubicBezTo>
                      <a:pt x="20229" y="16875"/>
                      <a:pt x="20914" y="16740"/>
                      <a:pt x="20914" y="16740"/>
                    </a:cubicBezTo>
                    <a:cubicBezTo>
                      <a:pt x="21257" y="16200"/>
                      <a:pt x="20229" y="16065"/>
                      <a:pt x="20571" y="15660"/>
                    </a:cubicBezTo>
                    <a:cubicBezTo>
                      <a:pt x="20571" y="15660"/>
                      <a:pt x="21257" y="15525"/>
                      <a:pt x="21257" y="15525"/>
                    </a:cubicBezTo>
                    <a:cubicBezTo>
                      <a:pt x="21257" y="15390"/>
                      <a:pt x="21600" y="15255"/>
                      <a:pt x="21257" y="15120"/>
                    </a:cubicBezTo>
                    <a:cubicBezTo>
                      <a:pt x="20914" y="15120"/>
                      <a:pt x="20914" y="15120"/>
                      <a:pt x="20914" y="15120"/>
                    </a:cubicBezTo>
                    <a:cubicBezTo>
                      <a:pt x="20571" y="14850"/>
                      <a:pt x="20229" y="14445"/>
                      <a:pt x="20229" y="14310"/>
                    </a:cubicBezTo>
                    <a:cubicBezTo>
                      <a:pt x="20229" y="14040"/>
                      <a:pt x="20229" y="13635"/>
                      <a:pt x="20229" y="13500"/>
                    </a:cubicBezTo>
                    <a:cubicBezTo>
                      <a:pt x="20229" y="13365"/>
                      <a:pt x="19543" y="13230"/>
                      <a:pt x="19543" y="13230"/>
                    </a:cubicBezTo>
                    <a:cubicBezTo>
                      <a:pt x="19543" y="13095"/>
                      <a:pt x="19543" y="12825"/>
                      <a:pt x="19543" y="12690"/>
                    </a:cubicBezTo>
                    <a:cubicBezTo>
                      <a:pt x="19543" y="12690"/>
                      <a:pt x="19200" y="12690"/>
                      <a:pt x="19200" y="12690"/>
                    </a:cubicBezTo>
                    <a:cubicBezTo>
                      <a:pt x="18857" y="12420"/>
                      <a:pt x="19200" y="12150"/>
                      <a:pt x="19200" y="11880"/>
                    </a:cubicBezTo>
                    <a:cubicBezTo>
                      <a:pt x="19200" y="11880"/>
                      <a:pt x="17486" y="11340"/>
                      <a:pt x="17143" y="11205"/>
                    </a:cubicBezTo>
                    <a:cubicBezTo>
                      <a:pt x="17143" y="10935"/>
                      <a:pt x="17486" y="10665"/>
                      <a:pt x="17143" y="10530"/>
                    </a:cubicBezTo>
                    <a:cubicBezTo>
                      <a:pt x="16800" y="10395"/>
                      <a:pt x="15771" y="10260"/>
                      <a:pt x="15429" y="10125"/>
                    </a:cubicBezTo>
                    <a:cubicBezTo>
                      <a:pt x="15429" y="10125"/>
                      <a:pt x="14400" y="9315"/>
                      <a:pt x="14400" y="9315"/>
                    </a:cubicBezTo>
                    <a:cubicBezTo>
                      <a:pt x="14400" y="9315"/>
                      <a:pt x="14400" y="9045"/>
                      <a:pt x="14400" y="9045"/>
                    </a:cubicBezTo>
                    <a:cubicBezTo>
                      <a:pt x="13714" y="8775"/>
                      <a:pt x="12000" y="8640"/>
                      <a:pt x="11657" y="8235"/>
                    </a:cubicBezTo>
                    <a:cubicBezTo>
                      <a:pt x="11314" y="8100"/>
                      <a:pt x="11657" y="7965"/>
                      <a:pt x="11314" y="7830"/>
                    </a:cubicBezTo>
                    <a:cubicBezTo>
                      <a:pt x="10629" y="7425"/>
                      <a:pt x="8914" y="6885"/>
                      <a:pt x="9257" y="6210"/>
                    </a:cubicBezTo>
                    <a:cubicBezTo>
                      <a:pt x="9600" y="5940"/>
                      <a:pt x="9600" y="5940"/>
                      <a:pt x="9600" y="5940"/>
                    </a:cubicBezTo>
                    <a:cubicBezTo>
                      <a:pt x="9943" y="5670"/>
                      <a:pt x="9600" y="5265"/>
                      <a:pt x="9600" y="5130"/>
                    </a:cubicBezTo>
                    <a:cubicBezTo>
                      <a:pt x="9943" y="4860"/>
                      <a:pt x="10971" y="4860"/>
                      <a:pt x="11314" y="4725"/>
                    </a:cubicBezTo>
                    <a:cubicBezTo>
                      <a:pt x="13371" y="3645"/>
                      <a:pt x="13371" y="3645"/>
                      <a:pt x="13371" y="3645"/>
                    </a:cubicBezTo>
                    <a:cubicBezTo>
                      <a:pt x="13371" y="3645"/>
                      <a:pt x="13371" y="3375"/>
                      <a:pt x="13371" y="3375"/>
                    </a:cubicBezTo>
                    <a:cubicBezTo>
                      <a:pt x="13714" y="3240"/>
                      <a:pt x="14400" y="3375"/>
                      <a:pt x="15086" y="3240"/>
                    </a:cubicBezTo>
                    <a:cubicBezTo>
                      <a:pt x="15429" y="3105"/>
                      <a:pt x="15429" y="2835"/>
                      <a:pt x="15771" y="2700"/>
                    </a:cubicBezTo>
                    <a:cubicBezTo>
                      <a:pt x="16114" y="2700"/>
                      <a:pt x="16800" y="2700"/>
                      <a:pt x="17143" y="2565"/>
                    </a:cubicBezTo>
                    <a:cubicBezTo>
                      <a:pt x="17143" y="2565"/>
                      <a:pt x="17143" y="2565"/>
                      <a:pt x="17143" y="2430"/>
                    </a:cubicBezTo>
                    <a:close/>
                    <a:moveTo>
                      <a:pt x="8571" y="18225"/>
                    </a:moveTo>
                    <a:cubicBezTo>
                      <a:pt x="9257" y="18360"/>
                      <a:pt x="9600" y="18900"/>
                      <a:pt x="8571" y="18765"/>
                    </a:cubicBezTo>
                    <a:cubicBezTo>
                      <a:pt x="8229" y="18765"/>
                      <a:pt x="7886" y="18225"/>
                      <a:pt x="8571" y="18225"/>
                    </a:cubicBezTo>
                    <a:close/>
                  </a:path>
                </a:pathLst>
              </a:custGeom>
              <a:solidFill>
                <a:srgbClr val="EBF1DE"/>
              </a:solidFill>
              <a:ln w="3175" cap="rnd">
                <a:solidFill>
                  <a:srgbClr val="9EAD6E"/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 sz="1300"/>
                </a:pPr>
                <a:endParaRPr/>
              </a:p>
            </p:txBody>
          </p:sp>
          <p:sp>
            <p:nvSpPr>
              <p:cNvPr id="65" name="Freeform 19"/>
              <p:cNvSpPr/>
              <p:nvPr/>
            </p:nvSpPr>
            <p:spPr>
              <a:xfrm>
                <a:off x="1135570" y="2458967"/>
                <a:ext cx="301721" cy="32611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180" h="21600" extrusionOk="0">
                    <a:moveTo>
                      <a:pt x="20636" y="5657"/>
                    </a:moveTo>
                    <a:cubicBezTo>
                      <a:pt x="20636" y="6000"/>
                      <a:pt x="20636" y="6000"/>
                      <a:pt x="20636" y="6000"/>
                    </a:cubicBezTo>
                    <a:cubicBezTo>
                      <a:pt x="21362" y="6000"/>
                      <a:pt x="21180" y="5829"/>
                      <a:pt x="20636" y="5657"/>
                    </a:cubicBezTo>
                    <a:close/>
                    <a:moveTo>
                      <a:pt x="3392" y="686"/>
                    </a:moveTo>
                    <a:cubicBezTo>
                      <a:pt x="3029" y="686"/>
                      <a:pt x="2485" y="857"/>
                      <a:pt x="2485" y="857"/>
                    </a:cubicBezTo>
                    <a:cubicBezTo>
                      <a:pt x="1577" y="1886"/>
                      <a:pt x="1577" y="1886"/>
                      <a:pt x="1577" y="1886"/>
                    </a:cubicBezTo>
                    <a:cubicBezTo>
                      <a:pt x="1033" y="3429"/>
                      <a:pt x="1033" y="3429"/>
                      <a:pt x="1033" y="3429"/>
                    </a:cubicBezTo>
                    <a:cubicBezTo>
                      <a:pt x="307" y="3600"/>
                      <a:pt x="307" y="3600"/>
                      <a:pt x="307" y="3600"/>
                    </a:cubicBezTo>
                    <a:cubicBezTo>
                      <a:pt x="307" y="3600"/>
                      <a:pt x="670" y="4114"/>
                      <a:pt x="307" y="4629"/>
                    </a:cubicBezTo>
                    <a:cubicBezTo>
                      <a:pt x="125" y="5143"/>
                      <a:pt x="488" y="5143"/>
                      <a:pt x="125" y="5829"/>
                    </a:cubicBezTo>
                    <a:cubicBezTo>
                      <a:pt x="-238" y="6686"/>
                      <a:pt x="307" y="6514"/>
                      <a:pt x="307" y="6514"/>
                    </a:cubicBezTo>
                    <a:cubicBezTo>
                      <a:pt x="851" y="6343"/>
                      <a:pt x="851" y="6343"/>
                      <a:pt x="851" y="6343"/>
                    </a:cubicBezTo>
                    <a:cubicBezTo>
                      <a:pt x="1577" y="7714"/>
                      <a:pt x="1577" y="7714"/>
                      <a:pt x="1577" y="7714"/>
                    </a:cubicBezTo>
                    <a:cubicBezTo>
                      <a:pt x="1577" y="7714"/>
                      <a:pt x="1214" y="7714"/>
                      <a:pt x="1214" y="8229"/>
                    </a:cubicBezTo>
                    <a:cubicBezTo>
                      <a:pt x="1396" y="8571"/>
                      <a:pt x="1577" y="8743"/>
                      <a:pt x="1940" y="9257"/>
                    </a:cubicBezTo>
                    <a:cubicBezTo>
                      <a:pt x="2303" y="9600"/>
                      <a:pt x="2122" y="10114"/>
                      <a:pt x="2122" y="10114"/>
                    </a:cubicBezTo>
                    <a:cubicBezTo>
                      <a:pt x="3211" y="10286"/>
                      <a:pt x="3211" y="10286"/>
                      <a:pt x="3211" y="10286"/>
                    </a:cubicBezTo>
                    <a:cubicBezTo>
                      <a:pt x="3211" y="10286"/>
                      <a:pt x="4118" y="10457"/>
                      <a:pt x="4663" y="10286"/>
                    </a:cubicBezTo>
                    <a:cubicBezTo>
                      <a:pt x="5026" y="10114"/>
                      <a:pt x="5389" y="10286"/>
                      <a:pt x="5570" y="10629"/>
                    </a:cubicBezTo>
                    <a:cubicBezTo>
                      <a:pt x="5752" y="10971"/>
                      <a:pt x="6296" y="11829"/>
                      <a:pt x="6296" y="11829"/>
                    </a:cubicBezTo>
                    <a:cubicBezTo>
                      <a:pt x="6296" y="11829"/>
                      <a:pt x="7204" y="11657"/>
                      <a:pt x="7567" y="11657"/>
                    </a:cubicBezTo>
                    <a:cubicBezTo>
                      <a:pt x="7930" y="11657"/>
                      <a:pt x="8656" y="11829"/>
                      <a:pt x="8656" y="11829"/>
                    </a:cubicBezTo>
                    <a:cubicBezTo>
                      <a:pt x="8475" y="12857"/>
                      <a:pt x="8475" y="12857"/>
                      <a:pt x="8475" y="12857"/>
                    </a:cubicBezTo>
                    <a:cubicBezTo>
                      <a:pt x="8475" y="12857"/>
                      <a:pt x="7930" y="13029"/>
                      <a:pt x="8112" y="13543"/>
                    </a:cubicBezTo>
                    <a:cubicBezTo>
                      <a:pt x="8293" y="14229"/>
                      <a:pt x="9019" y="14400"/>
                      <a:pt x="9019" y="14743"/>
                    </a:cubicBezTo>
                    <a:cubicBezTo>
                      <a:pt x="9019" y="15086"/>
                      <a:pt x="9564" y="15429"/>
                      <a:pt x="9745" y="15771"/>
                    </a:cubicBezTo>
                    <a:cubicBezTo>
                      <a:pt x="10108" y="15943"/>
                      <a:pt x="11379" y="16629"/>
                      <a:pt x="11379" y="16629"/>
                    </a:cubicBezTo>
                    <a:cubicBezTo>
                      <a:pt x="11379" y="16629"/>
                      <a:pt x="11016" y="17314"/>
                      <a:pt x="11016" y="17657"/>
                    </a:cubicBezTo>
                    <a:cubicBezTo>
                      <a:pt x="10834" y="18000"/>
                      <a:pt x="10290" y="18514"/>
                      <a:pt x="10290" y="18514"/>
                    </a:cubicBezTo>
                    <a:cubicBezTo>
                      <a:pt x="10290" y="18514"/>
                      <a:pt x="10108" y="19371"/>
                      <a:pt x="10471" y="19029"/>
                    </a:cubicBezTo>
                    <a:cubicBezTo>
                      <a:pt x="11016" y="18857"/>
                      <a:pt x="10834" y="19200"/>
                      <a:pt x="10834" y="19543"/>
                    </a:cubicBezTo>
                    <a:cubicBezTo>
                      <a:pt x="11016" y="19886"/>
                      <a:pt x="11197" y="20229"/>
                      <a:pt x="11197" y="20229"/>
                    </a:cubicBezTo>
                    <a:cubicBezTo>
                      <a:pt x="11197" y="21086"/>
                      <a:pt x="11197" y="21086"/>
                      <a:pt x="11197" y="21086"/>
                    </a:cubicBezTo>
                    <a:cubicBezTo>
                      <a:pt x="11923" y="21600"/>
                      <a:pt x="11923" y="21600"/>
                      <a:pt x="11923" y="21600"/>
                    </a:cubicBezTo>
                    <a:cubicBezTo>
                      <a:pt x="11923" y="21600"/>
                      <a:pt x="12468" y="21086"/>
                      <a:pt x="13012" y="21086"/>
                    </a:cubicBezTo>
                    <a:cubicBezTo>
                      <a:pt x="13375" y="21086"/>
                      <a:pt x="13557" y="20400"/>
                      <a:pt x="13920" y="20400"/>
                    </a:cubicBezTo>
                    <a:cubicBezTo>
                      <a:pt x="14283" y="20400"/>
                      <a:pt x="14283" y="20057"/>
                      <a:pt x="14646" y="20057"/>
                    </a:cubicBezTo>
                    <a:cubicBezTo>
                      <a:pt x="15009" y="20057"/>
                      <a:pt x="15191" y="19029"/>
                      <a:pt x="15554" y="19029"/>
                    </a:cubicBezTo>
                    <a:cubicBezTo>
                      <a:pt x="15917" y="19029"/>
                      <a:pt x="16098" y="18857"/>
                      <a:pt x="16098" y="18857"/>
                    </a:cubicBezTo>
                    <a:cubicBezTo>
                      <a:pt x="16098" y="18857"/>
                      <a:pt x="15917" y="18171"/>
                      <a:pt x="15554" y="18343"/>
                    </a:cubicBezTo>
                    <a:cubicBezTo>
                      <a:pt x="15191" y="18514"/>
                      <a:pt x="14646" y="18686"/>
                      <a:pt x="14465" y="18514"/>
                    </a:cubicBezTo>
                    <a:cubicBezTo>
                      <a:pt x="14101" y="18343"/>
                      <a:pt x="13920" y="18343"/>
                      <a:pt x="13738" y="18000"/>
                    </a:cubicBezTo>
                    <a:cubicBezTo>
                      <a:pt x="13738" y="17657"/>
                      <a:pt x="14101" y="16971"/>
                      <a:pt x="13920" y="16629"/>
                    </a:cubicBezTo>
                    <a:cubicBezTo>
                      <a:pt x="13920" y="16457"/>
                      <a:pt x="13920" y="16286"/>
                      <a:pt x="13557" y="15943"/>
                    </a:cubicBezTo>
                    <a:cubicBezTo>
                      <a:pt x="13194" y="15600"/>
                      <a:pt x="13557" y="15257"/>
                      <a:pt x="13194" y="15086"/>
                    </a:cubicBezTo>
                    <a:cubicBezTo>
                      <a:pt x="12831" y="14914"/>
                      <a:pt x="12831" y="14743"/>
                      <a:pt x="13375" y="14914"/>
                    </a:cubicBezTo>
                    <a:cubicBezTo>
                      <a:pt x="14101" y="14914"/>
                      <a:pt x="14465" y="15257"/>
                      <a:pt x="14465" y="15257"/>
                    </a:cubicBezTo>
                    <a:cubicBezTo>
                      <a:pt x="14465" y="15257"/>
                      <a:pt x="15372" y="15257"/>
                      <a:pt x="15554" y="15429"/>
                    </a:cubicBezTo>
                    <a:cubicBezTo>
                      <a:pt x="15735" y="15771"/>
                      <a:pt x="16461" y="15771"/>
                      <a:pt x="16461" y="15771"/>
                    </a:cubicBezTo>
                    <a:cubicBezTo>
                      <a:pt x="16461" y="15771"/>
                      <a:pt x="16098" y="15600"/>
                      <a:pt x="16280" y="15257"/>
                    </a:cubicBezTo>
                    <a:cubicBezTo>
                      <a:pt x="16461" y="14914"/>
                      <a:pt x="16824" y="15086"/>
                      <a:pt x="16824" y="15086"/>
                    </a:cubicBezTo>
                    <a:cubicBezTo>
                      <a:pt x="16824" y="15086"/>
                      <a:pt x="17369" y="15086"/>
                      <a:pt x="17732" y="15086"/>
                    </a:cubicBezTo>
                    <a:cubicBezTo>
                      <a:pt x="18095" y="15086"/>
                      <a:pt x="18095" y="14743"/>
                      <a:pt x="18458" y="14743"/>
                    </a:cubicBezTo>
                    <a:cubicBezTo>
                      <a:pt x="18821" y="14743"/>
                      <a:pt x="18821" y="14057"/>
                      <a:pt x="19184" y="14057"/>
                    </a:cubicBezTo>
                    <a:cubicBezTo>
                      <a:pt x="19365" y="14057"/>
                      <a:pt x="19910" y="14057"/>
                      <a:pt x="19910" y="14057"/>
                    </a:cubicBezTo>
                    <a:cubicBezTo>
                      <a:pt x="20091" y="13543"/>
                      <a:pt x="20091" y="13543"/>
                      <a:pt x="20091" y="13543"/>
                    </a:cubicBezTo>
                    <a:cubicBezTo>
                      <a:pt x="20091" y="13029"/>
                      <a:pt x="20091" y="13029"/>
                      <a:pt x="20091" y="13029"/>
                    </a:cubicBezTo>
                    <a:cubicBezTo>
                      <a:pt x="18639" y="10971"/>
                      <a:pt x="18639" y="10971"/>
                      <a:pt x="18639" y="10971"/>
                    </a:cubicBezTo>
                    <a:cubicBezTo>
                      <a:pt x="19184" y="10800"/>
                      <a:pt x="19184" y="10800"/>
                      <a:pt x="19184" y="10800"/>
                    </a:cubicBezTo>
                    <a:cubicBezTo>
                      <a:pt x="19184" y="10800"/>
                      <a:pt x="19002" y="10114"/>
                      <a:pt x="19365" y="10114"/>
                    </a:cubicBezTo>
                    <a:cubicBezTo>
                      <a:pt x="19728" y="10114"/>
                      <a:pt x="20636" y="9943"/>
                      <a:pt x="20636" y="9600"/>
                    </a:cubicBezTo>
                    <a:cubicBezTo>
                      <a:pt x="20636" y="9257"/>
                      <a:pt x="20091" y="9257"/>
                      <a:pt x="20091" y="9257"/>
                    </a:cubicBezTo>
                    <a:cubicBezTo>
                      <a:pt x="20091" y="9257"/>
                      <a:pt x="20091" y="8571"/>
                      <a:pt x="19728" y="8400"/>
                    </a:cubicBezTo>
                    <a:cubicBezTo>
                      <a:pt x="19547" y="8400"/>
                      <a:pt x="19365" y="7886"/>
                      <a:pt x="19728" y="7886"/>
                    </a:cubicBezTo>
                    <a:cubicBezTo>
                      <a:pt x="20091" y="7886"/>
                      <a:pt x="20454" y="7714"/>
                      <a:pt x="20817" y="7543"/>
                    </a:cubicBezTo>
                    <a:cubicBezTo>
                      <a:pt x="21180" y="7200"/>
                      <a:pt x="21180" y="7200"/>
                      <a:pt x="21180" y="7200"/>
                    </a:cubicBezTo>
                    <a:cubicBezTo>
                      <a:pt x="21180" y="6514"/>
                      <a:pt x="21180" y="6514"/>
                      <a:pt x="21180" y="6514"/>
                    </a:cubicBezTo>
                    <a:cubicBezTo>
                      <a:pt x="21180" y="6343"/>
                      <a:pt x="20999" y="6171"/>
                      <a:pt x="20999" y="6171"/>
                    </a:cubicBezTo>
                    <a:cubicBezTo>
                      <a:pt x="20636" y="6171"/>
                      <a:pt x="20273" y="6343"/>
                      <a:pt x="20273" y="6343"/>
                    </a:cubicBezTo>
                    <a:cubicBezTo>
                      <a:pt x="19910" y="6514"/>
                      <a:pt x="19910" y="6171"/>
                      <a:pt x="19365" y="6343"/>
                    </a:cubicBezTo>
                    <a:cubicBezTo>
                      <a:pt x="19184" y="6514"/>
                      <a:pt x="19184" y="6514"/>
                      <a:pt x="19184" y="6514"/>
                    </a:cubicBezTo>
                    <a:cubicBezTo>
                      <a:pt x="18458" y="6686"/>
                      <a:pt x="18276" y="6686"/>
                      <a:pt x="17732" y="6857"/>
                    </a:cubicBezTo>
                    <a:cubicBezTo>
                      <a:pt x="17732" y="6686"/>
                      <a:pt x="17732" y="6514"/>
                      <a:pt x="17913" y="6343"/>
                    </a:cubicBezTo>
                    <a:cubicBezTo>
                      <a:pt x="18458" y="6171"/>
                      <a:pt x="19184" y="6000"/>
                      <a:pt x="19728" y="6000"/>
                    </a:cubicBezTo>
                    <a:cubicBezTo>
                      <a:pt x="19728" y="5829"/>
                      <a:pt x="19547" y="5486"/>
                      <a:pt x="19728" y="5314"/>
                    </a:cubicBezTo>
                    <a:cubicBezTo>
                      <a:pt x="19728" y="5143"/>
                      <a:pt x="20091" y="4971"/>
                      <a:pt x="20091" y="4800"/>
                    </a:cubicBezTo>
                    <a:cubicBezTo>
                      <a:pt x="20091" y="4800"/>
                      <a:pt x="19910" y="4286"/>
                      <a:pt x="19910" y="4457"/>
                    </a:cubicBezTo>
                    <a:cubicBezTo>
                      <a:pt x="19910" y="4286"/>
                      <a:pt x="19910" y="4286"/>
                      <a:pt x="19910" y="4286"/>
                    </a:cubicBezTo>
                    <a:cubicBezTo>
                      <a:pt x="19728" y="4286"/>
                      <a:pt x="19365" y="4286"/>
                      <a:pt x="19002" y="4286"/>
                    </a:cubicBezTo>
                    <a:cubicBezTo>
                      <a:pt x="19184" y="4286"/>
                      <a:pt x="19184" y="4457"/>
                      <a:pt x="19184" y="4457"/>
                    </a:cubicBezTo>
                    <a:cubicBezTo>
                      <a:pt x="19002" y="4457"/>
                      <a:pt x="18821" y="4286"/>
                      <a:pt x="18639" y="4286"/>
                    </a:cubicBezTo>
                    <a:cubicBezTo>
                      <a:pt x="18639" y="4114"/>
                      <a:pt x="18458" y="3943"/>
                      <a:pt x="18276" y="3943"/>
                    </a:cubicBezTo>
                    <a:cubicBezTo>
                      <a:pt x="18276" y="3943"/>
                      <a:pt x="18095" y="4114"/>
                      <a:pt x="18095" y="4286"/>
                    </a:cubicBezTo>
                    <a:cubicBezTo>
                      <a:pt x="17732" y="4286"/>
                      <a:pt x="17732" y="4286"/>
                      <a:pt x="17732" y="4286"/>
                    </a:cubicBezTo>
                    <a:cubicBezTo>
                      <a:pt x="17550" y="3771"/>
                      <a:pt x="17550" y="3429"/>
                      <a:pt x="17187" y="3086"/>
                    </a:cubicBezTo>
                    <a:cubicBezTo>
                      <a:pt x="17550" y="3086"/>
                      <a:pt x="17732" y="3086"/>
                      <a:pt x="18095" y="2914"/>
                    </a:cubicBezTo>
                    <a:cubicBezTo>
                      <a:pt x="18095" y="2914"/>
                      <a:pt x="18095" y="2571"/>
                      <a:pt x="18095" y="2571"/>
                    </a:cubicBezTo>
                    <a:cubicBezTo>
                      <a:pt x="17187" y="2571"/>
                      <a:pt x="16643" y="2743"/>
                      <a:pt x="15735" y="2743"/>
                    </a:cubicBezTo>
                    <a:cubicBezTo>
                      <a:pt x="15735" y="2743"/>
                      <a:pt x="16098" y="2914"/>
                      <a:pt x="16098" y="2914"/>
                    </a:cubicBezTo>
                    <a:cubicBezTo>
                      <a:pt x="15735" y="2914"/>
                      <a:pt x="15372" y="2914"/>
                      <a:pt x="15191" y="2914"/>
                    </a:cubicBezTo>
                    <a:cubicBezTo>
                      <a:pt x="15191" y="2914"/>
                      <a:pt x="15191" y="2914"/>
                      <a:pt x="15191" y="2914"/>
                    </a:cubicBezTo>
                    <a:cubicBezTo>
                      <a:pt x="15009" y="3086"/>
                      <a:pt x="14828" y="3086"/>
                      <a:pt x="14465" y="3257"/>
                    </a:cubicBezTo>
                    <a:cubicBezTo>
                      <a:pt x="14465" y="3429"/>
                      <a:pt x="14465" y="3429"/>
                      <a:pt x="14465" y="3429"/>
                    </a:cubicBezTo>
                    <a:cubicBezTo>
                      <a:pt x="14283" y="3429"/>
                      <a:pt x="13738" y="3600"/>
                      <a:pt x="13738" y="3600"/>
                    </a:cubicBezTo>
                    <a:cubicBezTo>
                      <a:pt x="13194" y="3600"/>
                      <a:pt x="12286" y="3429"/>
                      <a:pt x="11923" y="3257"/>
                    </a:cubicBezTo>
                    <a:cubicBezTo>
                      <a:pt x="11560" y="3086"/>
                      <a:pt x="12468" y="2914"/>
                      <a:pt x="11197" y="2743"/>
                    </a:cubicBezTo>
                    <a:cubicBezTo>
                      <a:pt x="10653" y="2571"/>
                      <a:pt x="9927" y="2571"/>
                      <a:pt x="9382" y="2743"/>
                    </a:cubicBezTo>
                    <a:cubicBezTo>
                      <a:pt x="9201" y="2743"/>
                      <a:pt x="9201" y="3086"/>
                      <a:pt x="8838" y="2914"/>
                    </a:cubicBezTo>
                    <a:cubicBezTo>
                      <a:pt x="8293" y="2914"/>
                      <a:pt x="8656" y="2571"/>
                      <a:pt x="8838" y="2400"/>
                    </a:cubicBezTo>
                    <a:cubicBezTo>
                      <a:pt x="8656" y="2057"/>
                      <a:pt x="8475" y="1714"/>
                      <a:pt x="8293" y="1543"/>
                    </a:cubicBezTo>
                    <a:cubicBezTo>
                      <a:pt x="8293" y="1543"/>
                      <a:pt x="8112" y="1543"/>
                      <a:pt x="7930" y="1543"/>
                    </a:cubicBezTo>
                    <a:cubicBezTo>
                      <a:pt x="7930" y="1543"/>
                      <a:pt x="7930" y="1200"/>
                      <a:pt x="7749" y="1200"/>
                    </a:cubicBezTo>
                    <a:cubicBezTo>
                      <a:pt x="7204" y="1029"/>
                      <a:pt x="6841" y="1200"/>
                      <a:pt x="6478" y="1029"/>
                    </a:cubicBezTo>
                    <a:cubicBezTo>
                      <a:pt x="6115" y="857"/>
                      <a:pt x="6115" y="343"/>
                      <a:pt x="5933" y="0"/>
                    </a:cubicBezTo>
                    <a:cubicBezTo>
                      <a:pt x="5752" y="171"/>
                      <a:pt x="5570" y="171"/>
                      <a:pt x="5389" y="171"/>
                    </a:cubicBezTo>
                    <a:cubicBezTo>
                      <a:pt x="5389" y="171"/>
                      <a:pt x="5389" y="514"/>
                      <a:pt x="5389" y="686"/>
                    </a:cubicBezTo>
                    <a:cubicBezTo>
                      <a:pt x="5570" y="857"/>
                      <a:pt x="5752" y="857"/>
                      <a:pt x="6115" y="1029"/>
                    </a:cubicBezTo>
                    <a:cubicBezTo>
                      <a:pt x="6115" y="1029"/>
                      <a:pt x="6296" y="1371"/>
                      <a:pt x="6296" y="1371"/>
                    </a:cubicBezTo>
                    <a:cubicBezTo>
                      <a:pt x="5207" y="1543"/>
                      <a:pt x="4663" y="1714"/>
                      <a:pt x="3937" y="2057"/>
                    </a:cubicBezTo>
                    <a:cubicBezTo>
                      <a:pt x="3755" y="2571"/>
                      <a:pt x="3755" y="2743"/>
                      <a:pt x="3755" y="3257"/>
                    </a:cubicBezTo>
                    <a:cubicBezTo>
                      <a:pt x="3937" y="3257"/>
                      <a:pt x="4118" y="3257"/>
                      <a:pt x="4118" y="3429"/>
                    </a:cubicBezTo>
                    <a:cubicBezTo>
                      <a:pt x="4118" y="3429"/>
                      <a:pt x="4481" y="3771"/>
                      <a:pt x="4481" y="3771"/>
                    </a:cubicBezTo>
                    <a:cubicBezTo>
                      <a:pt x="4481" y="3943"/>
                      <a:pt x="4300" y="4114"/>
                      <a:pt x="4300" y="4114"/>
                    </a:cubicBezTo>
                    <a:cubicBezTo>
                      <a:pt x="4300" y="4457"/>
                      <a:pt x="4481" y="4800"/>
                      <a:pt x="4663" y="5143"/>
                    </a:cubicBezTo>
                    <a:cubicBezTo>
                      <a:pt x="4118" y="5486"/>
                      <a:pt x="3755" y="5486"/>
                      <a:pt x="3392" y="5657"/>
                    </a:cubicBezTo>
                    <a:cubicBezTo>
                      <a:pt x="3392" y="5657"/>
                      <a:pt x="3392" y="5486"/>
                      <a:pt x="3392" y="5314"/>
                    </a:cubicBezTo>
                    <a:cubicBezTo>
                      <a:pt x="3211" y="5314"/>
                      <a:pt x="3211" y="5314"/>
                      <a:pt x="3211" y="5314"/>
                    </a:cubicBezTo>
                    <a:cubicBezTo>
                      <a:pt x="3029" y="4800"/>
                      <a:pt x="2485" y="4286"/>
                      <a:pt x="2666" y="3600"/>
                    </a:cubicBezTo>
                    <a:cubicBezTo>
                      <a:pt x="2848" y="3257"/>
                      <a:pt x="3211" y="3257"/>
                      <a:pt x="3574" y="2914"/>
                    </a:cubicBezTo>
                    <a:cubicBezTo>
                      <a:pt x="3392" y="2914"/>
                      <a:pt x="3574" y="2743"/>
                      <a:pt x="3574" y="2571"/>
                    </a:cubicBezTo>
                    <a:cubicBezTo>
                      <a:pt x="3392" y="2400"/>
                      <a:pt x="3392" y="2400"/>
                      <a:pt x="3211" y="2400"/>
                    </a:cubicBezTo>
                    <a:cubicBezTo>
                      <a:pt x="3211" y="2057"/>
                      <a:pt x="3211" y="2229"/>
                      <a:pt x="3211" y="2057"/>
                    </a:cubicBezTo>
                    <a:cubicBezTo>
                      <a:pt x="3211" y="1886"/>
                      <a:pt x="3029" y="1886"/>
                      <a:pt x="3029" y="1714"/>
                    </a:cubicBezTo>
                    <a:cubicBezTo>
                      <a:pt x="2848" y="1714"/>
                      <a:pt x="2666" y="1714"/>
                      <a:pt x="2485" y="1714"/>
                    </a:cubicBezTo>
                    <a:cubicBezTo>
                      <a:pt x="2485" y="1714"/>
                      <a:pt x="2485" y="1371"/>
                      <a:pt x="2485" y="1371"/>
                    </a:cubicBezTo>
                    <a:cubicBezTo>
                      <a:pt x="2666" y="1371"/>
                      <a:pt x="3029" y="1029"/>
                      <a:pt x="3211" y="1029"/>
                    </a:cubicBezTo>
                    <a:cubicBezTo>
                      <a:pt x="3392" y="1029"/>
                      <a:pt x="3392" y="1029"/>
                      <a:pt x="3392" y="1029"/>
                    </a:cubicBezTo>
                    <a:cubicBezTo>
                      <a:pt x="3392" y="857"/>
                      <a:pt x="3392" y="686"/>
                      <a:pt x="3392" y="686"/>
                    </a:cubicBezTo>
                    <a:close/>
                    <a:moveTo>
                      <a:pt x="15735" y="1886"/>
                    </a:moveTo>
                    <a:cubicBezTo>
                      <a:pt x="15372" y="1886"/>
                      <a:pt x="15917" y="2057"/>
                      <a:pt x="15917" y="2057"/>
                    </a:cubicBezTo>
                    <a:cubicBezTo>
                      <a:pt x="15917" y="2057"/>
                      <a:pt x="16280" y="1714"/>
                      <a:pt x="15735" y="1886"/>
                    </a:cubicBezTo>
                    <a:close/>
                  </a:path>
                </a:pathLst>
              </a:custGeom>
              <a:solidFill>
                <a:srgbClr val="EBF1DE"/>
              </a:solidFill>
              <a:ln w="3175" cap="flat">
                <a:solidFill>
                  <a:srgbClr val="9EAD6E"/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 sz="1300"/>
                </a:pPr>
                <a:endParaRPr/>
              </a:p>
            </p:txBody>
          </p:sp>
          <p:sp>
            <p:nvSpPr>
              <p:cNvPr id="66" name="Freeform 20"/>
              <p:cNvSpPr/>
              <p:nvPr/>
            </p:nvSpPr>
            <p:spPr>
              <a:xfrm>
                <a:off x="1135570" y="2458967"/>
                <a:ext cx="301721" cy="32611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180" h="21600" extrusionOk="0">
                    <a:moveTo>
                      <a:pt x="20636" y="5657"/>
                    </a:moveTo>
                    <a:cubicBezTo>
                      <a:pt x="20636" y="6000"/>
                      <a:pt x="20636" y="6000"/>
                      <a:pt x="20636" y="6000"/>
                    </a:cubicBezTo>
                    <a:cubicBezTo>
                      <a:pt x="21362" y="6000"/>
                      <a:pt x="21180" y="5829"/>
                      <a:pt x="20636" y="5657"/>
                    </a:cubicBezTo>
                    <a:close/>
                    <a:moveTo>
                      <a:pt x="3392" y="686"/>
                    </a:moveTo>
                    <a:cubicBezTo>
                      <a:pt x="3029" y="686"/>
                      <a:pt x="2485" y="857"/>
                      <a:pt x="2485" y="857"/>
                    </a:cubicBezTo>
                    <a:cubicBezTo>
                      <a:pt x="1577" y="1886"/>
                      <a:pt x="1577" y="1886"/>
                      <a:pt x="1577" y="1886"/>
                    </a:cubicBezTo>
                    <a:cubicBezTo>
                      <a:pt x="1033" y="3429"/>
                      <a:pt x="1033" y="3429"/>
                      <a:pt x="1033" y="3429"/>
                    </a:cubicBezTo>
                    <a:cubicBezTo>
                      <a:pt x="307" y="3600"/>
                      <a:pt x="307" y="3600"/>
                      <a:pt x="307" y="3600"/>
                    </a:cubicBezTo>
                    <a:cubicBezTo>
                      <a:pt x="307" y="3600"/>
                      <a:pt x="670" y="4114"/>
                      <a:pt x="307" y="4629"/>
                    </a:cubicBezTo>
                    <a:cubicBezTo>
                      <a:pt x="125" y="5143"/>
                      <a:pt x="488" y="5143"/>
                      <a:pt x="125" y="5829"/>
                    </a:cubicBezTo>
                    <a:cubicBezTo>
                      <a:pt x="-238" y="6686"/>
                      <a:pt x="307" y="6514"/>
                      <a:pt x="307" y="6514"/>
                    </a:cubicBezTo>
                    <a:cubicBezTo>
                      <a:pt x="851" y="6343"/>
                      <a:pt x="851" y="6343"/>
                      <a:pt x="851" y="6343"/>
                    </a:cubicBezTo>
                    <a:cubicBezTo>
                      <a:pt x="1577" y="7714"/>
                      <a:pt x="1577" y="7714"/>
                      <a:pt x="1577" y="7714"/>
                    </a:cubicBezTo>
                    <a:cubicBezTo>
                      <a:pt x="1577" y="7714"/>
                      <a:pt x="1214" y="7714"/>
                      <a:pt x="1214" y="8229"/>
                    </a:cubicBezTo>
                    <a:cubicBezTo>
                      <a:pt x="1396" y="8571"/>
                      <a:pt x="1577" y="8743"/>
                      <a:pt x="1940" y="9257"/>
                    </a:cubicBezTo>
                    <a:cubicBezTo>
                      <a:pt x="2303" y="9600"/>
                      <a:pt x="2122" y="10114"/>
                      <a:pt x="2122" y="10114"/>
                    </a:cubicBezTo>
                    <a:cubicBezTo>
                      <a:pt x="3211" y="10286"/>
                      <a:pt x="3211" y="10286"/>
                      <a:pt x="3211" y="10286"/>
                    </a:cubicBezTo>
                    <a:cubicBezTo>
                      <a:pt x="3211" y="10286"/>
                      <a:pt x="4118" y="10457"/>
                      <a:pt x="4663" y="10286"/>
                    </a:cubicBezTo>
                    <a:cubicBezTo>
                      <a:pt x="5026" y="10114"/>
                      <a:pt x="5389" y="10286"/>
                      <a:pt x="5570" y="10629"/>
                    </a:cubicBezTo>
                    <a:cubicBezTo>
                      <a:pt x="5752" y="10971"/>
                      <a:pt x="6296" y="11829"/>
                      <a:pt x="6296" y="11829"/>
                    </a:cubicBezTo>
                    <a:cubicBezTo>
                      <a:pt x="6296" y="11829"/>
                      <a:pt x="7204" y="11657"/>
                      <a:pt x="7567" y="11657"/>
                    </a:cubicBezTo>
                    <a:cubicBezTo>
                      <a:pt x="7930" y="11657"/>
                      <a:pt x="8656" y="11829"/>
                      <a:pt x="8656" y="11829"/>
                    </a:cubicBezTo>
                    <a:cubicBezTo>
                      <a:pt x="8475" y="12857"/>
                      <a:pt x="8475" y="12857"/>
                      <a:pt x="8475" y="12857"/>
                    </a:cubicBezTo>
                    <a:cubicBezTo>
                      <a:pt x="8475" y="12857"/>
                      <a:pt x="7930" y="13029"/>
                      <a:pt x="8112" y="13543"/>
                    </a:cubicBezTo>
                    <a:cubicBezTo>
                      <a:pt x="8293" y="14229"/>
                      <a:pt x="9019" y="14400"/>
                      <a:pt x="9019" y="14743"/>
                    </a:cubicBezTo>
                    <a:cubicBezTo>
                      <a:pt x="9019" y="15086"/>
                      <a:pt x="9564" y="15429"/>
                      <a:pt x="9745" y="15771"/>
                    </a:cubicBezTo>
                    <a:cubicBezTo>
                      <a:pt x="10108" y="15943"/>
                      <a:pt x="11379" y="16629"/>
                      <a:pt x="11379" y="16629"/>
                    </a:cubicBezTo>
                    <a:cubicBezTo>
                      <a:pt x="11379" y="16629"/>
                      <a:pt x="11016" y="17314"/>
                      <a:pt x="11016" y="17657"/>
                    </a:cubicBezTo>
                    <a:cubicBezTo>
                      <a:pt x="10834" y="18000"/>
                      <a:pt x="10290" y="18514"/>
                      <a:pt x="10290" y="18514"/>
                    </a:cubicBezTo>
                    <a:cubicBezTo>
                      <a:pt x="10290" y="18514"/>
                      <a:pt x="10108" y="19371"/>
                      <a:pt x="10471" y="19029"/>
                    </a:cubicBezTo>
                    <a:cubicBezTo>
                      <a:pt x="11016" y="18857"/>
                      <a:pt x="10834" y="19200"/>
                      <a:pt x="10834" y="19543"/>
                    </a:cubicBezTo>
                    <a:cubicBezTo>
                      <a:pt x="11016" y="19886"/>
                      <a:pt x="11197" y="20229"/>
                      <a:pt x="11197" y="20229"/>
                    </a:cubicBezTo>
                    <a:cubicBezTo>
                      <a:pt x="11197" y="21086"/>
                      <a:pt x="11197" y="21086"/>
                      <a:pt x="11197" y="21086"/>
                    </a:cubicBezTo>
                    <a:cubicBezTo>
                      <a:pt x="11923" y="21600"/>
                      <a:pt x="11923" y="21600"/>
                      <a:pt x="11923" y="21600"/>
                    </a:cubicBezTo>
                    <a:cubicBezTo>
                      <a:pt x="11923" y="21600"/>
                      <a:pt x="12468" y="21086"/>
                      <a:pt x="13012" y="21086"/>
                    </a:cubicBezTo>
                    <a:cubicBezTo>
                      <a:pt x="13375" y="21086"/>
                      <a:pt x="13557" y="20400"/>
                      <a:pt x="13920" y="20400"/>
                    </a:cubicBezTo>
                    <a:cubicBezTo>
                      <a:pt x="14283" y="20400"/>
                      <a:pt x="14283" y="20057"/>
                      <a:pt x="14646" y="20057"/>
                    </a:cubicBezTo>
                    <a:cubicBezTo>
                      <a:pt x="15009" y="20057"/>
                      <a:pt x="15191" y="19029"/>
                      <a:pt x="15554" y="19029"/>
                    </a:cubicBezTo>
                    <a:cubicBezTo>
                      <a:pt x="15917" y="19029"/>
                      <a:pt x="16098" y="18857"/>
                      <a:pt x="16098" y="18857"/>
                    </a:cubicBezTo>
                    <a:cubicBezTo>
                      <a:pt x="16098" y="18857"/>
                      <a:pt x="15917" y="18171"/>
                      <a:pt x="15554" y="18343"/>
                    </a:cubicBezTo>
                    <a:cubicBezTo>
                      <a:pt x="15191" y="18514"/>
                      <a:pt x="14646" y="18686"/>
                      <a:pt x="14465" y="18514"/>
                    </a:cubicBezTo>
                    <a:cubicBezTo>
                      <a:pt x="14101" y="18343"/>
                      <a:pt x="13920" y="18343"/>
                      <a:pt x="13738" y="18000"/>
                    </a:cubicBezTo>
                    <a:cubicBezTo>
                      <a:pt x="13738" y="17657"/>
                      <a:pt x="14101" y="16971"/>
                      <a:pt x="13920" y="16629"/>
                    </a:cubicBezTo>
                    <a:cubicBezTo>
                      <a:pt x="13920" y="16457"/>
                      <a:pt x="13920" y="16286"/>
                      <a:pt x="13557" y="15943"/>
                    </a:cubicBezTo>
                    <a:cubicBezTo>
                      <a:pt x="13194" y="15600"/>
                      <a:pt x="13557" y="15257"/>
                      <a:pt x="13194" y="15086"/>
                    </a:cubicBezTo>
                    <a:cubicBezTo>
                      <a:pt x="12831" y="14914"/>
                      <a:pt x="12831" y="14743"/>
                      <a:pt x="13375" y="14914"/>
                    </a:cubicBezTo>
                    <a:cubicBezTo>
                      <a:pt x="14101" y="14914"/>
                      <a:pt x="14465" y="15257"/>
                      <a:pt x="14465" y="15257"/>
                    </a:cubicBezTo>
                    <a:cubicBezTo>
                      <a:pt x="14465" y="15257"/>
                      <a:pt x="15372" y="15257"/>
                      <a:pt x="15554" y="15429"/>
                    </a:cubicBezTo>
                    <a:cubicBezTo>
                      <a:pt x="15735" y="15771"/>
                      <a:pt x="16461" y="15771"/>
                      <a:pt x="16461" y="15771"/>
                    </a:cubicBezTo>
                    <a:cubicBezTo>
                      <a:pt x="16461" y="15771"/>
                      <a:pt x="16098" y="15600"/>
                      <a:pt x="16280" y="15257"/>
                    </a:cubicBezTo>
                    <a:cubicBezTo>
                      <a:pt x="16461" y="14914"/>
                      <a:pt x="16824" y="15086"/>
                      <a:pt x="16824" y="15086"/>
                    </a:cubicBezTo>
                    <a:cubicBezTo>
                      <a:pt x="16824" y="15086"/>
                      <a:pt x="17369" y="15086"/>
                      <a:pt x="17732" y="15086"/>
                    </a:cubicBezTo>
                    <a:cubicBezTo>
                      <a:pt x="18095" y="15086"/>
                      <a:pt x="18095" y="14743"/>
                      <a:pt x="18458" y="14743"/>
                    </a:cubicBezTo>
                    <a:cubicBezTo>
                      <a:pt x="18821" y="14743"/>
                      <a:pt x="18821" y="14057"/>
                      <a:pt x="19184" y="14057"/>
                    </a:cubicBezTo>
                    <a:cubicBezTo>
                      <a:pt x="19365" y="14057"/>
                      <a:pt x="19910" y="14057"/>
                      <a:pt x="19910" y="14057"/>
                    </a:cubicBezTo>
                    <a:cubicBezTo>
                      <a:pt x="20091" y="13543"/>
                      <a:pt x="20091" y="13543"/>
                      <a:pt x="20091" y="13543"/>
                    </a:cubicBezTo>
                    <a:cubicBezTo>
                      <a:pt x="20091" y="13029"/>
                      <a:pt x="20091" y="13029"/>
                      <a:pt x="20091" y="13029"/>
                    </a:cubicBezTo>
                    <a:cubicBezTo>
                      <a:pt x="18639" y="10971"/>
                      <a:pt x="18639" y="10971"/>
                      <a:pt x="18639" y="10971"/>
                    </a:cubicBezTo>
                    <a:cubicBezTo>
                      <a:pt x="19184" y="10800"/>
                      <a:pt x="19184" y="10800"/>
                      <a:pt x="19184" y="10800"/>
                    </a:cubicBezTo>
                    <a:cubicBezTo>
                      <a:pt x="19184" y="10800"/>
                      <a:pt x="19002" y="10114"/>
                      <a:pt x="19365" y="10114"/>
                    </a:cubicBezTo>
                    <a:cubicBezTo>
                      <a:pt x="19728" y="10114"/>
                      <a:pt x="20636" y="9943"/>
                      <a:pt x="20636" y="9600"/>
                    </a:cubicBezTo>
                    <a:cubicBezTo>
                      <a:pt x="20636" y="9257"/>
                      <a:pt x="20091" y="9257"/>
                      <a:pt x="20091" y="9257"/>
                    </a:cubicBezTo>
                    <a:cubicBezTo>
                      <a:pt x="20091" y="9257"/>
                      <a:pt x="20091" y="8571"/>
                      <a:pt x="19728" y="8400"/>
                    </a:cubicBezTo>
                    <a:cubicBezTo>
                      <a:pt x="19547" y="8400"/>
                      <a:pt x="19365" y="7886"/>
                      <a:pt x="19728" y="7886"/>
                    </a:cubicBezTo>
                    <a:cubicBezTo>
                      <a:pt x="20091" y="7886"/>
                      <a:pt x="20454" y="7714"/>
                      <a:pt x="20817" y="7543"/>
                    </a:cubicBezTo>
                    <a:cubicBezTo>
                      <a:pt x="21180" y="7200"/>
                      <a:pt x="21180" y="7200"/>
                      <a:pt x="21180" y="7200"/>
                    </a:cubicBezTo>
                    <a:cubicBezTo>
                      <a:pt x="21180" y="6514"/>
                      <a:pt x="21180" y="6514"/>
                      <a:pt x="21180" y="6514"/>
                    </a:cubicBezTo>
                    <a:cubicBezTo>
                      <a:pt x="21180" y="6343"/>
                      <a:pt x="20999" y="6171"/>
                      <a:pt x="20999" y="6171"/>
                    </a:cubicBezTo>
                    <a:cubicBezTo>
                      <a:pt x="20636" y="6171"/>
                      <a:pt x="20273" y="6343"/>
                      <a:pt x="20273" y="6343"/>
                    </a:cubicBezTo>
                    <a:cubicBezTo>
                      <a:pt x="19910" y="6514"/>
                      <a:pt x="19910" y="6171"/>
                      <a:pt x="19365" y="6343"/>
                    </a:cubicBezTo>
                    <a:cubicBezTo>
                      <a:pt x="19184" y="6514"/>
                      <a:pt x="19184" y="6514"/>
                      <a:pt x="19184" y="6514"/>
                    </a:cubicBezTo>
                    <a:cubicBezTo>
                      <a:pt x="18458" y="6686"/>
                      <a:pt x="18276" y="6686"/>
                      <a:pt x="17732" y="6857"/>
                    </a:cubicBezTo>
                    <a:cubicBezTo>
                      <a:pt x="17732" y="6686"/>
                      <a:pt x="17732" y="6514"/>
                      <a:pt x="17913" y="6343"/>
                    </a:cubicBezTo>
                    <a:cubicBezTo>
                      <a:pt x="18458" y="6171"/>
                      <a:pt x="19184" y="6000"/>
                      <a:pt x="19728" y="6000"/>
                    </a:cubicBezTo>
                    <a:cubicBezTo>
                      <a:pt x="19728" y="5829"/>
                      <a:pt x="19547" y="5486"/>
                      <a:pt x="19728" y="5314"/>
                    </a:cubicBezTo>
                    <a:cubicBezTo>
                      <a:pt x="19728" y="5143"/>
                      <a:pt x="20091" y="4971"/>
                      <a:pt x="20091" y="4800"/>
                    </a:cubicBezTo>
                    <a:cubicBezTo>
                      <a:pt x="20091" y="4800"/>
                      <a:pt x="19910" y="4286"/>
                      <a:pt x="19910" y="4457"/>
                    </a:cubicBezTo>
                    <a:cubicBezTo>
                      <a:pt x="19910" y="4286"/>
                      <a:pt x="19910" y="4286"/>
                      <a:pt x="19910" y="4286"/>
                    </a:cubicBezTo>
                    <a:cubicBezTo>
                      <a:pt x="19728" y="4286"/>
                      <a:pt x="19365" y="4286"/>
                      <a:pt x="19002" y="4286"/>
                    </a:cubicBezTo>
                    <a:cubicBezTo>
                      <a:pt x="19184" y="4286"/>
                      <a:pt x="19184" y="4457"/>
                      <a:pt x="19184" y="4457"/>
                    </a:cubicBezTo>
                    <a:cubicBezTo>
                      <a:pt x="19002" y="4457"/>
                      <a:pt x="18821" y="4286"/>
                      <a:pt x="18639" y="4286"/>
                    </a:cubicBezTo>
                    <a:cubicBezTo>
                      <a:pt x="18639" y="4114"/>
                      <a:pt x="18458" y="3943"/>
                      <a:pt x="18276" y="3943"/>
                    </a:cubicBezTo>
                    <a:cubicBezTo>
                      <a:pt x="18276" y="3943"/>
                      <a:pt x="18095" y="4114"/>
                      <a:pt x="18095" y="4286"/>
                    </a:cubicBezTo>
                    <a:cubicBezTo>
                      <a:pt x="17732" y="4286"/>
                      <a:pt x="17732" y="4286"/>
                      <a:pt x="17732" y="4286"/>
                    </a:cubicBezTo>
                    <a:cubicBezTo>
                      <a:pt x="17550" y="3771"/>
                      <a:pt x="17550" y="3429"/>
                      <a:pt x="17187" y="3086"/>
                    </a:cubicBezTo>
                    <a:cubicBezTo>
                      <a:pt x="17550" y="3086"/>
                      <a:pt x="17732" y="3086"/>
                      <a:pt x="18095" y="2914"/>
                    </a:cubicBezTo>
                    <a:cubicBezTo>
                      <a:pt x="18095" y="2914"/>
                      <a:pt x="18095" y="2571"/>
                      <a:pt x="18095" y="2571"/>
                    </a:cubicBezTo>
                    <a:cubicBezTo>
                      <a:pt x="17187" y="2571"/>
                      <a:pt x="16643" y="2743"/>
                      <a:pt x="15735" y="2743"/>
                    </a:cubicBezTo>
                    <a:cubicBezTo>
                      <a:pt x="15735" y="2743"/>
                      <a:pt x="16098" y="2914"/>
                      <a:pt x="16098" y="2914"/>
                    </a:cubicBezTo>
                    <a:cubicBezTo>
                      <a:pt x="15735" y="2914"/>
                      <a:pt x="15372" y="2914"/>
                      <a:pt x="15191" y="2914"/>
                    </a:cubicBezTo>
                    <a:cubicBezTo>
                      <a:pt x="15191" y="2914"/>
                      <a:pt x="15191" y="2914"/>
                      <a:pt x="15191" y="2914"/>
                    </a:cubicBezTo>
                    <a:cubicBezTo>
                      <a:pt x="15009" y="3086"/>
                      <a:pt x="14828" y="3086"/>
                      <a:pt x="14465" y="3257"/>
                    </a:cubicBezTo>
                    <a:cubicBezTo>
                      <a:pt x="14465" y="3429"/>
                      <a:pt x="14465" y="3429"/>
                      <a:pt x="14465" y="3429"/>
                    </a:cubicBezTo>
                    <a:cubicBezTo>
                      <a:pt x="14283" y="3429"/>
                      <a:pt x="13738" y="3600"/>
                      <a:pt x="13738" y="3600"/>
                    </a:cubicBezTo>
                    <a:cubicBezTo>
                      <a:pt x="13194" y="3600"/>
                      <a:pt x="12286" y="3429"/>
                      <a:pt x="11923" y="3257"/>
                    </a:cubicBezTo>
                    <a:cubicBezTo>
                      <a:pt x="11560" y="3086"/>
                      <a:pt x="12468" y="2914"/>
                      <a:pt x="11197" y="2743"/>
                    </a:cubicBezTo>
                    <a:cubicBezTo>
                      <a:pt x="10653" y="2571"/>
                      <a:pt x="9927" y="2571"/>
                      <a:pt x="9382" y="2743"/>
                    </a:cubicBezTo>
                    <a:cubicBezTo>
                      <a:pt x="9201" y="2743"/>
                      <a:pt x="9201" y="3086"/>
                      <a:pt x="8838" y="2914"/>
                    </a:cubicBezTo>
                    <a:cubicBezTo>
                      <a:pt x="8293" y="2914"/>
                      <a:pt x="8656" y="2571"/>
                      <a:pt x="8838" y="2400"/>
                    </a:cubicBezTo>
                    <a:cubicBezTo>
                      <a:pt x="8656" y="2057"/>
                      <a:pt x="8475" y="1714"/>
                      <a:pt x="8293" y="1543"/>
                    </a:cubicBezTo>
                    <a:cubicBezTo>
                      <a:pt x="8293" y="1543"/>
                      <a:pt x="8112" y="1543"/>
                      <a:pt x="7930" y="1543"/>
                    </a:cubicBezTo>
                    <a:cubicBezTo>
                      <a:pt x="7930" y="1543"/>
                      <a:pt x="7930" y="1200"/>
                      <a:pt x="7749" y="1200"/>
                    </a:cubicBezTo>
                    <a:cubicBezTo>
                      <a:pt x="7204" y="1029"/>
                      <a:pt x="6841" y="1200"/>
                      <a:pt x="6478" y="1029"/>
                    </a:cubicBezTo>
                    <a:cubicBezTo>
                      <a:pt x="6115" y="857"/>
                      <a:pt x="6115" y="343"/>
                      <a:pt x="5933" y="0"/>
                    </a:cubicBezTo>
                    <a:cubicBezTo>
                      <a:pt x="5752" y="171"/>
                      <a:pt x="5570" y="171"/>
                      <a:pt x="5389" y="171"/>
                    </a:cubicBezTo>
                    <a:cubicBezTo>
                      <a:pt x="5389" y="171"/>
                      <a:pt x="5389" y="514"/>
                      <a:pt x="5389" y="686"/>
                    </a:cubicBezTo>
                    <a:cubicBezTo>
                      <a:pt x="5570" y="857"/>
                      <a:pt x="5752" y="857"/>
                      <a:pt x="6115" y="1029"/>
                    </a:cubicBezTo>
                    <a:cubicBezTo>
                      <a:pt x="6115" y="1029"/>
                      <a:pt x="6296" y="1371"/>
                      <a:pt x="6296" y="1371"/>
                    </a:cubicBezTo>
                    <a:cubicBezTo>
                      <a:pt x="5207" y="1543"/>
                      <a:pt x="4663" y="1714"/>
                      <a:pt x="3937" y="2057"/>
                    </a:cubicBezTo>
                    <a:cubicBezTo>
                      <a:pt x="3755" y="2571"/>
                      <a:pt x="3755" y="2743"/>
                      <a:pt x="3755" y="3257"/>
                    </a:cubicBezTo>
                    <a:cubicBezTo>
                      <a:pt x="3937" y="3257"/>
                      <a:pt x="4118" y="3257"/>
                      <a:pt x="4118" y="3429"/>
                    </a:cubicBezTo>
                    <a:cubicBezTo>
                      <a:pt x="4118" y="3429"/>
                      <a:pt x="4481" y="3771"/>
                      <a:pt x="4481" y="3771"/>
                    </a:cubicBezTo>
                    <a:cubicBezTo>
                      <a:pt x="4481" y="3943"/>
                      <a:pt x="4300" y="4114"/>
                      <a:pt x="4300" y="4114"/>
                    </a:cubicBezTo>
                    <a:cubicBezTo>
                      <a:pt x="4300" y="4457"/>
                      <a:pt x="4481" y="4800"/>
                      <a:pt x="4663" y="5143"/>
                    </a:cubicBezTo>
                    <a:cubicBezTo>
                      <a:pt x="4118" y="5486"/>
                      <a:pt x="3755" y="5486"/>
                      <a:pt x="3392" y="5657"/>
                    </a:cubicBezTo>
                    <a:cubicBezTo>
                      <a:pt x="3392" y="5657"/>
                      <a:pt x="3392" y="5486"/>
                      <a:pt x="3392" y="5314"/>
                    </a:cubicBezTo>
                    <a:cubicBezTo>
                      <a:pt x="3211" y="5314"/>
                      <a:pt x="3211" y="5314"/>
                      <a:pt x="3211" y="5314"/>
                    </a:cubicBezTo>
                    <a:cubicBezTo>
                      <a:pt x="3029" y="4800"/>
                      <a:pt x="2485" y="4286"/>
                      <a:pt x="2666" y="3600"/>
                    </a:cubicBezTo>
                    <a:cubicBezTo>
                      <a:pt x="2848" y="3257"/>
                      <a:pt x="3211" y="3257"/>
                      <a:pt x="3574" y="2914"/>
                    </a:cubicBezTo>
                    <a:cubicBezTo>
                      <a:pt x="3392" y="2914"/>
                      <a:pt x="3574" y="2743"/>
                      <a:pt x="3574" y="2571"/>
                    </a:cubicBezTo>
                    <a:cubicBezTo>
                      <a:pt x="3392" y="2400"/>
                      <a:pt x="3392" y="2400"/>
                      <a:pt x="3211" y="2400"/>
                    </a:cubicBezTo>
                    <a:cubicBezTo>
                      <a:pt x="3211" y="2057"/>
                      <a:pt x="3211" y="2229"/>
                      <a:pt x="3211" y="2057"/>
                    </a:cubicBezTo>
                    <a:cubicBezTo>
                      <a:pt x="3211" y="1886"/>
                      <a:pt x="3029" y="1886"/>
                      <a:pt x="3029" y="1714"/>
                    </a:cubicBezTo>
                    <a:cubicBezTo>
                      <a:pt x="2848" y="1714"/>
                      <a:pt x="2666" y="1714"/>
                      <a:pt x="2485" y="1714"/>
                    </a:cubicBezTo>
                    <a:cubicBezTo>
                      <a:pt x="2485" y="1714"/>
                      <a:pt x="2485" y="1371"/>
                      <a:pt x="2485" y="1371"/>
                    </a:cubicBezTo>
                    <a:cubicBezTo>
                      <a:pt x="2666" y="1371"/>
                      <a:pt x="3029" y="1029"/>
                      <a:pt x="3211" y="1029"/>
                    </a:cubicBezTo>
                    <a:cubicBezTo>
                      <a:pt x="3392" y="1029"/>
                      <a:pt x="3392" y="1029"/>
                      <a:pt x="3392" y="1029"/>
                    </a:cubicBezTo>
                    <a:cubicBezTo>
                      <a:pt x="3392" y="857"/>
                      <a:pt x="3392" y="686"/>
                      <a:pt x="3392" y="686"/>
                    </a:cubicBezTo>
                    <a:close/>
                    <a:moveTo>
                      <a:pt x="15735" y="1886"/>
                    </a:moveTo>
                    <a:cubicBezTo>
                      <a:pt x="15372" y="1886"/>
                      <a:pt x="15917" y="2057"/>
                      <a:pt x="15917" y="2057"/>
                    </a:cubicBezTo>
                    <a:cubicBezTo>
                      <a:pt x="15917" y="2057"/>
                      <a:pt x="16280" y="1714"/>
                      <a:pt x="15735" y="1886"/>
                    </a:cubicBezTo>
                    <a:close/>
                  </a:path>
                </a:pathLst>
              </a:custGeom>
              <a:solidFill>
                <a:srgbClr val="EBF1DE"/>
              </a:solidFill>
              <a:ln w="3175" cap="rnd">
                <a:solidFill>
                  <a:srgbClr val="9EAD6E"/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 sz="1300"/>
                </a:pPr>
                <a:endParaRPr/>
              </a:p>
            </p:txBody>
          </p:sp>
          <p:sp>
            <p:nvSpPr>
              <p:cNvPr id="67" name="Freeform 21"/>
              <p:cNvSpPr/>
              <p:nvPr/>
            </p:nvSpPr>
            <p:spPr>
              <a:xfrm>
                <a:off x="6503769" y="3246625"/>
                <a:ext cx="23670" cy="5391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9600" y="14400"/>
                    </a:moveTo>
                    <a:cubicBezTo>
                      <a:pt x="12000" y="17486"/>
                      <a:pt x="12000" y="18514"/>
                      <a:pt x="14400" y="21600"/>
                    </a:cubicBezTo>
                    <a:cubicBezTo>
                      <a:pt x="16800" y="21600"/>
                      <a:pt x="19200" y="21600"/>
                      <a:pt x="21600" y="21600"/>
                    </a:cubicBezTo>
                    <a:cubicBezTo>
                      <a:pt x="21600" y="21600"/>
                      <a:pt x="21600" y="19543"/>
                      <a:pt x="21600" y="19543"/>
                    </a:cubicBezTo>
                    <a:cubicBezTo>
                      <a:pt x="19200" y="18514"/>
                      <a:pt x="16800" y="18514"/>
                      <a:pt x="14400" y="17486"/>
                    </a:cubicBezTo>
                    <a:cubicBezTo>
                      <a:pt x="12000" y="16457"/>
                      <a:pt x="14400" y="15429"/>
                      <a:pt x="14400" y="14400"/>
                    </a:cubicBezTo>
                    <a:lnTo>
                      <a:pt x="9600" y="14400"/>
                    </a:lnTo>
                    <a:close/>
                    <a:moveTo>
                      <a:pt x="0" y="0"/>
                    </a:moveTo>
                    <a:cubicBezTo>
                      <a:pt x="0" y="4114"/>
                      <a:pt x="0" y="7200"/>
                      <a:pt x="2400" y="11314"/>
                    </a:cubicBezTo>
                    <a:cubicBezTo>
                      <a:pt x="4800" y="11314"/>
                      <a:pt x="7200" y="10286"/>
                      <a:pt x="9600" y="10286"/>
                    </a:cubicBezTo>
                    <a:cubicBezTo>
                      <a:pt x="7200" y="11314"/>
                      <a:pt x="12000" y="11314"/>
                      <a:pt x="14400" y="11314"/>
                    </a:cubicBezTo>
                    <a:cubicBezTo>
                      <a:pt x="16800" y="10286"/>
                      <a:pt x="12000" y="7200"/>
                      <a:pt x="12000" y="6171"/>
                    </a:cubicBezTo>
                    <a:cubicBezTo>
                      <a:pt x="9600" y="6171"/>
                      <a:pt x="12000" y="5143"/>
                      <a:pt x="14400" y="5143"/>
                    </a:cubicBezTo>
                    <a:cubicBezTo>
                      <a:pt x="14400" y="5143"/>
                      <a:pt x="14400" y="2057"/>
                      <a:pt x="14400" y="2057"/>
                    </a:cubicBezTo>
                    <a:cubicBezTo>
                      <a:pt x="12000" y="2057"/>
                      <a:pt x="7200" y="4114"/>
                      <a:pt x="4800" y="4114"/>
                    </a:cubicBezTo>
                    <a:cubicBezTo>
                      <a:pt x="4800" y="4114"/>
                      <a:pt x="4800" y="2057"/>
                      <a:pt x="4800" y="2057"/>
                    </a:cubicBezTo>
                    <a:cubicBezTo>
                      <a:pt x="4800" y="1029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EBF1DE"/>
              </a:solidFill>
              <a:ln w="3175" cap="flat">
                <a:solidFill>
                  <a:srgbClr val="9EAD6E"/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 sz="1300"/>
                </a:pPr>
                <a:endParaRPr/>
              </a:p>
            </p:txBody>
          </p:sp>
          <p:sp>
            <p:nvSpPr>
              <p:cNvPr id="68" name="Freeform 22"/>
              <p:cNvSpPr/>
              <p:nvPr/>
            </p:nvSpPr>
            <p:spPr>
              <a:xfrm>
                <a:off x="6503769" y="3246625"/>
                <a:ext cx="23670" cy="5391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9600" y="14400"/>
                    </a:moveTo>
                    <a:cubicBezTo>
                      <a:pt x="12000" y="17486"/>
                      <a:pt x="12000" y="18514"/>
                      <a:pt x="14400" y="21600"/>
                    </a:cubicBezTo>
                    <a:cubicBezTo>
                      <a:pt x="16800" y="21600"/>
                      <a:pt x="19200" y="21600"/>
                      <a:pt x="21600" y="21600"/>
                    </a:cubicBezTo>
                    <a:cubicBezTo>
                      <a:pt x="21600" y="21600"/>
                      <a:pt x="21600" y="19543"/>
                      <a:pt x="21600" y="19543"/>
                    </a:cubicBezTo>
                    <a:cubicBezTo>
                      <a:pt x="19200" y="18514"/>
                      <a:pt x="16800" y="18514"/>
                      <a:pt x="14400" y="17486"/>
                    </a:cubicBezTo>
                    <a:cubicBezTo>
                      <a:pt x="12000" y="16457"/>
                      <a:pt x="14400" y="15429"/>
                      <a:pt x="14400" y="14400"/>
                    </a:cubicBezTo>
                    <a:lnTo>
                      <a:pt x="9600" y="14400"/>
                    </a:lnTo>
                    <a:close/>
                    <a:moveTo>
                      <a:pt x="0" y="0"/>
                    </a:moveTo>
                    <a:cubicBezTo>
                      <a:pt x="0" y="4114"/>
                      <a:pt x="0" y="7200"/>
                      <a:pt x="2400" y="11314"/>
                    </a:cubicBezTo>
                    <a:cubicBezTo>
                      <a:pt x="4800" y="11314"/>
                      <a:pt x="7200" y="10286"/>
                      <a:pt x="9600" y="10286"/>
                    </a:cubicBezTo>
                    <a:cubicBezTo>
                      <a:pt x="7200" y="11314"/>
                      <a:pt x="12000" y="11314"/>
                      <a:pt x="14400" y="11314"/>
                    </a:cubicBezTo>
                    <a:cubicBezTo>
                      <a:pt x="16800" y="10286"/>
                      <a:pt x="12000" y="7200"/>
                      <a:pt x="12000" y="6171"/>
                    </a:cubicBezTo>
                    <a:cubicBezTo>
                      <a:pt x="9600" y="6171"/>
                      <a:pt x="12000" y="5143"/>
                      <a:pt x="14400" y="5143"/>
                    </a:cubicBezTo>
                    <a:cubicBezTo>
                      <a:pt x="14400" y="5143"/>
                      <a:pt x="14400" y="2057"/>
                      <a:pt x="14400" y="2057"/>
                    </a:cubicBezTo>
                    <a:cubicBezTo>
                      <a:pt x="12000" y="2057"/>
                      <a:pt x="7200" y="4114"/>
                      <a:pt x="4800" y="4114"/>
                    </a:cubicBezTo>
                    <a:cubicBezTo>
                      <a:pt x="4800" y="4114"/>
                      <a:pt x="4800" y="2057"/>
                      <a:pt x="4800" y="2057"/>
                    </a:cubicBezTo>
                    <a:cubicBezTo>
                      <a:pt x="4800" y="1029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EBF1DE"/>
              </a:solidFill>
              <a:ln w="3175" cap="rnd">
                <a:solidFill>
                  <a:srgbClr val="9EAD6E"/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 sz="1300"/>
                </a:pPr>
                <a:endParaRPr/>
              </a:p>
            </p:txBody>
          </p:sp>
          <p:sp>
            <p:nvSpPr>
              <p:cNvPr id="69" name="Freeform 23"/>
              <p:cNvSpPr/>
              <p:nvPr/>
            </p:nvSpPr>
            <p:spPr>
              <a:xfrm>
                <a:off x="4026393" y="1474065"/>
                <a:ext cx="367741" cy="2629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421" h="21600" extrusionOk="0">
                    <a:moveTo>
                      <a:pt x="19200" y="7835"/>
                    </a:moveTo>
                    <a:cubicBezTo>
                      <a:pt x="19200" y="7835"/>
                      <a:pt x="18900" y="7835"/>
                      <a:pt x="18600" y="8259"/>
                    </a:cubicBezTo>
                    <a:cubicBezTo>
                      <a:pt x="18300" y="8471"/>
                      <a:pt x="18300" y="8471"/>
                      <a:pt x="17850" y="8471"/>
                    </a:cubicBezTo>
                    <a:cubicBezTo>
                      <a:pt x="17550" y="8682"/>
                      <a:pt x="17250" y="8471"/>
                      <a:pt x="17100" y="8894"/>
                    </a:cubicBezTo>
                    <a:cubicBezTo>
                      <a:pt x="17100" y="9318"/>
                      <a:pt x="16650" y="9318"/>
                      <a:pt x="16350" y="9318"/>
                    </a:cubicBezTo>
                    <a:cubicBezTo>
                      <a:pt x="16200" y="9529"/>
                      <a:pt x="16050" y="10588"/>
                      <a:pt x="16050" y="10588"/>
                    </a:cubicBezTo>
                    <a:cubicBezTo>
                      <a:pt x="16050" y="10588"/>
                      <a:pt x="15600" y="10800"/>
                      <a:pt x="15150" y="10800"/>
                    </a:cubicBezTo>
                    <a:cubicBezTo>
                      <a:pt x="15150" y="11435"/>
                      <a:pt x="15150" y="11435"/>
                      <a:pt x="15150" y="11435"/>
                    </a:cubicBezTo>
                    <a:cubicBezTo>
                      <a:pt x="15150" y="11435"/>
                      <a:pt x="14850" y="11647"/>
                      <a:pt x="14700" y="11647"/>
                    </a:cubicBezTo>
                    <a:cubicBezTo>
                      <a:pt x="14550" y="11647"/>
                      <a:pt x="14850" y="11224"/>
                      <a:pt x="14700" y="10800"/>
                    </a:cubicBezTo>
                    <a:cubicBezTo>
                      <a:pt x="14550" y="10376"/>
                      <a:pt x="13800" y="10165"/>
                      <a:pt x="13650" y="10376"/>
                    </a:cubicBezTo>
                    <a:cubicBezTo>
                      <a:pt x="13500" y="10588"/>
                      <a:pt x="12750" y="10165"/>
                      <a:pt x="12450" y="9953"/>
                    </a:cubicBezTo>
                    <a:cubicBezTo>
                      <a:pt x="12150" y="9741"/>
                      <a:pt x="12450" y="9529"/>
                      <a:pt x="12450" y="9318"/>
                    </a:cubicBezTo>
                    <a:cubicBezTo>
                      <a:pt x="12450" y="8894"/>
                      <a:pt x="12150" y="9318"/>
                      <a:pt x="12150" y="8894"/>
                    </a:cubicBezTo>
                    <a:cubicBezTo>
                      <a:pt x="12150" y="8259"/>
                      <a:pt x="12000" y="8259"/>
                      <a:pt x="11700" y="8471"/>
                    </a:cubicBezTo>
                    <a:cubicBezTo>
                      <a:pt x="11400" y="8471"/>
                      <a:pt x="11250" y="8259"/>
                      <a:pt x="11100" y="8047"/>
                    </a:cubicBezTo>
                    <a:cubicBezTo>
                      <a:pt x="10950" y="7835"/>
                      <a:pt x="10650" y="6988"/>
                      <a:pt x="10650" y="6988"/>
                    </a:cubicBezTo>
                    <a:cubicBezTo>
                      <a:pt x="10350" y="7412"/>
                      <a:pt x="10350" y="7412"/>
                      <a:pt x="10350" y="7412"/>
                    </a:cubicBezTo>
                    <a:cubicBezTo>
                      <a:pt x="10350" y="7412"/>
                      <a:pt x="9300" y="7200"/>
                      <a:pt x="8850" y="6988"/>
                    </a:cubicBezTo>
                    <a:cubicBezTo>
                      <a:pt x="8400" y="6776"/>
                      <a:pt x="7500" y="6988"/>
                      <a:pt x="7500" y="6988"/>
                    </a:cubicBezTo>
                    <a:cubicBezTo>
                      <a:pt x="7500" y="6988"/>
                      <a:pt x="7350" y="5294"/>
                      <a:pt x="7350" y="4871"/>
                    </a:cubicBezTo>
                    <a:cubicBezTo>
                      <a:pt x="7350" y="4447"/>
                      <a:pt x="7050" y="3812"/>
                      <a:pt x="7050" y="3812"/>
                    </a:cubicBezTo>
                    <a:cubicBezTo>
                      <a:pt x="6900" y="3600"/>
                      <a:pt x="6900" y="3600"/>
                      <a:pt x="6900" y="3600"/>
                    </a:cubicBezTo>
                    <a:cubicBezTo>
                      <a:pt x="6600" y="4024"/>
                      <a:pt x="6150" y="5294"/>
                      <a:pt x="6000" y="5294"/>
                    </a:cubicBezTo>
                    <a:cubicBezTo>
                      <a:pt x="5700" y="5506"/>
                      <a:pt x="5250" y="5506"/>
                      <a:pt x="4950" y="5718"/>
                    </a:cubicBezTo>
                    <a:cubicBezTo>
                      <a:pt x="4950" y="5294"/>
                      <a:pt x="5100" y="4871"/>
                      <a:pt x="4800" y="4659"/>
                    </a:cubicBezTo>
                    <a:cubicBezTo>
                      <a:pt x="4650" y="4659"/>
                      <a:pt x="4350" y="5929"/>
                      <a:pt x="4200" y="6353"/>
                    </a:cubicBezTo>
                    <a:cubicBezTo>
                      <a:pt x="4050" y="6141"/>
                      <a:pt x="4050" y="6141"/>
                      <a:pt x="3900" y="5929"/>
                    </a:cubicBezTo>
                    <a:cubicBezTo>
                      <a:pt x="3900" y="5929"/>
                      <a:pt x="4050" y="5929"/>
                      <a:pt x="4200" y="5718"/>
                    </a:cubicBezTo>
                    <a:cubicBezTo>
                      <a:pt x="4200" y="5506"/>
                      <a:pt x="4200" y="5506"/>
                      <a:pt x="4200" y="5506"/>
                    </a:cubicBezTo>
                    <a:cubicBezTo>
                      <a:pt x="4200" y="5082"/>
                      <a:pt x="4200" y="4447"/>
                      <a:pt x="4200" y="4447"/>
                    </a:cubicBezTo>
                    <a:cubicBezTo>
                      <a:pt x="4050" y="4447"/>
                      <a:pt x="3900" y="4235"/>
                      <a:pt x="3900" y="4235"/>
                    </a:cubicBezTo>
                    <a:cubicBezTo>
                      <a:pt x="3600" y="4447"/>
                      <a:pt x="3300" y="4659"/>
                      <a:pt x="2850" y="4871"/>
                    </a:cubicBezTo>
                    <a:cubicBezTo>
                      <a:pt x="2850" y="4659"/>
                      <a:pt x="2850" y="4235"/>
                      <a:pt x="2850" y="4024"/>
                    </a:cubicBezTo>
                    <a:cubicBezTo>
                      <a:pt x="2850" y="4024"/>
                      <a:pt x="2700" y="3600"/>
                      <a:pt x="2700" y="3600"/>
                    </a:cubicBezTo>
                    <a:cubicBezTo>
                      <a:pt x="2850" y="3600"/>
                      <a:pt x="2850" y="3600"/>
                      <a:pt x="2850" y="3388"/>
                    </a:cubicBezTo>
                    <a:cubicBezTo>
                      <a:pt x="2700" y="3176"/>
                      <a:pt x="2550" y="3176"/>
                      <a:pt x="2550" y="2753"/>
                    </a:cubicBezTo>
                    <a:cubicBezTo>
                      <a:pt x="2550" y="2541"/>
                      <a:pt x="2850" y="2118"/>
                      <a:pt x="2850" y="1906"/>
                    </a:cubicBezTo>
                    <a:cubicBezTo>
                      <a:pt x="2850" y="1906"/>
                      <a:pt x="2700" y="1059"/>
                      <a:pt x="2850" y="635"/>
                    </a:cubicBezTo>
                    <a:cubicBezTo>
                      <a:pt x="2850" y="424"/>
                      <a:pt x="3150" y="424"/>
                      <a:pt x="3300" y="212"/>
                    </a:cubicBezTo>
                    <a:cubicBezTo>
                      <a:pt x="3150" y="0"/>
                      <a:pt x="2850" y="0"/>
                      <a:pt x="2550" y="0"/>
                    </a:cubicBezTo>
                    <a:cubicBezTo>
                      <a:pt x="2250" y="0"/>
                      <a:pt x="1800" y="212"/>
                      <a:pt x="1500" y="212"/>
                    </a:cubicBezTo>
                    <a:cubicBezTo>
                      <a:pt x="1200" y="212"/>
                      <a:pt x="150" y="1059"/>
                      <a:pt x="150" y="1059"/>
                    </a:cubicBezTo>
                    <a:cubicBezTo>
                      <a:pt x="0" y="9741"/>
                      <a:pt x="0" y="9741"/>
                      <a:pt x="0" y="9741"/>
                    </a:cubicBezTo>
                    <a:cubicBezTo>
                      <a:pt x="1350" y="9953"/>
                      <a:pt x="1350" y="9953"/>
                      <a:pt x="1350" y="9953"/>
                    </a:cubicBezTo>
                    <a:cubicBezTo>
                      <a:pt x="1350" y="9529"/>
                      <a:pt x="1350" y="9529"/>
                      <a:pt x="1350" y="9529"/>
                    </a:cubicBezTo>
                    <a:cubicBezTo>
                      <a:pt x="1050" y="9318"/>
                      <a:pt x="1050" y="9318"/>
                      <a:pt x="1050" y="9318"/>
                    </a:cubicBezTo>
                    <a:cubicBezTo>
                      <a:pt x="1050" y="8471"/>
                      <a:pt x="1050" y="8471"/>
                      <a:pt x="1050" y="8471"/>
                    </a:cubicBezTo>
                    <a:cubicBezTo>
                      <a:pt x="1350" y="8047"/>
                      <a:pt x="1350" y="8047"/>
                      <a:pt x="1350" y="8047"/>
                    </a:cubicBezTo>
                    <a:cubicBezTo>
                      <a:pt x="2100" y="8259"/>
                      <a:pt x="2100" y="8259"/>
                      <a:pt x="2100" y="8259"/>
                    </a:cubicBezTo>
                    <a:cubicBezTo>
                      <a:pt x="2400" y="7624"/>
                      <a:pt x="2400" y="7624"/>
                      <a:pt x="2400" y="7624"/>
                    </a:cubicBezTo>
                    <a:cubicBezTo>
                      <a:pt x="2700" y="6988"/>
                      <a:pt x="2700" y="6988"/>
                      <a:pt x="2700" y="6988"/>
                    </a:cubicBezTo>
                    <a:cubicBezTo>
                      <a:pt x="3000" y="7200"/>
                      <a:pt x="3000" y="7200"/>
                      <a:pt x="3000" y="7200"/>
                    </a:cubicBezTo>
                    <a:cubicBezTo>
                      <a:pt x="3450" y="7200"/>
                      <a:pt x="3450" y="7200"/>
                      <a:pt x="3450" y="7200"/>
                    </a:cubicBezTo>
                    <a:cubicBezTo>
                      <a:pt x="3600" y="8259"/>
                      <a:pt x="3600" y="8259"/>
                      <a:pt x="3600" y="8259"/>
                    </a:cubicBezTo>
                    <a:cubicBezTo>
                      <a:pt x="3900" y="9529"/>
                      <a:pt x="3900" y="9529"/>
                      <a:pt x="3900" y="9529"/>
                    </a:cubicBezTo>
                    <a:cubicBezTo>
                      <a:pt x="4500" y="9953"/>
                      <a:pt x="4500" y="9953"/>
                      <a:pt x="4500" y="9953"/>
                    </a:cubicBezTo>
                    <a:cubicBezTo>
                      <a:pt x="4650" y="11012"/>
                      <a:pt x="4650" y="11012"/>
                      <a:pt x="4650" y="11012"/>
                    </a:cubicBezTo>
                    <a:cubicBezTo>
                      <a:pt x="4350" y="11435"/>
                      <a:pt x="4350" y="11435"/>
                      <a:pt x="4350" y="11435"/>
                    </a:cubicBezTo>
                    <a:cubicBezTo>
                      <a:pt x="4650" y="11647"/>
                      <a:pt x="4650" y="11647"/>
                      <a:pt x="4650" y="11647"/>
                    </a:cubicBezTo>
                    <a:cubicBezTo>
                      <a:pt x="5100" y="11859"/>
                      <a:pt x="5100" y="11859"/>
                      <a:pt x="5100" y="11859"/>
                    </a:cubicBezTo>
                    <a:cubicBezTo>
                      <a:pt x="5700" y="11435"/>
                      <a:pt x="5700" y="11435"/>
                      <a:pt x="5700" y="11435"/>
                    </a:cubicBezTo>
                    <a:cubicBezTo>
                      <a:pt x="6150" y="11224"/>
                      <a:pt x="6150" y="11224"/>
                      <a:pt x="6150" y="11224"/>
                    </a:cubicBezTo>
                    <a:cubicBezTo>
                      <a:pt x="6900" y="11224"/>
                      <a:pt x="6900" y="11224"/>
                      <a:pt x="6900" y="11224"/>
                    </a:cubicBezTo>
                    <a:cubicBezTo>
                      <a:pt x="7500" y="11012"/>
                      <a:pt x="7500" y="11012"/>
                      <a:pt x="7500" y="11012"/>
                    </a:cubicBezTo>
                    <a:cubicBezTo>
                      <a:pt x="7950" y="12071"/>
                      <a:pt x="7950" y="12071"/>
                      <a:pt x="7950" y="12071"/>
                    </a:cubicBezTo>
                    <a:cubicBezTo>
                      <a:pt x="7950" y="13129"/>
                      <a:pt x="7950" y="13129"/>
                      <a:pt x="7950" y="13129"/>
                    </a:cubicBezTo>
                    <a:cubicBezTo>
                      <a:pt x="8250" y="13553"/>
                      <a:pt x="8250" y="13553"/>
                      <a:pt x="8250" y="13553"/>
                    </a:cubicBezTo>
                    <a:cubicBezTo>
                      <a:pt x="8700" y="14188"/>
                      <a:pt x="8700" y="14188"/>
                      <a:pt x="8700" y="14188"/>
                    </a:cubicBezTo>
                    <a:cubicBezTo>
                      <a:pt x="9000" y="15247"/>
                      <a:pt x="9000" y="15247"/>
                      <a:pt x="9000" y="15247"/>
                    </a:cubicBezTo>
                    <a:cubicBezTo>
                      <a:pt x="9300" y="15671"/>
                      <a:pt x="9300" y="15671"/>
                      <a:pt x="9300" y="15671"/>
                    </a:cubicBezTo>
                    <a:cubicBezTo>
                      <a:pt x="9750" y="16094"/>
                      <a:pt x="9750" y="16094"/>
                      <a:pt x="9750" y="16094"/>
                    </a:cubicBezTo>
                    <a:cubicBezTo>
                      <a:pt x="10350" y="16941"/>
                      <a:pt x="10350" y="16941"/>
                      <a:pt x="10350" y="16941"/>
                    </a:cubicBezTo>
                    <a:cubicBezTo>
                      <a:pt x="10800" y="17576"/>
                      <a:pt x="10800" y="17576"/>
                      <a:pt x="10800" y="17576"/>
                    </a:cubicBezTo>
                    <a:cubicBezTo>
                      <a:pt x="11550" y="17365"/>
                      <a:pt x="11550" y="17365"/>
                      <a:pt x="11550" y="17365"/>
                    </a:cubicBezTo>
                    <a:cubicBezTo>
                      <a:pt x="12000" y="18000"/>
                      <a:pt x="12000" y="18000"/>
                      <a:pt x="12000" y="18000"/>
                    </a:cubicBezTo>
                    <a:cubicBezTo>
                      <a:pt x="12600" y="18000"/>
                      <a:pt x="12600" y="18000"/>
                      <a:pt x="12600" y="18000"/>
                    </a:cubicBezTo>
                    <a:cubicBezTo>
                      <a:pt x="13050" y="18424"/>
                      <a:pt x="13050" y="18424"/>
                      <a:pt x="13050" y="18424"/>
                    </a:cubicBezTo>
                    <a:cubicBezTo>
                      <a:pt x="13500" y="18424"/>
                      <a:pt x="13500" y="18424"/>
                      <a:pt x="13500" y="18424"/>
                    </a:cubicBezTo>
                    <a:cubicBezTo>
                      <a:pt x="13650" y="18847"/>
                      <a:pt x="13650" y="18847"/>
                      <a:pt x="13650" y="18847"/>
                    </a:cubicBezTo>
                    <a:cubicBezTo>
                      <a:pt x="13050" y="19271"/>
                      <a:pt x="13050" y="19271"/>
                      <a:pt x="13050" y="19271"/>
                    </a:cubicBezTo>
                    <a:cubicBezTo>
                      <a:pt x="12900" y="19906"/>
                      <a:pt x="12900" y="19906"/>
                      <a:pt x="12900" y="19906"/>
                    </a:cubicBezTo>
                    <a:cubicBezTo>
                      <a:pt x="12900" y="20753"/>
                      <a:pt x="12900" y="20753"/>
                      <a:pt x="12900" y="20753"/>
                    </a:cubicBezTo>
                    <a:cubicBezTo>
                      <a:pt x="13500" y="20965"/>
                      <a:pt x="13500" y="20965"/>
                      <a:pt x="13500" y="20965"/>
                    </a:cubicBezTo>
                    <a:cubicBezTo>
                      <a:pt x="13950" y="21600"/>
                      <a:pt x="13950" y="21600"/>
                      <a:pt x="13950" y="21600"/>
                    </a:cubicBezTo>
                    <a:cubicBezTo>
                      <a:pt x="14550" y="21600"/>
                      <a:pt x="14550" y="21600"/>
                      <a:pt x="14550" y="21600"/>
                    </a:cubicBezTo>
                    <a:cubicBezTo>
                      <a:pt x="15000" y="21388"/>
                      <a:pt x="15000" y="21388"/>
                      <a:pt x="15000" y="21388"/>
                    </a:cubicBezTo>
                    <a:cubicBezTo>
                      <a:pt x="15000" y="21388"/>
                      <a:pt x="15150" y="20753"/>
                      <a:pt x="15150" y="20541"/>
                    </a:cubicBezTo>
                    <a:cubicBezTo>
                      <a:pt x="15150" y="20118"/>
                      <a:pt x="15600" y="20118"/>
                      <a:pt x="15750" y="19694"/>
                    </a:cubicBezTo>
                    <a:cubicBezTo>
                      <a:pt x="15900" y="19482"/>
                      <a:pt x="15900" y="19059"/>
                      <a:pt x="15600" y="18847"/>
                    </a:cubicBezTo>
                    <a:cubicBezTo>
                      <a:pt x="15300" y="18635"/>
                      <a:pt x="15600" y="18000"/>
                      <a:pt x="15750" y="17576"/>
                    </a:cubicBezTo>
                    <a:cubicBezTo>
                      <a:pt x="15900" y="17153"/>
                      <a:pt x="15450" y="17576"/>
                      <a:pt x="15150" y="17576"/>
                    </a:cubicBezTo>
                    <a:cubicBezTo>
                      <a:pt x="14700" y="17576"/>
                      <a:pt x="14850" y="17365"/>
                      <a:pt x="14550" y="16941"/>
                    </a:cubicBezTo>
                    <a:cubicBezTo>
                      <a:pt x="14100" y="16306"/>
                      <a:pt x="14400" y="16094"/>
                      <a:pt x="14700" y="15882"/>
                    </a:cubicBezTo>
                    <a:cubicBezTo>
                      <a:pt x="14850" y="15671"/>
                      <a:pt x="15300" y="15671"/>
                      <a:pt x="15300" y="15882"/>
                    </a:cubicBezTo>
                    <a:cubicBezTo>
                      <a:pt x="15300" y="16518"/>
                      <a:pt x="15900" y="15459"/>
                      <a:pt x="16200" y="15247"/>
                    </a:cubicBezTo>
                    <a:cubicBezTo>
                      <a:pt x="16350" y="15247"/>
                      <a:pt x="16500" y="14400"/>
                      <a:pt x="16350" y="14824"/>
                    </a:cubicBezTo>
                    <a:cubicBezTo>
                      <a:pt x="16200" y="15247"/>
                      <a:pt x="16200" y="13765"/>
                      <a:pt x="16500" y="13765"/>
                    </a:cubicBezTo>
                    <a:cubicBezTo>
                      <a:pt x="16800" y="13765"/>
                      <a:pt x="16800" y="13129"/>
                      <a:pt x="16800" y="13129"/>
                    </a:cubicBezTo>
                    <a:cubicBezTo>
                      <a:pt x="16800" y="13129"/>
                      <a:pt x="16500" y="12706"/>
                      <a:pt x="16500" y="12282"/>
                    </a:cubicBezTo>
                    <a:cubicBezTo>
                      <a:pt x="16500" y="11859"/>
                      <a:pt x="17100" y="11859"/>
                      <a:pt x="17100" y="11859"/>
                    </a:cubicBezTo>
                    <a:cubicBezTo>
                      <a:pt x="17100" y="11859"/>
                      <a:pt x="17250" y="12494"/>
                      <a:pt x="17550" y="12706"/>
                    </a:cubicBezTo>
                    <a:cubicBezTo>
                      <a:pt x="17850" y="12706"/>
                      <a:pt x="18000" y="12282"/>
                      <a:pt x="18000" y="12282"/>
                    </a:cubicBezTo>
                    <a:cubicBezTo>
                      <a:pt x="18300" y="11859"/>
                      <a:pt x="18750" y="11859"/>
                      <a:pt x="18750" y="11859"/>
                    </a:cubicBezTo>
                    <a:cubicBezTo>
                      <a:pt x="19050" y="12918"/>
                      <a:pt x="19050" y="12918"/>
                      <a:pt x="19050" y="12918"/>
                    </a:cubicBezTo>
                    <a:cubicBezTo>
                      <a:pt x="18450" y="13129"/>
                      <a:pt x="18450" y="13129"/>
                      <a:pt x="18450" y="13129"/>
                    </a:cubicBezTo>
                    <a:cubicBezTo>
                      <a:pt x="18450" y="13976"/>
                      <a:pt x="18450" y="13976"/>
                      <a:pt x="18450" y="13976"/>
                    </a:cubicBezTo>
                    <a:cubicBezTo>
                      <a:pt x="18450" y="13976"/>
                      <a:pt x="18750" y="13765"/>
                      <a:pt x="18750" y="14188"/>
                    </a:cubicBezTo>
                    <a:cubicBezTo>
                      <a:pt x="18900" y="14612"/>
                      <a:pt x="19500" y="13553"/>
                      <a:pt x="19500" y="13553"/>
                    </a:cubicBezTo>
                    <a:cubicBezTo>
                      <a:pt x="19500" y="13553"/>
                      <a:pt x="19650" y="13553"/>
                      <a:pt x="20100" y="13553"/>
                    </a:cubicBezTo>
                    <a:cubicBezTo>
                      <a:pt x="20550" y="13553"/>
                      <a:pt x="21000" y="12282"/>
                      <a:pt x="21300" y="11859"/>
                    </a:cubicBezTo>
                    <a:cubicBezTo>
                      <a:pt x="21600" y="11435"/>
                      <a:pt x="21300" y="11859"/>
                      <a:pt x="20850" y="11435"/>
                    </a:cubicBezTo>
                    <a:cubicBezTo>
                      <a:pt x="20250" y="11012"/>
                      <a:pt x="20400" y="11012"/>
                      <a:pt x="19950" y="11012"/>
                    </a:cubicBezTo>
                    <a:cubicBezTo>
                      <a:pt x="19500" y="11012"/>
                      <a:pt x="19650" y="11012"/>
                      <a:pt x="19650" y="10376"/>
                    </a:cubicBezTo>
                    <a:cubicBezTo>
                      <a:pt x="19650" y="9953"/>
                      <a:pt x="19500" y="10165"/>
                      <a:pt x="19050" y="10376"/>
                    </a:cubicBezTo>
                    <a:cubicBezTo>
                      <a:pt x="18750" y="10800"/>
                      <a:pt x="18900" y="9953"/>
                      <a:pt x="18450" y="9741"/>
                    </a:cubicBezTo>
                    <a:cubicBezTo>
                      <a:pt x="17850" y="9741"/>
                      <a:pt x="18600" y="9529"/>
                      <a:pt x="18750" y="9318"/>
                    </a:cubicBezTo>
                    <a:cubicBezTo>
                      <a:pt x="19050" y="9106"/>
                      <a:pt x="18900" y="9106"/>
                      <a:pt x="19350" y="8682"/>
                    </a:cubicBezTo>
                    <a:cubicBezTo>
                      <a:pt x="19650" y="8259"/>
                      <a:pt x="19200" y="7835"/>
                      <a:pt x="19200" y="7835"/>
                    </a:cubicBezTo>
                    <a:cubicBezTo>
                      <a:pt x="19200" y="7835"/>
                      <a:pt x="18900" y="7835"/>
                      <a:pt x="18600" y="8259"/>
                    </a:cubicBezTo>
                    <a:lnTo>
                      <a:pt x="19200" y="7835"/>
                    </a:lnTo>
                    <a:close/>
                  </a:path>
                </a:pathLst>
              </a:custGeom>
              <a:solidFill>
                <a:srgbClr val="EBF1DE"/>
              </a:solidFill>
              <a:ln w="3175" cap="flat">
                <a:solidFill>
                  <a:srgbClr val="9EAD6E"/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 sz="1300"/>
                </a:pPr>
                <a:endParaRPr/>
              </a:p>
            </p:txBody>
          </p:sp>
          <p:sp>
            <p:nvSpPr>
              <p:cNvPr id="70" name="Freeform 24"/>
              <p:cNvSpPr/>
              <p:nvPr/>
            </p:nvSpPr>
            <p:spPr>
              <a:xfrm>
                <a:off x="4026393" y="1474065"/>
                <a:ext cx="367741" cy="2629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421" h="21600" extrusionOk="0">
                    <a:moveTo>
                      <a:pt x="19200" y="7835"/>
                    </a:moveTo>
                    <a:cubicBezTo>
                      <a:pt x="19200" y="7835"/>
                      <a:pt x="18900" y="7835"/>
                      <a:pt x="18600" y="8259"/>
                    </a:cubicBezTo>
                    <a:cubicBezTo>
                      <a:pt x="18300" y="8471"/>
                      <a:pt x="18300" y="8471"/>
                      <a:pt x="17850" y="8471"/>
                    </a:cubicBezTo>
                    <a:cubicBezTo>
                      <a:pt x="17550" y="8682"/>
                      <a:pt x="17250" y="8471"/>
                      <a:pt x="17100" y="8894"/>
                    </a:cubicBezTo>
                    <a:cubicBezTo>
                      <a:pt x="17100" y="9318"/>
                      <a:pt x="16650" y="9318"/>
                      <a:pt x="16350" y="9318"/>
                    </a:cubicBezTo>
                    <a:cubicBezTo>
                      <a:pt x="16200" y="9529"/>
                      <a:pt x="16050" y="10588"/>
                      <a:pt x="16050" y="10588"/>
                    </a:cubicBezTo>
                    <a:cubicBezTo>
                      <a:pt x="16050" y="10588"/>
                      <a:pt x="15600" y="10800"/>
                      <a:pt x="15150" y="10800"/>
                    </a:cubicBezTo>
                    <a:cubicBezTo>
                      <a:pt x="15150" y="11435"/>
                      <a:pt x="15150" y="11435"/>
                      <a:pt x="15150" y="11435"/>
                    </a:cubicBezTo>
                    <a:cubicBezTo>
                      <a:pt x="15150" y="11435"/>
                      <a:pt x="14850" y="11647"/>
                      <a:pt x="14700" y="11647"/>
                    </a:cubicBezTo>
                    <a:cubicBezTo>
                      <a:pt x="14550" y="11647"/>
                      <a:pt x="14850" y="11224"/>
                      <a:pt x="14700" y="10800"/>
                    </a:cubicBezTo>
                    <a:cubicBezTo>
                      <a:pt x="14550" y="10376"/>
                      <a:pt x="13800" y="10165"/>
                      <a:pt x="13650" y="10376"/>
                    </a:cubicBezTo>
                    <a:cubicBezTo>
                      <a:pt x="13500" y="10588"/>
                      <a:pt x="12750" y="10165"/>
                      <a:pt x="12450" y="9953"/>
                    </a:cubicBezTo>
                    <a:cubicBezTo>
                      <a:pt x="12150" y="9741"/>
                      <a:pt x="12450" y="9529"/>
                      <a:pt x="12450" y="9318"/>
                    </a:cubicBezTo>
                    <a:cubicBezTo>
                      <a:pt x="12450" y="8894"/>
                      <a:pt x="12150" y="9318"/>
                      <a:pt x="12150" y="8894"/>
                    </a:cubicBezTo>
                    <a:cubicBezTo>
                      <a:pt x="12150" y="8259"/>
                      <a:pt x="12000" y="8259"/>
                      <a:pt x="11700" y="8471"/>
                    </a:cubicBezTo>
                    <a:cubicBezTo>
                      <a:pt x="11400" y="8471"/>
                      <a:pt x="11250" y="8259"/>
                      <a:pt x="11100" y="8047"/>
                    </a:cubicBezTo>
                    <a:cubicBezTo>
                      <a:pt x="10950" y="7835"/>
                      <a:pt x="10650" y="6988"/>
                      <a:pt x="10650" y="6988"/>
                    </a:cubicBezTo>
                    <a:cubicBezTo>
                      <a:pt x="10350" y="7412"/>
                      <a:pt x="10350" y="7412"/>
                      <a:pt x="10350" y="7412"/>
                    </a:cubicBezTo>
                    <a:cubicBezTo>
                      <a:pt x="10350" y="7412"/>
                      <a:pt x="9300" y="7200"/>
                      <a:pt x="8850" y="6988"/>
                    </a:cubicBezTo>
                    <a:cubicBezTo>
                      <a:pt x="8400" y="6776"/>
                      <a:pt x="7500" y="6988"/>
                      <a:pt x="7500" y="6988"/>
                    </a:cubicBezTo>
                    <a:cubicBezTo>
                      <a:pt x="7500" y="6988"/>
                      <a:pt x="7350" y="5294"/>
                      <a:pt x="7350" y="4871"/>
                    </a:cubicBezTo>
                    <a:cubicBezTo>
                      <a:pt x="7350" y="4447"/>
                      <a:pt x="7050" y="3812"/>
                      <a:pt x="7050" y="3812"/>
                    </a:cubicBezTo>
                    <a:cubicBezTo>
                      <a:pt x="6900" y="3600"/>
                      <a:pt x="6900" y="3600"/>
                      <a:pt x="6900" y="3600"/>
                    </a:cubicBezTo>
                    <a:cubicBezTo>
                      <a:pt x="6600" y="4024"/>
                      <a:pt x="6150" y="5294"/>
                      <a:pt x="6000" y="5294"/>
                    </a:cubicBezTo>
                    <a:cubicBezTo>
                      <a:pt x="5700" y="5506"/>
                      <a:pt x="5250" y="5506"/>
                      <a:pt x="4950" y="5718"/>
                    </a:cubicBezTo>
                    <a:cubicBezTo>
                      <a:pt x="4950" y="5294"/>
                      <a:pt x="5100" y="4871"/>
                      <a:pt x="4800" y="4659"/>
                    </a:cubicBezTo>
                    <a:cubicBezTo>
                      <a:pt x="4650" y="4659"/>
                      <a:pt x="4350" y="5929"/>
                      <a:pt x="4200" y="6353"/>
                    </a:cubicBezTo>
                    <a:cubicBezTo>
                      <a:pt x="4050" y="6141"/>
                      <a:pt x="4050" y="6141"/>
                      <a:pt x="3900" y="5929"/>
                    </a:cubicBezTo>
                    <a:cubicBezTo>
                      <a:pt x="3900" y="5929"/>
                      <a:pt x="4050" y="5929"/>
                      <a:pt x="4200" y="5718"/>
                    </a:cubicBezTo>
                    <a:cubicBezTo>
                      <a:pt x="4200" y="5506"/>
                      <a:pt x="4200" y="5506"/>
                      <a:pt x="4200" y="5506"/>
                    </a:cubicBezTo>
                    <a:cubicBezTo>
                      <a:pt x="4200" y="5082"/>
                      <a:pt x="4200" y="4447"/>
                      <a:pt x="4200" y="4447"/>
                    </a:cubicBezTo>
                    <a:cubicBezTo>
                      <a:pt x="4050" y="4447"/>
                      <a:pt x="3900" y="4235"/>
                      <a:pt x="3900" y="4235"/>
                    </a:cubicBezTo>
                    <a:cubicBezTo>
                      <a:pt x="3600" y="4447"/>
                      <a:pt x="3300" y="4659"/>
                      <a:pt x="2850" y="4871"/>
                    </a:cubicBezTo>
                    <a:cubicBezTo>
                      <a:pt x="2850" y="4659"/>
                      <a:pt x="2850" y="4235"/>
                      <a:pt x="2850" y="4024"/>
                    </a:cubicBezTo>
                    <a:cubicBezTo>
                      <a:pt x="2850" y="4024"/>
                      <a:pt x="2700" y="3600"/>
                      <a:pt x="2700" y="3600"/>
                    </a:cubicBezTo>
                    <a:cubicBezTo>
                      <a:pt x="2850" y="3600"/>
                      <a:pt x="2850" y="3600"/>
                      <a:pt x="2850" y="3388"/>
                    </a:cubicBezTo>
                    <a:cubicBezTo>
                      <a:pt x="2700" y="3176"/>
                      <a:pt x="2550" y="3176"/>
                      <a:pt x="2550" y="2753"/>
                    </a:cubicBezTo>
                    <a:cubicBezTo>
                      <a:pt x="2550" y="2541"/>
                      <a:pt x="2850" y="2118"/>
                      <a:pt x="2850" y="1906"/>
                    </a:cubicBezTo>
                    <a:cubicBezTo>
                      <a:pt x="2850" y="1906"/>
                      <a:pt x="2700" y="1059"/>
                      <a:pt x="2850" y="635"/>
                    </a:cubicBezTo>
                    <a:cubicBezTo>
                      <a:pt x="2850" y="424"/>
                      <a:pt x="3150" y="424"/>
                      <a:pt x="3300" y="212"/>
                    </a:cubicBezTo>
                    <a:cubicBezTo>
                      <a:pt x="3150" y="0"/>
                      <a:pt x="2850" y="0"/>
                      <a:pt x="2550" y="0"/>
                    </a:cubicBezTo>
                    <a:cubicBezTo>
                      <a:pt x="2250" y="0"/>
                      <a:pt x="1800" y="212"/>
                      <a:pt x="1500" y="212"/>
                    </a:cubicBezTo>
                    <a:cubicBezTo>
                      <a:pt x="1200" y="212"/>
                      <a:pt x="150" y="1059"/>
                      <a:pt x="150" y="1059"/>
                    </a:cubicBezTo>
                    <a:cubicBezTo>
                      <a:pt x="0" y="9741"/>
                      <a:pt x="0" y="9741"/>
                      <a:pt x="0" y="9741"/>
                    </a:cubicBezTo>
                    <a:cubicBezTo>
                      <a:pt x="1350" y="9953"/>
                      <a:pt x="1350" y="9953"/>
                      <a:pt x="1350" y="9953"/>
                    </a:cubicBezTo>
                    <a:cubicBezTo>
                      <a:pt x="1350" y="9529"/>
                      <a:pt x="1350" y="9529"/>
                      <a:pt x="1350" y="9529"/>
                    </a:cubicBezTo>
                    <a:cubicBezTo>
                      <a:pt x="1050" y="9318"/>
                      <a:pt x="1050" y="9318"/>
                      <a:pt x="1050" y="9318"/>
                    </a:cubicBezTo>
                    <a:cubicBezTo>
                      <a:pt x="1050" y="8471"/>
                      <a:pt x="1050" y="8471"/>
                      <a:pt x="1050" y="8471"/>
                    </a:cubicBezTo>
                    <a:cubicBezTo>
                      <a:pt x="1350" y="8047"/>
                      <a:pt x="1350" y="8047"/>
                      <a:pt x="1350" y="8047"/>
                    </a:cubicBezTo>
                    <a:cubicBezTo>
                      <a:pt x="2100" y="8259"/>
                      <a:pt x="2100" y="8259"/>
                      <a:pt x="2100" y="8259"/>
                    </a:cubicBezTo>
                    <a:cubicBezTo>
                      <a:pt x="2400" y="7624"/>
                      <a:pt x="2400" y="7624"/>
                      <a:pt x="2400" y="7624"/>
                    </a:cubicBezTo>
                    <a:cubicBezTo>
                      <a:pt x="2700" y="6988"/>
                      <a:pt x="2700" y="6988"/>
                      <a:pt x="2700" y="6988"/>
                    </a:cubicBezTo>
                    <a:cubicBezTo>
                      <a:pt x="3000" y="7200"/>
                      <a:pt x="3000" y="7200"/>
                      <a:pt x="3000" y="7200"/>
                    </a:cubicBezTo>
                    <a:cubicBezTo>
                      <a:pt x="3450" y="7200"/>
                      <a:pt x="3450" y="7200"/>
                      <a:pt x="3450" y="7200"/>
                    </a:cubicBezTo>
                    <a:cubicBezTo>
                      <a:pt x="3600" y="8259"/>
                      <a:pt x="3600" y="8259"/>
                      <a:pt x="3600" y="8259"/>
                    </a:cubicBezTo>
                    <a:cubicBezTo>
                      <a:pt x="3900" y="9529"/>
                      <a:pt x="3900" y="9529"/>
                      <a:pt x="3900" y="9529"/>
                    </a:cubicBezTo>
                    <a:cubicBezTo>
                      <a:pt x="4500" y="9953"/>
                      <a:pt x="4500" y="9953"/>
                      <a:pt x="4500" y="9953"/>
                    </a:cubicBezTo>
                    <a:cubicBezTo>
                      <a:pt x="4650" y="11012"/>
                      <a:pt x="4650" y="11012"/>
                      <a:pt x="4650" y="11012"/>
                    </a:cubicBezTo>
                    <a:cubicBezTo>
                      <a:pt x="4350" y="11435"/>
                      <a:pt x="4350" y="11435"/>
                      <a:pt x="4350" y="11435"/>
                    </a:cubicBezTo>
                    <a:cubicBezTo>
                      <a:pt x="4650" y="11647"/>
                      <a:pt x="4650" y="11647"/>
                      <a:pt x="4650" y="11647"/>
                    </a:cubicBezTo>
                    <a:cubicBezTo>
                      <a:pt x="5100" y="11859"/>
                      <a:pt x="5100" y="11859"/>
                      <a:pt x="5100" y="11859"/>
                    </a:cubicBezTo>
                    <a:cubicBezTo>
                      <a:pt x="5700" y="11435"/>
                      <a:pt x="5700" y="11435"/>
                      <a:pt x="5700" y="11435"/>
                    </a:cubicBezTo>
                    <a:cubicBezTo>
                      <a:pt x="6150" y="11224"/>
                      <a:pt x="6150" y="11224"/>
                      <a:pt x="6150" y="11224"/>
                    </a:cubicBezTo>
                    <a:cubicBezTo>
                      <a:pt x="6900" y="11224"/>
                      <a:pt x="6900" y="11224"/>
                      <a:pt x="6900" y="11224"/>
                    </a:cubicBezTo>
                    <a:cubicBezTo>
                      <a:pt x="7500" y="11012"/>
                      <a:pt x="7500" y="11012"/>
                      <a:pt x="7500" y="11012"/>
                    </a:cubicBezTo>
                    <a:cubicBezTo>
                      <a:pt x="7950" y="12071"/>
                      <a:pt x="7950" y="12071"/>
                      <a:pt x="7950" y="12071"/>
                    </a:cubicBezTo>
                    <a:cubicBezTo>
                      <a:pt x="7950" y="13129"/>
                      <a:pt x="7950" y="13129"/>
                      <a:pt x="7950" y="13129"/>
                    </a:cubicBezTo>
                    <a:cubicBezTo>
                      <a:pt x="8250" y="13553"/>
                      <a:pt x="8250" y="13553"/>
                      <a:pt x="8250" y="13553"/>
                    </a:cubicBezTo>
                    <a:cubicBezTo>
                      <a:pt x="8700" y="14188"/>
                      <a:pt x="8700" y="14188"/>
                      <a:pt x="8700" y="14188"/>
                    </a:cubicBezTo>
                    <a:cubicBezTo>
                      <a:pt x="9000" y="15247"/>
                      <a:pt x="9000" y="15247"/>
                      <a:pt x="9000" y="15247"/>
                    </a:cubicBezTo>
                    <a:cubicBezTo>
                      <a:pt x="9300" y="15671"/>
                      <a:pt x="9300" y="15671"/>
                      <a:pt x="9300" y="15671"/>
                    </a:cubicBezTo>
                    <a:cubicBezTo>
                      <a:pt x="9750" y="16094"/>
                      <a:pt x="9750" y="16094"/>
                      <a:pt x="9750" y="16094"/>
                    </a:cubicBezTo>
                    <a:cubicBezTo>
                      <a:pt x="10350" y="16941"/>
                      <a:pt x="10350" y="16941"/>
                      <a:pt x="10350" y="16941"/>
                    </a:cubicBezTo>
                    <a:cubicBezTo>
                      <a:pt x="10800" y="17576"/>
                      <a:pt x="10800" y="17576"/>
                      <a:pt x="10800" y="17576"/>
                    </a:cubicBezTo>
                    <a:cubicBezTo>
                      <a:pt x="11550" y="17365"/>
                      <a:pt x="11550" y="17365"/>
                      <a:pt x="11550" y="17365"/>
                    </a:cubicBezTo>
                    <a:cubicBezTo>
                      <a:pt x="12000" y="18000"/>
                      <a:pt x="12000" y="18000"/>
                      <a:pt x="12000" y="18000"/>
                    </a:cubicBezTo>
                    <a:cubicBezTo>
                      <a:pt x="12600" y="18000"/>
                      <a:pt x="12600" y="18000"/>
                      <a:pt x="12600" y="18000"/>
                    </a:cubicBezTo>
                    <a:cubicBezTo>
                      <a:pt x="13050" y="18424"/>
                      <a:pt x="13050" y="18424"/>
                      <a:pt x="13050" y="18424"/>
                    </a:cubicBezTo>
                    <a:cubicBezTo>
                      <a:pt x="13500" y="18424"/>
                      <a:pt x="13500" y="18424"/>
                      <a:pt x="13500" y="18424"/>
                    </a:cubicBezTo>
                    <a:cubicBezTo>
                      <a:pt x="13650" y="18847"/>
                      <a:pt x="13650" y="18847"/>
                      <a:pt x="13650" y="18847"/>
                    </a:cubicBezTo>
                    <a:cubicBezTo>
                      <a:pt x="13050" y="19271"/>
                      <a:pt x="13050" y="19271"/>
                      <a:pt x="13050" y="19271"/>
                    </a:cubicBezTo>
                    <a:cubicBezTo>
                      <a:pt x="12900" y="19906"/>
                      <a:pt x="12900" y="19906"/>
                      <a:pt x="12900" y="19906"/>
                    </a:cubicBezTo>
                    <a:cubicBezTo>
                      <a:pt x="12900" y="20753"/>
                      <a:pt x="12900" y="20753"/>
                      <a:pt x="12900" y="20753"/>
                    </a:cubicBezTo>
                    <a:cubicBezTo>
                      <a:pt x="13500" y="20965"/>
                      <a:pt x="13500" y="20965"/>
                      <a:pt x="13500" y="20965"/>
                    </a:cubicBezTo>
                    <a:cubicBezTo>
                      <a:pt x="13950" y="21600"/>
                      <a:pt x="13950" y="21600"/>
                      <a:pt x="13950" y="21600"/>
                    </a:cubicBezTo>
                    <a:cubicBezTo>
                      <a:pt x="14550" y="21600"/>
                      <a:pt x="14550" y="21600"/>
                      <a:pt x="14550" y="21600"/>
                    </a:cubicBezTo>
                    <a:cubicBezTo>
                      <a:pt x="15000" y="21388"/>
                      <a:pt x="15000" y="21388"/>
                      <a:pt x="15000" y="21388"/>
                    </a:cubicBezTo>
                    <a:cubicBezTo>
                      <a:pt x="15000" y="21388"/>
                      <a:pt x="15150" y="20753"/>
                      <a:pt x="15150" y="20541"/>
                    </a:cubicBezTo>
                    <a:cubicBezTo>
                      <a:pt x="15150" y="20118"/>
                      <a:pt x="15600" y="20118"/>
                      <a:pt x="15750" y="19694"/>
                    </a:cubicBezTo>
                    <a:cubicBezTo>
                      <a:pt x="15900" y="19482"/>
                      <a:pt x="15900" y="19059"/>
                      <a:pt x="15600" y="18847"/>
                    </a:cubicBezTo>
                    <a:cubicBezTo>
                      <a:pt x="15300" y="18635"/>
                      <a:pt x="15600" y="18000"/>
                      <a:pt x="15750" y="17576"/>
                    </a:cubicBezTo>
                    <a:cubicBezTo>
                      <a:pt x="15900" y="17153"/>
                      <a:pt x="15450" y="17576"/>
                      <a:pt x="15150" y="17576"/>
                    </a:cubicBezTo>
                    <a:cubicBezTo>
                      <a:pt x="14700" y="17576"/>
                      <a:pt x="14850" y="17365"/>
                      <a:pt x="14550" y="16941"/>
                    </a:cubicBezTo>
                    <a:cubicBezTo>
                      <a:pt x="14100" y="16306"/>
                      <a:pt x="14400" y="16094"/>
                      <a:pt x="14700" y="15882"/>
                    </a:cubicBezTo>
                    <a:cubicBezTo>
                      <a:pt x="14850" y="15671"/>
                      <a:pt x="15300" y="15671"/>
                      <a:pt x="15300" y="15882"/>
                    </a:cubicBezTo>
                    <a:cubicBezTo>
                      <a:pt x="15300" y="16518"/>
                      <a:pt x="15900" y="15459"/>
                      <a:pt x="16200" y="15247"/>
                    </a:cubicBezTo>
                    <a:cubicBezTo>
                      <a:pt x="16350" y="15247"/>
                      <a:pt x="16500" y="14400"/>
                      <a:pt x="16350" y="14824"/>
                    </a:cubicBezTo>
                    <a:cubicBezTo>
                      <a:pt x="16200" y="15247"/>
                      <a:pt x="16200" y="13765"/>
                      <a:pt x="16500" y="13765"/>
                    </a:cubicBezTo>
                    <a:cubicBezTo>
                      <a:pt x="16800" y="13765"/>
                      <a:pt x="16800" y="13129"/>
                      <a:pt x="16800" y="13129"/>
                    </a:cubicBezTo>
                    <a:cubicBezTo>
                      <a:pt x="16800" y="13129"/>
                      <a:pt x="16500" y="12706"/>
                      <a:pt x="16500" y="12282"/>
                    </a:cubicBezTo>
                    <a:cubicBezTo>
                      <a:pt x="16500" y="11859"/>
                      <a:pt x="17100" y="11859"/>
                      <a:pt x="17100" y="11859"/>
                    </a:cubicBezTo>
                    <a:cubicBezTo>
                      <a:pt x="17100" y="11859"/>
                      <a:pt x="17250" y="12494"/>
                      <a:pt x="17550" y="12706"/>
                    </a:cubicBezTo>
                    <a:cubicBezTo>
                      <a:pt x="17850" y="12706"/>
                      <a:pt x="18000" y="12282"/>
                      <a:pt x="18000" y="12282"/>
                    </a:cubicBezTo>
                    <a:cubicBezTo>
                      <a:pt x="18300" y="11859"/>
                      <a:pt x="18750" y="11859"/>
                      <a:pt x="18750" y="11859"/>
                    </a:cubicBezTo>
                    <a:cubicBezTo>
                      <a:pt x="19050" y="12918"/>
                      <a:pt x="19050" y="12918"/>
                      <a:pt x="19050" y="12918"/>
                    </a:cubicBezTo>
                    <a:cubicBezTo>
                      <a:pt x="18450" y="13129"/>
                      <a:pt x="18450" y="13129"/>
                      <a:pt x="18450" y="13129"/>
                    </a:cubicBezTo>
                    <a:cubicBezTo>
                      <a:pt x="18450" y="13976"/>
                      <a:pt x="18450" y="13976"/>
                      <a:pt x="18450" y="13976"/>
                    </a:cubicBezTo>
                    <a:cubicBezTo>
                      <a:pt x="18450" y="13976"/>
                      <a:pt x="18750" y="13765"/>
                      <a:pt x="18750" y="14188"/>
                    </a:cubicBezTo>
                    <a:cubicBezTo>
                      <a:pt x="18900" y="14612"/>
                      <a:pt x="19500" y="13553"/>
                      <a:pt x="19500" y="13553"/>
                    </a:cubicBezTo>
                    <a:cubicBezTo>
                      <a:pt x="19500" y="13553"/>
                      <a:pt x="19650" y="13553"/>
                      <a:pt x="20100" y="13553"/>
                    </a:cubicBezTo>
                    <a:cubicBezTo>
                      <a:pt x="20550" y="13553"/>
                      <a:pt x="21000" y="12282"/>
                      <a:pt x="21300" y="11859"/>
                    </a:cubicBezTo>
                    <a:cubicBezTo>
                      <a:pt x="21600" y="11435"/>
                      <a:pt x="21300" y="11859"/>
                      <a:pt x="20850" y="11435"/>
                    </a:cubicBezTo>
                    <a:cubicBezTo>
                      <a:pt x="20250" y="11012"/>
                      <a:pt x="20400" y="11012"/>
                      <a:pt x="19950" y="11012"/>
                    </a:cubicBezTo>
                    <a:cubicBezTo>
                      <a:pt x="19500" y="11012"/>
                      <a:pt x="19650" y="11012"/>
                      <a:pt x="19650" y="10376"/>
                    </a:cubicBezTo>
                    <a:cubicBezTo>
                      <a:pt x="19650" y="9953"/>
                      <a:pt x="19500" y="10165"/>
                      <a:pt x="19050" y="10376"/>
                    </a:cubicBezTo>
                    <a:cubicBezTo>
                      <a:pt x="18750" y="10800"/>
                      <a:pt x="18900" y="9953"/>
                      <a:pt x="18450" y="9741"/>
                    </a:cubicBezTo>
                    <a:cubicBezTo>
                      <a:pt x="17850" y="9741"/>
                      <a:pt x="18600" y="9529"/>
                      <a:pt x="18750" y="9318"/>
                    </a:cubicBezTo>
                    <a:cubicBezTo>
                      <a:pt x="19050" y="9106"/>
                      <a:pt x="18900" y="9106"/>
                      <a:pt x="19350" y="8682"/>
                    </a:cubicBezTo>
                    <a:cubicBezTo>
                      <a:pt x="19650" y="8259"/>
                      <a:pt x="19200" y="7835"/>
                      <a:pt x="19200" y="7835"/>
                    </a:cubicBezTo>
                    <a:cubicBezTo>
                      <a:pt x="19200" y="7835"/>
                      <a:pt x="18900" y="7835"/>
                      <a:pt x="18600" y="8259"/>
                    </a:cubicBezTo>
                    <a:lnTo>
                      <a:pt x="19200" y="7835"/>
                    </a:lnTo>
                    <a:close/>
                  </a:path>
                </a:pathLst>
              </a:custGeom>
              <a:solidFill>
                <a:srgbClr val="EBF1DE"/>
              </a:solidFill>
              <a:ln w="3175" cap="rnd">
                <a:solidFill>
                  <a:srgbClr val="9EAD6E"/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 sz="1300"/>
                </a:pPr>
                <a:endParaRPr/>
              </a:p>
            </p:txBody>
          </p:sp>
          <p:sp>
            <p:nvSpPr>
              <p:cNvPr id="71" name="Freeform 25"/>
              <p:cNvSpPr/>
              <p:nvPr/>
            </p:nvSpPr>
            <p:spPr>
              <a:xfrm>
                <a:off x="0" y="1339939"/>
                <a:ext cx="1287342" cy="74151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558" extrusionOk="0">
                    <a:moveTo>
                      <a:pt x="15713" y="6150"/>
                    </a:moveTo>
                    <a:cubicBezTo>
                      <a:pt x="15886" y="6075"/>
                      <a:pt x="15713" y="6525"/>
                      <a:pt x="15670" y="6525"/>
                    </a:cubicBezTo>
                    <a:cubicBezTo>
                      <a:pt x="15583" y="6600"/>
                      <a:pt x="15670" y="6150"/>
                      <a:pt x="15713" y="6150"/>
                    </a:cubicBezTo>
                    <a:close/>
                    <a:moveTo>
                      <a:pt x="952" y="675"/>
                    </a:moveTo>
                    <a:cubicBezTo>
                      <a:pt x="952" y="750"/>
                      <a:pt x="996" y="750"/>
                      <a:pt x="996" y="825"/>
                    </a:cubicBezTo>
                    <a:cubicBezTo>
                      <a:pt x="996" y="900"/>
                      <a:pt x="909" y="1050"/>
                      <a:pt x="909" y="1050"/>
                    </a:cubicBezTo>
                    <a:cubicBezTo>
                      <a:pt x="909" y="1125"/>
                      <a:pt x="952" y="1425"/>
                      <a:pt x="952" y="1425"/>
                    </a:cubicBezTo>
                    <a:cubicBezTo>
                      <a:pt x="866" y="1425"/>
                      <a:pt x="909" y="1350"/>
                      <a:pt x="866" y="1350"/>
                    </a:cubicBezTo>
                    <a:cubicBezTo>
                      <a:pt x="866" y="1350"/>
                      <a:pt x="866" y="1275"/>
                      <a:pt x="866" y="1200"/>
                    </a:cubicBezTo>
                    <a:cubicBezTo>
                      <a:pt x="866" y="1200"/>
                      <a:pt x="693" y="825"/>
                      <a:pt x="866" y="900"/>
                    </a:cubicBezTo>
                    <a:cubicBezTo>
                      <a:pt x="866" y="900"/>
                      <a:pt x="866" y="1050"/>
                      <a:pt x="866" y="975"/>
                    </a:cubicBezTo>
                    <a:cubicBezTo>
                      <a:pt x="909" y="825"/>
                      <a:pt x="866" y="825"/>
                      <a:pt x="866" y="825"/>
                    </a:cubicBezTo>
                    <a:cubicBezTo>
                      <a:pt x="866" y="825"/>
                      <a:pt x="866" y="825"/>
                      <a:pt x="952" y="750"/>
                    </a:cubicBezTo>
                    <a:lnTo>
                      <a:pt x="952" y="675"/>
                    </a:lnTo>
                    <a:close/>
                    <a:moveTo>
                      <a:pt x="866" y="1650"/>
                    </a:moveTo>
                    <a:cubicBezTo>
                      <a:pt x="822" y="1650"/>
                      <a:pt x="866" y="1725"/>
                      <a:pt x="866" y="1725"/>
                    </a:cubicBezTo>
                    <a:cubicBezTo>
                      <a:pt x="866" y="1800"/>
                      <a:pt x="822" y="1800"/>
                      <a:pt x="779" y="1875"/>
                    </a:cubicBezTo>
                    <a:cubicBezTo>
                      <a:pt x="736" y="1875"/>
                      <a:pt x="736" y="1950"/>
                      <a:pt x="736" y="2025"/>
                    </a:cubicBezTo>
                    <a:cubicBezTo>
                      <a:pt x="693" y="1950"/>
                      <a:pt x="649" y="1950"/>
                      <a:pt x="693" y="1875"/>
                    </a:cubicBezTo>
                    <a:cubicBezTo>
                      <a:pt x="736" y="1800"/>
                      <a:pt x="779" y="1725"/>
                      <a:pt x="866" y="1650"/>
                    </a:cubicBezTo>
                    <a:close/>
                    <a:moveTo>
                      <a:pt x="19306" y="4275"/>
                    </a:moveTo>
                    <a:cubicBezTo>
                      <a:pt x="19306" y="4350"/>
                      <a:pt x="19349" y="4500"/>
                      <a:pt x="19306" y="4725"/>
                    </a:cubicBezTo>
                    <a:cubicBezTo>
                      <a:pt x="19263" y="4725"/>
                      <a:pt x="19263" y="4725"/>
                      <a:pt x="19263" y="4725"/>
                    </a:cubicBezTo>
                    <a:cubicBezTo>
                      <a:pt x="19263" y="4650"/>
                      <a:pt x="19263" y="4500"/>
                      <a:pt x="19263" y="4425"/>
                    </a:cubicBezTo>
                    <a:lnTo>
                      <a:pt x="19306" y="4275"/>
                    </a:lnTo>
                    <a:close/>
                    <a:moveTo>
                      <a:pt x="4459" y="6825"/>
                    </a:moveTo>
                    <a:cubicBezTo>
                      <a:pt x="4545" y="7200"/>
                      <a:pt x="4502" y="7125"/>
                      <a:pt x="4718" y="6975"/>
                    </a:cubicBezTo>
                    <a:cubicBezTo>
                      <a:pt x="4675" y="7125"/>
                      <a:pt x="4675" y="7125"/>
                      <a:pt x="4718" y="7200"/>
                    </a:cubicBezTo>
                    <a:cubicBezTo>
                      <a:pt x="4718" y="7200"/>
                      <a:pt x="4718" y="7275"/>
                      <a:pt x="4762" y="7275"/>
                    </a:cubicBezTo>
                    <a:cubicBezTo>
                      <a:pt x="4805" y="7275"/>
                      <a:pt x="4718" y="7500"/>
                      <a:pt x="4718" y="7500"/>
                    </a:cubicBezTo>
                    <a:cubicBezTo>
                      <a:pt x="4718" y="7500"/>
                      <a:pt x="4632" y="7575"/>
                      <a:pt x="4632" y="7575"/>
                    </a:cubicBezTo>
                    <a:cubicBezTo>
                      <a:pt x="4545" y="7425"/>
                      <a:pt x="4372" y="7125"/>
                      <a:pt x="4372" y="6900"/>
                    </a:cubicBezTo>
                    <a:lnTo>
                      <a:pt x="4459" y="6825"/>
                    </a:lnTo>
                    <a:close/>
                    <a:moveTo>
                      <a:pt x="19869" y="7650"/>
                    </a:moveTo>
                    <a:cubicBezTo>
                      <a:pt x="19739" y="7800"/>
                      <a:pt x="19739" y="7800"/>
                      <a:pt x="19739" y="7800"/>
                    </a:cubicBezTo>
                    <a:cubicBezTo>
                      <a:pt x="19652" y="7800"/>
                      <a:pt x="19566" y="7650"/>
                      <a:pt x="19436" y="7725"/>
                    </a:cubicBezTo>
                    <a:cubicBezTo>
                      <a:pt x="19436" y="7725"/>
                      <a:pt x="19349" y="7875"/>
                      <a:pt x="19306" y="7875"/>
                    </a:cubicBezTo>
                    <a:cubicBezTo>
                      <a:pt x="19263" y="7950"/>
                      <a:pt x="19219" y="7875"/>
                      <a:pt x="19176" y="7950"/>
                    </a:cubicBezTo>
                    <a:cubicBezTo>
                      <a:pt x="19176" y="7950"/>
                      <a:pt x="19176" y="8100"/>
                      <a:pt x="19133" y="8100"/>
                    </a:cubicBezTo>
                    <a:cubicBezTo>
                      <a:pt x="19219" y="8100"/>
                      <a:pt x="19306" y="8175"/>
                      <a:pt x="19349" y="8100"/>
                    </a:cubicBezTo>
                    <a:cubicBezTo>
                      <a:pt x="19392" y="8100"/>
                      <a:pt x="19479" y="8025"/>
                      <a:pt x="19522" y="7950"/>
                    </a:cubicBezTo>
                    <a:cubicBezTo>
                      <a:pt x="19609" y="7950"/>
                      <a:pt x="19652" y="8100"/>
                      <a:pt x="19739" y="8025"/>
                    </a:cubicBezTo>
                    <a:cubicBezTo>
                      <a:pt x="19782" y="8025"/>
                      <a:pt x="19782" y="7875"/>
                      <a:pt x="19782" y="7800"/>
                    </a:cubicBezTo>
                    <a:cubicBezTo>
                      <a:pt x="19782" y="7800"/>
                      <a:pt x="19955" y="7650"/>
                      <a:pt x="19869" y="7650"/>
                    </a:cubicBezTo>
                    <a:close/>
                    <a:moveTo>
                      <a:pt x="12423" y="17475"/>
                    </a:moveTo>
                    <a:cubicBezTo>
                      <a:pt x="12467" y="17475"/>
                      <a:pt x="12467" y="17625"/>
                      <a:pt x="12423" y="17625"/>
                    </a:cubicBezTo>
                    <a:cubicBezTo>
                      <a:pt x="12423" y="17625"/>
                      <a:pt x="12380" y="17400"/>
                      <a:pt x="12423" y="17475"/>
                    </a:cubicBezTo>
                    <a:close/>
                    <a:moveTo>
                      <a:pt x="12943" y="17925"/>
                    </a:moveTo>
                    <a:cubicBezTo>
                      <a:pt x="12943" y="17925"/>
                      <a:pt x="12899" y="18000"/>
                      <a:pt x="12899" y="18000"/>
                    </a:cubicBezTo>
                    <a:cubicBezTo>
                      <a:pt x="12899" y="18000"/>
                      <a:pt x="12899" y="18150"/>
                      <a:pt x="12943" y="18150"/>
                    </a:cubicBezTo>
                    <a:cubicBezTo>
                      <a:pt x="12943" y="18225"/>
                      <a:pt x="12943" y="18225"/>
                      <a:pt x="12943" y="18225"/>
                    </a:cubicBezTo>
                    <a:cubicBezTo>
                      <a:pt x="12986" y="18150"/>
                      <a:pt x="12986" y="18300"/>
                      <a:pt x="13029" y="18225"/>
                    </a:cubicBezTo>
                    <a:cubicBezTo>
                      <a:pt x="13116" y="18225"/>
                      <a:pt x="13029" y="17925"/>
                      <a:pt x="13029" y="17925"/>
                    </a:cubicBezTo>
                    <a:cubicBezTo>
                      <a:pt x="13029" y="17925"/>
                      <a:pt x="12943" y="17925"/>
                      <a:pt x="12943" y="17925"/>
                    </a:cubicBezTo>
                    <a:close/>
                    <a:moveTo>
                      <a:pt x="14328" y="3375"/>
                    </a:moveTo>
                    <a:cubicBezTo>
                      <a:pt x="14328" y="3375"/>
                      <a:pt x="14328" y="3525"/>
                      <a:pt x="14328" y="3525"/>
                    </a:cubicBezTo>
                    <a:cubicBezTo>
                      <a:pt x="14458" y="3450"/>
                      <a:pt x="14371" y="3375"/>
                      <a:pt x="14371" y="3375"/>
                    </a:cubicBezTo>
                    <a:cubicBezTo>
                      <a:pt x="14328" y="3375"/>
                      <a:pt x="14414" y="3300"/>
                      <a:pt x="14328" y="3375"/>
                    </a:cubicBezTo>
                    <a:close/>
                    <a:moveTo>
                      <a:pt x="20561" y="6825"/>
                    </a:moveTo>
                    <a:cubicBezTo>
                      <a:pt x="20561" y="6825"/>
                      <a:pt x="20431" y="7050"/>
                      <a:pt x="20561" y="6975"/>
                    </a:cubicBezTo>
                    <a:cubicBezTo>
                      <a:pt x="20604" y="6975"/>
                      <a:pt x="20691" y="6750"/>
                      <a:pt x="20561" y="6825"/>
                    </a:cubicBezTo>
                    <a:close/>
                    <a:moveTo>
                      <a:pt x="18397" y="10725"/>
                    </a:moveTo>
                    <a:cubicBezTo>
                      <a:pt x="18397" y="10725"/>
                      <a:pt x="18397" y="10875"/>
                      <a:pt x="18397" y="10950"/>
                    </a:cubicBezTo>
                    <a:cubicBezTo>
                      <a:pt x="18440" y="10950"/>
                      <a:pt x="18440" y="10950"/>
                      <a:pt x="18440" y="10950"/>
                    </a:cubicBezTo>
                    <a:cubicBezTo>
                      <a:pt x="18440" y="10875"/>
                      <a:pt x="18397" y="10650"/>
                      <a:pt x="18397" y="10725"/>
                    </a:cubicBezTo>
                    <a:close/>
                    <a:moveTo>
                      <a:pt x="17964" y="13500"/>
                    </a:moveTo>
                    <a:cubicBezTo>
                      <a:pt x="17877" y="13500"/>
                      <a:pt x="17964" y="13575"/>
                      <a:pt x="18007" y="13575"/>
                    </a:cubicBezTo>
                    <a:cubicBezTo>
                      <a:pt x="18007" y="13575"/>
                      <a:pt x="18051" y="13425"/>
                      <a:pt x="17964" y="13500"/>
                    </a:cubicBezTo>
                    <a:close/>
                    <a:moveTo>
                      <a:pt x="12553" y="17775"/>
                    </a:moveTo>
                    <a:cubicBezTo>
                      <a:pt x="12553" y="17850"/>
                      <a:pt x="12553" y="17850"/>
                      <a:pt x="12553" y="17850"/>
                    </a:cubicBezTo>
                    <a:cubicBezTo>
                      <a:pt x="12423" y="17925"/>
                      <a:pt x="12510" y="17775"/>
                      <a:pt x="12553" y="17775"/>
                    </a:cubicBezTo>
                    <a:close/>
                    <a:moveTo>
                      <a:pt x="12467" y="18150"/>
                    </a:moveTo>
                    <a:cubicBezTo>
                      <a:pt x="12553" y="18225"/>
                      <a:pt x="12640" y="18150"/>
                      <a:pt x="12726" y="18225"/>
                    </a:cubicBezTo>
                    <a:cubicBezTo>
                      <a:pt x="12726" y="18225"/>
                      <a:pt x="12726" y="18075"/>
                      <a:pt x="12726" y="18075"/>
                    </a:cubicBezTo>
                    <a:cubicBezTo>
                      <a:pt x="12813" y="18075"/>
                      <a:pt x="12770" y="18150"/>
                      <a:pt x="12856" y="18150"/>
                    </a:cubicBezTo>
                    <a:cubicBezTo>
                      <a:pt x="12813" y="17775"/>
                      <a:pt x="12813" y="18000"/>
                      <a:pt x="12899" y="17625"/>
                    </a:cubicBezTo>
                    <a:cubicBezTo>
                      <a:pt x="12943" y="17700"/>
                      <a:pt x="13116" y="17775"/>
                      <a:pt x="13159" y="17850"/>
                    </a:cubicBezTo>
                    <a:cubicBezTo>
                      <a:pt x="13159" y="17925"/>
                      <a:pt x="13116" y="17925"/>
                      <a:pt x="13159" y="18000"/>
                    </a:cubicBezTo>
                    <a:cubicBezTo>
                      <a:pt x="13159" y="18075"/>
                      <a:pt x="13159" y="18075"/>
                      <a:pt x="13159" y="18075"/>
                    </a:cubicBezTo>
                    <a:cubicBezTo>
                      <a:pt x="13202" y="18075"/>
                      <a:pt x="13289" y="18000"/>
                      <a:pt x="13332" y="18075"/>
                    </a:cubicBezTo>
                    <a:cubicBezTo>
                      <a:pt x="13332" y="18075"/>
                      <a:pt x="13289" y="18225"/>
                      <a:pt x="13332" y="18225"/>
                    </a:cubicBezTo>
                    <a:cubicBezTo>
                      <a:pt x="13332" y="18300"/>
                      <a:pt x="13376" y="18225"/>
                      <a:pt x="13419" y="18225"/>
                    </a:cubicBezTo>
                    <a:cubicBezTo>
                      <a:pt x="13419" y="17925"/>
                      <a:pt x="13419" y="17925"/>
                      <a:pt x="13419" y="17925"/>
                    </a:cubicBezTo>
                    <a:cubicBezTo>
                      <a:pt x="13376" y="17925"/>
                      <a:pt x="13332" y="18000"/>
                      <a:pt x="13289" y="17925"/>
                    </a:cubicBezTo>
                    <a:cubicBezTo>
                      <a:pt x="13246" y="17925"/>
                      <a:pt x="13246" y="17700"/>
                      <a:pt x="13289" y="17775"/>
                    </a:cubicBezTo>
                    <a:cubicBezTo>
                      <a:pt x="13332" y="17700"/>
                      <a:pt x="13332" y="17700"/>
                      <a:pt x="13419" y="17625"/>
                    </a:cubicBezTo>
                    <a:cubicBezTo>
                      <a:pt x="13419" y="17550"/>
                      <a:pt x="13419" y="17550"/>
                      <a:pt x="13419" y="17550"/>
                    </a:cubicBezTo>
                    <a:cubicBezTo>
                      <a:pt x="13376" y="17550"/>
                      <a:pt x="13332" y="17475"/>
                      <a:pt x="13332" y="17475"/>
                    </a:cubicBezTo>
                    <a:cubicBezTo>
                      <a:pt x="13332" y="17475"/>
                      <a:pt x="13289" y="17550"/>
                      <a:pt x="13246" y="17550"/>
                    </a:cubicBezTo>
                    <a:cubicBezTo>
                      <a:pt x="13202" y="17325"/>
                      <a:pt x="13202" y="17325"/>
                      <a:pt x="13202" y="17325"/>
                    </a:cubicBezTo>
                    <a:cubicBezTo>
                      <a:pt x="13116" y="17325"/>
                      <a:pt x="13073" y="17400"/>
                      <a:pt x="13073" y="17400"/>
                    </a:cubicBezTo>
                    <a:cubicBezTo>
                      <a:pt x="13073" y="17325"/>
                      <a:pt x="13073" y="17325"/>
                      <a:pt x="13073" y="17325"/>
                    </a:cubicBezTo>
                    <a:cubicBezTo>
                      <a:pt x="12986" y="17250"/>
                      <a:pt x="12986" y="17325"/>
                      <a:pt x="12986" y="17250"/>
                    </a:cubicBezTo>
                    <a:cubicBezTo>
                      <a:pt x="12986" y="17250"/>
                      <a:pt x="13029" y="17175"/>
                      <a:pt x="12986" y="17175"/>
                    </a:cubicBezTo>
                    <a:cubicBezTo>
                      <a:pt x="13073" y="17175"/>
                      <a:pt x="13159" y="17250"/>
                      <a:pt x="13246" y="17175"/>
                    </a:cubicBezTo>
                    <a:cubicBezTo>
                      <a:pt x="13246" y="17175"/>
                      <a:pt x="13289" y="17025"/>
                      <a:pt x="13289" y="17025"/>
                    </a:cubicBezTo>
                    <a:cubicBezTo>
                      <a:pt x="13289" y="17025"/>
                      <a:pt x="13419" y="16950"/>
                      <a:pt x="13419" y="16950"/>
                    </a:cubicBezTo>
                    <a:cubicBezTo>
                      <a:pt x="13549" y="16950"/>
                      <a:pt x="13592" y="17100"/>
                      <a:pt x="13679" y="17175"/>
                    </a:cubicBezTo>
                    <a:cubicBezTo>
                      <a:pt x="13679" y="17100"/>
                      <a:pt x="13722" y="17100"/>
                      <a:pt x="13765" y="17100"/>
                    </a:cubicBezTo>
                    <a:cubicBezTo>
                      <a:pt x="13765" y="17100"/>
                      <a:pt x="13765" y="16950"/>
                      <a:pt x="13765" y="16875"/>
                    </a:cubicBezTo>
                    <a:cubicBezTo>
                      <a:pt x="13808" y="16875"/>
                      <a:pt x="13808" y="16875"/>
                      <a:pt x="13808" y="16875"/>
                    </a:cubicBezTo>
                    <a:cubicBezTo>
                      <a:pt x="13852" y="17025"/>
                      <a:pt x="13852" y="17100"/>
                      <a:pt x="13852" y="17175"/>
                    </a:cubicBezTo>
                    <a:cubicBezTo>
                      <a:pt x="13895" y="17175"/>
                      <a:pt x="13938" y="17250"/>
                      <a:pt x="13982" y="17175"/>
                    </a:cubicBezTo>
                    <a:cubicBezTo>
                      <a:pt x="14111" y="16875"/>
                      <a:pt x="14111" y="16875"/>
                      <a:pt x="14111" y="16875"/>
                    </a:cubicBezTo>
                    <a:cubicBezTo>
                      <a:pt x="14111" y="16875"/>
                      <a:pt x="14155" y="17025"/>
                      <a:pt x="14155" y="17025"/>
                    </a:cubicBezTo>
                    <a:cubicBezTo>
                      <a:pt x="14111" y="17100"/>
                      <a:pt x="14241" y="17100"/>
                      <a:pt x="14241" y="17100"/>
                    </a:cubicBezTo>
                    <a:cubicBezTo>
                      <a:pt x="14285" y="16950"/>
                      <a:pt x="14285" y="16950"/>
                      <a:pt x="14285" y="16950"/>
                    </a:cubicBezTo>
                    <a:cubicBezTo>
                      <a:pt x="14328" y="16950"/>
                      <a:pt x="14328" y="17025"/>
                      <a:pt x="14371" y="16950"/>
                    </a:cubicBezTo>
                    <a:cubicBezTo>
                      <a:pt x="14414" y="17025"/>
                      <a:pt x="14414" y="17025"/>
                      <a:pt x="14458" y="17025"/>
                    </a:cubicBezTo>
                    <a:cubicBezTo>
                      <a:pt x="14458" y="17100"/>
                      <a:pt x="14414" y="17100"/>
                      <a:pt x="14414" y="17175"/>
                    </a:cubicBezTo>
                    <a:cubicBezTo>
                      <a:pt x="14414" y="17250"/>
                      <a:pt x="14501" y="17250"/>
                      <a:pt x="14501" y="17325"/>
                    </a:cubicBezTo>
                    <a:cubicBezTo>
                      <a:pt x="14544" y="17325"/>
                      <a:pt x="14674" y="17325"/>
                      <a:pt x="14717" y="17325"/>
                    </a:cubicBezTo>
                    <a:cubicBezTo>
                      <a:pt x="14761" y="17400"/>
                      <a:pt x="14717" y="17475"/>
                      <a:pt x="14761" y="17550"/>
                    </a:cubicBezTo>
                    <a:cubicBezTo>
                      <a:pt x="14804" y="17625"/>
                      <a:pt x="15020" y="17775"/>
                      <a:pt x="15107" y="17775"/>
                    </a:cubicBezTo>
                    <a:cubicBezTo>
                      <a:pt x="15150" y="17700"/>
                      <a:pt x="15194" y="17475"/>
                      <a:pt x="15237" y="17475"/>
                    </a:cubicBezTo>
                    <a:cubicBezTo>
                      <a:pt x="15280" y="17400"/>
                      <a:pt x="15323" y="17475"/>
                      <a:pt x="15367" y="17475"/>
                    </a:cubicBezTo>
                    <a:cubicBezTo>
                      <a:pt x="15410" y="17550"/>
                      <a:pt x="15453" y="17550"/>
                      <a:pt x="15453" y="17625"/>
                    </a:cubicBezTo>
                    <a:cubicBezTo>
                      <a:pt x="15497" y="17775"/>
                      <a:pt x="15497" y="17925"/>
                      <a:pt x="15540" y="18000"/>
                    </a:cubicBezTo>
                    <a:cubicBezTo>
                      <a:pt x="15540" y="18075"/>
                      <a:pt x="15670" y="18075"/>
                      <a:pt x="15713" y="18150"/>
                    </a:cubicBezTo>
                    <a:cubicBezTo>
                      <a:pt x="15713" y="18225"/>
                      <a:pt x="15756" y="18750"/>
                      <a:pt x="15713" y="18825"/>
                    </a:cubicBezTo>
                    <a:cubicBezTo>
                      <a:pt x="15670" y="18975"/>
                      <a:pt x="15670" y="18975"/>
                      <a:pt x="15670" y="18975"/>
                    </a:cubicBezTo>
                    <a:cubicBezTo>
                      <a:pt x="15670" y="19200"/>
                      <a:pt x="15713" y="19350"/>
                      <a:pt x="15713" y="19425"/>
                    </a:cubicBezTo>
                    <a:cubicBezTo>
                      <a:pt x="15756" y="19350"/>
                      <a:pt x="15800" y="19275"/>
                      <a:pt x="15800" y="19200"/>
                    </a:cubicBezTo>
                    <a:cubicBezTo>
                      <a:pt x="15843" y="19200"/>
                      <a:pt x="15929" y="19200"/>
                      <a:pt x="15929" y="19200"/>
                    </a:cubicBezTo>
                    <a:cubicBezTo>
                      <a:pt x="15886" y="19575"/>
                      <a:pt x="15843" y="19575"/>
                      <a:pt x="15800" y="20025"/>
                    </a:cubicBezTo>
                    <a:cubicBezTo>
                      <a:pt x="15843" y="20025"/>
                      <a:pt x="16016" y="20175"/>
                      <a:pt x="16059" y="20250"/>
                    </a:cubicBezTo>
                    <a:cubicBezTo>
                      <a:pt x="16103" y="20325"/>
                      <a:pt x="16103" y="20700"/>
                      <a:pt x="16146" y="20850"/>
                    </a:cubicBezTo>
                    <a:cubicBezTo>
                      <a:pt x="16146" y="20850"/>
                      <a:pt x="16189" y="20925"/>
                      <a:pt x="16232" y="20925"/>
                    </a:cubicBezTo>
                    <a:cubicBezTo>
                      <a:pt x="16232" y="21075"/>
                      <a:pt x="16232" y="21150"/>
                      <a:pt x="16276" y="21225"/>
                    </a:cubicBezTo>
                    <a:cubicBezTo>
                      <a:pt x="16319" y="21300"/>
                      <a:pt x="16319" y="21225"/>
                      <a:pt x="16362" y="21300"/>
                    </a:cubicBezTo>
                    <a:cubicBezTo>
                      <a:pt x="16406" y="21375"/>
                      <a:pt x="16406" y="21525"/>
                      <a:pt x="16449" y="21525"/>
                    </a:cubicBezTo>
                    <a:cubicBezTo>
                      <a:pt x="16492" y="21600"/>
                      <a:pt x="16492" y="21525"/>
                      <a:pt x="16535" y="21525"/>
                    </a:cubicBezTo>
                    <a:cubicBezTo>
                      <a:pt x="16535" y="21450"/>
                      <a:pt x="16535" y="21450"/>
                      <a:pt x="16579" y="21375"/>
                    </a:cubicBezTo>
                    <a:cubicBezTo>
                      <a:pt x="16535" y="21375"/>
                      <a:pt x="16535" y="21300"/>
                      <a:pt x="16535" y="21225"/>
                    </a:cubicBezTo>
                    <a:cubicBezTo>
                      <a:pt x="16579" y="21150"/>
                      <a:pt x="16579" y="21150"/>
                      <a:pt x="16579" y="21150"/>
                    </a:cubicBezTo>
                    <a:cubicBezTo>
                      <a:pt x="16579" y="21075"/>
                      <a:pt x="16622" y="21000"/>
                      <a:pt x="16665" y="20925"/>
                    </a:cubicBezTo>
                    <a:cubicBezTo>
                      <a:pt x="16665" y="20850"/>
                      <a:pt x="16622" y="20625"/>
                      <a:pt x="16665" y="20475"/>
                    </a:cubicBezTo>
                    <a:cubicBezTo>
                      <a:pt x="16709" y="20250"/>
                      <a:pt x="16709" y="20250"/>
                      <a:pt x="16709" y="20250"/>
                    </a:cubicBezTo>
                    <a:cubicBezTo>
                      <a:pt x="16665" y="20250"/>
                      <a:pt x="16709" y="20025"/>
                      <a:pt x="16665" y="19950"/>
                    </a:cubicBezTo>
                    <a:cubicBezTo>
                      <a:pt x="16622" y="19875"/>
                      <a:pt x="16622" y="19875"/>
                      <a:pt x="16622" y="19875"/>
                    </a:cubicBezTo>
                    <a:cubicBezTo>
                      <a:pt x="16579" y="19725"/>
                      <a:pt x="16622" y="19575"/>
                      <a:pt x="16579" y="19425"/>
                    </a:cubicBezTo>
                    <a:cubicBezTo>
                      <a:pt x="16579" y="19350"/>
                      <a:pt x="16492" y="19200"/>
                      <a:pt x="16492" y="19125"/>
                    </a:cubicBezTo>
                    <a:cubicBezTo>
                      <a:pt x="16449" y="19050"/>
                      <a:pt x="16535" y="19050"/>
                      <a:pt x="16492" y="18900"/>
                    </a:cubicBezTo>
                    <a:cubicBezTo>
                      <a:pt x="16492" y="18825"/>
                      <a:pt x="16406" y="18750"/>
                      <a:pt x="16406" y="18675"/>
                    </a:cubicBezTo>
                    <a:cubicBezTo>
                      <a:pt x="16406" y="18675"/>
                      <a:pt x="16406" y="18450"/>
                      <a:pt x="16406" y="18450"/>
                    </a:cubicBezTo>
                    <a:cubicBezTo>
                      <a:pt x="16406" y="18300"/>
                      <a:pt x="16276" y="18075"/>
                      <a:pt x="16276" y="17925"/>
                    </a:cubicBezTo>
                    <a:cubicBezTo>
                      <a:pt x="16232" y="17700"/>
                      <a:pt x="16319" y="17475"/>
                      <a:pt x="16232" y="17325"/>
                    </a:cubicBezTo>
                    <a:cubicBezTo>
                      <a:pt x="16232" y="17250"/>
                      <a:pt x="16146" y="17250"/>
                      <a:pt x="16146" y="17175"/>
                    </a:cubicBezTo>
                    <a:cubicBezTo>
                      <a:pt x="16146" y="17100"/>
                      <a:pt x="16146" y="17100"/>
                      <a:pt x="16146" y="17100"/>
                    </a:cubicBezTo>
                    <a:cubicBezTo>
                      <a:pt x="16146" y="17100"/>
                      <a:pt x="16232" y="17025"/>
                      <a:pt x="16232" y="16950"/>
                    </a:cubicBezTo>
                    <a:cubicBezTo>
                      <a:pt x="16276" y="16800"/>
                      <a:pt x="16189" y="16725"/>
                      <a:pt x="16232" y="16575"/>
                    </a:cubicBezTo>
                    <a:cubicBezTo>
                      <a:pt x="16276" y="16575"/>
                      <a:pt x="16276" y="16575"/>
                      <a:pt x="16276" y="16575"/>
                    </a:cubicBezTo>
                    <a:cubicBezTo>
                      <a:pt x="16276" y="16425"/>
                      <a:pt x="16362" y="15900"/>
                      <a:pt x="16319" y="16050"/>
                    </a:cubicBezTo>
                    <a:cubicBezTo>
                      <a:pt x="16319" y="15900"/>
                      <a:pt x="16319" y="15900"/>
                      <a:pt x="16319" y="15900"/>
                    </a:cubicBezTo>
                    <a:cubicBezTo>
                      <a:pt x="16492" y="15750"/>
                      <a:pt x="16492" y="15750"/>
                      <a:pt x="16492" y="15750"/>
                    </a:cubicBezTo>
                    <a:cubicBezTo>
                      <a:pt x="16449" y="15600"/>
                      <a:pt x="16449" y="15600"/>
                      <a:pt x="16449" y="15600"/>
                    </a:cubicBezTo>
                    <a:cubicBezTo>
                      <a:pt x="16492" y="15525"/>
                      <a:pt x="16535" y="15600"/>
                      <a:pt x="16579" y="15525"/>
                    </a:cubicBezTo>
                    <a:cubicBezTo>
                      <a:pt x="16622" y="15450"/>
                      <a:pt x="16622" y="15300"/>
                      <a:pt x="16665" y="15225"/>
                    </a:cubicBezTo>
                    <a:cubicBezTo>
                      <a:pt x="16709" y="15150"/>
                      <a:pt x="16709" y="15300"/>
                      <a:pt x="16795" y="15225"/>
                    </a:cubicBezTo>
                    <a:cubicBezTo>
                      <a:pt x="16795" y="15225"/>
                      <a:pt x="16925" y="15000"/>
                      <a:pt x="16925" y="15000"/>
                    </a:cubicBezTo>
                    <a:cubicBezTo>
                      <a:pt x="16925" y="15000"/>
                      <a:pt x="16882" y="14850"/>
                      <a:pt x="16925" y="14850"/>
                    </a:cubicBezTo>
                    <a:cubicBezTo>
                      <a:pt x="16925" y="14850"/>
                      <a:pt x="17012" y="14925"/>
                      <a:pt x="17012" y="14850"/>
                    </a:cubicBezTo>
                    <a:cubicBezTo>
                      <a:pt x="17012" y="14850"/>
                      <a:pt x="17098" y="14475"/>
                      <a:pt x="17098" y="14475"/>
                    </a:cubicBezTo>
                    <a:cubicBezTo>
                      <a:pt x="17141" y="14475"/>
                      <a:pt x="17098" y="14550"/>
                      <a:pt x="17185" y="14550"/>
                    </a:cubicBezTo>
                    <a:cubicBezTo>
                      <a:pt x="17228" y="14475"/>
                      <a:pt x="17271" y="14325"/>
                      <a:pt x="17315" y="14325"/>
                    </a:cubicBezTo>
                    <a:cubicBezTo>
                      <a:pt x="17358" y="14250"/>
                      <a:pt x="17444" y="14325"/>
                      <a:pt x="17488" y="14250"/>
                    </a:cubicBezTo>
                    <a:cubicBezTo>
                      <a:pt x="17704" y="13875"/>
                      <a:pt x="17704" y="13875"/>
                      <a:pt x="17704" y="13875"/>
                    </a:cubicBezTo>
                    <a:cubicBezTo>
                      <a:pt x="17704" y="13800"/>
                      <a:pt x="17661" y="13725"/>
                      <a:pt x="17704" y="13725"/>
                    </a:cubicBezTo>
                    <a:cubicBezTo>
                      <a:pt x="17704" y="13650"/>
                      <a:pt x="17834" y="13575"/>
                      <a:pt x="17877" y="13575"/>
                    </a:cubicBezTo>
                    <a:cubicBezTo>
                      <a:pt x="17834" y="13425"/>
                      <a:pt x="17791" y="13350"/>
                      <a:pt x="17791" y="13200"/>
                    </a:cubicBezTo>
                    <a:cubicBezTo>
                      <a:pt x="17834" y="13200"/>
                      <a:pt x="17877" y="13275"/>
                      <a:pt x="17921" y="13200"/>
                    </a:cubicBezTo>
                    <a:cubicBezTo>
                      <a:pt x="17921" y="13125"/>
                      <a:pt x="17921" y="13125"/>
                      <a:pt x="17921" y="13125"/>
                    </a:cubicBezTo>
                    <a:cubicBezTo>
                      <a:pt x="17964" y="13125"/>
                      <a:pt x="17964" y="13125"/>
                      <a:pt x="17964" y="13125"/>
                    </a:cubicBezTo>
                    <a:cubicBezTo>
                      <a:pt x="17921" y="13050"/>
                      <a:pt x="17921" y="12900"/>
                      <a:pt x="17877" y="12825"/>
                    </a:cubicBezTo>
                    <a:cubicBezTo>
                      <a:pt x="17921" y="12825"/>
                      <a:pt x="18007" y="12750"/>
                      <a:pt x="18051" y="12750"/>
                    </a:cubicBezTo>
                    <a:cubicBezTo>
                      <a:pt x="18051" y="12900"/>
                      <a:pt x="18051" y="12900"/>
                      <a:pt x="18051" y="12900"/>
                    </a:cubicBezTo>
                    <a:cubicBezTo>
                      <a:pt x="18094" y="12900"/>
                      <a:pt x="18137" y="12900"/>
                      <a:pt x="18180" y="12900"/>
                    </a:cubicBezTo>
                    <a:cubicBezTo>
                      <a:pt x="18180" y="12900"/>
                      <a:pt x="18397" y="12525"/>
                      <a:pt x="18224" y="12750"/>
                    </a:cubicBezTo>
                    <a:cubicBezTo>
                      <a:pt x="18180" y="12750"/>
                      <a:pt x="18224" y="12600"/>
                      <a:pt x="18224" y="12600"/>
                    </a:cubicBezTo>
                    <a:cubicBezTo>
                      <a:pt x="17964" y="12450"/>
                      <a:pt x="17964" y="12450"/>
                      <a:pt x="17964" y="12450"/>
                    </a:cubicBezTo>
                    <a:cubicBezTo>
                      <a:pt x="17964" y="12450"/>
                      <a:pt x="17964" y="12300"/>
                      <a:pt x="17964" y="12300"/>
                    </a:cubicBezTo>
                    <a:cubicBezTo>
                      <a:pt x="18051" y="12300"/>
                      <a:pt x="18137" y="12300"/>
                      <a:pt x="18180" y="12225"/>
                    </a:cubicBezTo>
                    <a:cubicBezTo>
                      <a:pt x="18180" y="12225"/>
                      <a:pt x="18180" y="12075"/>
                      <a:pt x="18224" y="12075"/>
                    </a:cubicBezTo>
                    <a:cubicBezTo>
                      <a:pt x="18180" y="12000"/>
                      <a:pt x="18137" y="12075"/>
                      <a:pt x="18137" y="11925"/>
                    </a:cubicBezTo>
                    <a:cubicBezTo>
                      <a:pt x="18137" y="11925"/>
                      <a:pt x="18180" y="11850"/>
                      <a:pt x="18180" y="11775"/>
                    </a:cubicBezTo>
                    <a:cubicBezTo>
                      <a:pt x="17921" y="11550"/>
                      <a:pt x="17921" y="11550"/>
                      <a:pt x="17921" y="11550"/>
                    </a:cubicBezTo>
                    <a:cubicBezTo>
                      <a:pt x="17921" y="11550"/>
                      <a:pt x="17921" y="11475"/>
                      <a:pt x="17921" y="11400"/>
                    </a:cubicBezTo>
                    <a:cubicBezTo>
                      <a:pt x="17921" y="11400"/>
                      <a:pt x="17834" y="11325"/>
                      <a:pt x="17834" y="11250"/>
                    </a:cubicBezTo>
                    <a:cubicBezTo>
                      <a:pt x="17921" y="11250"/>
                      <a:pt x="17964" y="11250"/>
                      <a:pt x="18051" y="11250"/>
                    </a:cubicBezTo>
                    <a:cubicBezTo>
                      <a:pt x="18007" y="11100"/>
                      <a:pt x="17964" y="10950"/>
                      <a:pt x="17877" y="10800"/>
                    </a:cubicBezTo>
                    <a:cubicBezTo>
                      <a:pt x="17921" y="10800"/>
                      <a:pt x="17964" y="10800"/>
                      <a:pt x="17964" y="10800"/>
                    </a:cubicBezTo>
                    <a:cubicBezTo>
                      <a:pt x="17964" y="10725"/>
                      <a:pt x="17964" y="10725"/>
                      <a:pt x="17964" y="10725"/>
                    </a:cubicBezTo>
                    <a:cubicBezTo>
                      <a:pt x="17921" y="10650"/>
                      <a:pt x="17834" y="10575"/>
                      <a:pt x="17791" y="10500"/>
                    </a:cubicBezTo>
                    <a:cubicBezTo>
                      <a:pt x="17834" y="10425"/>
                      <a:pt x="17791" y="10425"/>
                      <a:pt x="17877" y="10350"/>
                    </a:cubicBezTo>
                    <a:cubicBezTo>
                      <a:pt x="17834" y="10350"/>
                      <a:pt x="17834" y="10050"/>
                      <a:pt x="17834" y="10050"/>
                    </a:cubicBezTo>
                    <a:cubicBezTo>
                      <a:pt x="17877" y="10050"/>
                      <a:pt x="17877" y="10050"/>
                      <a:pt x="17877" y="10050"/>
                    </a:cubicBezTo>
                    <a:cubicBezTo>
                      <a:pt x="17964" y="9675"/>
                      <a:pt x="17964" y="9525"/>
                      <a:pt x="17964" y="9225"/>
                    </a:cubicBezTo>
                    <a:cubicBezTo>
                      <a:pt x="18007" y="9225"/>
                      <a:pt x="18007" y="9225"/>
                      <a:pt x="18094" y="9150"/>
                    </a:cubicBezTo>
                    <a:cubicBezTo>
                      <a:pt x="18137" y="9075"/>
                      <a:pt x="18137" y="9075"/>
                      <a:pt x="18137" y="9075"/>
                    </a:cubicBezTo>
                    <a:cubicBezTo>
                      <a:pt x="18137" y="9075"/>
                      <a:pt x="18224" y="9150"/>
                      <a:pt x="18267" y="9150"/>
                    </a:cubicBezTo>
                    <a:cubicBezTo>
                      <a:pt x="18310" y="9000"/>
                      <a:pt x="18267" y="9000"/>
                      <a:pt x="18310" y="8925"/>
                    </a:cubicBezTo>
                    <a:cubicBezTo>
                      <a:pt x="18310" y="8925"/>
                      <a:pt x="18354" y="9075"/>
                      <a:pt x="18354" y="9150"/>
                    </a:cubicBezTo>
                    <a:cubicBezTo>
                      <a:pt x="18267" y="9225"/>
                      <a:pt x="18180" y="9375"/>
                      <a:pt x="18137" y="9525"/>
                    </a:cubicBezTo>
                    <a:cubicBezTo>
                      <a:pt x="18180" y="9675"/>
                      <a:pt x="18180" y="9675"/>
                      <a:pt x="18180" y="9675"/>
                    </a:cubicBezTo>
                    <a:cubicBezTo>
                      <a:pt x="18137" y="9750"/>
                      <a:pt x="18051" y="9825"/>
                      <a:pt x="18051" y="9900"/>
                    </a:cubicBezTo>
                    <a:cubicBezTo>
                      <a:pt x="18007" y="9975"/>
                      <a:pt x="18051" y="10050"/>
                      <a:pt x="18094" y="10050"/>
                    </a:cubicBezTo>
                    <a:cubicBezTo>
                      <a:pt x="18137" y="10125"/>
                      <a:pt x="18051" y="10125"/>
                      <a:pt x="18051" y="10125"/>
                    </a:cubicBezTo>
                    <a:cubicBezTo>
                      <a:pt x="18051" y="10200"/>
                      <a:pt x="18051" y="10500"/>
                      <a:pt x="18094" y="10500"/>
                    </a:cubicBezTo>
                    <a:cubicBezTo>
                      <a:pt x="18094" y="10575"/>
                      <a:pt x="18094" y="10575"/>
                      <a:pt x="18094" y="10575"/>
                    </a:cubicBezTo>
                    <a:cubicBezTo>
                      <a:pt x="18180" y="10500"/>
                      <a:pt x="18180" y="10500"/>
                      <a:pt x="18310" y="10500"/>
                    </a:cubicBezTo>
                    <a:cubicBezTo>
                      <a:pt x="18310" y="10500"/>
                      <a:pt x="18267" y="10725"/>
                      <a:pt x="18310" y="10800"/>
                    </a:cubicBezTo>
                    <a:cubicBezTo>
                      <a:pt x="18354" y="10725"/>
                      <a:pt x="18440" y="10650"/>
                      <a:pt x="18527" y="10650"/>
                    </a:cubicBezTo>
                    <a:cubicBezTo>
                      <a:pt x="18527" y="10500"/>
                      <a:pt x="18527" y="10500"/>
                      <a:pt x="18527" y="10500"/>
                    </a:cubicBezTo>
                    <a:cubicBezTo>
                      <a:pt x="18527" y="10500"/>
                      <a:pt x="18483" y="10500"/>
                      <a:pt x="18483" y="10350"/>
                    </a:cubicBezTo>
                    <a:cubicBezTo>
                      <a:pt x="18483" y="10350"/>
                      <a:pt x="18527" y="10350"/>
                      <a:pt x="18527" y="10275"/>
                    </a:cubicBezTo>
                    <a:cubicBezTo>
                      <a:pt x="18570" y="10350"/>
                      <a:pt x="18570" y="10125"/>
                      <a:pt x="18570" y="10050"/>
                    </a:cubicBezTo>
                    <a:cubicBezTo>
                      <a:pt x="18527" y="10050"/>
                      <a:pt x="18527" y="10050"/>
                      <a:pt x="18527" y="10050"/>
                    </a:cubicBezTo>
                    <a:cubicBezTo>
                      <a:pt x="18527" y="9975"/>
                      <a:pt x="18613" y="9825"/>
                      <a:pt x="18570" y="9750"/>
                    </a:cubicBezTo>
                    <a:cubicBezTo>
                      <a:pt x="18527" y="9750"/>
                      <a:pt x="18527" y="9750"/>
                      <a:pt x="18527" y="9750"/>
                    </a:cubicBezTo>
                    <a:cubicBezTo>
                      <a:pt x="18527" y="9675"/>
                      <a:pt x="18440" y="9525"/>
                      <a:pt x="18440" y="9450"/>
                    </a:cubicBezTo>
                    <a:cubicBezTo>
                      <a:pt x="18440" y="9450"/>
                      <a:pt x="18440" y="9450"/>
                      <a:pt x="18440" y="9450"/>
                    </a:cubicBezTo>
                    <a:cubicBezTo>
                      <a:pt x="18440" y="9375"/>
                      <a:pt x="18483" y="9225"/>
                      <a:pt x="18483" y="9225"/>
                    </a:cubicBezTo>
                    <a:cubicBezTo>
                      <a:pt x="18527" y="9225"/>
                      <a:pt x="18613" y="9375"/>
                      <a:pt x="18657" y="9450"/>
                    </a:cubicBezTo>
                    <a:cubicBezTo>
                      <a:pt x="18700" y="9450"/>
                      <a:pt x="18743" y="9375"/>
                      <a:pt x="18786" y="9450"/>
                    </a:cubicBezTo>
                    <a:cubicBezTo>
                      <a:pt x="18873" y="9300"/>
                      <a:pt x="18873" y="9075"/>
                      <a:pt x="18960" y="8925"/>
                    </a:cubicBezTo>
                    <a:cubicBezTo>
                      <a:pt x="19046" y="9000"/>
                      <a:pt x="19046" y="9000"/>
                      <a:pt x="19046" y="9000"/>
                    </a:cubicBezTo>
                    <a:cubicBezTo>
                      <a:pt x="19046" y="8925"/>
                      <a:pt x="19089" y="8775"/>
                      <a:pt x="19089" y="8700"/>
                    </a:cubicBezTo>
                    <a:cubicBezTo>
                      <a:pt x="19133" y="8625"/>
                      <a:pt x="19089" y="8175"/>
                      <a:pt x="19089" y="8175"/>
                    </a:cubicBezTo>
                    <a:cubicBezTo>
                      <a:pt x="19089" y="8175"/>
                      <a:pt x="19046" y="8175"/>
                      <a:pt x="19003" y="8175"/>
                    </a:cubicBezTo>
                    <a:cubicBezTo>
                      <a:pt x="19003" y="8175"/>
                      <a:pt x="19003" y="8025"/>
                      <a:pt x="19003" y="8025"/>
                    </a:cubicBezTo>
                    <a:cubicBezTo>
                      <a:pt x="19046" y="8025"/>
                      <a:pt x="19046" y="8025"/>
                      <a:pt x="19046" y="8025"/>
                    </a:cubicBezTo>
                    <a:cubicBezTo>
                      <a:pt x="19046" y="7950"/>
                      <a:pt x="19046" y="7950"/>
                      <a:pt x="19046" y="7950"/>
                    </a:cubicBezTo>
                    <a:cubicBezTo>
                      <a:pt x="19089" y="7875"/>
                      <a:pt x="19263" y="7575"/>
                      <a:pt x="19306" y="7575"/>
                    </a:cubicBezTo>
                    <a:cubicBezTo>
                      <a:pt x="19306" y="7500"/>
                      <a:pt x="19306" y="7500"/>
                      <a:pt x="19306" y="7500"/>
                    </a:cubicBezTo>
                    <a:cubicBezTo>
                      <a:pt x="19306" y="7425"/>
                      <a:pt x="19392" y="7500"/>
                      <a:pt x="19392" y="7500"/>
                    </a:cubicBezTo>
                    <a:cubicBezTo>
                      <a:pt x="19436" y="7500"/>
                      <a:pt x="19436" y="7350"/>
                      <a:pt x="19479" y="7350"/>
                    </a:cubicBezTo>
                    <a:cubicBezTo>
                      <a:pt x="19479" y="7350"/>
                      <a:pt x="19566" y="7425"/>
                      <a:pt x="19609" y="7425"/>
                    </a:cubicBezTo>
                    <a:cubicBezTo>
                      <a:pt x="19652" y="7350"/>
                      <a:pt x="19652" y="7200"/>
                      <a:pt x="19652" y="7200"/>
                    </a:cubicBezTo>
                    <a:cubicBezTo>
                      <a:pt x="19739" y="7125"/>
                      <a:pt x="19825" y="7200"/>
                      <a:pt x="19912" y="7200"/>
                    </a:cubicBezTo>
                    <a:cubicBezTo>
                      <a:pt x="19912" y="7275"/>
                      <a:pt x="19912" y="7275"/>
                      <a:pt x="19912" y="7275"/>
                    </a:cubicBezTo>
                    <a:cubicBezTo>
                      <a:pt x="19955" y="7350"/>
                      <a:pt x="19998" y="7200"/>
                      <a:pt x="19998" y="7275"/>
                    </a:cubicBezTo>
                    <a:cubicBezTo>
                      <a:pt x="19955" y="7200"/>
                      <a:pt x="19998" y="6975"/>
                      <a:pt x="19998" y="6825"/>
                    </a:cubicBezTo>
                    <a:cubicBezTo>
                      <a:pt x="20042" y="6900"/>
                      <a:pt x="20128" y="6825"/>
                      <a:pt x="20172" y="6900"/>
                    </a:cubicBezTo>
                    <a:cubicBezTo>
                      <a:pt x="20172" y="6900"/>
                      <a:pt x="20172" y="7050"/>
                      <a:pt x="20172" y="7050"/>
                    </a:cubicBezTo>
                    <a:cubicBezTo>
                      <a:pt x="20172" y="7050"/>
                      <a:pt x="20215" y="7125"/>
                      <a:pt x="20258" y="7125"/>
                    </a:cubicBezTo>
                    <a:cubicBezTo>
                      <a:pt x="20301" y="7050"/>
                      <a:pt x="20345" y="6975"/>
                      <a:pt x="20345" y="6975"/>
                    </a:cubicBezTo>
                    <a:cubicBezTo>
                      <a:pt x="20345" y="6900"/>
                      <a:pt x="20431" y="6975"/>
                      <a:pt x="20431" y="6975"/>
                    </a:cubicBezTo>
                    <a:cubicBezTo>
                      <a:pt x="20431" y="6900"/>
                      <a:pt x="20431" y="6825"/>
                      <a:pt x="20388" y="6825"/>
                    </a:cubicBezTo>
                    <a:cubicBezTo>
                      <a:pt x="20345" y="6750"/>
                      <a:pt x="20172" y="6675"/>
                      <a:pt x="20172" y="6600"/>
                    </a:cubicBezTo>
                    <a:cubicBezTo>
                      <a:pt x="20128" y="6525"/>
                      <a:pt x="20172" y="6525"/>
                      <a:pt x="20172" y="6450"/>
                    </a:cubicBezTo>
                    <a:cubicBezTo>
                      <a:pt x="20215" y="6375"/>
                      <a:pt x="20258" y="6375"/>
                      <a:pt x="20345" y="6375"/>
                    </a:cubicBezTo>
                    <a:cubicBezTo>
                      <a:pt x="20215" y="5925"/>
                      <a:pt x="20301" y="6000"/>
                      <a:pt x="20475" y="5700"/>
                    </a:cubicBezTo>
                    <a:cubicBezTo>
                      <a:pt x="20475" y="5625"/>
                      <a:pt x="20475" y="5625"/>
                      <a:pt x="20475" y="5625"/>
                    </a:cubicBezTo>
                    <a:cubicBezTo>
                      <a:pt x="20431" y="5625"/>
                      <a:pt x="20431" y="5625"/>
                      <a:pt x="20431" y="5625"/>
                    </a:cubicBezTo>
                    <a:cubicBezTo>
                      <a:pt x="20475" y="5475"/>
                      <a:pt x="20475" y="5325"/>
                      <a:pt x="20518" y="5175"/>
                    </a:cubicBezTo>
                    <a:cubicBezTo>
                      <a:pt x="20561" y="5250"/>
                      <a:pt x="20561" y="5250"/>
                      <a:pt x="20604" y="5250"/>
                    </a:cubicBezTo>
                    <a:cubicBezTo>
                      <a:pt x="20561" y="5400"/>
                      <a:pt x="20691" y="5175"/>
                      <a:pt x="20691" y="5175"/>
                    </a:cubicBezTo>
                    <a:cubicBezTo>
                      <a:pt x="20778" y="5175"/>
                      <a:pt x="20691" y="5250"/>
                      <a:pt x="20734" y="5325"/>
                    </a:cubicBezTo>
                    <a:cubicBezTo>
                      <a:pt x="20778" y="5325"/>
                      <a:pt x="20778" y="5325"/>
                      <a:pt x="20778" y="5325"/>
                    </a:cubicBezTo>
                    <a:cubicBezTo>
                      <a:pt x="20778" y="5250"/>
                      <a:pt x="20778" y="5175"/>
                      <a:pt x="20778" y="5175"/>
                    </a:cubicBezTo>
                    <a:cubicBezTo>
                      <a:pt x="20821" y="5100"/>
                      <a:pt x="20864" y="5250"/>
                      <a:pt x="20951" y="5175"/>
                    </a:cubicBezTo>
                    <a:cubicBezTo>
                      <a:pt x="20951" y="4950"/>
                      <a:pt x="20951" y="4875"/>
                      <a:pt x="21037" y="4650"/>
                    </a:cubicBezTo>
                    <a:cubicBezTo>
                      <a:pt x="21037" y="4725"/>
                      <a:pt x="21081" y="4875"/>
                      <a:pt x="21081" y="4950"/>
                    </a:cubicBezTo>
                    <a:cubicBezTo>
                      <a:pt x="21167" y="4875"/>
                      <a:pt x="21167" y="4875"/>
                      <a:pt x="21167" y="4875"/>
                    </a:cubicBezTo>
                    <a:cubicBezTo>
                      <a:pt x="21167" y="4875"/>
                      <a:pt x="21167" y="4725"/>
                      <a:pt x="21167" y="4725"/>
                    </a:cubicBezTo>
                    <a:cubicBezTo>
                      <a:pt x="21210" y="4725"/>
                      <a:pt x="21254" y="4875"/>
                      <a:pt x="21297" y="4875"/>
                    </a:cubicBezTo>
                    <a:cubicBezTo>
                      <a:pt x="21340" y="4950"/>
                      <a:pt x="21340" y="4800"/>
                      <a:pt x="21384" y="4875"/>
                    </a:cubicBezTo>
                    <a:cubicBezTo>
                      <a:pt x="21427" y="4800"/>
                      <a:pt x="21427" y="4725"/>
                      <a:pt x="21470" y="4650"/>
                    </a:cubicBezTo>
                    <a:cubicBezTo>
                      <a:pt x="21513" y="4575"/>
                      <a:pt x="21557" y="4575"/>
                      <a:pt x="21600" y="4575"/>
                    </a:cubicBezTo>
                    <a:cubicBezTo>
                      <a:pt x="21557" y="4350"/>
                      <a:pt x="21557" y="4275"/>
                      <a:pt x="21557" y="4050"/>
                    </a:cubicBezTo>
                    <a:cubicBezTo>
                      <a:pt x="21557" y="4050"/>
                      <a:pt x="21513" y="4050"/>
                      <a:pt x="21513" y="4050"/>
                    </a:cubicBezTo>
                    <a:cubicBezTo>
                      <a:pt x="21513" y="3975"/>
                      <a:pt x="21557" y="3975"/>
                      <a:pt x="21557" y="3975"/>
                    </a:cubicBezTo>
                    <a:cubicBezTo>
                      <a:pt x="21557" y="3975"/>
                      <a:pt x="21513" y="3900"/>
                      <a:pt x="21470" y="3900"/>
                    </a:cubicBezTo>
                    <a:cubicBezTo>
                      <a:pt x="21427" y="3900"/>
                      <a:pt x="21470" y="3750"/>
                      <a:pt x="21470" y="3525"/>
                    </a:cubicBezTo>
                    <a:cubicBezTo>
                      <a:pt x="21470" y="3375"/>
                      <a:pt x="21297" y="3450"/>
                      <a:pt x="21297" y="3450"/>
                    </a:cubicBezTo>
                    <a:cubicBezTo>
                      <a:pt x="21297" y="3450"/>
                      <a:pt x="21297" y="2925"/>
                      <a:pt x="21297" y="2550"/>
                    </a:cubicBezTo>
                    <a:cubicBezTo>
                      <a:pt x="21340" y="2175"/>
                      <a:pt x="21210" y="2100"/>
                      <a:pt x="21037" y="2025"/>
                    </a:cubicBezTo>
                    <a:cubicBezTo>
                      <a:pt x="20907" y="1950"/>
                      <a:pt x="20864" y="2475"/>
                      <a:pt x="20864" y="2175"/>
                    </a:cubicBezTo>
                    <a:cubicBezTo>
                      <a:pt x="20821" y="1875"/>
                      <a:pt x="20734" y="2100"/>
                      <a:pt x="20734" y="2100"/>
                    </a:cubicBezTo>
                    <a:cubicBezTo>
                      <a:pt x="20604" y="2475"/>
                      <a:pt x="20604" y="2475"/>
                      <a:pt x="20604" y="2475"/>
                    </a:cubicBezTo>
                    <a:cubicBezTo>
                      <a:pt x="20604" y="2475"/>
                      <a:pt x="20475" y="2850"/>
                      <a:pt x="20518" y="3000"/>
                    </a:cubicBezTo>
                    <a:cubicBezTo>
                      <a:pt x="20518" y="3075"/>
                      <a:pt x="20258" y="3525"/>
                      <a:pt x="20172" y="3525"/>
                    </a:cubicBezTo>
                    <a:cubicBezTo>
                      <a:pt x="20085" y="3600"/>
                      <a:pt x="20042" y="3825"/>
                      <a:pt x="20042" y="3825"/>
                    </a:cubicBezTo>
                    <a:cubicBezTo>
                      <a:pt x="20042" y="3825"/>
                      <a:pt x="19089" y="4050"/>
                      <a:pt x="18960" y="4050"/>
                    </a:cubicBezTo>
                    <a:cubicBezTo>
                      <a:pt x="18873" y="3975"/>
                      <a:pt x="18873" y="3900"/>
                      <a:pt x="18570" y="4200"/>
                    </a:cubicBezTo>
                    <a:cubicBezTo>
                      <a:pt x="18267" y="4500"/>
                      <a:pt x="18224" y="4650"/>
                      <a:pt x="18224" y="4650"/>
                    </a:cubicBezTo>
                    <a:cubicBezTo>
                      <a:pt x="18224" y="4650"/>
                      <a:pt x="18224" y="4725"/>
                      <a:pt x="18224" y="4725"/>
                    </a:cubicBezTo>
                    <a:cubicBezTo>
                      <a:pt x="18354" y="4500"/>
                      <a:pt x="18354" y="4500"/>
                      <a:pt x="18354" y="4500"/>
                    </a:cubicBezTo>
                    <a:cubicBezTo>
                      <a:pt x="18310" y="4575"/>
                      <a:pt x="18354" y="4725"/>
                      <a:pt x="18310" y="4875"/>
                    </a:cubicBezTo>
                    <a:cubicBezTo>
                      <a:pt x="18310" y="4875"/>
                      <a:pt x="18224" y="4875"/>
                      <a:pt x="18224" y="4950"/>
                    </a:cubicBezTo>
                    <a:cubicBezTo>
                      <a:pt x="18180" y="5025"/>
                      <a:pt x="18267" y="5025"/>
                      <a:pt x="18224" y="5175"/>
                    </a:cubicBezTo>
                    <a:cubicBezTo>
                      <a:pt x="18224" y="5175"/>
                      <a:pt x="18137" y="5250"/>
                      <a:pt x="18137" y="5325"/>
                    </a:cubicBezTo>
                    <a:cubicBezTo>
                      <a:pt x="18180" y="5325"/>
                      <a:pt x="18137" y="5475"/>
                      <a:pt x="18137" y="5550"/>
                    </a:cubicBezTo>
                    <a:cubicBezTo>
                      <a:pt x="18051" y="5550"/>
                      <a:pt x="17964" y="5550"/>
                      <a:pt x="17921" y="5625"/>
                    </a:cubicBezTo>
                    <a:cubicBezTo>
                      <a:pt x="17921" y="5625"/>
                      <a:pt x="17877" y="5700"/>
                      <a:pt x="17877" y="5775"/>
                    </a:cubicBezTo>
                    <a:cubicBezTo>
                      <a:pt x="17791" y="5775"/>
                      <a:pt x="17747" y="5700"/>
                      <a:pt x="17661" y="5700"/>
                    </a:cubicBezTo>
                    <a:cubicBezTo>
                      <a:pt x="17618" y="5775"/>
                      <a:pt x="17618" y="5775"/>
                      <a:pt x="17618" y="5775"/>
                    </a:cubicBezTo>
                    <a:cubicBezTo>
                      <a:pt x="17401" y="5700"/>
                      <a:pt x="17271" y="5775"/>
                      <a:pt x="17055" y="5775"/>
                    </a:cubicBezTo>
                    <a:cubicBezTo>
                      <a:pt x="17055" y="5850"/>
                      <a:pt x="17012" y="5775"/>
                      <a:pt x="17012" y="5925"/>
                    </a:cubicBezTo>
                    <a:cubicBezTo>
                      <a:pt x="17012" y="5925"/>
                      <a:pt x="17098" y="6000"/>
                      <a:pt x="17098" y="6075"/>
                    </a:cubicBezTo>
                    <a:cubicBezTo>
                      <a:pt x="17012" y="6225"/>
                      <a:pt x="16925" y="6525"/>
                      <a:pt x="16795" y="6675"/>
                    </a:cubicBezTo>
                    <a:cubicBezTo>
                      <a:pt x="16709" y="6675"/>
                      <a:pt x="16665" y="6600"/>
                      <a:pt x="16622" y="6675"/>
                    </a:cubicBezTo>
                    <a:cubicBezTo>
                      <a:pt x="16579" y="6750"/>
                      <a:pt x="16535" y="6900"/>
                      <a:pt x="16492" y="6900"/>
                    </a:cubicBezTo>
                    <a:cubicBezTo>
                      <a:pt x="16362" y="6975"/>
                      <a:pt x="16276" y="6900"/>
                      <a:pt x="16189" y="6975"/>
                    </a:cubicBezTo>
                    <a:cubicBezTo>
                      <a:pt x="16189" y="7050"/>
                      <a:pt x="16189" y="7050"/>
                      <a:pt x="16189" y="7050"/>
                    </a:cubicBezTo>
                    <a:cubicBezTo>
                      <a:pt x="16146" y="7200"/>
                      <a:pt x="15973" y="7425"/>
                      <a:pt x="15843" y="7425"/>
                    </a:cubicBezTo>
                    <a:cubicBezTo>
                      <a:pt x="15626" y="7500"/>
                      <a:pt x="15497" y="7275"/>
                      <a:pt x="15670" y="7350"/>
                    </a:cubicBezTo>
                    <a:cubicBezTo>
                      <a:pt x="15670" y="7275"/>
                      <a:pt x="15670" y="7275"/>
                      <a:pt x="15670" y="7275"/>
                    </a:cubicBezTo>
                    <a:cubicBezTo>
                      <a:pt x="15670" y="7200"/>
                      <a:pt x="15583" y="7275"/>
                      <a:pt x="15583" y="7275"/>
                    </a:cubicBezTo>
                    <a:cubicBezTo>
                      <a:pt x="15583" y="7200"/>
                      <a:pt x="15583" y="7125"/>
                      <a:pt x="15540" y="7125"/>
                    </a:cubicBezTo>
                    <a:cubicBezTo>
                      <a:pt x="15540" y="7050"/>
                      <a:pt x="15410" y="7125"/>
                      <a:pt x="15453" y="7125"/>
                    </a:cubicBezTo>
                    <a:cubicBezTo>
                      <a:pt x="15410" y="6975"/>
                      <a:pt x="15410" y="6975"/>
                      <a:pt x="15410" y="6975"/>
                    </a:cubicBezTo>
                    <a:cubicBezTo>
                      <a:pt x="15453" y="6900"/>
                      <a:pt x="15540" y="6825"/>
                      <a:pt x="15583" y="6750"/>
                    </a:cubicBezTo>
                    <a:cubicBezTo>
                      <a:pt x="15583" y="6750"/>
                      <a:pt x="15583" y="6675"/>
                      <a:pt x="15583" y="6675"/>
                    </a:cubicBezTo>
                    <a:cubicBezTo>
                      <a:pt x="15670" y="6525"/>
                      <a:pt x="15800" y="6450"/>
                      <a:pt x="15800" y="6300"/>
                    </a:cubicBezTo>
                    <a:cubicBezTo>
                      <a:pt x="15800" y="6075"/>
                      <a:pt x="15800" y="5925"/>
                      <a:pt x="15843" y="5850"/>
                    </a:cubicBezTo>
                    <a:cubicBezTo>
                      <a:pt x="15800" y="5850"/>
                      <a:pt x="15800" y="5925"/>
                      <a:pt x="15800" y="5925"/>
                    </a:cubicBezTo>
                    <a:cubicBezTo>
                      <a:pt x="15800" y="5925"/>
                      <a:pt x="15843" y="5850"/>
                      <a:pt x="15800" y="5625"/>
                    </a:cubicBezTo>
                    <a:cubicBezTo>
                      <a:pt x="15713" y="5100"/>
                      <a:pt x="15800" y="5175"/>
                      <a:pt x="15497" y="5025"/>
                    </a:cubicBezTo>
                    <a:cubicBezTo>
                      <a:pt x="15497" y="5100"/>
                      <a:pt x="15453" y="5175"/>
                      <a:pt x="15453" y="5250"/>
                    </a:cubicBezTo>
                    <a:cubicBezTo>
                      <a:pt x="15453" y="5250"/>
                      <a:pt x="15367" y="5250"/>
                      <a:pt x="15367" y="5325"/>
                    </a:cubicBezTo>
                    <a:cubicBezTo>
                      <a:pt x="15367" y="5325"/>
                      <a:pt x="15280" y="5325"/>
                      <a:pt x="15280" y="5175"/>
                    </a:cubicBezTo>
                    <a:cubicBezTo>
                      <a:pt x="15367" y="5100"/>
                      <a:pt x="15367" y="5100"/>
                      <a:pt x="15367" y="5100"/>
                    </a:cubicBezTo>
                    <a:cubicBezTo>
                      <a:pt x="15410" y="4950"/>
                      <a:pt x="15497" y="4575"/>
                      <a:pt x="15453" y="4275"/>
                    </a:cubicBezTo>
                    <a:cubicBezTo>
                      <a:pt x="15453" y="4200"/>
                      <a:pt x="15367" y="4125"/>
                      <a:pt x="15367" y="4125"/>
                    </a:cubicBezTo>
                    <a:cubicBezTo>
                      <a:pt x="15367" y="3975"/>
                      <a:pt x="15410" y="3900"/>
                      <a:pt x="15410" y="3825"/>
                    </a:cubicBezTo>
                    <a:cubicBezTo>
                      <a:pt x="15410" y="3825"/>
                      <a:pt x="15323" y="3675"/>
                      <a:pt x="15323" y="3675"/>
                    </a:cubicBezTo>
                    <a:cubicBezTo>
                      <a:pt x="15280" y="3675"/>
                      <a:pt x="15237" y="3675"/>
                      <a:pt x="15194" y="3675"/>
                    </a:cubicBezTo>
                    <a:cubicBezTo>
                      <a:pt x="15107" y="3525"/>
                      <a:pt x="15107" y="3450"/>
                      <a:pt x="15020" y="3375"/>
                    </a:cubicBezTo>
                    <a:cubicBezTo>
                      <a:pt x="15020" y="3375"/>
                      <a:pt x="14977" y="3375"/>
                      <a:pt x="14934" y="3375"/>
                    </a:cubicBezTo>
                    <a:cubicBezTo>
                      <a:pt x="14934" y="3375"/>
                      <a:pt x="14891" y="3450"/>
                      <a:pt x="14847" y="3525"/>
                    </a:cubicBezTo>
                    <a:cubicBezTo>
                      <a:pt x="14847" y="3525"/>
                      <a:pt x="14891" y="3675"/>
                      <a:pt x="14847" y="3675"/>
                    </a:cubicBezTo>
                    <a:cubicBezTo>
                      <a:pt x="14847" y="3750"/>
                      <a:pt x="14804" y="3675"/>
                      <a:pt x="14761" y="3750"/>
                    </a:cubicBezTo>
                    <a:cubicBezTo>
                      <a:pt x="14717" y="3825"/>
                      <a:pt x="14674" y="3975"/>
                      <a:pt x="14674" y="4125"/>
                    </a:cubicBezTo>
                    <a:cubicBezTo>
                      <a:pt x="14588" y="4125"/>
                      <a:pt x="14544" y="4125"/>
                      <a:pt x="14458" y="4125"/>
                    </a:cubicBezTo>
                    <a:cubicBezTo>
                      <a:pt x="14458" y="4350"/>
                      <a:pt x="14414" y="4500"/>
                      <a:pt x="14414" y="4800"/>
                    </a:cubicBezTo>
                    <a:cubicBezTo>
                      <a:pt x="14414" y="4800"/>
                      <a:pt x="14328" y="4800"/>
                      <a:pt x="14328" y="4875"/>
                    </a:cubicBezTo>
                    <a:cubicBezTo>
                      <a:pt x="14285" y="5025"/>
                      <a:pt x="14328" y="5475"/>
                      <a:pt x="14328" y="5625"/>
                    </a:cubicBezTo>
                    <a:cubicBezTo>
                      <a:pt x="14414" y="5775"/>
                      <a:pt x="14414" y="5775"/>
                      <a:pt x="14414" y="5775"/>
                    </a:cubicBezTo>
                    <a:cubicBezTo>
                      <a:pt x="14414" y="5850"/>
                      <a:pt x="14414" y="6075"/>
                      <a:pt x="14414" y="6225"/>
                    </a:cubicBezTo>
                    <a:cubicBezTo>
                      <a:pt x="14155" y="7050"/>
                      <a:pt x="14155" y="7050"/>
                      <a:pt x="14155" y="7050"/>
                    </a:cubicBezTo>
                    <a:cubicBezTo>
                      <a:pt x="14068" y="7125"/>
                      <a:pt x="14068" y="7050"/>
                      <a:pt x="13982" y="7125"/>
                    </a:cubicBezTo>
                    <a:cubicBezTo>
                      <a:pt x="13938" y="7050"/>
                      <a:pt x="13895" y="6975"/>
                      <a:pt x="13895" y="6975"/>
                    </a:cubicBezTo>
                    <a:cubicBezTo>
                      <a:pt x="13852" y="6825"/>
                      <a:pt x="13895" y="6750"/>
                      <a:pt x="13895" y="6675"/>
                    </a:cubicBezTo>
                    <a:cubicBezTo>
                      <a:pt x="13808" y="6525"/>
                      <a:pt x="13808" y="6525"/>
                      <a:pt x="13808" y="6525"/>
                    </a:cubicBezTo>
                    <a:cubicBezTo>
                      <a:pt x="13765" y="5925"/>
                      <a:pt x="13765" y="5475"/>
                      <a:pt x="13852" y="5025"/>
                    </a:cubicBezTo>
                    <a:cubicBezTo>
                      <a:pt x="13895" y="4875"/>
                      <a:pt x="13982" y="4725"/>
                      <a:pt x="13982" y="4575"/>
                    </a:cubicBezTo>
                    <a:cubicBezTo>
                      <a:pt x="14068" y="4350"/>
                      <a:pt x="14025" y="4275"/>
                      <a:pt x="14068" y="4050"/>
                    </a:cubicBezTo>
                    <a:cubicBezTo>
                      <a:pt x="14025" y="4125"/>
                      <a:pt x="13895" y="4125"/>
                      <a:pt x="13895" y="4275"/>
                    </a:cubicBezTo>
                    <a:cubicBezTo>
                      <a:pt x="13895" y="4275"/>
                      <a:pt x="13895" y="4425"/>
                      <a:pt x="13895" y="4425"/>
                    </a:cubicBezTo>
                    <a:cubicBezTo>
                      <a:pt x="13852" y="4500"/>
                      <a:pt x="13808" y="4500"/>
                      <a:pt x="13765" y="4575"/>
                    </a:cubicBezTo>
                    <a:cubicBezTo>
                      <a:pt x="13765" y="4425"/>
                      <a:pt x="13722" y="4350"/>
                      <a:pt x="13765" y="4275"/>
                    </a:cubicBezTo>
                    <a:cubicBezTo>
                      <a:pt x="13765" y="4200"/>
                      <a:pt x="13895" y="4125"/>
                      <a:pt x="13895" y="4050"/>
                    </a:cubicBezTo>
                    <a:cubicBezTo>
                      <a:pt x="13938" y="3975"/>
                      <a:pt x="13938" y="3900"/>
                      <a:pt x="13938" y="3825"/>
                    </a:cubicBezTo>
                    <a:cubicBezTo>
                      <a:pt x="13982" y="3675"/>
                      <a:pt x="14068" y="3450"/>
                      <a:pt x="14111" y="3300"/>
                    </a:cubicBezTo>
                    <a:cubicBezTo>
                      <a:pt x="14198" y="3300"/>
                      <a:pt x="14198" y="3450"/>
                      <a:pt x="14241" y="3375"/>
                    </a:cubicBezTo>
                    <a:cubicBezTo>
                      <a:pt x="14285" y="3225"/>
                      <a:pt x="14285" y="3225"/>
                      <a:pt x="14285" y="3225"/>
                    </a:cubicBezTo>
                    <a:cubicBezTo>
                      <a:pt x="14414" y="3225"/>
                      <a:pt x="14458" y="3300"/>
                      <a:pt x="14588" y="3225"/>
                    </a:cubicBezTo>
                    <a:cubicBezTo>
                      <a:pt x="14588" y="3225"/>
                      <a:pt x="14631" y="3000"/>
                      <a:pt x="14631" y="3000"/>
                    </a:cubicBezTo>
                    <a:cubicBezTo>
                      <a:pt x="14761" y="2925"/>
                      <a:pt x="14804" y="3225"/>
                      <a:pt x="14891" y="3225"/>
                    </a:cubicBezTo>
                    <a:cubicBezTo>
                      <a:pt x="15107" y="3225"/>
                      <a:pt x="14934" y="3075"/>
                      <a:pt x="15020" y="3075"/>
                    </a:cubicBezTo>
                    <a:cubicBezTo>
                      <a:pt x="15020" y="3000"/>
                      <a:pt x="15064" y="3075"/>
                      <a:pt x="15107" y="3075"/>
                    </a:cubicBezTo>
                    <a:cubicBezTo>
                      <a:pt x="15107" y="3150"/>
                      <a:pt x="15107" y="3150"/>
                      <a:pt x="15107" y="3150"/>
                    </a:cubicBezTo>
                    <a:cubicBezTo>
                      <a:pt x="15150" y="3150"/>
                      <a:pt x="15194" y="3150"/>
                      <a:pt x="15237" y="3225"/>
                    </a:cubicBezTo>
                    <a:cubicBezTo>
                      <a:pt x="15237" y="3225"/>
                      <a:pt x="15237" y="3075"/>
                      <a:pt x="15237" y="3075"/>
                    </a:cubicBezTo>
                    <a:cubicBezTo>
                      <a:pt x="15150" y="2775"/>
                      <a:pt x="15107" y="2775"/>
                      <a:pt x="14847" y="2775"/>
                    </a:cubicBezTo>
                    <a:cubicBezTo>
                      <a:pt x="14847" y="2625"/>
                      <a:pt x="14847" y="2475"/>
                      <a:pt x="14847" y="2325"/>
                    </a:cubicBezTo>
                    <a:cubicBezTo>
                      <a:pt x="14544" y="2550"/>
                      <a:pt x="14241" y="2775"/>
                      <a:pt x="13938" y="2625"/>
                    </a:cubicBezTo>
                    <a:cubicBezTo>
                      <a:pt x="13895" y="2475"/>
                      <a:pt x="13895" y="2325"/>
                      <a:pt x="13852" y="2175"/>
                    </a:cubicBezTo>
                    <a:cubicBezTo>
                      <a:pt x="13765" y="2250"/>
                      <a:pt x="13635" y="2325"/>
                      <a:pt x="13592" y="2325"/>
                    </a:cubicBezTo>
                    <a:cubicBezTo>
                      <a:pt x="13419" y="2250"/>
                      <a:pt x="13635" y="2100"/>
                      <a:pt x="13549" y="2025"/>
                    </a:cubicBezTo>
                    <a:cubicBezTo>
                      <a:pt x="13592" y="1950"/>
                      <a:pt x="13592" y="2100"/>
                      <a:pt x="13679" y="2025"/>
                    </a:cubicBezTo>
                    <a:cubicBezTo>
                      <a:pt x="13722" y="2025"/>
                      <a:pt x="13808" y="1800"/>
                      <a:pt x="13808" y="1725"/>
                    </a:cubicBezTo>
                    <a:cubicBezTo>
                      <a:pt x="13765" y="1725"/>
                      <a:pt x="13765" y="1650"/>
                      <a:pt x="13679" y="1650"/>
                    </a:cubicBezTo>
                    <a:cubicBezTo>
                      <a:pt x="13635" y="1725"/>
                      <a:pt x="13635" y="1725"/>
                      <a:pt x="13635" y="1725"/>
                    </a:cubicBezTo>
                    <a:cubicBezTo>
                      <a:pt x="13592" y="1800"/>
                      <a:pt x="13505" y="1800"/>
                      <a:pt x="13462" y="1875"/>
                    </a:cubicBezTo>
                    <a:cubicBezTo>
                      <a:pt x="13462" y="1950"/>
                      <a:pt x="13462" y="1950"/>
                      <a:pt x="13462" y="1950"/>
                    </a:cubicBezTo>
                    <a:cubicBezTo>
                      <a:pt x="13246" y="2250"/>
                      <a:pt x="13246" y="2250"/>
                      <a:pt x="13246" y="2250"/>
                    </a:cubicBezTo>
                    <a:cubicBezTo>
                      <a:pt x="13202" y="2325"/>
                      <a:pt x="13116" y="2325"/>
                      <a:pt x="13073" y="2325"/>
                    </a:cubicBezTo>
                    <a:cubicBezTo>
                      <a:pt x="12986" y="2400"/>
                      <a:pt x="12986" y="2475"/>
                      <a:pt x="12986" y="2475"/>
                    </a:cubicBezTo>
                    <a:cubicBezTo>
                      <a:pt x="12856" y="2550"/>
                      <a:pt x="12770" y="2400"/>
                      <a:pt x="12726" y="2325"/>
                    </a:cubicBezTo>
                    <a:cubicBezTo>
                      <a:pt x="12726" y="2250"/>
                      <a:pt x="12726" y="2250"/>
                      <a:pt x="12726" y="2250"/>
                    </a:cubicBezTo>
                    <a:cubicBezTo>
                      <a:pt x="12596" y="2175"/>
                      <a:pt x="12467" y="2325"/>
                      <a:pt x="12423" y="2325"/>
                    </a:cubicBezTo>
                    <a:cubicBezTo>
                      <a:pt x="12380" y="2325"/>
                      <a:pt x="12337" y="2325"/>
                      <a:pt x="12293" y="2325"/>
                    </a:cubicBezTo>
                    <a:cubicBezTo>
                      <a:pt x="12293" y="2250"/>
                      <a:pt x="12467" y="2025"/>
                      <a:pt x="12467" y="2025"/>
                    </a:cubicBezTo>
                    <a:cubicBezTo>
                      <a:pt x="12510" y="1950"/>
                      <a:pt x="12467" y="1875"/>
                      <a:pt x="12510" y="1875"/>
                    </a:cubicBezTo>
                    <a:cubicBezTo>
                      <a:pt x="12553" y="1800"/>
                      <a:pt x="12596" y="1800"/>
                      <a:pt x="12640" y="1800"/>
                    </a:cubicBezTo>
                    <a:cubicBezTo>
                      <a:pt x="12683" y="1725"/>
                      <a:pt x="12770" y="1575"/>
                      <a:pt x="12813" y="1500"/>
                    </a:cubicBezTo>
                    <a:cubicBezTo>
                      <a:pt x="12856" y="1500"/>
                      <a:pt x="12899" y="1500"/>
                      <a:pt x="12899" y="1500"/>
                    </a:cubicBezTo>
                    <a:cubicBezTo>
                      <a:pt x="12943" y="1500"/>
                      <a:pt x="12986" y="1350"/>
                      <a:pt x="12986" y="1350"/>
                    </a:cubicBezTo>
                    <a:cubicBezTo>
                      <a:pt x="13073" y="1275"/>
                      <a:pt x="13116" y="1200"/>
                      <a:pt x="13159" y="1200"/>
                    </a:cubicBezTo>
                    <a:cubicBezTo>
                      <a:pt x="13116" y="1125"/>
                      <a:pt x="13029" y="1125"/>
                      <a:pt x="12986" y="1050"/>
                    </a:cubicBezTo>
                    <a:cubicBezTo>
                      <a:pt x="12899" y="900"/>
                      <a:pt x="12856" y="1050"/>
                      <a:pt x="12770" y="975"/>
                    </a:cubicBezTo>
                    <a:cubicBezTo>
                      <a:pt x="12683" y="975"/>
                      <a:pt x="12640" y="900"/>
                      <a:pt x="12553" y="975"/>
                    </a:cubicBezTo>
                    <a:cubicBezTo>
                      <a:pt x="12467" y="975"/>
                      <a:pt x="12423" y="900"/>
                      <a:pt x="12337" y="900"/>
                    </a:cubicBezTo>
                    <a:cubicBezTo>
                      <a:pt x="12207" y="900"/>
                      <a:pt x="12120" y="750"/>
                      <a:pt x="12034" y="675"/>
                    </a:cubicBezTo>
                    <a:cubicBezTo>
                      <a:pt x="11990" y="600"/>
                      <a:pt x="11861" y="675"/>
                      <a:pt x="11861" y="825"/>
                    </a:cubicBezTo>
                    <a:cubicBezTo>
                      <a:pt x="11817" y="975"/>
                      <a:pt x="11731" y="675"/>
                      <a:pt x="11601" y="675"/>
                    </a:cubicBezTo>
                    <a:cubicBezTo>
                      <a:pt x="11471" y="675"/>
                      <a:pt x="11428" y="600"/>
                      <a:pt x="11428" y="600"/>
                    </a:cubicBezTo>
                    <a:cubicBezTo>
                      <a:pt x="11428" y="600"/>
                      <a:pt x="11341" y="0"/>
                      <a:pt x="11255" y="0"/>
                    </a:cubicBezTo>
                    <a:cubicBezTo>
                      <a:pt x="11168" y="0"/>
                      <a:pt x="11168" y="375"/>
                      <a:pt x="11168" y="375"/>
                    </a:cubicBezTo>
                    <a:cubicBezTo>
                      <a:pt x="866" y="150"/>
                      <a:pt x="866" y="150"/>
                      <a:pt x="866" y="150"/>
                    </a:cubicBezTo>
                    <a:cubicBezTo>
                      <a:pt x="909" y="150"/>
                      <a:pt x="866" y="225"/>
                      <a:pt x="866" y="225"/>
                    </a:cubicBezTo>
                    <a:cubicBezTo>
                      <a:pt x="866" y="300"/>
                      <a:pt x="779" y="300"/>
                      <a:pt x="779" y="375"/>
                    </a:cubicBezTo>
                    <a:cubicBezTo>
                      <a:pt x="779" y="450"/>
                      <a:pt x="779" y="450"/>
                      <a:pt x="779" y="450"/>
                    </a:cubicBezTo>
                    <a:cubicBezTo>
                      <a:pt x="779" y="525"/>
                      <a:pt x="866" y="600"/>
                      <a:pt x="866" y="675"/>
                    </a:cubicBezTo>
                    <a:cubicBezTo>
                      <a:pt x="822" y="750"/>
                      <a:pt x="779" y="750"/>
                      <a:pt x="693" y="825"/>
                    </a:cubicBezTo>
                    <a:cubicBezTo>
                      <a:pt x="693" y="825"/>
                      <a:pt x="693" y="825"/>
                      <a:pt x="693" y="825"/>
                    </a:cubicBezTo>
                    <a:cubicBezTo>
                      <a:pt x="563" y="900"/>
                      <a:pt x="130" y="750"/>
                      <a:pt x="0" y="675"/>
                    </a:cubicBezTo>
                    <a:cubicBezTo>
                      <a:pt x="0" y="825"/>
                      <a:pt x="0" y="975"/>
                      <a:pt x="0" y="1125"/>
                    </a:cubicBezTo>
                    <a:cubicBezTo>
                      <a:pt x="43" y="1275"/>
                      <a:pt x="173" y="1350"/>
                      <a:pt x="173" y="1425"/>
                    </a:cubicBezTo>
                    <a:cubicBezTo>
                      <a:pt x="260" y="1575"/>
                      <a:pt x="216" y="1725"/>
                      <a:pt x="260" y="1875"/>
                    </a:cubicBezTo>
                    <a:cubicBezTo>
                      <a:pt x="303" y="1875"/>
                      <a:pt x="303" y="1875"/>
                      <a:pt x="303" y="1875"/>
                    </a:cubicBezTo>
                    <a:cubicBezTo>
                      <a:pt x="303" y="2025"/>
                      <a:pt x="260" y="2025"/>
                      <a:pt x="260" y="2175"/>
                    </a:cubicBezTo>
                    <a:cubicBezTo>
                      <a:pt x="303" y="2175"/>
                      <a:pt x="346" y="2100"/>
                      <a:pt x="346" y="2175"/>
                    </a:cubicBezTo>
                    <a:cubicBezTo>
                      <a:pt x="346" y="2250"/>
                      <a:pt x="346" y="2400"/>
                      <a:pt x="346" y="2475"/>
                    </a:cubicBezTo>
                    <a:cubicBezTo>
                      <a:pt x="260" y="2475"/>
                      <a:pt x="260" y="2475"/>
                      <a:pt x="260" y="2475"/>
                    </a:cubicBezTo>
                    <a:cubicBezTo>
                      <a:pt x="260" y="2625"/>
                      <a:pt x="260" y="2700"/>
                      <a:pt x="346" y="2775"/>
                    </a:cubicBezTo>
                    <a:cubicBezTo>
                      <a:pt x="390" y="2850"/>
                      <a:pt x="260" y="2925"/>
                      <a:pt x="260" y="2925"/>
                    </a:cubicBezTo>
                    <a:cubicBezTo>
                      <a:pt x="303" y="3375"/>
                      <a:pt x="303" y="3675"/>
                      <a:pt x="303" y="4125"/>
                    </a:cubicBezTo>
                    <a:cubicBezTo>
                      <a:pt x="260" y="4275"/>
                      <a:pt x="260" y="4275"/>
                      <a:pt x="260" y="4275"/>
                    </a:cubicBezTo>
                    <a:cubicBezTo>
                      <a:pt x="260" y="4275"/>
                      <a:pt x="260" y="4500"/>
                      <a:pt x="260" y="4500"/>
                    </a:cubicBezTo>
                    <a:cubicBezTo>
                      <a:pt x="260" y="4500"/>
                      <a:pt x="303" y="4575"/>
                      <a:pt x="260" y="4575"/>
                    </a:cubicBezTo>
                    <a:cubicBezTo>
                      <a:pt x="216" y="4800"/>
                      <a:pt x="260" y="5325"/>
                      <a:pt x="216" y="5475"/>
                    </a:cubicBezTo>
                    <a:cubicBezTo>
                      <a:pt x="216" y="5475"/>
                      <a:pt x="173" y="5550"/>
                      <a:pt x="173" y="5550"/>
                    </a:cubicBezTo>
                    <a:cubicBezTo>
                      <a:pt x="173" y="5700"/>
                      <a:pt x="173" y="5925"/>
                      <a:pt x="173" y="6075"/>
                    </a:cubicBezTo>
                    <a:cubicBezTo>
                      <a:pt x="173" y="6450"/>
                      <a:pt x="216" y="6525"/>
                      <a:pt x="346" y="6750"/>
                    </a:cubicBezTo>
                    <a:cubicBezTo>
                      <a:pt x="303" y="6825"/>
                      <a:pt x="303" y="6900"/>
                      <a:pt x="260" y="6900"/>
                    </a:cubicBezTo>
                    <a:cubicBezTo>
                      <a:pt x="260" y="7125"/>
                      <a:pt x="346" y="7275"/>
                      <a:pt x="346" y="7425"/>
                    </a:cubicBezTo>
                    <a:cubicBezTo>
                      <a:pt x="346" y="7650"/>
                      <a:pt x="303" y="7875"/>
                      <a:pt x="303" y="8100"/>
                    </a:cubicBezTo>
                    <a:cubicBezTo>
                      <a:pt x="260" y="8175"/>
                      <a:pt x="216" y="8100"/>
                      <a:pt x="173" y="8250"/>
                    </a:cubicBezTo>
                    <a:cubicBezTo>
                      <a:pt x="173" y="8325"/>
                      <a:pt x="173" y="8325"/>
                      <a:pt x="173" y="8325"/>
                    </a:cubicBezTo>
                    <a:cubicBezTo>
                      <a:pt x="260" y="8550"/>
                      <a:pt x="303" y="8625"/>
                      <a:pt x="346" y="8850"/>
                    </a:cubicBezTo>
                    <a:cubicBezTo>
                      <a:pt x="346" y="8850"/>
                      <a:pt x="390" y="8850"/>
                      <a:pt x="390" y="8850"/>
                    </a:cubicBezTo>
                    <a:cubicBezTo>
                      <a:pt x="390" y="8925"/>
                      <a:pt x="390" y="9000"/>
                      <a:pt x="390" y="9075"/>
                    </a:cubicBezTo>
                    <a:cubicBezTo>
                      <a:pt x="433" y="9150"/>
                      <a:pt x="433" y="9150"/>
                      <a:pt x="433" y="9150"/>
                    </a:cubicBezTo>
                    <a:cubicBezTo>
                      <a:pt x="476" y="9300"/>
                      <a:pt x="433" y="9450"/>
                      <a:pt x="476" y="9675"/>
                    </a:cubicBezTo>
                    <a:cubicBezTo>
                      <a:pt x="476" y="9750"/>
                      <a:pt x="563" y="9675"/>
                      <a:pt x="563" y="9750"/>
                    </a:cubicBezTo>
                    <a:cubicBezTo>
                      <a:pt x="606" y="9750"/>
                      <a:pt x="606" y="9975"/>
                      <a:pt x="606" y="9975"/>
                    </a:cubicBezTo>
                    <a:cubicBezTo>
                      <a:pt x="693" y="9975"/>
                      <a:pt x="693" y="9975"/>
                      <a:pt x="693" y="9975"/>
                    </a:cubicBezTo>
                    <a:cubicBezTo>
                      <a:pt x="693" y="10125"/>
                      <a:pt x="693" y="10275"/>
                      <a:pt x="693" y="10350"/>
                    </a:cubicBezTo>
                    <a:cubicBezTo>
                      <a:pt x="693" y="10350"/>
                      <a:pt x="779" y="10425"/>
                      <a:pt x="779" y="10425"/>
                    </a:cubicBezTo>
                    <a:cubicBezTo>
                      <a:pt x="909" y="10425"/>
                      <a:pt x="822" y="10200"/>
                      <a:pt x="822" y="10200"/>
                    </a:cubicBezTo>
                    <a:cubicBezTo>
                      <a:pt x="866" y="10200"/>
                      <a:pt x="909" y="10200"/>
                      <a:pt x="952" y="10200"/>
                    </a:cubicBezTo>
                    <a:cubicBezTo>
                      <a:pt x="909" y="10275"/>
                      <a:pt x="996" y="10200"/>
                      <a:pt x="996" y="10200"/>
                    </a:cubicBezTo>
                    <a:cubicBezTo>
                      <a:pt x="996" y="10275"/>
                      <a:pt x="952" y="10275"/>
                      <a:pt x="952" y="10350"/>
                    </a:cubicBezTo>
                    <a:cubicBezTo>
                      <a:pt x="952" y="10425"/>
                      <a:pt x="1039" y="10800"/>
                      <a:pt x="996" y="10800"/>
                    </a:cubicBezTo>
                    <a:cubicBezTo>
                      <a:pt x="996" y="10800"/>
                      <a:pt x="909" y="10650"/>
                      <a:pt x="909" y="10650"/>
                    </a:cubicBezTo>
                    <a:cubicBezTo>
                      <a:pt x="909" y="10650"/>
                      <a:pt x="866" y="10650"/>
                      <a:pt x="866" y="10650"/>
                    </a:cubicBezTo>
                    <a:cubicBezTo>
                      <a:pt x="866" y="10725"/>
                      <a:pt x="822" y="10875"/>
                      <a:pt x="866" y="10950"/>
                    </a:cubicBezTo>
                    <a:cubicBezTo>
                      <a:pt x="866" y="11025"/>
                      <a:pt x="1082" y="11100"/>
                      <a:pt x="1125" y="11175"/>
                    </a:cubicBezTo>
                    <a:cubicBezTo>
                      <a:pt x="1169" y="11400"/>
                      <a:pt x="1169" y="11400"/>
                      <a:pt x="1169" y="11400"/>
                    </a:cubicBezTo>
                    <a:cubicBezTo>
                      <a:pt x="1125" y="11400"/>
                      <a:pt x="1082" y="11400"/>
                      <a:pt x="1039" y="11400"/>
                    </a:cubicBezTo>
                    <a:cubicBezTo>
                      <a:pt x="1082" y="11700"/>
                      <a:pt x="996" y="11475"/>
                      <a:pt x="1125" y="11775"/>
                    </a:cubicBezTo>
                    <a:cubicBezTo>
                      <a:pt x="1125" y="11850"/>
                      <a:pt x="1125" y="11925"/>
                      <a:pt x="1169" y="12000"/>
                    </a:cubicBezTo>
                    <a:cubicBezTo>
                      <a:pt x="1212" y="12075"/>
                      <a:pt x="1212" y="12075"/>
                      <a:pt x="1212" y="12075"/>
                    </a:cubicBezTo>
                    <a:cubicBezTo>
                      <a:pt x="1255" y="12225"/>
                      <a:pt x="1255" y="12375"/>
                      <a:pt x="1299" y="12450"/>
                    </a:cubicBezTo>
                    <a:cubicBezTo>
                      <a:pt x="1299" y="12450"/>
                      <a:pt x="1342" y="12450"/>
                      <a:pt x="1385" y="12450"/>
                    </a:cubicBezTo>
                    <a:cubicBezTo>
                      <a:pt x="1428" y="12525"/>
                      <a:pt x="1472" y="12675"/>
                      <a:pt x="1472" y="12750"/>
                    </a:cubicBezTo>
                    <a:cubicBezTo>
                      <a:pt x="1428" y="12750"/>
                      <a:pt x="1472" y="12900"/>
                      <a:pt x="1472" y="12900"/>
                    </a:cubicBezTo>
                    <a:cubicBezTo>
                      <a:pt x="1515" y="12975"/>
                      <a:pt x="1515" y="12975"/>
                      <a:pt x="1558" y="12975"/>
                    </a:cubicBezTo>
                    <a:cubicBezTo>
                      <a:pt x="1602" y="13125"/>
                      <a:pt x="1602" y="13275"/>
                      <a:pt x="1558" y="13500"/>
                    </a:cubicBezTo>
                    <a:cubicBezTo>
                      <a:pt x="1818" y="13500"/>
                      <a:pt x="1991" y="13725"/>
                      <a:pt x="2251" y="13800"/>
                    </a:cubicBezTo>
                    <a:cubicBezTo>
                      <a:pt x="2251" y="13950"/>
                      <a:pt x="2251" y="14025"/>
                      <a:pt x="2294" y="14100"/>
                    </a:cubicBezTo>
                    <a:cubicBezTo>
                      <a:pt x="2337" y="14100"/>
                      <a:pt x="2381" y="14100"/>
                      <a:pt x="2424" y="14025"/>
                    </a:cubicBezTo>
                    <a:cubicBezTo>
                      <a:pt x="2511" y="14175"/>
                      <a:pt x="2554" y="14400"/>
                      <a:pt x="2640" y="14550"/>
                    </a:cubicBezTo>
                    <a:cubicBezTo>
                      <a:pt x="2684" y="14550"/>
                      <a:pt x="2770" y="14550"/>
                      <a:pt x="2770" y="14700"/>
                    </a:cubicBezTo>
                    <a:cubicBezTo>
                      <a:pt x="2814" y="14775"/>
                      <a:pt x="2770" y="14850"/>
                      <a:pt x="2770" y="15000"/>
                    </a:cubicBezTo>
                    <a:cubicBezTo>
                      <a:pt x="2857" y="15075"/>
                      <a:pt x="2857" y="15075"/>
                      <a:pt x="2857" y="15075"/>
                    </a:cubicBezTo>
                    <a:cubicBezTo>
                      <a:pt x="2857" y="15150"/>
                      <a:pt x="2857" y="15225"/>
                      <a:pt x="2857" y="15225"/>
                    </a:cubicBezTo>
                    <a:cubicBezTo>
                      <a:pt x="3896" y="15150"/>
                      <a:pt x="3896" y="15150"/>
                      <a:pt x="3896" y="15150"/>
                    </a:cubicBezTo>
                    <a:cubicBezTo>
                      <a:pt x="3896" y="15375"/>
                      <a:pt x="3896" y="15375"/>
                      <a:pt x="3896" y="15375"/>
                    </a:cubicBezTo>
                    <a:cubicBezTo>
                      <a:pt x="4891" y="16275"/>
                      <a:pt x="4891" y="16275"/>
                      <a:pt x="4891" y="16275"/>
                    </a:cubicBezTo>
                    <a:cubicBezTo>
                      <a:pt x="6103" y="16350"/>
                      <a:pt x="6103" y="16350"/>
                      <a:pt x="6103" y="16350"/>
                    </a:cubicBezTo>
                    <a:cubicBezTo>
                      <a:pt x="6103" y="15975"/>
                      <a:pt x="6103" y="15975"/>
                      <a:pt x="6103" y="15975"/>
                    </a:cubicBezTo>
                    <a:cubicBezTo>
                      <a:pt x="6883" y="15975"/>
                      <a:pt x="6883" y="15975"/>
                      <a:pt x="6883" y="15975"/>
                    </a:cubicBezTo>
                    <a:cubicBezTo>
                      <a:pt x="7012" y="16350"/>
                      <a:pt x="7012" y="16350"/>
                      <a:pt x="7012" y="16350"/>
                    </a:cubicBezTo>
                    <a:cubicBezTo>
                      <a:pt x="7186" y="16500"/>
                      <a:pt x="7186" y="16500"/>
                      <a:pt x="7186" y="16500"/>
                    </a:cubicBezTo>
                    <a:cubicBezTo>
                      <a:pt x="7229" y="16650"/>
                      <a:pt x="7229" y="16650"/>
                      <a:pt x="7229" y="16650"/>
                    </a:cubicBezTo>
                    <a:cubicBezTo>
                      <a:pt x="7315" y="16800"/>
                      <a:pt x="7315" y="16800"/>
                      <a:pt x="7315" y="16800"/>
                    </a:cubicBezTo>
                    <a:cubicBezTo>
                      <a:pt x="7489" y="17100"/>
                      <a:pt x="7489" y="17100"/>
                      <a:pt x="7489" y="17100"/>
                    </a:cubicBezTo>
                    <a:cubicBezTo>
                      <a:pt x="7532" y="17400"/>
                      <a:pt x="7532" y="17400"/>
                      <a:pt x="7532" y="17400"/>
                    </a:cubicBezTo>
                    <a:cubicBezTo>
                      <a:pt x="7575" y="17550"/>
                      <a:pt x="7575" y="17550"/>
                      <a:pt x="7575" y="17550"/>
                    </a:cubicBezTo>
                    <a:cubicBezTo>
                      <a:pt x="7662" y="17850"/>
                      <a:pt x="7662" y="17850"/>
                      <a:pt x="7662" y="17850"/>
                    </a:cubicBezTo>
                    <a:cubicBezTo>
                      <a:pt x="7748" y="18075"/>
                      <a:pt x="7748" y="18075"/>
                      <a:pt x="7748" y="18075"/>
                    </a:cubicBezTo>
                    <a:cubicBezTo>
                      <a:pt x="7878" y="18225"/>
                      <a:pt x="7878" y="18225"/>
                      <a:pt x="7878" y="18225"/>
                    </a:cubicBezTo>
                    <a:cubicBezTo>
                      <a:pt x="8008" y="18225"/>
                      <a:pt x="8008" y="18225"/>
                      <a:pt x="8008" y="18225"/>
                    </a:cubicBezTo>
                    <a:cubicBezTo>
                      <a:pt x="8138" y="18225"/>
                      <a:pt x="8138" y="18225"/>
                      <a:pt x="8138" y="18225"/>
                    </a:cubicBezTo>
                    <a:cubicBezTo>
                      <a:pt x="8224" y="18075"/>
                      <a:pt x="8224" y="18075"/>
                      <a:pt x="8224" y="18075"/>
                    </a:cubicBezTo>
                    <a:cubicBezTo>
                      <a:pt x="8354" y="17775"/>
                      <a:pt x="8354" y="17775"/>
                      <a:pt x="8354" y="17775"/>
                    </a:cubicBezTo>
                    <a:cubicBezTo>
                      <a:pt x="8484" y="17700"/>
                      <a:pt x="8484" y="17700"/>
                      <a:pt x="8484" y="17700"/>
                    </a:cubicBezTo>
                    <a:cubicBezTo>
                      <a:pt x="8614" y="17700"/>
                      <a:pt x="8614" y="17700"/>
                      <a:pt x="8614" y="17700"/>
                    </a:cubicBezTo>
                    <a:cubicBezTo>
                      <a:pt x="8744" y="17850"/>
                      <a:pt x="8744" y="17850"/>
                      <a:pt x="8744" y="17850"/>
                    </a:cubicBezTo>
                    <a:cubicBezTo>
                      <a:pt x="8874" y="18000"/>
                      <a:pt x="8874" y="18000"/>
                      <a:pt x="8874" y="18000"/>
                    </a:cubicBezTo>
                    <a:cubicBezTo>
                      <a:pt x="8960" y="18225"/>
                      <a:pt x="8960" y="18225"/>
                      <a:pt x="8960" y="18225"/>
                    </a:cubicBezTo>
                    <a:cubicBezTo>
                      <a:pt x="9004" y="18450"/>
                      <a:pt x="9004" y="18450"/>
                      <a:pt x="9004" y="18450"/>
                    </a:cubicBezTo>
                    <a:cubicBezTo>
                      <a:pt x="9047" y="18600"/>
                      <a:pt x="9047" y="18600"/>
                      <a:pt x="9047" y="18600"/>
                    </a:cubicBezTo>
                    <a:cubicBezTo>
                      <a:pt x="9133" y="18900"/>
                      <a:pt x="9133" y="18900"/>
                      <a:pt x="9133" y="18900"/>
                    </a:cubicBezTo>
                    <a:cubicBezTo>
                      <a:pt x="9220" y="19200"/>
                      <a:pt x="9220" y="19200"/>
                      <a:pt x="9220" y="19200"/>
                    </a:cubicBezTo>
                    <a:cubicBezTo>
                      <a:pt x="9307" y="19500"/>
                      <a:pt x="9307" y="19500"/>
                      <a:pt x="9307" y="19500"/>
                    </a:cubicBezTo>
                    <a:cubicBezTo>
                      <a:pt x="9436" y="19650"/>
                      <a:pt x="9436" y="19650"/>
                      <a:pt x="9436" y="19650"/>
                    </a:cubicBezTo>
                    <a:cubicBezTo>
                      <a:pt x="9480" y="19875"/>
                      <a:pt x="9480" y="19875"/>
                      <a:pt x="9480" y="19875"/>
                    </a:cubicBezTo>
                    <a:cubicBezTo>
                      <a:pt x="9566" y="20325"/>
                      <a:pt x="9566" y="20325"/>
                      <a:pt x="9566" y="20325"/>
                    </a:cubicBezTo>
                    <a:cubicBezTo>
                      <a:pt x="9610" y="20625"/>
                      <a:pt x="9610" y="20625"/>
                      <a:pt x="9610" y="20625"/>
                    </a:cubicBezTo>
                    <a:cubicBezTo>
                      <a:pt x="9696" y="20700"/>
                      <a:pt x="9696" y="20700"/>
                      <a:pt x="9696" y="20700"/>
                    </a:cubicBezTo>
                    <a:cubicBezTo>
                      <a:pt x="9869" y="20850"/>
                      <a:pt x="9869" y="20850"/>
                      <a:pt x="9869" y="20850"/>
                    </a:cubicBezTo>
                    <a:cubicBezTo>
                      <a:pt x="10042" y="20850"/>
                      <a:pt x="10042" y="20850"/>
                      <a:pt x="10042" y="20850"/>
                    </a:cubicBezTo>
                    <a:cubicBezTo>
                      <a:pt x="10129" y="21075"/>
                      <a:pt x="10129" y="21075"/>
                      <a:pt x="10129" y="21075"/>
                    </a:cubicBezTo>
                    <a:cubicBezTo>
                      <a:pt x="10302" y="21075"/>
                      <a:pt x="10302" y="21075"/>
                      <a:pt x="10302" y="21075"/>
                    </a:cubicBezTo>
                    <a:cubicBezTo>
                      <a:pt x="10259" y="21000"/>
                      <a:pt x="10259" y="21000"/>
                      <a:pt x="10259" y="21000"/>
                    </a:cubicBezTo>
                    <a:cubicBezTo>
                      <a:pt x="10259" y="21000"/>
                      <a:pt x="10216" y="20850"/>
                      <a:pt x="10259" y="20775"/>
                    </a:cubicBezTo>
                    <a:cubicBezTo>
                      <a:pt x="10259" y="20850"/>
                      <a:pt x="10259" y="20700"/>
                      <a:pt x="10259" y="20625"/>
                    </a:cubicBezTo>
                    <a:cubicBezTo>
                      <a:pt x="10216" y="20625"/>
                      <a:pt x="10216" y="20625"/>
                      <a:pt x="10216" y="20625"/>
                    </a:cubicBezTo>
                    <a:cubicBezTo>
                      <a:pt x="10172" y="20550"/>
                      <a:pt x="10216" y="20550"/>
                      <a:pt x="10172" y="20475"/>
                    </a:cubicBezTo>
                    <a:cubicBezTo>
                      <a:pt x="10129" y="20475"/>
                      <a:pt x="10129" y="20475"/>
                      <a:pt x="10129" y="20475"/>
                    </a:cubicBezTo>
                    <a:cubicBezTo>
                      <a:pt x="10086" y="20175"/>
                      <a:pt x="10086" y="19950"/>
                      <a:pt x="10129" y="19725"/>
                    </a:cubicBezTo>
                    <a:cubicBezTo>
                      <a:pt x="10042" y="19650"/>
                      <a:pt x="10086" y="19725"/>
                      <a:pt x="10042" y="19575"/>
                    </a:cubicBezTo>
                    <a:cubicBezTo>
                      <a:pt x="10129" y="19575"/>
                      <a:pt x="10129" y="19575"/>
                      <a:pt x="10172" y="19575"/>
                    </a:cubicBezTo>
                    <a:cubicBezTo>
                      <a:pt x="10172" y="19575"/>
                      <a:pt x="10172" y="19200"/>
                      <a:pt x="10216" y="19125"/>
                    </a:cubicBezTo>
                    <a:cubicBezTo>
                      <a:pt x="10216" y="19125"/>
                      <a:pt x="10302" y="19125"/>
                      <a:pt x="10302" y="19125"/>
                    </a:cubicBezTo>
                    <a:cubicBezTo>
                      <a:pt x="10302" y="19125"/>
                      <a:pt x="10345" y="18975"/>
                      <a:pt x="10345" y="18975"/>
                    </a:cubicBezTo>
                    <a:cubicBezTo>
                      <a:pt x="10389" y="18900"/>
                      <a:pt x="10432" y="18975"/>
                      <a:pt x="10475" y="18975"/>
                    </a:cubicBezTo>
                    <a:cubicBezTo>
                      <a:pt x="10648" y="18750"/>
                      <a:pt x="10562" y="18675"/>
                      <a:pt x="10562" y="18600"/>
                    </a:cubicBezTo>
                    <a:cubicBezTo>
                      <a:pt x="10605" y="18600"/>
                      <a:pt x="10648" y="18600"/>
                      <a:pt x="10648" y="18600"/>
                    </a:cubicBezTo>
                    <a:cubicBezTo>
                      <a:pt x="10692" y="18450"/>
                      <a:pt x="10692" y="18450"/>
                      <a:pt x="10692" y="18450"/>
                    </a:cubicBezTo>
                    <a:cubicBezTo>
                      <a:pt x="10778" y="18450"/>
                      <a:pt x="10778" y="18450"/>
                      <a:pt x="10865" y="18525"/>
                    </a:cubicBezTo>
                    <a:cubicBezTo>
                      <a:pt x="10865" y="18450"/>
                      <a:pt x="10952" y="18300"/>
                      <a:pt x="10952" y="18300"/>
                    </a:cubicBezTo>
                    <a:cubicBezTo>
                      <a:pt x="10995" y="18300"/>
                      <a:pt x="10952" y="18450"/>
                      <a:pt x="10995" y="18375"/>
                    </a:cubicBezTo>
                    <a:cubicBezTo>
                      <a:pt x="11038" y="18300"/>
                      <a:pt x="10995" y="18150"/>
                      <a:pt x="10995" y="18075"/>
                    </a:cubicBezTo>
                    <a:cubicBezTo>
                      <a:pt x="11038" y="18075"/>
                      <a:pt x="11125" y="18075"/>
                      <a:pt x="11125" y="18000"/>
                    </a:cubicBezTo>
                    <a:cubicBezTo>
                      <a:pt x="11125" y="17925"/>
                      <a:pt x="11125" y="17775"/>
                      <a:pt x="11125" y="17700"/>
                    </a:cubicBezTo>
                    <a:cubicBezTo>
                      <a:pt x="11341" y="17925"/>
                      <a:pt x="11341" y="17775"/>
                      <a:pt x="11558" y="17625"/>
                    </a:cubicBezTo>
                    <a:cubicBezTo>
                      <a:pt x="11558" y="17625"/>
                      <a:pt x="11558" y="17475"/>
                      <a:pt x="11558" y="17475"/>
                    </a:cubicBezTo>
                    <a:cubicBezTo>
                      <a:pt x="11601" y="17475"/>
                      <a:pt x="11601" y="17625"/>
                      <a:pt x="11601" y="17625"/>
                    </a:cubicBezTo>
                    <a:cubicBezTo>
                      <a:pt x="11687" y="17625"/>
                      <a:pt x="11731" y="17475"/>
                      <a:pt x="11774" y="17475"/>
                    </a:cubicBezTo>
                    <a:cubicBezTo>
                      <a:pt x="11817" y="17475"/>
                      <a:pt x="11817" y="17550"/>
                      <a:pt x="11861" y="17625"/>
                    </a:cubicBezTo>
                    <a:cubicBezTo>
                      <a:pt x="11990" y="17775"/>
                      <a:pt x="12077" y="17700"/>
                      <a:pt x="12207" y="17550"/>
                    </a:cubicBezTo>
                    <a:cubicBezTo>
                      <a:pt x="12250" y="17625"/>
                      <a:pt x="12207" y="17700"/>
                      <a:pt x="12207" y="17775"/>
                    </a:cubicBezTo>
                    <a:cubicBezTo>
                      <a:pt x="12380" y="17925"/>
                      <a:pt x="12337" y="17850"/>
                      <a:pt x="12467" y="17850"/>
                    </a:cubicBezTo>
                    <a:cubicBezTo>
                      <a:pt x="12423" y="17925"/>
                      <a:pt x="12423" y="18150"/>
                      <a:pt x="12467" y="18150"/>
                    </a:cubicBezTo>
                    <a:close/>
                  </a:path>
                </a:pathLst>
              </a:custGeom>
              <a:solidFill>
                <a:srgbClr val="EBF1DE"/>
              </a:solidFill>
              <a:ln w="3175" cap="flat">
                <a:solidFill>
                  <a:srgbClr val="9EAD6E"/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 sz="1300"/>
                </a:pPr>
                <a:endParaRPr/>
              </a:p>
            </p:txBody>
          </p:sp>
          <p:sp>
            <p:nvSpPr>
              <p:cNvPr id="72" name="Freeform 26"/>
              <p:cNvSpPr/>
              <p:nvPr/>
            </p:nvSpPr>
            <p:spPr>
              <a:xfrm>
                <a:off x="0" y="1339939"/>
                <a:ext cx="1287342" cy="74151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558" extrusionOk="0">
                    <a:moveTo>
                      <a:pt x="15713" y="6150"/>
                    </a:moveTo>
                    <a:cubicBezTo>
                      <a:pt x="15886" y="6075"/>
                      <a:pt x="15713" y="6525"/>
                      <a:pt x="15670" y="6525"/>
                    </a:cubicBezTo>
                    <a:cubicBezTo>
                      <a:pt x="15583" y="6600"/>
                      <a:pt x="15670" y="6150"/>
                      <a:pt x="15713" y="6150"/>
                    </a:cubicBezTo>
                    <a:close/>
                    <a:moveTo>
                      <a:pt x="952" y="675"/>
                    </a:moveTo>
                    <a:cubicBezTo>
                      <a:pt x="952" y="750"/>
                      <a:pt x="996" y="750"/>
                      <a:pt x="996" y="825"/>
                    </a:cubicBezTo>
                    <a:cubicBezTo>
                      <a:pt x="996" y="900"/>
                      <a:pt x="909" y="1050"/>
                      <a:pt x="909" y="1050"/>
                    </a:cubicBezTo>
                    <a:cubicBezTo>
                      <a:pt x="909" y="1125"/>
                      <a:pt x="952" y="1425"/>
                      <a:pt x="952" y="1425"/>
                    </a:cubicBezTo>
                    <a:cubicBezTo>
                      <a:pt x="866" y="1425"/>
                      <a:pt x="909" y="1350"/>
                      <a:pt x="866" y="1350"/>
                    </a:cubicBezTo>
                    <a:cubicBezTo>
                      <a:pt x="866" y="1350"/>
                      <a:pt x="866" y="1275"/>
                      <a:pt x="866" y="1200"/>
                    </a:cubicBezTo>
                    <a:cubicBezTo>
                      <a:pt x="866" y="1200"/>
                      <a:pt x="693" y="825"/>
                      <a:pt x="866" y="900"/>
                    </a:cubicBezTo>
                    <a:cubicBezTo>
                      <a:pt x="866" y="900"/>
                      <a:pt x="866" y="1050"/>
                      <a:pt x="866" y="975"/>
                    </a:cubicBezTo>
                    <a:cubicBezTo>
                      <a:pt x="909" y="825"/>
                      <a:pt x="866" y="825"/>
                      <a:pt x="866" y="825"/>
                    </a:cubicBezTo>
                    <a:cubicBezTo>
                      <a:pt x="866" y="825"/>
                      <a:pt x="866" y="825"/>
                      <a:pt x="952" y="750"/>
                    </a:cubicBezTo>
                    <a:lnTo>
                      <a:pt x="952" y="675"/>
                    </a:lnTo>
                    <a:close/>
                    <a:moveTo>
                      <a:pt x="866" y="1650"/>
                    </a:moveTo>
                    <a:cubicBezTo>
                      <a:pt x="822" y="1650"/>
                      <a:pt x="866" y="1725"/>
                      <a:pt x="866" y="1725"/>
                    </a:cubicBezTo>
                    <a:cubicBezTo>
                      <a:pt x="866" y="1800"/>
                      <a:pt x="822" y="1800"/>
                      <a:pt x="779" y="1875"/>
                    </a:cubicBezTo>
                    <a:cubicBezTo>
                      <a:pt x="736" y="1875"/>
                      <a:pt x="736" y="1950"/>
                      <a:pt x="736" y="2025"/>
                    </a:cubicBezTo>
                    <a:cubicBezTo>
                      <a:pt x="693" y="1950"/>
                      <a:pt x="649" y="1950"/>
                      <a:pt x="693" y="1875"/>
                    </a:cubicBezTo>
                    <a:cubicBezTo>
                      <a:pt x="736" y="1800"/>
                      <a:pt x="779" y="1725"/>
                      <a:pt x="866" y="1650"/>
                    </a:cubicBezTo>
                    <a:close/>
                    <a:moveTo>
                      <a:pt x="19306" y="4275"/>
                    </a:moveTo>
                    <a:cubicBezTo>
                      <a:pt x="19306" y="4350"/>
                      <a:pt x="19349" y="4500"/>
                      <a:pt x="19306" y="4725"/>
                    </a:cubicBezTo>
                    <a:cubicBezTo>
                      <a:pt x="19263" y="4725"/>
                      <a:pt x="19263" y="4725"/>
                      <a:pt x="19263" y="4725"/>
                    </a:cubicBezTo>
                    <a:cubicBezTo>
                      <a:pt x="19263" y="4650"/>
                      <a:pt x="19263" y="4500"/>
                      <a:pt x="19263" y="4425"/>
                    </a:cubicBezTo>
                    <a:lnTo>
                      <a:pt x="19306" y="4275"/>
                    </a:lnTo>
                    <a:close/>
                    <a:moveTo>
                      <a:pt x="4459" y="6825"/>
                    </a:moveTo>
                    <a:cubicBezTo>
                      <a:pt x="4545" y="7200"/>
                      <a:pt x="4502" y="7125"/>
                      <a:pt x="4718" y="6975"/>
                    </a:cubicBezTo>
                    <a:cubicBezTo>
                      <a:pt x="4675" y="7125"/>
                      <a:pt x="4675" y="7125"/>
                      <a:pt x="4718" y="7200"/>
                    </a:cubicBezTo>
                    <a:cubicBezTo>
                      <a:pt x="4718" y="7200"/>
                      <a:pt x="4718" y="7275"/>
                      <a:pt x="4762" y="7275"/>
                    </a:cubicBezTo>
                    <a:cubicBezTo>
                      <a:pt x="4805" y="7275"/>
                      <a:pt x="4718" y="7500"/>
                      <a:pt x="4718" y="7500"/>
                    </a:cubicBezTo>
                    <a:cubicBezTo>
                      <a:pt x="4718" y="7500"/>
                      <a:pt x="4632" y="7575"/>
                      <a:pt x="4632" y="7575"/>
                    </a:cubicBezTo>
                    <a:cubicBezTo>
                      <a:pt x="4545" y="7425"/>
                      <a:pt x="4372" y="7125"/>
                      <a:pt x="4372" y="6900"/>
                    </a:cubicBezTo>
                    <a:lnTo>
                      <a:pt x="4459" y="6825"/>
                    </a:lnTo>
                    <a:close/>
                    <a:moveTo>
                      <a:pt x="19869" y="7650"/>
                    </a:moveTo>
                    <a:cubicBezTo>
                      <a:pt x="19739" y="7800"/>
                      <a:pt x="19739" y="7800"/>
                      <a:pt x="19739" y="7800"/>
                    </a:cubicBezTo>
                    <a:cubicBezTo>
                      <a:pt x="19652" y="7800"/>
                      <a:pt x="19566" y="7650"/>
                      <a:pt x="19436" y="7725"/>
                    </a:cubicBezTo>
                    <a:cubicBezTo>
                      <a:pt x="19436" y="7725"/>
                      <a:pt x="19349" y="7875"/>
                      <a:pt x="19306" y="7875"/>
                    </a:cubicBezTo>
                    <a:cubicBezTo>
                      <a:pt x="19263" y="7950"/>
                      <a:pt x="19219" y="7875"/>
                      <a:pt x="19176" y="7950"/>
                    </a:cubicBezTo>
                    <a:cubicBezTo>
                      <a:pt x="19176" y="7950"/>
                      <a:pt x="19176" y="8100"/>
                      <a:pt x="19133" y="8100"/>
                    </a:cubicBezTo>
                    <a:cubicBezTo>
                      <a:pt x="19219" y="8100"/>
                      <a:pt x="19306" y="8175"/>
                      <a:pt x="19349" y="8100"/>
                    </a:cubicBezTo>
                    <a:cubicBezTo>
                      <a:pt x="19392" y="8100"/>
                      <a:pt x="19479" y="8025"/>
                      <a:pt x="19522" y="7950"/>
                    </a:cubicBezTo>
                    <a:cubicBezTo>
                      <a:pt x="19609" y="7950"/>
                      <a:pt x="19652" y="8100"/>
                      <a:pt x="19739" y="8025"/>
                    </a:cubicBezTo>
                    <a:cubicBezTo>
                      <a:pt x="19782" y="8025"/>
                      <a:pt x="19782" y="7875"/>
                      <a:pt x="19782" y="7800"/>
                    </a:cubicBezTo>
                    <a:cubicBezTo>
                      <a:pt x="19782" y="7800"/>
                      <a:pt x="19955" y="7650"/>
                      <a:pt x="19869" y="7650"/>
                    </a:cubicBezTo>
                    <a:close/>
                    <a:moveTo>
                      <a:pt x="12423" y="17475"/>
                    </a:moveTo>
                    <a:cubicBezTo>
                      <a:pt x="12467" y="17475"/>
                      <a:pt x="12467" y="17625"/>
                      <a:pt x="12423" y="17625"/>
                    </a:cubicBezTo>
                    <a:cubicBezTo>
                      <a:pt x="12423" y="17625"/>
                      <a:pt x="12380" y="17400"/>
                      <a:pt x="12423" y="17475"/>
                    </a:cubicBezTo>
                    <a:close/>
                    <a:moveTo>
                      <a:pt x="12943" y="17925"/>
                    </a:moveTo>
                    <a:cubicBezTo>
                      <a:pt x="12943" y="17925"/>
                      <a:pt x="12899" y="18000"/>
                      <a:pt x="12899" y="18000"/>
                    </a:cubicBezTo>
                    <a:cubicBezTo>
                      <a:pt x="12899" y="18000"/>
                      <a:pt x="12899" y="18150"/>
                      <a:pt x="12943" y="18150"/>
                    </a:cubicBezTo>
                    <a:cubicBezTo>
                      <a:pt x="12943" y="18225"/>
                      <a:pt x="12943" y="18225"/>
                      <a:pt x="12943" y="18225"/>
                    </a:cubicBezTo>
                    <a:cubicBezTo>
                      <a:pt x="12986" y="18150"/>
                      <a:pt x="12986" y="18300"/>
                      <a:pt x="13029" y="18225"/>
                    </a:cubicBezTo>
                    <a:cubicBezTo>
                      <a:pt x="13116" y="18225"/>
                      <a:pt x="13029" y="17925"/>
                      <a:pt x="13029" y="17925"/>
                    </a:cubicBezTo>
                    <a:cubicBezTo>
                      <a:pt x="13029" y="17925"/>
                      <a:pt x="12943" y="17925"/>
                      <a:pt x="12943" y="17925"/>
                    </a:cubicBezTo>
                    <a:close/>
                    <a:moveTo>
                      <a:pt x="14328" y="3375"/>
                    </a:moveTo>
                    <a:cubicBezTo>
                      <a:pt x="14328" y="3375"/>
                      <a:pt x="14328" y="3525"/>
                      <a:pt x="14328" y="3525"/>
                    </a:cubicBezTo>
                    <a:cubicBezTo>
                      <a:pt x="14458" y="3450"/>
                      <a:pt x="14371" y="3375"/>
                      <a:pt x="14371" y="3375"/>
                    </a:cubicBezTo>
                    <a:cubicBezTo>
                      <a:pt x="14328" y="3375"/>
                      <a:pt x="14414" y="3300"/>
                      <a:pt x="14328" y="3375"/>
                    </a:cubicBezTo>
                    <a:close/>
                    <a:moveTo>
                      <a:pt x="20561" y="6825"/>
                    </a:moveTo>
                    <a:cubicBezTo>
                      <a:pt x="20561" y="6825"/>
                      <a:pt x="20431" y="7050"/>
                      <a:pt x="20561" y="6975"/>
                    </a:cubicBezTo>
                    <a:cubicBezTo>
                      <a:pt x="20604" y="6975"/>
                      <a:pt x="20691" y="6750"/>
                      <a:pt x="20561" y="6825"/>
                    </a:cubicBezTo>
                    <a:close/>
                    <a:moveTo>
                      <a:pt x="18397" y="10725"/>
                    </a:moveTo>
                    <a:cubicBezTo>
                      <a:pt x="18397" y="10725"/>
                      <a:pt x="18397" y="10875"/>
                      <a:pt x="18397" y="10950"/>
                    </a:cubicBezTo>
                    <a:cubicBezTo>
                      <a:pt x="18440" y="10950"/>
                      <a:pt x="18440" y="10950"/>
                      <a:pt x="18440" y="10950"/>
                    </a:cubicBezTo>
                    <a:cubicBezTo>
                      <a:pt x="18440" y="10875"/>
                      <a:pt x="18397" y="10650"/>
                      <a:pt x="18397" y="10725"/>
                    </a:cubicBezTo>
                    <a:close/>
                    <a:moveTo>
                      <a:pt x="17964" y="13500"/>
                    </a:moveTo>
                    <a:cubicBezTo>
                      <a:pt x="17877" y="13500"/>
                      <a:pt x="17964" y="13575"/>
                      <a:pt x="18007" y="13575"/>
                    </a:cubicBezTo>
                    <a:cubicBezTo>
                      <a:pt x="18007" y="13575"/>
                      <a:pt x="18051" y="13425"/>
                      <a:pt x="17964" y="13500"/>
                    </a:cubicBezTo>
                    <a:close/>
                    <a:moveTo>
                      <a:pt x="12553" y="17775"/>
                    </a:moveTo>
                    <a:cubicBezTo>
                      <a:pt x="12553" y="17850"/>
                      <a:pt x="12553" y="17850"/>
                      <a:pt x="12553" y="17850"/>
                    </a:cubicBezTo>
                    <a:cubicBezTo>
                      <a:pt x="12423" y="17925"/>
                      <a:pt x="12510" y="17775"/>
                      <a:pt x="12553" y="17775"/>
                    </a:cubicBezTo>
                    <a:close/>
                    <a:moveTo>
                      <a:pt x="12467" y="18150"/>
                    </a:moveTo>
                    <a:cubicBezTo>
                      <a:pt x="12553" y="18225"/>
                      <a:pt x="12640" y="18150"/>
                      <a:pt x="12726" y="18225"/>
                    </a:cubicBezTo>
                    <a:cubicBezTo>
                      <a:pt x="12726" y="18225"/>
                      <a:pt x="12726" y="18075"/>
                      <a:pt x="12726" y="18075"/>
                    </a:cubicBezTo>
                    <a:cubicBezTo>
                      <a:pt x="12813" y="18075"/>
                      <a:pt x="12770" y="18150"/>
                      <a:pt x="12856" y="18150"/>
                    </a:cubicBezTo>
                    <a:cubicBezTo>
                      <a:pt x="12813" y="17775"/>
                      <a:pt x="12813" y="18000"/>
                      <a:pt x="12899" y="17625"/>
                    </a:cubicBezTo>
                    <a:cubicBezTo>
                      <a:pt x="12943" y="17700"/>
                      <a:pt x="13116" y="17775"/>
                      <a:pt x="13159" y="17850"/>
                    </a:cubicBezTo>
                    <a:cubicBezTo>
                      <a:pt x="13159" y="17925"/>
                      <a:pt x="13116" y="17925"/>
                      <a:pt x="13159" y="18000"/>
                    </a:cubicBezTo>
                    <a:cubicBezTo>
                      <a:pt x="13159" y="18075"/>
                      <a:pt x="13159" y="18075"/>
                      <a:pt x="13159" y="18075"/>
                    </a:cubicBezTo>
                    <a:cubicBezTo>
                      <a:pt x="13202" y="18075"/>
                      <a:pt x="13289" y="18000"/>
                      <a:pt x="13332" y="18075"/>
                    </a:cubicBezTo>
                    <a:cubicBezTo>
                      <a:pt x="13332" y="18075"/>
                      <a:pt x="13289" y="18225"/>
                      <a:pt x="13332" y="18225"/>
                    </a:cubicBezTo>
                    <a:cubicBezTo>
                      <a:pt x="13332" y="18300"/>
                      <a:pt x="13376" y="18225"/>
                      <a:pt x="13419" y="18225"/>
                    </a:cubicBezTo>
                    <a:cubicBezTo>
                      <a:pt x="13419" y="17925"/>
                      <a:pt x="13419" y="17925"/>
                      <a:pt x="13419" y="17925"/>
                    </a:cubicBezTo>
                    <a:cubicBezTo>
                      <a:pt x="13376" y="17925"/>
                      <a:pt x="13332" y="18000"/>
                      <a:pt x="13289" y="17925"/>
                    </a:cubicBezTo>
                    <a:cubicBezTo>
                      <a:pt x="13246" y="17925"/>
                      <a:pt x="13246" y="17700"/>
                      <a:pt x="13289" y="17775"/>
                    </a:cubicBezTo>
                    <a:cubicBezTo>
                      <a:pt x="13332" y="17700"/>
                      <a:pt x="13332" y="17700"/>
                      <a:pt x="13419" y="17625"/>
                    </a:cubicBezTo>
                    <a:cubicBezTo>
                      <a:pt x="13419" y="17550"/>
                      <a:pt x="13419" y="17550"/>
                      <a:pt x="13419" y="17550"/>
                    </a:cubicBezTo>
                    <a:cubicBezTo>
                      <a:pt x="13376" y="17550"/>
                      <a:pt x="13332" y="17475"/>
                      <a:pt x="13332" y="17475"/>
                    </a:cubicBezTo>
                    <a:cubicBezTo>
                      <a:pt x="13332" y="17475"/>
                      <a:pt x="13289" y="17550"/>
                      <a:pt x="13246" y="17550"/>
                    </a:cubicBezTo>
                    <a:cubicBezTo>
                      <a:pt x="13202" y="17325"/>
                      <a:pt x="13202" y="17325"/>
                      <a:pt x="13202" y="17325"/>
                    </a:cubicBezTo>
                    <a:cubicBezTo>
                      <a:pt x="13116" y="17325"/>
                      <a:pt x="13073" y="17400"/>
                      <a:pt x="13073" y="17400"/>
                    </a:cubicBezTo>
                    <a:cubicBezTo>
                      <a:pt x="13073" y="17325"/>
                      <a:pt x="13073" y="17325"/>
                      <a:pt x="13073" y="17325"/>
                    </a:cubicBezTo>
                    <a:cubicBezTo>
                      <a:pt x="12986" y="17250"/>
                      <a:pt x="12986" y="17325"/>
                      <a:pt x="12986" y="17250"/>
                    </a:cubicBezTo>
                    <a:cubicBezTo>
                      <a:pt x="12986" y="17250"/>
                      <a:pt x="13029" y="17175"/>
                      <a:pt x="12986" y="17175"/>
                    </a:cubicBezTo>
                    <a:cubicBezTo>
                      <a:pt x="13073" y="17175"/>
                      <a:pt x="13159" y="17250"/>
                      <a:pt x="13246" y="17175"/>
                    </a:cubicBezTo>
                    <a:cubicBezTo>
                      <a:pt x="13246" y="17175"/>
                      <a:pt x="13289" y="17025"/>
                      <a:pt x="13289" y="17025"/>
                    </a:cubicBezTo>
                    <a:cubicBezTo>
                      <a:pt x="13289" y="17025"/>
                      <a:pt x="13419" y="16950"/>
                      <a:pt x="13419" y="16950"/>
                    </a:cubicBezTo>
                    <a:cubicBezTo>
                      <a:pt x="13549" y="16950"/>
                      <a:pt x="13592" y="17100"/>
                      <a:pt x="13679" y="17175"/>
                    </a:cubicBezTo>
                    <a:cubicBezTo>
                      <a:pt x="13679" y="17100"/>
                      <a:pt x="13722" y="17100"/>
                      <a:pt x="13765" y="17100"/>
                    </a:cubicBezTo>
                    <a:cubicBezTo>
                      <a:pt x="13765" y="17100"/>
                      <a:pt x="13765" y="16950"/>
                      <a:pt x="13765" y="16875"/>
                    </a:cubicBezTo>
                    <a:cubicBezTo>
                      <a:pt x="13808" y="16875"/>
                      <a:pt x="13808" y="16875"/>
                      <a:pt x="13808" y="16875"/>
                    </a:cubicBezTo>
                    <a:cubicBezTo>
                      <a:pt x="13852" y="17025"/>
                      <a:pt x="13852" y="17100"/>
                      <a:pt x="13852" y="17175"/>
                    </a:cubicBezTo>
                    <a:cubicBezTo>
                      <a:pt x="13895" y="17175"/>
                      <a:pt x="13938" y="17250"/>
                      <a:pt x="13982" y="17175"/>
                    </a:cubicBezTo>
                    <a:cubicBezTo>
                      <a:pt x="14111" y="16875"/>
                      <a:pt x="14111" y="16875"/>
                      <a:pt x="14111" y="16875"/>
                    </a:cubicBezTo>
                    <a:cubicBezTo>
                      <a:pt x="14111" y="16875"/>
                      <a:pt x="14155" y="17025"/>
                      <a:pt x="14155" y="17025"/>
                    </a:cubicBezTo>
                    <a:cubicBezTo>
                      <a:pt x="14111" y="17100"/>
                      <a:pt x="14241" y="17100"/>
                      <a:pt x="14241" y="17100"/>
                    </a:cubicBezTo>
                    <a:cubicBezTo>
                      <a:pt x="14285" y="16950"/>
                      <a:pt x="14285" y="16950"/>
                      <a:pt x="14285" y="16950"/>
                    </a:cubicBezTo>
                    <a:cubicBezTo>
                      <a:pt x="14328" y="16950"/>
                      <a:pt x="14328" y="17025"/>
                      <a:pt x="14371" y="16950"/>
                    </a:cubicBezTo>
                    <a:cubicBezTo>
                      <a:pt x="14414" y="17025"/>
                      <a:pt x="14414" y="17025"/>
                      <a:pt x="14458" y="17025"/>
                    </a:cubicBezTo>
                    <a:cubicBezTo>
                      <a:pt x="14458" y="17100"/>
                      <a:pt x="14414" y="17100"/>
                      <a:pt x="14414" y="17175"/>
                    </a:cubicBezTo>
                    <a:cubicBezTo>
                      <a:pt x="14414" y="17250"/>
                      <a:pt x="14501" y="17250"/>
                      <a:pt x="14501" y="17325"/>
                    </a:cubicBezTo>
                    <a:cubicBezTo>
                      <a:pt x="14544" y="17325"/>
                      <a:pt x="14674" y="17325"/>
                      <a:pt x="14717" y="17325"/>
                    </a:cubicBezTo>
                    <a:cubicBezTo>
                      <a:pt x="14761" y="17400"/>
                      <a:pt x="14717" y="17475"/>
                      <a:pt x="14761" y="17550"/>
                    </a:cubicBezTo>
                    <a:cubicBezTo>
                      <a:pt x="14804" y="17625"/>
                      <a:pt x="15020" y="17775"/>
                      <a:pt x="15107" y="17775"/>
                    </a:cubicBezTo>
                    <a:cubicBezTo>
                      <a:pt x="15150" y="17700"/>
                      <a:pt x="15194" y="17475"/>
                      <a:pt x="15237" y="17475"/>
                    </a:cubicBezTo>
                    <a:cubicBezTo>
                      <a:pt x="15280" y="17400"/>
                      <a:pt x="15323" y="17475"/>
                      <a:pt x="15367" y="17475"/>
                    </a:cubicBezTo>
                    <a:cubicBezTo>
                      <a:pt x="15410" y="17550"/>
                      <a:pt x="15453" y="17550"/>
                      <a:pt x="15453" y="17625"/>
                    </a:cubicBezTo>
                    <a:cubicBezTo>
                      <a:pt x="15497" y="17775"/>
                      <a:pt x="15497" y="17925"/>
                      <a:pt x="15540" y="18000"/>
                    </a:cubicBezTo>
                    <a:cubicBezTo>
                      <a:pt x="15540" y="18075"/>
                      <a:pt x="15670" y="18075"/>
                      <a:pt x="15713" y="18150"/>
                    </a:cubicBezTo>
                    <a:cubicBezTo>
                      <a:pt x="15713" y="18225"/>
                      <a:pt x="15756" y="18750"/>
                      <a:pt x="15713" y="18825"/>
                    </a:cubicBezTo>
                    <a:cubicBezTo>
                      <a:pt x="15670" y="18975"/>
                      <a:pt x="15670" y="18975"/>
                      <a:pt x="15670" y="18975"/>
                    </a:cubicBezTo>
                    <a:cubicBezTo>
                      <a:pt x="15670" y="19200"/>
                      <a:pt x="15713" y="19350"/>
                      <a:pt x="15713" y="19425"/>
                    </a:cubicBezTo>
                    <a:cubicBezTo>
                      <a:pt x="15756" y="19350"/>
                      <a:pt x="15800" y="19275"/>
                      <a:pt x="15800" y="19200"/>
                    </a:cubicBezTo>
                    <a:cubicBezTo>
                      <a:pt x="15843" y="19200"/>
                      <a:pt x="15929" y="19200"/>
                      <a:pt x="15929" y="19200"/>
                    </a:cubicBezTo>
                    <a:cubicBezTo>
                      <a:pt x="15886" y="19575"/>
                      <a:pt x="15843" y="19575"/>
                      <a:pt x="15800" y="20025"/>
                    </a:cubicBezTo>
                    <a:cubicBezTo>
                      <a:pt x="15843" y="20025"/>
                      <a:pt x="16016" y="20175"/>
                      <a:pt x="16059" y="20250"/>
                    </a:cubicBezTo>
                    <a:cubicBezTo>
                      <a:pt x="16103" y="20325"/>
                      <a:pt x="16103" y="20700"/>
                      <a:pt x="16146" y="20850"/>
                    </a:cubicBezTo>
                    <a:cubicBezTo>
                      <a:pt x="16146" y="20850"/>
                      <a:pt x="16189" y="20925"/>
                      <a:pt x="16232" y="20925"/>
                    </a:cubicBezTo>
                    <a:cubicBezTo>
                      <a:pt x="16232" y="21075"/>
                      <a:pt x="16232" y="21150"/>
                      <a:pt x="16276" y="21225"/>
                    </a:cubicBezTo>
                    <a:cubicBezTo>
                      <a:pt x="16319" y="21300"/>
                      <a:pt x="16319" y="21225"/>
                      <a:pt x="16362" y="21300"/>
                    </a:cubicBezTo>
                    <a:cubicBezTo>
                      <a:pt x="16406" y="21375"/>
                      <a:pt x="16406" y="21525"/>
                      <a:pt x="16449" y="21525"/>
                    </a:cubicBezTo>
                    <a:cubicBezTo>
                      <a:pt x="16492" y="21600"/>
                      <a:pt x="16492" y="21525"/>
                      <a:pt x="16535" y="21525"/>
                    </a:cubicBezTo>
                    <a:cubicBezTo>
                      <a:pt x="16535" y="21450"/>
                      <a:pt x="16535" y="21450"/>
                      <a:pt x="16579" y="21375"/>
                    </a:cubicBezTo>
                    <a:cubicBezTo>
                      <a:pt x="16535" y="21375"/>
                      <a:pt x="16535" y="21300"/>
                      <a:pt x="16535" y="21225"/>
                    </a:cubicBezTo>
                    <a:cubicBezTo>
                      <a:pt x="16579" y="21150"/>
                      <a:pt x="16579" y="21150"/>
                      <a:pt x="16579" y="21150"/>
                    </a:cubicBezTo>
                    <a:cubicBezTo>
                      <a:pt x="16579" y="21075"/>
                      <a:pt x="16622" y="21000"/>
                      <a:pt x="16665" y="20925"/>
                    </a:cubicBezTo>
                    <a:cubicBezTo>
                      <a:pt x="16665" y="20850"/>
                      <a:pt x="16622" y="20625"/>
                      <a:pt x="16665" y="20475"/>
                    </a:cubicBezTo>
                    <a:cubicBezTo>
                      <a:pt x="16709" y="20250"/>
                      <a:pt x="16709" y="20250"/>
                      <a:pt x="16709" y="20250"/>
                    </a:cubicBezTo>
                    <a:cubicBezTo>
                      <a:pt x="16665" y="20250"/>
                      <a:pt x="16709" y="20025"/>
                      <a:pt x="16665" y="19950"/>
                    </a:cubicBezTo>
                    <a:cubicBezTo>
                      <a:pt x="16622" y="19875"/>
                      <a:pt x="16622" y="19875"/>
                      <a:pt x="16622" y="19875"/>
                    </a:cubicBezTo>
                    <a:cubicBezTo>
                      <a:pt x="16579" y="19725"/>
                      <a:pt x="16622" y="19575"/>
                      <a:pt x="16579" y="19425"/>
                    </a:cubicBezTo>
                    <a:cubicBezTo>
                      <a:pt x="16579" y="19350"/>
                      <a:pt x="16492" y="19200"/>
                      <a:pt x="16492" y="19125"/>
                    </a:cubicBezTo>
                    <a:cubicBezTo>
                      <a:pt x="16449" y="19050"/>
                      <a:pt x="16535" y="19050"/>
                      <a:pt x="16492" y="18900"/>
                    </a:cubicBezTo>
                    <a:cubicBezTo>
                      <a:pt x="16492" y="18825"/>
                      <a:pt x="16406" y="18750"/>
                      <a:pt x="16406" y="18675"/>
                    </a:cubicBezTo>
                    <a:cubicBezTo>
                      <a:pt x="16406" y="18675"/>
                      <a:pt x="16406" y="18450"/>
                      <a:pt x="16406" y="18450"/>
                    </a:cubicBezTo>
                    <a:cubicBezTo>
                      <a:pt x="16406" y="18300"/>
                      <a:pt x="16276" y="18075"/>
                      <a:pt x="16276" y="17925"/>
                    </a:cubicBezTo>
                    <a:cubicBezTo>
                      <a:pt x="16232" y="17700"/>
                      <a:pt x="16319" y="17475"/>
                      <a:pt x="16232" y="17325"/>
                    </a:cubicBezTo>
                    <a:cubicBezTo>
                      <a:pt x="16232" y="17250"/>
                      <a:pt x="16146" y="17250"/>
                      <a:pt x="16146" y="17175"/>
                    </a:cubicBezTo>
                    <a:cubicBezTo>
                      <a:pt x="16146" y="17100"/>
                      <a:pt x="16146" y="17100"/>
                      <a:pt x="16146" y="17100"/>
                    </a:cubicBezTo>
                    <a:cubicBezTo>
                      <a:pt x="16146" y="17100"/>
                      <a:pt x="16232" y="17025"/>
                      <a:pt x="16232" y="16950"/>
                    </a:cubicBezTo>
                    <a:cubicBezTo>
                      <a:pt x="16276" y="16800"/>
                      <a:pt x="16189" y="16725"/>
                      <a:pt x="16232" y="16575"/>
                    </a:cubicBezTo>
                    <a:cubicBezTo>
                      <a:pt x="16276" y="16575"/>
                      <a:pt x="16276" y="16575"/>
                      <a:pt x="16276" y="16575"/>
                    </a:cubicBezTo>
                    <a:cubicBezTo>
                      <a:pt x="16276" y="16425"/>
                      <a:pt x="16362" y="15900"/>
                      <a:pt x="16319" y="16050"/>
                    </a:cubicBezTo>
                    <a:cubicBezTo>
                      <a:pt x="16319" y="15900"/>
                      <a:pt x="16319" y="15900"/>
                      <a:pt x="16319" y="15900"/>
                    </a:cubicBezTo>
                    <a:cubicBezTo>
                      <a:pt x="16492" y="15750"/>
                      <a:pt x="16492" y="15750"/>
                      <a:pt x="16492" y="15750"/>
                    </a:cubicBezTo>
                    <a:cubicBezTo>
                      <a:pt x="16449" y="15600"/>
                      <a:pt x="16449" y="15600"/>
                      <a:pt x="16449" y="15600"/>
                    </a:cubicBezTo>
                    <a:cubicBezTo>
                      <a:pt x="16492" y="15525"/>
                      <a:pt x="16535" y="15600"/>
                      <a:pt x="16579" y="15525"/>
                    </a:cubicBezTo>
                    <a:cubicBezTo>
                      <a:pt x="16622" y="15450"/>
                      <a:pt x="16622" y="15300"/>
                      <a:pt x="16665" y="15225"/>
                    </a:cubicBezTo>
                    <a:cubicBezTo>
                      <a:pt x="16709" y="15150"/>
                      <a:pt x="16709" y="15300"/>
                      <a:pt x="16795" y="15225"/>
                    </a:cubicBezTo>
                    <a:cubicBezTo>
                      <a:pt x="16795" y="15225"/>
                      <a:pt x="16925" y="15000"/>
                      <a:pt x="16925" y="15000"/>
                    </a:cubicBezTo>
                    <a:cubicBezTo>
                      <a:pt x="16925" y="15000"/>
                      <a:pt x="16882" y="14850"/>
                      <a:pt x="16925" y="14850"/>
                    </a:cubicBezTo>
                    <a:cubicBezTo>
                      <a:pt x="16925" y="14850"/>
                      <a:pt x="17012" y="14925"/>
                      <a:pt x="17012" y="14850"/>
                    </a:cubicBezTo>
                    <a:cubicBezTo>
                      <a:pt x="17012" y="14850"/>
                      <a:pt x="17098" y="14475"/>
                      <a:pt x="17098" y="14475"/>
                    </a:cubicBezTo>
                    <a:cubicBezTo>
                      <a:pt x="17141" y="14475"/>
                      <a:pt x="17098" y="14550"/>
                      <a:pt x="17185" y="14550"/>
                    </a:cubicBezTo>
                    <a:cubicBezTo>
                      <a:pt x="17228" y="14475"/>
                      <a:pt x="17271" y="14325"/>
                      <a:pt x="17315" y="14325"/>
                    </a:cubicBezTo>
                    <a:cubicBezTo>
                      <a:pt x="17358" y="14250"/>
                      <a:pt x="17444" y="14325"/>
                      <a:pt x="17488" y="14250"/>
                    </a:cubicBezTo>
                    <a:cubicBezTo>
                      <a:pt x="17704" y="13875"/>
                      <a:pt x="17704" y="13875"/>
                      <a:pt x="17704" y="13875"/>
                    </a:cubicBezTo>
                    <a:cubicBezTo>
                      <a:pt x="17704" y="13800"/>
                      <a:pt x="17661" y="13725"/>
                      <a:pt x="17704" y="13725"/>
                    </a:cubicBezTo>
                    <a:cubicBezTo>
                      <a:pt x="17704" y="13650"/>
                      <a:pt x="17834" y="13575"/>
                      <a:pt x="17877" y="13575"/>
                    </a:cubicBezTo>
                    <a:cubicBezTo>
                      <a:pt x="17834" y="13425"/>
                      <a:pt x="17791" y="13350"/>
                      <a:pt x="17791" y="13200"/>
                    </a:cubicBezTo>
                    <a:cubicBezTo>
                      <a:pt x="17834" y="13200"/>
                      <a:pt x="17877" y="13275"/>
                      <a:pt x="17921" y="13200"/>
                    </a:cubicBezTo>
                    <a:cubicBezTo>
                      <a:pt x="17921" y="13125"/>
                      <a:pt x="17921" y="13125"/>
                      <a:pt x="17921" y="13125"/>
                    </a:cubicBezTo>
                    <a:cubicBezTo>
                      <a:pt x="17964" y="13125"/>
                      <a:pt x="17964" y="13125"/>
                      <a:pt x="17964" y="13125"/>
                    </a:cubicBezTo>
                    <a:cubicBezTo>
                      <a:pt x="17921" y="13050"/>
                      <a:pt x="17921" y="12900"/>
                      <a:pt x="17877" y="12825"/>
                    </a:cubicBezTo>
                    <a:cubicBezTo>
                      <a:pt x="17921" y="12825"/>
                      <a:pt x="18007" y="12750"/>
                      <a:pt x="18051" y="12750"/>
                    </a:cubicBezTo>
                    <a:cubicBezTo>
                      <a:pt x="18051" y="12900"/>
                      <a:pt x="18051" y="12900"/>
                      <a:pt x="18051" y="12900"/>
                    </a:cubicBezTo>
                    <a:cubicBezTo>
                      <a:pt x="18094" y="12900"/>
                      <a:pt x="18137" y="12900"/>
                      <a:pt x="18180" y="12900"/>
                    </a:cubicBezTo>
                    <a:cubicBezTo>
                      <a:pt x="18180" y="12900"/>
                      <a:pt x="18397" y="12525"/>
                      <a:pt x="18224" y="12750"/>
                    </a:cubicBezTo>
                    <a:cubicBezTo>
                      <a:pt x="18180" y="12750"/>
                      <a:pt x="18224" y="12600"/>
                      <a:pt x="18224" y="12600"/>
                    </a:cubicBezTo>
                    <a:cubicBezTo>
                      <a:pt x="17964" y="12450"/>
                      <a:pt x="17964" y="12450"/>
                      <a:pt x="17964" y="12450"/>
                    </a:cubicBezTo>
                    <a:cubicBezTo>
                      <a:pt x="17964" y="12450"/>
                      <a:pt x="17964" y="12300"/>
                      <a:pt x="17964" y="12300"/>
                    </a:cubicBezTo>
                    <a:cubicBezTo>
                      <a:pt x="18051" y="12300"/>
                      <a:pt x="18137" y="12300"/>
                      <a:pt x="18180" y="12225"/>
                    </a:cubicBezTo>
                    <a:cubicBezTo>
                      <a:pt x="18180" y="12225"/>
                      <a:pt x="18180" y="12075"/>
                      <a:pt x="18224" y="12075"/>
                    </a:cubicBezTo>
                    <a:cubicBezTo>
                      <a:pt x="18180" y="12000"/>
                      <a:pt x="18137" y="12075"/>
                      <a:pt x="18137" y="11925"/>
                    </a:cubicBezTo>
                    <a:cubicBezTo>
                      <a:pt x="18137" y="11925"/>
                      <a:pt x="18180" y="11850"/>
                      <a:pt x="18180" y="11775"/>
                    </a:cubicBezTo>
                    <a:cubicBezTo>
                      <a:pt x="17921" y="11550"/>
                      <a:pt x="17921" y="11550"/>
                      <a:pt x="17921" y="11550"/>
                    </a:cubicBezTo>
                    <a:cubicBezTo>
                      <a:pt x="17921" y="11550"/>
                      <a:pt x="17921" y="11475"/>
                      <a:pt x="17921" y="11400"/>
                    </a:cubicBezTo>
                    <a:cubicBezTo>
                      <a:pt x="17921" y="11400"/>
                      <a:pt x="17834" y="11325"/>
                      <a:pt x="17834" y="11250"/>
                    </a:cubicBezTo>
                    <a:cubicBezTo>
                      <a:pt x="17921" y="11250"/>
                      <a:pt x="17964" y="11250"/>
                      <a:pt x="18051" y="11250"/>
                    </a:cubicBezTo>
                    <a:cubicBezTo>
                      <a:pt x="18007" y="11100"/>
                      <a:pt x="17964" y="10950"/>
                      <a:pt x="17877" y="10800"/>
                    </a:cubicBezTo>
                    <a:cubicBezTo>
                      <a:pt x="17921" y="10800"/>
                      <a:pt x="17964" y="10800"/>
                      <a:pt x="17964" y="10800"/>
                    </a:cubicBezTo>
                    <a:cubicBezTo>
                      <a:pt x="17964" y="10725"/>
                      <a:pt x="17964" y="10725"/>
                      <a:pt x="17964" y="10725"/>
                    </a:cubicBezTo>
                    <a:cubicBezTo>
                      <a:pt x="17921" y="10650"/>
                      <a:pt x="17834" y="10575"/>
                      <a:pt x="17791" y="10500"/>
                    </a:cubicBezTo>
                    <a:cubicBezTo>
                      <a:pt x="17834" y="10425"/>
                      <a:pt x="17791" y="10425"/>
                      <a:pt x="17877" y="10350"/>
                    </a:cubicBezTo>
                    <a:cubicBezTo>
                      <a:pt x="17834" y="10350"/>
                      <a:pt x="17834" y="10050"/>
                      <a:pt x="17834" y="10050"/>
                    </a:cubicBezTo>
                    <a:cubicBezTo>
                      <a:pt x="17877" y="10050"/>
                      <a:pt x="17877" y="10050"/>
                      <a:pt x="17877" y="10050"/>
                    </a:cubicBezTo>
                    <a:cubicBezTo>
                      <a:pt x="17964" y="9675"/>
                      <a:pt x="17964" y="9525"/>
                      <a:pt x="17964" y="9225"/>
                    </a:cubicBezTo>
                    <a:cubicBezTo>
                      <a:pt x="18007" y="9225"/>
                      <a:pt x="18007" y="9225"/>
                      <a:pt x="18094" y="9150"/>
                    </a:cubicBezTo>
                    <a:cubicBezTo>
                      <a:pt x="18137" y="9075"/>
                      <a:pt x="18137" y="9075"/>
                      <a:pt x="18137" y="9075"/>
                    </a:cubicBezTo>
                    <a:cubicBezTo>
                      <a:pt x="18137" y="9075"/>
                      <a:pt x="18224" y="9150"/>
                      <a:pt x="18267" y="9150"/>
                    </a:cubicBezTo>
                    <a:cubicBezTo>
                      <a:pt x="18310" y="9000"/>
                      <a:pt x="18267" y="9000"/>
                      <a:pt x="18310" y="8925"/>
                    </a:cubicBezTo>
                    <a:cubicBezTo>
                      <a:pt x="18310" y="8925"/>
                      <a:pt x="18354" y="9075"/>
                      <a:pt x="18354" y="9150"/>
                    </a:cubicBezTo>
                    <a:cubicBezTo>
                      <a:pt x="18267" y="9225"/>
                      <a:pt x="18180" y="9375"/>
                      <a:pt x="18137" y="9525"/>
                    </a:cubicBezTo>
                    <a:cubicBezTo>
                      <a:pt x="18180" y="9675"/>
                      <a:pt x="18180" y="9675"/>
                      <a:pt x="18180" y="9675"/>
                    </a:cubicBezTo>
                    <a:cubicBezTo>
                      <a:pt x="18137" y="9750"/>
                      <a:pt x="18051" y="9825"/>
                      <a:pt x="18051" y="9900"/>
                    </a:cubicBezTo>
                    <a:cubicBezTo>
                      <a:pt x="18007" y="9975"/>
                      <a:pt x="18051" y="10050"/>
                      <a:pt x="18094" y="10050"/>
                    </a:cubicBezTo>
                    <a:cubicBezTo>
                      <a:pt x="18137" y="10125"/>
                      <a:pt x="18051" y="10125"/>
                      <a:pt x="18051" y="10125"/>
                    </a:cubicBezTo>
                    <a:cubicBezTo>
                      <a:pt x="18051" y="10200"/>
                      <a:pt x="18051" y="10500"/>
                      <a:pt x="18094" y="10500"/>
                    </a:cubicBezTo>
                    <a:cubicBezTo>
                      <a:pt x="18094" y="10575"/>
                      <a:pt x="18094" y="10575"/>
                      <a:pt x="18094" y="10575"/>
                    </a:cubicBezTo>
                    <a:cubicBezTo>
                      <a:pt x="18180" y="10500"/>
                      <a:pt x="18180" y="10500"/>
                      <a:pt x="18310" y="10500"/>
                    </a:cubicBezTo>
                    <a:cubicBezTo>
                      <a:pt x="18310" y="10500"/>
                      <a:pt x="18267" y="10725"/>
                      <a:pt x="18310" y="10800"/>
                    </a:cubicBezTo>
                    <a:cubicBezTo>
                      <a:pt x="18354" y="10725"/>
                      <a:pt x="18440" y="10650"/>
                      <a:pt x="18527" y="10650"/>
                    </a:cubicBezTo>
                    <a:cubicBezTo>
                      <a:pt x="18527" y="10500"/>
                      <a:pt x="18527" y="10500"/>
                      <a:pt x="18527" y="10500"/>
                    </a:cubicBezTo>
                    <a:cubicBezTo>
                      <a:pt x="18527" y="10500"/>
                      <a:pt x="18483" y="10500"/>
                      <a:pt x="18483" y="10350"/>
                    </a:cubicBezTo>
                    <a:cubicBezTo>
                      <a:pt x="18483" y="10350"/>
                      <a:pt x="18527" y="10350"/>
                      <a:pt x="18527" y="10275"/>
                    </a:cubicBezTo>
                    <a:cubicBezTo>
                      <a:pt x="18570" y="10350"/>
                      <a:pt x="18570" y="10125"/>
                      <a:pt x="18570" y="10050"/>
                    </a:cubicBezTo>
                    <a:cubicBezTo>
                      <a:pt x="18527" y="10050"/>
                      <a:pt x="18527" y="10050"/>
                      <a:pt x="18527" y="10050"/>
                    </a:cubicBezTo>
                    <a:cubicBezTo>
                      <a:pt x="18527" y="9975"/>
                      <a:pt x="18613" y="9825"/>
                      <a:pt x="18570" y="9750"/>
                    </a:cubicBezTo>
                    <a:cubicBezTo>
                      <a:pt x="18527" y="9750"/>
                      <a:pt x="18527" y="9750"/>
                      <a:pt x="18527" y="9750"/>
                    </a:cubicBezTo>
                    <a:cubicBezTo>
                      <a:pt x="18527" y="9675"/>
                      <a:pt x="18440" y="9525"/>
                      <a:pt x="18440" y="9450"/>
                    </a:cubicBezTo>
                    <a:cubicBezTo>
                      <a:pt x="18440" y="9450"/>
                      <a:pt x="18440" y="9450"/>
                      <a:pt x="18440" y="9450"/>
                    </a:cubicBezTo>
                    <a:cubicBezTo>
                      <a:pt x="18440" y="9375"/>
                      <a:pt x="18483" y="9225"/>
                      <a:pt x="18483" y="9225"/>
                    </a:cubicBezTo>
                    <a:cubicBezTo>
                      <a:pt x="18527" y="9225"/>
                      <a:pt x="18613" y="9375"/>
                      <a:pt x="18657" y="9450"/>
                    </a:cubicBezTo>
                    <a:cubicBezTo>
                      <a:pt x="18700" y="9450"/>
                      <a:pt x="18743" y="9375"/>
                      <a:pt x="18786" y="9450"/>
                    </a:cubicBezTo>
                    <a:cubicBezTo>
                      <a:pt x="18873" y="9300"/>
                      <a:pt x="18873" y="9075"/>
                      <a:pt x="18960" y="8925"/>
                    </a:cubicBezTo>
                    <a:cubicBezTo>
                      <a:pt x="19046" y="9000"/>
                      <a:pt x="19046" y="9000"/>
                      <a:pt x="19046" y="9000"/>
                    </a:cubicBezTo>
                    <a:cubicBezTo>
                      <a:pt x="19046" y="8925"/>
                      <a:pt x="19089" y="8775"/>
                      <a:pt x="19089" y="8700"/>
                    </a:cubicBezTo>
                    <a:cubicBezTo>
                      <a:pt x="19133" y="8625"/>
                      <a:pt x="19089" y="8175"/>
                      <a:pt x="19089" y="8175"/>
                    </a:cubicBezTo>
                    <a:cubicBezTo>
                      <a:pt x="19089" y="8175"/>
                      <a:pt x="19046" y="8175"/>
                      <a:pt x="19003" y="8175"/>
                    </a:cubicBezTo>
                    <a:cubicBezTo>
                      <a:pt x="19003" y="8175"/>
                      <a:pt x="19003" y="8025"/>
                      <a:pt x="19003" y="8025"/>
                    </a:cubicBezTo>
                    <a:cubicBezTo>
                      <a:pt x="19046" y="8025"/>
                      <a:pt x="19046" y="8025"/>
                      <a:pt x="19046" y="8025"/>
                    </a:cubicBezTo>
                    <a:cubicBezTo>
                      <a:pt x="19046" y="7950"/>
                      <a:pt x="19046" y="7950"/>
                      <a:pt x="19046" y="7950"/>
                    </a:cubicBezTo>
                    <a:cubicBezTo>
                      <a:pt x="19089" y="7875"/>
                      <a:pt x="19263" y="7575"/>
                      <a:pt x="19306" y="7575"/>
                    </a:cubicBezTo>
                    <a:cubicBezTo>
                      <a:pt x="19306" y="7500"/>
                      <a:pt x="19306" y="7500"/>
                      <a:pt x="19306" y="7500"/>
                    </a:cubicBezTo>
                    <a:cubicBezTo>
                      <a:pt x="19306" y="7425"/>
                      <a:pt x="19392" y="7500"/>
                      <a:pt x="19392" y="7500"/>
                    </a:cubicBezTo>
                    <a:cubicBezTo>
                      <a:pt x="19436" y="7500"/>
                      <a:pt x="19436" y="7350"/>
                      <a:pt x="19479" y="7350"/>
                    </a:cubicBezTo>
                    <a:cubicBezTo>
                      <a:pt x="19479" y="7350"/>
                      <a:pt x="19566" y="7425"/>
                      <a:pt x="19609" y="7425"/>
                    </a:cubicBezTo>
                    <a:cubicBezTo>
                      <a:pt x="19652" y="7350"/>
                      <a:pt x="19652" y="7200"/>
                      <a:pt x="19652" y="7200"/>
                    </a:cubicBezTo>
                    <a:cubicBezTo>
                      <a:pt x="19739" y="7125"/>
                      <a:pt x="19825" y="7200"/>
                      <a:pt x="19912" y="7200"/>
                    </a:cubicBezTo>
                    <a:cubicBezTo>
                      <a:pt x="19912" y="7275"/>
                      <a:pt x="19912" y="7275"/>
                      <a:pt x="19912" y="7275"/>
                    </a:cubicBezTo>
                    <a:cubicBezTo>
                      <a:pt x="19955" y="7350"/>
                      <a:pt x="19998" y="7200"/>
                      <a:pt x="19998" y="7275"/>
                    </a:cubicBezTo>
                    <a:cubicBezTo>
                      <a:pt x="19955" y="7200"/>
                      <a:pt x="19998" y="6975"/>
                      <a:pt x="19998" y="6825"/>
                    </a:cubicBezTo>
                    <a:cubicBezTo>
                      <a:pt x="20042" y="6900"/>
                      <a:pt x="20128" y="6825"/>
                      <a:pt x="20172" y="6900"/>
                    </a:cubicBezTo>
                    <a:cubicBezTo>
                      <a:pt x="20172" y="6900"/>
                      <a:pt x="20172" y="7050"/>
                      <a:pt x="20172" y="7050"/>
                    </a:cubicBezTo>
                    <a:cubicBezTo>
                      <a:pt x="20172" y="7050"/>
                      <a:pt x="20215" y="7125"/>
                      <a:pt x="20258" y="7125"/>
                    </a:cubicBezTo>
                    <a:cubicBezTo>
                      <a:pt x="20301" y="7050"/>
                      <a:pt x="20345" y="6975"/>
                      <a:pt x="20345" y="6975"/>
                    </a:cubicBezTo>
                    <a:cubicBezTo>
                      <a:pt x="20345" y="6900"/>
                      <a:pt x="20431" y="6975"/>
                      <a:pt x="20431" y="6975"/>
                    </a:cubicBezTo>
                    <a:cubicBezTo>
                      <a:pt x="20431" y="6900"/>
                      <a:pt x="20431" y="6825"/>
                      <a:pt x="20388" y="6825"/>
                    </a:cubicBezTo>
                    <a:cubicBezTo>
                      <a:pt x="20345" y="6750"/>
                      <a:pt x="20172" y="6675"/>
                      <a:pt x="20172" y="6600"/>
                    </a:cubicBezTo>
                    <a:cubicBezTo>
                      <a:pt x="20128" y="6525"/>
                      <a:pt x="20172" y="6525"/>
                      <a:pt x="20172" y="6450"/>
                    </a:cubicBezTo>
                    <a:cubicBezTo>
                      <a:pt x="20215" y="6375"/>
                      <a:pt x="20258" y="6375"/>
                      <a:pt x="20345" y="6375"/>
                    </a:cubicBezTo>
                    <a:cubicBezTo>
                      <a:pt x="20215" y="5925"/>
                      <a:pt x="20301" y="6000"/>
                      <a:pt x="20475" y="5700"/>
                    </a:cubicBezTo>
                    <a:cubicBezTo>
                      <a:pt x="20475" y="5625"/>
                      <a:pt x="20475" y="5625"/>
                      <a:pt x="20475" y="5625"/>
                    </a:cubicBezTo>
                    <a:cubicBezTo>
                      <a:pt x="20431" y="5625"/>
                      <a:pt x="20431" y="5625"/>
                      <a:pt x="20431" y="5625"/>
                    </a:cubicBezTo>
                    <a:cubicBezTo>
                      <a:pt x="20475" y="5475"/>
                      <a:pt x="20475" y="5325"/>
                      <a:pt x="20518" y="5175"/>
                    </a:cubicBezTo>
                    <a:cubicBezTo>
                      <a:pt x="20561" y="5250"/>
                      <a:pt x="20561" y="5250"/>
                      <a:pt x="20604" y="5250"/>
                    </a:cubicBezTo>
                    <a:cubicBezTo>
                      <a:pt x="20561" y="5400"/>
                      <a:pt x="20691" y="5175"/>
                      <a:pt x="20691" y="5175"/>
                    </a:cubicBezTo>
                    <a:cubicBezTo>
                      <a:pt x="20778" y="5175"/>
                      <a:pt x="20691" y="5250"/>
                      <a:pt x="20734" y="5325"/>
                    </a:cubicBezTo>
                    <a:cubicBezTo>
                      <a:pt x="20778" y="5325"/>
                      <a:pt x="20778" y="5325"/>
                      <a:pt x="20778" y="5325"/>
                    </a:cubicBezTo>
                    <a:cubicBezTo>
                      <a:pt x="20778" y="5250"/>
                      <a:pt x="20778" y="5175"/>
                      <a:pt x="20778" y="5175"/>
                    </a:cubicBezTo>
                    <a:cubicBezTo>
                      <a:pt x="20821" y="5100"/>
                      <a:pt x="20864" y="5250"/>
                      <a:pt x="20951" y="5175"/>
                    </a:cubicBezTo>
                    <a:cubicBezTo>
                      <a:pt x="20951" y="4950"/>
                      <a:pt x="20951" y="4875"/>
                      <a:pt x="21037" y="4650"/>
                    </a:cubicBezTo>
                    <a:cubicBezTo>
                      <a:pt x="21037" y="4725"/>
                      <a:pt x="21081" y="4875"/>
                      <a:pt x="21081" y="4950"/>
                    </a:cubicBezTo>
                    <a:cubicBezTo>
                      <a:pt x="21167" y="4875"/>
                      <a:pt x="21167" y="4875"/>
                      <a:pt x="21167" y="4875"/>
                    </a:cubicBezTo>
                    <a:cubicBezTo>
                      <a:pt x="21167" y="4875"/>
                      <a:pt x="21167" y="4725"/>
                      <a:pt x="21167" y="4725"/>
                    </a:cubicBezTo>
                    <a:cubicBezTo>
                      <a:pt x="21210" y="4725"/>
                      <a:pt x="21254" y="4875"/>
                      <a:pt x="21297" y="4875"/>
                    </a:cubicBezTo>
                    <a:cubicBezTo>
                      <a:pt x="21340" y="4950"/>
                      <a:pt x="21340" y="4800"/>
                      <a:pt x="21384" y="4875"/>
                    </a:cubicBezTo>
                    <a:cubicBezTo>
                      <a:pt x="21427" y="4800"/>
                      <a:pt x="21427" y="4725"/>
                      <a:pt x="21470" y="4650"/>
                    </a:cubicBezTo>
                    <a:cubicBezTo>
                      <a:pt x="21513" y="4575"/>
                      <a:pt x="21557" y="4575"/>
                      <a:pt x="21600" y="4575"/>
                    </a:cubicBezTo>
                    <a:cubicBezTo>
                      <a:pt x="21557" y="4350"/>
                      <a:pt x="21557" y="4275"/>
                      <a:pt x="21557" y="4050"/>
                    </a:cubicBezTo>
                    <a:cubicBezTo>
                      <a:pt x="21557" y="4050"/>
                      <a:pt x="21513" y="4050"/>
                      <a:pt x="21513" y="4050"/>
                    </a:cubicBezTo>
                    <a:cubicBezTo>
                      <a:pt x="21513" y="3975"/>
                      <a:pt x="21557" y="3975"/>
                      <a:pt x="21557" y="3975"/>
                    </a:cubicBezTo>
                    <a:cubicBezTo>
                      <a:pt x="21557" y="3975"/>
                      <a:pt x="21513" y="3900"/>
                      <a:pt x="21470" y="3900"/>
                    </a:cubicBezTo>
                    <a:cubicBezTo>
                      <a:pt x="21427" y="3900"/>
                      <a:pt x="21470" y="3750"/>
                      <a:pt x="21470" y="3525"/>
                    </a:cubicBezTo>
                    <a:cubicBezTo>
                      <a:pt x="21470" y="3375"/>
                      <a:pt x="21297" y="3450"/>
                      <a:pt x="21297" y="3450"/>
                    </a:cubicBezTo>
                    <a:cubicBezTo>
                      <a:pt x="21297" y="3450"/>
                      <a:pt x="21297" y="2925"/>
                      <a:pt x="21297" y="2550"/>
                    </a:cubicBezTo>
                    <a:cubicBezTo>
                      <a:pt x="21340" y="2175"/>
                      <a:pt x="21210" y="2100"/>
                      <a:pt x="21037" y="2025"/>
                    </a:cubicBezTo>
                    <a:cubicBezTo>
                      <a:pt x="20907" y="1950"/>
                      <a:pt x="20864" y="2475"/>
                      <a:pt x="20864" y="2175"/>
                    </a:cubicBezTo>
                    <a:cubicBezTo>
                      <a:pt x="20821" y="1875"/>
                      <a:pt x="20734" y="2100"/>
                      <a:pt x="20734" y="2100"/>
                    </a:cubicBezTo>
                    <a:cubicBezTo>
                      <a:pt x="20604" y="2475"/>
                      <a:pt x="20604" y="2475"/>
                      <a:pt x="20604" y="2475"/>
                    </a:cubicBezTo>
                    <a:cubicBezTo>
                      <a:pt x="20604" y="2475"/>
                      <a:pt x="20475" y="2850"/>
                      <a:pt x="20518" y="3000"/>
                    </a:cubicBezTo>
                    <a:cubicBezTo>
                      <a:pt x="20518" y="3075"/>
                      <a:pt x="20258" y="3525"/>
                      <a:pt x="20172" y="3525"/>
                    </a:cubicBezTo>
                    <a:cubicBezTo>
                      <a:pt x="20085" y="3600"/>
                      <a:pt x="20042" y="3825"/>
                      <a:pt x="20042" y="3825"/>
                    </a:cubicBezTo>
                    <a:cubicBezTo>
                      <a:pt x="20042" y="3825"/>
                      <a:pt x="19089" y="4050"/>
                      <a:pt x="18960" y="4050"/>
                    </a:cubicBezTo>
                    <a:cubicBezTo>
                      <a:pt x="18873" y="3975"/>
                      <a:pt x="18873" y="3900"/>
                      <a:pt x="18570" y="4200"/>
                    </a:cubicBezTo>
                    <a:cubicBezTo>
                      <a:pt x="18267" y="4500"/>
                      <a:pt x="18224" y="4650"/>
                      <a:pt x="18224" y="4650"/>
                    </a:cubicBezTo>
                    <a:cubicBezTo>
                      <a:pt x="18224" y="4650"/>
                      <a:pt x="18224" y="4725"/>
                      <a:pt x="18224" y="4725"/>
                    </a:cubicBezTo>
                    <a:cubicBezTo>
                      <a:pt x="18354" y="4500"/>
                      <a:pt x="18354" y="4500"/>
                      <a:pt x="18354" y="4500"/>
                    </a:cubicBezTo>
                    <a:cubicBezTo>
                      <a:pt x="18310" y="4575"/>
                      <a:pt x="18354" y="4725"/>
                      <a:pt x="18310" y="4875"/>
                    </a:cubicBezTo>
                    <a:cubicBezTo>
                      <a:pt x="18310" y="4875"/>
                      <a:pt x="18224" y="4875"/>
                      <a:pt x="18224" y="4950"/>
                    </a:cubicBezTo>
                    <a:cubicBezTo>
                      <a:pt x="18180" y="5025"/>
                      <a:pt x="18267" y="5025"/>
                      <a:pt x="18224" y="5175"/>
                    </a:cubicBezTo>
                    <a:cubicBezTo>
                      <a:pt x="18224" y="5175"/>
                      <a:pt x="18137" y="5250"/>
                      <a:pt x="18137" y="5325"/>
                    </a:cubicBezTo>
                    <a:cubicBezTo>
                      <a:pt x="18180" y="5325"/>
                      <a:pt x="18137" y="5475"/>
                      <a:pt x="18137" y="5550"/>
                    </a:cubicBezTo>
                    <a:cubicBezTo>
                      <a:pt x="18051" y="5550"/>
                      <a:pt x="17964" y="5550"/>
                      <a:pt x="17921" y="5625"/>
                    </a:cubicBezTo>
                    <a:cubicBezTo>
                      <a:pt x="17921" y="5625"/>
                      <a:pt x="17877" y="5700"/>
                      <a:pt x="17877" y="5775"/>
                    </a:cubicBezTo>
                    <a:cubicBezTo>
                      <a:pt x="17791" y="5775"/>
                      <a:pt x="17747" y="5700"/>
                      <a:pt x="17661" y="5700"/>
                    </a:cubicBezTo>
                    <a:cubicBezTo>
                      <a:pt x="17618" y="5775"/>
                      <a:pt x="17618" y="5775"/>
                      <a:pt x="17618" y="5775"/>
                    </a:cubicBezTo>
                    <a:cubicBezTo>
                      <a:pt x="17401" y="5700"/>
                      <a:pt x="17271" y="5775"/>
                      <a:pt x="17055" y="5775"/>
                    </a:cubicBezTo>
                    <a:cubicBezTo>
                      <a:pt x="17055" y="5850"/>
                      <a:pt x="17012" y="5775"/>
                      <a:pt x="17012" y="5925"/>
                    </a:cubicBezTo>
                    <a:cubicBezTo>
                      <a:pt x="17012" y="5925"/>
                      <a:pt x="17098" y="6000"/>
                      <a:pt x="17098" y="6075"/>
                    </a:cubicBezTo>
                    <a:cubicBezTo>
                      <a:pt x="17012" y="6225"/>
                      <a:pt x="16925" y="6525"/>
                      <a:pt x="16795" y="6675"/>
                    </a:cubicBezTo>
                    <a:cubicBezTo>
                      <a:pt x="16709" y="6675"/>
                      <a:pt x="16665" y="6600"/>
                      <a:pt x="16622" y="6675"/>
                    </a:cubicBezTo>
                    <a:cubicBezTo>
                      <a:pt x="16579" y="6750"/>
                      <a:pt x="16535" y="6900"/>
                      <a:pt x="16492" y="6900"/>
                    </a:cubicBezTo>
                    <a:cubicBezTo>
                      <a:pt x="16362" y="6975"/>
                      <a:pt x="16276" y="6900"/>
                      <a:pt x="16189" y="6975"/>
                    </a:cubicBezTo>
                    <a:cubicBezTo>
                      <a:pt x="16189" y="7050"/>
                      <a:pt x="16189" y="7050"/>
                      <a:pt x="16189" y="7050"/>
                    </a:cubicBezTo>
                    <a:cubicBezTo>
                      <a:pt x="16146" y="7200"/>
                      <a:pt x="15973" y="7425"/>
                      <a:pt x="15843" y="7425"/>
                    </a:cubicBezTo>
                    <a:cubicBezTo>
                      <a:pt x="15626" y="7500"/>
                      <a:pt x="15497" y="7275"/>
                      <a:pt x="15670" y="7350"/>
                    </a:cubicBezTo>
                    <a:cubicBezTo>
                      <a:pt x="15670" y="7275"/>
                      <a:pt x="15670" y="7275"/>
                      <a:pt x="15670" y="7275"/>
                    </a:cubicBezTo>
                    <a:cubicBezTo>
                      <a:pt x="15670" y="7200"/>
                      <a:pt x="15583" y="7275"/>
                      <a:pt x="15583" y="7275"/>
                    </a:cubicBezTo>
                    <a:cubicBezTo>
                      <a:pt x="15583" y="7200"/>
                      <a:pt x="15583" y="7125"/>
                      <a:pt x="15540" y="7125"/>
                    </a:cubicBezTo>
                    <a:cubicBezTo>
                      <a:pt x="15540" y="7050"/>
                      <a:pt x="15410" y="7125"/>
                      <a:pt x="15453" y="7125"/>
                    </a:cubicBezTo>
                    <a:cubicBezTo>
                      <a:pt x="15410" y="6975"/>
                      <a:pt x="15410" y="6975"/>
                      <a:pt x="15410" y="6975"/>
                    </a:cubicBezTo>
                    <a:cubicBezTo>
                      <a:pt x="15453" y="6900"/>
                      <a:pt x="15540" y="6825"/>
                      <a:pt x="15583" y="6750"/>
                    </a:cubicBezTo>
                    <a:cubicBezTo>
                      <a:pt x="15583" y="6750"/>
                      <a:pt x="15583" y="6675"/>
                      <a:pt x="15583" y="6675"/>
                    </a:cubicBezTo>
                    <a:cubicBezTo>
                      <a:pt x="15670" y="6525"/>
                      <a:pt x="15800" y="6450"/>
                      <a:pt x="15800" y="6300"/>
                    </a:cubicBezTo>
                    <a:cubicBezTo>
                      <a:pt x="15800" y="6075"/>
                      <a:pt x="15800" y="5925"/>
                      <a:pt x="15843" y="5850"/>
                    </a:cubicBezTo>
                    <a:cubicBezTo>
                      <a:pt x="15800" y="5850"/>
                      <a:pt x="15800" y="5925"/>
                      <a:pt x="15800" y="5925"/>
                    </a:cubicBezTo>
                    <a:cubicBezTo>
                      <a:pt x="15800" y="5925"/>
                      <a:pt x="15843" y="5850"/>
                      <a:pt x="15800" y="5625"/>
                    </a:cubicBezTo>
                    <a:cubicBezTo>
                      <a:pt x="15713" y="5100"/>
                      <a:pt x="15800" y="5175"/>
                      <a:pt x="15497" y="5025"/>
                    </a:cubicBezTo>
                    <a:cubicBezTo>
                      <a:pt x="15497" y="5100"/>
                      <a:pt x="15453" y="5175"/>
                      <a:pt x="15453" y="5250"/>
                    </a:cubicBezTo>
                    <a:cubicBezTo>
                      <a:pt x="15453" y="5250"/>
                      <a:pt x="15367" y="5250"/>
                      <a:pt x="15367" y="5325"/>
                    </a:cubicBezTo>
                    <a:cubicBezTo>
                      <a:pt x="15367" y="5325"/>
                      <a:pt x="15280" y="5325"/>
                      <a:pt x="15280" y="5175"/>
                    </a:cubicBezTo>
                    <a:cubicBezTo>
                      <a:pt x="15367" y="5100"/>
                      <a:pt x="15367" y="5100"/>
                      <a:pt x="15367" y="5100"/>
                    </a:cubicBezTo>
                    <a:cubicBezTo>
                      <a:pt x="15410" y="4950"/>
                      <a:pt x="15497" y="4575"/>
                      <a:pt x="15453" y="4275"/>
                    </a:cubicBezTo>
                    <a:cubicBezTo>
                      <a:pt x="15453" y="4200"/>
                      <a:pt x="15367" y="4125"/>
                      <a:pt x="15367" y="4125"/>
                    </a:cubicBezTo>
                    <a:cubicBezTo>
                      <a:pt x="15367" y="3975"/>
                      <a:pt x="15410" y="3900"/>
                      <a:pt x="15410" y="3825"/>
                    </a:cubicBezTo>
                    <a:cubicBezTo>
                      <a:pt x="15410" y="3825"/>
                      <a:pt x="15323" y="3675"/>
                      <a:pt x="15323" y="3675"/>
                    </a:cubicBezTo>
                    <a:cubicBezTo>
                      <a:pt x="15280" y="3675"/>
                      <a:pt x="15237" y="3675"/>
                      <a:pt x="15194" y="3675"/>
                    </a:cubicBezTo>
                    <a:cubicBezTo>
                      <a:pt x="15107" y="3525"/>
                      <a:pt x="15107" y="3450"/>
                      <a:pt x="15020" y="3375"/>
                    </a:cubicBezTo>
                    <a:cubicBezTo>
                      <a:pt x="15020" y="3375"/>
                      <a:pt x="14977" y="3375"/>
                      <a:pt x="14934" y="3375"/>
                    </a:cubicBezTo>
                    <a:cubicBezTo>
                      <a:pt x="14934" y="3375"/>
                      <a:pt x="14891" y="3450"/>
                      <a:pt x="14847" y="3525"/>
                    </a:cubicBezTo>
                    <a:cubicBezTo>
                      <a:pt x="14847" y="3525"/>
                      <a:pt x="14891" y="3675"/>
                      <a:pt x="14847" y="3675"/>
                    </a:cubicBezTo>
                    <a:cubicBezTo>
                      <a:pt x="14847" y="3750"/>
                      <a:pt x="14804" y="3675"/>
                      <a:pt x="14761" y="3750"/>
                    </a:cubicBezTo>
                    <a:cubicBezTo>
                      <a:pt x="14717" y="3825"/>
                      <a:pt x="14674" y="3975"/>
                      <a:pt x="14674" y="4125"/>
                    </a:cubicBezTo>
                    <a:cubicBezTo>
                      <a:pt x="14588" y="4125"/>
                      <a:pt x="14544" y="4125"/>
                      <a:pt x="14458" y="4125"/>
                    </a:cubicBezTo>
                    <a:cubicBezTo>
                      <a:pt x="14458" y="4350"/>
                      <a:pt x="14414" y="4500"/>
                      <a:pt x="14414" y="4800"/>
                    </a:cubicBezTo>
                    <a:cubicBezTo>
                      <a:pt x="14414" y="4800"/>
                      <a:pt x="14328" y="4800"/>
                      <a:pt x="14328" y="4875"/>
                    </a:cubicBezTo>
                    <a:cubicBezTo>
                      <a:pt x="14285" y="5025"/>
                      <a:pt x="14328" y="5475"/>
                      <a:pt x="14328" y="5625"/>
                    </a:cubicBezTo>
                    <a:cubicBezTo>
                      <a:pt x="14414" y="5775"/>
                      <a:pt x="14414" y="5775"/>
                      <a:pt x="14414" y="5775"/>
                    </a:cubicBezTo>
                    <a:cubicBezTo>
                      <a:pt x="14414" y="5850"/>
                      <a:pt x="14414" y="6075"/>
                      <a:pt x="14414" y="6225"/>
                    </a:cubicBezTo>
                    <a:cubicBezTo>
                      <a:pt x="14155" y="7050"/>
                      <a:pt x="14155" y="7050"/>
                      <a:pt x="14155" y="7050"/>
                    </a:cubicBezTo>
                    <a:cubicBezTo>
                      <a:pt x="14068" y="7125"/>
                      <a:pt x="14068" y="7050"/>
                      <a:pt x="13982" y="7125"/>
                    </a:cubicBezTo>
                    <a:cubicBezTo>
                      <a:pt x="13938" y="7050"/>
                      <a:pt x="13895" y="6975"/>
                      <a:pt x="13895" y="6975"/>
                    </a:cubicBezTo>
                    <a:cubicBezTo>
                      <a:pt x="13852" y="6825"/>
                      <a:pt x="13895" y="6750"/>
                      <a:pt x="13895" y="6675"/>
                    </a:cubicBezTo>
                    <a:cubicBezTo>
                      <a:pt x="13808" y="6525"/>
                      <a:pt x="13808" y="6525"/>
                      <a:pt x="13808" y="6525"/>
                    </a:cubicBezTo>
                    <a:cubicBezTo>
                      <a:pt x="13765" y="5925"/>
                      <a:pt x="13765" y="5475"/>
                      <a:pt x="13852" y="5025"/>
                    </a:cubicBezTo>
                    <a:cubicBezTo>
                      <a:pt x="13895" y="4875"/>
                      <a:pt x="13982" y="4725"/>
                      <a:pt x="13982" y="4575"/>
                    </a:cubicBezTo>
                    <a:cubicBezTo>
                      <a:pt x="14068" y="4350"/>
                      <a:pt x="14025" y="4275"/>
                      <a:pt x="14068" y="4050"/>
                    </a:cubicBezTo>
                    <a:cubicBezTo>
                      <a:pt x="14025" y="4125"/>
                      <a:pt x="13895" y="4125"/>
                      <a:pt x="13895" y="4275"/>
                    </a:cubicBezTo>
                    <a:cubicBezTo>
                      <a:pt x="13895" y="4275"/>
                      <a:pt x="13895" y="4425"/>
                      <a:pt x="13895" y="4425"/>
                    </a:cubicBezTo>
                    <a:cubicBezTo>
                      <a:pt x="13852" y="4500"/>
                      <a:pt x="13808" y="4500"/>
                      <a:pt x="13765" y="4575"/>
                    </a:cubicBezTo>
                    <a:cubicBezTo>
                      <a:pt x="13765" y="4425"/>
                      <a:pt x="13722" y="4350"/>
                      <a:pt x="13765" y="4275"/>
                    </a:cubicBezTo>
                    <a:cubicBezTo>
                      <a:pt x="13765" y="4200"/>
                      <a:pt x="13895" y="4125"/>
                      <a:pt x="13895" y="4050"/>
                    </a:cubicBezTo>
                    <a:cubicBezTo>
                      <a:pt x="13938" y="3975"/>
                      <a:pt x="13938" y="3900"/>
                      <a:pt x="13938" y="3825"/>
                    </a:cubicBezTo>
                    <a:cubicBezTo>
                      <a:pt x="13982" y="3675"/>
                      <a:pt x="14068" y="3450"/>
                      <a:pt x="14111" y="3300"/>
                    </a:cubicBezTo>
                    <a:cubicBezTo>
                      <a:pt x="14198" y="3300"/>
                      <a:pt x="14198" y="3450"/>
                      <a:pt x="14241" y="3375"/>
                    </a:cubicBezTo>
                    <a:cubicBezTo>
                      <a:pt x="14285" y="3225"/>
                      <a:pt x="14285" y="3225"/>
                      <a:pt x="14285" y="3225"/>
                    </a:cubicBezTo>
                    <a:cubicBezTo>
                      <a:pt x="14414" y="3225"/>
                      <a:pt x="14458" y="3300"/>
                      <a:pt x="14588" y="3225"/>
                    </a:cubicBezTo>
                    <a:cubicBezTo>
                      <a:pt x="14588" y="3225"/>
                      <a:pt x="14631" y="3000"/>
                      <a:pt x="14631" y="3000"/>
                    </a:cubicBezTo>
                    <a:cubicBezTo>
                      <a:pt x="14761" y="2925"/>
                      <a:pt x="14804" y="3225"/>
                      <a:pt x="14891" y="3225"/>
                    </a:cubicBezTo>
                    <a:cubicBezTo>
                      <a:pt x="15107" y="3225"/>
                      <a:pt x="14934" y="3075"/>
                      <a:pt x="15020" y="3075"/>
                    </a:cubicBezTo>
                    <a:cubicBezTo>
                      <a:pt x="15020" y="3000"/>
                      <a:pt x="15064" y="3075"/>
                      <a:pt x="15107" y="3075"/>
                    </a:cubicBezTo>
                    <a:cubicBezTo>
                      <a:pt x="15107" y="3150"/>
                      <a:pt x="15107" y="3150"/>
                      <a:pt x="15107" y="3150"/>
                    </a:cubicBezTo>
                    <a:cubicBezTo>
                      <a:pt x="15150" y="3150"/>
                      <a:pt x="15194" y="3150"/>
                      <a:pt x="15237" y="3225"/>
                    </a:cubicBezTo>
                    <a:cubicBezTo>
                      <a:pt x="15237" y="3225"/>
                      <a:pt x="15237" y="3075"/>
                      <a:pt x="15237" y="3075"/>
                    </a:cubicBezTo>
                    <a:cubicBezTo>
                      <a:pt x="15150" y="2775"/>
                      <a:pt x="15107" y="2775"/>
                      <a:pt x="14847" y="2775"/>
                    </a:cubicBezTo>
                    <a:cubicBezTo>
                      <a:pt x="14847" y="2625"/>
                      <a:pt x="14847" y="2475"/>
                      <a:pt x="14847" y="2325"/>
                    </a:cubicBezTo>
                    <a:cubicBezTo>
                      <a:pt x="14544" y="2550"/>
                      <a:pt x="14241" y="2775"/>
                      <a:pt x="13938" y="2625"/>
                    </a:cubicBezTo>
                    <a:cubicBezTo>
                      <a:pt x="13895" y="2475"/>
                      <a:pt x="13895" y="2325"/>
                      <a:pt x="13852" y="2175"/>
                    </a:cubicBezTo>
                    <a:cubicBezTo>
                      <a:pt x="13765" y="2250"/>
                      <a:pt x="13635" y="2325"/>
                      <a:pt x="13592" y="2325"/>
                    </a:cubicBezTo>
                    <a:cubicBezTo>
                      <a:pt x="13419" y="2250"/>
                      <a:pt x="13635" y="2100"/>
                      <a:pt x="13549" y="2025"/>
                    </a:cubicBezTo>
                    <a:cubicBezTo>
                      <a:pt x="13592" y="1950"/>
                      <a:pt x="13592" y="2100"/>
                      <a:pt x="13679" y="2025"/>
                    </a:cubicBezTo>
                    <a:cubicBezTo>
                      <a:pt x="13722" y="2025"/>
                      <a:pt x="13808" y="1800"/>
                      <a:pt x="13808" y="1725"/>
                    </a:cubicBezTo>
                    <a:cubicBezTo>
                      <a:pt x="13765" y="1725"/>
                      <a:pt x="13765" y="1650"/>
                      <a:pt x="13679" y="1650"/>
                    </a:cubicBezTo>
                    <a:cubicBezTo>
                      <a:pt x="13635" y="1725"/>
                      <a:pt x="13635" y="1725"/>
                      <a:pt x="13635" y="1725"/>
                    </a:cubicBezTo>
                    <a:cubicBezTo>
                      <a:pt x="13592" y="1800"/>
                      <a:pt x="13505" y="1800"/>
                      <a:pt x="13462" y="1875"/>
                    </a:cubicBezTo>
                    <a:cubicBezTo>
                      <a:pt x="13462" y="1950"/>
                      <a:pt x="13462" y="1950"/>
                      <a:pt x="13462" y="1950"/>
                    </a:cubicBezTo>
                    <a:cubicBezTo>
                      <a:pt x="13246" y="2250"/>
                      <a:pt x="13246" y="2250"/>
                      <a:pt x="13246" y="2250"/>
                    </a:cubicBezTo>
                    <a:cubicBezTo>
                      <a:pt x="13202" y="2325"/>
                      <a:pt x="13116" y="2325"/>
                      <a:pt x="13073" y="2325"/>
                    </a:cubicBezTo>
                    <a:cubicBezTo>
                      <a:pt x="12986" y="2400"/>
                      <a:pt x="12986" y="2475"/>
                      <a:pt x="12986" y="2475"/>
                    </a:cubicBezTo>
                    <a:cubicBezTo>
                      <a:pt x="12856" y="2550"/>
                      <a:pt x="12770" y="2400"/>
                      <a:pt x="12726" y="2325"/>
                    </a:cubicBezTo>
                    <a:cubicBezTo>
                      <a:pt x="12726" y="2250"/>
                      <a:pt x="12726" y="2250"/>
                      <a:pt x="12726" y="2250"/>
                    </a:cubicBezTo>
                    <a:cubicBezTo>
                      <a:pt x="12596" y="2175"/>
                      <a:pt x="12467" y="2325"/>
                      <a:pt x="12423" y="2325"/>
                    </a:cubicBezTo>
                    <a:cubicBezTo>
                      <a:pt x="12380" y="2325"/>
                      <a:pt x="12337" y="2325"/>
                      <a:pt x="12293" y="2325"/>
                    </a:cubicBezTo>
                    <a:cubicBezTo>
                      <a:pt x="12293" y="2250"/>
                      <a:pt x="12467" y="2025"/>
                      <a:pt x="12467" y="2025"/>
                    </a:cubicBezTo>
                    <a:cubicBezTo>
                      <a:pt x="12510" y="1950"/>
                      <a:pt x="12467" y="1875"/>
                      <a:pt x="12510" y="1875"/>
                    </a:cubicBezTo>
                    <a:cubicBezTo>
                      <a:pt x="12553" y="1800"/>
                      <a:pt x="12596" y="1800"/>
                      <a:pt x="12640" y="1800"/>
                    </a:cubicBezTo>
                    <a:cubicBezTo>
                      <a:pt x="12683" y="1725"/>
                      <a:pt x="12770" y="1575"/>
                      <a:pt x="12813" y="1500"/>
                    </a:cubicBezTo>
                    <a:cubicBezTo>
                      <a:pt x="12856" y="1500"/>
                      <a:pt x="12899" y="1500"/>
                      <a:pt x="12899" y="1500"/>
                    </a:cubicBezTo>
                    <a:cubicBezTo>
                      <a:pt x="12943" y="1500"/>
                      <a:pt x="12986" y="1350"/>
                      <a:pt x="12986" y="1350"/>
                    </a:cubicBezTo>
                    <a:cubicBezTo>
                      <a:pt x="13073" y="1275"/>
                      <a:pt x="13116" y="1200"/>
                      <a:pt x="13159" y="1200"/>
                    </a:cubicBezTo>
                    <a:cubicBezTo>
                      <a:pt x="13116" y="1125"/>
                      <a:pt x="13029" y="1125"/>
                      <a:pt x="12986" y="1050"/>
                    </a:cubicBezTo>
                    <a:cubicBezTo>
                      <a:pt x="12899" y="900"/>
                      <a:pt x="12856" y="1050"/>
                      <a:pt x="12770" y="975"/>
                    </a:cubicBezTo>
                    <a:cubicBezTo>
                      <a:pt x="12683" y="975"/>
                      <a:pt x="12640" y="900"/>
                      <a:pt x="12553" y="975"/>
                    </a:cubicBezTo>
                    <a:cubicBezTo>
                      <a:pt x="12467" y="975"/>
                      <a:pt x="12423" y="900"/>
                      <a:pt x="12337" y="900"/>
                    </a:cubicBezTo>
                    <a:cubicBezTo>
                      <a:pt x="12207" y="900"/>
                      <a:pt x="12120" y="750"/>
                      <a:pt x="12034" y="675"/>
                    </a:cubicBezTo>
                    <a:cubicBezTo>
                      <a:pt x="11990" y="600"/>
                      <a:pt x="11861" y="675"/>
                      <a:pt x="11861" y="825"/>
                    </a:cubicBezTo>
                    <a:cubicBezTo>
                      <a:pt x="11817" y="975"/>
                      <a:pt x="11731" y="675"/>
                      <a:pt x="11601" y="675"/>
                    </a:cubicBezTo>
                    <a:cubicBezTo>
                      <a:pt x="11471" y="675"/>
                      <a:pt x="11428" y="600"/>
                      <a:pt x="11428" y="600"/>
                    </a:cubicBezTo>
                    <a:cubicBezTo>
                      <a:pt x="11428" y="600"/>
                      <a:pt x="11341" y="0"/>
                      <a:pt x="11255" y="0"/>
                    </a:cubicBezTo>
                    <a:cubicBezTo>
                      <a:pt x="11168" y="0"/>
                      <a:pt x="11168" y="375"/>
                      <a:pt x="11168" y="375"/>
                    </a:cubicBezTo>
                    <a:cubicBezTo>
                      <a:pt x="866" y="150"/>
                      <a:pt x="866" y="150"/>
                      <a:pt x="866" y="150"/>
                    </a:cubicBezTo>
                    <a:cubicBezTo>
                      <a:pt x="909" y="150"/>
                      <a:pt x="866" y="225"/>
                      <a:pt x="866" y="225"/>
                    </a:cubicBezTo>
                    <a:cubicBezTo>
                      <a:pt x="866" y="300"/>
                      <a:pt x="779" y="300"/>
                      <a:pt x="779" y="375"/>
                    </a:cubicBezTo>
                    <a:cubicBezTo>
                      <a:pt x="779" y="450"/>
                      <a:pt x="779" y="450"/>
                      <a:pt x="779" y="450"/>
                    </a:cubicBezTo>
                    <a:cubicBezTo>
                      <a:pt x="779" y="525"/>
                      <a:pt x="866" y="600"/>
                      <a:pt x="866" y="675"/>
                    </a:cubicBezTo>
                    <a:cubicBezTo>
                      <a:pt x="822" y="750"/>
                      <a:pt x="779" y="750"/>
                      <a:pt x="693" y="825"/>
                    </a:cubicBezTo>
                    <a:cubicBezTo>
                      <a:pt x="693" y="825"/>
                      <a:pt x="693" y="825"/>
                      <a:pt x="693" y="825"/>
                    </a:cubicBezTo>
                    <a:cubicBezTo>
                      <a:pt x="563" y="900"/>
                      <a:pt x="130" y="750"/>
                      <a:pt x="0" y="675"/>
                    </a:cubicBezTo>
                    <a:cubicBezTo>
                      <a:pt x="0" y="825"/>
                      <a:pt x="0" y="975"/>
                      <a:pt x="0" y="1125"/>
                    </a:cubicBezTo>
                    <a:cubicBezTo>
                      <a:pt x="43" y="1275"/>
                      <a:pt x="173" y="1350"/>
                      <a:pt x="173" y="1425"/>
                    </a:cubicBezTo>
                    <a:cubicBezTo>
                      <a:pt x="260" y="1575"/>
                      <a:pt x="216" y="1725"/>
                      <a:pt x="260" y="1875"/>
                    </a:cubicBezTo>
                    <a:cubicBezTo>
                      <a:pt x="303" y="1875"/>
                      <a:pt x="303" y="1875"/>
                      <a:pt x="303" y="1875"/>
                    </a:cubicBezTo>
                    <a:cubicBezTo>
                      <a:pt x="303" y="2025"/>
                      <a:pt x="260" y="2025"/>
                      <a:pt x="260" y="2175"/>
                    </a:cubicBezTo>
                    <a:cubicBezTo>
                      <a:pt x="303" y="2175"/>
                      <a:pt x="346" y="2100"/>
                      <a:pt x="346" y="2175"/>
                    </a:cubicBezTo>
                    <a:cubicBezTo>
                      <a:pt x="346" y="2250"/>
                      <a:pt x="346" y="2400"/>
                      <a:pt x="346" y="2475"/>
                    </a:cubicBezTo>
                    <a:cubicBezTo>
                      <a:pt x="260" y="2475"/>
                      <a:pt x="260" y="2475"/>
                      <a:pt x="260" y="2475"/>
                    </a:cubicBezTo>
                    <a:cubicBezTo>
                      <a:pt x="260" y="2625"/>
                      <a:pt x="260" y="2700"/>
                      <a:pt x="346" y="2775"/>
                    </a:cubicBezTo>
                    <a:cubicBezTo>
                      <a:pt x="390" y="2850"/>
                      <a:pt x="260" y="2925"/>
                      <a:pt x="260" y="2925"/>
                    </a:cubicBezTo>
                    <a:cubicBezTo>
                      <a:pt x="303" y="3375"/>
                      <a:pt x="303" y="3675"/>
                      <a:pt x="303" y="4125"/>
                    </a:cubicBezTo>
                    <a:cubicBezTo>
                      <a:pt x="260" y="4275"/>
                      <a:pt x="260" y="4275"/>
                      <a:pt x="260" y="4275"/>
                    </a:cubicBezTo>
                    <a:cubicBezTo>
                      <a:pt x="260" y="4275"/>
                      <a:pt x="260" y="4500"/>
                      <a:pt x="260" y="4500"/>
                    </a:cubicBezTo>
                    <a:cubicBezTo>
                      <a:pt x="260" y="4500"/>
                      <a:pt x="303" y="4575"/>
                      <a:pt x="260" y="4575"/>
                    </a:cubicBezTo>
                    <a:cubicBezTo>
                      <a:pt x="216" y="4800"/>
                      <a:pt x="260" y="5325"/>
                      <a:pt x="216" y="5475"/>
                    </a:cubicBezTo>
                    <a:cubicBezTo>
                      <a:pt x="216" y="5475"/>
                      <a:pt x="173" y="5550"/>
                      <a:pt x="173" y="5550"/>
                    </a:cubicBezTo>
                    <a:cubicBezTo>
                      <a:pt x="173" y="5700"/>
                      <a:pt x="173" y="5925"/>
                      <a:pt x="173" y="6075"/>
                    </a:cubicBezTo>
                    <a:cubicBezTo>
                      <a:pt x="173" y="6450"/>
                      <a:pt x="216" y="6525"/>
                      <a:pt x="346" y="6750"/>
                    </a:cubicBezTo>
                    <a:cubicBezTo>
                      <a:pt x="303" y="6825"/>
                      <a:pt x="303" y="6900"/>
                      <a:pt x="260" y="6900"/>
                    </a:cubicBezTo>
                    <a:cubicBezTo>
                      <a:pt x="260" y="7125"/>
                      <a:pt x="346" y="7275"/>
                      <a:pt x="346" y="7425"/>
                    </a:cubicBezTo>
                    <a:cubicBezTo>
                      <a:pt x="346" y="7650"/>
                      <a:pt x="303" y="7875"/>
                      <a:pt x="303" y="8100"/>
                    </a:cubicBezTo>
                    <a:cubicBezTo>
                      <a:pt x="260" y="8175"/>
                      <a:pt x="216" y="8100"/>
                      <a:pt x="173" y="8250"/>
                    </a:cubicBezTo>
                    <a:cubicBezTo>
                      <a:pt x="173" y="8325"/>
                      <a:pt x="173" y="8325"/>
                      <a:pt x="173" y="8325"/>
                    </a:cubicBezTo>
                    <a:cubicBezTo>
                      <a:pt x="260" y="8550"/>
                      <a:pt x="303" y="8625"/>
                      <a:pt x="346" y="8850"/>
                    </a:cubicBezTo>
                    <a:cubicBezTo>
                      <a:pt x="346" y="8850"/>
                      <a:pt x="390" y="8850"/>
                      <a:pt x="390" y="8850"/>
                    </a:cubicBezTo>
                    <a:cubicBezTo>
                      <a:pt x="390" y="8925"/>
                      <a:pt x="390" y="9000"/>
                      <a:pt x="390" y="9075"/>
                    </a:cubicBezTo>
                    <a:cubicBezTo>
                      <a:pt x="433" y="9150"/>
                      <a:pt x="433" y="9150"/>
                      <a:pt x="433" y="9150"/>
                    </a:cubicBezTo>
                    <a:cubicBezTo>
                      <a:pt x="476" y="9300"/>
                      <a:pt x="433" y="9450"/>
                      <a:pt x="476" y="9675"/>
                    </a:cubicBezTo>
                    <a:cubicBezTo>
                      <a:pt x="476" y="9750"/>
                      <a:pt x="563" y="9675"/>
                      <a:pt x="563" y="9750"/>
                    </a:cubicBezTo>
                    <a:cubicBezTo>
                      <a:pt x="606" y="9750"/>
                      <a:pt x="606" y="9975"/>
                      <a:pt x="606" y="9975"/>
                    </a:cubicBezTo>
                    <a:cubicBezTo>
                      <a:pt x="693" y="9975"/>
                      <a:pt x="693" y="9975"/>
                      <a:pt x="693" y="9975"/>
                    </a:cubicBezTo>
                    <a:cubicBezTo>
                      <a:pt x="693" y="10125"/>
                      <a:pt x="693" y="10275"/>
                      <a:pt x="693" y="10350"/>
                    </a:cubicBezTo>
                    <a:cubicBezTo>
                      <a:pt x="693" y="10350"/>
                      <a:pt x="779" y="10425"/>
                      <a:pt x="779" y="10425"/>
                    </a:cubicBezTo>
                    <a:cubicBezTo>
                      <a:pt x="909" y="10425"/>
                      <a:pt x="822" y="10200"/>
                      <a:pt x="822" y="10200"/>
                    </a:cubicBezTo>
                    <a:cubicBezTo>
                      <a:pt x="866" y="10200"/>
                      <a:pt x="909" y="10200"/>
                      <a:pt x="952" y="10200"/>
                    </a:cubicBezTo>
                    <a:cubicBezTo>
                      <a:pt x="909" y="10275"/>
                      <a:pt x="996" y="10200"/>
                      <a:pt x="996" y="10200"/>
                    </a:cubicBezTo>
                    <a:cubicBezTo>
                      <a:pt x="996" y="10275"/>
                      <a:pt x="952" y="10275"/>
                      <a:pt x="952" y="10350"/>
                    </a:cubicBezTo>
                    <a:cubicBezTo>
                      <a:pt x="952" y="10425"/>
                      <a:pt x="1039" y="10800"/>
                      <a:pt x="996" y="10800"/>
                    </a:cubicBezTo>
                    <a:cubicBezTo>
                      <a:pt x="996" y="10800"/>
                      <a:pt x="909" y="10650"/>
                      <a:pt x="909" y="10650"/>
                    </a:cubicBezTo>
                    <a:cubicBezTo>
                      <a:pt x="909" y="10650"/>
                      <a:pt x="866" y="10650"/>
                      <a:pt x="866" y="10650"/>
                    </a:cubicBezTo>
                    <a:cubicBezTo>
                      <a:pt x="866" y="10725"/>
                      <a:pt x="822" y="10875"/>
                      <a:pt x="866" y="10950"/>
                    </a:cubicBezTo>
                    <a:cubicBezTo>
                      <a:pt x="866" y="11025"/>
                      <a:pt x="1082" y="11100"/>
                      <a:pt x="1125" y="11175"/>
                    </a:cubicBezTo>
                    <a:cubicBezTo>
                      <a:pt x="1169" y="11400"/>
                      <a:pt x="1169" y="11400"/>
                      <a:pt x="1169" y="11400"/>
                    </a:cubicBezTo>
                    <a:cubicBezTo>
                      <a:pt x="1125" y="11400"/>
                      <a:pt x="1082" y="11400"/>
                      <a:pt x="1039" y="11400"/>
                    </a:cubicBezTo>
                    <a:cubicBezTo>
                      <a:pt x="1082" y="11700"/>
                      <a:pt x="996" y="11475"/>
                      <a:pt x="1125" y="11775"/>
                    </a:cubicBezTo>
                    <a:cubicBezTo>
                      <a:pt x="1125" y="11850"/>
                      <a:pt x="1125" y="11925"/>
                      <a:pt x="1169" y="12000"/>
                    </a:cubicBezTo>
                    <a:cubicBezTo>
                      <a:pt x="1212" y="12075"/>
                      <a:pt x="1212" y="12075"/>
                      <a:pt x="1212" y="12075"/>
                    </a:cubicBezTo>
                    <a:cubicBezTo>
                      <a:pt x="1255" y="12225"/>
                      <a:pt x="1255" y="12375"/>
                      <a:pt x="1299" y="12450"/>
                    </a:cubicBezTo>
                    <a:cubicBezTo>
                      <a:pt x="1299" y="12450"/>
                      <a:pt x="1342" y="12450"/>
                      <a:pt x="1385" y="12450"/>
                    </a:cubicBezTo>
                    <a:cubicBezTo>
                      <a:pt x="1428" y="12525"/>
                      <a:pt x="1472" y="12675"/>
                      <a:pt x="1472" y="12750"/>
                    </a:cubicBezTo>
                    <a:cubicBezTo>
                      <a:pt x="1428" y="12750"/>
                      <a:pt x="1472" y="12900"/>
                      <a:pt x="1472" y="12900"/>
                    </a:cubicBezTo>
                    <a:cubicBezTo>
                      <a:pt x="1515" y="12975"/>
                      <a:pt x="1515" y="12975"/>
                      <a:pt x="1558" y="12975"/>
                    </a:cubicBezTo>
                    <a:cubicBezTo>
                      <a:pt x="1602" y="13125"/>
                      <a:pt x="1602" y="13275"/>
                      <a:pt x="1558" y="13500"/>
                    </a:cubicBezTo>
                    <a:cubicBezTo>
                      <a:pt x="1818" y="13500"/>
                      <a:pt x="1991" y="13725"/>
                      <a:pt x="2251" y="13800"/>
                    </a:cubicBezTo>
                    <a:cubicBezTo>
                      <a:pt x="2251" y="13950"/>
                      <a:pt x="2251" y="14025"/>
                      <a:pt x="2294" y="14100"/>
                    </a:cubicBezTo>
                    <a:cubicBezTo>
                      <a:pt x="2337" y="14100"/>
                      <a:pt x="2381" y="14100"/>
                      <a:pt x="2424" y="14025"/>
                    </a:cubicBezTo>
                    <a:cubicBezTo>
                      <a:pt x="2511" y="14175"/>
                      <a:pt x="2554" y="14400"/>
                      <a:pt x="2640" y="14550"/>
                    </a:cubicBezTo>
                    <a:cubicBezTo>
                      <a:pt x="2684" y="14550"/>
                      <a:pt x="2770" y="14550"/>
                      <a:pt x="2770" y="14700"/>
                    </a:cubicBezTo>
                    <a:cubicBezTo>
                      <a:pt x="2814" y="14775"/>
                      <a:pt x="2770" y="14850"/>
                      <a:pt x="2770" y="15000"/>
                    </a:cubicBezTo>
                    <a:cubicBezTo>
                      <a:pt x="2857" y="15075"/>
                      <a:pt x="2857" y="15075"/>
                      <a:pt x="2857" y="15075"/>
                    </a:cubicBezTo>
                    <a:cubicBezTo>
                      <a:pt x="2857" y="15150"/>
                      <a:pt x="2857" y="15225"/>
                      <a:pt x="2857" y="15225"/>
                    </a:cubicBezTo>
                    <a:cubicBezTo>
                      <a:pt x="3896" y="15150"/>
                      <a:pt x="3896" y="15150"/>
                      <a:pt x="3896" y="15150"/>
                    </a:cubicBezTo>
                    <a:cubicBezTo>
                      <a:pt x="3896" y="15375"/>
                      <a:pt x="3896" y="15375"/>
                      <a:pt x="3896" y="15375"/>
                    </a:cubicBezTo>
                    <a:cubicBezTo>
                      <a:pt x="4891" y="16275"/>
                      <a:pt x="4891" y="16275"/>
                      <a:pt x="4891" y="16275"/>
                    </a:cubicBezTo>
                    <a:cubicBezTo>
                      <a:pt x="6103" y="16350"/>
                      <a:pt x="6103" y="16350"/>
                      <a:pt x="6103" y="16350"/>
                    </a:cubicBezTo>
                    <a:cubicBezTo>
                      <a:pt x="6103" y="15975"/>
                      <a:pt x="6103" y="15975"/>
                      <a:pt x="6103" y="15975"/>
                    </a:cubicBezTo>
                    <a:cubicBezTo>
                      <a:pt x="6883" y="15975"/>
                      <a:pt x="6883" y="15975"/>
                      <a:pt x="6883" y="15975"/>
                    </a:cubicBezTo>
                    <a:cubicBezTo>
                      <a:pt x="7012" y="16350"/>
                      <a:pt x="7012" y="16350"/>
                      <a:pt x="7012" y="16350"/>
                    </a:cubicBezTo>
                    <a:cubicBezTo>
                      <a:pt x="7186" y="16500"/>
                      <a:pt x="7186" y="16500"/>
                      <a:pt x="7186" y="16500"/>
                    </a:cubicBezTo>
                    <a:cubicBezTo>
                      <a:pt x="7229" y="16650"/>
                      <a:pt x="7229" y="16650"/>
                      <a:pt x="7229" y="16650"/>
                    </a:cubicBezTo>
                    <a:cubicBezTo>
                      <a:pt x="7315" y="16800"/>
                      <a:pt x="7315" y="16800"/>
                      <a:pt x="7315" y="16800"/>
                    </a:cubicBezTo>
                    <a:cubicBezTo>
                      <a:pt x="7489" y="17100"/>
                      <a:pt x="7489" y="17100"/>
                      <a:pt x="7489" y="17100"/>
                    </a:cubicBezTo>
                    <a:cubicBezTo>
                      <a:pt x="7532" y="17400"/>
                      <a:pt x="7532" y="17400"/>
                      <a:pt x="7532" y="17400"/>
                    </a:cubicBezTo>
                    <a:cubicBezTo>
                      <a:pt x="7575" y="17550"/>
                      <a:pt x="7575" y="17550"/>
                      <a:pt x="7575" y="17550"/>
                    </a:cubicBezTo>
                    <a:cubicBezTo>
                      <a:pt x="7662" y="17850"/>
                      <a:pt x="7662" y="17850"/>
                      <a:pt x="7662" y="17850"/>
                    </a:cubicBezTo>
                    <a:cubicBezTo>
                      <a:pt x="7748" y="18075"/>
                      <a:pt x="7748" y="18075"/>
                      <a:pt x="7748" y="18075"/>
                    </a:cubicBezTo>
                    <a:cubicBezTo>
                      <a:pt x="7878" y="18225"/>
                      <a:pt x="7878" y="18225"/>
                      <a:pt x="7878" y="18225"/>
                    </a:cubicBezTo>
                    <a:cubicBezTo>
                      <a:pt x="8008" y="18225"/>
                      <a:pt x="8008" y="18225"/>
                      <a:pt x="8008" y="18225"/>
                    </a:cubicBezTo>
                    <a:cubicBezTo>
                      <a:pt x="8138" y="18225"/>
                      <a:pt x="8138" y="18225"/>
                      <a:pt x="8138" y="18225"/>
                    </a:cubicBezTo>
                    <a:cubicBezTo>
                      <a:pt x="8224" y="18075"/>
                      <a:pt x="8224" y="18075"/>
                      <a:pt x="8224" y="18075"/>
                    </a:cubicBezTo>
                    <a:cubicBezTo>
                      <a:pt x="8354" y="17775"/>
                      <a:pt x="8354" y="17775"/>
                      <a:pt x="8354" y="17775"/>
                    </a:cubicBezTo>
                    <a:cubicBezTo>
                      <a:pt x="8484" y="17700"/>
                      <a:pt x="8484" y="17700"/>
                      <a:pt x="8484" y="17700"/>
                    </a:cubicBezTo>
                    <a:cubicBezTo>
                      <a:pt x="8614" y="17700"/>
                      <a:pt x="8614" y="17700"/>
                      <a:pt x="8614" y="17700"/>
                    </a:cubicBezTo>
                    <a:cubicBezTo>
                      <a:pt x="8744" y="17850"/>
                      <a:pt x="8744" y="17850"/>
                      <a:pt x="8744" y="17850"/>
                    </a:cubicBezTo>
                    <a:cubicBezTo>
                      <a:pt x="8874" y="18000"/>
                      <a:pt x="8874" y="18000"/>
                      <a:pt x="8874" y="18000"/>
                    </a:cubicBezTo>
                    <a:cubicBezTo>
                      <a:pt x="8960" y="18225"/>
                      <a:pt x="8960" y="18225"/>
                      <a:pt x="8960" y="18225"/>
                    </a:cubicBezTo>
                    <a:cubicBezTo>
                      <a:pt x="9004" y="18450"/>
                      <a:pt x="9004" y="18450"/>
                      <a:pt x="9004" y="18450"/>
                    </a:cubicBezTo>
                    <a:cubicBezTo>
                      <a:pt x="9047" y="18600"/>
                      <a:pt x="9047" y="18600"/>
                      <a:pt x="9047" y="18600"/>
                    </a:cubicBezTo>
                    <a:cubicBezTo>
                      <a:pt x="9133" y="18900"/>
                      <a:pt x="9133" y="18900"/>
                      <a:pt x="9133" y="18900"/>
                    </a:cubicBezTo>
                    <a:cubicBezTo>
                      <a:pt x="9220" y="19200"/>
                      <a:pt x="9220" y="19200"/>
                      <a:pt x="9220" y="19200"/>
                    </a:cubicBezTo>
                    <a:cubicBezTo>
                      <a:pt x="9307" y="19500"/>
                      <a:pt x="9307" y="19500"/>
                      <a:pt x="9307" y="19500"/>
                    </a:cubicBezTo>
                    <a:cubicBezTo>
                      <a:pt x="9436" y="19650"/>
                      <a:pt x="9436" y="19650"/>
                      <a:pt x="9436" y="19650"/>
                    </a:cubicBezTo>
                    <a:cubicBezTo>
                      <a:pt x="9480" y="19875"/>
                      <a:pt x="9480" y="19875"/>
                      <a:pt x="9480" y="19875"/>
                    </a:cubicBezTo>
                    <a:cubicBezTo>
                      <a:pt x="9566" y="20325"/>
                      <a:pt x="9566" y="20325"/>
                      <a:pt x="9566" y="20325"/>
                    </a:cubicBezTo>
                    <a:cubicBezTo>
                      <a:pt x="9610" y="20625"/>
                      <a:pt x="9610" y="20625"/>
                      <a:pt x="9610" y="20625"/>
                    </a:cubicBezTo>
                    <a:cubicBezTo>
                      <a:pt x="9696" y="20700"/>
                      <a:pt x="9696" y="20700"/>
                      <a:pt x="9696" y="20700"/>
                    </a:cubicBezTo>
                    <a:cubicBezTo>
                      <a:pt x="9869" y="20850"/>
                      <a:pt x="9869" y="20850"/>
                      <a:pt x="9869" y="20850"/>
                    </a:cubicBezTo>
                    <a:cubicBezTo>
                      <a:pt x="10042" y="20850"/>
                      <a:pt x="10042" y="20850"/>
                      <a:pt x="10042" y="20850"/>
                    </a:cubicBezTo>
                    <a:cubicBezTo>
                      <a:pt x="10129" y="21075"/>
                      <a:pt x="10129" y="21075"/>
                      <a:pt x="10129" y="21075"/>
                    </a:cubicBezTo>
                    <a:cubicBezTo>
                      <a:pt x="10302" y="21075"/>
                      <a:pt x="10302" y="21075"/>
                      <a:pt x="10302" y="21075"/>
                    </a:cubicBezTo>
                    <a:cubicBezTo>
                      <a:pt x="10259" y="21000"/>
                      <a:pt x="10259" y="21000"/>
                      <a:pt x="10259" y="21000"/>
                    </a:cubicBezTo>
                    <a:cubicBezTo>
                      <a:pt x="10259" y="21000"/>
                      <a:pt x="10216" y="20850"/>
                      <a:pt x="10259" y="20775"/>
                    </a:cubicBezTo>
                    <a:cubicBezTo>
                      <a:pt x="10259" y="20850"/>
                      <a:pt x="10259" y="20700"/>
                      <a:pt x="10259" y="20625"/>
                    </a:cubicBezTo>
                    <a:cubicBezTo>
                      <a:pt x="10216" y="20625"/>
                      <a:pt x="10216" y="20625"/>
                      <a:pt x="10216" y="20625"/>
                    </a:cubicBezTo>
                    <a:cubicBezTo>
                      <a:pt x="10172" y="20550"/>
                      <a:pt x="10216" y="20550"/>
                      <a:pt x="10172" y="20475"/>
                    </a:cubicBezTo>
                    <a:cubicBezTo>
                      <a:pt x="10129" y="20475"/>
                      <a:pt x="10129" y="20475"/>
                      <a:pt x="10129" y="20475"/>
                    </a:cubicBezTo>
                    <a:cubicBezTo>
                      <a:pt x="10086" y="20175"/>
                      <a:pt x="10086" y="19950"/>
                      <a:pt x="10129" y="19725"/>
                    </a:cubicBezTo>
                    <a:cubicBezTo>
                      <a:pt x="10042" y="19650"/>
                      <a:pt x="10086" y="19725"/>
                      <a:pt x="10042" y="19575"/>
                    </a:cubicBezTo>
                    <a:cubicBezTo>
                      <a:pt x="10129" y="19575"/>
                      <a:pt x="10129" y="19575"/>
                      <a:pt x="10172" y="19575"/>
                    </a:cubicBezTo>
                    <a:cubicBezTo>
                      <a:pt x="10172" y="19575"/>
                      <a:pt x="10172" y="19200"/>
                      <a:pt x="10216" y="19125"/>
                    </a:cubicBezTo>
                    <a:cubicBezTo>
                      <a:pt x="10216" y="19125"/>
                      <a:pt x="10302" y="19125"/>
                      <a:pt x="10302" y="19125"/>
                    </a:cubicBezTo>
                    <a:cubicBezTo>
                      <a:pt x="10302" y="19125"/>
                      <a:pt x="10345" y="18975"/>
                      <a:pt x="10345" y="18975"/>
                    </a:cubicBezTo>
                    <a:cubicBezTo>
                      <a:pt x="10389" y="18900"/>
                      <a:pt x="10432" y="18975"/>
                      <a:pt x="10475" y="18975"/>
                    </a:cubicBezTo>
                    <a:cubicBezTo>
                      <a:pt x="10648" y="18750"/>
                      <a:pt x="10562" y="18675"/>
                      <a:pt x="10562" y="18600"/>
                    </a:cubicBezTo>
                    <a:cubicBezTo>
                      <a:pt x="10605" y="18600"/>
                      <a:pt x="10648" y="18600"/>
                      <a:pt x="10648" y="18600"/>
                    </a:cubicBezTo>
                    <a:cubicBezTo>
                      <a:pt x="10692" y="18450"/>
                      <a:pt x="10692" y="18450"/>
                      <a:pt x="10692" y="18450"/>
                    </a:cubicBezTo>
                    <a:cubicBezTo>
                      <a:pt x="10778" y="18450"/>
                      <a:pt x="10778" y="18450"/>
                      <a:pt x="10865" y="18525"/>
                    </a:cubicBezTo>
                    <a:cubicBezTo>
                      <a:pt x="10865" y="18450"/>
                      <a:pt x="10952" y="18300"/>
                      <a:pt x="10952" y="18300"/>
                    </a:cubicBezTo>
                    <a:cubicBezTo>
                      <a:pt x="10995" y="18300"/>
                      <a:pt x="10952" y="18450"/>
                      <a:pt x="10995" y="18375"/>
                    </a:cubicBezTo>
                    <a:cubicBezTo>
                      <a:pt x="11038" y="18300"/>
                      <a:pt x="10995" y="18150"/>
                      <a:pt x="10995" y="18075"/>
                    </a:cubicBezTo>
                    <a:cubicBezTo>
                      <a:pt x="11038" y="18075"/>
                      <a:pt x="11125" y="18075"/>
                      <a:pt x="11125" y="18000"/>
                    </a:cubicBezTo>
                    <a:cubicBezTo>
                      <a:pt x="11125" y="17925"/>
                      <a:pt x="11125" y="17775"/>
                      <a:pt x="11125" y="17700"/>
                    </a:cubicBezTo>
                    <a:cubicBezTo>
                      <a:pt x="11341" y="17925"/>
                      <a:pt x="11341" y="17775"/>
                      <a:pt x="11558" y="17625"/>
                    </a:cubicBezTo>
                    <a:cubicBezTo>
                      <a:pt x="11558" y="17625"/>
                      <a:pt x="11558" y="17475"/>
                      <a:pt x="11558" y="17475"/>
                    </a:cubicBezTo>
                    <a:cubicBezTo>
                      <a:pt x="11601" y="17475"/>
                      <a:pt x="11601" y="17625"/>
                      <a:pt x="11601" y="17625"/>
                    </a:cubicBezTo>
                    <a:cubicBezTo>
                      <a:pt x="11687" y="17625"/>
                      <a:pt x="11731" y="17475"/>
                      <a:pt x="11774" y="17475"/>
                    </a:cubicBezTo>
                    <a:cubicBezTo>
                      <a:pt x="11817" y="17475"/>
                      <a:pt x="11817" y="17550"/>
                      <a:pt x="11861" y="17625"/>
                    </a:cubicBezTo>
                    <a:cubicBezTo>
                      <a:pt x="11990" y="17775"/>
                      <a:pt x="12077" y="17700"/>
                      <a:pt x="12207" y="17550"/>
                    </a:cubicBezTo>
                    <a:cubicBezTo>
                      <a:pt x="12250" y="17625"/>
                      <a:pt x="12207" y="17700"/>
                      <a:pt x="12207" y="17775"/>
                    </a:cubicBezTo>
                    <a:cubicBezTo>
                      <a:pt x="12380" y="17925"/>
                      <a:pt x="12337" y="17850"/>
                      <a:pt x="12467" y="17850"/>
                    </a:cubicBezTo>
                    <a:cubicBezTo>
                      <a:pt x="12423" y="17925"/>
                      <a:pt x="12423" y="18150"/>
                      <a:pt x="12467" y="18150"/>
                    </a:cubicBezTo>
                    <a:close/>
                  </a:path>
                </a:pathLst>
              </a:custGeom>
              <a:solidFill>
                <a:srgbClr val="EBF1DE"/>
              </a:solidFill>
              <a:ln w="3175" cap="rnd">
                <a:solidFill>
                  <a:srgbClr val="9EAD6E"/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 sz="1300"/>
                </a:pPr>
                <a:endParaRPr/>
              </a:p>
            </p:txBody>
          </p:sp>
          <p:sp>
            <p:nvSpPr>
              <p:cNvPr id="73" name="Freeform 27"/>
              <p:cNvSpPr/>
              <p:nvPr/>
            </p:nvSpPr>
            <p:spPr>
              <a:xfrm>
                <a:off x="1474907" y="3649002"/>
                <a:ext cx="118820" cy="13675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215" h="21600" extrusionOk="0">
                    <a:moveTo>
                      <a:pt x="19836" y="15079"/>
                    </a:moveTo>
                    <a:cubicBezTo>
                      <a:pt x="19377" y="14264"/>
                      <a:pt x="19377" y="14264"/>
                      <a:pt x="19377" y="14264"/>
                    </a:cubicBezTo>
                    <a:cubicBezTo>
                      <a:pt x="21215" y="11819"/>
                      <a:pt x="21215" y="11819"/>
                      <a:pt x="21215" y="11819"/>
                    </a:cubicBezTo>
                    <a:cubicBezTo>
                      <a:pt x="21215" y="11819"/>
                      <a:pt x="20755" y="11411"/>
                      <a:pt x="19836" y="11004"/>
                    </a:cubicBezTo>
                    <a:cubicBezTo>
                      <a:pt x="18458" y="10596"/>
                      <a:pt x="17998" y="9781"/>
                      <a:pt x="17998" y="8558"/>
                    </a:cubicBezTo>
                    <a:cubicBezTo>
                      <a:pt x="17538" y="7336"/>
                      <a:pt x="16619" y="7743"/>
                      <a:pt x="15241" y="6928"/>
                    </a:cubicBezTo>
                    <a:cubicBezTo>
                      <a:pt x="13862" y="6113"/>
                      <a:pt x="13402" y="6113"/>
                      <a:pt x="12943" y="5298"/>
                    </a:cubicBezTo>
                    <a:cubicBezTo>
                      <a:pt x="12024" y="4075"/>
                      <a:pt x="10645" y="4483"/>
                      <a:pt x="10185" y="3668"/>
                    </a:cubicBezTo>
                    <a:cubicBezTo>
                      <a:pt x="9726" y="2853"/>
                      <a:pt x="9266" y="2038"/>
                      <a:pt x="9266" y="2038"/>
                    </a:cubicBezTo>
                    <a:cubicBezTo>
                      <a:pt x="5589" y="0"/>
                      <a:pt x="5589" y="0"/>
                      <a:pt x="5589" y="0"/>
                    </a:cubicBezTo>
                    <a:cubicBezTo>
                      <a:pt x="2832" y="815"/>
                      <a:pt x="2832" y="815"/>
                      <a:pt x="2832" y="815"/>
                    </a:cubicBezTo>
                    <a:cubicBezTo>
                      <a:pt x="2832" y="815"/>
                      <a:pt x="1453" y="2038"/>
                      <a:pt x="1913" y="3260"/>
                    </a:cubicBezTo>
                    <a:cubicBezTo>
                      <a:pt x="2372" y="4891"/>
                      <a:pt x="534" y="4483"/>
                      <a:pt x="994" y="6113"/>
                    </a:cubicBezTo>
                    <a:cubicBezTo>
                      <a:pt x="1453" y="7743"/>
                      <a:pt x="-385" y="8558"/>
                      <a:pt x="75" y="9374"/>
                    </a:cubicBezTo>
                    <a:cubicBezTo>
                      <a:pt x="534" y="10189"/>
                      <a:pt x="75" y="12226"/>
                      <a:pt x="75" y="12226"/>
                    </a:cubicBezTo>
                    <a:cubicBezTo>
                      <a:pt x="534" y="12226"/>
                      <a:pt x="534" y="12226"/>
                      <a:pt x="534" y="12226"/>
                    </a:cubicBezTo>
                    <a:cubicBezTo>
                      <a:pt x="75" y="14264"/>
                      <a:pt x="-385" y="17117"/>
                      <a:pt x="994" y="18340"/>
                    </a:cubicBezTo>
                    <a:cubicBezTo>
                      <a:pt x="1453" y="18340"/>
                      <a:pt x="1453" y="18340"/>
                      <a:pt x="1453" y="18340"/>
                    </a:cubicBezTo>
                    <a:cubicBezTo>
                      <a:pt x="1453" y="18340"/>
                      <a:pt x="2372" y="19155"/>
                      <a:pt x="2372" y="19155"/>
                    </a:cubicBezTo>
                    <a:cubicBezTo>
                      <a:pt x="2832" y="19155"/>
                      <a:pt x="3292" y="19155"/>
                      <a:pt x="3751" y="19155"/>
                    </a:cubicBezTo>
                    <a:cubicBezTo>
                      <a:pt x="4211" y="19562"/>
                      <a:pt x="4670" y="20377"/>
                      <a:pt x="5130" y="20785"/>
                    </a:cubicBezTo>
                    <a:cubicBezTo>
                      <a:pt x="5130" y="20785"/>
                      <a:pt x="5130" y="20785"/>
                      <a:pt x="5130" y="20785"/>
                    </a:cubicBezTo>
                    <a:cubicBezTo>
                      <a:pt x="6049" y="21192"/>
                      <a:pt x="6509" y="20785"/>
                      <a:pt x="6968" y="21192"/>
                    </a:cubicBezTo>
                    <a:cubicBezTo>
                      <a:pt x="7428" y="21600"/>
                      <a:pt x="7428" y="21600"/>
                      <a:pt x="7428" y="21600"/>
                    </a:cubicBezTo>
                    <a:cubicBezTo>
                      <a:pt x="8806" y="21600"/>
                      <a:pt x="9266" y="21192"/>
                      <a:pt x="9726" y="21192"/>
                    </a:cubicBezTo>
                    <a:cubicBezTo>
                      <a:pt x="11104" y="20785"/>
                      <a:pt x="12024" y="21600"/>
                      <a:pt x="12024" y="21600"/>
                    </a:cubicBezTo>
                    <a:cubicBezTo>
                      <a:pt x="13402" y="21600"/>
                      <a:pt x="16619" y="20785"/>
                      <a:pt x="17079" y="20377"/>
                    </a:cubicBezTo>
                    <a:cubicBezTo>
                      <a:pt x="17079" y="19562"/>
                      <a:pt x="17079" y="19562"/>
                      <a:pt x="17079" y="19562"/>
                    </a:cubicBezTo>
                    <a:cubicBezTo>
                      <a:pt x="17538" y="19155"/>
                      <a:pt x="18458" y="18747"/>
                      <a:pt x="18917" y="17932"/>
                    </a:cubicBezTo>
                    <a:cubicBezTo>
                      <a:pt x="18917" y="17525"/>
                      <a:pt x="18917" y="17117"/>
                      <a:pt x="18917" y="16302"/>
                    </a:cubicBezTo>
                    <a:cubicBezTo>
                      <a:pt x="19377" y="16302"/>
                      <a:pt x="19836" y="15894"/>
                      <a:pt x="20296" y="15487"/>
                    </a:cubicBezTo>
                    <a:lnTo>
                      <a:pt x="19836" y="15079"/>
                    </a:lnTo>
                    <a:close/>
                  </a:path>
                </a:pathLst>
              </a:custGeom>
              <a:solidFill>
                <a:srgbClr val="EBF1DE"/>
              </a:solidFill>
              <a:ln w="3175" cap="flat">
                <a:solidFill>
                  <a:srgbClr val="9EAD6E"/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 sz="1300"/>
                </a:pPr>
                <a:endParaRPr/>
              </a:p>
            </p:txBody>
          </p:sp>
          <p:sp>
            <p:nvSpPr>
              <p:cNvPr id="74" name="Freeform 28"/>
              <p:cNvSpPr/>
              <p:nvPr/>
            </p:nvSpPr>
            <p:spPr>
              <a:xfrm>
                <a:off x="1474907" y="3649002"/>
                <a:ext cx="118820" cy="13675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215" h="21600" extrusionOk="0">
                    <a:moveTo>
                      <a:pt x="19836" y="15079"/>
                    </a:moveTo>
                    <a:cubicBezTo>
                      <a:pt x="19377" y="14264"/>
                      <a:pt x="19377" y="14264"/>
                      <a:pt x="19377" y="14264"/>
                    </a:cubicBezTo>
                    <a:cubicBezTo>
                      <a:pt x="21215" y="11819"/>
                      <a:pt x="21215" y="11819"/>
                      <a:pt x="21215" y="11819"/>
                    </a:cubicBezTo>
                    <a:cubicBezTo>
                      <a:pt x="21215" y="11819"/>
                      <a:pt x="20755" y="11411"/>
                      <a:pt x="19836" y="11004"/>
                    </a:cubicBezTo>
                    <a:cubicBezTo>
                      <a:pt x="18458" y="10596"/>
                      <a:pt x="17998" y="9781"/>
                      <a:pt x="17998" y="8558"/>
                    </a:cubicBezTo>
                    <a:cubicBezTo>
                      <a:pt x="17538" y="7336"/>
                      <a:pt x="16619" y="7743"/>
                      <a:pt x="15241" y="6928"/>
                    </a:cubicBezTo>
                    <a:cubicBezTo>
                      <a:pt x="13862" y="6113"/>
                      <a:pt x="13402" y="6113"/>
                      <a:pt x="12943" y="5298"/>
                    </a:cubicBezTo>
                    <a:cubicBezTo>
                      <a:pt x="12024" y="4075"/>
                      <a:pt x="10645" y="4483"/>
                      <a:pt x="10185" y="3668"/>
                    </a:cubicBezTo>
                    <a:cubicBezTo>
                      <a:pt x="9726" y="2853"/>
                      <a:pt x="9266" y="2038"/>
                      <a:pt x="9266" y="2038"/>
                    </a:cubicBezTo>
                    <a:cubicBezTo>
                      <a:pt x="5589" y="0"/>
                      <a:pt x="5589" y="0"/>
                      <a:pt x="5589" y="0"/>
                    </a:cubicBezTo>
                    <a:cubicBezTo>
                      <a:pt x="2832" y="815"/>
                      <a:pt x="2832" y="815"/>
                      <a:pt x="2832" y="815"/>
                    </a:cubicBezTo>
                    <a:cubicBezTo>
                      <a:pt x="2832" y="815"/>
                      <a:pt x="1453" y="2038"/>
                      <a:pt x="1913" y="3260"/>
                    </a:cubicBezTo>
                    <a:cubicBezTo>
                      <a:pt x="2372" y="4891"/>
                      <a:pt x="534" y="4483"/>
                      <a:pt x="994" y="6113"/>
                    </a:cubicBezTo>
                    <a:cubicBezTo>
                      <a:pt x="1453" y="7743"/>
                      <a:pt x="-385" y="8558"/>
                      <a:pt x="75" y="9374"/>
                    </a:cubicBezTo>
                    <a:cubicBezTo>
                      <a:pt x="534" y="10189"/>
                      <a:pt x="75" y="12226"/>
                      <a:pt x="75" y="12226"/>
                    </a:cubicBezTo>
                    <a:cubicBezTo>
                      <a:pt x="534" y="12226"/>
                      <a:pt x="534" y="12226"/>
                      <a:pt x="534" y="12226"/>
                    </a:cubicBezTo>
                    <a:cubicBezTo>
                      <a:pt x="75" y="14264"/>
                      <a:pt x="-385" y="17117"/>
                      <a:pt x="994" y="18340"/>
                    </a:cubicBezTo>
                    <a:cubicBezTo>
                      <a:pt x="1453" y="18340"/>
                      <a:pt x="1453" y="18340"/>
                      <a:pt x="1453" y="18340"/>
                    </a:cubicBezTo>
                    <a:cubicBezTo>
                      <a:pt x="1453" y="18340"/>
                      <a:pt x="2372" y="19155"/>
                      <a:pt x="2372" y="19155"/>
                    </a:cubicBezTo>
                    <a:cubicBezTo>
                      <a:pt x="2832" y="19155"/>
                      <a:pt x="3292" y="19155"/>
                      <a:pt x="3751" y="19155"/>
                    </a:cubicBezTo>
                    <a:cubicBezTo>
                      <a:pt x="4211" y="19562"/>
                      <a:pt x="4670" y="20377"/>
                      <a:pt x="5130" y="20785"/>
                    </a:cubicBezTo>
                    <a:cubicBezTo>
                      <a:pt x="5130" y="20785"/>
                      <a:pt x="5130" y="20785"/>
                      <a:pt x="5130" y="20785"/>
                    </a:cubicBezTo>
                    <a:cubicBezTo>
                      <a:pt x="6049" y="21192"/>
                      <a:pt x="6509" y="20785"/>
                      <a:pt x="6968" y="21192"/>
                    </a:cubicBezTo>
                    <a:cubicBezTo>
                      <a:pt x="7428" y="21600"/>
                      <a:pt x="7428" y="21600"/>
                      <a:pt x="7428" y="21600"/>
                    </a:cubicBezTo>
                    <a:cubicBezTo>
                      <a:pt x="8806" y="21600"/>
                      <a:pt x="9266" y="21192"/>
                      <a:pt x="9726" y="21192"/>
                    </a:cubicBezTo>
                    <a:cubicBezTo>
                      <a:pt x="11104" y="20785"/>
                      <a:pt x="12024" y="21600"/>
                      <a:pt x="12024" y="21600"/>
                    </a:cubicBezTo>
                    <a:cubicBezTo>
                      <a:pt x="13402" y="21600"/>
                      <a:pt x="16619" y="20785"/>
                      <a:pt x="17079" y="20377"/>
                    </a:cubicBezTo>
                    <a:cubicBezTo>
                      <a:pt x="17079" y="19562"/>
                      <a:pt x="17079" y="19562"/>
                      <a:pt x="17079" y="19562"/>
                    </a:cubicBezTo>
                    <a:cubicBezTo>
                      <a:pt x="17538" y="19155"/>
                      <a:pt x="18458" y="18747"/>
                      <a:pt x="18917" y="17932"/>
                    </a:cubicBezTo>
                    <a:cubicBezTo>
                      <a:pt x="18917" y="17525"/>
                      <a:pt x="18917" y="17117"/>
                      <a:pt x="18917" y="16302"/>
                    </a:cubicBezTo>
                    <a:cubicBezTo>
                      <a:pt x="19377" y="16302"/>
                      <a:pt x="19836" y="15894"/>
                      <a:pt x="20296" y="15487"/>
                    </a:cubicBezTo>
                    <a:lnTo>
                      <a:pt x="19836" y="15079"/>
                    </a:lnTo>
                    <a:close/>
                  </a:path>
                </a:pathLst>
              </a:custGeom>
              <a:solidFill>
                <a:srgbClr val="EBF1DE"/>
              </a:solidFill>
              <a:ln w="3175" cap="rnd">
                <a:solidFill>
                  <a:srgbClr val="9EAD6E"/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 sz="1300"/>
                </a:pPr>
                <a:endParaRPr/>
              </a:p>
            </p:txBody>
          </p:sp>
          <p:sp>
            <p:nvSpPr>
              <p:cNvPr id="75" name="Freeform 29"/>
              <p:cNvSpPr/>
              <p:nvPr/>
            </p:nvSpPr>
            <p:spPr>
              <a:xfrm>
                <a:off x="2604589" y="932303"/>
                <a:ext cx="217323" cy="38922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876" h="21600" extrusionOk="0">
                    <a:moveTo>
                      <a:pt x="2263" y="11873"/>
                    </a:moveTo>
                    <a:cubicBezTo>
                      <a:pt x="2263" y="11873"/>
                      <a:pt x="773" y="12159"/>
                      <a:pt x="1021" y="12588"/>
                    </a:cubicBezTo>
                    <a:cubicBezTo>
                      <a:pt x="1270" y="13017"/>
                      <a:pt x="-220" y="12731"/>
                      <a:pt x="28" y="13160"/>
                    </a:cubicBezTo>
                    <a:cubicBezTo>
                      <a:pt x="277" y="13446"/>
                      <a:pt x="-220" y="13446"/>
                      <a:pt x="525" y="13446"/>
                    </a:cubicBezTo>
                    <a:cubicBezTo>
                      <a:pt x="1270" y="13446"/>
                      <a:pt x="773" y="14162"/>
                      <a:pt x="1270" y="13875"/>
                    </a:cubicBezTo>
                    <a:cubicBezTo>
                      <a:pt x="2014" y="13589"/>
                      <a:pt x="2014" y="13732"/>
                      <a:pt x="2014" y="13732"/>
                    </a:cubicBezTo>
                    <a:cubicBezTo>
                      <a:pt x="2263" y="14019"/>
                      <a:pt x="2263" y="14019"/>
                      <a:pt x="2263" y="14019"/>
                    </a:cubicBezTo>
                    <a:cubicBezTo>
                      <a:pt x="3256" y="13875"/>
                      <a:pt x="3256" y="13875"/>
                      <a:pt x="3256" y="13875"/>
                    </a:cubicBezTo>
                    <a:cubicBezTo>
                      <a:pt x="3256" y="13875"/>
                      <a:pt x="3256" y="13732"/>
                      <a:pt x="3256" y="13732"/>
                    </a:cubicBezTo>
                    <a:cubicBezTo>
                      <a:pt x="3504" y="13589"/>
                      <a:pt x="4497" y="13732"/>
                      <a:pt x="4994" y="13589"/>
                    </a:cubicBezTo>
                    <a:cubicBezTo>
                      <a:pt x="4497" y="13160"/>
                      <a:pt x="4746" y="13303"/>
                      <a:pt x="4497" y="12588"/>
                    </a:cubicBezTo>
                    <a:cubicBezTo>
                      <a:pt x="4497" y="12588"/>
                      <a:pt x="4001" y="12731"/>
                      <a:pt x="3752" y="12588"/>
                    </a:cubicBezTo>
                    <a:cubicBezTo>
                      <a:pt x="4001" y="12445"/>
                      <a:pt x="4249" y="12302"/>
                      <a:pt x="4249" y="12016"/>
                    </a:cubicBezTo>
                    <a:cubicBezTo>
                      <a:pt x="3008" y="11587"/>
                      <a:pt x="3256" y="12016"/>
                      <a:pt x="2014" y="12302"/>
                    </a:cubicBezTo>
                    <a:cubicBezTo>
                      <a:pt x="1518" y="12302"/>
                      <a:pt x="1766" y="12159"/>
                      <a:pt x="2263" y="12016"/>
                    </a:cubicBezTo>
                    <a:lnTo>
                      <a:pt x="2263" y="11873"/>
                    </a:lnTo>
                    <a:close/>
                    <a:moveTo>
                      <a:pt x="7973" y="6866"/>
                    </a:moveTo>
                    <a:cubicBezTo>
                      <a:pt x="8221" y="6866"/>
                      <a:pt x="7725" y="6437"/>
                      <a:pt x="7973" y="6151"/>
                    </a:cubicBezTo>
                    <a:cubicBezTo>
                      <a:pt x="7973" y="6008"/>
                      <a:pt x="8470" y="6008"/>
                      <a:pt x="8718" y="5865"/>
                    </a:cubicBezTo>
                    <a:cubicBezTo>
                      <a:pt x="8966" y="5865"/>
                      <a:pt x="8966" y="5865"/>
                      <a:pt x="8966" y="5865"/>
                    </a:cubicBezTo>
                    <a:cubicBezTo>
                      <a:pt x="8966" y="5722"/>
                      <a:pt x="9214" y="5579"/>
                      <a:pt x="9214" y="5436"/>
                    </a:cubicBezTo>
                    <a:cubicBezTo>
                      <a:pt x="9463" y="5293"/>
                      <a:pt x="9959" y="5293"/>
                      <a:pt x="9959" y="5150"/>
                    </a:cubicBezTo>
                    <a:cubicBezTo>
                      <a:pt x="10456" y="4577"/>
                      <a:pt x="9463" y="4148"/>
                      <a:pt x="8470" y="4291"/>
                    </a:cubicBezTo>
                    <a:cubicBezTo>
                      <a:pt x="7725" y="4577"/>
                      <a:pt x="7725" y="4577"/>
                      <a:pt x="7725" y="4577"/>
                    </a:cubicBezTo>
                    <a:cubicBezTo>
                      <a:pt x="7725" y="4577"/>
                      <a:pt x="7725" y="4577"/>
                      <a:pt x="7725" y="4577"/>
                    </a:cubicBezTo>
                    <a:cubicBezTo>
                      <a:pt x="7477" y="4577"/>
                      <a:pt x="7477" y="4577"/>
                      <a:pt x="7477" y="4577"/>
                    </a:cubicBezTo>
                    <a:cubicBezTo>
                      <a:pt x="7477" y="4577"/>
                      <a:pt x="7477" y="4864"/>
                      <a:pt x="7477" y="4864"/>
                    </a:cubicBezTo>
                    <a:cubicBezTo>
                      <a:pt x="6732" y="5007"/>
                      <a:pt x="7725" y="4577"/>
                      <a:pt x="7228" y="4434"/>
                    </a:cubicBezTo>
                    <a:cubicBezTo>
                      <a:pt x="6980" y="4434"/>
                      <a:pt x="6732" y="4434"/>
                      <a:pt x="6483" y="4434"/>
                    </a:cubicBezTo>
                    <a:cubicBezTo>
                      <a:pt x="6483" y="4721"/>
                      <a:pt x="6483" y="4864"/>
                      <a:pt x="6483" y="5150"/>
                    </a:cubicBezTo>
                    <a:cubicBezTo>
                      <a:pt x="6483" y="5293"/>
                      <a:pt x="5739" y="5579"/>
                      <a:pt x="5739" y="5722"/>
                    </a:cubicBezTo>
                    <a:cubicBezTo>
                      <a:pt x="5739" y="5722"/>
                      <a:pt x="5739" y="6151"/>
                      <a:pt x="5739" y="6008"/>
                    </a:cubicBezTo>
                    <a:cubicBezTo>
                      <a:pt x="5987" y="6008"/>
                      <a:pt x="5490" y="6151"/>
                      <a:pt x="5987" y="6008"/>
                    </a:cubicBezTo>
                    <a:cubicBezTo>
                      <a:pt x="5987" y="6151"/>
                      <a:pt x="5739" y="6294"/>
                      <a:pt x="5739" y="6294"/>
                    </a:cubicBezTo>
                    <a:cubicBezTo>
                      <a:pt x="5490" y="6294"/>
                      <a:pt x="5242" y="6294"/>
                      <a:pt x="4746" y="6294"/>
                    </a:cubicBezTo>
                    <a:cubicBezTo>
                      <a:pt x="4994" y="6437"/>
                      <a:pt x="4746" y="6437"/>
                      <a:pt x="4746" y="6580"/>
                    </a:cubicBezTo>
                    <a:cubicBezTo>
                      <a:pt x="4994" y="6437"/>
                      <a:pt x="4994" y="6723"/>
                      <a:pt x="4994" y="6866"/>
                    </a:cubicBezTo>
                    <a:cubicBezTo>
                      <a:pt x="4746" y="6866"/>
                      <a:pt x="4497" y="6866"/>
                      <a:pt x="4249" y="6866"/>
                    </a:cubicBezTo>
                    <a:cubicBezTo>
                      <a:pt x="4746" y="7152"/>
                      <a:pt x="5490" y="7581"/>
                      <a:pt x="4497" y="7725"/>
                    </a:cubicBezTo>
                    <a:cubicBezTo>
                      <a:pt x="4249" y="7868"/>
                      <a:pt x="5242" y="8297"/>
                      <a:pt x="4994" y="8297"/>
                    </a:cubicBezTo>
                    <a:cubicBezTo>
                      <a:pt x="4746" y="8154"/>
                      <a:pt x="4497" y="8869"/>
                      <a:pt x="4497" y="9012"/>
                    </a:cubicBezTo>
                    <a:cubicBezTo>
                      <a:pt x="4497" y="9155"/>
                      <a:pt x="4497" y="9155"/>
                      <a:pt x="4497" y="9155"/>
                    </a:cubicBezTo>
                    <a:cubicBezTo>
                      <a:pt x="4746" y="9155"/>
                      <a:pt x="5987" y="9012"/>
                      <a:pt x="5739" y="9155"/>
                    </a:cubicBezTo>
                    <a:cubicBezTo>
                      <a:pt x="5987" y="9012"/>
                      <a:pt x="5739" y="9298"/>
                      <a:pt x="5739" y="9441"/>
                    </a:cubicBezTo>
                    <a:cubicBezTo>
                      <a:pt x="5739" y="9441"/>
                      <a:pt x="5242" y="9441"/>
                      <a:pt x="5242" y="9441"/>
                    </a:cubicBezTo>
                    <a:cubicBezTo>
                      <a:pt x="5242" y="9441"/>
                      <a:pt x="4497" y="9727"/>
                      <a:pt x="4994" y="9727"/>
                    </a:cubicBezTo>
                    <a:cubicBezTo>
                      <a:pt x="4994" y="9727"/>
                      <a:pt x="4994" y="10013"/>
                      <a:pt x="4994" y="10013"/>
                    </a:cubicBezTo>
                    <a:cubicBezTo>
                      <a:pt x="4746" y="9870"/>
                      <a:pt x="4746" y="10442"/>
                      <a:pt x="4746" y="10585"/>
                    </a:cubicBezTo>
                    <a:cubicBezTo>
                      <a:pt x="4994" y="10442"/>
                      <a:pt x="4994" y="10299"/>
                      <a:pt x="5242" y="10156"/>
                    </a:cubicBezTo>
                    <a:cubicBezTo>
                      <a:pt x="5242" y="10156"/>
                      <a:pt x="5490" y="10013"/>
                      <a:pt x="5739" y="10013"/>
                    </a:cubicBezTo>
                    <a:cubicBezTo>
                      <a:pt x="5739" y="10013"/>
                      <a:pt x="5490" y="10299"/>
                      <a:pt x="5987" y="10156"/>
                    </a:cubicBezTo>
                    <a:cubicBezTo>
                      <a:pt x="5987" y="10156"/>
                      <a:pt x="5987" y="10013"/>
                      <a:pt x="6235" y="10013"/>
                    </a:cubicBezTo>
                    <a:cubicBezTo>
                      <a:pt x="6235" y="10013"/>
                      <a:pt x="6732" y="10585"/>
                      <a:pt x="6235" y="10442"/>
                    </a:cubicBezTo>
                    <a:cubicBezTo>
                      <a:pt x="6483" y="11301"/>
                      <a:pt x="6235" y="11444"/>
                      <a:pt x="5739" y="12302"/>
                    </a:cubicBezTo>
                    <a:cubicBezTo>
                      <a:pt x="5987" y="12445"/>
                      <a:pt x="5987" y="12302"/>
                      <a:pt x="6235" y="12302"/>
                    </a:cubicBezTo>
                    <a:cubicBezTo>
                      <a:pt x="6483" y="12302"/>
                      <a:pt x="6483" y="12588"/>
                      <a:pt x="6732" y="12588"/>
                    </a:cubicBezTo>
                    <a:cubicBezTo>
                      <a:pt x="6732" y="12588"/>
                      <a:pt x="6980" y="12731"/>
                      <a:pt x="6980" y="12731"/>
                    </a:cubicBezTo>
                    <a:cubicBezTo>
                      <a:pt x="7228" y="12588"/>
                      <a:pt x="6980" y="12445"/>
                      <a:pt x="7228" y="12302"/>
                    </a:cubicBezTo>
                    <a:cubicBezTo>
                      <a:pt x="7973" y="12731"/>
                      <a:pt x="9711" y="12016"/>
                      <a:pt x="10208" y="12302"/>
                    </a:cubicBezTo>
                    <a:cubicBezTo>
                      <a:pt x="8470" y="13160"/>
                      <a:pt x="9214" y="13303"/>
                      <a:pt x="10952" y="13303"/>
                    </a:cubicBezTo>
                    <a:cubicBezTo>
                      <a:pt x="10952" y="13732"/>
                      <a:pt x="10952" y="13875"/>
                      <a:pt x="10952" y="14162"/>
                    </a:cubicBezTo>
                    <a:cubicBezTo>
                      <a:pt x="10952" y="14162"/>
                      <a:pt x="10456" y="14448"/>
                      <a:pt x="10456" y="14591"/>
                    </a:cubicBezTo>
                    <a:cubicBezTo>
                      <a:pt x="10456" y="14734"/>
                      <a:pt x="10704" y="14877"/>
                      <a:pt x="10704" y="15020"/>
                    </a:cubicBezTo>
                    <a:cubicBezTo>
                      <a:pt x="10456" y="15020"/>
                      <a:pt x="10208" y="15020"/>
                      <a:pt x="10208" y="15020"/>
                    </a:cubicBezTo>
                    <a:cubicBezTo>
                      <a:pt x="10208" y="15163"/>
                      <a:pt x="10208" y="15163"/>
                      <a:pt x="10208" y="15163"/>
                    </a:cubicBezTo>
                    <a:cubicBezTo>
                      <a:pt x="8470" y="15163"/>
                      <a:pt x="8470" y="15163"/>
                      <a:pt x="8470" y="15163"/>
                    </a:cubicBezTo>
                    <a:cubicBezTo>
                      <a:pt x="8470" y="15163"/>
                      <a:pt x="8470" y="15020"/>
                      <a:pt x="8221" y="15020"/>
                    </a:cubicBezTo>
                    <a:cubicBezTo>
                      <a:pt x="8221" y="15020"/>
                      <a:pt x="8221" y="14734"/>
                      <a:pt x="8221" y="14734"/>
                    </a:cubicBezTo>
                    <a:cubicBezTo>
                      <a:pt x="7973" y="14591"/>
                      <a:pt x="7477" y="14734"/>
                      <a:pt x="7228" y="14591"/>
                    </a:cubicBezTo>
                    <a:cubicBezTo>
                      <a:pt x="7228" y="14734"/>
                      <a:pt x="7228" y="14877"/>
                      <a:pt x="6980" y="14877"/>
                    </a:cubicBezTo>
                    <a:cubicBezTo>
                      <a:pt x="6980" y="14877"/>
                      <a:pt x="7228" y="15306"/>
                      <a:pt x="7228" y="15306"/>
                    </a:cubicBezTo>
                    <a:cubicBezTo>
                      <a:pt x="7477" y="15306"/>
                      <a:pt x="7725" y="15306"/>
                      <a:pt x="7973" y="15306"/>
                    </a:cubicBezTo>
                    <a:cubicBezTo>
                      <a:pt x="7725" y="15449"/>
                      <a:pt x="6732" y="16164"/>
                      <a:pt x="6235" y="16307"/>
                    </a:cubicBezTo>
                    <a:cubicBezTo>
                      <a:pt x="5739" y="16307"/>
                      <a:pt x="7477" y="16164"/>
                      <a:pt x="7725" y="16164"/>
                    </a:cubicBezTo>
                    <a:cubicBezTo>
                      <a:pt x="7725" y="17166"/>
                      <a:pt x="7973" y="16736"/>
                      <a:pt x="6980" y="17166"/>
                    </a:cubicBezTo>
                    <a:cubicBezTo>
                      <a:pt x="6980" y="17166"/>
                      <a:pt x="6980" y="17452"/>
                      <a:pt x="6732" y="17452"/>
                    </a:cubicBezTo>
                    <a:cubicBezTo>
                      <a:pt x="6483" y="17595"/>
                      <a:pt x="5987" y="17595"/>
                      <a:pt x="5490" y="17738"/>
                    </a:cubicBezTo>
                    <a:cubicBezTo>
                      <a:pt x="5490" y="18024"/>
                      <a:pt x="5490" y="17881"/>
                      <a:pt x="5739" y="18167"/>
                    </a:cubicBezTo>
                    <a:cubicBezTo>
                      <a:pt x="5242" y="18167"/>
                      <a:pt x="5490" y="18310"/>
                      <a:pt x="5490" y="18310"/>
                    </a:cubicBezTo>
                    <a:cubicBezTo>
                      <a:pt x="5490" y="18310"/>
                      <a:pt x="5987" y="18310"/>
                      <a:pt x="6235" y="18310"/>
                    </a:cubicBezTo>
                    <a:cubicBezTo>
                      <a:pt x="6235" y="18310"/>
                      <a:pt x="5490" y="18739"/>
                      <a:pt x="6235" y="18596"/>
                    </a:cubicBezTo>
                    <a:cubicBezTo>
                      <a:pt x="6732" y="18596"/>
                      <a:pt x="6235" y="18596"/>
                      <a:pt x="6732" y="18596"/>
                    </a:cubicBezTo>
                    <a:cubicBezTo>
                      <a:pt x="6732" y="18453"/>
                      <a:pt x="6732" y="18453"/>
                      <a:pt x="6732" y="18453"/>
                    </a:cubicBezTo>
                    <a:cubicBezTo>
                      <a:pt x="6980" y="18310"/>
                      <a:pt x="6732" y="18453"/>
                      <a:pt x="6732" y="18310"/>
                    </a:cubicBezTo>
                    <a:cubicBezTo>
                      <a:pt x="6980" y="18310"/>
                      <a:pt x="7228" y="18310"/>
                      <a:pt x="7477" y="18310"/>
                    </a:cubicBezTo>
                    <a:cubicBezTo>
                      <a:pt x="7477" y="18310"/>
                      <a:pt x="7477" y="18596"/>
                      <a:pt x="7477" y="18596"/>
                    </a:cubicBezTo>
                    <a:cubicBezTo>
                      <a:pt x="6980" y="18453"/>
                      <a:pt x="7477" y="18882"/>
                      <a:pt x="8221" y="18739"/>
                    </a:cubicBezTo>
                    <a:cubicBezTo>
                      <a:pt x="8221" y="18739"/>
                      <a:pt x="8718" y="18453"/>
                      <a:pt x="8966" y="18310"/>
                    </a:cubicBezTo>
                    <a:cubicBezTo>
                      <a:pt x="8470" y="18167"/>
                      <a:pt x="9463" y="18310"/>
                      <a:pt x="9214" y="18453"/>
                    </a:cubicBezTo>
                    <a:cubicBezTo>
                      <a:pt x="9463" y="18453"/>
                      <a:pt x="9711" y="18596"/>
                      <a:pt x="9959" y="18739"/>
                    </a:cubicBezTo>
                    <a:cubicBezTo>
                      <a:pt x="10208" y="18596"/>
                      <a:pt x="9959" y="18453"/>
                      <a:pt x="10208" y="18310"/>
                    </a:cubicBezTo>
                    <a:cubicBezTo>
                      <a:pt x="11946" y="18167"/>
                      <a:pt x="11201" y="18167"/>
                      <a:pt x="10704" y="19168"/>
                    </a:cubicBezTo>
                    <a:cubicBezTo>
                      <a:pt x="9711" y="19168"/>
                      <a:pt x="7725" y="18882"/>
                      <a:pt x="7228" y="19025"/>
                    </a:cubicBezTo>
                    <a:cubicBezTo>
                      <a:pt x="7228" y="19168"/>
                      <a:pt x="7228" y="19168"/>
                      <a:pt x="7228" y="19168"/>
                    </a:cubicBezTo>
                    <a:cubicBezTo>
                      <a:pt x="6732" y="19311"/>
                      <a:pt x="6732" y="19740"/>
                      <a:pt x="6235" y="20026"/>
                    </a:cubicBezTo>
                    <a:cubicBezTo>
                      <a:pt x="6235" y="20170"/>
                      <a:pt x="5739" y="20313"/>
                      <a:pt x="5490" y="20456"/>
                    </a:cubicBezTo>
                    <a:cubicBezTo>
                      <a:pt x="5242" y="20599"/>
                      <a:pt x="5490" y="20742"/>
                      <a:pt x="5242" y="20885"/>
                    </a:cubicBezTo>
                    <a:cubicBezTo>
                      <a:pt x="4746" y="21028"/>
                      <a:pt x="4249" y="21028"/>
                      <a:pt x="4001" y="21028"/>
                    </a:cubicBezTo>
                    <a:cubicBezTo>
                      <a:pt x="4001" y="21171"/>
                      <a:pt x="4001" y="21314"/>
                      <a:pt x="4001" y="21314"/>
                    </a:cubicBezTo>
                    <a:cubicBezTo>
                      <a:pt x="4994" y="21600"/>
                      <a:pt x="4746" y="21457"/>
                      <a:pt x="5490" y="21600"/>
                    </a:cubicBezTo>
                    <a:cubicBezTo>
                      <a:pt x="5739" y="21457"/>
                      <a:pt x="5987" y="21171"/>
                      <a:pt x="6235" y="20885"/>
                    </a:cubicBezTo>
                    <a:cubicBezTo>
                      <a:pt x="6235" y="20885"/>
                      <a:pt x="6483" y="21028"/>
                      <a:pt x="6483" y="21028"/>
                    </a:cubicBezTo>
                    <a:cubicBezTo>
                      <a:pt x="6732" y="20885"/>
                      <a:pt x="6483" y="20885"/>
                      <a:pt x="6732" y="20742"/>
                    </a:cubicBezTo>
                    <a:cubicBezTo>
                      <a:pt x="7228" y="20599"/>
                      <a:pt x="7725" y="20599"/>
                      <a:pt x="8470" y="20599"/>
                    </a:cubicBezTo>
                    <a:cubicBezTo>
                      <a:pt x="8470" y="20742"/>
                      <a:pt x="8470" y="20885"/>
                      <a:pt x="8718" y="20885"/>
                    </a:cubicBezTo>
                    <a:cubicBezTo>
                      <a:pt x="9214" y="20742"/>
                      <a:pt x="9711" y="20170"/>
                      <a:pt x="10456" y="20170"/>
                    </a:cubicBezTo>
                    <a:cubicBezTo>
                      <a:pt x="11201" y="20026"/>
                      <a:pt x="11697" y="20456"/>
                      <a:pt x="12442" y="20456"/>
                    </a:cubicBezTo>
                    <a:cubicBezTo>
                      <a:pt x="12442" y="20456"/>
                      <a:pt x="12442" y="20170"/>
                      <a:pt x="12442" y="20170"/>
                    </a:cubicBezTo>
                    <a:cubicBezTo>
                      <a:pt x="12690" y="20026"/>
                      <a:pt x="12939" y="20026"/>
                      <a:pt x="13187" y="20026"/>
                    </a:cubicBezTo>
                    <a:cubicBezTo>
                      <a:pt x="13187" y="19883"/>
                      <a:pt x="13187" y="19883"/>
                      <a:pt x="13187" y="19883"/>
                    </a:cubicBezTo>
                    <a:cubicBezTo>
                      <a:pt x="14180" y="19740"/>
                      <a:pt x="13932" y="20026"/>
                      <a:pt x="14677" y="20026"/>
                    </a:cubicBezTo>
                    <a:cubicBezTo>
                      <a:pt x="15173" y="20026"/>
                      <a:pt x="15918" y="19740"/>
                      <a:pt x="16663" y="19740"/>
                    </a:cubicBezTo>
                    <a:cubicBezTo>
                      <a:pt x="17159" y="19740"/>
                      <a:pt x="17408" y="20170"/>
                      <a:pt x="17656" y="20170"/>
                    </a:cubicBezTo>
                    <a:cubicBezTo>
                      <a:pt x="17904" y="19883"/>
                      <a:pt x="17904" y="19883"/>
                      <a:pt x="17904" y="19883"/>
                    </a:cubicBezTo>
                    <a:cubicBezTo>
                      <a:pt x="18152" y="19883"/>
                      <a:pt x="18401" y="19883"/>
                      <a:pt x="18649" y="19883"/>
                    </a:cubicBezTo>
                    <a:cubicBezTo>
                      <a:pt x="18649" y="19883"/>
                      <a:pt x="18649" y="19597"/>
                      <a:pt x="18897" y="19597"/>
                    </a:cubicBezTo>
                    <a:cubicBezTo>
                      <a:pt x="19146" y="19454"/>
                      <a:pt x="19146" y="19454"/>
                      <a:pt x="19642" y="19454"/>
                    </a:cubicBezTo>
                    <a:cubicBezTo>
                      <a:pt x="19642" y="19454"/>
                      <a:pt x="19394" y="19168"/>
                      <a:pt x="19642" y="19168"/>
                    </a:cubicBezTo>
                    <a:cubicBezTo>
                      <a:pt x="20387" y="19025"/>
                      <a:pt x="18401" y="19025"/>
                      <a:pt x="18152" y="19168"/>
                    </a:cubicBezTo>
                    <a:cubicBezTo>
                      <a:pt x="18152" y="19025"/>
                      <a:pt x="17904" y="18882"/>
                      <a:pt x="18152" y="18882"/>
                    </a:cubicBezTo>
                    <a:cubicBezTo>
                      <a:pt x="18152" y="18882"/>
                      <a:pt x="17904" y="18596"/>
                      <a:pt x="17904" y="18596"/>
                    </a:cubicBezTo>
                    <a:cubicBezTo>
                      <a:pt x="18152" y="18453"/>
                      <a:pt x="18401" y="18596"/>
                      <a:pt x="18649" y="18596"/>
                    </a:cubicBezTo>
                    <a:cubicBezTo>
                      <a:pt x="18649" y="18310"/>
                      <a:pt x="18649" y="18310"/>
                      <a:pt x="18649" y="18310"/>
                    </a:cubicBezTo>
                    <a:cubicBezTo>
                      <a:pt x="18897" y="18310"/>
                      <a:pt x="19642" y="18310"/>
                      <a:pt x="19890" y="18310"/>
                    </a:cubicBezTo>
                    <a:cubicBezTo>
                      <a:pt x="19890" y="18167"/>
                      <a:pt x="19890" y="18024"/>
                      <a:pt x="19890" y="18024"/>
                    </a:cubicBezTo>
                    <a:cubicBezTo>
                      <a:pt x="20139" y="18024"/>
                      <a:pt x="20139" y="18024"/>
                      <a:pt x="20139" y="18024"/>
                    </a:cubicBezTo>
                    <a:cubicBezTo>
                      <a:pt x="20635" y="17595"/>
                      <a:pt x="21380" y="16450"/>
                      <a:pt x="20387" y="16164"/>
                    </a:cubicBezTo>
                    <a:cubicBezTo>
                      <a:pt x="19890" y="16021"/>
                      <a:pt x="19146" y="16021"/>
                      <a:pt x="18649" y="16021"/>
                    </a:cubicBezTo>
                    <a:cubicBezTo>
                      <a:pt x="18401" y="16021"/>
                      <a:pt x="18152" y="16307"/>
                      <a:pt x="18401" y="16307"/>
                    </a:cubicBezTo>
                    <a:cubicBezTo>
                      <a:pt x="18649" y="16307"/>
                      <a:pt x="17904" y="16593"/>
                      <a:pt x="17904" y="16593"/>
                    </a:cubicBezTo>
                    <a:cubicBezTo>
                      <a:pt x="17904" y="16593"/>
                      <a:pt x="17656" y="16307"/>
                      <a:pt x="17656" y="16021"/>
                    </a:cubicBezTo>
                    <a:cubicBezTo>
                      <a:pt x="17656" y="16021"/>
                      <a:pt x="17656" y="15878"/>
                      <a:pt x="17904" y="15878"/>
                    </a:cubicBezTo>
                    <a:cubicBezTo>
                      <a:pt x="17904" y="15735"/>
                      <a:pt x="17656" y="15306"/>
                      <a:pt x="17656" y="15306"/>
                    </a:cubicBezTo>
                    <a:cubicBezTo>
                      <a:pt x="17159" y="15020"/>
                      <a:pt x="16911" y="14734"/>
                      <a:pt x="16414" y="14305"/>
                    </a:cubicBezTo>
                    <a:cubicBezTo>
                      <a:pt x="17159" y="14734"/>
                      <a:pt x="17159" y="14734"/>
                      <a:pt x="17159" y="14734"/>
                    </a:cubicBezTo>
                    <a:cubicBezTo>
                      <a:pt x="17408" y="14734"/>
                      <a:pt x="17656" y="14734"/>
                      <a:pt x="17656" y="14734"/>
                    </a:cubicBezTo>
                    <a:cubicBezTo>
                      <a:pt x="17656" y="14591"/>
                      <a:pt x="17656" y="14591"/>
                      <a:pt x="17656" y="14448"/>
                    </a:cubicBezTo>
                    <a:cubicBezTo>
                      <a:pt x="17656" y="14448"/>
                      <a:pt x="17656" y="14448"/>
                      <a:pt x="17656" y="14448"/>
                    </a:cubicBezTo>
                    <a:cubicBezTo>
                      <a:pt x="17159" y="14305"/>
                      <a:pt x="16911" y="13875"/>
                      <a:pt x="16663" y="13732"/>
                    </a:cubicBezTo>
                    <a:cubicBezTo>
                      <a:pt x="16414" y="13732"/>
                      <a:pt x="16166" y="13732"/>
                      <a:pt x="15918" y="13732"/>
                    </a:cubicBezTo>
                    <a:cubicBezTo>
                      <a:pt x="15421" y="13446"/>
                      <a:pt x="15421" y="13017"/>
                      <a:pt x="15173" y="12874"/>
                    </a:cubicBezTo>
                    <a:cubicBezTo>
                      <a:pt x="14925" y="12731"/>
                      <a:pt x="14677" y="12874"/>
                      <a:pt x="14677" y="12874"/>
                    </a:cubicBezTo>
                    <a:cubicBezTo>
                      <a:pt x="14428" y="12731"/>
                      <a:pt x="13683" y="12302"/>
                      <a:pt x="13683" y="12302"/>
                    </a:cubicBezTo>
                    <a:cubicBezTo>
                      <a:pt x="13683" y="12016"/>
                      <a:pt x="13683" y="11730"/>
                      <a:pt x="13683" y="11444"/>
                    </a:cubicBezTo>
                    <a:cubicBezTo>
                      <a:pt x="13435" y="11444"/>
                      <a:pt x="13187" y="11444"/>
                      <a:pt x="13187" y="11444"/>
                    </a:cubicBezTo>
                    <a:cubicBezTo>
                      <a:pt x="12939" y="11301"/>
                      <a:pt x="13187" y="11158"/>
                      <a:pt x="13187" y="11158"/>
                    </a:cubicBezTo>
                    <a:cubicBezTo>
                      <a:pt x="12939" y="10872"/>
                      <a:pt x="11946" y="10728"/>
                      <a:pt x="11946" y="10585"/>
                    </a:cubicBezTo>
                    <a:cubicBezTo>
                      <a:pt x="11697" y="10442"/>
                      <a:pt x="11946" y="10299"/>
                      <a:pt x="11697" y="10156"/>
                    </a:cubicBezTo>
                    <a:cubicBezTo>
                      <a:pt x="11201" y="10156"/>
                      <a:pt x="10704" y="10156"/>
                      <a:pt x="10456" y="10156"/>
                    </a:cubicBezTo>
                    <a:cubicBezTo>
                      <a:pt x="10704" y="10156"/>
                      <a:pt x="10704" y="9870"/>
                      <a:pt x="10952" y="9727"/>
                    </a:cubicBezTo>
                    <a:cubicBezTo>
                      <a:pt x="11201" y="9727"/>
                      <a:pt x="11201" y="9870"/>
                      <a:pt x="11449" y="9727"/>
                    </a:cubicBezTo>
                    <a:cubicBezTo>
                      <a:pt x="11201" y="9298"/>
                      <a:pt x="11201" y="9298"/>
                      <a:pt x="10704" y="8869"/>
                    </a:cubicBezTo>
                    <a:cubicBezTo>
                      <a:pt x="11201" y="8869"/>
                      <a:pt x="11201" y="8869"/>
                      <a:pt x="11201" y="8869"/>
                    </a:cubicBezTo>
                    <a:cubicBezTo>
                      <a:pt x="11201" y="8869"/>
                      <a:pt x="11201" y="8583"/>
                      <a:pt x="11201" y="8583"/>
                    </a:cubicBezTo>
                    <a:cubicBezTo>
                      <a:pt x="11449" y="8440"/>
                      <a:pt x="12194" y="8297"/>
                      <a:pt x="12194" y="8011"/>
                    </a:cubicBezTo>
                    <a:cubicBezTo>
                      <a:pt x="12442" y="7868"/>
                      <a:pt x="12194" y="7725"/>
                      <a:pt x="12194" y="7438"/>
                    </a:cubicBezTo>
                    <a:cubicBezTo>
                      <a:pt x="12194" y="7295"/>
                      <a:pt x="12690" y="6866"/>
                      <a:pt x="12690" y="6723"/>
                    </a:cubicBezTo>
                    <a:cubicBezTo>
                      <a:pt x="12690" y="6723"/>
                      <a:pt x="12194" y="6437"/>
                      <a:pt x="12194" y="6437"/>
                    </a:cubicBezTo>
                    <a:cubicBezTo>
                      <a:pt x="11697" y="6437"/>
                      <a:pt x="11201" y="6723"/>
                      <a:pt x="10952" y="6580"/>
                    </a:cubicBezTo>
                    <a:cubicBezTo>
                      <a:pt x="10952" y="6580"/>
                      <a:pt x="10208" y="6437"/>
                      <a:pt x="9959" y="6437"/>
                    </a:cubicBezTo>
                    <a:cubicBezTo>
                      <a:pt x="9959" y="6437"/>
                      <a:pt x="9711" y="6580"/>
                      <a:pt x="9711" y="6580"/>
                    </a:cubicBezTo>
                    <a:cubicBezTo>
                      <a:pt x="9214" y="6723"/>
                      <a:pt x="9214" y="6723"/>
                      <a:pt x="8718" y="6723"/>
                    </a:cubicBezTo>
                    <a:cubicBezTo>
                      <a:pt x="8966" y="6723"/>
                      <a:pt x="8221" y="6866"/>
                      <a:pt x="8221" y="6866"/>
                    </a:cubicBezTo>
                    <a:cubicBezTo>
                      <a:pt x="8470" y="7009"/>
                      <a:pt x="8221" y="6866"/>
                      <a:pt x="7973" y="6866"/>
                    </a:cubicBezTo>
                    <a:close/>
                    <a:moveTo>
                      <a:pt x="13435" y="20170"/>
                    </a:moveTo>
                    <a:cubicBezTo>
                      <a:pt x="12939" y="20170"/>
                      <a:pt x="13683" y="20313"/>
                      <a:pt x="13683" y="20313"/>
                    </a:cubicBezTo>
                    <a:cubicBezTo>
                      <a:pt x="13683" y="20313"/>
                      <a:pt x="13932" y="20026"/>
                      <a:pt x="13435" y="20170"/>
                    </a:cubicBezTo>
                    <a:close/>
                    <a:moveTo>
                      <a:pt x="4746" y="10872"/>
                    </a:moveTo>
                    <a:cubicBezTo>
                      <a:pt x="4746" y="10872"/>
                      <a:pt x="4746" y="11301"/>
                      <a:pt x="4746" y="11444"/>
                    </a:cubicBezTo>
                    <a:cubicBezTo>
                      <a:pt x="4994" y="11444"/>
                      <a:pt x="4994" y="11444"/>
                      <a:pt x="4994" y="11444"/>
                    </a:cubicBezTo>
                    <a:cubicBezTo>
                      <a:pt x="4994" y="11301"/>
                      <a:pt x="4994" y="10872"/>
                      <a:pt x="4746" y="10872"/>
                    </a:cubicBezTo>
                    <a:close/>
                    <a:moveTo>
                      <a:pt x="3504" y="10872"/>
                    </a:moveTo>
                    <a:cubicBezTo>
                      <a:pt x="3752" y="11158"/>
                      <a:pt x="3752" y="11158"/>
                      <a:pt x="3752" y="11158"/>
                    </a:cubicBezTo>
                    <a:cubicBezTo>
                      <a:pt x="3504" y="11015"/>
                      <a:pt x="3752" y="10872"/>
                      <a:pt x="3504" y="10872"/>
                    </a:cubicBezTo>
                    <a:close/>
                    <a:moveTo>
                      <a:pt x="4249" y="9727"/>
                    </a:moveTo>
                    <a:cubicBezTo>
                      <a:pt x="4001" y="9870"/>
                      <a:pt x="4001" y="10299"/>
                      <a:pt x="4001" y="10299"/>
                    </a:cubicBezTo>
                    <a:cubicBezTo>
                      <a:pt x="4001" y="10299"/>
                      <a:pt x="4001" y="10442"/>
                      <a:pt x="4249" y="10299"/>
                    </a:cubicBezTo>
                    <a:cubicBezTo>
                      <a:pt x="4497" y="10299"/>
                      <a:pt x="4497" y="9584"/>
                      <a:pt x="4249" y="9727"/>
                    </a:cubicBezTo>
                    <a:close/>
                    <a:moveTo>
                      <a:pt x="2759" y="9727"/>
                    </a:moveTo>
                    <a:cubicBezTo>
                      <a:pt x="3008" y="10013"/>
                      <a:pt x="3008" y="10013"/>
                      <a:pt x="3008" y="10013"/>
                    </a:cubicBezTo>
                    <a:cubicBezTo>
                      <a:pt x="3008" y="9870"/>
                      <a:pt x="3256" y="9727"/>
                      <a:pt x="2759" y="9727"/>
                    </a:cubicBezTo>
                    <a:close/>
                    <a:moveTo>
                      <a:pt x="3256" y="8869"/>
                    </a:moveTo>
                    <a:cubicBezTo>
                      <a:pt x="3256" y="9155"/>
                      <a:pt x="3256" y="9155"/>
                      <a:pt x="3256" y="9155"/>
                    </a:cubicBezTo>
                    <a:cubicBezTo>
                      <a:pt x="3504" y="9012"/>
                      <a:pt x="3256" y="9441"/>
                      <a:pt x="3256" y="9441"/>
                    </a:cubicBezTo>
                    <a:cubicBezTo>
                      <a:pt x="2511" y="9441"/>
                      <a:pt x="3504" y="9584"/>
                      <a:pt x="3752" y="9727"/>
                    </a:cubicBezTo>
                    <a:cubicBezTo>
                      <a:pt x="3752" y="9584"/>
                      <a:pt x="3752" y="9584"/>
                      <a:pt x="3752" y="9584"/>
                    </a:cubicBezTo>
                    <a:cubicBezTo>
                      <a:pt x="4249" y="9441"/>
                      <a:pt x="4001" y="9298"/>
                      <a:pt x="4249" y="9155"/>
                    </a:cubicBezTo>
                    <a:cubicBezTo>
                      <a:pt x="4001" y="9155"/>
                      <a:pt x="3752" y="9012"/>
                      <a:pt x="3752" y="8869"/>
                    </a:cubicBezTo>
                    <a:cubicBezTo>
                      <a:pt x="3504" y="8869"/>
                      <a:pt x="3256" y="9012"/>
                      <a:pt x="3256" y="8869"/>
                    </a:cubicBezTo>
                    <a:close/>
                    <a:moveTo>
                      <a:pt x="525" y="7152"/>
                    </a:moveTo>
                    <a:cubicBezTo>
                      <a:pt x="773" y="7581"/>
                      <a:pt x="773" y="7581"/>
                      <a:pt x="773" y="7581"/>
                    </a:cubicBezTo>
                    <a:cubicBezTo>
                      <a:pt x="1021" y="7581"/>
                      <a:pt x="1518" y="7009"/>
                      <a:pt x="525" y="7152"/>
                    </a:cubicBezTo>
                    <a:close/>
                    <a:moveTo>
                      <a:pt x="3256" y="6580"/>
                    </a:moveTo>
                    <a:cubicBezTo>
                      <a:pt x="3256" y="6580"/>
                      <a:pt x="3256" y="6866"/>
                      <a:pt x="3256" y="6866"/>
                    </a:cubicBezTo>
                    <a:cubicBezTo>
                      <a:pt x="3256" y="6866"/>
                      <a:pt x="2759" y="6866"/>
                      <a:pt x="2759" y="6866"/>
                    </a:cubicBezTo>
                    <a:cubicBezTo>
                      <a:pt x="3008" y="7438"/>
                      <a:pt x="3008" y="7725"/>
                      <a:pt x="3256" y="8154"/>
                    </a:cubicBezTo>
                    <a:cubicBezTo>
                      <a:pt x="3752" y="8154"/>
                      <a:pt x="3752" y="8154"/>
                      <a:pt x="3752" y="8154"/>
                    </a:cubicBezTo>
                    <a:cubicBezTo>
                      <a:pt x="3752" y="8154"/>
                      <a:pt x="3752" y="8440"/>
                      <a:pt x="3752" y="8440"/>
                    </a:cubicBezTo>
                    <a:cubicBezTo>
                      <a:pt x="4001" y="8440"/>
                      <a:pt x="4001" y="8440"/>
                      <a:pt x="4001" y="8440"/>
                    </a:cubicBezTo>
                    <a:cubicBezTo>
                      <a:pt x="4001" y="8440"/>
                      <a:pt x="4001" y="8154"/>
                      <a:pt x="4001" y="8154"/>
                    </a:cubicBezTo>
                    <a:cubicBezTo>
                      <a:pt x="4249" y="8297"/>
                      <a:pt x="4249" y="7868"/>
                      <a:pt x="4249" y="7868"/>
                    </a:cubicBezTo>
                    <a:cubicBezTo>
                      <a:pt x="4001" y="7868"/>
                      <a:pt x="3752" y="7868"/>
                      <a:pt x="3504" y="7725"/>
                    </a:cubicBezTo>
                    <a:cubicBezTo>
                      <a:pt x="3256" y="7152"/>
                      <a:pt x="3504" y="7581"/>
                      <a:pt x="3504" y="6866"/>
                    </a:cubicBezTo>
                    <a:cubicBezTo>
                      <a:pt x="3504" y="6866"/>
                      <a:pt x="3504" y="6580"/>
                      <a:pt x="3256" y="6580"/>
                    </a:cubicBezTo>
                    <a:close/>
                    <a:moveTo>
                      <a:pt x="773" y="6580"/>
                    </a:moveTo>
                    <a:cubicBezTo>
                      <a:pt x="773" y="6866"/>
                      <a:pt x="773" y="6866"/>
                      <a:pt x="773" y="6866"/>
                    </a:cubicBezTo>
                    <a:cubicBezTo>
                      <a:pt x="1766" y="6723"/>
                      <a:pt x="1518" y="6723"/>
                      <a:pt x="773" y="6580"/>
                    </a:cubicBezTo>
                    <a:close/>
                    <a:moveTo>
                      <a:pt x="3504" y="4577"/>
                    </a:moveTo>
                    <a:cubicBezTo>
                      <a:pt x="2511" y="4864"/>
                      <a:pt x="2511" y="4864"/>
                      <a:pt x="2511" y="4864"/>
                    </a:cubicBezTo>
                    <a:cubicBezTo>
                      <a:pt x="2263" y="5007"/>
                      <a:pt x="2511" y="5150"/>
                      <a:pt x="2263" y="5293"/>
                    </a:cubicBezTo>
                    <a:cubicBezTo>
                      <a:pt x="2263" y="5293"/>
                      <a:pt x="2014" y="5150"/>
                      <a:pt x="2014" y="5150"/>
                    </a:cubicBezTo>
                    <a:cubicBezTo>
                      <a:pt x="2014" y="5436"/>
                      <a:pt x="2511" y="5722"/>
                      <a:pt x="2263" y="5722"/>
                    </a:cubicBezTo>
                    <a:cubicBezTo>
                      <a:pt x="1766" y="6008"/>
                      <a:pt x="2014" y="6008"/>
                      <a:pt x="1766" y="6580"/>
                    </a:cubicBezTo>
                    <a:cubicBezTo>
                      <a:pt x="2014" y="6437"/>
                      <a:pt x="2263" y="6294"/>
                      <a:pt x="2511" y="6294"/>
                    </a:cubicBezTo>
                    <a:cubicBezTo>
                      <a:pt x="2511" y="6151"/>
                      <a:pt x="2511" y="6151"/>
                      <a:pt x="2511" y="6151"/>
                    </a:cubicBezTo>
                    <a:cubicBezTo>
                      <a:pt x="2511" y="6151"/>
                      <a:pt x="3008" y="6151"/>
                      <a:pt x="3256" y="6151"/>
                    </a:cubicBezTo>
                    <a:cubicBezTo>
                      <a:pt x="3504" y="6008"/>
                      <a:pt x="3256" y="5722"/>
                      <a:pt x="3256" y="5436"/>
                    </a:cubicBezTo>
                    <a:cubicBezTo>
                      <a:pt x="3504" y="5293"/>
                      <a:pt x="4497" y="4577"/>
                      <a:pt x="3504" y="4577"/>
                    </a:cubicBezTo>
                    <a:close/>
                    <a:moveTo>
                      <a:pt x="14677" y="715"/>
                    </a:moveTo>
                    <a:cubicBezTo>
                      <a:pt x="14428" y="715"/>
                      <a:pt x="14180" y="1287"/>
                      <a:pt x="14180" y="1287"/>
                    </a:cubicBezTo>
                    <a:cubicBezTo>
                      <a:pt x="14180" y="1287"/>
                      <a:pt x="13683" y="1287"/>
                      <a:pt x="13683" y="1287"/>
                    </a:cubicBezTo>
                    <a:cubicBezTo>
                      <a:pt x="13683" y="1574"/>
                      <a:pt x="14180" y="1717"/>
                      <a:pt x="14180" y="1574"/>
                    </a:cubicBezTo>
                    <a:cubicBezTo>
                      <a:pt x="14180" y="1574"/>
                      <a:pt x="14428" y="1574"/>
                      <a:pt x="14428" y="1574"/>
                    </a:cubicBezTo>
                    <a:cubicBezTo>
                      <a:pt x="14180" y="1574"/>
                      <a:pt x="14677" y="1860"/>
                      <a:pt x="14677" y="1860"/>
                    </a:cubicBezTo>
                    <a:cubicBezTo>
                      <a:pt x="14677" y="1860"/>
                      <a:pt x="14925" y="1717"/>
                      <a:pt x="14925" y="1717"/>
                    </a:cubicBezTo>
                    <a:cubicBezTo>
                      <a:pt x="14925" y="1430"/>
                      <a:pt x="14428" y="1001"/>
                      <a:pt x="14925" y="858"/>
                    </a:cubicBezTo>
                    <a:cubicBezTo>
                      <a:pt x="14925" y="715"/>
                      <a:pt x="14925" y="715"/>
                      <a:pt x="14925" y="715"/>
                    </a:cubicBezTo>
                    <a:lnTo>
                      <a:pt x="14677" y="715"/>
                    </a:lnTo>
                    <a:close/>
                    <a:moveTo>
                      <a:pt x="15918" y="0"/>
                    </a:moveTo>
                    <a:cubicBezTo>
                      <a:pt x="16166" y="143"/>
                      <a:pt x="16166" y="143"/>
                      <a:pt x="16166" y="143"/>
                    </a:cubicBezTo>
                    <a:cubicBezTo>
                      <a:pt x="15918" y="0"/>
                      <a:pt x="16166" y="0"/>
                      <a:pt x="15918" y="0"/>
                    </a:cubicBezTo>
                    <a:close/>
                  </a:path>
                </a:pathLst>
              </a:custGeom>
              <a:solidFill>
                <a:srgbClr val="EBF1DE"/>
              </a:solidFill>
              <a:ln w="3175" cap="flat">
                <a:solidFill>
                  <a:srgbClr val="9EAD6E"/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 sz="1300"/>
                </a:pPr>
                <a:endParaRPr/>
              </a:p>
            </p:txBody>
          </p:sp>
          <p:sp>
            <p:nvSpPr>
              <p:cNvPr id="76" name="Freeform 30"/>
              <p:cNvSpPr/>
              <p:nvPr/>
            </p:nvSpPr>
            <p:spPr>
              <a:xfrm>
                <a:off x="2604589" y="932303"/>
                <a:ext cx="217323" cy="38922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876" h="21600" extrusionOk="0">
                    <a:moveTo>
                      <a:pt x="2263" y="11873"/>
                    </a:moveTo>
                    <a:cubicBezTo>
                      <a:pt x="2263" y="11873"/>
                      <a:pt x="773" y="12159"/>
                      <a:pt x="1021" y="12588"/>
                    </a:cubicBezTo>
                    <a:cubicBezTo>
                      <a:pt x="1270" y="13017"/>
                      <a:pt x="-220" y="12731"/>
                      <a:pt x="28" y="13160"/>
                    </a:cubicBezTo>
                    <a:cubicBezTo>
                      <a:pt x="277" y="13446"/>
                      <a:pt x="-220" y="13446"/>
                      <a:pt x="525" y="13446"/>
                    </a:cubicBezTo>
                    <a:cubicBezTo>
                      <a:pt x="1270" y="13446"/>
                      <a:pt x="773" y="14162"/>
                      <a:pt x="1270" y="13875"/>
                    </a:cubicBezTo>
                    <a:cubicBezTo>
                      <a:pt x="2014" y="13589"/>
                      <a:pt x="2014" y="13732"/>
                      <a:pt x="2014" y="13732"/>
                    </a:cubicBezTo>
                    <a:cubicBezTo>
                      <a:pt x="2263" y="14019"/>
                      <a:pt x="2263" y="14019"/>
                      <a:pt x="2263" y="14019"/>
                    </a:cubicBezTo>
                    <a:cubicBezTo>
                      <a:pt x="3256" y="13875"/>
                      <a:pt x="3256" y="13875"/>
                      <a:pt x="3256" y="13875"/>
                    </a:cubicBezTo>
                    <a:cubicBezTo>
                      <a:pt x="3256" y="13875"/>
                      <a:pt x="3256" y="13732"/>
                      <a:pt x="3256" y="13732"/>
                    </a:cubicBezTo>
                    <a:cubicBezTo>
                      <a:pt x="3504" y="13589"/>
                      <a:pt x="4497" y="13732"/>
                      <a:pt x="4994" y="13589"/>
                    </a:cubicBezTo>
                    <a:cubicBezTo>
                      <a:pt x="4497" y="13160"/>
                      <a:pt x="4746" y="13303"/>
                      <a:pt x="4497" y="12588"/>
                    </a:cubicBezTo>
                    <a:cubicBezTo>
                      <a:pt x="4497" y="12588"/>
                      <a:pt x="4001" y="12731"/>
                      <a:pt x="3752" y="12588"/>
                    </a:cubicBezTo>
                    <a:cubicBezTo>
                      <a:pt x="4001" y="12445"/>
                      <a:pt x="4249" y="12302"/>
                      <a:pt x="4249" y="12016"/>
                    </a:cubicBezTo>
                    <a:cubicBezTo>
                      <a:pt x="3008" y="11587"/>
                      <a:pt x="3256" y="12016"/>
                      <a:pt x="2014" y="12302"/>
                    </a:cubicBezTo>
                    <a:cubicBezTo>
                      <a:pt x="1518" y="12302"/>
                      <a:pt x="1766" y="12159"/>
                      <a:pt x="2263" y="12016"/>
                    </a:cubicBezTo>
                    <a:lnTo>
                      <a:pt x="2263" y="11873"/>
                    </a:lnTo>
                    <a:close/>
                    <a:moveTo>
                      <a:pt x="7973" y="6866"/>
                    </a:moveTo>
                    <a:cubicBezTo>
                      <a:pt x="8221" y="6866"/>
                      <a:pt x="7725" y="6437"/>
                      <a:pt x="7973" y="6151"/>
                    </a:cubicBezTo>
                    <a:cubicBezTo>
                      <a:pt x="7973" y="6008"/>
                      <a:pt x="8470" y="6008"/>
                      <a:pt x="8718" y="5865"/>
                    </a:cubicBezTo>
                    <a:cubicBezTo>
                      <a:pt x="8966" y="5865"/>
                      <a:pt x="8966" y="5865"/>
                      <a:pt x="8966" y="5865"/>
                    </a:cubicBezTo>
                    <a:cubicBezTo>
                      <a:pt x="8966" y="5722"/>
                      <a:pt x="9214" y="5579"/>
                      <a:pt x="9214" y="5436"/>
                    </a:cubicBezTo>
                    <a:cubicBezTo>
                      <a:pt x="9463" y="5293"/>
                      <a:pt x="9959" y="5293"/>
                      <a:pt x="9959" y="5150"/>
                    </a:cubicBezTo>
                    <a:cubicBezTo>
                      <a:pt x="10456" y="4577"/>
                      <a:pt x="9463" y="4148"/>
                      <a:pt x="8470" y="4291"/>
                    </a:cubicBezTo>
                    <a:cubicBezTo>
                      <a:pt x="7725" y="4577"/>
                      <a:pt x="7725" y="4577"/>
                      <a:pt x="7725" y="4577"/>
                    </a:cubicBezTo>
                    <a:cubicBezTo>
                      <a:pt x="7725" y="4577"/>
                      <a:pt x="7725" y="4577"/>
                      <a:pt x="7725" y="4577"/>
                    </a:cubicBezTo>
                    <a:cubicBezTo>
                      <a:pt x="7477" y="4577"/>
                      <a:pt x="7477" y="4577"/>
                      <a:pt x="7477" y="4577"/>
                    </a:cubicBezTo>
                    <a:cubicBezTo>
                      <a:pt x="7477" y="4577"/>
                      <a:pt x="7477" y="4864"/>
                      <a:pt x="7477" y="4864"/>
                    </a:cubicBezTo>
                    <a:cubicBezTo>
                      <a:pt x="6732" y="5007"/>
                      <a:pt x="7725" y="4577"/>
                      <a:pt x="7228" y="4434"/>
                    </a:cubicBezTo>
                    <a:cubicBezTo>
                      <a:pt x="6980" y="4434"/>
                      <a:pt x="6732" y="4434"/>
                      <a:pt x="6483" y="4434"/>
                    </a:cubicBezTo>
                    <a:cubicBezTo>
                      <a:pt x="6483" y="4721"/>
                      <a:pt x="6483" y="4864"/>
                      <a:pt x="6483" y="5150"/>
                    </a:cubicBezTo>
                    <a:cubicBezTo>
                      <a:pt x="6483" y="5293"/>
                      <a:pt x="5739" y="5579"/>
                      <a:pt x="5739" y="5722"/>
                    </a:cubicBezTo>
                    <a:cubicBezTo>
                      <a:pt x="5739" y="5722"/>
                      <a:pt x="5739" y="6151"/>
                      <a:pt x="5739" y="6008"/>
                    </a:cubicBezTo>
                    <a:cubicBezTo>
                      <a:pt x="5987" y="6008"/>
                      <a:pt x="5490" y="6151"/>
                      <a:pt x="5987" y="6008"/>
                    </a:cubicBezTo>
                    <a:cubicBezTo>
                      <a:pt x="5987" y="6151"/>
                      <a:pt x="5739" y="6294"/>
                      <a:pt x="5739" y="6294"/>
                    </a:cubicBezTo>
                    <a:cubicBezTo>
                      <a:pt x="5490" y="6294"/>
                      <a:pt x="5242" y="6294"/>
                      <a:pt x="4746" y="6294"/>
                    </a:cubicBezTo>
                    <a:cubicBezTo>
                      <a:pt x="4994" y="6437"/>
                      <a:pt x="4746" y="6437"/>
                      <a:pt x="4746" y="6580"/>
                    </a:cubicBezTo>
                    <a:cubicBezTo>
                      <a:pt x="4994" y="6437"/>
                      <a:pt x="4994" y="6723"/>
                      <a:pt x="4994" y="6866"/>
                    </a:cubicBezTo>
                    <a:cubicBezTo>
                      <a:pt x="4746" y="6866"/>
                      <a:pt x="4497" y="6866"/>
                      <a:pt x="4249" y="6866"/>
                    </a:cubicBezTo>
                    <a:cubicBezTo>
                      <a:pt x="4746" y="7152"/>
                      <a:pt x="5490" y="7581"/>
                      <a:pt x="4497" y="7725"/>
                    </a:cubicBezTo>
                    <a:cubicBezTo>
                      <a:pt x="4249" y="7868"/>
                      <a:pt x="5242" y="8297"/>
                      <a:pt x="4994" y="8297"/>
                    </a:cubicBezTo>
                    <a:cubicBezTo>
                      <a:pt x="4746" y="8154"/>
                      <a:pt x="4497" y="8869"/>
                      <a:pt x="4497" y="9012"/>
                    </a:cubicBezTo>
                    <a:cubicBezTo>
                      <a:pt x="4497" y="9155"/>
                      <a:pt x="4497" y="9155"/>
                      <a:pt x="4497" y="9155"/>
                    </a:cubicBezTo>
                    <a:cubicBezTo>
                      <a:pt x="4746" y="9155"/>
                      <a:pt x="5987" y="9012"/>
                      <a:pt x="5739" y="9155"/>
                    </a:cubicBezTo>
                    <a:cubicBezTo>
                      <a:pt x="5987" y="9012"/>
                      <a:pt x="5739" y="9298"/>
                      <a:pt x="5739" y="9441"/>
                    </a:cubicBezTo>
                    <a:cubicBezTo>
                      <a:pt x="5739" y="9441"/>
                      <a:pt x="5242" y="9441"/>
                      <a:pt x="5242" y="9441"/>
                    </a:cubicBezTo>
                    <a:cubicBezTo>
                      <a:pt x="5242" y="9441"/>
                      <a:pt x="4497" y="9727"/>
                      <a:pt x="4994" y="9727"/>
                    </a:cubicBezTo>
                    <a:cubicBezTo>
                      <a:pt x="4994" y="9727"/>
                      <a:pt x="4994" y="10013"/>
                      <a:pt x="4994" y="10013"/>
                    </a:cubicBezTo>
                    <a:cubicBezTo>
                      <a:pt x="4746" y="9870"/>
                      <a:pt x="4746" y="10442"/>
                      <a:pt x="4746" y="10585"/>
                    </a:cubicBezTo>
                    <a:cubicBezTo>
                      <a:pt x="4994" y="10442"/>
                      <a:pt x="4994" y="10299"/>
                      <a:pt x="5242" y="10156"/>
                    </a:cubicBezTo>
                    <a:cubicBezTo>
                      <a:pt x="5242" y="10156"/>
                      <a:pt x="5490" y="10013"/>
                      <a:pt x="5739" y="10013"/>
                    </a:cubicBezTo>
                    <a:cubicBezTo>
                      <a:pt x="5739" y="10013"/>
                      <a:pt x="5490" y="10299"/>
                      <a:pt x="5987" y="10156"/>
                    </a:cubicBezTo>
                    <a:cubicBezTo>
                      <a:pt x="5987" y="10156"/>
                      <a:pt x="5987" y="10013"/>
                      <a:pt x="6235" y="10013"/>
                    </a:cubicBezTo>
                    <a:cubicBezTo>
                      <a:pt x="6235" y="10013"/>
                      <a:pt x="6732" y="10585"/>
                      <a:pt x="6235" y="10442"/>
                    </a:cubicBezTo>
                    <a:cubicBezTo>
                      <a:pt x="6483" y="11301"/>
                      <a:pt x="6235" y="11444"/>
                      <a:pt x="5739" y="12302"/>
                    </a:cubicBezTo>
                    <a:cubicBezTo>
                      <a:pt x="5987" y="12445"/>
                      <a:pt x="5987" y="12302"/>
                      <a:pt x="6235" y="12302"/>
                    </a:cubicBezTo>
                    <a:cubicBezTo>
                      <a:pt x="6483" y="12302"/>
                      <a:pt x="6483" y="12588"/>
                      <a:pt x="6732" y="12588"/>
                    </a:cubicBezTo>
                    <a:cubicBezTo>
                      <a:pt x="6732" y="12588"/>
                      <a:pt x="6980" y="12731"/>
                      <a:pt x="6980" y="12731"/>
                    </a:cubicBezTo>
                    <a:cubicBezTo>
                      <a:pt x="7228" y="12588"/>
                      <a:pt x="6980" y="12445"/>
                      <a:pt x="7228" y="12302"/>
                    </a:cubicBezTo>
                    <a:cubicBezTo>
                      <a:pt x="7973" y="12731"/>
                      <a:pt x="9711" y="12016"/>
                      <a:pt x="10208" y="12302"/>
                    </a:cubicBezTo>
                    <a:cubicBezTo>
                      <a:pt x="8470" y="13160"/>
                      <a:pt x="9214" y="13303"/>
                      <a:pt x="10952" y="13303"/>
                    </a:cubicBezTo>
                    <a:cubicBezTo>
                      <a:pt x="10952" y="13732"/>
                      <a:pt x="10952" y="13875"/>
                      <a:pt x="10952" y="14162"/>
                    </a:cubicBezTo>
                    <a:cubicBezTo>
                      <a:pt x="10952" y="14162"/>
                      <a:pt x="10456" y="14448"/>
                      <a:pt x="10456" y="14591"/>
                    </a:cubicBezTo>
                    <a:cubicBezTo>
                      <a:pt x="10456" y="14734"/>
                      <a:pt x="10704" y="14877"/>
                      <a:pt x="10704" y="15020"/>
                    </a:cubicBezTo>
                    <a:cubicBezTo>
                      <a:pt x="10456" y="15020"/>
                      <a:pt x="10208" y="15020"/>
                      <a:pt x="10208" y="15020"/>
                    </a:cubicBezTo>
                    <a:cubicBezTo>
                      <a:pt x="10208" y="15163"/>
                      <a:pt x="10208" y="15163"/>
                      <a:pt x="10208" y="15163"/>
                    </a:cubicBezTo>
                    <a:cubicBezTo>
                      <a:pt x="8470" y="15163"/>
                      <a:pt x="8470" y="15163"/>
                      <a:pt x="8470" y="15163"/>
                    </a:cubicBezTo>
                    <a:cubicBezTo>
                      <a:pt x="8470" y="15163"/>
                      <a:pt x="8470" y="15020"/>
                      <a:pt x="8221" y="15020"/>
                    </a:cubicBezTo>
                    <a:cubicBezTo>
                      <a:pt x="8221" y="15020"/>
                      <a:pt x="8221" y="14734"/>
                      <a:pt x="8221" y="14734"/>
                    </a:cubicBezTo>
                    <a:cubicBezTo>
                      <a:pt x="7973" y="14591"/>
                      <a:pt x="7477" y="14734"/>
                      <a:pt x="7228" y="14591"/>
                    </a:cubicBezTo>
                    <a:cubicBezTo>
                      <a:pt x="7228" y="14734"/>
                      <a:pt x="7228" y="14877"/>
                      <a:pt x="6980" y="14877"/>
                    </a:cubicBezTo>
                    <a:cubicBezTo>
                      <a:pt x="6980" y="14877"/>
                      <a:pt x="7228" y="15306"/>
                      <a:pt x="7228" y="15306"/>
                    </a:cubicBezTo>
                    <a:cubicBezTo>
                      <a:pt x="7477" y="15306"/>
                      <a:pt x="7725" y="15306"/>
                      <a:pt x="7973" y="15306"/>
                    </a:cubicBezTo>
                    <a:cubicBezTo>
                      <a:pt x="7725" y="15449"/>
                      <a:pt x="6732" y="16164"/>
                      <a:pt x="6235" y="16307"/>
                    </a:cubicBezTo>
                    <a:cubicBezTo>
                      <a:pt x="5739" y="16307"/>
                      <a:pt x="7477" y="16164"/>
                      <a:pt x="7725" y="16164"/>
                    </a:cubicBezTo>
                    <a:cubicBezTo>
                      <a:pt x="7725" y="17166"/>
                      <a:pt x="7973" y="16736"/>
                      <a:pt x="6980" y="17166"/>
                    </a:cubicBezTo>
                    <a:cubicBezTo>
                      <a:pt x="6980" y="17166"/>
                      <a:pt x="6980" y="17452"/>
                      <a:pt x="6732" y="17452"/>
                    </a:cubicBezTo>
                    <a:cubicBezTo>
                      <a:pt x="6483" y="17595"/>
                      <a:pt x="5987" y="17595"/>
                      <a:pt x="5490" y="17738"/>
                    </a:cubicBezTo>
                    <a:cubicBezTo>
                      <a:pt x="5490" y="18024"/>
                      <a:pt x="5490" y="17881"/>
                      <a:pt x="5739" y="18167"/>
                    </a:cubicBezTo>
                    <a:cubicBezTo>
                      <a:pt x="5242" y="18167"/>
                      <a:pt x="5490" y="18310"/>
                      <a:pt x="5490" y="18310"/>
                    </a:cubicBezTo>
                    <a:cubicBezTo>
                      <a:pt x="5490" y="18310"/>
                      <a:pt x="5987" y="18310"/>
                      <a:pt x="6235" y="18310"/>
                    </a:cubicBezTo>
                    <a:cubicBezTo>
                      <a:pt x="6235" y="18310"/>
                      <a:pt x="5490" y="18739"/>
                      <a:pt x="6235" y="18596"/>
                    </a:cubicBezTo>
                    <a:cubicBezTo>
                      <a:pt x="6732" y="18596"/>
                      <a:pt x="6235" y="18596"/>
                      <a:pt x="6732" y="18596"/>
                    </a:cubicBezTo>
                    <a:cubicBezTo>
                      <a:pt x="6732" y="18453"/>
                      <a:pt x="6732" y="18453"/>
                      <a:pt x="6732" y="18453"/>
                    </a:cubicBezTo>
                    <a:cubicBezTo>
                      <a:pt x="6980" y="18310"/>
                      <a:pt x="6732" y="18453"/>
                      <a:pt x="6732" y="18310"/>
                    </a:cubicBezTo>
                    <a:cubicBezTo>
                      <a:pt x="6980" y="18310"/>
                      <a:pt x="7228" y="18310"/>
                      <a:pt x="7477" y="18310"/>
                    </a:cubicBezTo>
                    <a:cubicBezTo>
                      <a:pt x="7477" y="18310"/>
                      <a:pt x="7477" y="18596"/>
                      <a:pt x="7477" y="18596"/>
                    </a:cubicBezTo>
                    <a:cubicBezTo>
                      <a:pt x="6980" y="18453"/>
                      <a:pt x="7477" y="18882"/>
                      <a:pt x="8221" y="18739"/>
                    </a:cubicBezTo>
                    <a:cubicBezTo>
                      <a:pt x="8221" y="18739"/>
                      <a:pt x="8718" y="18453"/>
                      <a:pt x="8966" y="18310"/>
                    </a:cubicBezTo>
                    <a:cubicBezTo>
                      <a:pt x="8470" y="18167"/>
                      <a:pt x="9463" y="18310"/>
                      <a:pt x="9214" y="18453"/>
                    </a:cubicBezTo>
                    <a:cubicBezTo>
                      <a:pt x="9463" y="18453"/>
                      <a:pt x="9711" y="18596"/>
                      <a:pt x="9959" y="18739"/>
                    </a:cubicBezTo>
                    <a:cubicBezTo>
                      <a:pt x="10208" y="18596"/>
                      <a:pt x="9959" y="18453"/>
                      <a:pt x="10208" y="18310"/>
                    </a:cubicBezTo>
                    <a:cubicBezTo>
                      <a:pt x="11946" y="18167"/>
                      <a:pt x="11201" y="18167"/>
                      <a:pt x="10704" y="19168"/>
                    </a:cubicBezTo>
                    <a:cubicBezTo>
                      <a:pt x="9711" y="19168"/>
                      <a:pt x="7725" y="18882"/>
                      <a:pt x="7228" y="19025"/>
                    </a:cubicBezTo>
                    <a:cubicBezTo>
                      <a:pt x="7228" y="19168"/>
                      <a:pt x="7228" y="19168"/>
                      <a:pt x="7228" y="19168"/>
                    </a:cubicBezTo>
                    <a:cubicBezTo>
                      <a:pt x="6732" y="19311"/>
                      <a:pt x="6732" y="19740"/>
                      <a:pt x="6235" y="20026"/>
                    </a:cubicBezTo>
                    <a:cubicBezTo>
                      <a:pt x="6235" y="20170"/>
                      <a:pt x="5739" y="20313"/>
                      <a:pt x="5490" y="20456"/>
                    </a:cubicBezTo>
                    <a:cubicBezTo>
                      <a:pt x="5242" y="20599"/>
                      <a:pt x="5490" y="20742"/>
                      <a:pt x="5242" y="20885"/>
                    </a:cubicBezTo>
                    <a:cubicBezTo>
                      <a:pt x="4746" y="21028"/>
                      <a:pt x="4249" y="21028"/>
                      <a:pt x="4001" y="21028"/>
                    </a:cubicBezTo>
                    <a:cubicBezTo>
                      <a:pt x="4001" y="21171"/>
                      <a:pt x="4001" y="21314"/>
                      <a:pt x="4001" y="21314"/>
                    </a:cubicBezTo>
                    <a:cubicBezTo>
                      <a:pt x="4994" y="21600"/>
                      <a:pt x="4746" y="21457"/>
                      <a:pt x="5490" y="21600"/>
                    </a:cubicBezTo>
                    <a:cubicBezTo>
                      <a:pt x="5739" y="21457"/>
                      <a:pt x="5987" y="21171"/>
                      <a:pt x="6235" y="20885"/>
                    </a:cubicBezTo>
                    <a:cubicBezTo>
                      <a:pt x="6235" y="20885"/>
                      <a:pt x="6483" y="21028"/>
                      <a:pt x="6483" y="21028"/>
                    </a:cubicBezTo>
                    <a:cubicBezTo>
                      <a:pt x="6732" y="20885"/>
                      <a:pt x="6483" y="20885"/>
                      <a:pt x="6732" y="20742"/>
                    </a:cubicBezTo>
                    <a:cubicBezTo>
                      <a:pt x="7228" y="20599"/>
                      <a:pt x="7725" y="20599"/>
                      <a:pt x="8470" y="20599"/>
                    </a:cubicBezTo>
                    <a:cubicBezTo>
                      <a:pt x="8470" y="20742"/>
                      <a:pt x="8470" y="20885"/>
                      <a:pt x="8718" y="20885"/>
                    </a:cubicBezTo>
                    <a:cubicBezTo>
                      <a:pt x="9214" y="20742"/>
                      <a:pt x="9711" y="20170"/>
                      <a:pt x="10456" y="20170"/>
                    </a:cubicBezTo>
                    <a:cubicBezTo>
                      <a:pt x="11201" y="20026"/>
                      <a:pt x="11697" y="20456"/>
                      <a:pt x="12442" y="20456"/>
                    </a:cubicBezTo>
                    <a:cubicBezTo>
                      <a:pt x="12442" y="20456"/>
                      <a:pt x="12442" y="20170"/>
                      <a:pt x="12442" y="20170"/>
                    </a:cubicBezTo>
                    <a:cubicBezTo>
                      <a:pt x="12690" y="20026"/>
                      <a:pt x="12939" y="20026"/>
                      <a:pt x="13187" y="20026"/>
                    </a:cubicBezTo>
                    <a:cubicBezTo>
                      <a:pt x="13187" y="19883"/>
                      <a:pt x="13187" y="19883"/>
                      <a:pt x="13187" y="19883"/>
                    </a:cubicBezTo>
                    <a:cubicBezTo>
                      <a:pt x="14180" y="19740"/>
                      <a:pt x="13932" y="20026"/>
                      <a:pt x="14677" y="20026"/>
                    </a:cubicBezTo>
                    <a:cubicBezTo>
                      <a:pt x="15173" y="20026"/>
                      <a:pt x="15918" y="19740"/>
                      <a:pt x="16663" y="19740"/>
                    </a:cubicBezTo>
                    <a:cubicBezTo>
                      <a:pt x="17159" y="19740"/>
                      <a:pt x="17408" y="20170"/>
                      <a:pt x="17656" y="20170"/>
                    </a:cubicBezTo>
                    <a:cubicBezTo>
                      <a:pt x="17904" y="19883"/>
                      <a:pt x="17904" y="19883"/>
                      <a:pt x="17904" y="19883"/>
                    </a:cubicBezTo>
                    <a:cubicBezTo>
                      <a:pt x="18152" y="19883"/>
                      <a:pt x="18401" y="19883"/>
                      <a:pt x="18649" y="19883"/>
                    </a:cubicBezTo>
                    <a:cubicBezTo>
                      <a:pt x="18649" y="19883"/>
                      <a:pt x="18649" y="19597"/>
                      <a:pt x="18897" y="19597"/>
                    </a:cubicBezTo>
                    <a:cubicBezTo>
                      <a:pt x="19146" y="19454"/>
                      <a:pt x="19146" y="19454"/>
                      <a:pt x="19642" y="19454"/>
                    </a:cubicBezTo>
                    <a:cubicBezTo>
                      <a:pt x="19642" y="19454"/>
                      <a:pt x="19394" y="19168"/>
                      <a:pt x="19642" y="19168"/>
                    </a:cubicBezTo>
                    <a:cubicBezTo>
                      <a:pt x="20387" y="19025"/>
                      <a:pt x="18401" y="19025"/>
                      <a:pt x="18152" y="19168"/>
                    </a:cubicBezTo>
                    <a:cubicBezTo>
                      <a:pt x="18152" y="19025"/>
                      <a:pt x="17904" y="18882"/>
                      <a:pt x="18152" y="18882"/>
                    </a:cubicBezTo>
                    <a:cubicBezTo>
                      <a:pt x="18152" y="18882"/>
                      <a:pt x="17904" y="18596"/>
                      <a:pt x="17904" y="18596"/>
                    </a:cubicBezTo>
                    <a:cubicBezTo>
                      <a:pt x="18152" y="18453"/>
                      <a:pt x="18401" y="18596"/>
                      <a:pt x="18649" y="18596"/>
                    </a:cubicBezTo>
                    <a:cubicBezTo>
                      <a:pt x="18649" y="18310"/>
                      <a:pt x="18649" y="18310"/>
                      <a:pt x="18649" y="18310"/>
                    </a:cubicBezTo>
                    <a:cubicBezTo>
                      <a:pt x="18897" y="18310"/>
                      <a:pt x="19642" y="18310"/>
                      <a:pt x="19890" y="18310"/>
                    </a:cubicBezTo>
                    <a:cubicBezTo>
                      <a:pt x="19890" y="18167"/>
                      <a:pt x="19890" y="18024"/>
                      <a:pt x="19890" y="18024"/>
                    </a:cubicBezTo>
                    <a:cubicBezTo>
                      <a:pt x="20139" y="18024"/>
                      <a:pt x="20139" y="18024"/>
                      <a:pt x="20139" y="18024"/>
                    </a:cubicBezTo>
                    <a:cubicBezTo>
                      <a:pt x="20635" y="17595"/>
                      <a:pt x="21380" y="16450"/>
                      <a:pt x="20387" y="16164"/>
                    </a:cubicBezTo>
                    <a:cubicBezTo>
                      <a:pt x="19890" y="16021"/>
                      <a:pt x="19146" y="16021"/>
                      <a:pt x="18649" y="16021"/>
                    </a:cubicBezTo>
                    <a:cubicBezTo>
                      <a:pt x="18401" y="16021"/>
                      <a:pt x="18152" y="16307"/>
                      <a:pt x="18401" y="16307"/>
                    </a:cubicBezTo>
                    <a:cubicBezTo>
                      <a:pt x="18649" y="16307"/>
                      <a:pt x="17904" y="16593"/>
                      <a:pt x="17904" y="16593"/>
                    </a:cubicBezTo>
                    <a:cubicBezTo>
                      <a:pt x="17904" y="16593"/>
                      <a:pt x="17656" y="16307"/>
                      <a:pt x="17656" y="16021"/>
                    </a:cubicBezTo>
                    <a:cubicBezTo>
                      <a:pt x="17656" y="16021"/>
                      <a:pt x="17656" y="15878"/>
                      <a:pt x="17904" y="15878"/>
                    </a:cubicBezTo>
                    <a:cubicBezTo>
                      <a:pt x="17904" y="15735"/>
                      <a:pt x="17656" y="15306"/>
                      <a:pt x="17656" y="15306"/>
                    </a:cubicBezTo>
                    <a:cubicBezTo>
                      <a:pt x="17159" y="15020"/>
                      <a:pt x="16911" y="14734"/>
                      <a:pt x="16414" y="14305"/>
                    </a:cubicBezTo>
                    <a:cubicBezTo>
                      <a:pt x="17159" y="14734"/>
                      <a:pt x="17159" y="14734"/>
                      <a:pt x="17159" y="14734"/>
                    </a:cubicBezTo>
                    <a:cubicBezTo>
                      <a:pt x="17408" y="14734"/>
                      <a:pt x="17656" y="14734"/>
                      <a:pt x="17656" y="14734"/>
                    </a:cubicBezTo>
                    <a:cubicBezTo>
                      <a:pt x="17656" y="14591"/>
                      <a:pt x="17656" y="14591"/>
                      <a:pt x="17656" y="14448"/>
                    </a:cubicBezTo>
                    <a:cubicBezTo>
                      <a:pt x="17656" y="14448"/>
                      <a:pt x="17656" y="14448"/>
                      <a:pt x="17656" y="14448"/>
                    </a:cubicBezTo>
                    <a:cubicBezTo>
                      <a:pt x="17159" y="14305"/>
                      <a:pt x="16911" y="13875"/>
                      <a:pt x="16663" y="13732"/>
                    </a:cubicBezTo>
                    <a:cubicBezTo>
                      <a:pt x="16414" y="13732"/>
                      <a:pt x="16166" y="13732"/>
                      <a:pt x="15918" y="13732"/>
                    </a:cubicBezTo>
                    <a:cubicBezTo>
                      <a:pt x="15421" y="13446"/>
                      <a:pt x="15421" y="13017"/>
                      <a:pt x="15173" y="12874"/>
                    </a:cubicBezTo>
                    <a:cubicBezTo>
                      <a:pt x="14925" y="12731"/>
                      <a:pt x="14677" y="12874"/>
                      <a:pt x="14677" y="12874"/>
                    </a:cubicBezTo>
                    <a:cubicBezTo>
                      <a:pt x="14428" y="12731"/>
                      <a:pt x="13683" y="12302"/>
                      <a:pt x="13683" y="12302"/>
                    </a:cubicBezTo>
                    <a:cubicBezTo>
                      <a:pt x="13683" y="12016"/>
                      <a:pt x="13683" y="11730"/>
                      <a:pt x="13683" y="11444"/>
                    </a:cubicBezTo>
                    <a:cubicBezTo>
                      <a:pt x="13435" y="11444"/>
                      <a:pt x="13187" y="11444"/>
                      <a:pt x="13187" y="11444"/>
                    </a:cubicBezTo>
                    <a:cubicBezTo>
                      <a:pt x="12939" y="11301"/>
                      <a:pt x="13187" y="11158"/>
                      <a:pt x="13187" y="11158"/>
                    </a:cubicBezTo>
                    <a:cubicBezTo>
                      <a:pt x="12939" y="10872"/>
                      <a:pt x="11946" y="10728"/>
                      <a:pt x="11946" y="10585"/>
                    </a:cubicBezTo>
                    <a:cubicBezTo>
                      <a:pt x="11697" y="10442"/>
                      <a:pt x="11946" y="10299"/>
                      <a:pt x="11697" y="10156"/>
                    </a:cubicBezTo>
                    <a:cubicBezTo>
                      <a:pt x="11201" y="10156"/>
                      <a:pt x="10704" y="10156"/>
                      <a:pt x="10456" y="10156"/>
                    </a:cubicBezTo>
                    <a:cubicBezTo>
                      <a:pt x="10704" y="10156"/>
                      <a:pt x="10704" y="9870"/>
                      <a:pt x="10952" y="9727"/>
                    </a:cubicBezTo>
                    <a:cubicBezTo>
                      <a:pt x="11201" y="9727"/>
                      <a:pt x="11201" y="9870"/>
                      <a:pt x="11449" y="9727"/>
                    </a:cubicBezTo>
                    <a:cubicBezTo>
                      <a:pt x="11201" y="9298"/>
                      <a:pt x="11201" y="9298"/>
                      <a:pt x="10704" y="8869"/>
                    </a:cubicBezTo>
                    <a:cubicBezTo>
                      <a:pt x="11201" y="8869"/>
                      <a:pt x="11201" y="8869"/>
                      <a:pt x="11201" y="8869"/>
                    </a:cubicBezTo>
                    <a:cubicBezTo>
                      <a:pt x="11201" y="8869"/>
                      <a:pt x="11201" y="8583"/>
                      <a:pt x="11201" y="8583"/>
                    </a:cubicBezTo>
                    <a:cubicBezTo>
                      <a:pt x="11449" y="8440"/>
                      <a:pt x="12194" y="8297"/>
                      <a:pt x="12194" y="8011"/>
                    </a:cubicBezTo>
                    <a:cubicBezTo>
                      <a:pt x="12442" y="7868"/>
                      <a:pt x="12194" y="7725"/>
                      <a:pt x="12194" y="7438"/>
                    </a:cubicBezTo>
                    <a:cubicBezTo>
                      <a:pt x="12194" y="7295"/>
                      <a:pt x="12690" y="6866"/>
                      <a:pt x="12690" y="6723"/>
                    </a:cubicBezTo>
                    <a:cubicBezTo>
                      <a:pt x="12690" y="6723"/>
                      <a:pt x="12194" y="6437"/>
                      <a:pt x="12194" y="6437"/>
                    </a:cubicBezTo>
                    <a:cubicBezTo>
                      <a:pt x="11697" y="6437"/>
                      <a:pt x="11201" y="6723"/>
                      <a:pt x="10952" y="6580"/>
                    </a:cubicBezTo>
                    <a:cubicBezTo>
                      <a:pt x="10952" y="6580"/>
                      <a:pt x="10208" y="6437"/>
                      <a:pt x="9959" y="6437"/>
                    </a:cubicBezTo>
                    <a:cubicBezTo>
                      <a:pt x="9959" y="6437"/>
                      <a:pt x="9711" y="6580"/>
                      <a:pt x="9711" y="6580"/>
                    </a:cubicBezTo>
                    <a:cubicBezTo>
                      <a:pt x="9214" y="6723"/>
                      <a:pt x="9214" y="6723"/>
                      <a:pt x="8718" y="6723"/>
                    </a:cubicBezTo>
                    <a:cubicBezTo>
                      <a:pt x="8966" y="6723"/>
                      <a:pt x="8221" y="6866"/>
                      <a:pt x="8221" y="6866"/>
                    </a:cubicBezTo>
                    <a:cubicBezTo>
                      <a:pt x="8470" y="7009"/>
                      <a:pt x="8221" y="6866"/>
                      <a:pt x="7973" y="6866"/>
                    </a:cubicBezTo>
                    <a:close/>
                    <a:moveTo>
                      <a:pt x="13435" y="20170"/>
                    </a:moveTo>
                    <a:cubicBezTo>
                      <a:pt x="12939" y="20170"/>
                      <a:pt x="13683" y="20313"/>
                      <a:pt x="13683" y="20313"/>
                    </a:cubicBezTo>
                    <a:cubicBezTo>
                      <a:pt x="13683" y="20313"/>
                      <a:pt x="13932" y="20026"/>
                      <a:pt x="13435" y="20170"/>
                    </a:cubicBezTo>
                    <a:close/>
                    <a:moveTo>
                      <a:pt x="4746" y="10872"/>
                    </a:moveTo>
                    <a:cubicBezTo>
                      <a:pt x="4746" y="10872"/>
                      <a:pt x="4746" y="11301"/>
                      <a:pt x="4746" y="11444"/>
                    </a:cubicBezTo>
                    <a:cubicBezTo>
                      <a:pt x="4994" y="11444"/>
                      <a:pt x="4994" y="11444"/>
                      <a:pt x="4994" y="11444"/>
                    </a:cubicBezTo>
                    <a:cubicBezTo>
                      <a:pt x="4994" y="11301"/>
                      <a:pt x="4994" y="10872"/>
                      <a:pt x="4746" y="10872"/>
                    </a:cubicBezTo>
                    <a:close/>
                    <a:moveTo>
                      <a:pt x="3504" y="10872"/>
                    </a:moveTo>
                    <a:cubicBezTo>
                      <a:pt x="3752" y="11158"/>
                      <a:pt x="3752" y="11158"/>
                      <a:pt x="3752" y="11158"/>
                    </a:cubicBezTo>
                    <a:cubicBezTo>
                      <a:pt x="3504" y="11015"/>
                      <a:pt x="3752" y="10872"/>
                      <a:pt x="3504" y="10872"/>
                    </a:cubicBezTo>
                    <a:close/>
                    <a:moveTo>
                      <a:pt x="4249" y="9727"/>
                    </a:moveTo>
                    <a:cubicBezTo>
                      <a:pt x="4001" y="9870"/>
                      <a:pt x="4001" y="10299"/>
                      <a:pt x="4001" y="10299"/>
                    </a:cubicBezTo>
                    <a:cubicBezTo>
                      <a:pt x="4001" y="10299"/>
                      <a:pt x="4001" y="10442"/>
                      <a:pt x="4249" y="10299"/>
                    </a:cubicBezTo>
                    <a:cubicBezTo>
                      <a:pt x="4497" y="10299"/>
                      <a:pt x="4497" y="9584"/>
                      <a:pt x="4249" y="9727"/>
                    </a:cubicBezTo>
                    <a:close/>
                    <a:moveTo>
                      <a:pt x="2759" y="9727"/>
                    </a:moveTo>
                    <a:cubicBezTo>
                      <a:pt x="3008" y="10013"/>
                      <a:pt x="3008" y="10013"/>
                      <a:pt x="3008" y="10013"/>
                    </a:cubicBezTo>
                    <a:cubicBezTo>
                      <a:pt x="3008" y="9870"/>
                      <a:pt x="3256" y="9727"/>
                      <a:pt x="2759" y="9727"/>
                    </a:cubicBezTo>
                    <a:close/>
                    <a:moveTo>
                      <a:pt x="3256" y="8869"/>
                    </a:moveTo>
                    <a:cubicBezTo>
                      <a:pt x="3256" y="9155"/>
                      <a:pt x="3256" y="9155"/>
                      <a:pt x="3256" y="9155"/>
                    </a:cubicBezTo>
                    <a:cubicBezTo>
                      <a:pt x="3504" y="9012"/>
                      <a:pt x="3256" y="9441"/>
                      <a:pt x="3256" y="9441"/>
                    </a:cubicBezTo>
                    <a:cubicBezTo>
                      <a:pt x="2511" y="9441"/>
                      <a:pt x="3504" y="9584"/>
                      <a:pt x="3752" y="9727"/>
                    </a:cubicBezTo>
                    <a:cubicBezTo>
                      <a:pt x="3752" y="9584"/>
                      <a:pt x="3752" y="9584"/>
                      <a:pt x="3752" y="9584"/>
                    </a:cubicBezTo>
                    <a:cubicBezTo>
                      <a:pt x="4249" y="9441"/>
                      <a:pt x="4001" y="9298"/>
                      <a:pt x="4249" y="9155"/>
                    </a:cubicBezTo>
                    <a:cubicBezTo>
                      <a:pt x="4001" y="9155"/>
                      <a:pt x="3752" y="9012"/>
                      <a:pt x="3752" y="8869"/>
                    </a:cubicBezTo>
                    <a:cubicBezTo>
                      <a:pt x="3504" y="8869"/>
                      <a:pt x="3256" y="9012"/>
                      <a:pt x="3256" y="8869"/>
                    </a:cubicBezTo>
                    <a:close/>
                    <a:moveTo>
                      <a:pt x="525" y="7152"/>
                    </a:moveTo>
                    <a:cubicBezTo>
                      <a:pt x="773" y="7581"/>
                      <a:pt x="773" y="7581"/>
                      <a:pt x="773" y="7581"/>
                    </a:cubicBezTo>
                    <a:cubicBezTo>
                      <a:pt x="1021" y="7581"/>
                      <a:pt x="1518" y="7009"/>
                      <a:pt x="525" y="7152"/>
                    </a:cubicBezTo>
                    <a:close/>
                    <a:moveTo>
                      <a:pt x="3256" y="6580"/>
                    </a:moveTo>
                    <a:cubicBezTo>
                      <a:pt x="3256" y="6580"/>
                      <a:pt x="3256" y="6866"/>
                      <a:pt x="3256" y="6866"/>
                    </a:cubicBezTo>
                    <a:cubicBezTo>
                      <a:pt x="3256" y="6866"/>
                      <a:pt x="2759" y="6866"/>
                      <a:pt x="2759" y="6866"/>
                    </a:cubicBezTo>
                    <a:cubicBezTo>
                      <a:pt x="3008" y="7438"/>
                      <a:pt x="3008" y="7725"/>
                      <a:pt x="3256" y="8154"/>
                    </a:cubicBezTo>
                    <a:cubicBezTo>
                      <a:pt x="3752" y="8154"/>
                      <a:pt x="3752" y="8154"/>
                      <a:pt x="3752" y="8154"/>
                    </a:cubicBezTo>
                    <a:cubicBezTo>
                      <a:pt x="3752" y="8154"/>
                      <a:pt x="3752" y="8440"/>
                      <a:pt x="3752" y="8440"/>
                    </a:cubicBezTo>
                    <a:cubicBezTo>
                      <a:pt x="4001" y="8440"/>
                      <a:pt x="4001" y="8440"/>
                      <a:pt x="4001" y="8440"/>
                    </a:cubicBezTo>
                    <a:cubicBezTo>
                      <a:pt x="4001" y="8440"/>
                      <a:pt x="4001" y="8154"/>
                      <a:pt x="4001" y="8154"/>
                    </a:cubicBezTo>
                    <a:cubicBezTo>
                      <a:pt x="4249" y="8297"/>
                      <a:pt x="4249" y="7868"/>
                      <a:pt x="4249" y="7868"/>
                    </a:cubicBezTo>
                    <a:cubicBezTo>
                      <a:pt x="4001" y="7868"/>
                      <a:pt x="3752" y="7868"/>
                      <a:pt x="3504" y="7725"/>
                    </a:cubicBezTo>
                    <a:cubicBezTo>
                      <a:pt x="3256" y="7152"/>
                      <a:pt x="3504" y="7581"/>
                      <a:pt x="3504" y="6866"/>
                    </a:cubicBezTo>
                    <a:cubicBezTo>
                      <a:pt x="3504" y="6866"/>
                      <a:pt x="3504" y="6580"/>
                      <a:pt x="3256" y="6580"/>
                    </a:cubicBezTo>
                    <a:close/>
                    <a:moveTo>
                      <a:pt x="773" y="6580"/>
                    </a:moveTo>
                    <a:cubicBezTo>
                      <a:pt x="773" y="6866"/>
                      <a:pt x="773" y="6866"/>
                      <a:pt x="773" y="6866"/>
                    </a:cubicBezTo>
                    <a:cubicBezTo>
                      <a:pt x="1766" y="6723"/>
                      <a:pt x="1518" y="6723"/>
                      <a:pt x="773" y="6580"/>
                    </a:cubicBezTo>
                    <a:close/>
                    <a:moveTo>
                      <a:pt x="3504" y="4577"/>
                    </a:moveTo>
                    <a:cubicBezTo>
                      <a:pt x="2511" y="4864"/>
                      <a:pt x="2511" y="4864"/>
                      <a:pt x="2511" y="4864"/>
                    </a:cubicBezTo>
                    <a:cubicBezTo>
                      <a:pt x="2263" y="5007"/>
                      <a:pt x="2511" y="5150"/>
                      <a:pt x="2263" y="5293"/>
                    </a:cubicBezTo>
                    <a:cubicBezTo>
                      <a:pt x="2263" y="5293"/>
                      <a:pt x="2014" y="5150"/>
                      <a:pt x="2014" y="5150"/>
                    </a:cubicBezTo>
                    <a:cubicBezTo>
                      <a:pt x="2014" y="5436"/>
                      <a:pt x="2511" y="5722"/>
                      <a:pt x="2263" y="5722"/>
                    </a:cubicBezTo>
                    <a:cubicBezTo>
                      <a:pt x="1766" y="6008"/>
                      <a:pt x="2014" y="6008"/>
                      <a:pt x="1766" y="6580"/>
                    </a:cubicBezTo>
                    <a:cubicBezTo>
                      <a:pt x="2014" y="6437"/>
                      <a:pt x="2263" y="6294"/>
                      <a:pt x="2511" y="6294"/>
                    </a:cubicBezTo>
                    <a:cubicBezTo>
                      <a:pt x="2511" y="6151"/>
                      <a:pt x="2511" y="6151"/>
                      <a:pt x="2511" y="6151"/>
                    </a:cubicBezTo>
                    <a:cubicBezTo>
                      <a:pt x="2511" y="6151"/>
                      <a:pt x="3008" y="6151"/>
                      <a:pt x="3256" y="6151"/>
                    </a:cubicBezTo>
                    <a:cubicBezTo>
                      <a:pt x="3504" y="6008"/>
                      <a:pt x="3256" y="5722"/>
                      <a:pt x="3256" y="5436"/>
                    </a:cubicBezTo>
                    <a:cubicBezTo>
                      <a:pt x="3504" y="5293"/>
                      <a:pt x="4497" y="4577"/>
                      <a:pt x="3504" y="4577"/>
                    </a:cubicBezTo>
                    <a:close/>
                    <a:moveTo>
                      <a:pt x="14677" y="715"/>
                    </a:moveTo>
                    <a:cubicBezTo>
                      <a:pt x="14428" y="715"/>
                      <a:pt x="14180" y="1287"/>
                      <a:pt x="14180" y="1287"/>
                    </a:cubicBezTo>
                    <a:cubicBezTo>
                      <a:pt x="14180" y="1287"/>
                      <a:pt x="13683" y="1287"/>
                      <a:pt x="13683" y="1287"/>
                    </a:cubicBezTo>
                    <a:cubicBezTo>
                      <a:pt x="13683" y="1574"/>
                      <a:pt x="14180" y="1717"/>
                      <a:pt x="14180" y="1574"/>
                    </a:cubicBezTo>
                    <a:cubicBezTo>
                      <a:pt x="14180" y="1574"/>
                      <a:pt x="14428" y="1574"/>
                      <a:pt x="14428" y="1574"/>
                    </a:cubicBezTo>
                    <a:cubicBezTo>
                      <a:pt x="14180" y="1574"/>
                      <a:pt x="14677" y="1860"/>
                      <a:pt x="14677" y="1860"/>
                    </a:cubicBezTo>
                    <a:cubicBezTo>
                      <a:pt x="14677" y="1860"/>
                      <a:pt x="14925" y="1717"/>
                      <a:pt x="14925" y="1717"/>
                    </a:cubicBezTo>
                    <a:cubicBezTo>
                      <a:pt x="14925" y="1430"/>
                      <a:pt x="14428" y="1001"/>
                      <a:pt x="14925" y="858"/>
                    </a:cubicBezTo>
                    <a:cubicBezTo>
                      <a:pt x="14925" y="715"/>
                      <a:pt x="14925" y="715"/>
                      <a:pt x="14925" y="715"/>
                    </a:cubicBezTo>
                    <a:lnTo>
                      <a:pt x="14677" y="715"/>
                    </a:lnTo>
                    <a:close/>
                    <a:moveTo>
                      <a:pt x="15918" y="0"/>
                    </a:moveTo>
                    <a:cubicBezTo>
                      <a:pt x="16166" y="143"/>
                      <a:pt x="16166" y="143"/>
                      <a:pt x="16166" y="143"/>
                    </a:cubicBezTo>
                    <a:cubicBezTo>
                      <a:pt x="15918" y="0"/>
                      <a:pt x="16166" y="0"/>
                      <a:pt x="15918" y="0"/>
                    </a:cubicBezTo>
                    <a:close/>
                  </a:path>
                </a:pathLst>
              </a:custGeom>
              <a:solidFill>
                <a:srgbClr val="EBF1DE"/>
              </a:solidFill>
              <a:ln w="3175" cap="rnd">
                <a:solidFill>
                  <a:srgbClr val="9EAD6E"/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 sz="1300"/>
                </a:pPr>
                <a:endParaRPr/>
              </a:p>
            </p:txBody>
          </p:sp>
          <p:sp>
            <p:nvSpPr>
              <p:cNvPr id="77" name="Freeform 31"/>
              <p:cNvSpPr/>
              <p:nvPr/>
            </p:nvSpPr>
            <p:spPr>
              <a:xfrm>
                <a:off x="3911992" y="2069740"/>
                <a:ext cx="118347" cy="8284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6075"/>
                    </a:moveTo>
                    <a:cubicBezTo>
                      <a:pt x="21600" y="5400"/>
                      <a:pt x="21600" y="4050"/>
                      <a:pt x="21600" y="2700"/>
                    </a:cubicBezTo>
                    <a:cubicBezTo>
                      <a:pt x="20191" y="2700"/>
                      <a:pt x="20191" y="2700"/>
                      <a:pt x="20191" y="2700"/>
                    </a:cubicBezTo>
                    <a:cubicBezTo>
                      <a:pt x="20191" y="675"/>
                      <a:pt x="20191" y="675"/>
                      <a:pt x="20191" y="675"/>
                    </a:cubicBezTo>
                    <a:cubicBezTo>
                      <a:pt x="19722" y="0"/>
                      <a:pt x="19722" y="0"/>
                      <a:pt x="19722" y="0"/>
                    </a:cubicBezTo>
                    <a:cubicBezTo>
                      <a:pt x="19722" y="675"/>
                      <a:pt x="19722" y="675"/>
                      <a:pt x="19722" y="675"/>
                    </a:cubicBezTo>
                    <a:cubicBezTo>
                      <a:pt x="19252" y="1350"/>
                      <a:pt x="18313" y="2700"/>
                      <a:pt x="17374" y="3375"/>
                    </a:cubicBezTo>
                    <a:cubicBezTo>
                      <a:pt x="16904" y="4725"/>
                      <a:pt x="16435" y="6750"/>
                      <a:pt x="15496" y="8100"/>
                    </a:cubicBezTo>
                    <a:cubicBezTo>
                      <a:pt x="14557" y="8775"/>
                      <a:pt x="13617" y="9450"/>
                      <a:pt x="12678" y="10125"/>
                    </a:cubicBezTo>
                    <a:cubicBezTo>
                      <a:pt x="12209" y="10800"/>
                      <a:pt x="12209" y="10800"/>
                      <a:pt x="12209" y="10800"/>
                    </a:cubicBezTo>
                    <a:cubicBezTo>
                      <a:pt x="11739" y="11475"/>
                      <a:pt x="11739" y="10800"/>
                      <a:pt x="11270" y="10800"/>
                    </a:cubicBezTo>
                    <a:cubicBezTo>
                      <a:pt x="11270" y="10800"/>
                      <a:pt x="11270" y="12150"/>
                      <a:pt x="11270" y="12150"/>
                    </a:cubicBezTo>
                    <a:cubicBezTo>
                      <a:pt x="9861" y="12825"/>
                      <a:pt x="7983" y="10125"/>
                      <a:pt x="7043" y="10125"/>
                    </a:cubicBezTo>
                    <a:cubicBezTo>
                      <a:pt x="5635" y="10125"/>
                      <a:pt x="6104" y="11475"/>
                      <a:pt x="5635" y="12150"/>
                    </a:cubicBezTo>
                    <a:cubicBezTo>
                      <a:pt x="4226" y="12150"/>
                      <a:pt x="3757" y="11475"/>
                      <a:pt x="2817" y="11475"/>
                    </a:cubicBezTo>
                    <a:cubicBezTo>
                      <a:pt x="2817" y="10800"/>
                      <a:pt x="2817" y="10125"/>
                      <a:pt x="2817" y="10125"/>
                    </a:cubicBezTo>
                    <a:cubicBezTo>
                      <a:pt x="1878" y="9450"/>
                      <a:pt x="1409" y="10125"/>
                      <a:pt x="939" y="9450"/>
                    </a:cubicBezTo>
                    <a:cubicBezTo>
                      <a:pt x="1409" y="8775"/>
                      <a:pt x="1409" y="7425"/>
                      <a:pt x="1409" y="6750"/>
                    </a:cubicBezTo>
                    <a:cubicBezTo>
                      <a:pt x="0" y="6075"/>
                      <a:pt x="0" y="6075"/>
                      <a:pt x="0" y="6075"/>
                    </a:cubicBezTo>
                    <a:cubicBezTo>
                      <a:pt x="0" y="8775"/>
                      <a:pt x="0" y="8775"/>
                      <a:pt x="0" y="8775"/>
                    </a:cubicBezTo>
                    <a:cubicBezTo>
                      <a:pt x="2348" y="12150"/>
                      <a:pt x="2348" y="12150"/>
                      <a:pt x="2348" y="12150"/>
                    </a:cubicBezTo>
                    <a:cubicBezTo>
                      <a:pt x="2348" y="18225"/>
                      <a:pt x="2348" y="18225"/>
                      <a:pt x="2348" y="18225"/>
                    </a:cubicBezTo>
                    <a:cubicBezTo>
                      <a:pt x="2348" y="18225"/>
                      <a:pt x="15026" y="21600"/>
                      <a:pt x="15965" y="21600"/>
                    </a:cubicBezTo>
                    <a:cubicBezTo>
                      <a:pt x="16904" y="21600"/>
                      <a:pt x="17374" y="20925"/>
                      <a:pt x="17374" y="20925"/>
                    </a:cubicBezTo>
                    <a:cubicBezTo>
                      <a:pt x="17374" y="20925"/>
                      <a:pt x="17374" y="18900"/>
                      <a:pt x="18313" y="16875"/>
                    </a:cubicBezTo>
                    <a:cubicBezTo>
                      <a:pt x="19252" y="14850"/>
                      <a:pt x="18783" y="12150"/>
                      <a:pt x="18783" y="12150"/>
                    </a:cubicBezTo>
                    <a:cubicBezTo>
                      <a:pt x="17843" y="12825"/>
                      <a:pt x="17843" y="11475"/>
                      <a:pt x="18313" y="10125"/>
                    </a:cubicBezTo>
                    <a:cubicBezTo>
                      <a:pt x="19252" y="9450"/>
                      <a:pt x="19722" y="8775"/>
                      <a:pt x="19722" y="8775"/>
                    </a:cubicBezTo>
                    <a:cubicBezTo>
                      <a:pt x="19722" y="8775"/>
                      <a:pt x="18783" y="8100"/>
                      <a:pt x="18783" y="7425"/>
                    </a:cubicBezTo>
                    <a:cubicBezTo>
                      <a:pt x="18783" y="6075"/>
                      <a:pt x="19252" y="5400"/>
                      <a:pt x="19722" y="6075"/>
                    </a:cubicBezTo>
                    <a:cubicBezTo>
                      <a:pt x="20191" y="6750"/>
                      <a:pt x="20191" y="8100"/>
                      <a:pt x="20661" y="7425"/>
                    </a:cubicBezTo>
                    <a:cubicBezTo>
                      <a:pt x="20661" y="6075"/>
                      <a:pt x="21600" y="6075"/>
                      <a:pt x="21600" y="6075"/>
                    </a:cubicBezTo>
                    <a:close/>
                  </a:path>
                </a:pathLst>
              </a:custGeom>
              <a:solidFill>
                <a:srgbClr val="EBF1DE"/>
              </a:solidFill>
              <a:ln w="3175" cap="flat">
                <a:solidFill>
                  <a:srgbClr val="9EAD6E"/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 sz="1300"/>
                </a:pPr>
                <a:endParaRPr/>
              </a:p>
            </p:txBody>
          </p:sp>
          <p:sp>
            <p:nvSpPr>
              <p:cNvPr id="78" name="Freeform 32"/>
              <p:cNvSpPr/>
              <p:nvPr/>
            </p:nvSpPr>
            <p:spPr>
              <a:xfrm>
                <a:off x="3911992" y="2069740"/>
                <a:ext cx="118347" cy="8284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6075"/>
                    </a:moveTo>
                    <a:cubicBezTo>
                      <a:pt x="21600" y="5400"/>
                      <a:pt x="21600" y="4050"/>
                      <a:pt x="21600" y="2700"/>
                    </a:cubicBezTo>
                    <a:cubicBezTo>
                      <a:pt x="20191" y="2700"/>
                      <a:pt x="20191" y="2700"/>
                      <a:pt x="20191" y="2700"/>
                    </a:cubicBezTo>
                    <a:cubicBezTo>
                      <a:pt x="20191" y="675"/>
                      <a:pt x="20191" y="675"/>
                      <a:pt x="20191" y="675"/>
                    </a:cubicBezTo>
                    <a:cubicBezTo>
                      <a:pt x="19722" y="0"/>
                      <a:pt x="19722" y="0"/>
                      <a:pt x="19722" y="0"/>
                    </a:cubicBezTo>
                    <a:cubicBezTo>
                      <a:pt x="19722" y="675"/>
                      <a:pt x="19722" y="675"/>
                      <a:pt x="19722" y="675"/>
                    </a:cubicBezTo>
                    <a:cubicBezTo>
                      <a:pt x="19252" y="1350"/>
                      <a:pt x="18313" y="2700"/>
                      <a:pt x="17374" y="3375"/>
                    </a:cubicBezTo>
                    <a:cubicBezTo>
                      <a:pt x="16904" y="4725"/>
                      <a:pt x="16435" y="6750"/>
                      <a:pt x="15496" y="8100"/>
                    </a:cubicBezTo>
                    <a:cubicBezTo>
                      <a:pt x="14557" y="8775"/>
                      <a:pt x="13617" y="9450"/>
                      <a:pt x="12678" y="10125"/>
                    </a:cubicBezTo>
                    <a:cubicBezTo>
                      <a:pt x="12209" y="10800"/>
                      <a:pt x="12209" y="10800"/>
                      <a:pt x="12209" y="10800"/>
                    </a:cubicBezTo>
                    <a:cubicBezTo>
                      <a:pt x="11739" y="11475"/>
                      <a:pt x="11739" y="10800"/>
                      <a:pt x="11270" y="10800"/>
                    </a:cubicBezTo>
                    <a:cubicBezTo>
                      <a:pt x="11270" y="10800"/>
                      <a:pt x="11270" y="12150"/>
                      <a:pt x="11270" y="12150"/>
                    </a:cubicBezTo>
                    <a:cubicBezTo>
                      <a:pt x="9861" y="12825"/>
                      <a:pt x="7983" y="10125"/>
                      <a:pt x="7043" y="10125"/>
                    </a:cubicBezTo>
                    <a:cubicBezTo>
                      <a:pt x="5635" y="10125"/>
                      <a:pt x="6104" y="11475"/>
                      <a:pt x="5635" y="12150"/>
                    </a:cubicBezTo>
                    <a:cubicBezTo>
                      <a:pt x="4226" y="12150"/>
                      <a:pt x="3757" y="11475"/>
                      <a:pt x="2817" y="11475"/>
                    </a:cubicBezTo>
                    <a:cubicBezTo>
                      <a:pt x="2817" y="10800"/>
                      <a:pt x="2817" y="10125"/>
                      <a:pt x="2817" y="10125"/>
                    </a:cubicBezTo>
                    <a:cubicBezTo>
                      <a:pt x="1878" y="9450"/>
                      <a:pt x="1409" y="10125"/>
                      <a:pt x="939" y="9450"/>
                    </a:cubicBezTo>
                    <a:cubicBezTo>
                      <a:pt x="1409" y="8775"/>
                      <a:pt x="1409" y="7425"/>
                      <a:pt x="1409" y="6750"/>
                    </a:cubicBezTo>
                    <a:cubicBezTo>
                      <a:pt x="0" y="6075"/>
                      <a:pt x="0" y="6075"/>
                      <a:pt x="0" y="6075"/>
                    </a:cubicBezTo>
                    <a:cubicBezTo>
                      <a:pt x="0" y="8775"/>
                      <a:pt x="0" y="8775"/>
                      <a:pt x="0" y="8775"/>
                    </a:cubicBezTo>
                    <a:cubicBezTo>
                      <a:pt x="2348" y="12150"/>
                      <a:pt x="2348" y="12150"/>
                      <a:pt x="2348" y="12150"/>
                    </a:cubicBezTo>
                    <a:cubicBezTo>
                      <a:pt x="2348" y="18225"/>
                      <a:pt x="2348" y="18225"/>
                      <a:pt x="2348" y="18225"/>
                    </a:cubicBezTo>
                    <a:cubicBezTo>
                      <a:pt x="2348" y="18225"/>
                      <a:pt x="15026" y="21600"/>
                      <a:pt x="15965" y="21600"/>
                    </a:cubicBezTo>
                    <a:cubicBezTo>
                      <a:pt x="16904" y="21600"/>
                      <a:pt x="17374" y="20925"/>
                      <a:pt x="17374" y="20925"/>
                    </a:cubicBezTo>
                    <a:cubicBezTo>
                      <a:pt x="17374" y="20925"/>
                      <a:pt x="17374" y="18900"/>
                      <a:pt x="18313" y="16875"/>
                    </a:cubicBezTo>
                    <a:cubicBezTo>
                      <a:pt x="19252" y="14850"/>
                      <a:pt x="18783" y="12150"/>
                      <a:pt x="18783" y="12150"/>
                    </a:cubicBezTo>
                    <a:cubicBezTo>
                      <a:pt x="17843" y="12825"/>
                      <a:pt x="17843" y="11475"/>
                      <a:pt x="18313" y="10125"/>
                    </a:cubicBezTo>
                    <a:cubicBezTo>
                      <a:pt x="19252" y="9450"/>
                      <a:pt x="19722" y="8775"/>
                      <a:pt x="19722" y="8775"/>
                    </a:cubicBezTo>
                    <a:cubicBezTo>
                      <a:pt x="19722" y="8775"/>
                      <a:pt x="18783" y="8100"/>
                      <a:pt x="18783" y="7425"/>
                    </a:cubicBezTo>
                    <a:cubicBezTo>
                      <a:pt x="18783" y="6075"/>
                      <a:pt x="19252" y="5400"/>
                      <a:pt x="19722" y="6075"/>
                    </a:cubicBezTo>
                    <a:cubicBezTo>
                      <a:pt x="20191" y="6750"/>
                      <a:pt x="20191" y="8100"/>
                      <a:pt x="20661" y="7425"/>
                    </a:cubicBezTo>
                    <a:cubicBezTo>
                      <a:pt x="20661" y="6075"/>
                      <a:pt x="21600" y="6075"/>
                      <a:pt x="21600" y="6075"/>
                    </a:cubicBezTo>
                    <a:close/>
                  </a:path>
                </a:pathLst>
              </a:custGeom>
              <a:solidFill>
                <a:srgbClr val="EBF1DE"/>
              </a:solidFill>
              <a:ln w="3175" cap="rnd">
                <a:solidFill>
                  <a:srgbClr val="9EAD6E"/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 sz="1300"/>
                </a:pPr>
                <a:endParaRPr/>
              </a:p>
            </p:txBody>
          </p:sp>
          <p:sp>
            <p:nvSpPr>
              <p:cNvPr id="79" name="Freeform 33"/>
              <p:cNvSpPr/>
              <p:nvPr/>
            </p:nvSpPr>
            <p:spPr>
              <a:xfrm>
                <a:off x="3299223" y="1241641"/>
                <a:ext cx="378814" cy="27318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310" h="21369" extrusionOk="0">
                    <a:moveTo>
                      <a:pt x="19715" y="14102"/>
                    </a:moveTo>
                    <a:cubicBezTo>
                      <a:pt x="19426" y="14102"/>
                      <a:pt x="19281" y="14102"/>
                      <a:pt x="19136" y="14102"/>
                    </a:cubicBezTo>
                    <a:cubicBezTo>
                      <a:pt x="19136" y="14102"/>
                      <a:pt x="18991" y="14102"/>
                      <a:pt x="18991" y="14102"/>
                    </a:cubicBezTo>
                    <a:cubicBezTo>
                      <a:pt x="18846" y="14304"/>
                      <a:pt x="18701" y="14505"/>
                      <a:pt x="18556" y="14707"/>
                    </a:cubicBezTo>
                    <a:cubicBezTo>
                      <a:pt x="18411" y="14707"/>
                      <a:pt x="18411" y="14505"/>
                      <a:pt x="18266" y="14707"/>
                    </a:cubicBezTo>
                    <a:cubicBezTo>
                      <a:pt x="18121" y="14707"/>
                      <a:pt x="17831" y="14707"/>
                      <a:pt x="17686" y="14909"/>
                    </a:cubicBezTo>
                    <a:cubicBezTo>
                      <a:pt x="17541" y="14909"/>
                      <a:pt x="17541" y="15313"/>
                      <a:pt x="17541" y="15313"/>
                    </a:cubicBezTo>
                    <a:cubicBezTo>
                      <a:pt x="17251" y="15515"/>
                      <a:pt x="17106" y="15313"/>
                      <a:pt x="16816" y="15515"/>
                    </a:cubicBezTo>
                    <a:cubicBezTo>
                      <a:pt x="16816" y="15515"/>
                      <a:pt x="16526" y="15919"/>
                      <a:pt x="16526" y="15919"/>
                    </a:cubicBezTo>
                    <a:cubicBezTo>
                      <a:pt x="16091" y="15919"/>
                      <a:pt x="16236" y="15515"/>
                      <a:pt x="16091" y="15515"/>
                    </a:cubicBezTo>
                    <a:cubicBezTo>
                      <a:pt x="16091" y="15717"/>
                      <a:pt x="16091" y="15717"/>
                      <a:pt x="16091" y="15717"/>
                    </a:cubicBezTo>
                    <a:cubicBezTo>
                      <a:pt x="15801" y="15919"/>
                      <a:pt x="15511" y="16120"/>
                      <a:pt x="15221" y="16322"/>
                    </a:cubicBezTo>
                    <a:cubicBezTo>
                      <a:pt x="15221" y="16726"/>
                      <a:pt x="15221" y="16726"/>
                      <a:pt x="15221" y="16726"/>
                    </a:cubicBezTo>
                    <a:cubicBezTo>
                      <a:pt x="14932" y="16726"/>
                      <a:pt x="14497" y="16726"/>
                      <a:pt x="14207" y="16726"/>
                    </a:cubicBezTo>
                    <a:cubicBezTo>
                      <a:pt x="14207" y="16322"/>
                      <a:pt x="14207" y="16322"/>
                      <a:pt x="14207" y="16322"/>
                    </a:cubicBezTo>
                    <a:cubicBezTo>
                      <a:pt x="14062" y="16322"/>
                      <a:pt x="13772" y="16322"/>
                      <a:pt x="13482" y="16322"/>
                    </a:cubicBezTo>
                    <a:cubicBezTo>
                      <a:pt x="13627" y="16524"/>
                      <a:pt x="13482" y="16726"/>
                      <a:pt x="13482" y="16928"/>
                    </a:cubicBezTo>
                    <a:cubicBezTo>
                      <a:pt x="13482" y="16928"/>
                      <a:pt x="13772" y="17130"/>
                      <a:pt x="13772" y="17332"/>
                    </a:cubicBezTo>
                    <a:cubicBezTo>
                      <a:pt x="13917" y="17332"/>
                      <a:pt x="14062" y="17332"/>
                      <a:pt x="14062" y="17332"/>
                    </a:cubicBezTo>
                    <a:cubicBezTo>
                      <a:pt x="14207" y="17332"/>
                      <a:pt x="14207" y="17735"/>
                      <a:pt x="14207" y="17735"/>
                    </a:cubicBezTo>
                    <a:cubicBezTo>
                      <a:pt x="14352" y="17937"/>
                      <a:pt x="14642" y="17735"/>
                      <a:pt x="14642" y="17937"/>
                    </a:cubicBezTo>
                    <a:cubicBezTo>
                      <a:pt x="14787" y="18139"/>
                      <a:pt x="14352" y="18341"/>
                      <a:pt x="14787" y="18745"/>
                    </a:cubicBezTo>
                    <a:cubicBezTo>
                      <a:pt x="14787" y="18947"/>
                      <a:pt x="14787" y="18947"/>
                      <a:pt x="14787" y="18947"/>
                    </a:cubicBezTo>
                    <a:cubicBezTo>
                      <a:pt x="15077" y="18947"/>
                      <a:pt x="15221" y="18745"/>
                      <a:pt x="15511" y="18745"/>
                    </a:cubicBezTo>
                    <a:cubicBezTo>
                      <a:pt x="15511" y="18745"/>
                      <a:pt x="15946" y="18947"/>
                      <a:pt x="16091" y="18947"/>
                    </a:cubicBezTo>
                    <a:cubicBezTo>
                      <a:pt x="16236" y="18947"/>
                      <a:pt x="16381" y="18745"/>
                      <a:pt x="16526" y="18745"/>
                    </a:cubicBezTo>
                    <a:cubicBezTo>
                      <a:pt x="16526" y="18745"/>
                      <a:pt x="16816" y="18745"/>
                      <a:pt x="16671" y="18745"/>
                    </a:cubicBezTo>
                    <a:cubicBezTo>
                      <a:pt x="16671" y="18745"/>
                      <a:pt x="16816" y="19350"/>
                      <a:pt x="16671" y="19552"/>
                    </a:cubicBezTo>
                    <a:cubicBezTo>
                      <a:pt x="16381" y="19956"/>
                      <a:pt x="15656" y="19754"/>
                      <a:pt x="15511" y="19754"/>
                    </a:cubicBezTo>
                    <a:cubicBezTo>
                      <a:pt x="15366" y="19754"/>
                      <a:pt x="15077" y="20158"/>
                      <a:pt x="14932" y="20360"/>
                    </a:cubicBezTo>
                    <a:cubicBezTo>
                      <a:pt x="14207" y="20763"/>
                      <a:pt x="13482" y="20965"/>
                      <a:pt x="12902" y="21369"/>
                    </a:cubicBezTo>
                    <a:cubicBezTo>
                      <a:pt x="13192" y="20562"/>
                      <a:pt x="13047" y="20360"/>
                      <a:pt x="12902" y="19350"/>
                    </a:cubicBezTo>
                    <a:cubicBezTo>
                      <a:pt x="12757" y="19148"/>
                      <a:pt x="12467" y="18947"/>
                      <a:pt x="12322" y="18947"/>
                    </a:cubicBezTo>
                    <a:cubicBezTo>
                      <a:pt x="11742" y="19148"/>
                      <a:pt x="11742" y="19148"/>
                      <a:pt x="11742" y="19148"/>
                    </a:cubicBezTo>
                    <a:cubicBezTo>
                      <a:pt x="11742" y="18745"/>
                      <a:pt x="11742" y="18745"/>
                      <a:pt x="11742" y="18745"/>
                    </a:cubicBezTo>
                    <a:cubicBezTo>
                      <a:pt x="11887" y="18543"/>
                      <a:pt x="12032" y="18543"/>
                      <a:pt x="12032" y="18341"/>
                    </a:cubicBezTo>
                    <a:cubicBezTo>
                      <a:pt x="12902" y="17735"/>
                      <a:pt x="12902" y="17735"/>
                      <a:pt x="12902" y="17735"/>
                    </a:cubicBezTo>
                    <a:cubicBezTo>
                      <a:pt x="13192" y="17735"/>
                      <a:pt x="13192" y="17937"/>
                      <a:pt x="13482" y="17937"/>
                    </a:cubicBezTo>
                    <a:cubicBezTo>
                      <a:pt x="13337" y="17533"/>
                      <a:pt x="13482" y="17533"/>
                      <a:pt x="13337" y="17533"/>
                    </a:cubicBezTo>
                    <a:cubicBezTo>
                      <a:pt x="13192" y="16928"/>
                      <a:pt x="13192" y="16928"/>
                      <a:pt x="13192" y="16928"/>
                    </a:cubicBezTo>
                    <a:cubicBezTo>
                      <a:pt x="13047" y="16928"/>
                      <a:pt x="13047" y="17130"/>
                      <a:pt x="12902" y="17130"/>
                    </a:cubicBezTo>
                    <a:cubicBezTo>
                      <a:pt x="12757" y="16726"/>
                      <a:pt x="12757" y="16726"/>
                      <a:pt x="12757" y="16726"/>
                    </a:cubicBezTo>
                    <a:cubicBezTo>
                      <a:pt x="12612" y="16726"/>
                      <a:pt x="12322" y="16726"/>
                      <a:pt x="12032" y="16726"/>
                    </a:cubicBezTo>
                    <a:cubicBezTo>
                      <a:pt x="11887" y="16928"/>
                      <a:pt x="12032" y="17332"/>
                      <a:pt x="11887" y="17332"/>
                    </a:cubicBezTo>
                    <a:cubicBezTo>
                      <a:pt x="11742" y="17332"/>
                      <a:pt x="11742" y="17332"/>
                      <a:pt x="11742" y="17332"/>
                    </a:cubicBezTo>
                    <a:cubicBezTo>
                      <a:pt x="11597" y="17332"/>
                      <a:pt x="11452" y="16928"/>
                      <a:pt x="11452" y="16726"/>
                    </a:cubicBezTo>
                    <a:cubicBezTo>
                      <a:pt x="11307" y="16726"/>
                      <a:pt x="11162" y="16928"/>
                      <a:pt x="11017" y="16726"/>
                    </a:cubicBezTo>
                    <a:cubicBezTo>
                      <a:pt x="11017" y="16524"/>
                      <a:pt x="11017" y="16524"/>
                      <a:pt x="11017" y="16524"/>
                    </a:cubicBezTo>
                    <a:cubicBezTo>
                      <a:pt x="10872" y="16524"/>
                      <a:pt x="10728" y="16524"/>
                      <a:pt x="10583" y="16322"/>
                    </a:cubicBezTo>
                    <a:cubicBezTo>
                      <a:pt x="10583" y="16120"/>
                      <a:pt x="10583" y="16120"/>
                      <a:pt x="10583" y="16120"/>
                    </a:cubicBezTo>
                    <a:cubicBezTo>
                      <a:pt x="10872" y="16120"/>
                      <a:pt x="11162" y="16120"/>
                      <a:pt x="11307" y="16120"/>
                    </a:cubicBezTo>
                    <a:cubicBezTo>
                      <a:pt x="11307" y="16120"/>
                      <a:pt x="11452" y="15717"/>
                      <a:pt x="11017" y="15919"/>
                    </a:cubicBezTo>
                    <a:cubicBezTo>
                      <a:pt x="11017" y="15717"/>
                      <a:pt x="10872" y="15313"/>
                      <a:pt x="10872" y="15313"/>
                    </a:cubicBezTo>
                    <a:cubicBezTo>
                      <a:pt x="10728" y="15313"/>
                      <a:pt x="10728" y="15515"/>
                      <a:pt x="10728" y="15717"/>
                    </a:cubicBezTo>
                    <a:cubicBezTo>
                      <a:pt x="10438" y="15717"/>
                      <a:pt x="10003" y="15717"/>
                      <a:pt x="9713" y="15717"/>
                    </a:cubicBezTo>
                    <a:cubicBezTo>
                      <a:pt x="9568" y="15919"/>
                      <a:pt x="9568" y="15919"/>
                      <a:pt x="9568" y="15919"/>
                    </a:cubicBezTo>
                    <a:cubicBezTo>
                      <a:pt x="9423" y="15919"/>
                      <a:pt x="9423" y="15919"/>
                      <a:pt x="9423" y="15919"/>
                    </a:cubicBezTo>
                    <a:cubicBezTo>
                      <a:pt x="9278" y="16120"/>
                      <a:pt x="9278" y="16322"/>
                      <a:pt x="9133" y="16726"/>
                    </a:cubicBezTo>
                    <a:cubicBezTo>
                      <a:pt x="8408" y="15313"/>
                      <a:pt x="8408" y="15313"/>
                      <a:pt x="8408" y="15313"/>
                    </a:cubicBezTo>
                    <a:cubicBezTo>
                      <a:pt x="8408" y="15313"/>
                      <a:pt x="7828" y="14909"/>
                      <a:pt x="7973" y="14102"/>
                    </a:cubicBezTo>
                    <a:cubicBezTo>
                      <a:pt x="7973" y="13698"/>
                      <a:pt x="7973" y="13698"/>
                      <a:pt x="7828" y="13092"/>
                    </a:cubicBezTo>
                    <a:cubicBezTo>
                      <a:pt x="7538" y="12689"/>
                      <a:pt x="7393" y="12890"/>
                      <a:pt x="7538" y="12285"/>
                    </a:cubicBezTo>
                    <a:cubicBezTo>
                      <a:pt x="7538" y="11679"/>
                      <a:pt x="7248" y="11276"/>
                      <a:pt x="7103" y="11074"/>
                    </a:cubicBezTo>
                    <a:cubicBezTo>
                      <a:pt x="6813" y="10872"/>
                      <a:pt x="6668" y="10670"/>
                      <a:pt x="6523" y="10468"/>
                    </a:cubicBezTo>
                    <a:cubicBezTo>
                      <a:pt x="6234" y="10266"/>
                      <a:pt x="6089" y="10064"/>
                      <a:pt x="5799" y="9862"/>
                    </a:cubicBezTo>
                    <a:cubicBezTo>
                      <a:pt x="5654" y="9862"/>
                      <a:pt x="5219" y="9661"/>
                      <a:pt x="5074" y="9862"/>
                    </a:cubicBezTo>
                    <a:cubicBezTo>
                      <a:pt x="4929" y="10064"/>
                      <a:pt x="4349" y="9862"/>
                      <a:pt x="4349" y="10468"/>
                    </a:cubicBezTo>
                    <a:cubicBezTo>
                      <a:pt x="4349" y="10468"/>
                      <a:pt x="3914" y="10670"/>
                      <a:pt x="3914" y="11074"/>
                    </a:cubicBezTo>
                    <a:cubicBezTo>
                      <a:pt x="3769" y="11477"/>
                      <a:pt x="3624" y="11477"/>
                      <a:pt x="3334" y="11477"/>
                    </a:cubicBezTo>
                    <a:cubicBezTo>
                      <a:pt x="3044" y="11477"/>
                      <a:pt x="3044" y="11881"/>
                      <a:pt x="2609" y="12083"/>
                    </a:cubicBezTo>
                    <a:cubicBezTo>
                      <a:pt x="2319" y="12285"/>
                      <a:pt x="2319" y="12285"/>
                      <a:pt x="2174" y="11881"/>
                    </a:cubicBezTo>
                    <a:cubicBezTo>
                      <a:pt x="1885" y="11477"/>
                      <a:pt x="1740" y="11477"/>
                      <a:pt x="1305" y="11477"/>
                    </a:cubicBezTo>
                    <a:cubicBezTo>
                      <a:pt x="870" y="11477"/>
                      <a:pt x="725" y="11477"/>
                      <a:pt x="580" y="11074"/>
                    </a:cubicBezTo>
                    <a:cubicBezTo>
                      <a:pt x="435" y="10670"/>
                      <a:pt x="0" y="10872"/>
                      <a:pt x="0" y="10872"/>
                    </a:cubicBezTo>
                    <a:cubicBezTo>
                      <a:pt x="290" y="9862"/>
                      <a:pt x="290" y="9862"/>
                      <a:pt x="290" y="9862"/>
                    </a:cubicBezTo>
                    <a:cubicBezTo>
                      <a:pt x="725" y="9661"/>
                      <a:pt x="725" y="9661"/>
                      <a:pt x="725" y="9661"/>
                    </a:cubicBezTo>
                    <a:cubicBezTo>
                      <a:pt x="725" y="9661"/>
                      <a:pt x="1450" y="9257"/>
                      <a:pt x="1450" y="8853"/>
                    </a:cubicBezTo>
                    <a:cubicBezTo>
                      <a:pt x="1305" y="8449"/>
                      <a:pt x="1015" y="8046"/>
                      <a:pt x="1305" y="7642"/>
                    </a:cubicBezTo>
                    <a:cubicBezTo>
                      <a:pt x="1450" y="7238"/>
                      <a:pt x="1450" y="7036"/>
                      <a:pt x="1595" y="6633"/>
                    </a:cubicBezTo>
                    <a:cubicBezTo>
                      <a:pt x="1740" y="6229"/>
                      <a:pt x="1885" y="5623"/>
                      <a:pt x="1885" y="5623"/>
                    </a:cubicBezTo>
                    <a:cubicBezTo>
                      <a:pt x="1885" y="5623"/>
                      <a:pt x="1305" y="4614"/>
                      <a:pt x="1450" y="4210"/>
                    </a:cubicBezTo>
                    <a:cubicBezTo>
                      <a:pt x="1595" y="3806"/>
                      <a:pt x="1740" y="3605"/>
                      <a:pt x="1740" y="2999"/>
                    </a:cubicBezTo>
                    <a:cubicBezTo>
                      <a:pt x="1595" y="2393"/>
                      <a:pt x="1885" y="2595"/>
                      <a:pt x="1740" y="2393"/>
                    </a:cubicBezTo>
                    <a:cubicBezTo>
                      <a:pt x="1595" y="1990"/>
                      <a:pt x="1305" y="1384"/>
                      <a:pt x="1740" y="1182"/>
                    </a:cubicBezTo>
                    <a:cubicBezTo>
                      <a:pt x="1740" y="1182"/>
                      <a:pt x="2174" y="576"/>
                      <a:pt x="2319" y="1384"/>
                    </a:cubicBezTo>
                    <a:cubicBezTo>
                      <a:pt x="2464" y="1990"/>
                      <a:pt x="2899" y="980"/>
                      <a:pt x="2899" y="980"/>
                    </a:cubicBezTo>
                    <a:cubicBezTo>
                      <a:pt x="2899" y="980"/>
                      <a:pt x="3479" y="778"/>
                      <a:pt x="3769" y="778"/>
                    </a:cubicBezTo>
                    <a:cubicBezTo>
                      <a:pt x="4204" y="980"/>
                      <a:pt x="4784" y="980"/>
                      <a:pt x="5074" y="1182"/>
                    </a:cubicBezTo>
                    <a:cubicBezTo>
                      <a:pt x="5509" y="1384"/>
                      <a:pt x="5799" y="1182"/>
                      <a:pt x="6234" y="1182"/>
                    </a:cubicBezTo>
                    <a:cubicBezTo>
                      <a:pt x="6523" y="1182"/>
                      <a:pt x="6668" y="1182"/>
                      <a:pt x="6668" y="1182"/>
                    </a:cubicBezTo>
                    <a:cubicBezTo>
                      <a:pt x="6813" y="1586"/>
                      <a:pt x="6813" y="1586"/>
                      <a:pt x="6813" y="1586"/>
                    </a:cubicBezTo>
                    <a:cubicBezTo>
                      <a:pt x="6813" y="1586"/>
                      <a:pt x="6958" y="1182"/>
                      <a:pt x="6958" y="980"/>
                    </a:cubicBezTo>
                    <a:cubicBezTo>
                      <a:pt x="7103" y="980"/>
                      <a:pt x="7248" y="1586"/>
                      <a:pt x="7538" y="1384"/>
                    </a:cubicBezTo>
                    <a:cubicBezTo>
                      <a:pt x="7828" y="980"/>
                      <a:pt x="7828" y="1384"/>
                      <a:pt x="8118" y="1384"/>
                    </a:cubicBezTo>
                    <a:cubicBezTo>
                      <a:pt x="8408" y="1182"/>
                      <a:pt x="8843" y="1384"/>
                      <a:pt x="9133" y="1384"/>
                    </a:cubicBezTo>
                    <a:cubicBezTo>
                      <a:pt x="9568" y="1586"/>
                      <a:pt x="9423" y="1384"/>
                      <a:pt x="9568" y="778"/>
                    </a:cubicBezTo>
                    <a:cubicBezTo>
                      <a:pt x="9568" y="173"/>
                      <a:pt x="9568" y="173"/>
                      <a:pt x="9858" y="173"/>
                    </a:cubicBezTo>
                    <a:cubicBezTo>
                      <a:pt x="10148" y="173"/>
                      <a:pt x="10293" y="173"/>
                      <a:pt x="10293" y="173"/>
                    </a:cubicBezTo>
                    <a:cubicBezTo>
                      <a:pt x="10293" y="173"/>
                      <a:pt x="10728" y="1182"/>
                      <a:pt x="11162" y="173"/>
                    </a:cubicBezTo>
                    <a:cubicBezTo>
                      <a:pt x="11307" y="-231"/>
                      <a:pt x="11307" y="173"/>
                      <a:pt x="11597" y="375"/>
                    </a:cubicBezTo>
                    <a:cubicBezTo>
                      <a:pt x="12032" y="576"/>
                      <a:pt x="12322" y="173"/>
                      <a:pt x="12322" y="576"/>
                    </a:cubicBezTo>
                    <a:cubicBezTo>
                      <a:pt x="12322" y="980"/>
                      <a:pt x="12467" y="1384"/>
                      <a:pt x="12467" y="1384"/>
                    </a:cubicBezTo>
                    <a:cubicBezTo>
                      <a:pt x="12467" y="1384"/>
                      <a:pt x="12467" y="2191"/>
                      <a:pt x="12757" y="2191"/>
                    </a:cubicBezTo>
                    <a:cubicBezTo>
                      <a:pt x="12902" y="2191"/>
                      <a:pt x="12757" y="2999"/>
                      <a:pt x="13047" y="2999"/>
                    </a:cubicBezTo>
                    <a:cubicBezTo>
                      <a:pt x="13337" y="2999"/>
                      <a:pt x="13772" y="2797"/>
                      <a:pt x="13917" y="2999"/>
                    </a:cubicBezTo>
                    <a:cubicBezTo>
                      <a:pt x="14352" y="3403"/>
                      <a:pt x="14497" y="3403"/>
                      <a:pt x="14787" y="3201"/>
                    </a:cubicBezTo>
                    <a:cubicBezTo>
                      <a:pt x="15077" y="3201"/>
                      <a:pt x="15077" y="3806"/>
                      <a:pt x="15221" y="4008"/>
                    </a:cubicBezTo>
                    <a:cubicBezTo>
                      <a:pt x="15656" y="4210"/>
                      <a:pt x="15511" y="4210"/>
                      <a:pt x="15801" y="4210"/>
                    </a:cubicBezTo>
                    <a:cubicBezTo>
                      <a:pt x="16091" y="4412"/>
                      <a:pt x="16091" y="5421"/>
                      <a:pt x="16091" y="5421"/>
                    </a:cubicBezTo>
                    <a:cubicBezTo>
                      <a:pt x="16091" y="5421"/>
                      <a:pt x="16526" y="5219"/>
                      <a:pt x="16816" y="5219"/>
                    </a:cubicBezTo>
                    <a:cubicBezTo>
                      <a:pt x="17106" y="5018"/>
                      <a:pt x="17251" y="4816"/>
                      <a:pt x="17251" y="4816"/>
                    </a:cubicBezTo>
                    <a:cubicBezTo>
                      <a:pt x="17251" y="4816"/>
                      <a:pt x="17831" y="4816"/>
                      <a:pt x="17976" y="5018"/>
                    </a:cubicBezTo>
                    <a:cubicBezTo>
                      <a:pt x="18121" y="5421"/>
                      <a:pt x="17831" y="5421"/>
                      <a:pt x="18266" y="5421"/>
                    </a:cubicBezTo>
                    <a:cubicBezTo>
                      <a:pt x="18701" y="5421"/>
                      <a:pt x="18556" y="5825"/>
                      <a:pt x="18991" y="6027"/>
                    </a:cubicBezTo>
                    <a:cubicBezTo>
                      <a:pt x="19281" y="6027"/>
                      <a:pt x="20295" y="6633"/>
                      <a:pt x="20585" y="7036"/>
                    </a:cubicBezTo>
                    <a:cubicBezTo>
                      <a:pt x="21020" y="7440"/>
                      <a:pt x="20440" y="7642"/>
                      <a:pt x="20730" y="7844"/>
                    </a:cubicBezTo>
                    <a:cubicBezTo>
                      <a:pt x="20875" y="8248"/>
                      <a:pt x="21310" y="8046"/>
                      <a:pt x="21165" y="8449"/>
                    </a:cubicBezTo>
                    <a:cubicBezTo>
                      <a:pt x="21020" y="8853"/>
                      <a:pt x="20730" y="9055"/>
                      <a:pt x="21020" y="9055"/>
                    </a:cubicBezTo>
                    <a:cubicBezTo>
                      <a:pt x="21600" y="9257"/>
                      <a:pt x="21020" y="10064"/>
                      <a:pt x="21165" y="10468"/>
                    </a:cubicBezTo>
                    <a:cubicBezTo>
                      <a:pt x="21310" y="10670"/>
                      <a:pt x="21310" y="10872"/>
                      <a:pt x="21310" y="11276"/>
                    </a:cubicBezTo>
                    <a:cubicBezTo>
                      <a:pt x="21310" y="11679"/>
                      <a:pt x="21165" y="12083"/>
                      <a:pt x="21165" y="12487"/>
                    </a:cubicBezTo>
                    <a:cubicBezTo>
                      <a:pt x="21020" y="12890"/>
                      <a:pt x="20440" y="13092"/>
                      <a:pt x="20150" y="13092"/>
                    </a:cubicBezTo>
                    <a:cubicBezTo>
                      <a:pt x="19860" y="13496"/>
                      <a:pt x="19860" y="13496"/>
                      <a:pt x="19860" y="13496"/>
                    </a:cubicBezTo>
                    <a:lnTo>
                      <a:pt x="19715" y="14102"/>
                    </a:lnTo>
                    <a:close/>
                    <a:moveTo>
                      <a:pt x="9133" y="16726"/>
                    </a:moveTo>
                    <a:cubicBezTo>
                      <a:pt x="9133" y="16726"/>
                      <a:pt x="8553" y="16120"/>
                      <a:pt x="8263" y="16120"/>
                    </a:cubicBezTo>
                    <a:cubicBezTo>
                      <a:pt x="7973" y="16120"/>
                      <a:pt x="7683" y="15515"/>
                      <a:pt x="7683" y="15919"/>
                    </a:cubicBezTo>
                    <a:cubicBezTo>
                      <a:pt x="7683" y="16322"/>
                      <a:pt x="7103" y="16726"/>
                      <a:pt x="7103" y="16928"/>
                    </a:cubicBezTo>
                    <a:cubicBezTo>
                      <a:pt x="7103" y="17332"/>
                      <a:pt x="6668" y="18139"/>
                      <a:pt x="6668" y="18139"/>
                    </a:cubicBezTo>
                    <a:cubicBezTo>
                      <a:pt x="6958" y="18341"/>
                      <a:pt x="6958" y="18341"/>
                      <a:pt x="6958" y="18341"/>
                    </a:cubicBezTo>
                    <a:cubicBezTo>
                      <a:pt x="6958" y="18341"/>
                      <a:pt x="7393" y="18745"/>
                      <a:pt x="7393" y="18341"/>
                    </a:cubicBezTo>
                    <a:cubicBezTo>
                      <a:pt x="7538" y="18139"/>
                      <a:pt x="8118" y="18341"/>
                      <a:pt x="8118" y="18341"/>
                    </a:cubicBezTo>
                    <a:cubicBezTo>
                      <a:pt x="8118" y="18341"/>
                      <a:pt x="8118" y="17937"/>
                      <a:pt x="8118" y="17937"/>
                    </a:cubicBezTo>
                    <a:cubicBezTo>
                      <a:pt x="8408" y="17735"/>
                      <a:pt x="8698" y="17735"/>
                      <a:pt x="8843" y="17332"/>
                    </a:cubicBezTo>
                    <a:cubicBezTo>
                      <a:pt x="8988" y="17130"/>
                      <a:pt x="8988" y="16928"/>
                      <a:pt x="9133" y="16726"/>
                    </a:cubicBezTo>
                    <a:close/>
                  </a:path>
                </a:pathLst>
              </a:custGeom>
              <a:solidFill>
                <a:srgbClr val="EBF1DE"/>
              </a:solidFill>
              <a:ln w="3175" cap="flat">
                <a:solidFill>
                  <a:srgbClr val="9EAD6E"/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 sz="1300"/>
                </a:pPr>
                <a:endParaRPr/>
              </a:p>
            </p:txBody>
          </p:sp>
          <p:sp>
            <p:nvSpPr>
              <p:cNvPr id="80" name="Freeform 34"/>
              <p:cNvSpPr/>
              <p:nvPr/>
            </p:nvSpPr>
            <p:spPr>
              <a:xfrm>
                <a:off x="3299223" y="1241641"/>
                <a:ext cx="378814" cy="27318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310" h="21369" extrusionOk="0">
                    <a:moveTo>
                      <a:pt x="19715" y="14102"/>
                    </a:moveTo>
                    <a:cubicBezTo>
                      <a:pt x="19426" y="14102"/>
                      <a:pt x="19281" y="14102"/>
                      <a:pt x="19136" y="14102"/>
                    </a:cubicBezTo>
                    <a:cubicBezTo>
                      <a:pt x="19136" y="14102"/>
                      <a:pt x="18991" y="14102"/>
                      <a:pt x="18991" y="14102"/>
                    </a:cubicBezTo>
                    <a:cubicBezTo>
                      <a:pt x="18846" y="14304"/>
                      <a:pt x="18701" y="14505"/>
                      <a:pt x="18556" y="14707"/>
                    </a:cubicBezTo>
                    <a:cubicBezTo>
                      <a:pt x="18411" y="14707"/>
                      <a:pt x="18411" y="14505"/>
                      <a:pt x="18266" y="14707"/>
                    </a:cubicBezTo>
                    <a:cubicBezTo>
                      <a:pt x="18121" y="14707"/>
                      <a:pt x="17831" y="14707"/>
                      <a:pt x="17686" y="14909"/>
                    </a:cubicBezTo>
                    <a:cubicBezTo>
                      <a:pt x="17541" y="14909"/>
                      <a:pt x="17541" y="15313"/>
                      <a:pt x="17541" y="15313"/>
                    </a:cubicBezTo>
                    <a:cubicBezTo>
                      <a:pt x="17251" y="15515"/>
                      <a:pt x="17106" y="15313"/>
                      <a:pt x="16816" y="15515"/>
                    </a:cubicBezTo>
                    <a:cubicBezTo>
                      <a:pt x="16816" y="15515"/>
                      <a:pt x="16526" y="15919"/>
                      <a:pt x="16526" y="15919"/>
                    </a:cubicBezTo>
                    <a:cubicBezTo>
                      <a:pt x="16091" y="15919"/>
                      <a:pt x="16236" y="15515"/>
                      <a:pt x="16091" y="15515"/>
                    </a:cubicBezTo>
                    <a:cubicBezTo>
                      <a:pt x="16091" y="15717"/>
                      <a:pt x="16091" y="15717"/>
                      <a:pt x="16091" y="15717"/>
                    </a:cubicBezTo>
                    <a:cubicBezTo>
                      <a:pt x="15801" y="15919"/>
                      <a:pt x="15511" y="16120"/>
                      <a:pt x="15221" y="16322"/>
                    </a:cubicBezTo>
                    <a:cubicBezTo>
                      <a:pt x="15221" y="16726"/>
                      <a:pt x="15221" y="16726"/>
                      <a:pt x="15221" y="16726"/>
                    </a:cubicBezTo>
                    <a:cubicBezTo>
                      <a:pt x="14932" y="16726"/>
                      <a:pt x="14497" y="16726"/>
                      <a:pt x="14207" y="16726"/>
                    </a:cubicBezTo>
                    <a:cubicBezTo>
                      <a:pt x="14207" y="16322"/>
                      <a:pt x="14207" y="16322"/>
                      <a:pt x="14207" y="16322"/>
                    </a:cubicBezTo>
                    <a:cubicBezTo>
                      <a:pt x="14062" y="16322"/>
                      <a:pt x="13772" y="16322"/>
                      <a:pt x="13482" y="16322"/>
                    </a:cubicBezTo>
                    <a:cubicBezTo>
                      <a:pt x="13627" y="16524"/>
                      <a:pt x="13482" y="16726"/>
                      <a:pt x="13482" y="16928"/>
                    </a:cubicBezTo>
                    <a:cubicBezTo>
                      <a:pt x="13482" y="16928"/>
                      <a:pt x="13772" y="17130"/>
                      <a:pt x="13772" y="17332"/>
                    </a:cubicBezTo>
                    <a:cubicBezTo>
                      <a:pt x="13917" y="17332"/>
                      <a:pt x="14062" y="17332"/>
                      <a:pt x="14062" y="17332"/>
                    </a:cubicBezTo>
                    <a:cubicBezTo>
                      <a:pt x="14207" y="17332"/>
                      <a:pt x="14207" y="17735"/>
                      <a:pt x="14207" y="17735"/>
                    </a:cubicBezTo>
                    <a:cubicBezTo>
                      <a:pt x="14352" y="17937"/>
                      <a:pt x="14642" y="17735"/>
                      <a:pt x="14642" y="17937"/>
                    </a:cubicBezTo>
                    <a:cubicBezTo>
                      <a:pt x="14787" y="18139"/>
                      <a:pt x="14352" y="18341"/>
                      <a:pt x="14787" y="18745"/>
                    </a:cubicBezTo>
                    <a:cubicBezTo>
                      <a:pt x="14787" y="18947"/>
                      <a:pt x="14787" y="18947"/>
                      <a:pt x="14787" y="18947"/>
                    </a:cubicBezTo>
                    <a:cubicBezTo>
                      <a:pt x="15077" y="18947"/>
                      <a:pt x="15221" y="18745"/>
                      <a:pt x="15511" y="18745"/>
                    </a:cubicBezTo>
                    <a:cubicBezTo>
                      <a:pt x="15511" y="18745"/>
                      <a:pt x="15946" y="18947"/>
                      <a:pt x="16091" y="18947"/>
                    </a:cubicBezTo>
                    <a:cubicBezTo>
                      <a:pt x="16236" y="18947"/>
                      <a:pt x="16381" y="18745"/>
                      <a:pt x="16526" y="18745"/>
                    </a:cubicBezTo>
                    <a:cubicBezTo>
                      <a:pt x="16526" y="18745"/>
                      <a:pt x="16816" y="18745"/>
                      <a:pt x="16671" y="18745"/>
                    </a:cubicBezTo>
                    <a:cubicBezTo>
                      <a:pt x="16671" y="18745"/>
                      <a:pt x="16816" y="19350"/>
                      <a:pt x="16671" y="19552"/>
                    </a:cubicBezTo>
                    <a:cubicBezTo>
                      <a:pt x="16381" y="19956"/>
                      <a:pt x="15656" y="19754"/>
                      <a:pt x="15511" y="19754"/>
                    </a:cubicBezTo>
                    <a:cubicBezTo>
                      <a:pt x="15366" y="19754"/>
                      <a:pt x="15077" y="20158"/>
                      <a:pt x="14932" y="20360"/>
                    </a:cubicBezTo>
                    <a:cubicBezTo>
                      <a:pt x="14207" y="20763"/>
                      <a:pt x="13482" y="20965"/>
                      <a:pt x="12902" y="21369"/>
                    </a:cubicBezTo>
                    <a:cubicBezTo>
                      <a:pt x="13192" y="20562"/>
                      <a:pt x="13047" y="20360"/>
                      <a:pt x="12902" y="19350"/>
                    </a:cubicBezTo>
                    <a:cubicBezTo>
                      <a:pt x="12757" y="19148"/>
                      <a:pt x="12467" y="18947"/>
                      <a:pt x="12322" y="18947"/>
                    </a:cubicBezTo>
                    <a:cubicBezTo>
                      <a:pt x="11742" y="19148"/>
                      <a:pt x="11742" y="19148"/>
                      <a:pt x="11742" y="19148"/>
                    </a:cubicBezTo>
                    <a:cubicBezTo>
                      <a:pt x="11742" y="18745"/>
                      <a:pt x="11742" y="18745"/>
                      <a:pt x="11742" y="18745"/>
                    </a:cubicBezTo>
                    <a:cubicBezTo>
                      <a:pt x="11887" y="18543"/>
                      <a:pt x="12032" y="18543"/>
                      <a:pt x="12032" y="18341"/>
                    </a:cubicBezTo>
                    <a:cubicBezTo>
                      <a:pt x="12902" y="17735"/>
                      <a:pt x="12902" y="17735"/>
                      <a:pt x="12902" y="17735"/>
                    </a:cubicBezTo>
                    <a:cubicBezTo>
                      <a:pt x="13192" y="17735"/>
                      <a:pt x="13192" y="17937"/>
                      <a:pt x="13482" y="17937"/>
                    </a:cubicBezTo>
                    <a:cubicBezTo>
                      <a:pt x="13337" y="17533"/>
                      <a:pt x="13482" y="17533"/>
                      <a:pt x="13337" y="17533"/>
                    </a:cubicBezTo>
                    <a:cubicBezTo>
                      <a:pt x="13192" y="16928"/>
                      <a:pt x="13192" y="16928"/>
                      <a:pt x="13192" y="16928"/>
                    </a:cubicBezTo>
                    <a:cubicBezTo>
                      <a:pt x="13047" y="16928"/>
                      <a:pt x="13047" y="17130"/>
                      <a:pt x="12902" y="17130"/>
                    </a:cubicBezTo>
                    <a:cubicBezTo>
                      <a:pt x="12757" y="16726"/>
                      <a:pt x="12757" y="16726"/>
                      <a:pt x="12757" y="16726"/>
                    </a:cubicBezTo>
                    <a:cubicBezTo>
                      <a:pt x="12612" y="16726"/>
                      <a:pt x="12322" y="16726"/>
                      <a:pt x="12032" y="16726"/>
                    </a:cubicBezTo>
                    <a:cubicBezTo>
                      <a:pt x="11887" y="16928"/>
                      <a:pt x="12032" y="17332"/>
                      <a:pt x="11887" y="17332"/>
                    </a:cubicBezTo>
                    <a:cubicBezTo>
                      <a:pt x="11742" y="17332"/>
                      <a:pt x="11742" y="17332"/>
                      <a:pt x="11742" y="17332"/>
                    </a:cubicBezTo>
                    <a:cubicBezTo>
                      <a:pt x="11597" y="17332"/>
                      <a:pt x="11452" y="16928"/>
                      <a:pt x="11452" y="16726"/>
                    </a:cubicBezTo>
                    <a:cubicBezTo>
                      <a:pt x="11307" y="16726"/>
                      <a:pt x="11162" y="16928"/>
                      <a:pt x="11017" y="16726"/>
                    </a:cubicBezTo>
                    <a:cubicBezTo>
                      <a:pt x="11017" y="16524"/>
                      <a:pt x="11017" y="16524"/>
                      <a:pt x="11017" y="16524"/>
                    </a:cubicBezTo>
                    <a:cubicBezTo>
                      <a:pt x="10872" y="16524"/>
                      <a:pt x="10728" y="16524"/>
                      <a:pt x="10583" y="16322"/>
                    </a:cubicBezTo>
                    <a:cubicBezTo>
                      <a:pt x="10583" y="16120"/>
                      <a:pt x="10583" y="16120"/>
                      <a:pt x="10583" y="16120"/>
                    </a:cubicBezTo>
                    <a:cubicBezTo>
                      <a:pt x="10872" y="16120"/>
                      <a:pt x="11162" y="16120"/>
                      <a:pt x="11307" y="16120"/>
                    </a:cubicBezTo>
                    <a:cubicBezTo>
                      <a:pt x="11307" y="16120"/>
                      <a:pt x="11452" y="15717"/>
                      <a:pt x="11017" y="15919"/>
                    </a:cubicBezTo>
                    <a:cubicBezTo>
                      <a:pt x="11017" y="15717"/>
                      <a:pt x="10872" y="15313"/>
                      <a:pt x="10872" y="15313"/>
                    </a:cubicBezTo>
                    <a:cubicBezTo>
                      <a:pt x="10728" y="15313"/>
                      <a:pt x="10728" y="15515"/>
                      <a:pt x="10728" y="15717"/>
                    </a:cubicBezTo>
                    <a:cubicBezTo>
                      <a:pt x="10438" y="15717"/>
                      <a:pt x="10003" y="15717"/>
                      <a:pt x="9713" y="15717"/>
                    </a:cubicBezTo>
                    <a:cubicBezTo>
                      <a:pt x="9568" y="15919"/>
                      <a:pt x="9568" y="15919"/>
                      <a:pt x="9568" y="15919"/>
                    </a:cubicBezTo>
                    <a:cubicBezTo>
                      <a:pt x="9423" y="15919"/>
                      <a:pt x="9423" y="15919"/>
                      <a:pt x="9423" y="15919"/>
                    </a:cubicBezTo>
                    <a:cubicBezTo>
                      <a:pt x="9278" y="16120"/>
                      <a:pt x="9278" y="16322"/>
                      <a:pt x="9133" y="16726"/>
                    </a:cubicBezTo>
                    <a:cubicBezTo>
                      <a:pt x="8408" y="15313"/>
                      <a:pt x="8408" y="15313"/>
                      <a:pt x="8408" y="15313"/>
                    </a:cubicBezTo>
                    <a:cubicBezTo>
                      <a:pt x="8408" y="15313"/>
                      <a:pt x="7828" y="14909"/>
                      <a:pt x="7973" y="14102"/>
                    </a:cubicBezTo>
                    <a:cubicBezTo>
                      <a:pt x="7973" y="13698"/>
                      <a:pt x="7973" y="13698"/>
                      <a:pt x="7828" y="13092"/>
                    </a:cubicBezTo>
                    <a:cubicBezTo>
                      <a:pt x="7538" y="12689"/>
                      <a:pt x="7393" y="12890"/>
                      <a:pt x="7538" y="12285"/>
                    </a:cubicBezTo>
                    <a:cubicBezTo>
                      <a:pt x="7538" y="11679"/>
                      <a:pt x="7248" y="11276"/>
                      <a:pt x="7103" y="11074"/>
                    </a:cubicBezTo>
                    <a:cubicBezTo>
                      <a:pt x="6813" y="10872"/>
                      <a:pt x="6668" y="10670"/>
                      <a:pt x="6523" y="10468"/>
                    </a:cubicBezTo>
                    <a:cubicBezTo>
                      <a:pt x="6234" y="10266"/>
                      <a:pt x="6089" y="10064"/>
                      <a:pt x="5799" y="9862"/>
                    </a:cubicBezTo>
                    <a:cubicBezTo>
                      <a:pt x="5654" y="9862"/>
                      <a:pt x="5219" y="9661"/>
                      <a:pt x="5074" y="9862"/>
                    </a:cubicBezTo>
                    <a:cubicBezTo>
                      <a:pt x="4929" y="10064"/>
                      <a:pt x="4349" y="9862"/>
                      <a:pt x="4349" y="10468"/>
                    </a:cubicBezTo>
                    <a:cubicBezTo>
                      <a:pt x="4349" y="10468"/>
                      <a:pt x="3914" y="10670"/>
                      <a:pt x="3914" y="11074"/>
                    </a:cubicBezTo>
                    <a:cubicBezTo>
                      <a:pt x="3769" y="11477"/>
                      <a:pt x="3624" y="11477"/>
                      <a:pt x="3334" y="11477"/>
                    </a:cubicBezTo>
                    <a:cubicBezTo>
                      <a:pt x="3044" y="11477"/>
                      <a:pt x="3044" y="11881"/>
                      <a:pt x="2609" y="12083"/>
                    </a:cubicBezTo>
                    <a:cubicBezTo>
                      <a:pt x="2319" y="12285"/>
                      <a:pt x="2319" y="12285"/>
                      <a:pt x="2174" y="11881"/>
                    </a:cubicBezTo>
                    <a:cubicBezTo>
                      <a:pt x="1885" y="11477"/>
                      <a:pt x="1740" y="11477"/>
                      <a:pt x="1305" y="11477"/>
                    </a:cubicBezTo>
                    <a:cubicBezTo>
                      <a:pt x="870" y="11477"/>
                      <a:pt x="725" y="11477"/>
                      <a:pt x="580" y="11074"/>
                    </a:cubicBezTo>
                    <a:cubicBezTo>
                      <a:pt x="435" y="10670"/>
                      <a:pt x="0" y="10872"/>
                      <a:pt x="0" y="10872"/>
                    </a:cubicBezTo>
                    <a:cubicBezTo>
                      <a:pt x="290" y="9862"/>
                      <a:pt x="290" y="9862"/>
                      <a:pt x="290" y="9862"/>
                    </a:cubicBezTo>
                    <a:cubicBezTo>
                      <a:pt x="725" y="9661"/>
                      <a:pt x="725" y="9661"/>
                      <a:pt x="725" y="9661"/>
                    </a:cubicBezTo>
                    <a:cubicBezTo>
                      <a:pt x="725" y="9661"/>
                      <a:pt x="1450" y="9257"/>
                      <a:pt x="1450" y="8853"/>
                    </a:cubicBezTo>
                    <a:cubicBezTo>
                      <a:pt x="1305" y="8449"/>
                      <a:pt x="1015" y="8046"/>
                      <a:pt x="1305" y="7642"/>
                    </a:cubicBezTo>
                    <a:cubicBezTo>
                      <a:pt x="1450" y="7238"/>
                      <a:pt x="1450" y="7036"/>
                      <a:pt x="1595" y="6633"/>
                    </a:cubicBezTo>
                    <a:cubicBezTo>
                      <a:pt x="1740" y="6229"/>
                      <a:pt x="1885" y="5623"/>
                      <a:pt x="1885" y="5623"/>
                    </a:cubicBezTo>
                    <a:cubicBezTo>
                      <a:pt x="1885" y="5623"/>
                      <a:pt x="1305" y="4614"/>
                      <a:pt x="1450" y="4210"/>
                    </a:cubicBezTo>
                    <a:cubicBezTo>
                      <a:pt x="1595" y="3806"/>
                      <a:pt x="1740" y="3605"/>
                      <a:pt x="1740" y="2999"/>
                    </a:cubicBezTo>
                    <a:cubicBezTo>
                      <a:pt x="1595" y="2393"/>
                      <a:pt x="1885" y="2595"/>
                      <a:pt x="1740" y="2393"/>
                    </a:cubicBezTo>
                    <a:cubicBezTo>
                      <a:pt x="1595" y="1990"/>
                      <a:pt x="1305" y="1384"/>
                      <a:pt x="1740" y="1182"/>
                    </a:cubicBezTo>
                    <a:cubicBezTo>
                      <a:pt x="1740" y="1182"/>
                      <a:pt x="2174" y="576"/>
                      <a:pt x="2319" y="1384"/>
                    </a:cubicBezTo>
                    <a:cubicBezTo>
                      <a:pt x="2464" y="1990"/>
                      <a:pt x="2899" y="980"/>
                      <a:pt x="2899" y="980"/>
                    </a:cubicBezTo>
                    <a:cubicBezTo>
                      <a:pt x="2899" y="980"/>
                      <a:pt x="3479" y="778"/>
                      <a:pt x="3769" y="778"/>
                    </a:cubicBezTo>
                    <a:cubicBezTo>
                      <a:pt x="4204" y="980"/>
                      <a:pt x="4784" y="980"/>
                      <a:pt x="5074" y="1182"/>
                    </a:cubicBezTo>
                    <a:cubicBezTo>
                      <a:pt x="5509" y="1384"/>
                      <a:pt x="5799" y="1182"/>
                      <a:pt x="6234" y="1182"/>
                    </a:cubicBezTo>
                    <a:cubicBezTo>
                      <a:pt x="6523" y="1182"/>
                      <a:pt x="6668" y="1182"/>
                      <a:pt x="6668" y="1182"/>
                    </a:cubicBezTo>
                    <a:cubicBezTo>
                      <a:pt x="6813" y="1586"/>
                      <a:pt x="6813" y="1586"/>
                      <a:pt x="6813" y="1586"/>
                    </a:cubicBezTo>
                    <a:cubicBezTo>
                      <a:pt x="6813" y="1586"/>
                      <a:pt x="6958" y="1182"/>
                      <a:pt x="6958" y="980"/>
                    </a:cubicBezTo>
                    <a:cubicBezTo>
                      <a:pt x="7103" y="980"/>
                      <a:pt x="7248" y="1586"/>
                      <a:pt x="7538" y="1384"/>
                    </a:cubicBezTo>
                    <a:cubicBezTo>
                      <a:pt x="7828" y="980"/>
                      <a:pt x="7828" y="1384"/>
                      <a:pt x="8118" y="1384"/>
                    </a:cubicBezTo>
                    <a:cubicBezTo>
                      <a:pt x="8408" y="1182"/>
                      <a:pt x="8843" y="1384"/>
                      <a:pt x="9133" y="1384"/>
                    </a:cubicBezTo>
                    <a:cubicBezTo>
                      <a:pt x="9568" y="1586"/>
                      <a:pt x="9423" y="1384"/>
                      <a:pt x="9568" y="778"/>
                    </a:cubicBezTo>
                    <a:cubicBezTo>
                      <a:pt x="9568" y="173"/>
                      <a:pt x="9568" y="173"/>
                      <a:pt x="9858" y="173"/>
                    </a:cubicBezTo>
                    <a:cubicBezTo>
                      <a:pt x="10148" y="173"/>
                      <a:pt x="10293" y="173"/>
                      <a:pt x="10293" y="173"/>
                    </a:cubicBezTo>
                    <a:cubicBezTo>
                      <a:pt x="10293" y="173"/>
                      <a:pt x="10728" y="1182"/>
                      <a:pt x="11162" y="173"/>
                    </a:cubicBezTo>
                    <a:cubicBezTo>
                      <a:pt x="11307" y="-231"/>
                      <a:pt x="11307" y="173"/>
                      <a:pt x="11597" y="375"/>
                    </a:cubicBezTo>
                    <a:cubicBezTo>
                      <a:pt x="12032" y="576"/>
                      <a:pt x="12322" y="173"/>
                      <a:pt x="12322" y="576"/>
                    </a:cubicBezTo>
                    <a:cubicBezTo>
                      <a:pt x="12322" y="980"/>
                      <a:pt x="12467" y="1384"/>
                      <a:pt x="12467" y="1384"/>
                    </a:cubicBezTo>
                    <a:cubicBezTo>
                      <a:pt x="12467" y="1384"/>
                      <a:pt x="12467" y="2191"/>
                      <a:pt x="12757" y="2191"/>
                    </a:cubicBezTo>
                    <a:cubicBezTo>
                      <a:pt x="12902" y="2191"/>
                      <a:pt x="12757" y="2999"/>
                      <a:pt x="13047" y="2999"/>
                    </a:cubicBezTo>
                    <a:cubicBezTo>
                      <a:pt x="13337" y="2999"/>
                      <a:pt x="13772" y="2797"/>
                      <a:pt x="13917" y="2999"/>
                    </a:cubicBezTo>
                    <a:cubicBezTo>
                      <a:pt x="14352" y="3403"/>
                      <a:pt x="14497" y="3403"/>
                      <a:pt x="14787" y="3201"/>
                    </a:cubicBezTo>
                    <a:cubicBezTo>
                      <a:pt x="15077" y="3201"/>
                      <a:pt x="15077" y="3806"/>
                      <a:pt x="15221" y="4008"/>
                    </a:cubicBezTo>
                    <a:cubicBezTo>
                      <a:pt x="15656" y="4210"/>
                      <a:pt x="15511" y="4210"/>
                      <a:pt x="15801" y="4210"/>
                    </a:cubicBezTo>
                    <a:cubicBezTo>
                      <a:pt x="16091" y="4412"/>
                      <a:pt x="16091" y="5421"/>
                      <a:pt x="16091" y="5421"/>
                    </a:cubicBezTo>
                    <a:cubicBezTo>
                      <a:pt x="16091" y="5421"/>
                      <a:pt x="16526" y="5219"/>
                      <a:pt x="16816" y="5219"/>
                    </a:cubicBezTo>
                    <a:cubicBezTo>
                      <a:pt x="17106" y="5018"/>
                      <a:pt x="17251" y="4816"/>
                      <a:pt x="17251" y="4816"/>
                    </a:cubicBezTo>
                    <a:cubicBezTo>
                      <a:pt x="17251" y="4816"/>
                      <a:pt x="17831" y="4816"/>
                      <a:pt x="17976" y="5018"/>
                    </a:cubicBezTo>
                    <a:cubicBezTo>
                      <a:pt x="18121" y="5421"/>
                      <a:pt x="17831" y="5421"/>
                      <a:pt x="18266" y="5421"/>
                    </a:cubicBezTo>
                    <a:cubicBezTo>
                      <a:pt x="18701" y="5421"/>
                      <a:pt x="18556" y="5825"/>
                      <a:pt x="18991" y="6027"/>
                    </a:cubicBezTo>
                    <a:cubicBezTo>
                      <a:pt x="19281" y="6027"/>
                      <a:pt x="20295" y="6633"/>
                      <a:pt x="20585" y="7036"/>
                    </a:cubicBezTo>
                    <a:cubicBezTo>
                      <a:pt x="21020" y="7440"/>
                      <a:pt x="20440" y="7642"/>
                      <a:pt x="20730" y="7844"/>
                    </a:cubicBezTo>
                    <a:cubicBezTo>
                      <a:pt x="20875" y="8248"/>
                      <a:pt x="21310" y="8046"/>
                      <a:pt x="21165" y="8449"/>
                    </a:cubicBezTo>
                    <a:cubicBezTo>
                      <a:pt x="21020" y="8853"/>
                      <a:pt x="20730" y="9055"/>
                      <a:pt x="21020" y="9055"/>
                    </a:cubicBezTo>
                    <a:cubicBezTo>
                      <a:pt x="21600" y="9257"/>
                      <a:pt x="21020" y="10064"/>
                      <a:pt x="21165" y="10468"/>
                    </a:cubicBezTo>
                    <a:cubicBezTo>
                      <a:pt x="21310" y="10670"/>
                      <a:pt x="21310" y="10872"/>
                      <a:pt x="21310" y="11276"/>
                    </a:cubicBezTo>
                    <a:cubicBezTo>
                      <a:pt x="21310" y="11679"/>
                      <a:pt x="21165" y="12083"/>
                      <a:pt x="21165" y="12487"/>
                    </a:cubicBezTo>
                    <a:cubicBezTo>
                      <a:pt x="21020" y="12890"/>
                      <a:pt x="20440" y="13092"/>
                      <a:pt x="20150" y="13092"/>
                    </a:cubicBezTo>
                    <a:cubicBezTo>
                      <a:pt x="19860" y="13496"/>
                      <a:pt x="19860" y="13496"/>
                      <a:pt x="19860" y="13496"/>
                    </a:cubicBezTo>
                    <a:lnTo>
                      <a:pt x="19715" y="14102"/>
                    </a:lnTo>
                    <a:close/>
                    <a:moveTo>
                      <a:pt x="9133" y="16726"/>
                    </a:moveTo>
                    <a:cubicBezTo>
                      <a:pt x="9133" y="16726"/>
                      <a:pt x="8553" y="16120"/>
                      <a:pt x="8263" y="16120"/>
                    </a:cubicBezTo>
                    <a:cubicBezTo>
                      <a:pt x="7973" y="16120"/>
                      <a:pt x="7683" y="15515"/>
                      <a:pt x="7683" y="15919"/>
                    </a:cubicBezTo>
                    <a:cubicBezTo>
                      <a:pt x="7683" y="16322"/>
                      <a:pt x="7103" y="16726"/>
                      <a:pt x="7103" y="16928"/>
                    </a:cubicBezTo>
                    <a:cubicBezTo>
                      <a:pt x="7103" y="17332"/>
                      <a:pt x="6668" y="18139"/>
                      <a:pt x="6668" y="18139"/>
                    </a:cubicBezTo>
                    <a:cubicBezTo>
                      <a:pt x="6958" y="18341"/>
                      <a:pt x="6958" y="18341"/>
                      <a:pt x="6958" y="18341"/>
                    </a:cubicBezTo>
                    <a:cubicBezTo>
                      <a:pt x="6958" y="18341"/>
                      <a:pt x="7393" y="18745"/>
                      <a:pt x="7393" y="18341"/>
                    </a:cubicBezTo>
                    <a:cubicBezTo>
                      <a:pt x="7538" y="18139"/>
                      <a:pt x="8118" y="18341"/>
                      <a:pt x="8118" y="18341"/>
                    </a:cubicBezTo>
                    <a:cubicBezTo>
                      <a:pt x="8118" y="18341"/>
                      <a:pt x="8118" y="17937"/>
                      <a:pt x="8118" y="17937"/>
                    </a:cubicBezTo>
                    <a:cubicBezTo>
                      <a:pt x="8408" y="17735"/>
                      <a:pt x="8698" y="17735"/>
                      <a:pt x="8843" y="17332"/>
                    </a:cubicBezTo>
                    <a:cubicBezTo>
                      <a:pt x="8988" y="17130"/>
                      <a:pt x="8988" y="16928"/>
                      <a:pt x="9133" y="16726"/>
                    </a:cubicBezTo>
                    <a:close/>
                  </a:path>
                </a:pathLst>
              </a:custGeom>
              <a:solidFill>
                <a:srgbClr val="EBF1DE"/>
              </a:solidFill>
              <a:ln w="3175" cap="rnd">
                <a:solidFill>
                  <a:srgbClr val="9EAD6E"/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 sz="1300"/>
                </a:pPr>
                <a:endParaRPr/>
              </a:p>
            </p:txBody>
          </p:sp>
          <p:sp>
            <p:nvSpPr>
              <p:cNvPr id="81" name="Freeform 35"/>
              <p:cNvSpPr/>
              <p:nvPr/>
            </p:nvSpPr>
            <p:spPr>
              <a:xfrm>
                <a:off x="3423301" y="2673304"/>
                <a:ext cx="128394" cy="18081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677" h="21523" extrusionOk="0">
                    <a:moveTo>
                      <a:pt x="18600" y="15737"/>
                    </a:moveTo>
                    <a:cubicBezTo>
                      <a:pt x="18600" y="15737"/>
                      <a:pt x="18185" y="15120"/>
                      <a:pt x="18600" y="14811"/>
                    </a:cubicBezTo>
                    <a:cubicBezTo>
                      <a:pt x="19015" y="14503"/>
                      <a:pt x="17354" y="12960"/>
                      <a:pt x="18185" y="12343"/>
                    </a:cubicBezTo>
                    <a:cubicBezTo>
                      <a:pt x="19015" y="11726"/>
                      <a:pt x="18600" y="11417"/>
                      <a:pt x="18600" y="10183"/>
                    </a:cubicBezTo>
                    <a:cubicBezTo>
                      <a:pt x="19015" y="8949"/>
                      <a:pt x="19846" y="9566"/>
                      <a:pt x="19846" y="8949"/>
                    </a:cubicBezTo>
                    <a:cubicBezTo>
                      <a:pt x="20262" y="8640"/>
                      <a:pt x="20262" y="8023"/>
                      <a:pt x="20677" y="7406"/>
                    </a:cubicBezTo>
                    <a:cubicBezTo>
                      <a:pt x="20677" y="6789"/>
                      <a:pt x="20677" y="6480"/>
                      <a:pt x="19846" y="5863"/>
                    </a:cubicBezTo>
                    <a:cubicBezTo>
                      <a:pt x="18600" y="5246"/>
                      <a:pt x="19015" y="4937"/>
                      <a:pt x="19015" y="4011"/>
                    </a:cubicBezTo>
                    <a:cubicBezTo>
                      <a:pt x="19431" y="2777"/>
                      <a:pt x="20262" y="2777"/>
                      <a:pt x="19431" y="2160"/>
                    </a:cubicBezTo>
                    <a:cubicBezTo>
                      <a:pt x="18600" y="1543"/>
                      <a:pt x="19846" y="2160"/>
                      <a:pt x="18600" y="1543"/>
                    </a:cubicBezTo>
                    <a:cubicBezTo>
                      <a:pt x="18185" y="1234"/>
                      <a:pt x="17769" y="926"/>
                      <a:pt x="17769" y="926"/>
                    </a:cubicBezTo>
                    <a:cubicBezTo>
                      <a:pt x="17769" y="0"/>
                      <a:pt x="17769" y="0"/>
                      <a:pt x="17769" y="0"/>
                    </a:cubicBezTo>
                    <a:cubicBezTo>
                      <a:pt x="16108" y="926"/>
                      <a:pt x="16108" y="926"/>
                      <a:pt x="16108" y="926"/>
                    </a:cubicBezTo>
                    <a:cubicBezTo>
                      <a:pt x="16108" y="926"/>
                      <a:pt x="14446" y="0"/>
                      <a:pt x="13615" y="309"/>
                    </a:cubicBezTo>
                    <a:cubicBezTo>
                      <a:pt x="12785" y="617"/>
                      <a:pt x="13200" y="926"/>
                      <a:pt x="12369" y="617"/>
                    </a:cubicBezTo>
                    <a:cubicBezTo>
                      <a:pt x="11123" y="617"/>
                      <a:pt x="9877" y="1543"/>
                      <a:pt x="9462" y="1851"/>
                    </a:cubicBezTo>
                    <a:cubicBezTo>
                      <a:pt x="9462" y="2160"/>
                      <a:pt x="9877" y="2469"/>
                      <a:pt x="9877" y="3086"/>
                    </a:cubicBezTo>
                    <a:cubicBezTo>
                      <a:pt x="9462" y="3703"/>
                      <a:pt x="7385" y="4937"/>
                      <a:pt x="8631" y="4937"/>
                    </a:cubicBezTo>
                    <a:cubicBezTo>
                      <a:pt x="9462" y="4937"/>
                      <a:pt x="8215" y="5554"/>
                      <a:pt x="7800" y="6171"/>
                    </a:cubicBezTo>
                    <a:cubicBezTo>
                      <a:pt x="7800" y="6480"/>
                      <a:pt x="7385" y="7714"/>
                      <a:pt x="7800" y="7714"/>
                    </a:cubicBezTo>
                    <a:cubicBezTo>
                      <a:pt x="8215" y="7714"/>
                      <a:pt x="8631" y="8023"/>
                      <a:pt x="8631" y="8640"/>
                    </a:cubicBezTo>
                    <a:cubicBezTo>
                      <a:pt x="9046" y="8331"/>
                      <a:pt x="8631" y="8949"/>
                      <a:pt x="8631" y="9257"/>
                    </a:cubicBezTo>
                    <a:cubicBezTo>
                      <a:pt x="8631" y="9874"/>
                      <a:pt x="7385" y="10800"/>
                      <a:pt x="6969" y="11109"/>
                    </a:cubicBezTo>
                    <a:cubicBezTo>
                      <a:pt x="6969" y="11109"/>
                      <a:pt x="6969" y="11109"/>
                      <a:pt x="6969" y="11109"/>
                    </a:cubicBezTo>
                    <a:cubicBezTo>
                      <a:pt x="6554" y="11417"/>
                      <a:pt x="6554" y="11417"/>
                      <a:pt x="6554" y="11417"/>
                    </a:cubicBezTo>
                    <a:cubicBezTo>
                      <a:pt x="6139" y="11109"/>
                      <a:pt x="5723" y="11109"/>
                      <a:pt x="5723" y="11109"/>
                    </a:cubicBezTo>
                    <a:cubicBezTo>
                      <a:pt x="5308" y="11417"/>
                      <a:pt x="4892" y="11726"/>
                      <a:pt x="4892" y="11726"/>
                    </a:cubicBezTo>
                    <a:cubicBezTo>
                      <a:pt x="3646" y="12343"/>
                      <a:pt x="3646" y="12343"/>
                      <a:pt x="3646" y="12343"/>
                    </a:cubicBezTo>
                    <a:cubicBezTo>
                      <a:pt x="3646" y="12343"/>
                      <a:pt x="2400" y="13269"/>
                      <a:pt x="2400" y="13886"/>
                    </a:cubicBezTo>
                    <a:cubicBezTo>
                      <a:pt x="2400" y="14194"/>
                      <a:pt x="1985" y="15120"/>
                      <a:pt x="1985" y="16046"/>
                    </a:cubicBezTo>
                    <a:cubicBezTo>
                      <a:pt x="1985" y="16046"/>
                      <a:pt x="2400" y="15737"/>
                      <a:pt x="2815" y="15737"/>
                    </a:cubicBezTo>
                    <a:cubicBezTo>
                      <a:pt x="2400" y="16663"/>
                      <a:pt x="2400" y="17280"/>
                      <a:pt x="1569" y="17589"/>
                    </a:cubicBezTo>
                    <a:cubicBezTo>
                      <a:pt x="1569" y="17897"/>
                      <a:pt x="1154" y="17897"/>
                      <a:pt x="739" y="17897"/>
                    </a:cubicBezTo>
                    <a:cubicBezTo>
                      <a:pt x="739" y="18206"/>
                      <a:pt x="739" y="18206"/>
                      <a:pt x="739" y="18206"/>
                    </a:cubicBezTo>
                    <a:cubicBezTo>
                      <a:pt x="-923" y="19440"/>
                      <a:pt x="739" y="20057"/>
                      <a:pt x="739" y="20057"/>
                    </a:cubicBezTo>
                    <a:cubicBezTo>
                      <a:pt x="739" y="20366"/>
                      <a:pt x="739" y="20366"/>
                      <a:pt x="739" y="20366"/>
                    </a:cubicBezTo>
                    <a:cubicBezTo>
                      <a:pt x="739" y="20366"/>
                      <a:pt x="1985" y="20674"/>
                      <a:pt x="2815" y="21291"/>
                    </a:cubicBezTo>
                    <a:cubicBezTo>
                      <a:pt x="3231" y="21600"/>
                      <a:pt x="4062" y="21600"/>
                      <a:pt x="4477" y="21291"/>
                    </a:cubicBezTo>
                    <a:cubicBezTo>
                      <a:pt x="5308" y="20674"/>
                      <a:pt x="6554" y="20366"/>
                      <a:pt x="6554" y="20366"/>
                    </a:cubicBezTo>
                    <a:cubicBezTo>
                      <a:pt x="11123" y="20366"/>
                      <a:pt x="11123" y="20366"/>
                      <a:pt x="11123" y="20366"/>
                    </a:cubicBezTo>
                    <a:cubicBezTo>
                      <a:pt x="11539" y="20674"/>
                      <a:pt x="11123" y="19749"/>
                      <a:pt x="11123" y="19749"/>
                    </a:cubicBezTo>
                    <a:cubicBezTo>
                      <a:pt x="10708" y="19440"/>
                      <a:pt x="9877" y="19131"/>
                      <a:pt x="9462" y="18823"/>
                    </a:cubicBezTo>
                    <a:cubicBezTo>
                      <a:pt x="9877" y="18514"/>
                      <a:pt x="10708" y="17897"/>
                      <a:pt x="10708" y="17589"/>
                    </a:cubicBezTo>
                    <a:cubicBezTo>
                      <a:pt x="10708" y="17589"/>
                      <a:pt x="9877" y="15429"/>
                      <a:pt x="10708" y="15737"/>
                    </a:cubicBezTo>
                    <a:cubicBezTo>
                      <a:pt x="10708" y="15737"/>
                      <a:pt x="10708" y="15429"/>
                      <a:pt x="10708" y="15429"/>
                    </a:cubicBezTo>
                    <a:cubicBezTo>
                      <a:pt x="11539" y="14194"/>
                      <a:pt x="14446" y="14503"/>
                      <a:pt x="16108" y="14811"/>
                    </a:cubicBezTo>
                    <a:cubicBezTo>
                      <a:pt x="16108" y="14503"/>
                      <a:pt x="16108" y="14194"/>
                      <a:pt x="16523" y="13886"/>
                    </a:cubicBezTo>
                    <a:cubicBezTo>
                      <a:pt x="16939" y="13886"/>
                      <a:pt x="16939" y="13886"/>
                      <a:pt x="16939" y="13886"/>
                    </a:cubicBezTo>
                    <a:cubicBezTo>
                      <a:pt x="17354" y="14194"/>
                      <a:pt x="16939" y="14503"/>
                      <a:pt x="17354" y="14503"/>
                    </a:cubicBezTo>
                    <a:cubicBezTo>
                      <a:pt x="17354" y="14503"/>
                      <a:pt x="18185" y="14503"/>
                      <a:pt x="18185" y="14503"/>
                    </a:cubicBezTo>
                    <a:cubicBezTo>
                      <a:pt x="18600" y="14811"/>
                      <a:pt x="18185" y="15429"/>
                      <a:pt x="17769" y="15737"/>
                    </a:cubicBezTo>
                    <a:cubicBezTo>
                      <a:pt x="18185" y="15737"/>
                      <a:pt x="18185" y="15737"/>
                      <a:pt x="18600" y="15737"/>
                    </a:cubicBezTo>
                    <a:close/>
                    <a:moveTo>
                      <a:pt x="7800" y="9257"/>
                    </a:moveTo>
                    <a:cubicBezTo>
                      <a:pt x="7385" y="9566"/>
                      <a:pt x="7385" y="9874"/>
                      <a:pt x="6969" y="9874"/>
                    </a:cubicBezTo>
                    <a:cubicBezTo>
                      <a:pt x="6969" y="9874"/>
                      <a:pt x="7385" y="9874"/>
                      <a:pt x="7385" y="9874"/>
                    </a:cubicBezTo>
                    <a:cubicBezTo>
                      <a:pt x="7385" y="9566"/>
                      <a:pt x="7800" y="9566"/>
                      <a:pt x="7800" y="9257"/>
                    </a:cubicBezTo>
                    <a:close/>
                    <a:moveTo>
                      <a:pt x="12369" y="9566"/>
                    </a:moveTo>
                    <a:cubicBezTo>
                      <a:pt x="12369" y="9566"/>
                      <a:pt x="13200" y="9566"/>
                      <a:pt x="13200" y="9566"/>
                    </a:cubicBezTo>
                    <a:cubicBezTo>
                      <a:pt x="13200" y="9874"/>
                      <a:pt x="13615" y="10183"/>
                      <a:pt x="13615" y="10491"/>
                    </a:cubicBezTo>
                    <a:cubicBezTo>
                      <a:pt x="13615" y="10491"/>
                      <a:pt x="13615" y="10800"/>
                      <a:pt x="13615" y="10491"/>
                    </a:cubicBezTo>
                    <a:cubicBezTo>
                      <a:pt x="14031" y="10800"/>
                      <a:pt x="11954" y="10491"/>
                      <a:pt x="11539" y="10491"/>
                    </a:cubicBezTo>
                    <a:cubicBezTo>
                      <a:pt x="11539" y="10183"/>
                      <a:pt x="11539" y="9566"/>
                      <a:pt x="11954" y="9874"/>
                    </a:cubicBezTo>
                    <a:cubicBezTo>
                      <a:pt x="11954" y="9874"/>
                      <a:pt x="11954" y="9566"/>
                      <a:pt x="12369" y="9566"/>
                    </a:cubicBezTo>
                    <a:close/>
                  </a:path>
                </a:pathLst>
              </a:custGeom>
              <a:solidFill>
                <a:srgbClr val="EBF1DE"/>
              </a:solidFill>
              <a:ln w="3175" cap="flat">
                <a:solidFill>
                  <a:srgbClr val="9EAD6E"/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 sz="1300"/>
                </a:pPr>
                <a:endParaRPr/>
              </a:p>
            </p:txBody>
          </p:sp>
          <p:sp>
            <p:nvSpPr>
              <p:cNvPr id="82" name="Freeform 36"/>
              <p:cNvSpPr/>
              <p:nvPr/>
            </p:nvSpPr>
            <p:spPr>
              <a:xfrm>
                <a:off x="3423301" y="2673304"/>
                <a:ext cx="128394" cy="18081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677" h="21523" extrusionOk="0">
                    <a:moveTo>
                      <a:pt x="18600" y="15737"/>
                    </a:moveTo>
                    <a:cubicBezTo>
                      <a:pt x="18600" y="15737"/>
                      <a:pt x="18185" y="15120"/>
                      <a:pt x="18600" y="14811"/>
                    </a:cubicBezTo>
                    <a:cubicBezTo>
                      <a:pt x="19015" y="14503"/>
                      <a:pt x="17354" y="12960"/>
                      <a:pt x="18185" y="12343"/>
                    </a:cubicBezTo>
                    <a:cubicBezTo>
                      <a:pt x="19015" y="11726"/>
                      <a:pt x="18600" y="11417"/>
                      <a:pt x="18600" y="10183"/>
                    </a:cubicBezTo>
                    <a:cubicBezTo>
                      <a:pt x="19015" y="8949"/>
                      <a:pt x="19846" y="9566"/>
                      <a:pt x="19846" y="8949"/>
                    </a:cubicBezTo>
                    <a:cubicBezTo>
                      <a:pt x="20262" y="8640"/>
                      <a:pt x="20262" y="8023"/>
                      <a:pt x="20677" y="7406"/>
                    </a:cubicBezTo>
                    <a:cubicBezTo>
                      <a:pt x="20677" y="6789"/>
                      <a:pt x="20677" y="6480"/>
                      <a:pt x="19846" y="5863"/>
                    </a:cubicBezTo>
                    <a:cubicBezTo>
                      <a:pt x="18600" y="5246"/>
                      <a:pt x="19015" y="4937"/>
                      <a:pt x="19015" y="4011"/>
                    </a:cubicBezTo>
                    <a:cubicBezTo>
                      <a:pt x="19431" y="2777"/>
                      <a:pt x="20262" y="2777"/>
                      <a:pt x="19431" y="2160"/>
                    </a:cubicBezTo>
                    <a:cubicBezTo>
                      <a:pt x="18600" y="1543"/>
                      <a:pt x="19846" y="2160"/>
                      <a:pt x="18600" y="1543"/>
                    </a:cubicBezTo>
                    <a:cubicBezTo>
                      <a:pt x="18185" y="1234"/>
                      <a:pt x="17769" y="926"/>
                      <a:pt x="17769" y="926"/>
                    </a:cubicBezTo>
                    <a:cubicBezTo>
                      <a:pt x="17769" y="0"/>
                      <a:pt x="17769" y="0"/>
                      <a:pt x="17769" y="0"/>
                    </a:cubicBezTo>
                    <a:cubicBezTo>
                      <a:pt x="16108" y="926"/>
                      <a:pt x="16108" y="926"/>
                      <a:pt x="16108" y="926"/>
                    </a:cubicBezTo>
                    <a:cubicBezTo>
                      <a:pt x="16108" y="926"/>
                      <a:pt x="14446" y="0"/>
                      <a:pt x="13615" y="309"/>
                    </a:cubicBezTo>
                    <a:cubicBezTo>
                      <a:pt x="12785" y="617"/>
                      <a:pt x="13200" y="926"/>
                      <a:pt x="12369" y="617"/>
                    </a:cubicBezTo>
                    <a:cubicBezTo>
                      <a:pt x="11123" y="617"/>
                      <a:pt x="9877" y="1543"/>
                      <a:pt x="9462" y="1851"/>
                    </a:cubicBezTo>
                    <a:cubicBezTo>
                      <a:pt x="9462" y="2160"/>
                      <a:pt x="9877" y="2469"/>
                      <a:pt x="9877" y="3086"/>
                    </a:cubicBezTo>
                    <a:cubicBezTo>
                      <a:pt x="9462" y="3703"/>
                      <a:pt x="7385" y="4937"/>
                      <a:pt x="8631" y="4937"/>
                    </a:cubicBezTo>
                    <a:cubicBezTo>
                      <a:pt x="9462" y="4937"/>
                      <a:pt x="8215" y="5554"/>
                      <a:pt x="7800" y="6171"/>
                    </a:cubicBezTo>
                    <a:cubicBezTo>
                      <a:pt x="7800" y="6480"/>
                      <a:pt x="7385" y="7714"/>
                      <a:pt x="7800" y="7714"/>
                    </a:cubicBezTo>
                    <a:cubicBezTo>
                      <a:pt x="8215" y="7714"/>
                      <a:pt x="8631" y="8023"/>
                      <a:pt x="8631" y="8640"/>
                    </a:cubicBezTo>
                    <a:cubicBezTo>
                      <a:pt x="9046" y="8331"/>
                      <a:pt x="8631" y="8949"/>
                      <a:pt x="8631" y="9257"/>
                    </a:cubicBezTo>
                    <a:cubicBezTo>
                      <a:pt x="8631" y="9874"/>
                      <a:pt x="7385" y="10800"/>
                      <a:pt x="6969" y="11109"/>
                    </a:cubicBezTo>
                    <a:cubicBezTo>
                      <a:pt x="6969" y="11109"/>
                      <a:pt x="6969" y="11109"/>
                      <a:pt x="6969" y="11109"/>
                    </a:cubicBezTo>
                    <a:cubicBezTo>
                      <a:pt x="6554" y="11417"/>
                      <a:pt x="6554" y="11417"/>
                      <a:pt x="6554" y="11417"/>
                    </a:cubicBezTo>
                    <a:cubicBezTo>
                      <a:pt x="6139" y="11109"/>
                      <a:pt x="5723" y="11109"/>
                      <a:pt x="5723" y="11109"/>
                    </a:cubicBezTo>
                    <a:cubicBezTo>
                      <a:pt x="5308" y="11417"/>
                      <a:pt x="4892" y="11726"/>
                      <a:pt x="4892" y="11726"/>
                    </a:cubicBezTo>
                    <a:cubicBezTo>
                      <a:pt x="3646" y="12343"/>
                      <a:pt x="3646" y="12343"/>
                      <a:pt x="3646" y="12343"/>
                    </a:cubicBezTo>
                    <a:cubicBezTo>
                      <a:pt x="3646" y="12343"/>
                      <a:pt x="2400" y="13269"/>
                      <a:pt x="2400" y="13886"/>
                    </a:cubicBezTo>
                    <a:cubicBezTo>
                      <a:pt x="2400" y="14194"/>
                      <a:pt x="1985" y="15120"/>
                      <a:pt x="1985" y="16046"/>
                    </a:cubicBezTo>
                    <a:cubicBezTo>
                      <a:pt x="1985" y="16046"/>
                      <a:pt x="2400" y="15737"/>
                      <a:pt x="2815" y="15737"/>
                    </a:cubicBezTo>
                    <a:cubicBezTo>
                      <a:pt x="2400" y="16663"/>
                      <a:pt x="2400" y="17280"/>
                      <a:pt x="1569" y="17589"/>
                    </a:cubicBezTo>
                    <a:cubicBezTo>
                      <a:pt x="1569" y="17897"/>
                      <a:pt x="1154" y="17897"/>
                      <a:pt x="739" y="17897"/>
                    </a:cubicBezTo>
                    <a:cubicBezTo>
                      <a:pt x="739" y="18206"/>
                      <a:pt x="739" y="18206"/>
                      <a:pt x="739" y="18206"/>
                    </a:cubicBezTo>
                    <a:cubicBezTo>
                      <a:pt x="-923" y="19440"/>
                      <a:pt x="739" y="20057"/>
                      <a:pt x="739" y="20057"/>
                    </a:cubicBezTo>
                    <a:cubicBezTo>
                      <a:pt x="739" y="20366"/>
                      <a:pt x="739" y="20366"/>
                      <a:pt x="739" y="20366"/>
                    </a:cubicBezTo>
                    <a:cubicBezTo>
                      <a:pt x="739" y="20366"/>
                      <a:pt x="1985" y="20674"/>
                      <a:pt x="2815" y="21291"/>
                    </a:cubicBezTo>
                    <a:cubicBezTo>
                      <a:pt x="3231" y="21600"/>
                      <a:pt x="4062" y="21600"/>
                      <a:pt x="4477" y="21291"/>
                    </a:cubicBezTo>
                    <a:cubicBezTo>
                      <a:pt x="5308" y="20674"/>
                      <a:pt x="6554" y="20366"/>
                      <a:pt x="6554" y="20366"/>
                    </a:cubicBezTo>
                    <a:cubicBezTo>
                      <a:pt x="11123" y="20366"/>
                      <a:pt x="11123" y="20366"/>
                      <a:pt x="11123" y="20366"/>
                    </a:cubicBezTo>
                    <a:cubicBezTo>
                      <a:pt x="11539" y="20674"/>
                      <a:pt x="11123" y="19749"/>
                      <a:pt x="11123" y="19749"/>
                    </a:cubicBezTo>
                    <a:cubicBezTo>
                      <a:pt x="10708" y="19440"/>
                      <a:pt x="9877" y="19131"/>
                      <a:pt x="9462" y="18823"/>
                    </a:cubicBezTo>
                    <a:cubicBezTo>
                      <a:pt x="9877" y="18514"/>
                      <a:pt x="10708" y="17897"/>
                      <a:pt x="10708" y="17589"/>
                    </a:cubicBezTo>
                    <a:cubicBezTo>
                      <a:pt x="10708" y="17589"/>
                      <a:pt x="9877" y="15429"/>
                      <a:pt x="10708" y="15737"/>
                    </a:cubicBezTo>
                    <a:cubicBezTo>
                      <a:pt x="10708" y="15737"/>
                      <a:pt x="10708" y="15429"/>
                      <a:pt x="10708" y="15429"/>
                    </a:cubicBezTo>
                    <a:cubicBezTo>
                      <a:pt x="11539" y="14194"/>
                      <a:pt x="14446" y="14503"/>
                      <a:pt x="16108" y="14811"/>
                    </a:cubicBezTo>
                    <a:cubicBezTo>
                      <a:pt x="16108" y="14503"/>
                      <a:pt x="16108" y="14194"/>
                      <a:pt x="16523" y="13886"/>
                    </a:cubicBezTo>
                    <a:cubicBezTo>
                      <a:pt x="16939" y="13886"/>
                      <a:pt x="16939" y="13886"/>
                      <a:pt x="16939" y="13886"/>
                    </a:cubicBezTo>
                    <a:cubicBezTo>
                      <a:pt x="17354" y="14194"/>
                      <a:pt x="16939" y="14503"/>
                      <a:pt x="17354" y="14503"/>
                    </a:cubicBezTo>
                    <a:cubicBezTo>
                      <a:pt x="17354" y="14503"/>
                      <a:pt x="18185" y="14503"/>
                      <a:pt x="18185" y="14503"/>
                    </a:cubicBezTo>
                    <a:cubicBezTo>
                      <a:pt x="18600" y="14811"/>
                      <a:pt x="18185" y="15429"/>
                      <a:pt x="17769" y="15737"/>
                    </a:cubicBezTo>
                    <a:cubicBezTo>
                      <a:pt x="18185" y="15737"/>
                      <a:pt x="18185" y="15737"/>
                      <a:pt x="18600" y="15737"/>
                    </a:cubicBezTo>
                    <a:close/>
                    <a:moveTo>
                      <a:pt x="7800" y="9257"/>
                    </a:moveTo>
                    <a:cubicBezTo>
                      <a:pt x="7385" y="9566"/>
                      <a:pt x="7385" y="9874"/>
                      <a:pt x="6969" y="9874"/>
                    </a:cubicBezTo>
                    <a:cubicBezTo>
                      <a:pt x="6969" y="9874"/>
                      <a:pt x="7385" y="9874"/>
                      <a:pt x="7385" y="9874"/>
                    </a:cubicBezTo>
                    <a:cubicBezTo>
                      <a:pt x="7385" y="9566"/>
                      <a:pt x="7800" y="9566"/>
                      <a:pt x="7800" y="9257"/>
                    </a:cubicBezTo>
                    <a:close/>
                    <a:moveTo>
                      <a:pt x="12369" y="9566"/>
                    </a:moveTo>
                    <a:cubicBezTo>
                      <a:pt x="12369" y="9566"/>
                      <a:pt x="13200" y="9566"/>
                      <a:pt x="13200" y="9566"/>
                    </a:cubicBezTo>
                    <a:cubicBezTo>
                      <a:pt x="13200" y="9874"/>
                      <a:pt x="13615" y="10183"/>
                      <a:pt x="13615" y="10491"/>
                    </a:cubicBezTo>
                    <a:cubicBezTo>
                      <a:pt x="13615" y="10491"/>
                      <a:pt x="13615" y="10800"/>
                      <a:pt x="13615" y="10491"/>
                    </a:cubicBezTo>
                    <a:cubicBezTo>
                      <a:pt x="14031" y="10800"/>
                      <a:pt x="11954" y="10491"/>
                      <a:pt x="11539" y="10491"/>
                    </a:cubicBezTo>
                    <a:cubicBezTo>
                      <a:pt x="11539" y="10183"/>
                      <a:pt x="11539" y="9566"/>
                      <a:pt x="11954" y="9874"/>
                    </a:cubicBezTo>
                    <a:cubicBezTo>
                      <a:pt x="11954" y="9874"/>
                      <a:pt x="11954" y="9566"/>
                      <a:pt x="12369" y="9566"/>
                    </a:cubicBezTo>
                    <a:close/>
                  </a:path>
                </a:pathLst>
              </a:custGeom>
              <a:solidFill>
                <a:srgbClr val="EBF1DE"/>
              </a:solidFill>
              <a:ln w="3175" cap="rnd">
                <a:solidFill>
                  <a:srgbClr val="9EAD6E"/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 sz="1300"/>
                </a:pPr>
                <a:endParaRPr/>
              </a:p>
            </p:txBody>
          </p:sp>
          <p:sp>
            <p:nvSpPr>
              <p:cNvPr id="83" name="Freeform 37"/>
              <p:cNvSpPr/>
              <p:nvPr/>
            </p:nvSpPr>
            <p:spPr>
              <a:xfrm>
                <a:off x="3943551" y="1558222"/>
                <a:ext cx="316905" cy="22748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945"/>
                    </a:moveTo>
                    <a:cubicBezTo>
                      <a:pt x="176" y="3191"/>
                      <a:pt x="351" y="3436"/>
                      <a:pt x="527" y="3682"/>
                    </a:cubicBezTo>
                    <a:cubicBezTo>
                      <a:pt x="527" y="3682"/>
                      <a:pt x="702" y="3436"/>
                      <a:pt x="702" y="3436"/>
                    </a:cubicBezTo>
                    <a:cubicBezTo>
                      <a:pt x="878" y="3436"/>
                      <a:pt x="702" y="2945"/>
                      <a:pt x="702" y="2945"/>
                    </a:cubicBezTo>
                    <a:cubicBezTo>
                      <a:pt x="702" y="2700"/>
                      <a:pt x="878" y="2700"/>
                      <a:pt x="1054" y="2455"/>
                    </a:cubicBezTo>
                    <a:cubicBezTo>
                      <a:pt x="1229" y="2455"/>
                      <a:pt x="1229" y="1964"/>
                      <a:pt x="1405" y="1964"/>
                    </a:cubicBezTo>
                    <a:cubicBezTo>
                      <a:pt x="1756" y="1964"/>
                      <a:pt x="2107" y="2209"/>
                      <a:pt x="2459" y="2455"/>
                    </a:cubicBezTo>
                    <a:cubicBezTo>
                      <a:pt x="2459" y="2700"/>
                      <a:pt x="2459" y="3191"/>
                      <a:pt x="2459" y="3436"/>
                    </a:cubicBezTo>
                    <a:cubicBezTo>
                      <a:pt x="2634" y="3682"/>
                      <a:pt x="3337" y="4173"/>
                      <a:pt x="3688" y="4664"/>
                    </a:cubicBezTo>
                    <a:cubicBezTo>
                      <a:pt x="3512" y="5155"/>
                      <a:pt x="3688" y="5400"/>
                      <a:pt x="3337" y="5645"/>
                    </a:cubicBezTo>
                    <a:cubicBezTo>
                      <a:pt x="3337" y="5645"/>
                      <a:pt x="2985" y="5645"/>
                      <a:pt x="2985" y="5645"/>
                    </a:cubicBezTo>
                    <a:cubicBezTo>
                      <a:pt x="2985" y="5645"/>
                      <a:pt x="2634" y="6136"/>
                      <a:pt x="2985" y="5891"/>
                    </a:cubicBezTo>
                    <a:cubicBezTo>
                      <a:pt x="2985" y="5891"/>
                      <a:pt x="2985" y="6382"/>
                      <a:pt x="2985" y="6382"/>
                    </a:cubicBezTo>
                    <a:cubicBezTo>
                      <a:pt x="2283" y="6136"/>
                      <a:pt x="1932" y="6136"/>
                      <a:pt x="1229" y="6136"/>
                    </a:cubicBezTo>
                    <a:cubicBezTo>
                      <a:pt x="1229" y="5891"/>
                      <a:pt x="1229" y="5400"/>
                      <a:pt x="1054" y="5155"/>
                    </a:cubicBezTo>
                    <a:cubicBezTo>
                      <a:pt x="1054" y="5155"/>
                      <a:pt x="702" y="5155"/>
                      <a:pt x="702" y="5155"/>
                    </a:cubicBezTo>
                    <a:cubicBezTo>
                      <a:pt x="702" y="5155"/>
                      <a:pt x="878" y="5891"/>
                      <a:pt x="878" y="6136"/>
                    </a:cubicBezTo>
                    <a:cubicBezTo>
                      <a:pt x="878" y="6382"/>
                      <a:pt x="527" y="8100"/>
                      <a:pt x="351" y="8100"/>
                    </a:cubicBezTo>
                    <a:cubicBezTo>
                      <a:pt x="176" y="8345"/>
                      <a:pt x="351" y="8345"/>
                      <a:pt x="351" y="8591"/>
                    </a:cubicBezTo>
                    <a:cubicBezTo>
                      <a:pt x="702" y="8345"/>
                      <a:pt x="527" y="8836"/>
                      <a:pt x="702" y="8591"/>
                    </a:cubicBezTo>
                    <a:cubicBezTo>
                      <a:pt x="878" y="8591"/>
                      <a:pt x="1054" y="8100"/>
                      <a:pt x="1405" y="8100"/>
                    </a:cubicBezTo>
                    <a:cubicBezTo>
                      <a:pt x="1580" y="7855"/>
                      <a:pt x="2283" y="8100"/>
                      <a:pt x="2283" y="8100"/>
                    </a:cubicBezTo>
                    <a:cubicBezTo>
                      <a:pt x="2107" y="8345"/>
                      <a:pt x="1756" y="8100"/>
                      <a:pt x="1580" y="8345"/>
                    </a:cubicBezTo>
                    <a:cubicBezTo>
                      <a:pt x="1405" y="8345"/>
                      <a:pt x="1580" y="8836"/>
                      <a:pt x="1405" y="8836"/>
                    </a:cubicBezTo>
                    <a:cubicBezTo>
                      <a:pt x="1932" y="9573"/>
                      <a:pt x="1932" y="9573"/>
                      <a:pt x="1932" y="10555"/>
                    </a:cubicBezTo>
                    <a:cubicBezTo>
                      <a:pt x="2283" y="10800"/>
                      <a:pt x="2985" y="11291"/>
                      <a:pt x="2634" y="12518"/>
                    </a:cubicBezTo>
                    <a:cubicBezTo>
                      <a:pt x="2634" y="12764"/>
                      <a:pt x="2283" y="12518"/>
                      <a:pt x="2107" y="12518"/>
                    </a:cubicBezTo>
                    <a:cubicBezTo>
                      <a:pt x="2107" y="13745"/>
                      <a:pt x="2107" y="13991"/>
                      <a:pt x="2283" y="14973"/>
                    </a:cubicBezTo>
                    <a:cubicBezTo>
                      <a:pt x="2283" y="15218"/>
                      <a:pt x="2283" y="15464"/>
                      <a:pt x="2283" y="15709"/>
                    </a:cubicBezTo>
                    <a:cubicBezTo>
                      <a:pt x="3337" y="15955"/>
                      <a:pt x="3337" y="15955"/>
                      <a:pt x="3337" y="15955"/>
                    </a:cubicBezTo>
                    <a:cubicBezTo>
                      <a:pt x="3688" y="14973"/>
                      <a:pt x="3688" y="14973"/>
                      <a:pt x="3688" y="14973"/>
                    </a:cubicBezTo>
                    <a:cubicBezTo>
                      <a:pt x="3863" y="14482"/>
                      <a:pt x="3863" y="14482"/>
                      <a:pt x="3863" y="14482"/>
                    </a:cubicBezTo>
                    <a:cubicBezTo>
                      <a:pt x="4039" y="13991"/>
                      <a:pt x="4039" y="13991"/>
                      <a:pt x="4039" y="13991"/>
                    </a:cubicBezTo>
                    <a:cubicBezTo>
                      <a:pt x="4566" y="13500"/>
                      <a:pt x="4566" y="13500"/>
                      <a:pt x="4566" y="13500"/>
                    </a:cubicBezTo>
                    <a:cubicBezTo>
                      <a:pt x="5444" y="13745"/>
                      <a:pt x="5444" y="13745"/>
                      <a:pt x="5444" y="13745"/>
                    </a:cubicBezTo>
                    <a:cubicBezTo>
                      <a:pt x="5971" y="13500"/>
                      <a:pt x="5971" y="13500"/>
                      <a:pt x="5971" y="13500"/>
                    </a:cubicBezTo>
                    <a:cubicBezTo>
                      <a:pt x="6673" y="13009"/>
                      <a:pt x="6673" y="13009"/>
                      <a:pt x="6673" y="13009"/>
                    </a:cubicBezTo>
                    <a:cubicBezTo>
                      <a:pt x="8429" y="13500"/>
                      <a:pt x="8429" y="13500"/>
                      <a:pt x="8429" y="13500"/>
                    </a:cubicBezTo>
                    <a:cubicBezTo>
                      <a:pt x="9483" y="13745"/>
                      <a:pt x="9483" y="13745"/>
                      <a:pt x="9483" y="13745"/>
                    </a:cubicBezTo>
                    <a:cubicBezTo>
                      <a:pt x="9834" y="13991"/>
                      <a:pt x="9834" y="13991"/>
                      <a:pt x="9834" y="13991"/>
                    </a:cubicBezTo>
                    <a:cubicBezTo>
                      <a:pt x="10888" y="14727"/>
                      <a:pt x="10888" y="14727"/>
                      <a:pt x="10888" y="14727"/>
                    </a:cubicBezTo>
                    <a:cubicBezTo>
                      <a:pt x="11941" y="15218"/>
                      <a:pt x="11941" y="15218"/>
                      <a:pt x="11941" y="15218"/>
                    </a:cubicBezTo>
                    <a:cubicBezTo>
                      <a:pt x="12820" y="15955"/>
                      <a:pt x="12820" y="15955"/>
                      <a:pt x="12820" y="15955"/>
                    </a:cubicBezTo>
                    <a:cubicBezTo>
                      <a:pt x="13346" y="16445"/>
                      <a:pt x="13346" y="16445"/>
                      <a:pt x="13346" y="16445"/>
                    </a:cubicBezTo>
                    <a:cubicBezTo>
                      <a:pt x="13698" y="17182"/>
                      <a:pt x="13698" y="17182"/>
                      <a:pt x="13698" y="17182"/>
                    </a:cubicBezTo>
                    <a:cubicBezTo>
                      <a:pt x="13873" y="18164"/>
                      <a:pt x="13873" y="18164"/>
                      <a:pt x="13873" y="18164"/>
                    </a:cubicBezTo>
                    <a:cubicBezTo>
                      <a:pt x="14751" y="18409"/>
                      <a:pt x="14751" y="18409"/>
                      <a:pt x="14751" y="18409"/>
                    </a:cubicBezTo>
                    <a:cubicBezTo>
                      <a:pt x="14751" y="19391"/>
                      <a:pt x="14751" y="19391"/>
                      <a:pt x="14751" y="19391"/>
                    </a:cubicBezTo>
                    <a:cubicBezTo>
                      <a:pt x="14927" y="20373"/>
                      <a:pt x="14927" y="20373"/>
                      <a:pt x="14927" y="20373"/>
                    </a:cubicBezTo>
                    <a:cubicBezTo>
                      <a:pt x="14751" y="21355"/>
                      <a:pt x="14751" y="21355"/>
                      <a:pt x="14751" y="21355"/>
                    </a:cubicBezTo>
                    <a:cubicBezTo>
                      <a:pt x="15278" y="21600"/>
                      <a:pt x="15278" y="21600"/>
                      <a:pt x="15278" y="21600"/>
                    </a:cubicBezTo>
                    <a:cubicBezTo>
                      <a:pt x="15805" y="21355"/>
                      <a:pt x="15805" y="21355"/>
                      <a:pt x="15805" y="21355"/>
                    </a:cubicBezTo>
                    <a:cubicBezTo>
                      <a:pt x="16332" y="21600"/>
                      <a:pt x="16332" y="21600"/>
                      <a:pt x="16332" y="21600"/>
                    </a:cubicBezTo>
                    <a:cubicBezTo>
                      <a:pt x="17561" y="20618"/>
                      <a:pt x="17561" y="20618"/>
                      <a:pt x="17561" y="20618"/>
                    </a:cubicBezTo>
                    <a:cubicBezTo>
                      <a:pt x="17385" y="19636"/>
                      <a:pt x="17385" y="19636"/>
                      <a:pt x="17385" y="19636"/>
                    </a:cubicBezTo>
                    <a:cubicBezTo>
                      <a:pt x="18263" y="18409"/>
                      <a:pt x="18263" y="18409"/>
                      <a:pt x="18263" y="18409"/>
                    </a:cubicBezTo>
                    <a:cubicBezTo>
                      <a:pt x="18439" y="17673"/>
                      <a:pt x="18439" y="17673"/>
                      <a:pt x="18439" y="17673"/>
                    </a:cubicBezTo>
                    <a:cubicBezTo>
                      <a:pt x="18439" y="16445"/>
                      <a:pt x="18439" y="16445"/>
                      <a:pt x="18439" y="16445"/>
                    </a:cubicBezTo>
                    <a:cubicBezTo>
                      <a:pt x="18790" y="15955"/>
                      <a:pt x="18790" y="15955"/>
                      <a:pt x="18790" y="15955"/>
                    </a:cubicBezTo>
                    <a:cubicBezTo>
                      <a:pt x="18966" y="15218"/>
                      <a:pt x="18966" y="15218"/>
                      <a:pt x="18966" y="15218"/>
                    </a:cubicBezTo>
                    <a:cubicBezTo>
                      <a:pt x="19493" y="15464"/>
                      <a:pt x="19493" y="15464"/>
                      <a:pt x="19493" y="15464"/>
                    </a:cubicBezTo>
                    <a:cubicBezTo>
                      <a:pt x="20020" y="15955"/>
                      <a:pt x="20020" y="15955"/>
                      <a:pt x="20020" y="15955"/>
                    </a:cubicBezTo>
                    <a:cubicBezTo>
                      <a:pt x="20722" y="15955"/>
                      <a:pt x="20722" y="15955"/>
                      <a:pt x="20722" y="15955"/>
                    </a:cubicBezTo>
                    <a:cubicBezTo>
                      <a:pt x="20722" y="14973"/>
                      <a:pt x="20722" y="14973"/>
                      <a:pt x="20722" y="14973"/>
                    </a:cubicBezTo>
                    <a:cubicBezTo>
                      <a:pt x="20898" y="14236"/>
                      <a:pt x="20898" y="14236"/>
                      <a:pt x="20898" y="14236"/>
                    </a:cubicBezTo>
                    <a:cubicBezTo>
                      <a:pt x="21600" y="13745"/>
                      <a:pt x="21600" y="13745"/>
                      <a:pt x="21600" y="13745"/>
                    </a:cubicBezTo>
                    <a:cubicBezTo>
                      <a:pt x="21424" y="13255"/>
                      <a:pt x="21424" y="13255"/>
                      <a:pt x="21424" y="13255"/>
                    </a:cubicBezTo>
                    <a:cubicBezTo>
                      <a:pt x="20898" y="13255"/>
                      <a:pt x="20898" y="13255"/>
                      <a:pt x="20898" y="13255"/>
                    </a:cubicBezTo>
                    <a:cubicBezTo>
                      <a:pt x="20371" y="12764"/>
                      <a:pt x="20371" y="12764"/>
                      <a:pt x="20371" y="12764"/>
                    </a:cubicBezTo>
                    <a:cubicBezTo>
                      <a:pt x="19668" y="12764"/>
                      <a:pt x="19668" y="12764"/>
                      <a:pt x="19668" y="12764"/>
                    </a:cubicBezTo>
                    <a:cubicBezTo>
                      <a:pt x="19141" y="12027"/>
                      <a:pt x="19141" y="12027"/>
                      <a:pt x="19141" y="12027"/>
                    </a:cubicBezTo>
                    <a:cubicBezTo>
                      <a:pt x="18263" y="12273"/>
                      <a:pt x="18263" y="12273"/>
                      <a:pt x="18263" y="12273"/>
                    </a:cubicBezTo>
                    <a:cubicBezTo>
                      <a:pt x="17737" y="11536"/>
                      <a:pt x="17737" y="11536"/>
                      <a:pt x="17737" y="11536"/>
                    </a:cubicBezTo>
                    <a:cubicBezTo>
                      <a:pt x="17034" y="10555"/>
                      <a:pt x="17034" y="10555"/>
                      <a:pt x="17034" y="10555"/>
                    </a:cubicBezTo>
                    <a:cubicBezTo>
                      <a:pt x="16507" y="10064"/>
                      <a:pt x="16507" y="10064"/>
                      <a:pt x="16507" y="10064"/>
                    </a:cubicBezTo>
                    <a:cubicBezTo>
                      <a:pt x="16156" y="9573"/>
                      <a:pt x="16156" y="9573"/>
                      <a:pt x="16156" y="9573"/>
                    </a:cubicBezTo>
                    <a:cubicBezTo>
                      <a:pt x="15805" y="8345"/>
                      <a:pt x="15805" y="8345"/>
                      <a:pt x="15805" y="8345"/>
                    </a:cubicBezTo>
                    <a:cubicBezTo>
                      <a:pt x="15278" y="7609"/>
                      <a:pt x="15278" y="7609"/>
                      <a:pt x="15278" y="7609"/>
                    </a:cubicBezTo>
                    <a:cubicBezTo>
                      <a:pt x="14927" y="7118"/>
                      <a:pt x="14927" y="7118"/>
                      <a:pt x="14927" y="7118"/>
                    </a:cubicBezTo>
                    <a:cubicBezTo>
                      <a:pt x="14927" y="5891"/>
                      <a:pt x="14927" y="5891"/>
                      <a:pt x="14927" y="5891"/>
                    </a:cubicBezTo>
                    <a:cubicBezTo>
                      <a:pt x="14400" y="4664"/>
                      <a:pt x="14400" y="4664"/>
                      <a:pt x="14400" y="4664"/>
                    </a:cubicBezTo>
                    <a:cubicBezTo>
                      <a:pt x="13698" y="4909"/>
                      <a:pt x="13698" y="4909"/>
                      <a:pt x="13698" y="4909"/>
                    </a:cubicBezTo>
                    <a:cubicBezTo>
                      <a:pt x="12820" y="4909"/>
                      <a:pt x="12820" y="4909"/>
                      <a:pt x="12820" y="4909"/>
                    </a:cubicBezTo>
                    <a:cubicBezTo>
                      <a:pt x="12293" y="5155"/>
                      <a:pt x="12293" y="5155"/>
                      <a:pt x="12293" y="5155"/>
                    </a:cubicBezTo>
                    <a:cubicBezTo>
                      <a:pt x="11590" y="5645"/>
                      <a:pt x="11590" y="5645"/>
                      <a:pt x="11590" y="5645"/>
                    </a:cubicBezTo>
                    <a:cubicBezTo>
                      <a:pt x="11063" y="5400"/>
                      <a:pt x="11063" y="5400"/>
                      <a:pt x="11063" y="5400"/>
                    </a:cubicBezTo>
                    <a:cubicBezTo>
                      <a:pt x="10712" y="5155"/>
                      <a:pt x="10712" y="5155"/>
                      <a:pt x="10712" y="5155"/>
                    </a:cubicBezTo>
                    <a:cubicBezTo>
                      <a:pt x="11063" y="4664"/>
                      <a:pt x="11063" y="4664"/>
                      <a:pt x="11063" y="4664"/>
                    </a:cubicBezTo>
                    <a:cubicBezTo>
                      <a:pt x="10888" y="3436"/>
                      <a:pt x="10888" y="3436"/>
                      <a:pt x="10888" y="3436"/>
                    </a:cubicBezTo>
                    <a:cubicBezTo>
                      <a:pt x="10185" y="2945"/>
                      <a:pt x="10185" y="2945"/>
                      <a:pt x="10185" y="2945"/>
                    </a:cubicBezTo>
                    <a:cubicBezTo>
                      <a:pt x="9834" y="1473"/>
                      <a:pt x="9834" y="1473"/>
                      <a:pt x="9834" y="1473"/>
                    </a:cubicBezTo>
                    <a:cubicBezTo>
                      <a:pt x="9659" y="245"/>
                      <a:pt x="9659" y="245"/>
                      <a:pt x="9659" y="245"/>
                    </a:cubicBezTo>
                    <a:cubicBezTo>
                      <a:pt x="9132" y="245"/>
                      <a:pt x="9132" y="245"/>
                      <a:pt x="9132" y="245"/>
                    </a:cubicBezTo>
                    <a:cubicBezTo>
                      <a:pt x="8780" y="0"/>
                      <a:pt x="8780" y="0"/>
                      <a:pt x="8780" y="0"/>
                    </a:cubicBezTo>
                    <a:cubicBezTo>
                      <a:pt x="8429" y="736"/>
                      <a:pt x="8429" y="736"/>
                      <a:pt x="8429" y="736"/>
                    </a:cubicBezTo>
                    <a:cubicBezTo>
                      <a:pt x="8078" y="1473"/>
                      <a:pt x="8078" y="1473"/>
                      <a:pt x="8078" y="1473"/>
                    </a:cubicBezTo>
                    <a:cubicBezTo>
                      <a:pt x="7200" y="1227"/>
                      <a:pt x="7200" y="1227"/>
                      <a:pt x="7200" y="1227"/>
                    </a:cubicBezTo>
                    <a:cubicBezTo>
                      <a:pt x="6849" y="1718"/>
                      <a:pt x="6849" y="1718"/>
                      <a:pt x="6849" y="1718"/>
                    </a:cubicBezTo>
                    <a:cubicBezTo>
                      <a:pt x="6849" y="2700"/>
                      <a:pt x="6849" y="2700"/>
                      <a:pt x="6849" y="2700"/>
                    </a:cubicBezTo>
                    <a:cubicBezTo>
                      <a:pt x="7200" y="2945"/>
                      <a:pt x="7200" y="2945"/>
                      <a:pt x="7200" y="2945"/>
                    </a:cubicBezTo>
                    <a:cubicBezTo>
                      <a:pt x="7200" y="3436"/>
                      <a:pt x="7200" y="3436"/>
                      <a:pt x="7200" y="3436"/>
                    </a:cubicBezTo>
                    <a:cubicBezTo>
                      <a:pt x="5620" y="3191"/>
                      <a:pt x="5620" y="3191"/>
                      <a:pt x="5620" y="3191"/>
                    </a:cubicBezTo>
                    <a:cubicBezTo>
                      <a:pt x="5620" y="3191"/>
                      <a:pt x="4566" y="3436"/>
                      <a:pt x="4215" y="3191"/>
                    </a:cubicBezTo>
                    <a:cubicBezTo>
                      <a:pt x="4039" y="2945"/>
                      <a:pt x="3688" y="736"/>
                      <a:pt x="2107" y="982"/>
                    </a:cubicBezTo>
                    <a:cubicBezTo>
                      <a:pt x="1580" y="982"/>
                      <a:pt x="527" y="736"/>
                      <a:pt x="527" y="2209"/>
                    </a:cubicBezTo>
                    <a:cubicBezTo>
                      <a:pt x="527" y="2945"/>
                      <a:pt x="0" y="2945"/>
                      <a:pt x="0" y="2945"/>
                    </a:cubicBezTo>
                    <a:close/>
                    <a:moveTo>
                      <a:pt x="1054" y="9573"/>
                    </a:moveTo>
                    <a:cubicBezTo>
                      <a:pt x="1054" y="9573"/>
                      <a:pt x="702" y="10555"/>
                      <a:pt x="1054" y="10309"/>
                    </a:cubicBezTo>
                    <a:cubicBezTo>
                      <a:pt x="1229" y="10309"/>
                      <a:pt x="1405" y="9327"/>
                      <a:pt x="1054" y="9573"/>
                    </a:cubicBezTo>
                    <a:close/>
                  </a:path>
                </a:pathLst>
              </a:custGeom>
              <a:solidFill>
                <a:srgbClr val="EBF1DE"/>
              </a:solidFill>
              <a:ln w="3175" cap="flat">
                <a:solidFill>
                  <a:srgbClr val="9EAD6E"/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 sz="1300"/>
                </a:pPr>
                <a:endParaRPr/>
              </a:p>
            </p:txBody>
          </p:sp>
          <p:sp>
            <p:nvSpPr>
              <p:cNvPr id="84" name="Freeform 38"/>
              <p:cNvSpPr/>
              <p:nvPr/>
            </p:nvSpPr>
            <p:spPr>
              <a:xfrm>
                <a:off x="3943551" y="1558222"/>
                <a:ext cx="316905" cy="22748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945"/>
                    </a:moveTo>
                    <a:cubicBezTo>
                      <a:pt x="176" y="3191"/>
                      <a:pt x="351" y="3436"/>
                      <a:pt x="527" y="3682"/>
                    </a:cubicBezTo>
                    <a:cubicBezTo>
                      <a:pt x="527" y="3682"/>
                      <a:pt x="702" y="3436"/>
                      <a:pt x="702" y="3436"/>
                    </a:cubicBezTo>
                    <a:cubicBezTo>
                      <a:pt x="878" y="3436"/>
                      <a:pt x="702" y="2945"/>
                      <a:pt x="702" y="2945"/>
                    </a:cubicBezTo>
                    <a:cubicBezTo>
                      <a:pt x="702" y="2700"/>
                      <a:pt x="878" y="2700"/>
                      <a:pt x="1054" y="2455"/>
                    </a:cubicBezTo>
                    <a:cubicBezTo>
                      <a:pt x="1229" y="2455"/>
                      <a:pt x="1229" y="1964"/>
                      <a:pt x="1405" y="1964"/>
                    </a:cubicBezTo>
                    <a:cubicBezTo>
                      <a:pt x="1756" y="1964"/>
                      <a:pt x="2107" y="2209"/>
                      <a:pt x="2459" y="2455"/>
                    </a:cubicBezTo>
                    <a:cubicBezTo>
                      <a:pt x="2459" y="2700"/>
                      <a:pt x="2459" y="3191"/>
                      <a:pt x="2459" y="3436"/>
                    </a:cubicBezTo>
                    <a:cubicBezTo>
                      <a:pt x="2634" y="3682"/>
                      <a:pt x="3337" y="4173"/>
                      <a:pt x="3688" y="4664"/>
                    </a:cubicBezTo>
                    <a:cubicBezTo>
                      <a:pt x="3512" y="5155"/>
                      <a:pt x="3688" y="5400"/>
                      <a:pt x="3337" y="5645"/>
                    </a:cubicBezTo>
                    <a:cubicBezTo>
                      <a:pt x="3337" y="5645"/>
                      <a:pt x="2985" y="5645"/>
                      <a:pt x="2985" y="5645"/>
                    </a:cubicBezTo>
                    <a:cubicBezTo>
                      <a:pt x="2985" y="5645"/>
                      <a:pt x="2634" y="6136"/>
                      <a:pt x="2985" y="5891"/>
                    </a:cubicBezTo>
                    <a:cubicBezTo>
                      <a:pt x="2985" y="5891"/>
                      <a:pt x="2985" y="6382"/>
                      <a:pt x="2985" y="6382"/>
                    </a:cubicBezTo>
                    <a:cubicBezTo>
                      <a:pt x="2283" y="6136"/>
                      <a:pt x="1932" y="6136"/>
                      <a:pt x="1229" y="6136"/>
                    </a:cubicBezTo>
                    <a:cubicBezTo>
                      <a:pt x="1229" y="5891"/>
                      <a:pt x="1229" y="5400"/>
                      <a:pt x="1054" y="5155"/>
                    </a:cubicBezTo>
                    <a:cubicBezTo>
                      <a:pt x="1054" y="5155"/>
                      <a:pt x="702" y="5155"/>
                      <a:pt x="702" y="5155"/>
                    </a:cubicBezTo>
                    <a:cubicBezTo>
                      <a:pt x="702" y="5155"/>
                      <a:pt x="878" y="5891"/>
                      <a:pt x="878" y="6136"/>
                    </a:cubicBezTo>
                    <a:cubicBezTo>
                      <a:pt x="878" y="6382"/>
                      <a:pt x="527" y="8100"/>
                      <a:pt x="351" y="8100"/>
                    </a:cubicBezTo>
                    <a:cubicBezTo>
                      <a:pt x="176" y="8345"/>
                      <a:pt x="351" y="8345"/>
                      <a:pt x="351" y="8591"/>
                    </a:cubicBezTo>
                    <a:cubicBezTo>
                      <a:pt x="702" y="8345"/>
                      <a:pt x="527" y="8836"/>
                      <a:pt x="702" y="8591"/>
                    </a:cubicBezTo>
                    <a:cubicBezTo>
                      <a:pt x="878" y="8591"/>
                      <a:pt x="1054" y="8100"/>
                      <a:pt x="1405" y="8100"/>
                    </a:cubicBezTo>
                    <a:cubicBezTo>
                      <a:pt x="1580" y="7855"/>
                      <a:pt x="2283" y="8100"/>
                      <a:pt x="2283" y="8100"/>
                    </a:cubicBezTo>
                    <a:cubicBezTo>
                      <a:pt x="2107" y="8345"/>
                      <a:pt x="1756" y="8100"/>
                      <a:pt x="1580" y="8345"/>
                    </a:cubicBezTo>
                    <a:cubicBezTo>
                      <a:pt x="1405" y="8345"/>
                      <a:pt x="1580" y="8836"/>
                      <a:pt x="1405" y="8836"/>
                    </a:cubicBezTo>
                    <a:cubicBezTo>
                      <a:pt x="1932" y="9573"/>
                      <a:pt x="1932" y="9573"/>
                      <a:pt x="1932" y="10555"/>
                    </a:cubicBezTo>
                    <a:cubicBezTo>
                      <a:pt x="2283" y="10800"/>
                      <a:pt x="2985" y="11291"/>
                      <a:pt x="2634" y="12518"/>
                    </a:cubicBezTo>
                    <a:cubicBezTo>
                      <a:pt x="2634" y="12764"/>
                      <a:pt x="2283" y="12518"/>
                      <a:pt x="2107" y="12518"/>
                    </a:cubicBezTo>
                    <a:cubicBezTo>
                      <a:pt x="2107" y="13745"/>
                      <a:pt x="2107" y="13991"/>
                      <a:pt x="2283" y="14973"/>
                    </a:cubicBezTo>
                    <a:cubicBezTo>
                      <a:pt x="2283" y="15218"/>
                      <a:pt x="2283" y="15464"/>
                      <a:pt x="2283" y="15709"/>
                    </a:cubicBezTo>
                    <a:cubicBezTo>
                      <a:pt x="3337" y="15955"/>
                      <a:pt x="3337" y="15955"/>
                      <a:pt x="3337" y="15955"/>
                    </a:cubicBezTo>
                    <a:cubicBezTo>
                      <a:pt x="3688" y="14973"/>
                      <a:pt x="3688" y="14973"/>
                      <a:pt x="3688" y="14973"/>
                    </a:cubicBezTo>
                    <a:cubicBezTo>
                      <a:pt x="3863" y="14482"/>
                      <a:pt x="3863" y="14482"/>
                      <a:pt x="3863" y="14482"/>
                    </a:cubicBezTo>
                    <a:cubicBezTo>
                      <a:pt x="4039" y="13991"/>
                      <a:pt x="4039" y="13991"/>
                      <a:pt x="4039" y="13991"/>
                    </a:cubicBezTo>
                    <a:cubicBezTo>
                      <a:pt x="4566" y="13500"/>
                      <a:pt x="4566" y="13500"/>
                      <a:pt x="4566" y="13500"/>
                    </a:cubicBezTo>
                    <a:cubicBezTo>
                      <a:pt x="5444" y="13745"/>
                      <a:pt x="5444" y="13745"/>
                      <a:pt x="5444" y="13745"/>
                    </a:cubicBezTo>
                    <a:cubicBezTo>
                      <a:pt x="5971" y="13500"/>
                      <a:pt x="5971" y="13500"/>
                      <a:pt x="5971" y="13500"/>
                    </a:cubicBezTo>
                    <a:cubicBezTo>
                      <a:pt x="6673" y="13009"/>
                      <a:pt x="6673" y="13009"/>
                      <a:pt x="6673" y="13009"/>
                    </a:cubicBezTo>
                    <a:cubicBezTo>
                      <a:pt x="8429" y="13500"/>
                      <a:pt x="8429" y="13500"/>
                      <a:pt x="8429" y="13500"/>
                    </a:cubicBezTo>
                    <a:cubicBezTo>
                      <a:pt x="9483" y="13745"/>
                      <a:pt x="9483" y="13745"/>
                      <a:pt x="9483" y="13745"/>
                    </a:cubicBezTo>
                    <a:cubicBezTo>
                      <a:pt x="9834" y="13991"/>
                      <a:pt x="9834" y="13991"/>
                      <a:pt x="9834" y="13991"/>
                    </a:cubicBezTo>
                    <a:cubicBezTo>
                      <a:pt x="10888" y="14727"/>
                      <a:pt x="10888" y="14727"/>
                      <a:pt x="10888" y="14727"/>
                    </a:cubicBezTo>
                    <a:cubicBezTo>
                      <a:pt x="11941" y="15218"/>
                      <a:pt x="11941" y="15218"/>
                      <a:pt x="11941" y="15218"/>
                    </a:cubicBezTo>
                    <a:cubicBezTo>
                      <a:pt x="12820" y="15955"/>
                      <a:pt x="12820" y="15955"/>
                      <a:pt x="12820" y="15955"/>
                    </a:cubicBezTo>
                    <a:cubicBezTo>
                      <a:pt x="13346" y="16445"/>
                      <a:pt x="13346" y="16445"/>
                      <a:pt x="13346" y="16445"/>
                    </a:cubicBezTo>
                    <a:cubicBezTo>
                      <a:pt x="13698" y="17182"/>
                      <a:pt x="13698" y="17182"/>
                      <a:pt x="13698" y="17182"/>
                    </a:cubicBezTo>
                    <a:cubicBezTo>
                      <a:pt x="13873" y="18164"/>
                      <a:pt x="13873" y="18164"/>
                      <a:pt x="13873" y="18164"/>
                    </a:cubicBezTo>
                    <a:cubicBezTo>
                      <a:pt x="14751" y="18409"/>
                      <a:pt x="14751" y="18409"/>
                      <a:pt x="14751" y="18409"/>
                    </a:cubicBezTo>
                    <a:cubicBezTo>
                      <a:pt x="14751" y="19391"/>
                      <a:pt x="14751" y="19391"/>
                      <a:pt x="14751" y="19391"/>
                    </a:cubicBezTo>
                    <a:cubicBezTo>
                      <a:pt x="14927" y="20373"/>
                      <a:pt x="14927" y="20373"/>
                      <a:pt x="14927" y="20373"/>
                    </a:cubicBezTo>
                    <a:cubicBezTo>
                      <a:pt x="14751" y="21355"/>
                      <a:pt x="14751" y="21355"/>
                      <a:pt x="14751" y="21355"/>
                    </a:cubicBezTo>
                    <a:cubicBezTo>
                      <a:pt x="15278" y="21600"/>
                      <a:pt x="15278" y="21600"/>
                      <a:pt x="15278" y="21600"/>
                    </a:cubicBezTo>
                    <a:cubicBezTo>
                      <a:pt x="15805" y="21355"/>
                      <a:pt x="15805" y="21355"/>
                      <a:pt x="15805" y="21355"/>
                    </a:cubicBezTo>
                    <a:cubicBezTo>
                      <a:pt x="16332" y="21600"/>
                      <a:pt x="16332" y="21600"/>
                      <a:pt x="16332" y="21600"/>
                    </a:cubicBezTo>
                    <a:cubicBezTo>
                      <a:pt x="17561" y="20618"/>
                      <a:pt x="17561" y="20618"/>
                      <a:pt x="17561" y="20618"/>
                    </a:cubicBezTo>
                    <a:cubicBezTo>
                      <a:pt x="17385" y="19636"/>
                      <a:pt x="17385" y="19636"/>
                      <a:pt x="17385" y="19636"/>
                    </a:cubicBezTo>
                    <a:cubicBezTo>
                      <a:pt x="18263" y="18409"/>
                      <a:pt x="18263" y="18409"/>
                      <a:pt x="18263" y="18409"/>
                    </a:cubicBezTo>
                    <a:cubicBezTo>
                      <a:pt x="18439" y="17673"/>
                      <a:pt x="18439" y="17673"/>
                      <a:pt x="18439" y="17673"/>
                    </a:cubicBezTo>
                    <a:cubicBezTo>
                      <a:pt x="18439" y="16445"/>
                      <a:pt x="18439" y="16445"/>
                      <a:pt x="18439" y="16445"/>
                    </a:cubicBezTo>
                    <a:cubicBezTo>
                      <a:pt x="18790" y="15955"/>
                      <a:pt x="18790" y="15955"/>
                      <a:pt x="18790" y="15955"/>
                    </a:cubicBezTo>
                    <a:cubicBezTo>
                      <a:pt x="18966" y="15218"/>
                      <a:pt x="18966" y="15218"/>
                      <a:pt x="18966" y="15218"/>
                    </a:cubicBezTo>
                    <a:cubicBezTo>
                      <a:pt x="19493" y="15464"/>
                      <a:pt x="19493" y="15464"/>
                      <a:pt x="19493" y="15464"/>
                    </a:cubicBezTo>
                    <a:cubicBezTo>
                      <a:pt x="20020" y="15955"/>
                      <a:pt x="20020" y="15955"/>
                      <a:pt x="20020" y="15955"/>
                    </a:cubicBezTo>
                    <a:cubicBezTo>
                      <a:pt x="20722" y="15955"/>
                      <a:pt x="20722" y="15955"/>
                      <a:pt x="20722" y="15955"/>
                    </a:cubicBezTo>
                    <a:cubicBezTo>
                      <a:pt x="20722" y="14973"/>
                      <a:pt x="20722" y="14973"/>
                      <a:pt x="20722" y="14973"/>
                    </a:cubicBezTo>
                    <a:cubicBezTo>
                      <a:pt x="20898" y="14236"/>
                      <a:pt x="20898" y="14236"/>
                      <a:pt x="20898" y="14236"/>
                    </a:cubicBezTo>
                    <a:cubicBezTo>
                      <a:pt x="21600" y="13745"/>
                      <a:pt x="21600" y="13745"/>
                      <a:pt x="21600" y="13745"/>
                    </a:cubicBezTo>
                    <a:cubicBezTo>
                      <a:pt x="21424" y="13255"/>
                      <a:pt x="21424" y="13255"/>
                      <a:pt x="21424" y="13255"/>
                    </a:cubicBezTo>
                    <a:cubicBezTo>
                      <a:pt x="20898" y="13255"/>
                      <a:pt x="20898" y="13255"/>
                      <a:pt x="20898" y="13255"/>
                    </a:cubicBezTo>
                    <a:cubicBezTo>
                      <a:pt x="20371" y="12764"/>
                      <a:pt x="20371" y="12764"/>
                      <a:pt x="20371" y="12764"/>
                    </a:cubicBezTo>
                    <a:cubicBezTo>
                      <a:pt x="19668" y="12764"/>
                      <a:pt x="19668" y="12764"/>
                      <a:pt x="19668" y="12764"/>
                    </a:cubicBezTo>
                    <a:cubicBezTo>
                      <a:pt x="19141" y="12027"/>
                      <a:pt x="19141" y="12027"/>
                      <a:pt x="19141" y="12027"/>
                    </a:cubicBezTo>
                    <a:cubicBezTo>
                      <a:pt x="18263" y="12273"/>
                      <a:pt x="18263" y="12273"/>
                      <a:pt x="18263" y="12273"/>
                    </a:cubicBezTo>
                    <a:cubicBezTo>
                      <a:pt x="17737" y="11536"/>
                      <a:pt x="17737" y="11536"/>
                      <a:pt x="17737" y="11536"/>
                    </a:cubicBezTo>
                    <a:cubicBezTo>
                      <a:pt x="17034" y="10555"/>
                      <a:pt x="17034" y="10555"/>
                      <a:pt x="17034" y="10555"/>
                    </a:cubicBezTo>
                    <a:cubicBezTo>
                      <a:pt x="16507" y="10064"/>
                      <a:pt x="16507" y="10064"/>
                      <a:pt x="16507" y="10064"/>
                    </a:cubicBezTo>
                    <a:cubicBezTo>
                      <a:pt x="16156" y="9573"/>
                      <a:pt x="16156" y="9573"/>
                      <a:pt x="16156" y="9573"/>
                    </a:cubicBezTo>
                    <a:cubicBezTo>
                      <a:pt x="15805" y="8345"/>
                      <a:pt x="15805" y="8345"/>
                      <a:pt x="15805" y="8345"/>
                    </a:cubicBezTo>
                    <a:cubicBezTo>
                      <a:pt x="15278" y="7609"/>
                      <a:pt x="15278" y="7609"/>
                      <a:pt x="15278" y="7609"/>
                    </a:cubicBezTo>
                    <a:cubicBezTo>
                      <a:pt x="14927" y="7118"/>
                      <a:pt x="14927" y="7118"/>
                      <a:pt x="14927" y="7118"/>
                    </a:cubicBezTo>
                    <a:cubicBezTo>
                      <a:pt x="14927" y="5891"/>
                      <a:pt x="14927" y="5891"/>
                      <a:pt x="14927" y="5891"/>
                    </a:cubicBezTo>
                    <a:cubicBezTo>
                      <a:pt x="14400" y="4664"/>
                      <a:pt x="14400" y="4664"/>
                      <a:pt x="14400" y="4664"/>
                    </a:cubicBezTo>
                    <a:cubicBezTo>
                      <a:pt x="13698" y="4909"/>
                      <a:pt x="13698" y="4909"/>
                      <a:pt x="13698" y="4909"/>
                    </a:cubicBezTo>
                    <a:cubicBezTo>
                      <a:pt x="12820" y="4909"/>
                      <a:pt x="12820" y="4909"/>
                      <a:pt x="12820" y="4909"/>
                    </a:cubicBezTo>
                    <a:cubicBezTo>
                      <a:pt x="12293" y="5155"/>
                      <a:pt x="12293" y="5155"/>
                      <a:pt x="12293" y="5155"/>
                    </a:cubicBezTo>
                    <a:cubicBezTo>
                      <a:pt x="11590" y="5645"/>
                      <a:pt x="11590" y="5645"/>
                      <a:pt x="11590" y="5645"/>
                    </a:cubicBezTo>
                    <a:cubicBezTo>
                      <a:pt x="11063" y="5400"/>
                      <a:pt x="11063" y="5400"/>
                      <a:pt x="11063" y="5400"/>
                    </a:cubicBezTo>
                    <a:cubicBezTo>
                      <a:pt x="10712" y="5155"/>
                      <a:pt x="10712" y="5155"/>
                      <a:pt x="10712" y="5155"/>
                    </a:cubicBezTo>
                    <a:cubicBezTo>
                      <a:pt x="11063" y="4664"/>
                      <a:pt x="11063" y="4664"/>
                      <a:pt x="11063" y="4664"/>
                    </a:cubicBezTo>
                    <a:cubicBezTo>
                      <a:pt x="10888" y="3436"/>
                      <a:pt x="10888" y="3436"/>
                      <a:pt x="10888" y="3436"/>
                    </a:cubicBezTo>
                    <a:cubicBezTo>
                      <a:pt x="10185" y="2945"/>
                      <a:pt x="10185" y="2945"/>
                      <a:pt x="10185" y="2945"/>
                    </a:cubicBezTo>
                    <a:cubicBezTo>
                      <a:pt x="9834" y="1473"/>
                      <a:pt x="9834" y="1473"/>
                      <a:pt x="9834" y="1473"/>
                    </a:cubicBezTo>
                    <a:cubicBezTo>
                      <a:pt x="9659" y="245"/>
                      <a:pt x="9659" y="245"/>
                      <a:pt x="9659" y="245"/>
                    </a:cubicBezTo>
                    <a:cubicBezTo>
                      <a:pt x="9132" y="245"/>
                      <a:pt x="9132" y="245"/>
                      <a:pt x="9132" y="245"/>
                    </a:cubicBezTo>
                    <a:cubicBezTo>
                      <a:pt x="8780" y="0"/>
                      <a:pt x="8780" y="0"/>
                      <a:pt x="8780" y="0"/>
                    </a:cubicBezTo>
                    <a:cubicBezTo>
                      <a:pt x="8429" y="736"/>
                      <a:pt x="8429" y="736"/>
                      <a:pt x="8429" y="736"/>
                    </a:cubicBezTo>
                    <a:cubicBezTo>
                      <a:pt x="8078" y="1473"/>
                      <a:pt x="8078" y="1473"/>
                      <a:pt x="8078" y="1473"/>
                    </a:cubicBezTo>
                    <a:cubicBezTo>
                      <a:pt x="7200" y="1227"/>
                      <a:pt x="7200" y="1227"/>
                      <a:pt x="7200" y="1227"/>
                    </a:cubicBezTo>
                    <a:cubicBezTo>
                      <a:pt x="6849" y="1718"/>
                      <a:pt x="6849" y="1718"/>
                      <a:pt x="6849" y="1718"/>
                    </a:cubicBezTo>
                    <a:cubicBezTo>
                      <a:pt x="6849" y="2700"/>
                      <a:pt x="6849" y="2700"/>
                      <a:pt x="6849" y="2700"/>
                    </a:cubicBezTo>
                    <a:cubicBezTo>
                      <a:pt x="7200" y="2945"/>
                      <a:pt x="7200" y="2945"/>
                      <a:pt x="7200" y="2945"/>
                    </a:cubicBezTo>
                    <a:cubicBezTo>
                      <a:pt x="7200" y="3436"/>
                      <a:pt x="7200" y="3436"/>
                      <a:pt x="7200" y="3436"/>
                    </a:cubicBezTo>
                    <a:cubicBezTo>
                      <a:pt x="5620" y="3191"/>
                      <a:pt x="5620" y="3191"/>
                      <a:pt x="5620" y="3191"/>
                    </a:cubicBezTo>
                    <a:cubicBezTo>
                      <a:pt x="5620" y="3191"/>
                      <a:pt x="4566" y="3436"/>
                      <a:pt x="4215" y="3191"/>
                    </a:cubicBezTo>
                    <a:cubicBezTo>
                      <a:pt x="4039" y="2945"/>
                      <a:pt x="3688" y="736"/>
                      <a:pt x="2107" y="982"/>
                    </a:cubicBezTo>
                    <a:cubicBezTo>
                      <a:pt x="1580" y="982"/>
                      <a:pt x="527" y="736"/>
                      <a:pt x="527" y="2209"/>
                    </a:cubicBezTo>
                    <a:cubicBezTo>
                      <a:pt x="527" y="2945"/>
                      <a:pt x="0" y="2945"/>
                      <a:pt x="0" y="2945"/>
                    </a:cubicBezTo>
                    <a:close/>
                    <a:moveTo>
                      <a:pt x="1054" y="9573"/>
                    </a:moveTo>
                    <a:cubicBezTo>
                      <a:pt x="1054" y="9573"/>
                      <a:pt x="702" y="10555"/>
                      <a:pt x="1054" y="10309"/>
                    </a:cubicBezTo>
                    <a:cubicBezTo>
                      <a:pt x="1229" y="10309"/>
                      <a:pt x="1405" y="9327"/>
                      <a:pt x="1054" y="9573"/>
                    </a:cubicBezTo>
                    <a:close/>
                  </a:path>
                </a:pathLst>
              </a:custGeom>
              <a:solidFill>
                <a:srgbClr val="EBF1DE"/>
              </a:solidFill>
              <a:ln w="3175" cap="rnd">
                <a:solidFill>
                  <a:srgbClr val="9EAD6E"/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 sz="1300"/>
                </a:pPr>
                <a:endParaRPr/>
              </a:p>
            </p:txBody>
          </p:sp>
          <p:sp>
            <p:nvSpPr>
              <p:cNvPr id="85" name="Freeform 39"/>
              <p:cNvSpPr/>
              <p:nvPr/>
            </p:nvSpPr>
            <p:spPr>
              <a:xfrm>
                <a:off x="3365817" y="1583767"/>
                <a:ext cx="417778" cy="1966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379" h="21396" extrusionOk="0">
                    <a:moveTo>
                      <a:pt x="1996" y="918"/>
                    </a:moveTo>
                    <a:cubicBezTo>
                      <a:pt x="1996" y="918"/>
                      <a:pt x="1469" y="1199"/>
                      <a:pt x="1338" y="918"/>
                    </a:cubicBezTo>
                    <a:cubicBezTo>
                      <a:pt x="1206" y="638"/>
                      <a:pt x="943" y="638"/>
                      <a:pt x="811" y="918"/>
                    </a:cubicBezTo>
                    <a:cubicBezTo>
                      <a:pt x="679" y="1199"/>
                      <a:pt x="679" y="1479"/>
                      <a:pt x="679" y="1479"/>
                    </a:cubicBezTo>
                    <a:cubicBezTo>
                      <a:pt x="1074" y="1760"/>
                      <a:pt x="1074" y="1760"/>
                      <a:pt x="1074" y="1760"/>
                    </a:cubicBezTo>
                    <a:cubicBezTo>
                      <a:pt x="1074" y="1760"/>
                      <a:pt x="1338" y="2601"/>
                      <a:pt x="1074" y="2882"/>
                    </a:cubicBezTo>
                    <a:cubicBezTo>
                      <a:pt x="811" y="3443"/>
                      <a:pt x="416" y="2601"/>
                      <a:pt x="416" y="3162"/>
                    </a:cubicBezTo>
                    <a:cubicBezTo>
                      <a:pt x="416" y="3723"/>
                      <a:pt x="21" y="4565"/>
                      <a:pt x="21" y="4565"/>
                    </a:cubicBezTo>
                    <a:cubicBezTo>
                      <a:pt x="152" y="4845"/>
                      <a:pt x="152" y="4845"/>
                      <a:pt x="152" y="4845"/>
                    </a:cubicBezTo>
                    <a:cubicBezTo>
                      <a:pt x="416" y="4845"/>
                      <a:pt x="416" y="4845"/>
                      <a:pt x="416" y="4845"/>
                    </a:cubicBezTo>
                    <a:cubicBezTo>
                      <a:pt x="21" y="5406"/>
                      <a:pt x="21" y="5406"/>
                      <a:pt x="21" y="5406"/>
                    </a:cubicBezTo>
                    <a:cubicBezTo>
                      <a:pt x="21" y="5687"/>
                      <a:pt x="-111" y="6248"/>
                      <a:pt x="284" y="6248"/>
                    </a:cubicBezTo>
                    <a:cubicBezTo>
                      <a:pt x="284" y="6248"/>
                      <a:pt x="811" y="5126"/>
                      <a:pt x="943" y="4845"/>
                    </a:cubicBezTo>
                    <a:cubicBezTo>
                      <a:pt x="1074" y="4845"/>
                      <a:pt x="1338" y="4845"/>
                      <a:pt x="1601" y="4565"/>
                    </a:cubicBezTo>
                    <a:cubicBezTo>
                      <a:pt x="1601" y="4565"/>
                      <a:pt x="1733" y="4004"/>
                      <a:pt x="1733" y="3723"/>
                    </a:cubicBezTo>
                    <a:cubicBezTo>
                      <a:pt x="2128" y="3443"/>
                      <a:pt x="2655" y="3723"/>
                      <a:pt x="3050" y="3443"/>
                    </a:cubicBezTo>
                    <a:cubicBezTo>
                      <a:pt x="3050" y="3443"/>
                      <a:pt x="3182" y="2882"/>
                      <a:pt x="3182" y="2601"/>
                    </a:cubicBezTo>
                    <a:cubicBezTo>
                      <a:pt x="2787" y="2321"/>
                      <a:pt x="2260" y="2040"/>
                      <a:pt x="1996" y="1199"/>
                    </a:cubicBezTo>
                    <a:cubicBezTo>
                      <a:pt x="1996" y="918"/>
                      <a:pt x="1996" y="1199"/>
                      <a:pt x="1996" y="918"/>
                    </a:cubicBezTo>
                    <a:close/>
                    <a:moveTo>
                      <a:pt x="10821" y="21396"/>
                    </a:moveTo>
                    <a:cubicBezTo>
                      <a:pt x="10952" y="21396"/>
                      <a:pt x="11084" y="21396"/>
                      <a:pt x="11216" y="21396"/>
                    </a:cubicBezTo>
                    <a:cubicBezTo>
                      <a:pt x="11611" y="21115"/>
                      <a:pt x="11348" y="20274"/>
                      <a:pt x="11743" y="20274"/>
                    </a:cubicBezTo>
                    <a:cubicBezTo>
                      <a:pt x="12006" y="20274"/>
                      <a:pt x="12006" y="19993"/>
                      <a:pt x="12006" y="19432"/>
                    </a:cubicBezTo>
                    <a:cubicBezTo>
                      <a:pt x="12006" y="19152"/>
                      <a:pt x="11743" y="18871"/>
                      <a:pt x="12006" y="18310"/>
                    </a:cubicBezTo>
                    <a:cubicBezTo>
                      <a:pt x="12269" y="18030"/>
                      <a:pt x="12401" y="18871"/>
                      <a:pt x="12533" y="18591"/>
                    </a:cubicBezTo>
                    <a:cubicBezTo>
                      <a:pt x="12796" y="18310"/>
                      <a:pt x="12796" y="17749"/>
                      <a:pt x="13060" y="17749"/>
                    </a:cubicBezTo>
                    <a:cubicBezTo>
                      <a:pt x="13323" y="17749"/>
                      <a:pt x="13587" y="18310"/>
                      <a:pt x="13850" y="18030"/>
                    </a:cubicBezTo>
                    <a:cubicBezTo>
                      <a:pt x="14113" y="17469"/>
                      <a:pt x="14772" y="18030"/>
                      <a:pt x="15299" y="16908"/>
                    </a:cubicBezTo>
                    <a:cubicBezTo>
                      <a:pt x="15562" y="16627"/>
                      <a:pt x="16616" y="16908"/>
                      <a:pt x="16879" y="16347"/>
                    </a:cubicBezTo>
                    <a:cubicBezTo>
                      <a:pt x="17143" y="16066"/>
                      <a:pt x="17669" y="15505"/>
                      <a:pt x="17801" y="15505"/>
                    </a:cubicBezTo>
                    <a:cubicBezTo>
                      <a:pt x="17933" y="16066"/>
                      <a:pt x="17933" y="16066"/>
                      <a:pt x="17933" y="16066"/>
                    </a:cubicBezTo>
                    <a:cubicBezTo>
                      <a:pt x="17933" y="16347"/>
                      <a:pt x="18065" y="16347"/>
                      <a:pt x="18196" y="16347"/>
                    </a:cubicBezTo>
                    <a:cubicBezTo>
                      <a:pt x="18328" y="16347"/>
                      <a:pt x="18460" y="16347"/>
                      <a:pt x="18460" y="16066"/>
                    </a:cubicBezTo>
                    <a:cubicBezTo>
                      <a:pt x="18723" y="15786"/>
                      <a:pt x="19118" y="16908"/>
                      <a:pt x="19250" y="16347"/>
                    </a:cubicBezTo>
                    <a:cubicBezTo>
                      <a:pt x="19382" y="16066"/>
                      <a:pt x="19513" y="15786"/>
                      <a:pt x="19513" y="15786"/>
                    </a:cubicBezTo>
                    <a:cubicBezTo>
                      <a:pt x="19777" y="16066"/>
                      <a:pt x="19777" y="16066"/>
                      <a:pt x="19777" y="16066"/>
                    </a:cubicBezTo>
                    <a:cubicBezTo>
                      <a:pt x="19909" y="16627"/>
                      <a:pt x="19909" y="16627"/>
                      <a:pt x="19909" y="16627"/>
                    </a:cubicBezTo>
                    <a:cubicBezTo>
                      <a:pt x="20304" y="16066"/>
                      <a:pt x="20304" y="16066"/>
                      <a:pt x="20304" y="16066"/>
                    </a:cubicBezTo>
                    <a:cubicBezTo>
                      <a:pt x="20699" y="16347"/>
                      <a:pt x="20699" y="16347"/>
                      <a:pt x="20699" y="16347"/>
                    </a:cubicBezTo>
                    <a:cubicBezTo>
                      <a:pt x="20699" y="16347"/>
                      <a:pt x="20962" y="15786"/>
                      <a:pt x="20830" y="15505"/>
                    </a:cubicBezTo>
                    <a:cubicBezTo>
                      <a:pt x="20699" y="14944"/>
                      <a:pt x="20699" y="14383"/>
                      <a:pt x="20567" y="13822"/>
                    </a:cubicBezTo>
                    <a:cubicBezTo>
                      <a:pt x="20304" y="13541"/>
                      <a:pt x="20040" y="12700"/>
                      <a:pt x="20172" y="12139"/>
                    </a:cubicBezTo>
                    <a:cubicBezTo>
                      <a:pt x="20304" y="11578"/>
                      <a:pt x="20567" y="11578"/>
                      <a:pt x="20435" y="11017"/>
                    </a:cubicBezTo>
                    <a:cubicBezTo>
                      <a:pt x="20435" y="10456"/>
                      <a:pt x="20567" y="10736"/>
                      <a:pt x="20435" y="10456"/>
                    </a:cubicBezTo>
                    <a:cubicBezTo>
                      <a:pt x="20304" y="9895"/>
                      <a:pt x="20172" y="9614"/>
                      <a:pt x="20435" y="9053"/>
                    </a:cubicBezTo>
                    <a:cubicBezTo>
                      <a:pt x="20699" y="8773"/>
                      <a:pt x="20567" y="8212"/>
                      <a:pt x="20830" y="8492"/>
                    </a:cubicBezTo>
                    <a:cubicBezTo>
                      <a:pt x="20962" y="9053"/>
                      <a:pt x="21226" y="9053"/>
                      <a:pt x="21226" y="9053"/>
                    </a:cubicBezTo>
                    <a:cubicBezTo>
                      <a:pt x="21357" y="8212"/>
                      <a:pt x="21357" y="8212"/>
                      <a:pt x="21357" y="8212"/>
                    </a:cubicBezTo>
                    <a:cubicBezTo>
                      <a:pt x="21357" y="8212"/>
                      <a:pt x="21489" y="7370"/>
                      <a:pt x="21094" y="6809"/>
                    </a:cubicBezTo>
                    <a:cubicBezTo>
                      <a:pt x="20699" y="6528"/>
                      <a:pt x="19645" y="6248"/>
                      <a:pt x="19777" y="5406"/>
                    </a:cubicBezTo>
                    <a:cubicBezTo>
                      <a:pt x="20040" y="4565"/>
                      <a:pt x="19777" y="4565"/>
                      <a:pt x="20040" y="4004"/>
                    </a:cubicBezTo>
                    <a:cubicBezTo>
                      <a:pt x="20435" y="3723"/>
                      <a:pt x="20040" y="2321"/>
                      <a:pt x="20040" y="2321"/>
                    </a:cubicBezTo>
                    <a:cubicBezTo>
                      <a:pt x="19777" y="2321"/>
                      <a:pt x="19777" y="2321"/>
                      <a:pt x="19777" y="2321"/>
                    </a:cubicBezTo>
                    <a:cubicBezTo>
                      <a:pt x="19777" y="2321"/>
                      <a:pt x="19909" y="1479"/>
                      <a:pt x="19645" y="1760"/>
                    </a:cubicBezTo>
                    <a:cubicBezTo>
                      <a:pt x="19250" y="2040"/>
                      <a:pt x="18987" y="2040"/>
                      <a:pt x="18987" y="2040"/>
                    </a:cubicBezTo>
                    <a:cubicBezTo>
                      <a:pt x="18987" y="2040"/>
                      <a:pt x="18723" y="1479"/>
                      <a:pt x="18460" y="1479"/>
                    </a:cubicBezTo>
                    <a:cubicBezTo>
                      <a:pt x="18196" y="1479"/>
                      <a:pt x="18065" y="1199"/>
                      <a:pt x="17801" y="1479"/>
                    </a:cubicBezTo>
                    <a:cubicBezTo>
                      <a:pt x="17538" y="1760"/>
                      <a:pt x="17406" y="1199"/>
                      <a:pt x="17406" y="1199"/>
                    </a:cubicBezTo>
                    <a:cubicBezTo>
                      <a:pt x="17406" y="1199"/>
                      <a:pt x="17406" y="1199"/>
                      <a:pt x="17274" y="1479"/>
                    </a:cubicBezTo>
                    <a:cubicBezTo>
                      <a:pt x="17274" y="1479"/>
                      <a:pt x="17143" y="1479"/>
                      <a:pt x="17011" y="1760"/>
                    </a:cubicBezTo>
                    <a:cubicBezTo>
                      <a:pt x="16879" y="1760"/>
                      <a:pt x="17011" y="2321"/>
                      <a:pt x="16879" y="2321"/>
                    </a:cubicBezTo>
                    <a:cubicBezTo>
                      <a:pt x="16616" y="2601"/>
                      <a:pt x="16484" y="2601"/>
                      <a:pt x="16221" y="2601"/>
                    </a:cubicBezTo>
                    <a:cubicBezTo>
                      <a:pt x="15957" y="3162"/>
                      <a:pt x="15957" y="3443"/>
                      <a:pt x="15562" y="3162"/>
                    </a:cubicBezTo>
                    <a:cubicBezTo>
                      <a:pt x="15299" y="3162"/>
                      <a:pt x="15299" y="2601"/>
                      <a:pt x="14904" y="2601"/>
                    </a:cubicBezTo>
                    <a:cubicBezTo>
                      <a:pt x="14904" y="2882"/>
                      <a:pt x="14640" y="3162"/>
                      <a:pt x="14640" y="3162"/>
                    </a:cubicBezTo>
                    <a:cubicBezTo>
                      <a:pt x="14377" y="3443"/>
                      <a:pt x="13850" y="3723"/>
                      <a:pt x="13587" y="3443"/>
                    </a:cubicBezTo>
                    <a:cubicBezTo>
                      <a:pt x="13455" y="3443"/>
                      <a:pt x="13323" y="2882"/>
                      <a:pt x="13323" y="2882"/>
                    </a:cubicBezTo>
                    <a:cubicBezTo>
                      <a:pt x="13191" y="2882"/>
                      <a:pt x="12928" y="2882"/>
                      <a:pt x="12796" y="2882"/>
                    </a:cubicBezTo>
                    <a:cubicBezTo>
                      <a:pt x="12796" y="2882"/>
                      <a:pt x="12665" y="2601"/>
                      <a:pt x="12665" y="2321"/>
                    </a:cubicBezTo>
                    <a:cubicBezTo>
                      <a:pt x="12401" y="2040"/>
                      <a:pt x="12269" y="2040"/>
                      <a:pt x="11874" y="2040"/>
                    </a:cubicBezTo>
                    <a:cubicBezTo>
                      <a:pt x="11743" y="2601"/>
                      <a:pt x="11743" y="2601"/>
                      <a:pt x="11743" y="2601"/>
                    </a:cubicBezTo>
                    <a:cubicBezTo>
                      <a:pt x="11743" y="2601"/>
                      <a:pt x="11611" y="2321"/>
                      <a:pt x="11479" y="2601"/>
                    </a:cubicBezTo>
                    <a:cubicBezTo>
                      <a:pt x="11348" y="2040"/>
                      <a:pt x="11216" y="1479"/>
                      <a:pt x="11084" y="918"/>
                    </a:cubicBezTo>
                    <a:cubicBezTo>
                      <a:pt x="10426" y="918"/>
                      <a:pt x="10557" y="918"/>
                      <a:pt x="10162" y="638"/>
                    </a:cubicBezTo>
                    <a:cubicBezTo>
                      <a:pt x="10162" y="357"/>
                      <a:pt x="10162" y="77"/>
                      <a:pt x="10162" y="77"/>
                    </a:cubicBezTo>
                    <a:cubicBezTo>
                      <a:pt x="9899" y="77"/>
                      <a:pt x="9635" y="638"/>
                      <a:pt x="9240" y="638"/>
                    </a:cubicBezTo>
                    <a:cubicBezTo>
                      <a:pt x="8977" y="357"/>
                      <a:pt x="8713" y="-204"/>
                      <a:pt x="8055" y="77"/>
                    </a:cubicBezTo>
                    <a:cubicBezTo>
                      <a:pt x="8055" y="77"/>
                      <a:pt x="8055" y="77"/>
                      <a:pt x="8055" y="77"/>
                    </a:cubicBezTo>
                    <a:cubicBezTo>
                      <a:pt x="7791" y="357"/>
                      <a:pt x="7265" y="357"/>
                      <a:pt x="7001" y="638"/>
                    </a:cubicBezTo>
                    <a:cubicBezTo>
                      <a:pt x="7001" y="918"/>
                      <a:pt x="7001" y="1199"/>
                      <a:pt x="6869" y="1479"/>
                    </a:cubicBezTo>
                    <a:cubicBezTo>
                      <a:pt x="6606" y="1760"/>
                      <a:pt x="6343" y="1479"/>
                      <a:pt x="6211" y="1760"/>
                    </a:cubicBezTo>
                    <a:cubicBezTo>
                      <a:pt x="6211" y="2040"/>
                      <a:pt x="6211" y="2040"/>
                      <a:pt x="6211" y="2040"/>
                    </a:cubicBezTo>
                    <a:cubicBezTo>
                      <a:pt x="5948" y="2321"/>
                      <a:pt x="5816" y="2882"/>
                      <a:pt x="5684" y="2882"/>
                    </a:cubicBezTo>
                    <a:cubicBezTo>
                      <a:pt x="5289" y="3162"/>
                      <a:pt x="4894" y="2882"/>
                      <a:pt x="4762" y="2601"/>
                    </a:cubicBezTo>
                    <a:cubicBezTo>
                      <a:pt x="4762" y="2601"/>
                      <a:pt x="4762" y="2601"/>
                      <a:pt x="4762" y="2601"/>
                    </a:cubicBezTo>
                    <a:cubicBezTo>
                      <a:pt x="4630" y="2601"/>
                      <a:pt x="4499" y="2882"/>
                      <a:pt x="4367" y="2882"/>
                    </a:cubicBezTo>
                    <a:cubicBezTo>
                      <a:pt x="4235" y="2882"/>
                      <a:pt x="3840" y="2882"/>
                      <a:pt x="3445" y="2601"/>
                    </a:cubicBezTo>
                    <a:cubicBezTo>
                      <a:pt x="3313" y="3443"/>
                      <a:pt x="3313" y="3443"/>
                      <a:pt x="3313" y="3443"/>
                    </a:cubicBezTo>
                    <a:cubicBezTo>
                      <a:pt x="3577" y="3723"/>
                      <a:pt x="3972" y="4004"/>
                      <a:pt x="4104" y="4004"/>
                    </a:cubicBezTo>
                    <a:cubicBezTo>
                      <a:pt x="3972" y="4004"/>
                      <a:pt x="3445" y="4004"/>
                      <a:pt x="3313" y="4004"/>
                    </a:cubicBezTo>
                    <a:cubicBezTo>
                      <a:pt x="3313" y="4284"/>
                      <a:pt x="3313" y="4284"/>
                      <a:pt x="3313" y="4284"/>
                    </a:cubicBezTo>
                    <a:cubicBezTo>
                      <a:pt x="3313" y="4284"/>
                      <a:pt x="3313" y="4565"/>
                      <a:pt x="3313" y="4565"/>
                    </a:cubicBezTo>
                    <a:cubicBezTo>
                      <a:pt x="3182" y="4565"/>
                      <a:pt x="2787" y="5126"/>
                      <a:pt x="2655" y="5126"/>
                    </a:cubicBezTo>
                    <a:cubicBezTo>
                      <a:pt x="2260" y="5126"/>
                      <a:pt x="2391" y="4565"/>
                      <a:pt x="1865" y="4845"/>
                    </a:cubicBezTo>
                    <a:cubicBezTo>
                      <a:pt x="1865" y="4845"/>
                      <a:pt x="1865" y="5406"/>
                      <a:pt x="1865" y="5406"/>
                    </a:cubicBezTo>
                    <a:cubicBezTo>
                      <a:pt x="811" y="5406"/>
                      <a:pt x="811" y="5967"/>
                      <a:pt x="152" y="7090"/>
                    </a:cubicBezTo>
                    <a:cubicBezTo>
                      <a:pt x="416" y="7651"/>
                      <a:pt x="152" y="8492"/>
                      <a:pt x="21" y="8773"/>
                    </a:cubicBezTo>
                    <a:cubicBezTo>
                      <a:pt x="152" y="8773"/>
                      <a:pt x="548" y="8773"/>
                      <a:pt x="811" y="8773"/>
                    </a:cubicBezTo>
                    <a:cubicBezTo>
                      <a:pt x="943" y="10175"/>
                      <a:pt x="943" y="10175"/>
                      <a:pt x="811" y="11297"/>
                    </a:cubicBezTo>
                    <a:cubicBezTo>
                      <a:pt x="811" y="11578"/>
                      <a:pt x="943" y="11578"/>
                      <a:pt x="1074" y="11578"/>
                    </a:cubicBezTo>
                    <a:cubicBezTo>
                      <a:pt x="1074" y="12139"/>
                      <a:pt x="1074" y="12139"/>
                      <a:pt x="1074" y="12139"/>
                    </a:cubicBezTo>
                    <a:cubicBezTo>
                      <a:pt x="943" y="12139"/>
                      <a:pt x="943" y="12419"/>
                      <a:pt x="811" y="12700"/>
                    </a:cubicBezTo>
                    <a:cubicBezTo>
                      <a:pt x="811" y="12700"/>
                      <a:pt x="416" y="12419"/>
                      <a:pt x="548" y="12139"/>
                    </a:cubicBezTo>
                    <a:cubicBezTo>
                      <a:pt x="548" y="12139"/>
                      <a:pt x="416" y="12139"/>
                      <a:pt x="284" y="12139"/>
                    </a:cubicBezTo>
                    <a:cubicBezTo>
                      <a:pt x="284" y="12419"/>
                      <a:pt x="284" y="12419"/>
                      <a:pt x="284" y="12419"/>
                    </a:cubicBezTo>
                    <a:cubicBezTo>
                      <a:pt x="548" y="12419"/>
                      <a:pt x="416" y="13261"/>
                      <a:pt x="416" y="13541"/>
                    </a:cubicBezTo>
                    <a:cubicBezTo>
                      <a:pt x="679" y="13541"/>
                      <a:pt x="679" y="13541"/>
                      <a:pt x="943" y="13261"/>
                    </a:cubicBezTo>
                    <a:cubicBezTo>
                      <a:pt x="943" y="13541"/>
                      <a:pt x="1206" y="13822"/>
                      <a:pt x="1206" y="13822"/>
                    </a:cubicBezTo>
                    <a:cubicBezTo>
                      <a:pt x="1338" y="15225"/>
                      <a:pt x="1338" y="15786"/>
                      <a:pt x="1206" y="16627"/>
                    </a:cubicBezTo>
                    <a:cubicBezTo>
                      <a:pt x="1601" y="16908"/>
                      <a:pt x="1865" y="16908"/>
                      <a:pt x="2128" y="16908"/>
                    </a:cubicBezTo>
                    <a:cubicBezTo>
                      <a:pt x="1996" y="16908"/>
                      <a:pt x="1996" y="17749"/>
                      <a:pt x="2128" y="17749"/>
                    </a:cubicBezTo>
                    <a:cubicBezTo>
                      <a:pt x="2260" y="18030"/>
                      <a:pt x="2523" y="17469"/>
                      <a:pt x="2655" y="17469"/>
                    </a:cubicBezTo>
                    <a:cubicBezTo>
                      <a:pt x="2655" y="17469"/>
                      <a:pt x="2655" y="18030"/>
                      <a:pt x="2787" y="18310"/>
                    </a:cubicBezTo>
                    <a:cubicBezTo>
                      <a:pt x="2918" y="18591"/>
                      <a:pt x="3050" y="18310"/>
                      <a:pt x="3313" y="18310"/>
                    </a:cubicBezTo>
                    <a:cubicBezTo>
                      <a:pt x="3313" y="18591"/>
                      <a:pt x="3445" y="18871"/>
                      <a:pt x="3313" y="19152"/>
                    </a:cubicBezTo>
                    <a:cubicBezTo>
                      <a:pt x="3577" y="19713"/>
                      <a:pt x="3840" y="19993"/>
                      <a:pt x="4104" y="20554"/>
                    </a:cubicBezTo>
                    <a:cubicBezTo>
                      <a:pt x="4762" y="19713"/>
                      <a:pt x="4762" y="19993"/>
                      <a:pt x="5157" y="18030"/>
                    </a:cubicBezTo>
                    <a:cubicBezTo>
                      <a:pt x="5684" y="18030"/>
                      <a:pt x="6211" y="18310"/>
                      <a:pt x="6738" y="18871"/>
                    </a:cubicBezTo>
                    <a:cubicBezTo>
                      <a:pt x="6869" y="19152"/>
                      <a:pt x="7265" y="20274"/>
                      <a:pt x="7396" y="20274"/>
                    </a:cubicBezTo>
                    <a:cubicBezTo>
                      <a:pt x="7923" y="20554"/>
                      <a:pt x="8845" y="19993"/>
                      <a:pt x="9109" y="19432"/>
                    </a:cubicBezTo>
                    <a:cubicBezTo>
                      <a:pt x="9240" y="19432"/>
                      <a:pt x="9372" y="18591"/>
                      <a:pt x="9635" y="18310"/>
                    </a:cubicBezTo>
                    <a:cubicBezTo>
                      <a:pt x="9899" y="18310"/>
                      <a:pt x="10030" y="18591"/>
                      <a:pt x="10294" y="18591"/>
                    </a:cubicBezTo>
                    <a:cubicBezTo>
                      <a:pt x="10689" y="17188"/>
                      <a:pt x="10689" y="17188"/>
                      <a:pt x="10689" y="17188"/>
                    </a:cubicBezTo>
                    <a:cubicBezTo>
                      <a:pt x="10821" y="17188"/>
                      <a:pt x="10952" y="17469"/>
                      <a:pt x="10952" y="17188"/>
                    </a:cubicBezTo>
                    <a:cubicBezTo>
                      <a:pt x="10952" y="17749"/>
                      <a:pt x="11216" y="18591"/>
                      <a:pt x="10952" y="19152"/>
                    </a:cubicBezTo>
                    <a:cubicBezTo>
                      <a:pt x="10952" y="19152"/>
                      <a:pt x="10689" y="19432"/>
                      <a:pt x="10689" y="19432"/>
                    </a:cubicBezTo>
                    <a:cubicBezTo>
                      <a:pt x="10689" y="19713"/>
                      <a:pt x="10821" y="20274"/>
                      <a:pt x="10821" y="19993"/>
                    </a:cubicBezTo>
                    <a:cubicBezTo>
                      <a:pt x="10821" y="19993"/>
                      <a:pt x="10821" y="20554"/>
                      <a:pt x="10821" y="20554"/>
                    </a:cubicBezTo>
                    <a:cubicBezTo>
                      <a:pt x="10821" y="20554"/>
                      <a:pt x="10821" y="20835"/>
                      <a:pt x="10821" y="21396"/>
                    </a:cubicBezTo>
                    <a:close/>
                    <a:moveTo>
                      <a:pt x="19118" y="10456"/>
                    </a:moveTo>
                    <a:cubicBezTo>
                      <a:pt x="19513" y="10175"/>
                      <a:pt x="18987" y="11578"/>
                      <a:pt x="18987" y="11578"/>
                    </a:cubicBezTo>
                    <a:cubicBezTo>
                      <a:pt x="18987" y="11858"/>
                      <a:pt x="19250" y="11858"/>
                      <a:pt x="19250" y="12139"/>
                    </a:cubicBezTo>
                    <a:cubicBezTo>
                      <a:pt x="19250" y="12419"/>
                      <a:pt x="19118" y="12419"/>
                      <a:pt x="19118" y="12700"/>
                    </a:cubicBezTo>
                    <a:cubicBezTo>
                      <a:pt x="18591" y="12139"/>
                      <a:pt x="18460" y="12419"/>
                      <a:pt x="17669" y="12700"/>
                    </a:cubicBezTo>
                    <a:cubicBezTo>
                      <a:pt x="17669" y="12700"/>
                      <a:pt x="17801" y="12139"/>
                      <a:pt x="17669" y="12139"/>
                    </a:cubicBezTo>
                    <a:cubicBezTo>
                      <a:pt x="17669" y="12139"/>
                      <a:pt x="17933" y="11578"/>
                      <a:pt x="17933" y="11578"/>
                    </a:cubicBezTo>
                    <a:cubicBezTo>
                      <a:pt x="18196" y="11297"/>
                      <a:pt x="18591" y="11297"/>
                      <a:pt x="18987" y="11297"/>
                    </a:cubicBezTo>
                    <a:cubicBezTo>
                      <a:pt x="18987" y="11017"/>
                      <a:pt x="18987" y="10736"/>
                      <a:pt x="19118" y="10456"/>
                    </a:cubicBezTo>
                    <a:close/>
                  </a:path>
                </a:pathLst>
              </a:custGeom>
              <a:solidFill>
                <a:srgbClr val="EBF1DE"/>
              </a:solidFill>
              <a:ln w="3175" cap="flat">
                <a:solidFill>
                  <a:srgbClr val="9EAD6E"/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 sz="1300"/>
                </a:pPr>
                <a:endParaRPr/>
              </a:p>
            </p:txBody>
          </p:sp>
          <p:sp>
            <p:nvSpPr>
              <p:cNvPr id="86" name="Freeform 40"/>
              <p:cNvSpPr/>
              <p:nvPr/>
            </p:nvSpPr>
            <p:spPr>
              <a:xfrm>
                <a:off x="3365817" y="1583767"/>
                <a:ext cx="417778" cy="1966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379" h="21396" extrusionOk="0">
                    <a:moveTo>
                      <a:pt x="1996" y="918"/>
                    </a:moveTo>
                    <a:cubicBezTo>
                      <a:pt x="1996" y="918"/>
                      <a:pt x="1469" y="1199"/>
                      <a:pt x="1338" y="918"/>
                    </a:cubicBezTo>
                    <a:cubicBezTo>
                      <a:pt x="1206" y="638"/>
                      <a:pt x="943" y="638"/>
                      <a:pt x="811" y="918"/>
                    </a:cubicBezTo>
                    <a:cubicBezTo>
                      <a:pt x="679" y="1199"/>
                      <a:pt x="679" y="1479"/>
                      <a:pt x="679" y="1479"/>
                    </a:cubicBezTo>
                    <a:cubicBezTo>
                      <a:pt x="1074" y="1760"/>
                      <a:pt x="1074" y="1760"/>
                      <a:pt x="1074" y="1760"/>
                    </a:cubicBezTo>
                    <a:cubicBezTo>
                      <a:pt x="1074" y="1760"/>
                      <a:pt x="1338" y="2601"/>
                      <a:pt x="1074" y="2882"/>
                    </a:cubicBezTo>
                    <a:cubicBezTo>
                      <a:pt x="811" y="3443"/>
                      <a:pt x="416" y="2601"/>
                      <a:pt x="416" y="3162"/>
                    </a:cubicBezTo>
                    <a:cubicBezTo>
                      <a:pt x="416" y="3723"/>
                      <a:pt x="21" y="4565"/>
                      <a:pt x="21" y="4565"/>
                    </a:cubicBezTo>
                    <a:cubicBezTo>
                      <a:pt x="152" y="4845"/>
                      <a:pt x="152" y="4845"/>
                      <a:pt x="152" y="4845"/>
                    </a:cubicBezTo>
                    <a:cubicBezTo>
                      <a:pt x="416" y="4845"/>
                      <a:pt x="416" y="4845"/>
                      <a:pt x="416" y="4845"/>
                    </a:cubicBezTo>
                    <a:cubicBezTo>
                      <a:pt x="21" y="5406"/>
                      <a:pt x="21" y="5406"/>
                      <a:pt x="21" y="5406"/>
                    </a:cubicBezTo>
                    <a:cubicBezTo>
                      <a:pt x="21" y="5687"/>
                      <a:pt x="-111" y="6248"/>
                      <a:pt x="284" y="6248"/>
                    </a:cubicBezTo>
                    <a:cubicBezTo>
                      <a:pt x="284" y="6248"/>
                      <a:pt x="811" y="5126"/>
                      <a:pt x="943" y="4845"/>
                    </a:cubicBezTo>
                    <a:cubicBezTo>
                      <a:pt x="1074" y="4845"/>
                      <a:pt x="1338" y="4845"/>
                      <a:pt x="1601" y="4565"/>
                    </a:cubicBezTo>
                    <a:cubicBezTo>
                      <a:pt x="1601" y="4565"/>
                      <a:pt x="1733" y="4004"/>
                      <a:pt x="1733" y="3723"/>
                    </a:cubicBezTo>
                    <a:cubicBezTo>
                      <a:pt x="2128" y="3443"/>
                      <a:pt x="2655" y="3723"/>
                      <a:pt x="3050" y="3443"/>
                    </a:cubicBezTo>
                    <a:cubicBezTo>
                      <a:pt x="3050" y="3443"/>
                      <a:pt x="3182" y="2882"/>
                      <a:pt x="3182" y="2601"/>
                    </a:cubicBezTo>
                    <a:cubicBezTo>
                      <a:pt x="2787" y="2321"/>
                      <a:pt x="2260" y="2040"/>
                      <a:pt x="1996" y="1199"/>
                    </a:cubicBezTo>
                    <a:cubicBezTo>
                      <a:pt x="1996" y="918"/>
                      <a:pt x="1996" y="1199"/>
                      <a:pt x="1996" y="918"/>
                    </a:cubicBezTo>
                    <a:close/>
                    <a:moveTo>
                      <a:pt x="10821" y="21396"/>
                    </a:moveTo>
                    <a:cubicBezTo>
                      <a:pt x="10952" y="21396"/>
                      <a:pt x="11084" y="21396"/>
                      <a:pt x="11216" y="21396"/>
                    </a:cubicBezTo>
                    <a:cubicBezTo>
                      <a:pt x="11611" y="21115"/>
                      <a:pt x="11348" y="20274"/>
                      <a:pt x="11743" y="20274"/>
                    </a:cubicBezTo>
                    <a:cubicBezTo>
                      <a:pt x="12006" y="20274"/>
                      <a:pt x="12006" y="19993"/>
                      <a:pt x="12006" y="19432"/>
                    </a:cubicBezTo>
                    <a:cubicBezTo>
                      <a:pt x="12006" y="19152"/>
                      <a:pt x="11743" y="18871"/>
                      <a:pt x="12006" y="18310"/>
                    </a:cubicBezTo>
                    <a:cubicBezTo>
                      <a:pt x="12269" y="18030"/>
                      <a:pt x="12401" y="18871"/>
                      <a:pt x="12533" y="18591"/>
                    </a:cubicBezTo>
                    <a:cubicBezTo>
                      <a:pt x="12796" y="18310"/>
                      <a:pt x="12796" y="17749"/>
                      <a:pt x="13060" y="17749"/>
                    </a:cubicBezTo>
                    <a:cubicBezTo>
                      <a:pt x="13323" y="17749"/>
                      <a:pt x="13587" y="18310"/>
                      <a:pt x="13850" y="18030"/>
                    </a:cubicBezTo>
                    <a:cubicBezTo>
                      <a:pt x="14113" y="17469"/>
                      <a:pt x="14772" y="18030"/>
                      <a:pt x="15299" y="16908"/>
                    </a:cubicBezTo>
                    <a:cubicBezTo>
                      <a:pt x="15562" y="16627"/>
                      <a:pt x="16616" y="16908"/>
                      <a:pt x="16879" y="16347"/>
                    </a:cubicBezTo>
                    <a:cubicBezTo>
                      <a:pt x="17143" y="16066"/>
                      <a:pt x="17669" y="15505"/>
                      <a:pt x="17801" y="15505"/>
                    </a:cubicBezTo>
                    <a:cubicBezTo>
                      <a:pt x="17933" y="16066"/>
                      <a:pt x="17933" y="16066"/>
                      <a:pt x="17933" y="16066"/>
                    </a:cubicBezTo>
                    <a:cubicBezTo>
                      <a:pt x="17933" y="16347"/>
                      <a:pt x="18065" y="16347"/>
                      <a:pt x="18196" y="16347"/>
                    </a:cubicBezTo>
                    <a:cubicBezTo>
                      <a:pt x="18328" y="16347"/>
                      <a:pt x="18460" y="16347"/>
                      <a:pt x="18460" y="16066"/>
                    </a:cubicBezTo>
                    <a:cubicBezTo>
                      <a:pt x="18723" y="15786"/>
                      <a:pt x="19118" y="16908"/>
                      <a:pt x="19250" y="16347"/>
                    </a:cubicBezTo>
                    <a:cubicBezTo>
                      <a:pt x="19382" y="16066"/>
                      <a:pt x="19513" y="15786"/>
                      <a:pt x="19513" y="15786"/>
                    </a:cubicBezTo>
                    <a:cubicBezTo>
                      <a:pt x="19777" y="16066"/>
                      <a:pt x="19777" y="16066"/>
                      <a:pt x="19777" y="16066"/>
                    </a:cubicBezTo>
                    <a:cubicBezTo>
                      <a:pt x="19909" y="16627"/>
                      <a:pt x="19909" y="16627"/>
                      <a:pt x="19909" y="16627"/>
                    </a:cubicBezTo>
                    <a:cubicBezTo>
                      <a:pt x="20304" y="16066"/>
                      <a:pt x="20304" y="16066"/>
                      <a:pt x="20304" y="16066"/>
                    </a:cubicBezTo>
                    <a:cubicBezTo>
                      <a:pt x="20699" y="16347"/>
                      <a:pt x="20699" y="16347"/>
                      <a:pt x="20699" y="16347"/>
                    </a:cubicBezTo>
                    <a:cubicBezTo>
                      <a:pt x="20699" y="16347"/>
                      <a:pt x="20962" y="15786"/>
                      <a:pt x="20830" y="15505"/>
                    </a:cubicBezTo>
                    <a:cubicBezTo>
                      <a:pt x="20699" y="14944"/>
                      <a:pt x="20699" y="14383"/>
                      <a:pt x="20567" y="13822"/>
                    </a:cubicBezTo>
                    <a:cubicBezTo>
                      <a:pt x="20304" y="13541"/>
                      <a:pt x="20040" y="12700"/>
                      <a:pt x="20172" y="12139"/>
                    </a:cubicBezTo>
                    <a:cubicBezTo>
                      <a:pt x="20304" y="11578"/>
                      <a:pt x="20567" y="11578"/>
                      <a:pt x="20435" y="11017"/>
                    </a:cubicBezTo>
                    <a:cubicBezTo>
                      <a:pt x="20435" y="10456"/>
                      <a:pt x="20567" y="10736"/>
                      <a:pt x="20435" y="10456"/>
                    </a:cubicBezTo>
                    <a:cubicBezTo>
                      <a:pt x="20304" y="9895"/>
                      <a:pt x="20172" y="9614"/>
                      <a:pt x="20435" y="9053"/>
                    </a:cubicBezTo>
                    <a:cubicBezTo>
                      <a:pt x="20699" y="8773"/>
                      <a:pt x="20567" y="8212"/>
                      <a:pt x="20830" y="8492"/>
                    </a:cubicBezTo>
                    <a:cubicBezTo>
                      <a:pt x="20962" y="9053"/>
                      <a:pt x="21226" y="9053"/>
                      <a:pt x="21226" y="9053"/>
                    </a:cubicBezTo>
                    <a:cubicBezTo>
                      <a:pt x="21357" y="8212"/>
                      <a:pt x="21357" y="8212"/>
                      <a:pt x="21357" y="8212"/>
                    </a:cubicBezTo>
                    <a:cubicBezTo>
                      <a:pt x="21357" y="8212"/>
                      <a:pt x="21489" y="7370"/>
                      <a:pt x="21094" y="6809"/>
                    </a:cubicBezTo>
                    <a:cubicBezTo>
                      <a:pt x="20699" y="6528"/>
                      <a:pt x="19645" y="6248"/>
                      <a:pt x="19777" y="5406"/>
                    </a:cubicBezTo>
                    <a:cubicBezTo>
                      <a:pt x="20040" y="4565"/>
                      <a:pt x="19777" y="4565"/>
                      <a:pt x="20040" y="4004"/>
                    </a:cubicBezTo>
                    <a:cubicBezTo>
                      <a:pt x="20435" y="3723"/>
                      <a:pt x="20040" y="2321"/>
                      <a:pt x="20040" y="2321"/>
                    </a:cubicBezTo>
                    <a:cubicBezTo>
                      <a:pt x="19777" y="2321"/>
                      <a:pt x="19777" y="2321"/>
                      <a:pt x="19777" y="2321"/>
                    </a:cubicBezTo>
                    <a:cubicBezTo>
                      <a:pt x="19777" y="2321"/>
                      <a:pt x="19909" y="1479"/>
                      <a:pt x="19645" y="1760"/>
                    </a:cubicBezTo>
                    <a:cubicBezTo>
                      <a:pt x="19250" y="2040"/>
                      <a:pt x="18987" y="2040"/>
                      <a:pt x="18987" y="2040"/>
                    </a:cubicBezTo>
                    <a:cubicBezTo>
                      <a:pt x="18987" y="2040"/>
                      <a:pt x="18723" y="1479"/>
                      <a:pt x="18460" y="1479"/>
                    </a:cubicBezTo>
                    <a:cubicBezTo>
                      <a:pt x="18196" y="1479"/>
                      <a:pt x="18065" y="1199"/>
                      <a:pt x="17801" y="1479"/>
                    </a:cubicBezTo>
                    <a:cubicBezTo>
                      <a:pt x="17538" y="1760"/>
                      <a:pt x="17406" y="1199"/>
                      <a:pt x="17406" y="1199"/>
                    </a:cubicBezTo>
                    <a:cubicBezTo>
                      <a:pt x="17406" y="1199"/>
                      <a:pt x="17406" y="1199"/>
                      <a:pt x="17274" y="1479"/>
                    </a:cubicBezTo>
                    <a:cubicBezTo>
                      <a:pt x="17274" y="1479"/>
                      <a:pt x="17143" y="1479"/>
                      <a:pt x="17011" y="1760"/>
                    </a:cubicBezTo>
                    <a:cubicBezTo>
                      <a:pt x="16879" y="1760"/>
                      <a:pt x="17011" y="2321"/>
                      <a:pt x="16879" y="2321"/>
                    </a:cubicBezTo>
                    <a:cubicBezTo>
                      <a:pt x="16616" y="2601"/>
                      <a:pt x="16484" y="2601"/>
                      <a:pt x="16221" y="2601"/>
                    </a:cubicBezTo>
                    <a:cubicBezTo>
                      <a:pt x="15957" y="3162"/>
                      <a:pt x="15957" y="3443"/>
                      <a:pt x="15562" y="3162"/>
                    </a:cubicBezTo>
                    <a:cubicBezTo>
                      <a:pt x="15299" y="3162"/>
                      <a:pt x="15299" y="2601"/>
                      <a:pt x="14904" y="2601"/>
                    </a:cubicBezTo>
                    <a:cubicBezTo>
                      <a:pt x="14904" y="2882"/>
                      <a:pt x="14640" y="3162"/>
                      <a:pt x="14640" y="3162"/>
                    </a:cubicBezTo>
                    <a:cubicBezTo>
                      <a:pt x="14377" y="3443"/>
                      <a:pt x="13850" y="3723"/>
                      <a:pt x="13587" y="3443"/>
                    </a:cubicBezTo>
                    <a:cubicBezTo>
                      <a:pt x="13455" y="3443"/>
                      <a:pt x="13323" y="2882"/>
                      <a:pt x="13323" y="2882"/>
                    </a:cubicBezTo>
                    <a:cubicBezTo>
                      <a:pt x="13191" y="2882"/>
                      <a:pt x="12928" y="2882"/>
                      <a:pt x="12796" y="2882"/>
                    </a:cubicBezTo>
                    <a:cubicBezTo>
                      <a:pt x="12796" y="2882"/>
                      <a:pt x="12665" y="2601"/>
                      <a:pt x="12665" y="2321"/>
                    </a:cubicBezTo>
                    <a:cubicBezTo>
                      <a:pt x="12401" y="2040"/>
                      <a:pt x="12269" y="2040"/>
                      <a:pt x="11874" y="2040"/>
                    </a:cubicBezTo>
                    <a:cubicBezTo>
                      <a:pt x="11743" y="2601"/>
                      <a:pt x="11743" y="2601"/>
                      <a:pt x="11743" y="2601"/>
                    </a:cubicBezTo>
                    <a:cubicBezTo>
                      <a:pt x="11743" y="2601"/>
                      <a:pt x="11611" y="2321"/>
                      <a:pt x="11479" y="2601"/>
                    </a:cubicBezTo>
                    <a:cubicBezTo>
                      <a:pt x="11348" y="2040"/>
                      <a:pt x="11216" y="1479"/>
                      <a:pt x="11084" y="918"/>
                    </a:cubicBezTo>
                    <a:cubicBezTo>
                      <a:pt x="10426" y="918"/>
                      <a:pt x="10557" y="918"/>
                      <a:pt x="10162" y="638"/>
                    </a:cubicBezTo>
                    <a:cubicBezTo>
                      <a:pt x="10162" y="357"/>
                      <a:pt x="10162" y="77"/>
                      <a:pt x="10162" y="77"/>
                    </a:cubicBezTo>
                    <a:cubicBezTo>
                      <a:pt x="9899" y="77"/>
                      <a:pt x="9635" y="638"/>
                      <a:pt x="9240" y="638"/>
                    </a:cubicBezTo>
                    <a:cubicBezTo>
                      <a:pt x="8977" y="357"/>
                      <a:pt x="8713" y="-204"/>
                      <a:pt x="8055" y="77"/>
                    </a:cubicBezTo>
                    <a:cubicBezTo>
                      <a:pt x="8055" y="77"/>
                      <a:pt x="8055" y="77"/>
                      <a:pt x="8055" y="77"/>
                    </a:cubicBezTo>
                    <a:cubicBezTo>
                      <a:pt x="7791" y="357"/>
                      <a:pt x="7265" y="357"/>
                      <a:pt x="7001" y="638"/>
                    </a:cubicBezTo>
                    <a:cubicBezTo>
                      <a:pt x="7001" y="918"/>
                      <a:pt x="7001" y="1199"/>
                      <a:pt x="6869" y="1479"/>
                    </a:cubicBezTo>
                    <a:cubicBezTo>
                      <a:pt x="6606" y="1760"/>
                      <a:pt x="6343" y="1479"/>
                      <a:pt x="6211" y="1760"/>
                    </a:cubicBezTo>
                    <a:cubicBezTo>
                      <a:pt x="6211" y="2040"/>
                      <a:pt x="6211" y="2040"/>
                      <a:pt x="6211" y="2040"/>
                    </a:cubicBezTo>
                    <a:cubicBezTo>
                      <a:pt x="5948" y="2321"/>
                      <a:pt x="5816" y="2882"/>
                      <a:pt x="5684" y="2882"/>
                    </a:cubicBezTo>
                    <a:cubicBezTo>
                      <a:pt x="5289" y="3162"/>
                      <a:pt x="4894" y="2882"/>
                      <a:pt x="4762" y="2601"/>
                    </a:cubicBezTo>
                    <a:cubicBezTo>
                      <a:pt x="4762" y="2601"/>
                      <a:pt x="4762" y="2601"/>
                      <a:pt x="4762" y="2601"/>
                    </a:cubicBezTo>
                    <a:cubicBezTo>
                      <a:pt x="4630" y="2601"/>
                      <a:pt x="4499" y="2882"/>
                      <a:pt x="4367" y="2882"/>
                    </a:cubicBezTo>
                    <a:cubicBezTo>
                      <a:pt x="4235" y="2882"/>
                      <a:pt x="3840" y="2882"/>
                      <a:pt x="3445" y="2601"/>
                    </a:cubicBezTo>
                    <a:cubicBezTo>
                      <a:pt x="3313" y="3443"/>
                      <a:pt x="3313" y="3443"/>
                      <a:pt x="3313" y="3443"/>
                    </a:cubicBezTo>
                    <a:cubicBezTo>
                      <a:pt x="3577" y="3723"/>
                      <a:pt x="3972" y="4004"/>
                      <a:pt x="4104" y="4004"/>
                    </a:cubicBezTo>
                    <a:cubicBezTo>
                      <a:pt x="3972" y="4004"/>
                      <a:pt x="3445" y="4004"/>
                      <a:pt x="3313" y="4004"/>
                    </a:cubicBezTo>
                    <a:cubicBezTo>
                      <a:pt x="3313" y="4284"/>
                      <a:pt x="3313" y="4284"/>
                      <a:pt x="3313" y="4284"/>
                    </a:cubicBezTo>
                    <a:cubicBezTo>
                      <a:pt x="3313" y="4284"/>
                      <a:pt x="3313" y="4565"/>
                      <a:pt x="3313" y="4565"/>
                    </a:cubicBezTo>
                    <a:cubicBezTo>
                      <a:pt x="3182" y="4565"/>
                      <a:pt x="2787" y="5126"/>
                      <a:pt x="2655" y="5126"/>
                    </a:cubicBezTo>
                    <a:cubicBezTo>
                      <a:pt x="2260" y="5126"/>
                      <a:pt x="2391" y="4565"/>
                      <a:pt x="1865" y="4845"/>
                    </a:cubicBezTo>
                    <a:cubicBezTo>
                      <a:pt x="1865" y="4845"/>
                      <a:pt x="1865" y="5406"/>
                      <a:pt x="1865" y="5406"/>
                    </a:cubicBezTo>
                    <a:cubicBezTo>
                      <a:pt x="811" y="5406"/>
                      <a:pt x="811" y="5967"/>
                      <a:pt x="152" y="7090"/>
                    </a:cubicBezTo>
                    <a:cubicBezTo>
                      <a:pt x="416" y="7651"/>
                      <a:pt x="152" y="8492"/>
                      <a:pt x="21" y="8773"/>
                    </a:cubicBezTo>
                    <a:cubicBezTo>
                      <a:pt x="152" y="8773"/>
                      <a:pt x="548" y="8773"/>
                      <a:pt x="811" y="8773"/>
                    </a:cubicBezTo>
                    <a:cubicBezTo>
                      <a:pt x="943" y="10175"/>
                      <a:pt x="943" y="10175"/>
                      <a:pt x="811" y="11297"/>
                    </a:cubicBezTo>
                    <a:cubicBezTo>
                      <a:pt x="811" y="11578"/>
                      <a:pt x="943" y="11578"/>
                      <a:pt x="1074" y="11578"/>
                    </a:cubicBezTo>
                    <a:cubicBezTo>
                      <a:pt x="1074" y="12139"/>
                      <a:pt x="1074" y="12139"/>
                      <a:pt x="1074" y="12139"/>
                    </a:cubicBezTo>
                    <a:cubicBezTo>
                      <a:pt x="943" y="12139"/>
                      <a:pt x="943" y="12419"/>
                      <a:pt x="811" y="12700"/>
                    </a:cubicBezTo>
                    <a:cubicBezTo>
                      <a:pt x="811" y="12700"/>
                      <a:pt x="416" y="12419"/>
                      <a:pt x="548" y="12139"/>
                    </a:cubicBezTo>
                    <a:cubicBezTo>
                      <a:pt x="548" y="12139"/>
                      <a:pt x="416" y="12139"/>
                      <a:pt x="284" y="12139"/>
                    </a:cubicBezTo>
                    <a:cubicBezTo>
                      <a:pt x="284" y="12419"/>
                      <a:pt x="284" y="12419"/>
                      <a:pt x="284" y="12419"/>
                    </a:cubicBezTo>
                    <a:cubicBezTo>
                      <a:pt x="548" y="12419"/>
                      <a:pt x="416" y="13261"/>
                      <a:pt x="416" y="13541"/>
                    </a:cubicBezTo>
                    <a:cubicBezTo>
                      <a:pt x="679" y="13541"/>
                      <a:pt x="679" y="13541"/>
                      <a:pt x="943" y="13261"/>
                    </a:cubicBezTo>
                    <a:cubicBezTo>
                      <a:pt x="943" y="13541"/>
                      <a:pt x="1206" y="13822"/>
                      <a:pt x="1206" y="13822"/>
                    </a:cubicBezTo>
                    <a:cubicBezTo>
                      <a:pt x="1338" y="15225"/>
                      <a:pt x="1338" y="15786"/>
                      <a:pt x="1206" y="16627"/>
                    </a:cubicBezTo>
                    <a:cubicBezTo>
                      <a:pt x="1601" y="16908"/>
                      <a:pt x="1865" y="16908"/>
                      <a:pt x="2128" y="16908"/>
                    </a:cubicBezTo>
                    <a:cubicBezTo>
                      <a:pt x="1996" y="16908"/>
                      <a:pt x="1996" y="17749"/>
                      <a:pt x="2128" y="17749"/>
                    </a:cubicBezTo>
                    <a:cubicBezTo>
                      <a:pt x="2260" y="18030"/>
                      <a:pt x="2523" y="17469"/>
                      <a:pt x="2655" y="17469"/>
                    </a:cubicBezTo>
                    <a:cubicBezTo>
                      <a:pt x="2655" y="17469"/>
                      <a:pt x="2655" y="18030"/>
                      <a:pt x="2787" y="18310"/>
                    </a:cubicBezTo>
                    <a:cubicBezTo>
                      <a:pt x="2918" y="18591"/>
                      <a:pt x="3050" y="18310"/>
                      <a:pt x="3313" y="18310"/>
                    </a:cubicBezTo>
                    <a:cubicBezTo>
                      <a:pt x="3313" y="18591"/>
                      <a:pt x="3445" y="18871"/>
                      <a:pt x="3313" y="19152"/>
                    </a:cubicBezTo>
                    <a:cubicBezTo>
                      <a:pt x="3577" y="19713"/>
                      <a:pt x="3840" y="19993"/>
                      <a:pt x="4104" y="20554"/>
                    </a:cubicBezTo>
                    <a:cubicBezTo>
                      <a:pt x="4762" y="19713"/>
                      <a:pt x="4762" y="19993"/>
                      <a:pt x="5157" y="18030"/>
                    </a:cubicBezTo>
                    <a:cubicBezTo>
                      <a:pt x="5684" y="18030"/>
                      <a:pt x="6211" y="18310"/>
                      <a:pt x="6738" y="18871"/>
                    </a:cubicBezTo>
                    <a:cubicBezTo>
                      <a:pt x="6869" y="19152"/>
                      <a:pt x="7265" y="20274"/>
                      <a:pt x="7396" y="20274"/>
                    </a:cubicBezTo>
                    <a:cubicBezTo>
                      <a:pt x="7923" y="20554"/>
                      <a:pt x="8845" y="19993"/>
                      <a:pt x="9109" y="19432"/>
                    </a:cubicBezTo>
                    <a:cubicBezTo>
                      <a:pt x="9240" y="19432"/>
                      <a:pt x="9372" y="18591"/>
                      <a:pt x="9635" y="18310"/>
                    </a:cubicBezTo>
                    <a:cubicBezTo>
                      <a:pt x="9899" y="18310"/>
                      <a:pt x="10030" y="18591"/>
                      <a:pt x="10294" y="18591"/>
                    </a:cubicBezTo>
                    <a:cubicBezTo>
                      <a:pt x="10689" y="17188"/>
                      <a:pt x="10689" y="17188"/>
                      <a:pt x="10689" y="17188"/>
                    </a:cubicBezTo>
                    <a:cubicBezTo>
                      <a:pt x="10821" y="17188"/>
                      <a:pt x="10952" y="17469"/>
                      <a:pt x="10952" y="17188"/>
                    </a:cubicBezTo>
                    <a:cubicBezTo>
                      <a:pt x="10952" y="17749"/>
                      <a:pt x="11216" y="18591"/>
                      <a:pt x="10952" y="19152"/>
                    </a:cubicBezTo>
                    <a:cubicBezTo>
                      <a:pt x="10952" y="19152"/>
                      <a:pt x="10689" y="19432"/>
                      <a:pt x="10689" y="19432"/>
                    </a:cubicBezTo>
                    <a:cubicBezTo>
                      <a:pt x="10689" y="19713"/>
                      <a:pt x="10821" y="20274"/>
                      <a:pt x="10821" y="19993"/>
                    </a:cubicBezTo>
                    <a:cubicBezTo>
                      <a:pt x="10821" y="19993"/>
                      <a:pt x="10821" y="20554"/>
                      <a:pt x="10821" y="20554"/>
                    </a:cubicBezTo>
                    <a:cubicBezTo>
                      <a:pt x="10821" y="20554"/>
                      <a:pt x="10821" y="20835"/>
                      <a:pt x="10821" y="21396"/>
                    </a:cubicBezTo>
                    <a:close/>
                    <a:moveTo>
                      <a:pt x="19118" y="10456"/>
                    </a:moveTo>
                    <a:cubicBezTo>
                      <a:pt x="19513" y="10175"/>
                      <a:pt x="18987" y="11578"/>
                      <a:pt x="18987" y="11578"/>
                    </a:cubicBezTo>
                    <a:cubicBezTo>
                      <a:pt x="18987" y="11858"/>
                      <a:pt x="19250" y="11858"/>
                      <a:pt x="19250" y="12139"/>
                    </a:cubicBezTo>
                    <a:cubicBezTo>
                      <a:pt x="19250" y="12419"/>
                      <a:pt x="19118" y="12419"/>
                      <a:pt x="19118" y="12700"/>
                    </a:cubicBezTo>
                    <a:cubicBezTo>
                      <a:pt x="18591" y="12139"/>
                      <a:pt x="18460" y="12419"/>
                      <a:pt x="17669" y="12700"/>
                    </a:cubicBezTo>
                    <a:cubicBezTo>
                      <a:pt x="17669" y="12700"/>
                      <a:pt x="17801" y="12139"/>
                      <a:pt x="17669" y="12139"/>
                    </a:cubicBezTo>
                    <a:cubicBezTo>
                      <a:pt x="17669" y="12139"/>
                      <a:pt x="17933" y="11578"/>
                      <a:pt x="17933" y="11578"/>
                    </a:cubicBezTo>
                    <a:cubicBezTo>
                      <a:pt x="18196" y="11297"/>
                      <a:pt x="18591" y="11297"/>
                      <a:pt x="18987" y="11297"/>
                    </a:cubicBezTo>
                    <a:cubicBezTo>
                      <a:pt x="18987" y="11017"/>
                      <a:pt x="18987" y="10736"/>
                      <a:pt x="19118" y="10456"/>
                    </a:cubicBezTo>
                    <a:close/>
                  </a:path>
                </a:pathLst>
              </a:custGeom>
              <a:solidFill>
                <a:srgbClr val="EBF1DE"/>
              </a:solidFill>
              <a:ln w="3175" cap="rnd">
                <a:solidFill>
                  <a:srgbClr val="9EAD6E"/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 sz="1300"/>
                </a:pPr>
                <a:endParaRPr/>
              </a:p>
            </p:txBody>
          </p:sp>
          <p:sp>
            <p:nvSpPr>
              <p:cNvPr id="87" name="Freeform 41"/>
              <p:cNvSpPr/>
              <p:nvPr/>
            </p:nvSpPr>
            <p:spPr>
              <a:xfrm>
                <a:off x="2940240" y="1731796"/>
                <a:ext cx="91304" cy="19855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734" h="21600" extrusionOk="0">
                    <a:moveTo>
                      <a:pt x="18831" y="12904"/>
                    </a:moveTo>
                    <a:cubicBezTo>
                      <a:pt x="18277" y="12343"/>
                      <a:pt x="17169" y="12343"/>
                      <a:pt x="17169" y="12343"/>
                    </a:cubicBezTo>
                    <a:cubicBezTo>
                      <a:pt x="16615" y="12062"/>
                      <a:pt x="15508" y="12062"/>
                      <a:pt x="14954" y="11782"/>
                    </a:cubicBezTo>
                    <a:cubicBezTo>
                      <a:pt x="14400" y="11221"/>
                      <a:pt x="14954" y="10379"/>
                      <a:pt x="14954" y="10379"/>
                    </a:cubicBezTo>
                    <a:cubicBezTo>
                      <a:pt x="15508" y="10099"/>
                      <a:pt x="17169" y="8977"/>
                      <a:pt x="17169" y="8977"/>
                    </a:cubicBezTo>
                    <a:cubicBezTo>
                      <a:pt x="17169" y="8696"/>
                      <a:pt x="17169" y="8416"/>
                      <a:pt x="17169" y="8135"/>
                    </a:cubicBezTo>
                    <a:cubicBezTo>
                      <a:pt x="17169" y="8135"/>
                      <a:pt x="18277" y="8135"/>
                      <a:pt x="18277" y="8135"/>
                    </a:cubicBezTo>
                    <a:cubicBezTo>
                      <a:pt x="18277" y="7855"/>
                      <a:pt x="17723" y="6732"/>
                      <a:pt x="17723" y="6732"/>
                    </a:cubicBezTo>
                    <a:cubicBezTo>
                      <a:pt x="17723" y="6732"/>
                      <a:pt x="18277" y="5610"/>
                      <a:pt x="18277" y="5610"/>
                    </a:cubicBezTo>
                    <a:cubicBezTo>
                      <a:pt x="17723" y="5330"/>
                      <a:pt x="16615" y="5610"/>
                      <a:pt x="16615" y="5610"/>
                    </a:cubicBezTo>
                    <a:cubicBezTo>
                      <a:pt x="16615" y="5049"/>
                      <a:pt x="16062" y="4208"/>
                      <a:pt x="16615" y="3927"/>
                    </a:cubicBezTo>
                    <a:cubicBezTo>
                      <a:pt x="16615" y="3927"/>
                      <a:pt x="16615" y="3927"/>
                      <a:pt x="16615" y="3927"/>
                    </a:cubicBezTo>
                    <a:cubicBezTo>
                      <a:pt x="17169" y="3647"/>
                      <a:pt x="21600" y="1122"/>
                      <a:pt x="18831" y="1122"/>
                    </a:cubicBezTo>
                    <a:cubicBezTo>
                      <a:pt x="17169" y="1403"/>
                      <a:pt x="17169" y="1403"/>
                      <a:pt x="17169" y="1403"/>
                    </a:cubicBezTo>
                    <a:cubicBezTo>
                      <a:pt x="16615" y="1403"/>
                      <a:pt x="16062" y="1122"/>
                      <a:pt x="15508" y="1122"/>
                    </a:cubicBezTo>
                    <a:cubicBezTo>
                      <a:pt x="15508" y="842"/>
                      <a:pt x="15508" y="842"/>
                      <a:pt x="15508" y="281"/>
                    </a:cubicBezTo>
                    <a:cubicBezTo>
                      <a:pt x="14400" y="0"/>
                      <a:pt x="14400" y="0"/>
                      <a:pt x="14400" y="0"/>
                    </a:cubicBezTo>
                    <a:cubicBezTo>
                      <a:pt x="14400" y="0"/>
                      <a:pt x="14400" y="281"/>
                      <a:pt x="13846" y="281"/>
                    </a:cubicBezTo>
                    <a:cubicBezTo>
                      <a:pt x="13292" y="0"/>
                      <a:pt x="13292" y="0"/>
                      <a:pt x="13292" y="0"/>
                    </a:cubicBezTo>
                    <a:cubicBezTo>
                      <a:pt x="11631" y="0"/>
                      <a:pt x="11077" y="561"/>
                      <a:pt x="9969" y="561"/>
                    </a:cubicBezTo>
                    <a:cubicBezTo>
                      <a:pt x="7200" y="1122"/>
                      <a:pt x="4985" y="842"/>
                      <a:pt x="2769" y="842"/>
                    </a:cubicBezTo>
                    <a:cubicBezTo>
                      <a:pt x="2769" y="842"/>
                      <a:pt x="2215" y="2805"/>
                      <a:pt x="3323" y="3086"/>
                    </a:cubicBezTo>
                    <a:cubicBezTo>
                      <a:pt x="4431" y="3366"/>
                      <a:pt x="3877" y="3927"/>
                      <a:pt x="3877" y="4488"/>
                    </a:cubicBezTo>
                    <a:cubicBezTo>
                      <a:pt x="3877" y="5049"/>
                      <a:pt x="4985" y="5891"/>
                      <a:pt x="4985" y="7013"/>
                    </a:cubicBezTo>
                    <a:cubicBezTo>
                      <a:pt x="5538" y="7855"/>
                      <a:pt x="3877" y="7574"/>
                      <a:pt x="3877" y="8135"/>
                    </a:cubicBezTo>
                    <a:cubicBezTo>
                      <a:pt x="3877" y="8696"/>
                      <a:pt x="2769" y="9538"/>
                      <a:pt x="1662" y="9818"/>
                    </a:cubicBezTo>
                    <a:cubicBezTo>
                      <a:pt x="554" y="9818"/>
                      <a:pt x="0" y="9538"/>
                      <a:pt x="0" y="10379"/>
                    </a:cubicBezTo>
                    <a:cubicBezTo>
                      <a:pt x="0" y="11221"/>
                      <a:pt x="554" y="13184"/>
                      <a:pt x="554" y="13184"/>
                    </a:cubicBezTo>
                    <a:cubicBezTo>
                      <a:pt x="554" y="13184"/>
                      <a:pt x="2215" y="12904"/>
                      <a:pt x="2769" y="13465"/>
                    </a:cubicBezTo>
                    <a:cubicBezTo>
                      <a:pt x="3323" y="14026"/>
                      <a:pt x="3877" y="15709"/>
                      <a:pt x="3877" y="15709"/>
                    </a:cubicBezTo>
                    <a:cubicBezTo>
                      <a:pt x="6646" y="15990"/>
                      <a:pt x="6646" y="15990"/>
                      <a:pt x="6646" y="15990"/>
                    </a:cubicBezTo>
                    <a:cubicBezTo>
                      <a:pt x="8308" y="21600"/>
                      <a:pt x="8308" y="21600"/>
                      <a:pt x="8308" y="21600"/>
                    </a:cubicBezTo>
                    <a:cubicBezTo>
                      <a:pt x="8862" y="21600"/>
                      <a:pt x="8862" y="21600"/>
                      <a:pt x="8862" y="21600"/>
                    </a:cubicBezTo>
                    <a:cubicBezTo>
                      <a:pt x="8862" y="21600"/>
                      <a:pt x="11077" y="21039"/>
                      <a:pt x="11077" y="20478"/>
                    </a:cubicBezTo>
                    <a:cubicBezTo>
                      <a:pt x="11077" y="19917"/>
                      <a:pt x="12185" y="19917"/>
                      <a:pt x="12185" y="19356"/>
                    </a:cubicBezTo>
                    <a:cubicBezTo>
                      <a:pt x="11631" y="18514"/>
                      <a:pt x="11631" y="17112"/>
                      <a:pt x="11631" y="17112"/>
                    </a:cubicBezTo>
                    <a:cubicBezTo>
                      <a:pt x="11631" y="17112"/>
                      <a:pt x="12738" y="16551"/>
                      <a:pt x="13846" y="16551"/>
                    </a:cubicBezTo>
                    <a:cubicBezTo>
                      <a:pt x="14954" y="16551"/>
                      <a:pt x="15508" y="15709"/>
                      <a:pt x="17169" y="15429"/>
                    </a:cubicBezTo>
                    <a:cubicBezTo>
                      <a:pt x="18831" y="15148"/>
                      <a:pt x="17723" y="14026"/>
                      <a:pt x="17723" y="14026"/>
                    </a:cubicBezTo>
                    <a:lnTo>
                      <a:pt x="18831" y="12904"/>
                    </a:lnTo>
                    <a:close/>
                  </a:path>
                </a:pathLst>
              </a:custGeom>
              <a:solidFill>
                <a:srgbClr val="EBF1DE"/>
              </a:solidFill>
              <a:ln w="3175" cap="flat">
                <a:solidFill>
                  <a:srgbClr val="9EAD6E"/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 sz="1300"/>
                </a:pPr>
                <a:endParaRPr/>
              </a:p>
            </p:txBody>
          </p:sp>
          <p:sp>
            <p:nvSpPr>
              <p:cNvPr id="88" name="Freeform 42"/>
              <p:cNvSpPr/>
              <p:nvPr/>
            </p:nvSpPr>
            <p:spPr>
              <a:xfrm>
                <a:off x="2940240" y="1731796"/>
                <a:ext cx="91304" cy="19855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734" h="21600" extrusionOk="0">
                    <a:moveTo>
                      <a:pt x="18831" y="12904"/>
                    </a:moveTo>
                    <a:cubicBezTo>
                      <a:pt x="18277" y="12343"/>
                      <a:pt x="17169" y="12343"/>
                      <a:pt x="17169" y="12343"/>
                    </a:cubicBezTo>
                    <a:cubicBezTo>
                      <a:pt x="16615" y="12062"/>
                      <a:pt x="15508" y="12062"/>
                      <a:pt x="14954" y="11782"/>
                    </a:cubicBezTo>
                    <a:cubicBezTo>
                      <a:pt x="14400" y="11221"/>
                      <a:pt x="14954" y="10379"/>
                      <a:pt x="14954" y="10379"/>
                    </a:cubicBezTo>
                    <a:cubicBezTo>
                      <a:pt x="15508" y="10099"/>
                      <a:pt x="17169" y="8977"/>
                      <a:pt x="17169" y="8977"/>
                    </a:cubicBezTo>
                    <a:cubicBezTo>
                      <a:pt x="17169" y="8696"/>
                      <a:pt x="17169" y="8416"/>
                      <a:pt x="17169" y="8135"/>
                    </a:cubicBezTo>
                    <a:cubicBezTo>
                      <a:pt x="17169" y="8135"/>
                      <a:pt x="18277" y="8135"/>
                      <a:pt x="18277" y="8135"/>
                    </a:cubicBezTo>
                    <a:cubicBezTo>
                      <a:pt x="18277" y="7855"/>
                      <a:pt x="17723" y="6732"/>
                      <a:pt x="17723" y="6732"/>
                    </a:cubicBezTo>
                    <a:cubicBezTo>
                      <a:pt x="17723" y="6732"/>
                      <a:pt x="18277" y="5610"/>
                      <a:pt x="18277" y="5610"/>
                    </a:cubicBezTo>
                    <a:cubicBezTo>
                      <a:pt x="17723" y="5330"/>
                      <a:pt x="16615" y="5610"/>
                      <a:pt x="16615" y="5610"/>
                    </a:cubicBezTo>
                    <a:cubicBezTo>
                      <a:pt x="16615" y="5049"/>
                      <a:pt x="16062" y="4208"/>
                      <a:pt x="16615" y="3927"/>
                    </a:cubicBezTo>
                    <a:cubicBezTo>
                      <a:pt x="16615" y="3927"/>
                      <a:pt x="16615" y="3927"/>
                      <a:pt x="16615" y="3927"/>
                    </a:cubicBezTo>
                    <a:cubicBezTo>
                      <a:pt x="17169" y="3647"/>
                      <a:pt x="21600" y="1122"/>
                      <a:pt x="18831" y="1122"/>
                    </a:cubicBezTo>
                    <a:cubicBezTo>
                      <a:pt x="17169" y="1403"/>
                      <a:pt x="17169" y="1403"/>
                      <a:pt x="17169" y="1403"/>
                    </a:cubicBezTo>
                    <a:cubicBezTo>
                      <a:pt x="16615" y="1403"/>
                      <a:pt x="16062" y="1122"/>
                      <a:pt x="15508" y="1122"/>
                    </a:cubicBezTo>
                    <a:cubicBezTo>
                      <a:pt x="15508" y="842"/>
                      <a:pt x="15508" y="842"/>
                      <a:pt x="15508" y="281"/>
                    </a:cubicBezTo>
                    <a:cubicBezTo>
                      <a:pt x="14400" y="0"/>
                      <a:pt x="14400" y="0"/>
                      <a:pt x="14400" y="0"/>
                    </a:cubicBezTo>
                    <a:cubicBezTo>
                      <a:pt x="14400" y="0"/>
                      <a:pt x="14400" y="281"/>
                      <a:pt x="13846" y="281"/>
                    </a:cubicBezTo>
                    <a:cubicBezTo>
                      <a:pt x="13292" y="0"/>
                      <a:pt x="13292" y="0"/>
                      <a:pt x="13292" y="0"/>
                    </a:cubicBezTo>
                    <a:cubicBezTo>
                      <a:pt x="11631" y="0"/>
                      <a:pt x="11077" y="561"/>
                      <a:pt x="9969" y="561"/>
                    </a:cubicBezTo>
                    <a:cubicBezTo>
                      <a:pt x="7200" y="1122"/>
                      <a:pt x="4985" y="842"/>
                      <a:pt x="2769" y="842"/>
                    </a:cubicBezTo>
                    <a:cubicBezTo>
                      <a:pt x="2769" y="842"/>
                      <a:pt x="2215" y="2805"/>
                      <a:pt x="3323" y="3086"/>
                    </a:cubicBezTo>
                    <a:cubicBezTo>
                      <a:pt x="4431" y="3366"/>
                      <a:pt x="3877" y="3927"/>
                      <a:pt x="3877" y="4488"/>
                    </a:cubicBezTo>
                    <a:cubicBezTo>
                      <a:pt x="3877" y="5049"/>
                      <a:pt x="4985" y="5891"/>
                      <a:pt x="4985" y="7013"/>
                    </a:cubicBezTo>
                    <a:cubicBezTo>
                      <a:pt x="5538" y="7855"/>
                      <a:pt x="3877" y="7574"/>
                      <a:pt x="3877" y="8135"/>
                    </a:cubicBezTo>
                    <a:cubicBezTo>
                      <a:pt x="3877" y="8696"/>
                      <a:pt x="2769" y="9538"/>
                      <a:pt x="1662" y="9818"/>
                    </a:cubicBezTo>
                    <a:cubicBezTo>
                      <a:pt x="554" y="9818"/>
                      <a:pt x="0" y="9538"/>
                      <a:pt x="0" y="10379"/>
                    </a:cubicBezTo>
                    <a:cubicBezTo>
                      <a:pt x="0" y="11221"/>
                      <a:pt x="554" y="13184"/>
                      <a:pt x="554" y="13184"/>
                    </a:cubicBezTo>
                    <a:cubicBezTo>
                      <a:pt x="554" y="13184"/>
                      <a:pt x="2215" y="12904"/>
                      <a:pt x="2769" y="13465"/>
                    </a:cubicBezTo>
                    <a:cubicBezTo>
                      <a:pt x="3323" y="14026"/>
                      <a:pt x="3877" y="15709"/>
                      <a:pt x="3877" y="15709"/>
                    </a:cubicBezTo>
                    <a:cubicBezTo>
                      <a:pt x="6646" y="15990"/>
                      <a:pt x="6646" y="15990"/>
                      <a:pt x="6646" y="15990"/>
                    </a:cubicBezTo>
                    <a:cubicBezTo>
                      <a:pt x="8308" y="21600"/>
                      <a:pt x="8308" y="21600"/>
                      <a:pt x="8308" y="21600"/>
                    </a:cubicBezTo>
                    <a:cubicBezTo>
                      <a:pt x="8862" y="21600"/>
                      <a:pt x="8862" y="21600"/>
                      <a:pt x="8862" y="21600"/>
                    </a:cubicBezTo>
                    <a:cubicBezTo>
                      <a:pt x="8862" y="21600"/>
                      <a:pt x="11077" y="21039"/>
                      <a:pt x="11077" y="20478"/>
                    </a:cubicBezTo>
                    <a:cubicBezTo>
                      <a:pt x="11077" y="19917"/>
                      <a:pt x="12185" y="19917"/>
                      <a:pt x="12185" y="19356"/>
                    </a:cubicBezTo>
                    <a:cubicBezTo>
                      <a:pt x="11631" y="18514"/>
                      <a:pt x="11631" y="17112"/>
                      <a:pt x="11631" y="17112"/>
                    </a:cubicBezTo>
                    <a:cubicBezTo>
                      <a:pt x="11631" y="17112"/>
                      <a:pt x="12738" y="16551"/>
                      <a:pt x="13846" y="16551"/>
                    </a:cubicBezTo>
                    <a:cubicBezTo>
                      <a:pt x="14954" y="16551"/>
                      <a:pt x="15508" y="15709"/>
                      <a:pt x="17169" y="15429"/>
                    </a:cubicBezTo>
                    <a:cubicBezTo>
                      <a:pt x="18831" y="15148"/>
                      <a:pt x="17723" y="14026"/>
                      <a:pt x="17723" y="14026"/>
                    </a:cubicBezTo>
                    <a:lnTo>
                      <a:pt x="18831" y="12904"/>
                    </a:lnTo>
                    <a:close/>
                  </a:path>
                </a:pathLst>
              </a:custGeom>
              <a:solidFill>
                <a:srgbClr val="EBF1DE"/>
              </a:solidFill>
              <a:ln w="3175" cap="rnd">
                <a:solidFill>
                  <a:srgbClr val="9EAD6E"/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 sz="1300"/>
                </a:pPr>
                <a:endParaRPr/>
              </a:p>
            </p:txBody>
          </p:sp>
          <p:sp>
            <p:nvSpPr>
              <p:cNvPr id="89" name="Freeform 43"/>
              <p:cNvSpPr/>
              <p:nvPr/>
            </p:nvSpPr>
            <p:spPr>
              <a:xfrm>
                <a:off x="1410947" y="2491987"/>
                <a:ext cx="13150" cy="1694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19886" extrusionOk="0">
                    <a:moveTo>
                      <a:pt x="4320" y="1372"/>
                    </a:moveTo>
                    <a:cubicBezTo>
                      <a:pt x="4320" y="1372"/>
                      <a:pt x="0" y="4457"/>
                      <a:pt x="0" y="4457"/>
                    </a:cubicBezTo>
                    <a:cubicBezTo>
                      <a:pt x="0" y="7543"/>
                      <a:pt x="4320" y="13715"/>
                      <a:pt x="4320" y="19886"/>
                    </a:cubicBezTo>
                    <a:cubicBezTo>
                      <a:pt x="8640" y="19886"/>
                      <a:pt x="12960" y="19886"/>
                      <a:pt x="17280" y="19886"/>
                    </a:cubicBezTo>
                    <a:cubicBezTo>
                      <a:pt x="21600" y="1372"/>
                      <a:pt x="21600" y="1372"/>
                      <a:pt x="21600" y="1372"/>
                    </a:cubicBezTo>
                    <a:cubicBezTo>
                      <a:pt x="17280" y="-1714"/>
                      <a:pt x="8640" y="1372"/>
                      <a:pt x="4320" y="1372"/>
                    </a:cubicBezTo>
                    <a:close/>
                  </a:path>
                </a:pathLst>
              </a:custGeom>
              <a:solidFill>
                <a:srgbClr val="EBF1DE"/>
              </a:solidFill>
              <a:ln w="3175" cap="flat">
                <a:solidFill>
                  <a:srgbClr val="9EAD6E"/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 sz="1300"/>
                </a:pPr>
                <a:endParaRPr/>
              </a:p>
            </p:txBody>
          </p:sp>
          <p:sp>
            <p:nvSpPr>
              <p:cNvPr id="90" name="Freeform 44"/>
              <p:cNvSpPr/>
              <p:nvPr/>
            </p:nvSpPr>
            <p:spPr>
              <a:xfrm>
                <a:off x="1410947" y="2491987"/>
                <a:ext cx="13150" cy="1694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19886" extrusionOk="0">
                    <a:moveTo>
                      <a:pt x="4320" y="1372"/>
                    </a:moveTo>
                    <a:cubicBezTo>
                      <a:pt x="4320" y="1372"/>
                      <a:pt x="0" y="4457"/>
                      <a:pt x="0" y="4457"/>
                    </a:cubicBezTo>
                    <a:cubicBezTo>
                      <a:pt x="0" y="7543"/>
                      <a:pt x="4320" y="13715"/>
                      <a:pt x="4320" y="19886"/>
                    </a:cubicBezTo>
                    <a:cubicBezTo>
                      <a:pt x="8640" y="19886"/>
                      <a:pt x="12960" y="19886"/>
                      <a:pt x="17280" y="19886"/>
                    </a:cubicBezTo>
                    <a:cubicBezTo>
                      <a:pt x="21600" y="1372"/>
                      <a:pt x="21600" y="1372"/>
                      <a:pt x="21600" y="1372"/>
                    </a:cubicBezTo>
                    <a:cubicBezTo>
                      <a:pt x="17280" y="-1714"/>
                      <a:pt x="8640" y="1372"/>
                      <a:pt x="4320" y="1372"/>
                    </a:cubicBezTo>
                    <a:close/>
                  </a:path>
                </a:pathLst>
              </a:custGeom>
              <a:solidFill>
                <a:srgbClr val="EBF1DE"/>
              </a:solidFill>
              <a:ln w="3175" cap="rnd">
                <a:solidFill>
                  <a:srgbClr val="9EAD6E"/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 sz="1300"/>
                </a:pPr>
                <a:endParaRPr/>
              </a:p>
            </p:txBody>
          </p:sp>
          <p:sp>
            <p:nvSpPr>
              <p:cNvPr id="91" name="Freeform 45"/>
              <p:cNvSpPr/>
              <p:nvPr/>
            </p:nvSpPr>
            <p:spPr>
              <a:xfrm>
                <a:off x="2772218" y="2466856"/>
                <a:ext cx="47047" cy="16888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337" h="21340" extrusionOk="0">
                    <a:moveTo>
                      <a:pt x="12379" y="20618"/>
                    </a:moveTo>
                    <a:cubicBezTo>
                      <a:pt x="13516" y="20291"/>
                      <a:pt x="13516" y="19964"/>
                      <a:pt x="14653" y="19636"/>
                    </a:cubicBezTo>
                    <a:cubicBezTo>
                      <a:pt x="13516" y="19964"/>
                      <a:pt x="14653" y="20618"/>
                      <a:pt x="15790" y="20618"/>
                    </a:cubicBezTo>
                    <a:cubicBezTo>
                      <a:pt x="13516" y="20618"/>
                      <a:pt x="12379" y="21600"/>
                      <a:pt x="15790" y="21273"/>
                    </a:cubicBezTo>
                    <a:cubicBezTo>
                      <a:pt x="15790" y="21273"/>
                      <a:pt x="15790" y="20618"/>
                      <a:pt x="16926" y="20291"/>
                    </a:cubicBezTo>
                    <a:cubicBezTo>
                      <a:pt x="16926" y="20291"/>
                      <a:pt x="19200" y="20618"/>
                      <a:pt x="20337" y="20291"/>
                    </a:cubicBezTo>
                    <a:cubicBezTo>
                      <a:pt x="20337" y="20291"/>
                      <a:pt x="20337" y="19309"/>
                      <a:pt x="18063" y="18655"/>
                    </a:cubicBezTo>
                    <a:cubicBezTo>
                      <a:pt x="16926" y="18000"/>
                      <a:pt x="16926" y="18000"/>
                      <a:pt x="16926" y="18000"/>
                    </a:cubicBezTo>
                    <a:cubicBezTo>
                      <a:pt x="16926" y="18000"/>
                      <a:pt x="18063" y="17018"/>
                      <a:pt x="16926" y="16036"/>
                    </a:cubicBezTo>
                    <a:cubicBezTo>
                      <a:pt x="15790" y="15382"/>
                      <a:pt x="15790" y="15055"/>
                      <a:pt x="16926" y="14073"/>
                    </a:cubicBezTo>
                    <a:cubicBezTo>
                      <a:pt x="18063" y="13091"/>
                      <a:pt x="18063" y="13091"/>
                      <a:pt x="18063" y="11782"/>
                    </a:cubicBezTo>
                    <a:cubicBezTo>
                      <a:pt x="18063" y="10800"/>
                      <a:pt x="15790" y="10800"/>
                      <a:pt x="18063" y="9164"/>
                    </a:cubicBezTo>
                    <a:cubicBezTo>
                      <a:pt x="19200" y="7855"/>
                      <a:pt x="18063" y="7200"/>
                      <a:pt x="18063" y="7200"/>
                    </a:cubicBezTo>
                    <a:cubicBezTo>
                      <a:pt x="18063" y="7200"/>
                      <a:pt x="15790" y="6218"/>
                      <a:pt x="16926" y="5564"/>
                    </a:cubicBezTo>
                    <a:cubicBezTo>
                      <a:pt x="18063" y="4909"/>
                      <a:pt x="16926" y="3600"/>
                      <a:pt x="16926" y="3600"/>
                    </a:cubicBezTo>
                    <a:cubicBezTo>
                      <a:pt x="8969" y="3273"/>
                      <a:pt x="8969" y="3273"/>
                      <a:pt x="8969" y="3273"/>
                    </a:cubicBezTo>
                    <a:cubicBezTo>
                      <a:pt x="10105" y="327"/>
                      <a:pt x="10105" y="327"/>
                      <a:pt x="10105" y="327"/>
                    </a:cubicBezTo>
                    <a:cubicBezTo>
                      <a:pt x="10105" y="327"/>
                      <a:pt x="6695" y="327"/>
                      <a:pt x="5558" y="0"/>
                    </a:cubicBezTo>
                    <a:cubicBezTo>
                      <a:pt x="3284" y="0"/>
                      <a:pt x="1011" y="0"/>
                      <a:pt x="1011" y="0"/>
                    </a:cubicBezTo>
                    <a:cubicBezTo>
                      <a:pt x="1011" y="0"/>
                      <a:pt x="-1263" y="2291"/>
                      <a:pt x="1011" y="2618"/>
                    </a:cubicBezTo>
                    <a:cubicBezTo>
                      <a:pt x="2148" y="2618"/>
                      <a:pt x="4421" y="3273"/>
                      <a:pt x="4421" y="4255"/>
                    </a:cubicBezTo>
                    <a:cubicBezTo>
                      <a:pt x="4421" y="5236"/>
                      <a:pt x="5558" y="6218"/>
                      <a:pt x="3284" y="6873"/>
                    </a:cubicBezTo>
                    <a:cubicBezTo>
                      <a:pt x="2148" y="7527"/>
                      <a:pt x="5558" y="7855"/>
                      <a:pt x="5558" y="8182"/>
                    </a:cubicBezTo>
                    <a:cubicBezTo>
                      <a:pt x="4421" y="8836"/>
                      <a:pt x="2148" y="9491"/>
                      <a:pt x="4421" y="10800"/>
                    </a:cubicBezTo>
                    <a:cubicBezTo>
                      <a:pt x="6695" y="11782"/>
                      <a:pt x="6695" y="11782"/>
                      <a:pt x="6695" y="12436"/>
                    </a:cubicBezTo>
                    <a:cubicBezTo>
                      <a:pt x="6695" y="13418"/>
                      <a:pt x="5558" y="15055"/>
                      <a:pt x="5558" y="15382"/>
                    </a:cubicBezTo>
                    <a:cubicBezTo>
                      <a:pt x="5558" y="15709"/>
                      <a:pt x="4421" y="16364"/>
                      <a:pt x="6695" y="16691"/>
                    </a:cubicBezTo>
                    <a:cubicBezTo>
                      <a:pt x="7832" y="17018"/>
                      <a:pt x="4421" y="17018"/>
                      <a:pt x="6695" y="17673"/>
                    </a:cubicBezTo>
                    <a:cubicBezTo>
                      <a:pt x="7832" y="18000"/>
                      <a:pt x="12379" y="20618"/>
                      <a:pt x="12379" y="20618"/>
                    </a:cubicBezTo>
                    <a:close/>
                  </a:path>
                </a:pathLst>
              </a:custGeom>
              <a:solidFill>
                <a:srgbClr val="EBF1DE"/>
              </a:solidFill>
              <a:ln w="3175" cap="flat">
                <a:solidFill>
                  <a:srgbClr val="9EAD6E"/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 sz="1300"/>
                </a:pPr>
                <a:endParaRPr/>
              </a:p>
            </p:txBody>
          </p:sp>
          <p:sp>
            <p:nvSpPr>
              <p:cNvPr id="92" name="Freeform 46"/>
              <p:cNvSpPr/>
              <p:nvPr/>
            </p:nvSpPr>
            <p:spPr>
              <a:xfrm>
                <a:off x="2772218" y="2466856"/>
                <a:ext cx="47047" cy="16888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337" h="21340" extrusionOk="0">
                    <a:moveTo>
                      <a:pt x="12379" y="20618"/>
                    </a:moveTo>
                    <a:cubicBezTo>
                      <a:pt x="13516" y="20291"/>
                      <a:pt x="13516" y="19964"/>
                      <a:pt x="14653" y="19636"/>
                    </a:cubicBezTo>
                    <a:cubicBezTo>
                      <a:pt x="13516" y="19964"/>
                      <a:pt x="14653" y="20618"/>
                      <a:pt x="15790" y="20618"/>
                    </a:cubicBezTo>
                    <a:cubicBezTo>
                      <a:pt x="13516" y="20618"/>
                      <a:pt x="12379" y="21600"/>
                      <a:pt x="15790" y="21273"/>
                    </a:cubicBezTo>
                    <a:cubicBezTo>
                      <a:pt x="15790" y="21273"/>
                      <a:pt x="15790" y="20618"/>
                      <a:pt x="16926" y="20291"/>
                    </a:cubicBezTo>
                    <a:cubicBezTo>
                      <a:pt x="16926" y="20291"/>
                      <a:pt x="19200" y="20618"/>
                      <a:pt x="20337" y="20291"/>
                    </a:cubicBezTo>
                    <a:cubicBezTo>
                      <a:pt x="20337" y="20291"/>
                      <a:pt x="20337" y="19309"/>
                      <a:pt x="18063" y="18655"/>
                    </a:cubicBezTo>
                    <a:cubicBezTo>
                      <a:pt x="16926" y="18000"/>
                      <a:pt x="16926" y="18000"/>
                      <a:pt x="16926" y="18000"/>
                    </a:cubicBezTo>
                    <a:cubicBezTo>
                      <a:pt x="16926" y="18000"/>
                      <a:pt x="18063" y="17018"/>
                      <a:pt x="16926" y="16036"/>
                    </a:cubicBezTo>
                    <a:cubicBezTo>
                      <a:pt x="15790" y="15382"/>
                      <a:pt x="15790" y="15055"/>
                      <a:pt x="16926" y="14073"/>
                    </a:cubicBezTo>
                    <a:cubicBezTo>
                      <a:pt x="18063" y="13091"/>
                      <a:pt x="18063" y="13091"/>
                      <a:pt x="18063" y="11782"/>
                    </a:cubicBezTo>
                    <a:cubicBezTo>
                      <a:pt x="18063" y="10800"/>
                      <a:pt x="15790" y="10800"/>
                      <a:pt x="18063" y="9164"/>
                    </a:cubicBezTo>
                    <a:cubicBezTo>
                      <a:pt x="19200" y="7855"/>
                      <a:pt x="18063" y="7200"/>
                      <a:pt x="18063" y="7200"/>
                    </a:cubicBezTo>
                    <a:cubicBezTo>
                      <a:pt x="18063" y="7200"/>
                      <a:pt x="15790" y="6218"/>
                      <a:pt x="16926" y="5564"/>
                    </a:cubicBezTo>
                    <a:cubicBezTo>
                      <a:pt x="18063" y="4909"/>
                      <a:pt x="16926" y="3600"/>
                      <a:pt x="16926" y="3600"/>
                    </a:cubicBezTo>
                    <a:cubicBezTo>
                      <a:pt x="8969" y="3273"/>
                      <a:pt x="8969" y="3273"/>
                      <a:pt x="8969" y="3273"/>
                    </a:cubicBezTo>
                    <a:cubicBezTo>
                      <a:pt x="10105" y="327"/>
                      <a:pt x="10105" y="327"/>
                      <a:pt x="10105" y="327"/>
                    </a:cubicBezTo>
                    <a:cubicBezTo>
                      <a:pt x="10105" y="327"/>
                      <a:pt x="6695" y="327"/>
                      <a:pt x="5558" y="0"/>
                    </a:cubicBezTo>
                    <a:cubicBezTo>
                      <a:pt x="3284" y="0"/>
                      <a:pt x="1011" y="0"/>
                      <a:pt x="1011" y="0"/>
                    </a:cubicBezTo>
                    <a:cubicBezTo>
                      <a:pt x="1011" y="0"/>
                      <a:pt x="-1263" y="2291"/>
                      <a:pt x="1011" y="2618"/>
                    </a:cubicBezTo>
                    <a:cubicBezTo>
                      <a:pt x="2148" y="2618"/>
                      <a:pt x="4421" y="3273"/>
                      <a:pt x="4421" y="4255"/>
                    </a:cubicBezTo>
                    <a:cubicBezTo>
                      <a:pt x="4421" y="5236"/>
                      <a:pt x="5558" y="6218"/>
                      <a:pt x="3284" y="6873"/>
                    </a:cubicBezTo>
                    <a:cubicBezTo>
                      <a:pt x="2148" y="7527"/>
                      <a:pt x="5558" y="7855"/>
                      <a:pt x="5558" y="8182"/>
                    </a:cubicBezTo>
                    <a:cubicBezTo>
                      <a:pt x="4421" y="8836"/>
                      <a:pt x="2148" y="9491"/>
                      <a:pt x="4421" y="10800"/>
                    </a:cubicBezTo>
                    <a:cubicBezTo>
                      <a:pt x="6695" y="11782"/>
                      <a:pt x="6695" y="11782"/>
                      <a:pt x="6695" y="12436"/>
                    </a:cubicBezTo>
                    <a:cubicBezTo>
                      <a:pt x="6695" y="13418"/>
                      <a:pt x="5558" y="15055"/>
                      <a:pt x="5558" y="15382"/>
                    </a:cubicBezTo>
                    <a:cubicBezTo>
                      <a:pt x="5558" y="15709"/>
                      <a:pt x="4421" y="16364"/>
                      <a:pt x="6695" y="16691"/>
                    </a:cubicBezTo>
                    <a:cubicBezTo>
                      <a:pt x="7832" y="17018"/>
                      <a:pt x="4421" y="17018"/>
                      <a:pt x="6695" y="17673"/>
                    </a:cubicBezTo>
                    <a:cubicBezTo>
                      <a:pt x="7832" y="18000"/>
                      <a:pt x="12379" y="20618"/>
                      <a:pt x="12379" y="20618"/>
                    </a:cubicBezTo>
                    <a:close/>
                  </a:path>
                </a:pathLst>
              </a:custGeom>
              <a:solidFill>
                <a:srgbClr val="EBF1DE"/>
              </a:solidFill>
              <a:ln w="3175" cap="rnd">
                <a:solidFill>
                  <a:srgbClr val="9EAD6E"/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 sz="1300"/>
                </a:pPr>
                <a:endParaRPr/>
              </a:p>
            </p:txBody>
          </p:sp>
          <p:sp>
            <p:nvSpPr>
              <p:cNvPr id="93" name="Freeform 47"/>
              <p:cNvSpPr/>
              <p:nvPr/>
            </p:nvSpPr>
            <p:spPr>
              <a:xfrm>
                <a:off x="4956066" y="2238054"/>
                <a:ext cx="163056" cy="41026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7543" y="272"/>
                    </a:moveTo>
                    <a:cubicBezTo>
                      <a:pt x="7543" y="543"/>
                      <a:pt x="7543" y="543"/>
                      <a:pt x="7543" y="543"/>
                    </a:cubicBezTo>
                    <a:cubicBezTo>
                      <a:pt x="8229" y="679"/>
                      <a:pt x="8229" y="679"/>
                      <a:pt x="8229" y="679"/>
                    </a:cubicBezTo>
                    <a:cubicBezTo>
                      <a:pt x="9600" y="543"/>
                      <a:pt x="9600" y="543"/>
                      <a:pt x="9600" y="543"/>
                    </a:cubicBezTo>
                    <a:cubicBezTo>
                      <a:pt x="9600" y="951"/>
                      <a:pt x="9600" y="951"/>
                      <a:pt x="9600" y="951"/>
                    </a:cubicBezTo>
                    <a:cubicBezTo>
                      <a:pt x="8914" y="1494"/>
                      <a:pt x="8914" y="1494"/>
                      <a:pt x="8914" y="1494"/>
                    </a:cubicBezTo>
                    <a:cubicBezTo>
                      <a:pt x="9257" y="1902"/>
                      <a:pt x="9257" y="1902"/>
                      <a:pt x="9257" y="1902"/>
                    </a:cubicBezTo>
                    <a:cubicBezTo>
                      <a:pt x="9257" y="2174"/>
                      <a:pt x="9257" y="2174"/>
                      <a:pt x="9257" y="2174"/>
                    </a:cubicBezTo>
                    <a:cubicBezTo>
                      <a:pt x="9943" y="2445"/>
                      <a:pt x="9943" y="2445"/>
                      <a:pt x="9943" y="2445"/>
                    </a:cubicBezTo>
                    <a:cubicBezTo>
                      <a:pt x="10286" y="2853"/>
                      <a:pt x="10286" y="2853"/>
                      <a:pt x="10286" y="2853"/>
                    </a:cubicBezTo>
                    <a:cubicBezTo>
                      <a:pt x="9943" y="3125"/>
                      <a:pt x="9943" y="3125"/>
                      <a:pt x="9943" y="3125"/>
                    </a:cubicBezTo>
                    <a:cubicBezTo>
                      <a:pt x="10629" y="3396"/>
                      <a:pt x="10629" y="3396"/>
                      <a:pt x="10629" y="3396"/>
                    </a:cubicBezTo>
                    <a:cubicBezTo>
                      <a:pt x="11314" y="3125"/>
                      <a:pt x="11314" y="3125"/>
                      <a:pt x="11314" y="3125"/>
                    </a:cubicBezTo>
                    <a:cubicBezTo>
                      <a:pt x="12000" y="2853"/>
                      <a:pt x="12000" y="2853"/>
                      <a:pt x="12000" y="2853"/>
                    </a:cubicBezTo>
                    <a:cubicBezTo>
                      <a:pt x="14057" y="2309"/>
                      <a:pt x="14057" y="2309"/>
                      <a:pt x="14057" y="2309"/>
                    </a:cubicBezTo>
                    <a:cubicBezTo>
                      <a:pt x="14743" y="2445"/>
                      <a:pt x="14743" y="2445"/>
                      <a:pt x="14743" y="2445"/>
                    </a:cubicBezTo>
                    <a:cubicBezTo>
                      <a:pt x="14743" y="2581"/>
                      <a:pt x="14743" y="2581"/>
                      <a:pt x="14743" y="2581"/>
                    </a:cubicBezTo>
                    <a:cubicBezTo>
                      <a:pt x="15429" y="2853"/>
                      <a:pt x="15429" y="2853"/>
                      <a:pt x="15429" y="2853"/>
                    </a:cubicBezTo>
                    <a:cubicBezTo>
                      <a:pt x="16457" y="3125"/>
                      <a:pt x="16457" y="3125"/>
                      <a:pt x="16457" y="3125"/>
                    </a:cubicBezTo>
                    <a:cubicBezTo>
                      <a:pt x="17486" y="3125"/>
                      <a:pt x="17486" y="3125"/>
                      <a:pt x="17486" y="3125"/>
                    </a:cubicBezTo>
                    <a:cubicBezTo>
                      <a:pt x="19200" y="3940"/>
                      <a:pt x="19200" y="3940"/>
                      <a:pt x="19200" y="3940"/>
                    </a:cubicBezTo>
                    <a:cubicBezTo>
                      <a:pt x="19200" y="4483"/>
                      <a:pt x="19200" y="4483"/>
                      <a:pt x="19200" y="4483"/>
                    </a:cubicBezTo>
                    <a:cubicBezTo>
                      <a:pt x="19200" y="5162"/>
                      <a:pt x="19200" y="5162"/>
                      <a:pt x="19200" y="5162"/>
                    </a:cubicBezTo>
                    <a:cubicBezTo>
                      <a:pt x="19886" y="5570"/>
                      <a:pt x="19886" y="5570"/>
                      <a:pt x="19886" y="5570"/>
                    </a:cubicBezTo>
                    <a:cubicBezTo>
                      <a:pt x="20914" y="5842"/>
                      <a:pt x="20914" y="5842"/>
                      <a:pt x="20914" y="5842"/>
                    </a:cubicBezTo>
                    <a:cubicBezTo>
                      <a:pt x="21257" y="6113"/>
                      <a:pt x="21257" y="6113"/>
                      <a:pt x="21257" y="6113"/>
                    </a:cubicBezTo>
                    <a:cubicBezTo>
                      <a:pt x="21257" y="6657"/>
                      <a:pt x="21257" y="6657"/>
                      <a:pt x="21257" y="6657"/>
                    </a:cubicBezTo>
                    <a:cubicBezTo>
                      <a:pt x="21600" y="6928"/>
                      <a:pt x="21600" y="6928"/>
                      <a:pt x="21600" y="6928"/>
                    </a:cubicBezTo>
                    <a:cubicBezTo>
                      <a:pt x="21257" y="7336"/>
                      <a:pt x="21257" y="7336"/>
                      <a:pt x="21257" y="7336"/>
                    </a:cubicBezTo>
                    <a:cubicBezTo>
                      <a:pt x="20914" y="7743"/>
                      <a:pt x="20914" y="7743"/>
                      <a:pt x="20914" y="7743"/>
                    </a:cubicBezTo>
                    <a:cubicBezTo>
                      <a:pt x="19886" y="8151"/>
                      <a:pt x="19886" y="8151"/>
                      <a:pt x="19886" y="8151"/>
                    </a:cubicBezTo>
                    <a:cubicBezTo>
                      <a:pt x="19200" y="8423"/>
                      <a:pt x="19200" y="8423"/>
                      <a:pt x="19200" y="8423"/>
                    </a:cubicBezTo>
                    <a:cubicBezTo>
                      <a:pt x="17829" y="8830"/>
                      <a:pt x="17829" y="8830"/>
                      <a:pt x="17829" y="8830"/>
                    </a:cubicBezTo>
                    <a:cubicBezTo>
                      <a:pt x="16800" y="8830"/>
                      <a:pt x="16800" y="8830"/>
                      <a:pt x="16800" y="8830"/>
                    </a:cubicBezTo>
                    <a:cubicBezTo>
                      <a:pt x="15771" y="8830"/>
                      <a:pt x="15771" y="8830"/>
                      <a:pt x="15771" y="8830"/>
                    </a:cubicBezTo>
                    <a:cubicBezTo>
                      <a:pt x="14400" y="9102"/>
                      <a:pt x="14400" y="9102"/>
                      <a:pt x="14400" y="9102"/>
                    </a:cubicBezTo>
                    <a:cubicBezTo>
                      <a:pt x="13371" y="9238"/>
                      <a:pt x="13371" y="9238"/>
                      <a:pt x="13371" y="9238"/>
                    </a:cubicBezTo>
                    <a:cubicBezTo>
                      <a:pt x="13029" y="9917"/>
                      <a:pt x="13029" y="9917"/>
                      <a:pt x="13029" y="9917"/>
                    </a:cubicBezTo>
                    <a:cubicBezTo>
                      <a:pt x="13371" y="10868"/>
                      <a:pt x="13371" y="10868"/>
                      <a:pt x="13371" y="10868"/>
                    </a:cubicBezTo>
                    <a:cubicBezTo>
                      <a:pt x="14400" y="11547"/>
                      <a:pt x="14400" y="11547"/>
                      <a:pt x="14400" y="11547"/>
                    </a:cubicBezTo>
                    <a:cubicBezTo>
                      <a:pt x="14400" y="12091"/>
                      <a:pt x="14400" y="12091"/>
                      <a:pt x="14400" y="12091"/>
                    </a:cubicBezTo>
                    <a:cubicBezTo>
                      <a:pt x="14743" y="12906"/>
                      <a:pt x="14743" y="12906"/>
                      <a:pt x="14743" y="12906"/>
                    </a:cubicBezTo>
                    <a:cubicBezTo>
                      <a:pt x="14400" y="12770"/>
                      <a:pt x="14400" y="12770"/>
                      <a:pt x="14057" y="12770"/>
                    </a:cubicBezTo>
                    <a:cubicBezTo>
                      <a:pt x="14057" y="12634"/>
                      <a:pt x="14057" y="12362"/>
                      <a:pt x="14057" y="12226"/>
                    </a:cubicBezTo>
                    <a:cubicBezTo>
                      <a:pt x="13714" y="12226"/>
                      <a:pt x="13371" y="12226"/>
                      <a:pt x="13029" y="12226"/>
                    </a:cubicBezTo>
                    <a:cubicBezTo>
                      <a:pt x="12343" y="11819"/>
                      <a:pt x="12343" y="11411"/>
                      <a:pt x="11657" y="11140"/>
                    </a:cubicBezTo>
                    <a:cubicBezTo>
                      <a:pt x="11314" y="11140"/>
                      <a:pt x="10629" y="11140"/>
                      <a:pt x="9943" y="11140"/>
                    </a:cubicBezTo>
                    <a:cubicBezTo>
                      <a:pt x="9257" y="10189"/>
                      <a:pt x="9943" y="10189"/>
                      <a:pt x="7200" y="10053"/>
                    </a:cubicBezTo>
                    <a:cubicBezTo>
                      <a:pt x="6857" y="10325"/>
                      <a:pt x="7200" y="10189"/>
                      <a:pt x="6514" y="10325"/>
                    </a:cubicBezTo>
                    <a:cubicBezTo>
                      <a:pt x="7200" y="11004"/>
                      <a:pt x="6171" y="11140"/>
                      <a:pt x="6514" y="11955"/>
                    </a:cubicBezTo>
                    <a:cubicBezTo>
                      <a:pt x="6514" y="11955"/>
                      <a:pt x="6857" y="12091"/>
                      <a:pt x="6857" y="12226"/>
                    </a:cubicBezTo>
                    <a:cubicBezTo>
                      <a:pt x="6857" y="12362"/>
                      <a:pt x="6171" y="12498"/>
                      <a:pt x="6171" y="12634"/>
                    </a:cubicBezTo>
                    <a:cubicBezTo>
                      <a:pt x="5829" y="13042"/>
                      <a:pt x="6171" y="13585"/>
                      <a:pt x="5829" y="13992"/>
                    </a:cubicBezTo>
                    <a:cubicBezTo>
                      <a:pt x="5486" y="14264"/>
                      <a:pt x="5486" y="14264"/>
                      <a:pt x="5486" y="14264"/>
                    </a:cubicBezTo>
                    <a:cubicBezTo>
                      <a:pt x="5143" y="14536"/>
                      <a:pt x="4457" y="15758"/>
                      <a:pt x="4800" y="16166"/>
                    </a:cubicBezTo>
                    <a:cubicBezTo>
                      <a:pt x="4800" y="16438"/>
                      <a:pt x="5829" y="16302"/>
                      <a:pt x="5829" y="16438"/>
                    </a:cubicBezTo>
                    <a:cubicBezTo>
                      <a:pt x="6171" y="16709"/>
                      <a:pt x="6171" y="17253"/>
                      <a:pt x="6514" y="17389"/>
                    </a:cubicBezTo>
                    <a:cubicBezTo>
                      <a:pt x="6857" y="17389"/>
                      <a:pt x="6857" y="17253"/>
                      <a:pt x="7200" y="17253"/>
                    </a:cubicBezTo>
                    <a:cubicBezTo>
                      <a:pt x="7543" y="17932"/>
                      <a:pt x="7543" y="18747"/>
                      <a:pt x="8914" y="19019"/>
                    </a:cubicBezTo>
                    <a:cubicBezTo>
                      <a:pt x="9257" y="19155"/>
                      <a:pt x="9943" y="19019"/>
                      <a:pt x="10629" y="19155"/>
                    </a:cubicBezTo>
                    <a:cubicBezTo>
                      <a:pt x="10629" y="19155"/>
                      <a:pt x="10629" y="19426"/>
                      <a:pt x="10629" y="19562"/>
                    </a:cubicBezTo>
                    <a:cubicBezTo>
                      <a:pt x="10971" y="19698"/>
                      <a:pt x="11657" y="19834"/>
                      <a:pt x="12000" y="19970"/>
                    </a:cubicBezTo>
                    <a:cubicBezTo>
                      <a:pt x="12343" y="20242"/>
                      <a:pt x="12343" y="20377"/>
                      <a:pt x="12686" y="20513"/>
                    </a:cubicBezTo>
                    <a:cubicBezTo>
                      <a:pt x="12000" y="20785"/>
                      <a:pt x="12000" y="20785"/>
                      <a:pt x="12000" y="20785"/>
                    </a:cubicBezTo>
                    <a:cubicBezTo>
                      <a:pt x="11657" y="21328"/>
                      <a:pt x="11657" y="21328"/>
                      <a:pt x="11657" y="21328"/>
                    </a:cubicBezTo>
                    <a:cubicBezTo>
                      <a:pt x="10971" y="21328"/>
                      <a:pt x="10971" y="21328"/>
                      <a:pt x="10971" y="21328"/>
                    </a:cubicBezTo>
                    <a:cubicBezTo>
                      <a:pt x="10629" y="21600"/>
                      <a:pt x="10629" y="21600"/>
                      <a:pt x="10629" y="21600"/>
                    </a:cubicBezTo>
                    <a:cubicBezTo>
                      <a:pt x="9943" y="21600"/>
                      <a:pt x="9943" y="21600"/>
                      <a:pt x="9943" y="21600"/>
                    </a:cubicBezTo>
                    <a:cubicBezTo>
                      <a:pt x="9943" y="21057"/>
                      <a:pt x="9943" y="21057"/>
                      <a:pt x="9943" y="21057"/>
                    </a:cubicBezTo>
                    <a:cubicBezTo>
                      <a:pt x="8229" y="20649"/>
                      <a:pt x="8229" y="20649"/>
                      <a:pt x="8229" y="20649"/>
                    </a:cubicBezTo>
                    <a:cubicBezTo>
                      <a:pt x="7200" y="20921"/>
                      <a:pt x="7200" y="20921"/>
                      <a:pt x="7200" y="20921"/>
                    </a:cubicBezTo>
                    <a:cubicBezTo>
                      <a:pt x="6857" y="20377"/>
                      <a:pt x="7200" y="19970"/>
                      <a:pt x="6857" y="19562"/>
                    </a:cubicBezTo>
                    <a:cubicBezTo>
                      <a:pt x="6857" y="19562"/>
                      <a:pt x="6171" y="19426"/>
                      <a:pt x="6171" y="19426"/>
                    </a:cubicBezTo>
                    <a:cubicBezTo>
                      <a:pt x="5829" y="19155"/>
                      <a:pt x="6171" y="19019"/>
                      <a:pt x="5829" y="18883"/>
                    </a:cubicBezTo>
                    <a:cubicBezTo>
                      <a:pt x="5829" y="18747"/>
                      <a:pt x="5143" y="18611"/>
                      <a:pt x="5143" y="18611"/>
                    </a:cubicBezTo>
                    <a:cubicBezTo>
                      <a:pt x="4114" y="18068"/>
                      <a:pt x="2400" y="17525"/>
                      <a:pt x="2057" y="16709"/>
                    </a:cubicBezTo>
                    <a:cubicBezTo>
                      <a:pt x="2057" y="16302"/>
                      <a:pt x="2400" y="15758"/>
                      <a:pt x="2743" y="15487"/>
                    </a:cubicBezTo>
                    <a:cubicBezTo>
                      <a:pt x="2743" y="15487"/>
                      <a:pt x="3429" y="15351"/>
                      <a:pt x="3429" y="15351"/>
                    </a:cubicBezTo>
                    <a:cubicBezTo>
                      <a:pt x="3771" y="14808"/>
                      <a:pt x="2400" y="14808"/>
                      <a:pt x="2743" y="14264"/>
                    </a:cubicBezTo>
                    <a:cubicBezTo>
                      <a:pt x="2743" y="14264"/>
                      <a:pt x="3429" y="13857"/>
                      <a:pt x="3771" y="13857"/>
                    </a:cubicBezTo>
                    <a:cubicBezTo>
                      <a:pt x="3771" y="13721"/>
                      <a:pt x="3771" y="13449"/>
                      <a:pt x="3429" y="13313"/>
                    </a:cubicBezTo>
                    <a:cubicBezTo>
                      <a:pt x="3771" y="13313"/>
                      <a:pt x="3771" y="13313"/>
                      <a:pt x="3771" y="13313"/>
                    </a:cubicBezTo>
                    <a:cubicBezTo>
                      <a:pt x="4114" y="12906"/>
                      <a:pt x="4114" y="12906"/>
                      <a:pt x="4114" y="12906"/>
                    </a:cubicBezTo>
                    <a:cubicBezTo>
                      <a:pt x="4457" y="12091"/>
                      <a:pt x="4457" y="12091"/>
                      <a:pt x="4457" y="12091"/>
                    </a:cubicBezTo>
                    <a:cubicBezTo>
                      <a:pt x="5829" y="11547"/>
                      <a:pt x="5829" y="11547"/>
                      <a:pt x="5829" y="11547"/>
                    </a:cubicBezTo>
                    <a:cubicBezTo>
                      <a:pt x="5829" y="10732"/>
                      <a:pt x="5829" y="10732"/>
                      <a:pt x="5829" y="10732"/>
                    </a:cubicBezTo>
                    <a:cubicBezTo>
                      <a:pt x="4800" y="9917"/>
                      <a:pt x="4800" y="9917"/>
                      <a:pt x="4800" y="9917"/>
                    </a:cubicBezTo>
                    <a:cubicBezTo>
                      <a:pt x="3086" y="9238"/>
                      <a:pt x="3086" y="9238"/>
                      <a:pt x="3086" y="9238"/>
                    </a:cubicBezTo>
                    <a:cubicBezTo>
                      <a:pt x="2057" y="8151"/>
                      <a:pt x="2057" y="8151"/>
                      <a:pt x="2057" y="8151"/>
                    </a:cubicBezTo>
                    <a:cubicBezTo>
                      <a:pt x="1714" y="7064"/>
                      <a:pt x="1714" y="7064"/>
                      <a:pt x="1714" y="7064"/>
                    </a:cubicBezTo>
                    <a:cubicBezTo>
                      <a:pt x="3086" y="6792"/>
                      <a:pt x="3086" y="6792"/>
                      <a:pt x="3086" y="6792"/>
                    </a:cubicBezTo>
                    <a:cubicBezTo>
                      <a:pt x="3086" y="6113"/>
                      <a:pt x="3086" y="6113"/>
                      <a:pt x="3086" y="6113"/>
                    </a:cubicBezTo>
                    <a:cubicBezTo>
                      <a:pt x="1714" y="5706"/>
                      <a:pt x="1714" y="5706"/>
                      <a:pt x="1714" y="5706"/>
                    </a:cubicBezTo>
                    <a:cubicBezTo>
                      <a:pt x="343" y="5026"/>
                      <a:pt x="343" y="5026"/>
                      <a:pt x="343" y="5026"/>
                    </a:cubicBezTo>
                    <a:cubicBezTo>
                      <a:pt x="0" y="3940"/>
                      <a:pt x="0" y="3940"/>
                      <a:pt x="0" y="3940"/>
                    </a:cubicBezTo>
                    <a:cubicBezTo>
                      <a:pt x="343" y="3125"/>
                      <a:pt x="343" y="3125"/>
                      <a:pt x="343" y="3125"/>
                    </a:cubicBezTo>
                    <a:cubicBezTo>
                      <a:pt x="686" y="2581"/>
                      <a:pt x="686" y="2581"/>
                      <a:pt x="686" y="2581"/>
                    </a:cubicBezTo>
                    <a:cubicBezTo>
                      <a:pt x="0" y="1902"/>
                      <a:pt x="0" y="1902"/>
                      <a:pt x="0" y="1902"/>
                    </a:cubicBezTo>
                    <a:cubicBezTo>
                      <a:pt x="343" y="1494"/>
                      <a:pt x="343" y="1494"/>
                      <a:pt x="343" y="1494"/>
                    </a:cubicBezTo>
                    <a:cubicBezTo>
                      <a:pt x="1371" y="1358"/>
                      <a:pt x="1371" y="1358"/>
                      <a:pt x="1371" y="1358"/>
                    </a:cubicBezTo>
                    <a:cubicBezTo>
                      <a:pt x="2400" y="951"/>
                      <a:pt x="2400" y="951"/>
                      <a:pt x="2400" y="951"/>
                    </a:cubicBezTo>
                    <a:cubicBezTo>
                      <a:pt x="3429" y="951"/>
                      <a:pt x="3429" y="951"/>
                      <a:pt x="3429" y="951"/>
                    </a:cubicBezTo>
                    <a:cubicBezTo>
                      <a:pt x="3086" y="543"/>
                      <a:pt x="3086" y="543"/>
                      <a:pt x="3086" y="543"/>
                    </a:cubicBezTo>
                    <a:cubicBezTo>
                      <a:pt x="3771" y="0"/>
                      <a:pt x="3771" y="0"/>
                      <a:pt x="3771" y="0"/>
                    </a:cubicBezTo>
                    <a:cubicBezTo>
                      <a:pt x="4457" y="0"/>
                      <a:pt x="4457" y="0"/>
                      <a:pt x="4457" y="0"/>
                    </a:cubicBezTo>
                    <a:cubicBezTo>
                      <a:pt x="5486" y="272"/>
                      <a:pt x="5486" y="272"/>
                      <a:pt x="5486" y="272"/>
                    </a:cubicBezTo>
                    <a:lnTo>
                      <a:pt x="7543" y="272"/>
                    </a:lnTo>
                    <a:close/>
                    <a:moveTo>
                      <a:pt x="5143" y="2038"/>
                    </a:moveTo>
                    <a:cubicBezTo>
                      <a:pt x="5829" y="2038"/>
                      <a:pt x="5143" y="2445"/>
                      <a:pt x="5143" y="2445"/>
                    </a:cubicBezTo>
                    <a:cubicBezTo>
                      <a:pt x="4457" y="2445"/>
                      <a:pt x="4457" y="2038"/>
                      <a:pt x="5143" y="2038"/>
                    </a:cubicBezTo>
                    <a:close/>
                  </a:path>
                </a:pathLst>
              </a:custGeom>
              <a:solidFill>
                <a:srgbClr val="EBF1DE"/>
              </a:solidFill>
              <a:ln w="3175" cap="flat">
                <a:solidFill>
                  <a:srgbClr val="9EAD6E"/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 sz="1300"/>
                </a:pPr>
                <a:endParaRPr/>
              </a:p>
            </p:txBody>
          </p:sp>
          <p:sp>
            <p:nvSpPr>
              <p:cNvPr id="94" name="Freeform 48"/>
              <p:cNvSpPr/>
              <p:nvPr/>
            </p:nvSpPr>
            <p:spPr>
              <a:xfrm>
                <a:off x="4956066" y="2238054"/>
                <a:ext cx="163056" cy="41026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7543" y="272"/>
                    </a:moveTo>
                    <a:cubicBezTo>
                      <a:pt x="7543" y="543"/>
                      <a:pt x="7543" y="543"/>
                      <a:pt x="7543" y="543"/>
                    </a:cubicBezTo>
                    <a:cubicBezTo>
                      <a:pt x="8229" y="679"/>
                      <a:pt x="8229" y="679"/>
                      <a:pt x="8229" y="679"/>
                    </a:cubicBezTo>
                    <a:cubicBezTo>
                      <a:pt x="9600" y="543"/>
                      <a:pt x="9600" y="543"/>
                      <a:pt x="9600" y="543"/>
                    </a:cubicBezTo>
                    <a:cubicBezTo>
                      <a:pt x="9600" y="951"/>
                      <a:pt x="9600" y="951"/>
                      <a:pt x="9600" y="951"/>
                    </a:cubicBezTo>
                    <a:cubicBezTo>
                      <a:pt x="8914" y="1494"/>
                      <a:pt x="8914" y="1494"/>
                      <a:pt x="8914" y="1494"/>
                    </a:cubicBezTo>
                    <a:cubicBezTo>
                      <a:pt x="9257" y="1902"/>
                      <a:pt x="9257" y="1902"/>
                      <a:pt x="9257" y="1902"/>
                    </a:cubicBezTo>
                    <a:cubicBezTo>
                      <a:pt x="9257" y="2174"/>
                      <a:pt x="9257" y="2174"/>
                      <a:pt x="9257" y="2174"/>
                    </a:cubicBezTo>
                    <a:cubicBezTo>
                      <a:pt x="9943" y="2445"/>
                      <a:pt x="9943" y="2445"/>
                      <a:pt x="9943" y="2445"/>
                    </a:cubicBezTo>
                    <a:cubicBezTo>
                      <a:pt x="10286" y="2853"/>
                      <a:pt x="10286" y="2853"/>
                      <a:pt x="10286" y="2853"/>
                    </a:cubicBezTo>
                    <a:cubicBezTo>
                      <a:pt x="9943" y="3125"/>
                      <a:pt x="9943" y="3125"/>
                      <a:pt x="9943" y="3125"/>
                    </a:cubicBezTo>
                    <a:cubicBezTo>
                      <a:pt x="10629" y="3396"/>
                      <a:pt x="10629" y="3396"/>
                      <a:pt x="10629" y="3396"/>
                    </a:cubicBezTo>
                    <a:cubicBezTo>
                      <a:pt x="11314" y="3125"/>
                      <a:pt x="11314" y="3125"/>
                      <a:pt x="11314" y="3125"/>
                    </a:cubicBezTo>
                    <a:cubicBezTo>
                      <a:pt x="12000" y="2853"/>
                      <a:pt x="12000" y="2853"/>
                      <a:pt x="12000" y="2853"/>
                    </a:cubicBezTo>
                    <a:cubicBezTo>
                      <a:pt x="14057" y="2309"/>
                      <a:pt x="14057" y="2309"/>
                      <a:pt x="14057" y="2309"/>
                    </a:cubicBezTo>
                    <a:cubicBezTo>
                      <a:pt x="14743" y="2445"/>
                      <a:pt x="14743" y="2445"/>
                      <a:pt x="14743" y="2445"/>
                    </a:cubicBezTo>
                    <a:cubicBezTo>
                      <a:pt x="14743" y="2581"/>
                      <a:pt x="14743" y="2581"/>
                      <a:pt x="14743" y="2581"/>
                    </a:cubicBezTo>
                    <a:cubicBezTo>
                      <a:pt x="15429" y="2853"/>
                      <a:pt x="15429" y="2853"/>
                      <a:pt x="15429" y="2853"/>
                    </a:cubicBezTo>
                    <a:cubicBezTo>
                      <a:pt x="16457" y="3125"/>
                      <a:pt x="16457" y="3125"/>
                      <a:pt x="16457" y="3125"/>
                    </a:cubicBezTo>
                    <a:cubicBezTo>
                      <a:pt x="17486" y="3125"/>
                      <a:pt x="17486" y="3125"/>
                      <a:pt x="17486" y="3125"/>
                    </a:cubicBezTo>
                    <a:cubicBezTo>
                      <a:pt x="19200" y="3940"/>
                      <a:pt x="19200" y="3940"/>
                      <a:pt x="19200" y="3940"/>
                    </a:cubicBezTo>
                    <a:cubicBezTo>
                      <a:pt x="19200" y="4483"/>
                      <a:pt x="19200" y="4483"/>
                      <a:pt x="19200" y="4483"/>
                    </a:cubicBezTo>
                    <a:cubicBezTo>
                      <a:pt x="19200" y="5162"/>
                      <a:pt x="19200" y="5162"/>
                      <a:pt x="19200" y="5162"/>
                    </a:cubicBezTo>
                    <a:cubicBezTo>
                      <a:pt x="19886" y="5570"/>
                      <a:pt x="19886" y="5570"/>
                      <a:pt x="19886" y="5570"/>
                    </a:cubicBezTo>
                    <a:cubicBezTo>
                      <a:pt x="20914" y="5842"/>
                      <a:pt x="20914" y="5842"/>
                      <a:pt x="20914" y="5842"/>
                    </a:cubicBezTo>
                    <a:cubicBezTo>
                      <a:pt x="21257" y="6113"/>
                      <a:pt x="21257" y="6113"/>
                      <a:pt x="21257" y="6113"/>
                    </a:cubicBezTo>
                    <a:cubicBezTo>
                      <a:pt x="21257" y="6657"/>
                      <a:pt x="21257" y="6657"/>
                      <a:pt x="21257" y="6657"/>
                    </a:cubicBezTo>
                    <a:cubicBezTo>
                      <a:pt x="21600" y="6928"/>
                      <a:pt x="21600" y="6928"/>
                      <a:pt x="21600" y="6928"/>
                    </a:cubicBezTo>
                    <a:cubicBezTo>
                      <a:pt x="21257" y="7336"/>
                      <a:pt x="21257" y="7336"/>
                      <a:pt x="21257" y="7336"/>
                    </a:cubicBezTo>
                    <a:cubicBezTo>
                      <a:pt x="20914" y="7743"/>
                      <a:pt x="20914" y="7743"/>
                      <a:pt x="20914" y="7743"/>
                    </a:cubicBezTo>
                    <a:cubicBezTo>
                      <a:pt x="19886" y="8151"/>
                      <a:pt x="19886" y="8151"/>
                      <a:pt x="19886" y="8151"/>
                    </a:cubicBezTo>
                    <a:cubicBezTo>
                      <a:pt x="19200" y="8423"/>
                      <a:pt x="19200" y="8423"/>
                      <a:pt x="19200" y="8423"/>
                    </a:cubicBezTo>
                    <a:cubicBezTo>
                      <a:pt x="17829" y="8830"/>
                      <a:pt x="17829" y="8830"/>
                      <a:pt x="17829" y="8830"/>
                    </a:cubicBezTo>
                    <a:cubicBezTo>
                      <a:pt x="16800" y="8830"/>
                      <a:pt x="16800" y="8830"/>
                      <a:pt x="16800" y="8830"/>
                    </a:cubicBezTo>
                    <a:cubicBezTo>
                      <a:pt x="15771" y="8830"/>
                      <a:pt x="15771" y="8830"/>
                      <a:pt x="15771" y="8830"/>
                    </a:cubicBezTo>
                    <a:cubicBezTo>
                      <a:pt x="14400" y="9102"/>
                      <a:pt x="14400" y="9102"/>
                      <a:pt x="14400" y="9102"/>
                    </a:cubicBezTo>
                    <a:cubicBezTo>
                      <a:pt x="13371" y="9238"/>
                      <a:pt x="13371" y="9238"/>
                      <a:pt x="13371" y="9238"/>
                    </a:cubicBezTo>
                    <a:cubicBezTo>
                      <a:pt x="13029" y="9917"/>
                      <a:pt x="13029" y="9917"/>
                      <a:pt x="13029" y="9917"/>
                    </a:cubicBezTo>
                    <a:cubicBezTo>
                      <a:pt x="13371" y="10868"/>
                      <a:pt x="13371" y="10868"/>
                      <a:pt x="13371" y="10868"/>
                    </a:cubicBezTo>
                    <a:cubicBezTo>
                      <a:pt x="14400" y="11547"/>
                      <a:pt x="14400" y="11547"/>
                      <a:pt x="14400" y="11547"/>
                    </a:cubicBezTo>
                    <a:cubicBezTo>
                      <a:pt x="14400" y="12091"/>
                      <a:pt x="14400" y="12091"/>
                      <a:pt x="14400" y="12091"/>
                    </a:cubicBezTo>
                    <a:cubicBezTo>
                      <a:pt x="14743" y="12906"/>
                      <a:pt x="14743" y="12906"/>
                      <a:pt x="14743" y="12906"/>
                    </a:cubicBezTo>
                    <a:cubicBezTo>
                      <a:pt x="14400" y="12770"/>
                      <a:pt x="14400" y="12770"/>
                      <a:pt x="14057" y="12770"/>
                    </a:cubicBezTo>
                    <a:cubicBezTo>
                      <a:pt x="14057" y="12634"/>
                      <a:pt x="14057" y="12362"/>
                      <a:pt x="14057" y="12226"/>
                    </a:cubicBezTo>
                    <a:cubicBezTo>
                      <a:pt x="13714" y="12226"/>
                      <a:pt x="13371" y="12226"/>
                      <a:pt x="13029" y="12226"/>
                    </a:cubicBezTo>
                    <a:cubicBezTo>
                      <a:pt x="12343" y="11819"/>
                      <a:pt x="12343" y="11411"/>
                      <a:pt x="11657" y="11140"/>
                    </a:cubicBezTo>
                    <a:cubicBezTo>
                      <a:pt x="11314" y="11140"/>
                      <a:pt x="10629" y="11140"/>
                      <a:pt x="9943" y="11140"/>
                    </a:cubicBezTo>
                    <a:cubicBezTo>
                      <a:pt x="9257" y="10189"/>
                      <a:pt x="9943" y="10189"/>
                      <a:pt x="7200" y="10053"/>
                    </a:cubicBezTo>
                    <a:cubicBezTo>
                      <a:pt x="6857" y="10325"/>
                      <a:pt x="7200" y="10189"/>
                      <a:pt x="6514" y="10325"/>
                    </a:cubicBezTo>
                    <a:cubicBezTo>
                      <a:pt x="7200" y="11004"/>
                      <a:pt x="6171" y="11140"/>
                      <a:pt x="6514" y="11955"/>
                    </a:cubicBezTo>
                    <a:cubicBezTo>
                      <a:pt x="6514" y="11955"/>
                      <a:pt x="6857" y="12091"/>
                      <a:pt x="6857" y="12226"/>
                    </a:cubicBezTo>
                    <a:cubicBezTo>
                      <a:pt x="6857" y="12362"/>
                      <a:pt x="6171" y="12498"/>
                      <a:pt x="6171" y="12634"/>
                    </a:cubicBezTo>
                    <a:cubicBezTo>
                      <a:pt x="5829" y="13042"/>
                      <a:pt x="6171" y="13585"/>
                      <a:pt x="5829" y="13992"/>
                    </a:cubicBezTo>
                    <a:cubicBezTo>
                      <a:pt x="5486" y="14264"/>
                      <a:pt x="5486" y="14264"/>
                      <a:pt x="5486" y="14264"/>
                    </a:cubicBezTo>
                    <a:cubicBezTo>
                      <a:pt x="5143" y="14536"/>
                      <a:pt x="4457" y="15758"/>
                      <a:pt x="4800" y="16166"/>
                    </a:cubicBezTo>
                    <a:cubicBezTo>
                      <a:pt x="4800" y="16438"/>
                      <a:pt x="5829" y="16302"/>
                      <a:pt x="5829" y="16438"/>
                    </a:cubicBezTo>
                    <a:cubicBezTo>
                      <a:pt x="6171" y="16709"/>
                      <a:pt x="6171" y="17253"/>
                      <a:pt x="6514" y="17389"/>
                    </a:cubicBezTo>
                    <a:cubicBezTo>
                      <a:pt x="6857" y="17389"/>
                      <a:pt x="6857" y="17253"/>
                      <a:pt x="7200" y="17253"/>
                    </a:cubicBezTo>
                    <a:cubicBezTo>
                      <a:pt x="7543" y="17932"/>
                      <a:pt x="7543" y="18747"/>
                      <a:pt x="8914" y="19019"/>
                    </a:cubicBezTo>
                    <a:cubicBezTo>
                      <a:pt x="9257" y="19155"/>
                      <a:pt x="9943" y="19019"/>
                      <a:pt x="10629" y="19155"/>
                    </a:cubicBezTo>
                    <a:cubicBezTo>
                      <a:pt x="10629" y="19155"/>
                      <a:pt x="10629" y="19426"/>
                      <a:pt x="10629" y="19562"/>
                    </a:cubicBezTo>
                    <a:cubicBezTo>
                      <a:pt x="10971" y="19698"/>
                      <a:pt x="11657" y="19834"/>
                      <a:pt x="12000" y="19970"/>
                    </a:cubicBezTo>
                    <a:cubicBezTo>
                      <a:pt x="12343" y="20242"/>
                      <a:pt x="12343" y="20377"/>
                      <a:pt x="12686" y="20513"/>
                    </a:cubicBezTo>
                    <a:cubicBezTo>
                      <a:pt x="12000" y="20785"/>
                      <a:pt x="12000" y="20785"/>
                      <a:pt x="12000" y="20785"/>
                    </a:cubicBezTo>
                    <a:cubicBezTo>
                      <a:pt x="11657" y="21328"/>
                      <a:pt x="11657" y="21328"/>
                      <a:pt x="11657" y="21328"/>
                    </a:cubicBezTo>
                    <a:cubicBezTo>
                      <a:pt x="10971" y="21328"/>
                      <a:pt x="10971" y="21328"/>
                      <a:pt x="10971" y="21328"/>
                    </a:cubicBezTo>
                    <a:cubicBezTo>
                      <a:pt x="10629" y="21600"/>
                      <a:pt x="10629" y="21600"/>
                      <a:pt x="10629" y="21600"/>
                    </a:cubicBezTo>
                    <a:cubicBezTo>
                      <a:pt x="9943" y="21600"/>
                      <a:pt x="9943" y="21600"/>
                      <a:pt x="9943" y="21600"/>
                    </a:cubicBezTo>
                    <a:cubicBezTo>
                      <a:pt x="9943" y="21057"/>
                      <a:pt x="9943" y="21057"/>
                      <a:pt x="9943" y="21057"/>
                    </a:cubicBezTo>
                    <a:cubicBezTo>
                      <a:pt x="8229" y="20649"/>
                      <a:pt x="8229" y="20649"/>
                      <a:pt x="8229" y="20649"/>
                    </a:cubicBezTo>
                    <a:cubicBezTo>
                      <a:pt x="7200" y="20921"/>
                      <a:pt x="7200" y="20921"/>
                      <a:pt x="7200" y="20921"/>
                    </a:cubicBezTo>
                    <a:cubicBezTo>
                      <a:pt x="6857" y="20377"/>
                      <a:pt x="7200" y="19970"/>
                      <a:pt x="6857" y="19562"/>
                    </a:cubicBezTo>
                    <a:cubicBezTo>
                      <a:pt x="6857" y="19562"/>
                      <a:pt x="6171" y="19426"/>
                      <a:pt x="6171" y="19426"/>
                    </a:cubicBezTo>
                    <a:cubicBezTo>
                      <a:pt x="5829" y="19155"/>
                      <a:pt x="6171" y="19019"/>
                      <a:pt x="5829" y="18883"/>
                    </a:cubicBezTo>
                    <a:cubicBezTo>
                      <a:pt x="5829" y="18747"/>
                      <a:pt x="5143" y="18611"/>
                      <a:pt x="5143" y="18611"/>
                    </a:cubicBezTo>
                    <a:cubicBezTo>
                      <a:pt x="4114" y="18068"/>
                      <a:pt x="2400" y="17525"/>
                      <a:pt x="2057" y="16709"/>
                    </a:cubicBezTo>
                    <a:cubicBezTo>
                      <a:pt x="2057" y="16302"/>
                      <a:pt x="2400" y="15758"/>
                      <a:pt x="2743" y="15487"/>
                    </a:cubicBezTo>
                    <a:cubicBezTo>
                      <a:pt x="2743" y="15487"/>
                      <a:pt x="3429" y="15351"/>
                      <a:pt x="3429" y="15351"/>
                    </a:cubicBezTo>
                    <a:cubicBezTo>
                      <a:pt x="3771" y="14808"/>
                      <a:pt x="2400" y="14808"/>
                      <a:pt x="2743" y="14264"/>
                    </a:cubicBezTo>
                    <a:cubicBezTo>
                      <a:pt x="2743" y="14264"/>
                      <a:pt x="3429" y="13857"/>
                      <a:pt x="3771" y="13857"/>
                    </a:cubicBezTo>
                    <a:cubicBezTo>
                      <a:pt x="3771" y="13721"/>
                      <a:pt x="3771" y="13449"/>
                      <a:pt x="3429" y="13313"/>
                    </a:cubicBezTo>
                    <a:cubicBezTo>
                      <a:pt x="3771" y="13313"/>
                      <a:pt x="3771" y="13313"/>
                      <a:pt x="3771" y="13313"/>
                    </a:cubicBezTo>
                    <a:cubicBezTo>
                      <a:pt x="4114" y="12906"/>
                      <a:pt x="4114" y="12906"/>
                      <a:pt x="4114" y="12906"/>
                    </a:cubicBezTo>
                    <a:cubicBezTo>
                      <a:pt x="4457" y="12091"/>
                      <a:pt x="4457" y="12091"/>
                      <a:pt x="4457" y="12091"/>
                    </a:cubicBezTo>
                    <a:cubicBezTo>
                      <a:pt x="5829" y="11547"/>
                      <a:pt x="5829" y="11547"/>
                      <a:pt x="5829" y="11547"/>
                    </a:cubicBezTo>
                    <a:cubicBezTo>
                      <a:pt x="5829" y="10732"/>
                      <a:pt x="5829" y="10732"/>
                      <a:pt x="5829" y="10732"/>
                    </a:cubicBezTo>
                    <a:cubicBezTo>
                      <a:pt x="4800" y="9917"/>
                      <a:pt x="4800" y="9917"/>
                      <a:pt x="4800" y="9917"/>
                    </a:cubicBezTo>
                    <a:cubicBezTo>
                      <a:pt x="3086" y="9238"/>
                      <a:pt x="3086" y="9238"/>
                      <a:pt x="3086" y="9238"/>
                    </a:cubicBezTo>
                    <a:cubicBezTo>
                      <a:pt x="2057" y="8151"/>
                      <a:pt x="2057" y="8151"/>
                      <a:pt x="2057" y="8151"/>
                    </a:cubicBezTo>
                    <a:cubicBezTo>
                      <a:pt x="1714" y="7064"/>
                      <a:pt x="1714" y="7064"/>
                      <a:pt x="1714" y="7064"/>
                    </a:cubicBezTo>
                    <a:cubicBezTo>
                      <a:pt x="3086" y="6792"/>
                      <a:pt x="3086" y="6792"/>
                      <a:pt x="3086" y="6792"/>
                    </a:cubicBezTo>
                    <a:cubicBezTo>
                      <a:pt x="3086" y="6113"/>
                      <a:pt x="3086" y="6113"/>
                      <a:pt x="3086" y="6113"/>
                    </a:cubicBezTo>
                    <a:cubicBezTo>
                      <a:pt x="1714" y="5706"/>
                      <a:pt x="1714" y="5706"/>
                      <a:pt x="1714" y="5706"/>
                    </a:cubicBezTo>
                    <a:cubicBezTo>
                      <a:pt x="343" y="5026"/>
                      <a:pt x="343" y="5026"/>
                      <a:pt x="343" y="5026"/>
                    </a:cubicBezTo>
                    <a:cubicBezTo>
                      <a:pt x="0" y="3940"/>
                      <a:pt x="0" y="3940"/>
                      <a:pt x="0" y="3940"/>
                    </a:cubicBezTo>
                    <a:cubicBezTo>
                      <a:pt x="343" y="3125"/>
                      <a:pt x="343" y="3125"/>
                      <a:pt x="343" y="3125"/>
                    </a:cubicBezTo>
                    <a:cubicBezTo>
                      <a:pt x="686" y="2581"/>
                      <a:pt x="686" y="2581"/>
                      <a:pt x="686" y="2581"/>
                    </a:cubicBezTo>
                    <a:cubicBezTo>
                      <a:pt x="0" y="1902"/>
                      <a:pt x="0" y="1902"/>
                      <a:pt x="0" y="1902"/>
                    </a:cubicBezTo>
                    <a:cubicBezTo>
                      <a:pt x="343" y="1494"/>
                      <a:pt x="343" y="1494"/>
                      <a:pt x="343" y="1494"/>
                    </a:cubicBezTo>
                    <a:cubicBezTo>
                      <a:pt x="1371" y="1358"/>
                      <a:pt x="1371" y="1358"/>
                      <a:pt x="1371" y="1358"/>
                    </a:cubicBezTo>
                    <a:cubicBezTo>
                      <a:pt x="2400" y="951"/>
                      <a:pt x="2400" y="951"/>
                      <a:pt x="2400" y="951"/>
                    </a:cubicBezTo>
                    <a:cubicBezTo>
                      <a:pt x="3429" y="951"/>
                      <a:pt x="3429" y="951"/>
                      <a:pt x="3429" y="951"/>
                    </a:cubicBezTo>
                    <a:cubicBezTo>
                      <a:pt x="3086" y="543"/>
                      <a:pt x="3086" y="543"/>
                      <a:pt x="3086" y="543"/>
                    </a:cubicBezTo>
                    <a:cubicBezTo>
                      <a:pt x="3771" y="0"/>
                      <a:pt x="3771" y="0"/>
                      <a:pt x="3771" y="0"/>
                    </a:cubicBezTo>
                    <a:cubicBezTo>
                      <a:pt x="4457" y="0"/>
                      <a:pt x="4457" y="0"/>
                      <a:pt x="4457" y="0"/>
                    </a:cubicBezTo>
                    <a:cubicBezTo>
                      <a:pt x="5486" y="272"/>
                      <a:pt x="5486" y="272"/>
                      <a:pt x="5486" y="272"/>
                    </a:cubicBezTo>
                    <a:lnTo>
                      <a:pt x="7543" y="272"/>
                    </a:lnTo>
                    <a:close/>
                    <a:moveTo>
                      <a:pt x="5143" y="2038"/>
                    </a:moveTo>
                    <a:cubicBezTo>
                      <a:pt x="5829" y="2038"/>
                      <a:pt x="5143" y="2445"/>
                      <a:pt x="5143" y="2445"/>
                    </a:cubicBezTo>
                    <a:cubicBezTo>
                      <a:pt x="4457" y="2445"/>
                      <a:pt x="4457" y="2038"/>
                      <a:pt x="5143" y="2038"/>
                    </a:cubicBezTo>
                    <a:close/>
                  </a:path>
                </a:pathLst>
              </a:custGeom>
              <a:solidFill>
                <a:srgbClr val="EBF1DE"/>
              </a:solidFill>
              <a:ln w="3175" cap="rnd">
                <a:solidFill>
                  <a:srgbClr val="9EAD6E"/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 sz="1300"/>
                </a:pPr>
                <a:endParaRPr/>
              </a:p>
            </p:txBody>
          </p:sp>
          <p:sp>
            <p:nvSpPr>
              <p:cNvPr id="95" name="Freeform 49"/>
              <p:cNvSpPr/>
              <p:nvPr/>
            </p:nvSpPr>
            <p:spPr>
              <a:xfrm>
                <a:off x="3439336" y="2844249"/>
                <a:ext cx="239787" cy="28712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291" h="21438" extrusionOk="0">
                    <a:moveTo>
                      <a:pt x="19351" y="5786"/>
                    </a:moveTo>
                    <a:cubicBezTo>
                      <a:pt x="19121" y="6171"/>
                      <a:pt x="19121" y="6364"/>
                      <a:pt x="18891" y="6750"/>
                    </a:cubicBezTo>
                    <a:cubicBezTo>
                      <a:pt x="18662" y="6750"/>
                      <a:pt x="18662" y="6750"/>
                      <a:pt x="18662" y="6750"/>
                    </a:cubicBezTo>
                    <a:cubicBezTo>
                      <a:pt x="18662" y="6943"/>
                      <a:pt x="18891" y="7136"/>
                      <a:pt x="18891" y="7136"/>
                    </a:cubicBezTo>
                    <a:cubicBezTo>
                      <a:pt x="18432" y="7329"/>
                      <a:pt x="18432" y="8100"/>
                      <a:pt x="18432" y="8486"/>
                    </a:cubicBezTo>
                    <a:cubicBezTo>
                      <a:pt x="18202" y="8486"/>
                      <a:pt x="17972" y="8871"/>
                      <a:pt x="17972" y="8871"/>
                    </a:cubicBezTo>
                    <a:cubicBezTo>
                      <a:pt x="17972" y="9064"/>
                      <a:pt x="17972" y="9064"/>
                      <a:pt x="17972" y="9064"/>
                    </a:cubicBezTo>
                    <a:cubicBezTo>
                      <a:pt x="18202" y="9064"/>
                      <a:pt x="17972" y="9643"/>
                      <a:pt x="18202" y="10029"/>
                    </a:cubicBezTo>
                    <a:cubicBezTo>
                      <a:pt x="18432" y="10221"/>
                      <a:pt x="19581" y="10993"/>
                      <a:pt x="19810" y="11379"/>
                    </a:cubicBezTo>
                    <a:cubicBezTo>
                      <a:pt x="19810" y="11764"/>
                      <a:pt x="19351" y="12343"/>
                      <a:pt x="19351" y="12536"/>
                    </a:cubicBezTo>
                    <a:cubicBezTo>
                      <a:pt x="18891" y="13500"/>
                      <a:pt x="19121" y="14271"/>
                      <a:pt x="19351" y="15236"/>
                    </a:cubicBezTo>
                    <a:cubicBezTo>
                      <a:pt x="19351" y="15621"/>
                      <a:pt x="19351" y="16586"/>
                      <a:pt x="19810" y="16971"/>
                    </a:cubicBezTo>
                    <a:cubicBezTo>
                      <a:pt x="19810" y="17164"/>
                      <a:pt x="20730" y="17357"/>
                      <a:pt x="20959" y="17743"/>
                    </a:cubicBezTo>
                    <a:cubicBezTo>
                      <a:pt x="20959" y="17743"/>
                      <a:pt x="20959" y="18129"/>
                      <a:pt x="20959" y="18129"/>
                    </a:cubicBezTo>
                    <a:cubicBezTo>
                      <a:pt x="21189" y="18129"/>
                      <a:pt x="21189" y="18129"/>
                      <a:pt x="21189" y="18129"/>
                    </a:cubicBezTo>
                    <a:cubicBezTo>
                      <a:pt x="21419" y="18321"/>
                      <a:pt x="21189" y="18514"/>
                      <a:pt x="21189" y="18900"/>
                    </a:cubicBezTo>
                    <a:cubicBezTo>
                      <a:pt x="21189" y="18900"/>
                      <a:pt x="19810" y="19479"/>
                      <a:pt x="19351" y="19671"/>
                    </a:cubicBezTo>
                    <a:cubicBezTo>
                      <a:pt x="18891" y="19864"/>
                      <a:pt x="18432" y="19864"/>
                      <a:pt x="17742" y="20057"/>
                    </a:cubicBezTo>
                    <a:cubicBezTo>
                      <a:pt x="17283" y="20057"/>
                      <a:pt x="17283" y="20443"/>
                      <a:pt x="16823" y="20636"/>
                    </a:cubicBezTo>
                    <a:cubicBezTo>
                      <a:pt x="16364" y="20636"/>
                      <a:pt x="16364" y="20829"/>
                      <a:pt x="16134" y="20636"/>
                    </a:cubicBezTo>
                    <a:cubicBezTo>
                      <a:pt x="15674" y="20443"/>
                      <a:pt x="15674" y="20829"/>
                      <a:pt x="15215" y="21021"/>
                    </a:cubicBezTo>
                    <a:cubicBezTo>
                      <a:pt x="14755" y="21214"/>
                      <a:pt x="14296" y="21214"/>
                      <a:pt x="13836" y="21214"/>
                    </a:cubicBezTo>
                    <a:cubicBezTo>
                      <a:pt x="13147" y="21214"/>
                      <a:pt x="12917" y="21407"/>
                      <a:pt x="12228" y="21407"/>
                    </a:cubicBezTo>
                    <a:cubicBezTo>
                      <a:pt x="11768" y="21600"/>
                      <a:pt x="11768" y="20829"/>
                      <a:pt x="11308" y="20829"/>
                    </a:cubicBezTo>
                    <a:cubicBezTo>
                      <a:pt x="10849" y="20636"/>
                      <a:pt x="11079" y="20636"/>
                      <a:pt x="10619" y="21021"/>
                    </a:cubicBezTo>
                    <a:cubicBezTo>
                      <a:pt x="9930" y="21214"/>
                      <a:pt x="9700" y="21214"/>
                      <a:pt x="9700" y="21214"/>
                    </a:cubicBezTo>
                    <a:cubicBezTo>
                      <a:pt x="9700" y="20829"/>
                      <a:pt x="9700" y="20829"/>
                      <a:pt x="9700" y="20636"/>
                    </a:cubicBezTo>
                    <a:cubicBezTo>
                      <a:pt x="9930" y="19286"/>
                      <a:pt x="9700" y="18321"/>
                      <a:pt x="9700" y="17164"/>
                    </a:cubicBezTo>
                    <a:cubicBezTo>
                      <a:pt x="9700" y="16971"/>
                      <a:pt x="9240" y="16779"/>
                      <a:pt x="9010" y="16779"/>
                    </a:cubicBezTo>
                    <a:cubicBezTo>
                      <a:pt x="8781" y="16586"/>
                      <a:pt x="9010" y="16200"/>
                      <a:pt x="8551" y="16200"/>
                    </a:cubicBezTo>
                    <a:cubicBezTo>
                      <a:pt x="8321" y="16200"/>
                      <a:pt x="8321" y="16200"/>
                      <a:pt x="8321" y="16200"/>
                    </a:cubicBezTo>
                    <a:cubicBezTo>
                      <a:pt x="6483" y="16007"/>
                      <a:pt x="6483" y="16007"/>
                      <a:pt x="6483" y="16007"/>
                    </a:cubicBezTo>
                    <a:cubicBezTo>
                      <a:pt x="6483" y="16007"/>
                      <a:pt x="5564" y="15814"/>
                      <a:pt x="5334" y="15621"/>
                    </a:cubicBezTo>
                    <a:cubicBezTo>
                      <a:pt x="4874" y="15429"/>
                      <a:pt x="4645" y="15043"/>
                      <a:pt x="4415" y="15043"/>
                    </a:cubicBezTo>
                    <a:cubicBezTo>
                      <a:pt x="4185" y="15043"/>
                      <a:pt x="4185" y="14271"/>
                      <a:pt x="4185" y="14271"/>
                    </a:cubicBezTo>
                    <a:cubicBezTo>
                      <a:pt x="4185" y="14079"/>
                      <a:pt x="3955" y="13886"/>
                      <a:pt x="3955" y="13693"/>
                    </a:cubicBezTo>
                    <a:cubicBezTo>
                      <a:pt x="3725" y="13693"/>
                      <a:pt x="3496" y="13693"/>
                      <a:pt x="3266" y="13693"/>
                    </a:cubicBezTo>
                    <a:cubicBezTo>
                      <a:pt x="3266" y="13500"/>
                      <a:pt x="3496" y="13307"/>
                      <a:pt x="3266" y="13114"/>
                    </a:cubicBezTo>
                    <a:cubicBezTo>
                      <a:pt x="3266" y="13114"/>
                      <a:pt x="3036" y="12921"/>
                      <a:pt x="2806" y="12921"/>
                    </a:cubicBezTo>
                    <a:cubicBezTo>
                      <a:pt x="2806" y="12729"/>
                      <a:pt x="2806" y="12343"/>
                      <a:pt x="2576" y="12150"/>
                    </a:cubicBezTo>
                    <a:cubicBezTo>
                      <a:pt x="2576" y="12150"/>
                      <a:pt x="1887" y="11957"/>
                      <a:pt x="1887" y="11957"/>
                    </a:cubicBezTo>
                    <a:cubicBezTo>
                      <a:pt x="1887" y="11379"/>
                      <a:pt x="2117" y="10800"/>
                      <a:pt x="2347" y="10607"/>
                    </a:cubicBezTo>
                    <a:cubicBezTo>
                      <a:pt x="1198" y="10029"/>
                      <a:pt x="1198" y="9643"/>
                      <a:pt x="49" y="9064"/>
                    </a:cubicBezTo>
                    <a:cubicBezTo>
                      <a:pt x="49" y="8293"/>
                      <a:pt x="279" y="7136"/>
                      <a:pt x="49" y="7521"/>
                    </a:cubicBezTo>
                    <a:cubicBezTo>
                      <a:pt x="-181" y="7521"/>
                      <a:pt x="508" y="7329"/>
                      <a:pt x="49" y="7521"/>
                    </a:cubicBezTo>
                    <a:cubicBezTo>
                      <a:pt x="49" y="7521"/>
                      <a:pt x="49" y="6943"/>
                      <a:pt x="49" y="7136"/>
                    </a:cubicBezTo>
                    <a:cubicBezTo>
                      <a:pt x="49" y="7136"/>
                      <a:pt x="279" y="6750"/>
                      <a:pt x="279" y="6750"/>
                    </a:cubicBezTo>
                    <a:cubicBezTo>
                      <a:pt x="49" y="6943"/>
                      <a:pt x="49" y="6557"/>
                      <a:pt x="49" y="6364"/>
                    </a:cubicBezTo>
                    <a:cubicBezTo>
                      <a:pt x="279" y="6364"/>
                      <a:pt x="738" y="6364"/>
                      <a:pt x="738" y="6364"/>
                    </a:cubicBezTo>
                    <a:cubicBezTo>
                      <a:pt x="1198" y="6364"/>
                      <a:pt x="1887" y="6171"/>
                      <a:pt x="1887" y="6171"/>
                    </a:cubicBezTo>
                    <a:cubicBezTo>
                      <a:pt x="2117" y="5207"/>
                      <a:pt x="2117" y="5207"/>
                      <a:pt x="2117" y="5207"/>
                    </a:cubicBezTo>
                    <a:cubicBezTo>
                      <a:pt x="2117" y="5207"/>
                      <a:pt x="2576" y="4821"/>
                      <a:pt x="2806" y="4629"/>
                    </a:cubicBezTo>
                    <a:cubicBezTo>
                      <a:pt x="3266" y="4243"/>
                      <a:pt x="3266" y="3857"/>
                      <a:pt x="3266" y="3857"/>
                    </a:cubicBezTo>
                    <a:cubicBezTo>
                      <a:pt x="3266" y="3857"/>
                      <a:pt x="3266" y="4050"/>
                      <a:pt x="2576" y="3664"/>
                    </a:cubicBezTo>
                    <a:cubicBezTo>
                      <a:pt x="2117" y="3471"/>
                      <a:pt x="2576" y="2507"/>
                      <a:pt x="2576" y="2507"/>
                    </a:cubicBezTo>
                    <a:cubicBezTo>
                      <a:pt x="2576" y="2507"/>
                      <a:pt x="2576" y="2507"/>
                      <a:pt x="2576" y="1929"/>
                    </a:cubicBezTo>
                    <a:cubicBezTo>
                      <a:pt x="2576" y="1543"/>
                      <a:pt x="2576" y="964"/>
                      <a:pt x="2576" y="964"/>
                    </a:cubicBezTo>
                    <a:cubicBezTo>
                      <a:pt x="2117" y="0"/>
                      <a:pt x="2117" y="0"/>
                      <a:pt x="2117" y="0"/>
                    </a:cubicBezTo>
                    <a:cubicBezTo>
                      <a:pt x="4645" y="0"/>
                      <a:pt x="4645" y="0"/>
                      <a:pt x="4645" y="0"/>
                    </a:cubicBezTo>
                    <a:cubicBezTo>
                      <a:pt x="4415" y="386"/>
                      <a:pt x="4185" y="1157"/>
                      <a:pt x="4185" y="1350"/>
                    </a:cubicBezTo>
                    <a:cubicBezTo>
                      <a:pt x="4185" y="1736"/>
                      <a:pt x="4645" y="2507"/>
                      <a:pt x="4645" y="2507"/>
                    </a:cubicBezTo>
                    <a:cubicBezTo>
                      <a:pt x="4874" y="2893"/>
                      <a:pt x="5104" y="3279"/>
                      <a:pt x="5793" y="3086"/>
                    </a:cubicBezTo>
                    <a:cubicBezTo>
                      <a:pt x="5793" y="3086"/>
                      <a:pt x="5564" y="2700"/>
                      <a:pt x="5564" y="2507"/>
                    </a:cubicBezTo>
                    <a:cubicBezTo>
                      <a:pt x="5793" y="2507"/>
                      <a:pt x="6023" y="2507"/>
                      <a:pt x="6253" y="2507"/>
                    </a:cubicBezTo>
                    <a:cubicBezTo>
                      <a:pt x="6253" y="2507"/>
                      <a:pt x="6253" y="2314"/>
                      <a:pt x="6483" y="2121"/>
                    </a:cubicBezTo>
                    <a:cubicBezTo>
                      <a:pt x="6483" y="2121"/>
                      <a:pt x="6023" y="1929"/>
                      <a:pt x="6253" y="1929"/>
                    </a:cubicBezTo>
                    <a:cubicBezTo>
                      <a:pt x="6713" y="1929"/>
                      <a:pt x="7632" y="2314"/>
                      <a:pt x="8091" y="2507"/>
                    </a:cubicBezTo>
                    <a:cubicBezTo>
                      <a:pt x="8091" y="2700"/>
                      <a:pt x="8091" y="3086"/>
                      <a:pt x="8091" y="3279"/>
                    </a:cubicBezTo>
                    <a:cubicBezTo>
                      <a:pt x="8091" y="3279"/>
                      <a:pt x="8551" y="3471"/>
                      <a:pt x="8551" y="3471"/>
                    </a:cubicBezTo>
                    <a:cubicBezTo>
                      <a:pt x="8321" y="2314"/>
                      <a:pt x="8091" y="2121"/>
                      <a:pt x="9700" y="2121"/>
                    </a:cubicBezTo>
                    <a:cubicBezTo>
                      <a:pt x="9930" y="1929"/>
                      <a:pt x="9700" y="1736"/>
                      <a:pt x="9930" y="1736"/>
                    </a:cubicBezTo>
                    <a:cubicBezTo>
                      <a:pt x="9930" y="1543"/>
                      <a:pt x="9930" y="1543"/>
                      <a:pt x="9930" y="1543"/>
                    </a:cubicBezTo>
                    <a:cubicBezTo>
                      <a:pt x="9700" y="1543"/>
                      <a:pt x="9470" y="1543"/>
                      <a:pt x="9240" y="1543"/>
                    </a:cubicBezTo>
                    <a:cubicBezTo>
                      <a:pt x="9240" y="1543"/>
                      <a:pt x="9010" y="1350"/>
                      <a:pt x="9010" y="1350"/>
                    </a:cubicBezTo>
                    <a:cubicBezTo>
                      <a:pt x="9240" y="1350"/>
                      <a:pt x="9240" y="1157"/>
                      <a:pt x="9240" y="964"/>
                    </a:cubicBezTo>
                    <a:cubicBezTo>
                      <a:pt x="9010" y="964"/>
                      <a:pt x="8781" y="964"/>
                      <a:pt x="8551" y="964"/>
                    </a:cubicBezTo>
                    <a:cubicBezTo>
                      <a:pt x="9240" y="579"/>
                      <a:pt x="9240" y="386"/>
                      <a:pt x="9240" y="193"/>
                    </a:cubicBezTo>
                    <a:cubicBezTo>
                      <a:pt x="15445" y="2507"/>
                      <a:pt x="15445" y="2507"/>
                      <a:pt x="15445" y="2507"/>
                    </a:cubicBezTo>
                    <a:cubicBezTo>
                      <a:pt x="15445" y="2507"/>
                      <a:pt x="15904" y="2893"/>
                      <a:pt x="15904" y="3279"/>
                    </a:cubicBezTo>
                    <a:cubicBezTo>
                      <a:pt x="15674" y="3857"/>
                      <a:pt x="15674" y="4243"/>
                      <a:pt x="16364" y="4243"/>
                    </a:cubicBezTo>
                    <a:cubicBezTo>
                      <a:pt x="16823" y="4243"/>
                      <a:pt x="16823" y="4629"/>
                      <a:pt x="16823" y="4629"/>
                    </a:cubicBezTo>
                    <a:lnTo>
                      <a:pt x="19351" y="5786"/>
                    </a:lnTo>
                    <a:close/>
                    <a:moveTo>
                      <a:pt x="6483" y="12150"/>
                    </a:moveTo>
                    <a:cubicBezTo>
                      <a:pt x="6942" y="12343"/>
                      <a:pt x="7172" y="12729"/>
                      <a:pt x="7402" y="12921"/>
                    </a:cubicBezTo>
                    <a:cubicBezTo>
                      <a:pt x="7172" y="12921"/>
                      <a:pt x="6942" y="12921"/>
                      <a:pt x="6713" y="12921"/>
                    </a:cubicBezTo>
                    <a:cubicBezTo>
                      <a:pt x="6713" y="12921"/>
                      <a:pt x="5793" y="12150"/>
                      <a:pt x="6483" y="12150"/>
                    </a:cubicBezTo>
                    <a:close/>
                    <a:moveTo>
                      <a:pt x="19121" y="9064"/>
                    </a:moveTo>
                    <a:cubicBezTo>
                      <a:pt x="19121" y="9450"/>
                      <a:pt x="18891" y="9257"/>
                      <a:pt x="19121" y="9643"/>
                    </a:cubicBezTo>
                    <a:cubicBezTo>
                      <a:pt x="19351" y="10607"/>
                      <a:pt x="19810" y="9643"/>
                      <a:pt x="19810" y="9643"/>
                    </a:cubicBezTo>
                    <a:cubicBezTo>
                      <a:pt x="19581" y="9450"/>
                      <a:pt x="19121" y="9257"/>
                      <a:pt x="19121" y="9064"/>
                    </a:cubicBezTo>
                    <a:close/>
                    <a:moveTo>
                      <a:pt x="10619" y="4629"/>
                    </a:moveTo>
                    <a:cubicBezTo>
                      <a:pt x="11308" y="4436"/>
                      <a:pt x="10619" y="5207"/>
                      <a:pt x="10619" y="5207"/>
                    </a:cubicBezTo>
                    <a:cubicBezTo>
                      <a:pt x="9700" y="5593"/>
                      <a:pt x="10389" y="4821"/>
                      <a:pt x="10619" y="4629"/>
                    </a:cubicBezTo>
                    <a:close/>
                    <a:moveTo>
                      <a:pt x="7402" y="771"/>
                    </a:moveTo>
                    <a:cubicBezTo>
                      <a:pt x="7402" y="771"/>
                      <a:pt x="7402" y="1157"/>
                      <a:pt x="7862" y="1350"/>
                    </a:cubicBezTo>
                    <a:cubicBezTo>
                      <a:pt x="8551" y="1543"/>
                      <a:pt x="8321" y="964"/>
                      <a:pt x="8321" y="964"/>
                    </a:cubicBezTo>
                    <a:cubicBezTo>
                      <a:pt x="7862" y="771"/>
                      <a:pt x="7632" y="964"/>
                      <a:pt x="7402" y="771"/>
                    </a:cubicBezTo>
                    <a:close/>
                  </a:path>
                </a:pathLst>
              </a:custGeom>
              <a:solidFill>
                <a:srgbClr val="EBF1DE"/>
              </a:solidFill>
              <a:ln w="3175" cap="flat">
                <a:solidFill>
                  <a:srgbClr val="9EAD6E"/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 sz="1300"/>
                </a:pPr>
                <a:endParaRPr/>
              </a:p>
            </p:txBody>
          </p:sp>
          <p:sp>
            <p:nvSpPr>
              <p:cNvPr id="96" name="Freeform 50"/>
              <p:cNvSpPr/>
              <p:nvPr/>
            </p:nvSpPr>
            <p:spPr>
              <a:xfrm>
                <a:off x="3439336" y="2844249"/>
                <a:ext cx="239787" cy="28712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291" h="21438" extrusionOk="0">
                    <a:moveTo>
                      <a:pt x="19351" y="5786"/>
                    </a:moveTo>
                    <a:cubicBezTo>
                      <a:pt x="19121" y="6171"/>
                      <a:pt x="19121" y="6364"/>
                      <a:pt x="18891" y="6750"/>
                    </a:cubicBezTo>
                    <a:cubicBezTo>
                      <a:pt x="18662" y="6750"/>
                      <a:pt x="18662" y="6750"/>
                      <a:pt x="18662" y="6750"/>
                    </a:cubicBezTo>
                    <a:cubicBezTo>
                      <a:pt x="18662" y="6943"/>
                      <a:pt x="18891" y="7136"/>
                      <a:pt x="18891" y="7136"/>
                    </a:cubicBezTo>
                    <a:cubicBezTo>
                      <a:pt x="18432" y="7329"/>
                      <a:pt x="18432" y="8100"/>
                      <a:pt x="18432" y="8486"/>
                    </a:cubicBezTo>
                    <a:cubicBezTo>
                      <a:pt x="18202" y="8486"/>
                      <a:pt x="17972" y="8871"/>
                      <a:pt x="17972" y="8871"/>
                    </a:cubicBezTo>
                    <a:cubicBezTo>
                      <a:pt x="17972" y="9064"/>
                      <a:pt x="17972" y="9064"/>
                      <a:pt x="17972" y="9064"/>
                    </a:cubicBezTo>
                    <a:cubicBezTo>
                      <a:pt x="18202" y="9064"/>
                      <a:pt x="17972" y="9643"/>
                      <a:pt x="18202" y="10029"/>
                    </a:cubicBezTo>
                    <a:cubicBezTo>
                      <a:pt x="18432" y="10221"/>
                      <a:pt x="19581" y="10993"/>
                      <a:pt x="19810" y="11379"/>
                    </a:cubicBezTo>
                    <a:cubicBezTo>
                      <a:pt x="19810" y="11764"/>
                      <a:pt x="19351" y="12343"/>
                      <a:pt x="19351" y="12536"/>
                    </a:cubicBezTo>
                    <a:cubicBezTo>
                      <a:pt x="18891" y="13500"/>
                      <a:pt x="19121" y="14271"/>
                      <a:pt x="19351" y="15236"/>
                    </a:cubicBezTo>
                    <a:cubicBezTo>
                      <a:pt x="19351" y="15621"/>
                      <a:pt x="19351" y="16586"/>
                      <a:pt x="19810" y="16971"/>
                    </a:cubicBezTo>
                    <a:cubicBezTo>
                      <a:pt x="19810" y="17164"/>
                      <a:pt x="20730" y="17357"/>
                      <a:pt x="20959" y="17743"/>
                    </a:cubicBezTo>
                    <a:cubicBezTo>
                      <a:pt x="20959" y="17743"/>
                      <a:pt x="20959" y="18129"/>
                      <a:pt x="20959" y="18129"/>
                    </a:cubicBezTo>
                    <a:cubicBezTo>
                      <a:pt x="21189" y="18129"/>
                      <a:pt x="21189" y="18129"/>
                      <a:pt x="21189" y="18129"/>
                    </a:cubicBezTo>
                    <a:cubicBezTo>
                      <a:pt x="21419" y="18321"/>
                      <a:pt x="21189" y="18514"/>
                      <a:pt x="21189" y="18900"/>
                    </a:cubicBezTo>
                    <a:cubicBezTo>
                      <a:pt x="21189" y="18900"/>
                      <a:pt x="19810" y="19479"/>
                      <a:pt x="19351" y="19671"/>
                    </a:cubicBezTo>
                    <a:cubicBezTo>
                      <a:pt x="18891" y="19864"/>
                      <a:pt x="18432" y="19864"/>
                      <a:pt x="17742" y="20057"/>
                    </a:cubicBezTo>
                    <a:cubicBezTo>
                      <a:pt x="17283" y="20057"/>
                      <a:pt x="17283" y="20443"/>
                      <a:pt x="16823" y="20636"/>
                    </a:cubicBezTo>
                    <a:cubicBezTo>
                      <a:pt x="16364" y="20636"/>
                      <a:pt x="16364" y="20829"/>
                      <a:pt x="16134" y="20636"/>
                    </a:cubicBezTo>
                    <a:cubicBezTo>
                      <a:pt x="15674" y="20443"/>
                      <a:pt x="15674" y="20829"/>
                      <a:pt x="15215" y="21021"/>
                    </a:cubicBezTo>
                    <a:cubicBezTo>
                      <a:pt x="14755" y="21214"/>
                      <a:pt x="14296" y="21214"/>
                      <a:pt x="13836" y="21214"/>
                    </a:cubicBezTo>
                    <a:cubicBezTo>
                      <a:pt x="13147" y="21214"/>
                      <a:pt x="12917" y="21407"/>
                      <a:pt x="12228" y="21407"/>
                    </a:cubicBezTo>
                    <a:cubicBezTo>
                      <a:pt x="11768" y="21600"/>
                      <a:pt x="11768" y="20829"/>
                      <a:pt x="11308" y="20829"/>
                    </a:cubicBezTo>
                    <a:cubicBezTo>
                      <a:pt x="10849" y="20636"/>
                      <a:pt x="11079" y="20636"/>
                      <a:pt x="10619" y="21021"/>
                    </a:cubicBezTo>
                    <a:cubicBezTo>
                      <a:pt x="9930" y="21214"/>
                      <a:pt x="9700" y="21214"/>
                      <a:pt x="9700" y="21214"/>
                    </a:cubicBezTo>
                    <a:cubicBezTo>
                      <a:pt x="9700" y="20829"/>
                      <a:pt x="9700" y="20829"/>
                      <a:pt x="9700" y="20636"/>
                    </a:cubicBezTo>
                    <a:cubicBezTo>
                      <a:pt x="9930" y="19286"/>
                      <a:pt x="9700" y="18321"/>
                      <a:pt x="9700" y="17164"/>
                    </a:cubicBezTo>
                    <a:cubicBezTo>
                      <a:pt x="9700" y="16971"/>
                      <a:pt x="9240" y="16779"/>
                      <a:pt x="9010" y="16779"/>
                    </a:cubicBezTo>
                    <a:cubicBezTo>
                      <a:pt x="8781" y="16586"/>
                      <a:pt x="9010" y="16200"/>
                      <a:pt x="8551" y="16200"/>
                    </a:cubicBezTo>
                    <a:cubicBezTo>
                      <a:pt x="8321" y="16200"/>
                      <a:pt x="8321" y="16200"/>
                      <a:pt x="8321" y="16200"/>
                    </a:cubicBezTo>
                    <a:cubicBezTo>
                      <a:pt x="6483" y="16007"/>
                      <a:pt x="6483" y="16007"/>
                      <a:pt x="6483" y="16007"/>
                    </a:cubicBezTo>
                    <a:cubicBezTo>
                      <a:pt x="6483" y="16007"/>
                      <a:pt x="5564" y="15814"/>
                      <a:pt x="5334" y="15621"/>
                    </a:cubicBezTo>
                    <a:cubicBezTo>
                      <a:pt x="4874" y="15429"/>
                      <a:pt x="4645" y="15043"/>
                      <a:pt x="4415" y="15043"/>
                    </a:cubicBezTo>
                    <a:cubicBezTo>
                      <a:pt x="4185" y="15043"/>
                      <a:pt x="4185" y="14271"/>
                      <a:pt x="4185" y="14271"/>
                    </a:cubicBezTo>
                    <a:cubicBezTo>
                      <a:pt x="4185" y="14079"/>
                      <a:pt x="3955" y="13886"/>
                      <a:pt x="3955" y="13693"/>
                    </a:cubicBezTo>
                    <a:cubicBezTo>
                      <a:pt x="3725" y="13693"/>
                      <a:pt x="3496" y="13693"/>
                      <a:pt x="3266" y="13693"/>
                    </a:cubicBezTo>
                    <a:cubicBezTo>
                      <a:pt x="3266" y="13500"/>
                      <a:pt x="3496" y="13307"/>
                      <a:pt x="3266" y="13114"/>
                    </a:cubicBezTo>
                    <a:cubicBezTo>
                      <a:pt x="3266" y="13114"/>
                      <a:pt x="3036" y="12921"/>
                      <a:pt x="2806" y="12921"/>
                    </a:cubicBezTo>
                    <a:cubicBezTo>
                      <a:pt x="2806" y="12729"/>
                      <a:pt x="2806" y="12343"/>
                      <a:pt x="2576" y="12150"/>
                    </a:cubicBezTo>
                    <a:cubicBezTo>
                      <a:pt x="2576" y="12150"/>
                      <a:pt x="1887" y="11957"/>
                      <a:pt x="1887" y="11957"/>
                    </a:cubicBezTo>
                    <a:cubicBezTo>
                      <a:pt x="1887" y="11379"/>
                      <a:pt x="2117" y="10800"/>
                      <a:pt x="2347" y="10607"/>
                    </a:cubicBezTo>
                    <a:cubicBezTo>
                      <a:pt x="1198" y="10029"/>
                      <a:pt x="1198" y="9643"/>
                      <a:pt x="49" y="9064"/>
                    </a:cubicBezTo>
                    <a:cubicBezTo>
                      <a:pt x="49" y="8293"/>
                      <a:pt x="279" y="7136"/>
                      <a:pt x="49" y="7521"/>
                    </a:cubicBezTo>
                    <a:cubicBezTo>
                      <a:pt x="-181" y="7521"/>
                      <a:pt x="508" y="7329"/>
                      <a:pt x="49" y="7521"/>
                    </a:cubicBezTo>
                    <a:cubicBezTo>
                      <a:pt x="49" y="7521"/>
                      <a:pt x="49" y="6943"/>
                      <a:pt x="49" y="7136"/>
                    </a:cubicBezTo>
                    <a:cubicBezTo>
                      <a:pt x="49" y="7136"/>
                      <a:pt x="279" y="6750"/>
                      <a:pt x="279" y="6750"/>
                    </a:cubicBezTo>
                    <a:cubicBezTo>
                      <a:pt x="49" y="6943"/>
                      <a:pt x="49" y="6557"/>
                      <a:pt x="49" y="6364"/>
                    </a:cubicBezTo>
                    <a:cubicBezTo>
                      <a:pt x="279" y="6364"/>
                      <a:pt x="738" y="6364"/>
                      <a:pt x="738" y="6364"/>
                    </a:cubicBezTo>
                    <a:cubicBezTo>
                      <a:pt x="1198" y="6364"/>
                      <a:pt x="1887" y="6171"/>
                      <a:pt x="1887" y="6171"/>
                    </a:cubicBezTo>
                    <a:cubicBezTo>
                      <a:pt x="2117" y="5207"/>
                      <a:pt x="2117" y="5207"/>
                      <a:pt x="2117" y="5207"/>
                    </a:cubicBezTo>
                    <a:cubicBezTo>
                      <a:pt x="2117" y="5207"/>
                      <a:pt x="2576" y="4821"/>
                      <a:pt x="2806" y="4629"/>
                    </a:cubicBezTo>
                    <a:cubicBezTo>
                      <a:pt x="3266" y="4243"/>
                      <a:pt x="3266" y="3857"/>
                      <a:pt x="3266" y="3857"/>
                    </a:cubicBezTo>
                    <a:cubicBezTo>
                      <a:pt x="3266" y="3857"/>
                      <a:pt x="3266" y="4050"/>
                      <a:pt x="2576" y="3664"/>
                    </a:cubicBezTo>
                    <a:cubicBezTo>
                      <a:pt x="2117" y="3471"/>
                      <a:pt x="2576" y="2507"/>
                      <a:pt x="2576" y="2507"/>
                    </a:cubicBezTo>
                    <a:cubicBezTo>
                      <a:pt x="2576" y="2507"/>
                      <a:pt x="2576" y="2507"/>
                      <a:pt x="2576" y="1929"/>
                    </a:cubicBezTo>
                    <a:cubicBezTo>
                      <a:pt x="2576" y="1543"/>
                      <a:pt x="2576" y="964"/>
                      <a:pt x="2576" y="964"/>
                    </a:cubicBezTo>
                    <a:cubicBezTo>
                      <a:pt x="2117" y="0"/>
                      <a:pt x="2117" y="0"/>
                      <a:pt x="2117" y="0"/>
                    </a:cubicBezTo>
                    <a:cubicBezTo>
                      <a:pt x="4645" y="0"/>
                      <a:pt x="4645" y="0"/>
                      <a:pt x="4645" y="0"/>
                    </a:cubicBezTo>
                    <a:cubicBezTo>
                      <a:pt x="4415" y="386"/>
                      <a:pt x="4185" y="1157"/>
                      <a:pt x="4185" y="1350"/>
                    </a:cubicBezTo>
                    <a:cubicBezTo>
                      <a:pt x="4185" y="1736"/>
                      <a:pt x="4645" y="2507"/>
                      <a:pt x="4645" y="2507"/>
                    </a:cubicBezTo>
                    <a:cubicBezTo>
                      <a:pt x="4874" y="2893"/>
                      <a:pt x="5104" y="3279"/>
                      <a:pt x="5793" y="3086"/>
                    </a:cubicBezTo>
                    <a:cubicBezTo>
                      <a:pt x="5793" y="3086"/>
                      <a:pt x="5564" y="2700"/>
                      <a:pt x="5564" y="2507"/>
                    </a:cubicBezTo>
                    <a:cubicBezTo>
                      <a:pt x="5793" y="2507"/>
                      <a:pt x="6023" y="2507"/>
                      <a:pt x="6253" y="2507"/>
                    </a:cubicBezTo>
                    <a:cubicBezTo>
                      <a:pt x="6253" y="2507"/>
                      <a:pt x="6253" y="2314"/>
                      <a:pt x="6483" y="2121"/>
                    </a:cubicBezTo>
                    <a:cubicBezTo>
                      <a:pt x="6483" y="2121"/>
                      <a:pt x="6023" y="1929"/>
                      <a:pt x="6253" y="1929"/>
                    </a:cubicBezTo>
                    <a:cubicBezTo>
                      <a:pt x="6713" y="1929"/>
                      <a:pt x="7632" y="2314"/>
                      <a:pt x="8091" y="2507"/>
                    </a:cubicBezTo>
                    <a:cubicBezTo>
                      <a:pt x="8091" y="2700"/>
                      <a:pt x="8091" y="3086"/>
                      <a:pt x="8091" y="3279"/>
                    </a:cubicBezTo>
                    <a:cubicBezTo>
                      <a:pt x="8091" y="3279"/>
                      <a:pt x="8551" y="3471"/>
                      <a:pt x="8551" y="3471"/>
                    </a:cubicBezTo>
                    <a:cubicBezTo>
                      <a:pt x="8321" y="2314"/>
                      <a:pt x="8091" y="2121"/>
                      <a:pt x="9700" y="2121"/>
                    </a:cubicBezTo>
                    <a:cubicBezTo>
                      <a:pt x="9930" y="1929"/>
                      <a:pt x="9700" y="1736"/>
                      <a:pt x="9930" y="1736"/>
                    </a:cubicBezTo>
                    <a:cubicBezTo>
                      <a:pt x="9930" y="1543"/>
                      <a:pt x="9930" y="1543"/>
                      <a:pt x="9930" y="1543"/>
                    </a:cubicBezTo>
                    <a:cubicBezTo>
                      <a:pt x="9700" y="1543"/>
                      <a:pt x="9470" y="1543"/>
                      <a:pt x="9240" y="1543"/>
                    </a:cubicBezTo>
                    <a:cubicBezTo>
                      <a:pt x="9240" y="1543"/>
                      <a:pt x="9010" y="1350"/>
                      <a:pt x="9010" y="1350"/>
                    </a:cubicBezTo>
                    <a:cubicBezTo>
                      <a:pt x="9240" y="1350"/>
                      <a:pt x="9240" y="1157"/>
                      <a:pt x="9240" y="964"/>
                    </a:cubicBezTo>
                    <a:cubicBezTo>
                      <a:pt x="9010" y="964"/>
                      <a:pt x="8781" y="964"/>
                      <a:pt x="8551" y="964"/>
                    </a:cubicBezTo>
                    <a:cubicBezTo>
                      <a:pt x="9240" y="579"/>
                      <a:pt x="9240" y="386"/>
                      <a:pt x="9240" y="193"/>
                    </a:cubicBezTo>
                    <a:cubicBezTo>
                      <a:pt x="15445" y="2507"/>
                      <a:pt x="15445" y="2507"/>
                      <a:pt x="15445" y="2507"/>
                    </a:cubicBezTo>
                    <a:cubicBezTo>
                      <a:pt x="15445" y="2507"/>
                      <a:pt x="15904" y="2893"/>
                      <a:pt x="15904" y="3279"/>
                    </a:cubicBezTo>
                    <a:cubicBezTo>
                      <a:pt x="15674" y="3857"/>
                      <a:pt x="15674" y="4243"/>
                      <a:pt x="16364" y="4243"/>
                    </a:cubicBezTo>
                    <a:cubicBezTo>
                      <a:pt x="16823" y="4243"/>
                      <a:pt x="16823" y="4629"/>
                      <a:pt x="16823" y="4629"/>
                    </a:cubicBezTo>
                    <a:lnTo>
                      <a:pt x="19351" y="5786"/>
                    </a:lnTo>
                    <a:close/>
                    <a:moveTo>
                      <a:pt x="6483" y="12150"/>
                    </a:moveTo>
                    <a:cubicBezTo>
                      <a:pt x="6942" y="12343"/>
                      <a:pt x="7172" y="12729"/>
                      <a:pt x="7402" y="12921"/>
                    </a:cubicBezTo>
                    <a:cubicBezTo>
                      <a:pt x="7172" y="12921"/>
                      <a:pt x="6942" y="12921"/>
                      <a:pt x="6713" y="12921"/>
                    </a:cubicBezTo>
                    <a:cubicBezTo>
                      <a:pt x="6713" y="12921"/>
                      <a:pt x="5793" y="12150"/>
                      <a:pt x="6483" y="12150"/>
                    </a:cubicBezTo>
                    <a:close/>
                    <a:moveTo>
                      <a:pt x="19121" y="9064"/>
                    </a:moveTo>
                    <a:cubicBezTo>
                      <a:pt x="19121" y="9450"/>
                      <a:pt x="18891" y="9257"/>
                      <a:pt x="19121" y="9643"/>
                    </a:cubicBezTo>
                    <a:cubicBezTo>
                      <a:pt x="19351" y="10607"/>
                      <a:pt x="19810" y="9643"/>
                      <a:pt x="19810" y="9643"/>
                    </a:cubicBezTo>
                    <a:cubicBezTo>
                      <a:pt x="19581" y="9450"/>
                      <a:pt x="19121" y="9257"/>
                      <a:pt x="19121" y="9064"/>
                    </a:cubicBezTo>
                    <a:close/>
                    <a:moveTo>
                      <a:pt x="10619" y="4629"/>
                    </a:moveTo>
                    <a:cubicBezTo>
                      <a:pt x="11308" y="4436"/>
                      <a:pt x="10619" y="5207"/>
                      <a:pt x="10619" y="5207"/>
                    </a:cubicBezTo>
                    <a:cubicBezTo>
                      <a:pt x="9700" y="5593"/>
                      <a:pt x="10389" y="4821"/>
                      <a:pt x="10619" y="4629"/>
                    </a:cubicBezTo>
                    <a:close/>
                    <a:moveTo>
                      <a:pt x="7402" y="771"/>
                    </a:moveTo>
                    <a:cubicBezTo>
                      <a:pt x="7402" y="771"/>
                      <a:pt x="7402" y="1157"/>
                      <a:pt x="7862" y="1350"/>
                    </a:cubicBezTo>
                    <a:cubicBezTo>
                      <a:pt x="8551" y="1543"/>
                      <a:pt x="8321" y="964"/>
                      <a:pt x="8321" y="964"/>
                    </a:cubicBezTo>
                    <a:cubicBezTo>
                      <a:pt x="7862" y="771"/>
                      <a:pt x="7632" y="964"/>
                      <a:pt x="7402" y="771"/>
                    </a:cubicBezTo>
                    <a:close/>
                  </a:path>
                </a:pathLst>
              </a:custGeom>
              <a:solidFill>
                <a:srgbClr val="EBF1DE"/>
              </a:solidFill>
              <a:ln w="3175" cap="rnd">
                <a:solidFill>
                  <a:srgbClr val="9EAD6E"/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 sz="1300"/>
                </a:pPr>
                <a:endParaRPr/>
              </a:p>
            </p:txBody>
          </p:sp>
          <p:sp>
            <p:nvSpPr>
              <p:cNvPr id="97" name="Freeform 51"/>
              <p:cNvSpPr/>
              <p:nvPr/>
            </p:nvSpPr>
            <p:spPr>
              <a:xfrm>
                <a:off x="4272122" y="1618710"/>
                <a:ext cx="163223" cy="15122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111" h="21600" extrusionOk="0">
                    <a:moveTo>
                      <a:pt x="9148" y="3661"/>
                    </a:moveTo>
                    <a:cubicBezTo>
                      <a:pt x="9148" y="2197"/>
                      <a:pt x="9148" y="2197"/>
                      <a:pt x="9148" y="2197"/>
                    </a:cubicBezTo>
                    <a:cubicBezTo>
                      <a:pt x="10477" y="1831"/>
                      <a:pt x="10477" y="1831"/>
                      <a:pt x="10477" y="1831"/>
                    </a:cubicBezTo>
                    <a:cubicBezTo>
                      <a:pt x="9813" y="0"/>
                      <a:pt x="9813" y="0"/>
                      <a:pt x="9813" y="0"/>
                    </a:cubicBezTo>
                    <a:cubicBezTo>
                      <a:pt x="9813" y="0"/>
                      <a:pt x="8816" y="0"/>
                      <a:pt x="8151" y="732"/>
                    </a:cubicBezTo>
                    <a:cubicBezTo>
                      <a:pt x="8151" y="732"/>
                      <a:pt x="7819" y="1464"/>
                      <a:pt x="7154" y="1464"/>
                    </a:cubicBezTo>
                    <a:cubicBezTo>
                      <a:pt x="6489" y="1098"/>
                      <a:pt x="6157" y="0"/>
                      <a:pt x="6157" y="0"/>
                    </a:cubicBezTo>
                    <a:cubicBezTo>
                      <a:pt x="6157" y="0"/>
                      <a:pt x="4828" y="0"/>
                      <a:pt x="4828" y="732"/>
                    </a:cubicBezTo>
                    <a:cubicBezTo>
                      <a:pt x="4828" y="1464"/>
                      <a:pt x="5493" y="2197"/>
                      <a:pt x="5493" y="2197"/>
                    </a:cubicBezTo>
                    <a:cubicBezTo>
                      <a:pt x="5493" y="2197"/>
                      <a:pt x="5493" y="3295"/>
                      <a:pt x="4828" y="3295"/>
                    </a:cubicBezTo>
                    <a:cubicBezTo>
                      <a:pt x="4163" y="3295"/>
                      <a:pt x="4163" y="5858"/>
                      <a:pt x="4496" y="5125"/>
                    </a:cubicBezTo>
                    <a:cubicBezTo>
                      <a:pt x="4828" y="4393"/>
                      <a:pt x="4496" y="5858"/>
                      <a:pt x="4163" y="5858"/>
                    </a:cubicBezTo>
                    <a:cubicBezTo>
                      <a:pt x="3499" y="6224"/>
                      <a:pt x="2169" y="8054"/>
                      <a:pt x="2169" y="6956"/>
                    </a:cubicBezTo>
                    <a:cubicBezTo>
                      <a:pt x="2169" y="6590"/>
                      <a:pt x="1173" y="6590"/>
                      <a:pt x="840" y="6956"/>
                    </a:cubicBezTo>
                    <a:cubicBezTo>
                      <a:pt x="176" y="7322"/>
                      <a:pt x="-489" y="7688"/>
                      <a:pt x="508" y="8786"/>
                    </a:cubicBezTo>
                    <a:cubicBezTo>
                      <a:pt x="1173" y="9519"/>
                      <a:pt x="840" y="9885"/>
                      <a:pt x="1837" y="9885"/>
                    </a:cubicBezTo>
                    <a:cubicBezTo>
                      <a:pt x="2502" y="9885"/>
                      <a:pt x="3499" y="9153"/>
                      <a:pt x="3166" y="9885"/>
                    </a:cubicBezTo>
                    <a:cubicBezTo>
                      <a:pt x="2834" y="10617"/>
                      <a:pt x="2169" y="11715"/>
                      <a:pt x="2834" y="12081"/>
                    </a:cubicBezTo>
                    <a:cubicBezTo>
                      <a:pt x="3499" y="12447"/>
                      <a:pt x="3499" y="13180"/>
                      <a:pt x="3166" y="13546"/>
                    </a:cubicBezTo>
                    <a:cubicBezTo>
                      <a:pt x="2834" y="14278"/>
                      <a:pt x="1837" y="14278"/>
                      <a:pt x="1837" y="15010"/>
                    </a:cubicBezTo>
                    <a:cubicBezTo>
                      <a:pt x="1837" y="15376"/>
                      <a:pt x="1505" y="16475"/>
                      <a:pt x="1505" y="16475"/>
                    </a:cubicBezTo>
                    <a:cubicBezTo>
                      <a:pt x="2502" y="16475"/>
                      <a:pt x="2502" y="16475"/>
                      <a:pt x="2502" y="16475"/>
                    </a:cubicBezTo>
                    <a:cubicBezTo>
                      <a:pt x="3499" y="16475"/>
                      <a:pt x="3499" y="16475"/>
                      <a:pt x="3499" y="16475"/>
                    </a:cubicBezTo>
                    <a:cubicBezTo>
                      <a:pt x="4496" y="15742"/>
                      <a:pt x="4496" y="15742"/>
                      <a:pt x="4496" y="15742"/>
                    </a:cubicBezTo>
                    <a:cubicBezTo>
                      <a:pt x="5160" y="15010"/>
                      <a:pt x="5160" y="15010"/>
                      <a:pt x="5160" y="15010"/>
                    </a:cubicBezTo>
                    <a:cubicBezTo>
                      <a:pt x="5825" y="14278"/>
                      <a:pt x="5825" y="14278"/>
                      <a:pt x="5825" y="14278"/>
                    </a:cubicBezTo>
                    <a:cubicBezTo>
                      <a:pt x="6822" y="14644"/>
                      <a:pt x="6822" y="14644"/>
                      <a:pt x="6822" y="14644"/>
                    </a:cubicBezTo>
                    <a:cubicBezTo>
                      <a:pt x="7486" y="15742"/>
                      <a:pt x="7486" y="15742"/>
                      <a:pt x="7486" y="15742"/>
                    </a:cubicBezTo>
                    <a:cubicBezTo>
                      <a:pt x="8151" y="16841"/>
                      <a:pt x="8151" y="16841"/>
                      <a:pt x="8151" y="16841"/>
                    </a:cubicBezTo>
                    <a:cubicBezTo>
                      <a:pt x="7486" y="18305"/>
                      <a:pt x="7486" y="18305"/>
                      <a:pt x="7486" y="18305"/>
                    </a:cubicBezTo>
                    <a:cubicBezTo>
                      <a:pt x="7154" y="20136"/>
                      <a:pt x="7154" y="20136"/>
                      <a:pt x="7154" y="20136"/>
                    </a:cubicBezTo>
                    <a:cubicBezTo>
                      <a:pt x="8483" y="21600"/>
                      <a:pt x="8483" y="21600"/>
                      <a:pt x="8483" y="21600"/>
                    </a:cubicBezTo>
                    <a:cubicBezTo>
                      <a:pt x="9813" y="21234"/>
                      <a:pt x="9813" y="21234"/>
                      <a:pt x="9813" y="21234"/>
                    </a:cubicBezTo>
                    <a:cubicBezTo>
                      <a:pt x="11142" y="20136"/>
                      <a:pt x="11142" y="20136"/>
                      <a:pt x="11142" y="20136"/>
                    </a:cubicBezTo>
                    <a:cubicBezTo>
                      <a:pt x="11806" y="18671"/>
                      <a:pt x="11806" y="18671"/>
                      <a:pt x="11806" y="18671"/>
                    </a:cubicBezTo>
                    <a:cubicBezTo>
                      <a:pt x="12803" y="18671"/>
                      <a:pt x="12803" y="18671"/>
                      <a:pt x="12803" y="18671"/>
                    </a:cubicBezTo>
                    <a:cubicBezTo>
                      <a:pt x="14797" y="17207"/>
                      <a:pt x="14797" y="17207"/>
                      <a:pt x="14797" y="17207"/>
                    </a:cubicBezTo>
                    <a:cubicBezTo>
                      <a:pt x="15794" y="17207"/>
                      <a:pt x="15794" y="17207"/>
                      <a:pt x="15794" y="17207"/>
                    </a:cubicBezTo>
                    <a:cubicBezTo>
                      <a:pt x="18120" y="17939"/>
                      <a:pt x="18120" y="17939"/>
                      <a:pt x="18120" y="17939"/>
                    </a:cubicBezTo>
                    <a:cubicBezTo>
                      <a:pt x="20114" y="17207"/>
                      <a:pt x="20114" y="17207"/>
                      <a:pt x="20114" y="17207"/>
                    </a:cubicBezTo>
                    <a:cubicBezTo>
                      <a:pt x="21111" y="16841"/>
                      <a:pt x="21111" y="16841"/>
                      <a:pt x="21111" y="16841"/>
                    </a:cubicBezTo>
                    <a:cubicBezTo>
                      <a:pt x="21111" y="16108"/>
                      <a:pt x="21111" y="16108"/>
                      <a:pt x="21111" y="16108"/>
                    </a:cubicBezTo>
                    <a:cubicBezTo>
                      <a:pt x="20446" y="15376"/>
                      <a:pt x="20446" y="15376"/>
                      <a:pt x="20446" y="15376"/>
                    </a:cubicBezTo>
                    <a:cubicBezTo>
                      <a:pt x="20446" y="13546"/>
                      <a:pt x="20446" y="13546"/>
                      <a:pt x="20446" y="13546"/>
                    </a:cubicBezTo>
                    <a:cubicBezTo>
                      <a:pt x="19449" y="12081"/>
                      <a:pt x="19449" y="12081"/>
                      <a:pt x="19449" y="12081"/>
                    </a:cubicBezTo>
                    <a:cubicBezTo>
                      <a:pt x="20114" y="10617"/>
                      <a:pt x="20114" y="10617"/>
                      <a:pt x="20114" y="10617"/>
                    </a:cubicBezTo>
                    <a:cubicBezTo>
                      <a:pt x="20114" y="9519"/>
                      <a:pt x="20114" y="9519"/>
                      <a:pt x="20114" y="9519"/>
                    </a:cubicBezTo>
                    <a:cubicBezTo>
                      <a:pt x="19782" y="9153"/>
                      <a:pt x="19782" y="9153"/>
                      <a:pt x="19782" y="9153"/>
                    </a:cubicBezTo>
                    <a:cubicBezTo>
                      <a:pt x="17788" y="9885"/>
                      <a:pt x="17788" y="9885"/>
                      <a:pt x="17788" y="9885"/>
                    </a:cubicBezTo>
                    <a:cubicBezTo>
                      <a:pt x="17123" y="9153"/>
                      <a:pt x="17123" y="9153"/>
                      <a:pt x="17123" y="9153"/>
                    </a:cubicBezTo>
                    <a:cubicBezTo>
                      <a:pt x="17123" y="8054"/>
                      <a:pt x="17123" y="8054"/>
                      <a:pt x="17123" y="8054"/>
                    </a:cubicBezTo>
                    <a:cubicBezTo>
                      <a:pt x="17123" y="8054"/>
                      <a:pt x="17123" y="7322"/>
                      <a:pt x="16791" y="6590"/>
                    </a:cubicBezTo>
                    <a:cubicBezTo>
                      <a:pt x="16126" y="6224"/>
                      <a:pt x="15462" y="6224"/>
                      <a:pt x="14465" y="6590"/>
                    </a:cubicBezTo>
                    <a:cubicBezTo>
                      <a:pt x="13800" y="6956"/>
                      <a:pt x="12803" y="6590"/>
                      <a:pt x="12803" y="6590"/>
                    </a:cubicBezTo>
                    <a:cubicBezTo>
                      <a:pt x="12803" y="6590"/>
                      <a:pt x="12139" y="6956"/>
                      <a:pt x="11474" y="6224"/>
                    </a:cubicBezTo>
                    <a:cubicBezTo>
                      <a:pt x="11142" y="5492"/>
                      <a:pt x="10477" y="6224"/>
                      <a:pt x="9813" y="6224"/>
                    </a:cubicBezTo>
                    <a:cubicBezTo>
                      <a:pt x="9148" y="6590"/>
                      <a:pt x="8816" y="5492"/>
                      <a:pt x="8816" y="5492"/>
                    </a:cubicBezTo>
                    <a:cubicBezTo>
                      <a:pt x="6822" y="5492"/>
                      <a:pt x="6822" y="5492"/>
                      <a:pt x="6822" y="5492"/>
                    </a:cubicBezTo>
                    <a:cubicBezTo>
                      <a:pt x="6157" y="4027"/>
                      <a:pt x="6157" y="4027"/>
                      <a:pt x="6157" y="4027"/>
                    </a:cubicBezTo>
                    <a:cubicBezTo>
                      <a:pt x="7819" y="3661"/>
                      <a:pt x="7819" y="3661"/>
                      <a:pt x="7819" y="3661"/>
                    </a:cubicBezTo>
                    <a:cubicBezTo>
                      <a:pt x="8816" y="4027"/>
                      <a:pt x="8816" y="4027"/>
                      <a:pt x="8816" y="4027"/>
                    </a:cubicBezTo>
                    <a:lnTo>
                      <a:pt x="9148" y="3661"/>
                    </a:lnTo>
                    <a:close/>
                  </a:path>
                </a:pathLst>
              </a:custGeom>
              <a:solidFill>
                <a:srgbClr val="EBF1DE"/>
              </a:solidFill>
              <a:ln w="3175" cap="flat">
                <a:solidFill>
                  <a:srgbClr val="9EAD6E"/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 sz="1300"/>
                </a:pPr>
                <a:endParaRPr/>
              </a:p>
            </p:txBody>
          </p:sp>
          <p:sp>
            <p:nvSpPr>
              <p:cNvPr id="98" name="Freeform 52"/>
              <p:cNvSpPr/>
              <p:nvPr/>
            </p:nvSpPr>
            <p:spPr>
              <a:xfrm>
                <a:off x="4272122" y="1618710"/>
                <a:ext cx="163223" cy="15122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111" h="21600" extrusionOk="0">
                    <a:moveTo>
                      <a:pt x="9148" y="3661"/>
                    </a:moveTo>
                    <a:cubicBezTo>
                      <a:pt x="9148" y="2197"/>
                      <a:pt x="9148" y="2197"/>
                      <a:pt x="9148" y="2197"/>
                    </a:cubicBezTo>
                    <a:cubicBezTo>
                      <a:pt x="10477" y="1831"/>
                      <a:pt x="10477" y="1831"/>
                      <a:pt x="10477" y="1831"/>
                    </a:cubicBezTo>
                    <a:cubicBezTo>
                      <a:pt x="9813" y="0"/>
                      <a:pt x="9813" y="0"/>
                      <a:pt x="9813" y="0"/>
                    </a:cubicBezTo>
                    <a:cubicBezTo>
                      <a:pt x="9813" y="0"/>
                      <a:pt x="8816" y="0"/>
                      <a:pt x="8151" y="732"/>
                    </a:cubicBezTo>
                    <a:cubicBezTo>
                      <a:pt x="8151" y="732"/>
                      <a:pt x="7819" y="1464"/>
                      <a:pt x="7154" y="1464"/>
                    </a:cubicBezTo>
                    <a:cubicBezTo>
                      <a:pt x="6489" y="1098"/>
                      <a:pt x="6157" y="0"/>
                      <a:pt x="6157" y="0"/>
                    </a:cubicBezTo>
                    <a:cubicBezTo>
                      <a:pt x="6157" y="0"/>
                      <a:pt x="4828" y="0"/>
                      <a:pt x="4828" y="732"/>
                    </a:cubicBezTo>
                    <a:cubicBezTo>
                      <a:pt x="4828" y="1464"/>
                      <a:pt x="5493" y="2197"/>
                      <a:pt x="5493" y="2197"/>
                    </a:cubicBezTo>
                    <a:cubicBezTo>
                      <a:pt x="5493" y="2197"/>
                      <a:pt x="5493" y="3295"/>
                      <a:pt x="4828" y="3295"/>
                    </a:cubicBezTo>
                    <a:cubicBezTo>
                      <a:pt x="4163" y="3295"/>
                      <a:pt x="4163" y="5858"/>
                      <a:pt x="4496" y="5125"/>
                    </a:cubicBezTo>
                    <a:cubicBezTo>
                      <a:pt x="4828" y="4393"/>
                      <a:pt x="4496" y="5858"/>
                      <a:pt x="4163" y="5858"/>
                    </a:cubicBezTo>
                    <a:cubicBezTo>
                      <a:pt x="3499" y="6224"/>
                      <a:pt x="2169" y="8054"/>
                      <a:pt x="2169" y="6956"/>
                    </a:cubicBezTo>
                    <a:cubicBezTo>
                      <a:pt x="2169" y="6590"/>
                      <a:pt x="1173" y="6590"/>
                      <a:pt x="840" y="6956"/>
                    </a:cubicBezTo>
                    <a:cubicBezTo>
                      <a:pt x="176" y="7322"/>
                      <a:pt x="-489" y="7688"/>
                      <a:pt x="508" y="8786"/>
                    </a:cubicBezTo>
                    <a:cubicBezTo>
                      <a:pt x="1173" y="9519"/>
                      <a:pt x="840" y="9885"/>
                      <a:pt x="1837" y="9885"/>
                    </a:cubicBezTo>
                    <a:cubicBezTo>
                      <a:pt x="2502" y="9885"/>
                      <a:pt x="3499" y="9153"/>
                      <a:pt x="3166" y="9885"/>
                    </a:cubicBezTo>
                    <a:cubicBezTo>
                      <a:pt x="2834" y="10617"/>
                      <a:pt x="2169" y="11715"/>
                      <a:pt x="2834" y="12081"/>
                    </a:cubicBezTo>
                    <a:cubicBezTo>
                      <a:pt x="3499" y="12447"/>
                      <a:pt x="3499" y="13180"/>
                      <a:pt x="3166" y="13546"/>
                    </a:cubicBezTo>
                    <a:cubicBezTo>
                      <a:pt x="2834" y="14278"/>
                      <a:pt x="1837" y="14278"/>
                      <a:pt x="1837" y="15010"/>
                    </a:cubicBezTo>
                    <a:cubicBezTo>
                      <a:pt x="1837" y="15376"/>
                      <a:pt x="1505" y="16475"/>
                      <a:pt x="1505" y="16475"/>
                    </a:cubicBezTo>
                    <a:cubicBezTo>
                      <a:pt x="2502" y="16475"/>
                      <a:pt x="2502" y="16475"/>
                      <a:pt x="2502" y="16475"/>
                    </a:cubicBezTo>
                    <a:cubicBezTo>
                      <a:pt x="3499" y="16475"/>
                      <a:pt x="3499" y="16475"/>
                      <a:pt x="3499" y="16475"/>
                    </a:cubicBezTo>
                    <a:cubicBezTo>
                      <a:pt x="4496" y="15742"/>
                      <a:pt x="4496" y="15742"/>
                      <a:pt x="4496" y="15742"/>
                    </a:cubicBezTo>
                    <a:cubicBezTo>
                      <a:pt x="5160" y="15010"/>
                      <a:pt x="5160" y="15010"/>
                      <a:pt x="5160" y="15010"/>
                    </a:cubicBezTo>
                    <a:cubicBezTo>
                      <a:pt x="5825" y="14278"/>
                      <a:pt x="5825" y="14278"/>
                      <a:pt x="5825" y="14278"/>
                    </a:cubicBezTo>
                    <a:cubicBezTo>
                      <a:pt x="6822" y="14644"/>
                      <a:pt x="6822" y="14644"/>
                      <a:pt x="6822" y="14644"/>
                    </a:cubicBezTo>
                    <a:cubicBezTo>
                      <a:pt x="7486" y="15742"/>
                      <a:pt x="7486" y="15742"/>
                      <a:pt x="7486" y="15742"/>
                    </a:cubicBezTo>
                    <a:cubicBezTo>
                      <a:pt x="8151" y="16841"/>
                      <a:pt x="8151" y="16841"/>
                      <a:pt x="8151" y="16841"/>
                    </a:cubicBezTo>
                    <a:cubicBezTo>
                      <a:pt x="7486" y="18305"/>
                      <a:pt x="7486" y="18305"/>
                      <a:pt x="7486" y="18305"/>
                    </a:cubicBezTo>
                    <a:cubicBezTo>
                      <a:pt x="7154" y="20136"/>
                      <a:pt x="7154" y="20136"/>
                      <a:pt x="7154" y="20136"/>
                    </a:cubicBezTo>
                    <a:cubicBezTo>
                      <a:pt x="8483" y="21600"/>
                      <a:pt x="8483" y="21600"/>
                      <a:pt x="8483" y="21600"/>
                    </a:cubicBezTo>
                    <a:cubicBezTo>
                      <a:pt x="9813" y="21234"/>
                      <a:pt x="9813" y="21234"/>
                      <a:pt x="9813" y="21234"/>
                    </a:cubicBezTo>
                    <a:cubicBezTo>
                      <a:pt x="11142" y="20136"/>
                      <a:pt x="11142" y="20136"/>
                      <a:pt x="11142" y="20136"/>
                    </a:cubicBezTo>
                    <a:cubicBezTo>
                      <a:pt x="11806" y="18671"/>
                      <a:pt x="11806" y="18671"/>
                      <a:pt x="11806" y="18671"/>
                    </a:cubicBezTo>
                    <a:cubicBezTo>
                      <a:pt x="12803" y="18671"/>
                      <a:pt x="12803" y="18671"/>
                      <a:pt x="12803" y="18671"/>
                    </a:cubicBezTo>
                    <a:cubicBezTo>
                      <a:pt x="14797" y="17207"/>
                      <a:pt x="14797" y="17207"/>
                      <a:pt x="14797" y="17207"/>
                    </a:cubicBezTo>
                    <a:cubicBezTo>
                      <a:pt x="15794" y="17207"/>
                      <a:pt x="15794" y="17207"/>
                      <a:pt x="15794" y="17207"/>
                    </a:cubicBezTo>
                    <a:cubicBezTo>
                      <a:pt x="18120" y="17939"/>
                      <a:pt x="18120" y="17939"/>
                      <a:pt x="18120" y="17939"/>
                    </a:cubicBezTo>
                    <a:cubicBezTo>
                      <a:pt x="20114" y="17207"/>
                      <a:pt x="20114" y="17207"/>
                      <a:pt x="20114" y="17207"/>
                    </a:cubicBezTo>
                    <a:cubicBezTo>
                      <a:pt x="21111" y="16841"/>
                      <a:pt x="21111" y="16841"/>
                      <a:pt x="21111" y="16841"/>
                    </a:cubicBezTo>
                    <a:cubicBezTo>
                      <a:pt x="21111" y="16108"/>
                      <a:pt x="21111" y="16108"/>
                      <a:pt x="21111" y="16108"/>
                    </a:cubicBezTo>
                    <a:cubicBezTo>
                      <a:pt x="20446" y="15376"/>
                      <a:pt x="20446" y="15376"/>
                      <a:pt x="20446" y="15376"/>
                    </a:cubicBezTo>
                    <a:cubicBezTo>
                      <a:pt x="20446" y="13546"/>
                      <a:pt x="20446" y="13546"/>
                      <a:pt x="20446" y="13546"/>
                    </a:cubicBezTo>
                    <a:cubicBezTo>
                      <a:pt x="19449" y="12081"/>
                      <a:pt x="19449" y="12081"/>
                      <a:pt x="19449" y="12081"/>
                    </a:cubicBezTo>
                    <a:cubicBezTo>
                      <a:pt x="20114" y="10617"/>
                      <a:pt x="20114" y="10617"/>
                      <a:pt x="20114" y="10617"/>
                    </a:cubicBezTo>
                    <a:cubicBezTo>
                      <a:pt x="20114" y="9519"/>
                      <a:pt x="20114" y="9519"/>
                      <a:pt x="20114" y="9519"/>
                    </a:cubicBezTo>
                    <a:cubicBezTo>
                      <a:pt x="19782" y="9153"/>
                      <a:pt x="19782" y="9153"/>
                      <a:pt x="19782" y="9153"/>
                    </a:cubicBezTo>
                    <a:cubicBezTo>
                      <a:pt x="17788" y="9885"/>
                      <a:pt x="17788" y="9885"/>
                      <a:pt x="17788" y="9885"/>
                    </a:cubicBezTo>
                    <a:cubicBezTo>
                      <a:pt x="17123" y="9153"/>
                      <a:pt x="17123" y="9153"/>
                      <a:pt x="17123" y="9153"/>
                    </a:cubicBezTo>
                    <a:cubicBezTo>
                      <a:pt x="17123" y="8054"/>
                      <a:pt x="17123" y="8054"/>
                      <a:pt x="17123" y="8054"/>
                    </a:cubicBezTo>
                    <a:cubicBezTo>
                      <a:pt x="17123" y="8054"/>
                      <a:pt x="17123" y="7322"/>
                      <a:pt x="16791" y="6590"/>
                    </a:cubicBezTo>
                    <a:cubicBezTo>
                      <a:pt x="16126" y="6224"/>
                      <a:pt x="15462" y="6224"/>
                      <a:pt x="14465" y="6590"/>
                    </a:cubicBezTo>
                    <a:cubicBezTo>
                      <a:pt x="13800" y="6956"/>
                      <a:pt x="12803" y="6590"/>
                      <a:pt x="12803" y="6590"/>
                    </a:cubicBezTo>
                    <a:cubicBezTo>
                      <a:pt x="12803" y="6590"/>
                      <a:pt x="12139" y="6956"/>
                      <a:pt x="11474" y="6224"/>
                    </a:cubicBezTo>
                    <a:cubicBezTo>
                      <a:pt x="11142" y="5492"/>
                      <a:pt x="10477" y="6224"/>
                      <a:pt x="9813" y="6224"/>
                    </a:cubicBezTo>
                    <a:cubicBezTo>
                      <a:pt x="9148" y="6590"/>
                      <a:pt x="8816" y="5492"/>
                      <a:pt x="8816" y="5492"/>
                    </a:cubicBezTo>
                    <a:cubicBezTo>
                      <a:pt x="6822" y="5492"/>
                      <a:pt x="6822" y="5492"/>
                      <a:pt x="6822" y="5492"/>
                    </a:cubicBezTo>
                    <a:cubicBezTo>
                      <a:pt x="6157" y="4027"/>
                      <a:pt x="6157" y="4027"/>
                      <a:pt x="6157" y="4027"/>
                    </a:cubicBezTo>
                    <a:cubicBezTo>
                      <a:pt x="7819" y="3661"/>
                      <a:pt x="7819" y="3661"/>
                      <a:pt x="7819" y="3661"/>
                    </a:cubicBezTo>
                    <a:cubicBezTo>
                      <a:pt x="8816" y="4027"/>
                      <a:pt x="8816" y="4027"/>
                      <a:pt x="8816" y="4027"/>
                    </a:cubicBezTo>
                    <a:lnTo>
                      <a:pt x="9148" y="3661"/>
                    </a:lnTo>
                    <a:close/>
                  </a:path>
                </a:pathLst>
              </a:custGeom>
              <a:solidFill>
                <a:srgbClr val="EBF1DE"/>
              </a:solidFill>
              <a:ln w="3175" cap="rnd">
                <a:solidFill>
                  <a:srgbClr val="9EAD6E"/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 sz="1300"/>
                </a:pPr>
                <a:endParaRPr/>
              </a:p>
            </p:txBody>
          </p:sp>
          <p:sp>
            <p:nvSpPr>
              <p:cNvPr id="99" name="Freeform 53"/>
              <p:cNvSpPr/>
              <p:nvPr/>
            </p:nvSpPr>
            <p:spPr>
              <a:xfrm>
                <a:off x="5448043" y="2085519"/>
                <a:ext cx="42376" cy="9073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888" h="21600" extrusionOk="0">
                    <a:moveTo>
                      <a:pt x="14897" y="0"/>
                    </a:moveTo>
                    <a:cubicBezTo>
                      <a:pt x="13697" y="617"/>
                      <a:pt x="12497" y="617"/>
                      <a:pt x="11297" y="1234"/>
                    </a:cubicBezTo>
                    <a:cubicBezTo>
                      <a:pt x="10097" y="2469"/>
                      <a:pt x="11297" y="3086"/>
                      <a:pt x="10097" y="4320"/>
                    </a:cubicBezTo>
                    <a:cubicBezTo>
                      <a:pt x="8897" y="5554"/>
                      <a:pt x="6497" y="5554"/>
                      <a:pt x="5297" y="7406"/>
                    </a:cubicBezTo>
                    <a:cubicBezTo>
                      <a:pt x="4097" y="8023"/>
                      <a:pt x="5297" y="9257"/>
                      <a:pt x="5297" y="9874"/>
                    </a:cubicBezTo>
                    <a:cubicBezTo>
                      <a:pt x="4097" y="10491"/>
                      <a:pt x="2897" y="10491"/>
                      <a:pt x="1697" y="11109"/>
                    </a:cubicBezTo>
                    <a:cubicBezTo>
                      <a:pt x="497" y="12343"/>
                      <a:pt x="-703" y="15429"/>
                      <a:pt x="497" y="17280"/>
                    </a:cubicBezTo>
                    <a:cubicBezTo>
                      <a:pt x="497" y="17897"/>
                      <a:pt x="2897" y="19131"/>
                      <a:pt x="4097" y="19749"/>
                    </a:cubicBezTo>
                    <a:cubicBezTo>
                      <a:pt x="5297" y="20366"/>
                      <a:pt x="6497" y="20983"/>
                      <a:pt x="7697" y="21600"/>
                    </a:cubicBezTo>
                    <a:cubicBezTo>
                      <a:pt x="7697" y="20983"/>
                      <a:pt x="7697" y="19749"/>
                      <a:pt x="8897" y="19131"/>
                    </a:cubicBezTo>
                    <a:cubicBezTo>
                      <a:pt x="10097" y="18514"/>
                      <a:pt x="12497" y="18514"/>
                      <a:pt x="12497" y="17897"/>
                    </a:cubicBezTo>
                    <a:cubicBezTo>
                      <a:pt x="13697" y="17280"/>
                      <a:pt x="12497" y="16046"/>
                      <a:pt x="12497" y="16046"/>
                    </a:cubicBezTo>
                    <a:cubicBezTo>
                      <a:pt x="14897" y="14811"/>
                      <a:pt x="14897" y="14811"/>
                      <a:pt x="14897" y="14811"/>
                    </a:cubicBezTo>
                    <a:cubicBezTo>
                      <a:pt x="14897" y="12343"/>
                      <a:pt x="14897" y="11726"/>
                      <a:pt x="14897" y="9874"/>
                    </a:cubicBezTo>
                    <a:cubicBezTo>
                      <a:pt x="16097" y="8640"/>
                      <a:pt x="20897" y="2469"/>
                      <a:pt x="19697" y="1851"/>
                    </a:cubicBezTo>
                    <a:cubicBezTo>
                      <a:pt x="19697" y="0"/>
                      <a:pt x="16097" y="617"/>
                      <a:pt x="14897" y="0"/>
                    </a:cubicBezTo>
                    <a:close/>
                  </a:path>
                </a:pathLst>
              </a:custGeom>
              <a:solidFill>
                <a:srgbClr val="EBF1DE"/>
              </a:solidFill>
              <a:ln w="3175" cap="flat">
                <a:solidFill>
                  <a:srgbClr val="9EAD6E"/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 sz="1300"/>
                </a:pPr>
                <a:endParaRPr/>
              </a:p>
            </p:txBody>
          </p:sp>
          <p:sp>
            <p:nvSpPr>
              <p:cNvPr id="100" name="Freeform 54"/>
              <p:cNvSpPr/>
              <p:nvPr/>
            </p:nvSpPr>
            <p:spPr>
              <a:xfrm>
                <a:off x="5448043" y="2085519"/>
                <a:ext cx="42376" cy="9073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888" h="21600" extrusionOk="0">
                    <a:moveTo>
                      <a:pt x="14897" y="0"/>
                    </a:moveTo>
                    <a:cubicBezTo>
                      <a:pt x="13697" y="617"/>
                      <a:pt x="12497" y="617"/>
                      <a:pt x="11297" y="1234"/>
                    </a:cubicBezTo>
                    <a:cubicBezTo>
                      <a:pt x="10097" y="2469"/>
                      <a:pt x="11297" y="3086"/>
                      <a:pt x="10097" y="4320"/>
                    </a:cubicBezTo>
                    <a:cubicBezTo>
                      <a:pt x="8897" y="5554"/>
                      <a:pt x="6497" y="5554"/>
                      <a:pt x="5297" y="7406"/>
                    </a:cubicBezTo>
                    <a:cubicBezTo>
                      <a:pt x="4097" y="8023"/>
                      <a:pt x="5297" y="9257"/>
                      <a:pt x="5297" y="9874"/>
                    </a:cubicBezTo>
                    <a:cubicBezTo>
                      <a:pt x="4097" y="10491"/>
                      <a:pt x="2897" y="10491"/>
                      <a:pt x="1697" y="11109"/>
                    </a:cubicBezTo>
                    <a:cubicBezTo>
                      <a:pt x="497" y="12343"/>
                      <a:pt x="-703" y="15429"/>
                      <a:pt x="497" y="17280"/>
                    </a:cubicBezTo>
                    <a:cubicBezTo>
                      <a:pt x="497" y="17897"/>
                      <a:pt x="2897" y="19131"/>
                      <a:pt x="4097" y="19749"/>
                    </a:cubicBezTo>
                    <a:cubicBezTo>
                      <a:pt x="5297" y="20366"/>
                      <a:pt x="6497" y="20983"/>
                      <a:pt x="7697" y="21600"/>
                    </a:cubicBezTo>
                    <a:cubicBezTo>
                      <a:pt x="7697" y="20983"/>
                      <a:pt x="7697" y="19749"/>
                      <a:pt x="8897" y="19131"/>
                    </a:cubicBezTo>
                    <a:cubicBezTo>
                      <a:pt x="10097" y="18514"/>
                      <a:pt x="12497" y="18514"/>
                      <a:pt x="12497" y="17897"/>
                    </a:cubicBezTo>
                    <a:cubicBezTo>
                      <a:pt x="13697" y="17280"/>
                      <a:pt x="12497" y="16046"/>
                      <a:pt x="12497" y="16046"/>
                    </a:cubicBezTo>
                    <a:cubicBezTo>
                      <a:pt x="14897" y="14811"/>
                      <a:pt x="14897" y="14811"/>
                      <a:pt x="14897" y="14811"/>
                    </a:cubicBezTo>
                    <a:cubicBezTo>
                      <a:pt x="14897" y="12343"/>
                      <a:pt x="14897" y="11726"/>
                      <a:pt x="14897" y="9874"/>
                    </a:cubicBezTo>
                    <a:cubicBezTo>
                      <a:pt x="16097" y="8640"/>
                      <a:pt x="20897" y="2469"/>
                      <a:pt x="19697" y="1851"/>
                    </a:cubicBezTo>
                    <a:cubicBezTo>
                      <a:pt x="19697" y="0"/>
                      <a:pt x="16097" y="617"/>
                      <a:pt x="14897" y="0"/>
                    </a:cubicBezTo>
                    <a:close/>
                  </a:path>
                </a:pathLst>
              </a:custGeom>
              <a:solidFill>
                <a:srgbClr val="EBF1DE"/>
              </a:solidFill>
              <a:ln w="3175" cap="rnd">
                <a:solidFill>
                  <a:srgbClr val="9EAD6E"/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 sz="1300"/>
                </a:pPr>
                <a:endParaRPr/>
              </a:p>
            </p:txBody>
          </p:sp>
          <p:sp>
            <p:nvSpPr>
              <p:cNvPr id="101" name="Freeform 55"/>
              <p:cNvSpPr/>
              <p:nvPr/>
            </p:nvSpPr>
            <p:spPr>
              <a:xfrm>
                <a:off x="3576678" y="1726536"/>
                <a:ext cx="144647" cy="15516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7560"/>
                    </a:moveTo>
                    <a:cubicBezTo>
                      <a:pt x="0" y="7920"/>
                      <a:pt x="0" y="8280"/>
                      <a:pt x="0" y="8280"/>
                    </a:cubicBezTo>
                    <a:cubicBezTo>
                      <a:pt x="0" y="9000"/>
                      <a:pt x="0" y="9000"/>
                      <a:pt x="0" y="9000"/>
                    </a:cubicBezTo>
                    <a:cubicBezTo>
                      <a:pt x="0" y="9360"/>
                      <a:pt x="386" y="9000"/>
                      <a:pt x="771" y="9360"/>
                    </a:cubicBezTo>
                    <a:cubicBezTo>
                      <a:pt x="771" y="9720"/>
                      <a:pt x="771" y="10440"/>
                      <a:pt x="771" y="10800"/>
                    </a:cubicBezTo>
                    <a:cubicBezTo>
                      <a:pt x="386" y="10440"/>
                      <a:pt x="771" y="11160"/>
                      <a:pt x="386" y="11160"/>
                    </a:cubicBezTo>
                    <a:cubicBezTo>
                      <a:pt x="0" y="10800"/>
                      <a:pt x="386" y="11520"/>
                      <a:pt x="386" y="11520"/>
                    </a:cubicBezTo>
                    <a:cubicBezTo>
                      <a:pt x="386" y="11520"/>
                      <a:pt x="771" y="11880"/>
                      <a:pt x="771" y="11880"/>
                    </a:cubicBezTo>
                    <a:cubicBezTo>
                      <a:pt x="771" y="11880"/>
                      <a:pt x="1157" y="12240"/>
                      <a:pt x="1157" y="12600"/>
                    </a:cubicBezTo>
                    <a:cubicBezTo>
                      <a:pt x="1157" y="12600"/>
                      <a:pt x="2314" y="11520"/>
                      <a:pt x="2700" y="11880"/>
                    </a:cubicBezTo>
                    <a:cubicBezTo>
                      <a:pt x="3471" y="12240"/>
                      <a:pt x="4243" y="12240"/>
                      <a:pt x="4243" y="12960"/>
                    </a:cubicBezTo>
                    <a:cubicBezTo>
                      <a:pt x="4243" y="14040"/>
                      <a:pt x="3471" y="15120"/>
                      <a:pt x="2700" y="16200"/>
                    </a:cubicBezTo>
                    <a:cubicBezTo>
                      <a:pt x="2314" y="16200"/>
                      <a:pt x="2700" y="17640"/>
                      <a:pt x="2314" y="18360"/>
                    </a:cubicBezTo>
                    <a:cubicBezTo>
                      <a:pt x="1929" y="18720"/>
                      <a:pt x="1543" y="18360"/>
                      <a:pt x="1157" y="19080"/>
                    </a:cubicBezTo>
                    <a:cubicBezTo>
                      <a:pt x="771" y="19440"/>
                      <a:pt x="386" y="20520"/>
                      <a:pt x="386" y="20520"/>
                    </a:cubicBezTo>
                    <a:cubicBezTo>
                      <a:pt x="771" y="21600"/>
                      <a:pt x="771" y="21600"/>
                      <a:pt x="771" y="21600"/>
                    </a:cubicBezTo>
                    <a:cubicBezTo>
                      <a:pt x="771" y="21600"/>
                      <a:pt x="2314" y="20520"/>
                      <a:pt x="2700" y="20880"/>
                    </a:cubicBezTo>
                    <a:cubicBezTo>
                      <a:pt x="3086" y="21600"/>
                      <a:pt x="5400" y="21600"/>
                      <a:pt x="5400" y="21600"/>
                    </a:cubicBezTo>
                    <a:cubicBezTo>
                      <a:pt x="10414" y="18000"/>
                      <a:pt x="10414" y="18000"/>
                      <a:pt x="10414" y="18000"/>
                    </a:cubicBezTo>
                    <a:cubicBezTo>
                      <a:pt x="17357" y="12960"/>
                      <a:pt x="17357" y="12960"/>
                      <a:pt x="17357" y="12960"/>
                    </a:cubicBezTo>
                    <a:cubicBezTo>
                      <a:pt x="17357" y="12960"/>
                      <a:pt x="17743" y="12600"/>
                      <a:pt x="18129" y="11880"/>
                    </a:cubicBezTo>
                    <a:cubicBezTo>
                      <a:pt x="18514" y="11160"/>
                      <a:pt x="18514" y="11160"/>
                      <a:pt x="18900" y="10080"/>
                    </a:cubicBezTo>
                    <a:cubicBezTo>
                      <a:pt x="19286" y="9360"/>
                      <a:pt x="19286" y="9720"/>
                      <a:pt x="18900" y="8640"/>
                    </a:cubicBezTo>
                    <a:cubicBezTo>
                      <a:pt x="18514" y="7560"/>
                      <a:pt x="19286" y="7560"/>
                      <a:pt x="19671" y="6480"/>
                    </a:cubicBezTo>
                    <a:cubicBezTo>
                      <a:pt x="19671" y="5760"/>
                      <a:pt x="19286" y="6120"/>
                      <a:pt x="19286" y="5040"/>
                    </a:cubicBezTo>
                    <a:cubicBezTo>
                      <a:pt x="19286" y="3960"/>
                      <a:pt x="20057" y="3600"/>
                      <a:pt x="20829" y="3240"/>
                    </a:cubicBezTo>
                    <a:cubicBezTo>
                      <a:pt x="21600" y="2520"/>
                      <a:pt x="21600" y="1080"/>
                      <a:pt x="21600" y="1080"/>
                    </a:cubicBezTo>
                    <a:cubicBezTo>
                      <a:pt x="21214" y="1080"/>
                      <a:pt x="20829" y="1080"/>
                      <a:pt x="20829" y="1080"/>
                    </a:cubicBezTo>
                    <a:cubicBezTo>
                      <a:pt x="20829" y="720"/>
                      <a:pt x="20829" y="720"/>
                      <a:pt x="20829" y="720"/>
                    </a:cubicBezTo>
                    <a:cubicBezTo>
                      <a:pt x="20443" y="0"/>
                      <a:pt x="20443" y="0"/>
                      <a:pt x="20443" y="0"/>
                    </a:cubicBezTo>
                    <a:cubicBezTo>
                      <a:pt x="20057" y="0"/>
                      <a:pt x="18514" y="720"/>
                      <a:pt x="17743" y="1080"/>
                    </a:cubicBezTo>
                    <a:cubicBezTo>
                      <a:pt x="16971" y="1800"/>
                      <a:pt x="13886" y="1440"/>
                      <a:pt x="13114" y="1800"/>
                    </a:cubicBezTo>
                    <a:cubicBezTo>
                      <a:pt x="11571" y="3240"/>
                      <a:pt x="9643" y="2520"/>
                      <a:pt x="8871" y="3240"/>
                    </a:cubicBezTo>
                    <a:cubicBezTo>
                      <a:pt x="8100" y="3600"/>
                      <a:pt x="7329" y="2880"/>
                      <a:pt x="6557" y="2880"/>
                    </a:cubicBezTo>
                    <a:cubicBezTo>
                      <a:pt x="5786" y="2880"/>
                      <a:pt x="5786" y="3600"/>
                      <a:pt x="5014" y="3960"/>
                    </a:cubicBezTo>
                    <a:cubicBezTo>
                      <a:pt x="4629" y="4320"/>
                      <a:pt x="4243" y="3240"/>
                      <a:pt x="3471" y="3600"/>
                    </a:cubicBezTo>
                    <a:cubicBezTo>
                      <a:pt x="2700" y="4320"/>
                      <a:pt x="3471" y="4680"/>
                      <a:pt x="3471" y="5040"/>
                    </a:cubicBezTo>
                    <a:cubicBezTo>
                      <a:pt x="3471" y="5760"/>
                      <a:pt x="3471" y="6120"/>
                      <a:pt x="2700" y="6120"/>
                    </a:cubicBezTo>
                    <a:cubicBezTo>
                      <a:pt x="1543" y="6120"/>
                      <a:pt x="2314" y="7200"/>
                      <a:pt x="1157" y="7560"/>
                    </a:cubicBezTo>
                    <a:cubicBezTo>
                      <a:pt x="771" y="7560"/>
                      <a:pt x="386" y="7560"/>
                      <a:pt x="0" y="7560"/>
                    </a:cubicBezTo>
                    <a:close/>
                  </a:path>
                </a:pathLst>
              </a:custGeom>
              <a:solidFill>
                <a:srgbClr val="EBF1DE"/>
              </a:solidFill>
              <a:ln w="3175" cap="flat">
                <a:solidFill>
                  <a:srgbClr val="9EAD6E"/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 sz="1300"/>
                </a:pPr>
                <a:endParaRPr/>
              </a:p>
            </p:txBody>
          </p:sp>
          <p:sp>
            <p:nvSpPr>
              <p:cNvPr id="102" name="Freeform 56"/>
              <p:cNvSpPr/>
              <p:nvPr/>
            </p:nvSpPr>
            <p:spPr>
              <a:xfrm>
                <a:off x="3576678" y="1726536"/>
                <a:ext cx="144647" cy="15516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7560"/>
                    </a:moveTo>
                    <a:cubicBezTo>
                      <a:pt x="0" y="7920"/>
                      <a:pt x="0" y="8280"/>
                      <a:pt x="0" y="8280"/>
                    </a:cubicBezTo>
                    <a:cubicBezTo>
                      <a:pt x="0" y="9000"/>
                      <a:pt x="0" y="9000"/>
                      <a:pt x="0" y="9000"/>
                    </a:cubicBezTo>
                    <a:cubicBezTo>
                      <a:pt x="0" y="9360"/>
                      <a:pt x="386" y="9000"/>
                      <a:pt x="771" y="9360"/>
                    </a:cubicBezTo>
                    <a:cubicBezTo>
                      <a:pt x="771" y="9720"/>
                      <a:pt x="771" y="10440"/>
                      <a:pt x="771" y="10800"/>
                    </a:cubicBezTo>
                    <a:cubicBezTo>
                      <a:pt x="386" y="10440"/>
                      <a:pt x="771" y="11160"/>
                      <a:pt x="386" y="11160"/>
                    </a:cubicBezTo>
                    <a:cubicBezTo>
                      <a:pt x="0" y="10800"/>
                      <a:pt x="386" y="11520"/>
                      <a:pt x="386" y="11520"/>
                    </a:cubicBezTo>
                    <a:cubicBezTo>
                      <a:pt x="386" y="11520"/>
                      <a:pt x="771" y="11880"/>
                      <a:pt x="771" y="11880"/>
                    </a:cubicBezTo>
                    <a:cubicBezTo>
                      <a:pt x="771" y="11880"/>
                      <a:pt x="1157" y="12240"/>
                      <a:pt x="1157" y="12600"/>
                    </a:cubicBezTo>
                    <a:cubicBezTo>
                      <a:pt x="1157" y="12600"/>
                      <a:pt x="2314" y="11520"/>
                      <a:pt x="2700" y="11880"/>
                    </a:cubicBezTo>
                    <a:cubicBezTo>
                      <a:pt x="3471" y="12240"/>
                      <a:pt x="4243" y="12240"/>
                      <a:pt x="4243" y="12960"/>
                    </a:cubicBezTo>
                    <a:cubicBezTo>
                      <a:pt x="4243" y="14040"/>
                      <a:pt x="3471" y="15120"/>
                      <a:pt x="2700" y="16200"/>
                    </a:cubicBezTo>
                    <a:cubicBezTo>
                      <a:pt x="2314" y="16200"/>
                      <a:pt x="2700" y="17640"/>
                      <a:pt x="2314" y="18360"/>
                    </a:cubicBezTo>
                    <a:cubicBezTo>
                      <a:pt x="1929" y="18720"/>
                      <a:pt x="1543" y="18360"/>
                      <a:pt x="1157" y="19080"/>
                    </a:cubicBezTo>
                    <a:cubicBezTo>
                      <a:pt x="771" y="19440"/>
                      <a:pt x="386" y="20520"/>
                      <a:pt x="386" y="20520"/>
                    </a:cubicBezTo>
                    <a:cubicBezTo>
                      <a:pt x="771" y="21600"/>
                      <a:pt x="771" y="21600"/>
                      <a:pt x="771" y="21600"/>
                    </a:cubicBezTo>
                    <a:cubicBezTo>
                      <a:pt x="771" y="21600"/>
                      <a:pt x="2314" y="20520"/>
                      <a:pt x="2700" y="20880"/>
                    </a:cubicBezTo>
                    <a:cubicBezTo>
                      <a:pt x="3086" y="21600"/>
                      <a:pt x="5400" y="21600"/>
                      <a:pt x="5400" y="21600"/>
                    </a:cubicBezTo>
                    <a:cubicBezTo>
                      <a:pt x="10414" y="18000"/>
                      <a:pt x="10414" y="18000"/>
                      <a:pt x="10414" y="18000"/>
                    </a:cubicBezTo>
                    <a:cubicBezTo>
                      <a:pt x="17357" y="12960"/>
                      <a:pt x="17357" y="12960"/>
                      <a:pt x="17357" y="12960"/>
                    </a:cubicBezTo>
                    <a:cubicBezTo>
                      <a:pt x="17357" y="12960"/>
                      <a:pt x="17743" y="12600"/>
                      <a:pt x="18129" y="11880"/>
                    </a:cubicBezTo>
                    <a:cubicBezTo>
                      <a:pt x="18514" y="11160"/>
                      <a:pt x="18514" y="11160"/>
                      <a:pt x="18900" y="10080"/>
                    </a:cubicBezTo>
                    <a:cubicBezTo>
                      <a:pt x="19286" y="9360"/>
                      <a:pt x="19286" y="9720"/>
                      <a:pt x="18900" y="8640"/>
                    </a:cubicBezTo>
                    <a:cubicBezTo>
                      <a:pt x="18514" y="7560"/>
                      <a:pt x="19286" y="7560"/>
                      <a:pt x="19671" y="6480"/>
                    </a:cubicBezTo>
                    <a:cubicBezTo>
                      <a:pt x="19671" y="5760"/>
                      <a:pt x="19286" y="6120"/>
                      <a:pt x="19286" y="5040"/>
                    </a:cubicBezTo>
                    <a:cubicBezTo>
                      <a:pt x="19286" y="3960"/>
                      <a:pt x="20057" y="3600"/>
                      <a:pt x="20829" y="3240"/>
                    </a:cubicBezTo>
                    <a:cubicBezTo>
                      <a:pt x="21600" y="2520"/>
                      <a:pt x="21600" y="1080"/>
                      <a:pt x="21600" y="1080"/>
                    </a:cubicBezTo>
                    <a:cubicBezTo>
                      <a:pt x="21214" y="1080"/>
                      <a:pt x="20829" y="1080"/>
                      <a:pt x="20829" y="1080"/>
                    </a:cubicBezTo>
                    <a:cubicBezTo>
                      <a:pt x="20829" y="720"/>
                      <a:pt x="20829" y="720"/>
                      <a:pt x="20829" y="720"/>
                    </a:cubicBezTo>
                    <a:cubicBezTo>
                      <a:pt x="20443" y="0"/>
                      <a:pt x="20443" y="0"/>
                      <a:pt x="20443" y="0"/>
                    </a:cubicBezTo>
                    <a:cubicBezTo>
                      <a:pt x="20057" y="0"/>
                      <a:pt x="18514" y="720"/>
                      <a:pt x="17743" y="1080"/>
                    </a:cubicBezTo>
                    <a:cubicBezTo>
                      <a:pt x="16971" y="1800"/>
                      <a:pt x="13886" y="1440"/>
                      <a:pt x="13114" y="1800"/>
                    </a:cubicBezTo>
                    <a:cubicBezTo>
                      <a:pt x="11571" y="3240"/>
                      <a:pt x="9643" y="2520"/>
                      <a:pt x="8871" y="3240"/>
                    </a:cubicBezTo>
                    <a:cubicBezTo>
                      <a:pt x="8100" y="3600"/>
                      <a:pt x="7329" y="2880"/>
                      <a:pt x="6557" y="2880"/>
                    </a:cubicBezTo>
                    <a:cubicBezTo>
                      <a:pt x="5786" y="2880"/>
                      <a:pt x="5786" y="3600"/>
                      <a:pt x="5014" y="3960"/>
                    </a:cubicBezTo>
                    <a:cubicBezTo>
                      <a:pt x="4629" y="4320"/>
                      <a:pt x="4243" y="3240"/>
                      <a:pt x="3471" y="3600"/>
                    </a:cubicBezTo>
                    <a:cubicBezTo>
                      <a:pt x="2700" y="4320"/>
                      <a:pt x="3471" y="4680"/>
                      <a:pt x="3471" y="5040"/>
                    </a:cubicBezTo>
                    <a:cubicBezTo>
                      <a:pt x="3471" y="5760"/>
                      <a:pt x="3471" y="6120"/>
                      <a:pt x="2700" y="6120"/>
                    </a:cubicBezTo>
                    <a:cubicBezTo>
                      <a:pt x="1543" y="6120"/>
                      <a:pt x="2314" y="7200"/>
                      <a:pt x="1157" y="7560"/>
                    </a:cubicBezTo>
                    <a:cubicBezTo>
                      <a:pt x="771" y="7560"/>
                      <a:pt x="386" y="7560"/>
                      <a:pt x="0" y="7560"/>
                    </a:cubicBezTo>
                    <a:close/>
                  </a:path>
                </a:pathLst>
              </a:custGeom>
              <a:solidFill>
                <a:srgbClr val="EBF1DE"/>
              </a:solidFill>
              <a:ln w="3175" cap="rnd">
                <a:solidFill>
                  <a:srgbClr val="9EAD6E"/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 sz="1300"/>
                </a:pPr>
                <a:endParaRPr/>
              </a:p>
            </p:txBody>
          </p:sp>
          <p:sp>
            <p:nvSpPr>
              <p:cNvPr id="103" name="Freeform 57"/>
              <p:cNvSpPr/>
              <p:nvPr/>
            </p:nvSpPr>
            <p:spPr>
              <a:xfrm>
                <a:off x="2910227" y="1394619"/>
                <a:ext cx="102792" cy="7487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343" h="20163" extrusionOk="0">
                    <a:moveTo>
                      <a:pt x="20260" y="9537"/>
                    </a:moveTo>
                    <a:cubicBezTo>
                      <a:pt x="20260" y="9537"/>
                      <a:pt x="20260" y="8840"/>
                      <a:pt x="20260" y="8143"/>
                    </a:cubicBezTo>
                    <a:cubicBezTo>
                      <a:pt x="20260" y="8143"/>
                      <a:pt x="19745" y="8143"/>
                      <a:pt x="19745" y="8143"/>
                    </a:cubicBezTo>
                    <a:cubicBezTo>
                      <a:pt x="19745" y="8143"/>
                      <a:pt x="19745" y="8143"/>
                      <a:pt x="19745" y="8143"/>
                    </a:cubicBezTo>
                    <a:cubicBezTo>
                      <a:pt x="18203" y="6750"/>
                      <a:pt x="18717" y="4659"/>
                      <a:pt x="18717" y="4659"/>
                    </a:cubicBezTo>
                    <a:cubicBezTo>
                      <a:pt x="15631" y="1872"/>
                      <a:pt x="15631" y="1872"/>
                      <a:pt x="15631" y="1872"/>
                    </a:cubicBezTo>
                    <a:cubicBezTo>
                      <a:pt x="15631" y="1872"/>
                      <a:pt x="15117" y="1175"/>
                      <a:pt x="13574" y="479"/>
                    </a:cubicBezTo>
                    <a:cubicBezTo>
                      <a:pt x="12031" y="-915"/>
                      <a:pt x="12031" y="1175"/>
                      <a:pt x="11517" y="1175"/>
                    </a:cubicBezTo>
                    <a:cubicBezTo>
                      <a:pt x="11003" y="1872"/>
                      <a:pt x="9460" y="2569"/>
                      <a:pt x="9460" y="2569"/>
                    </a:cubicBezTo>
                    <a:cubicBezTo>
                      <a:pt x="9460" y="2569"/>
                      <a:pt x="8945" y="3962"/>
                      <a:pt x="8431" y="3266"/>
                    </a:cubicBezTo>
                    <a:cubicBezTo>
                      <a:pt x="7403" y="1872"/>
                      <a:pt x="7403" y="4659"/>
                      <a:pt x="7403" y="4659"/>
                    </a:cubicBezTo>
                    <a:cubicBezTo>
                      <a:pt x="7403" y="4659"/>
                      <a:pt x="7917" y="5356"/>
                      <a:pt x="6374" y="5356"/>
                    </a:cubicBezTo>
                    <a:cubicBezTo>
                      <a:pt x="4831" y="6053"/>
                      <a:pt x="3803" y="8840"/>
                      <a:pt x="2774" y="10233"/>
                    </a:cubicBezTo>
                    <a:cubicBezTo>
                      <a:pt x="2260" y="11627"/>
                      <a:pt x="1231" y="13020"/>
                      <a:pt x="717" y="14414"/>
                    </a:cubicBezTo>
                    <a:cubicBezTo>
                      <a:pt x="203" y="15808"/>
                      <a:pt x="-826" y="19291"/>
                      <a:pt x="1231" y="17201"/>
                    </a:cubicBezTo>
                    <a:cubicBezTo>
                      <a:pt x="2774" y="15111"/>
                      <a:pt x="2774" y="17201"/>
                      <a:pt x="2774" y="17201"/>
                    </a:cubicBezTo>
                    <a:cubicBezTo>
                      <a:pt x="2774" y="18595"/>
                      <a:pt x="5345" y="17898"/>
                      <a:pt x="5345" y="19291"/>
                    </a:cubicBezTo>
                    <a:cubicBezTo>
                      <a:pt x="5860" y="20685"/>
                      <a:pt x="6888" y="19988"/>
                      <a:pt x="6888" y="19988"/>
                    </a:cubicBezTo>
                    <a:cubicBezTo>
                      <a:pt x="7403" y="18595"/>
                      <a:pt x="9974" y="19291"/>
                      <a:pt x="9974" y="17201"/>
                    </a:cubicBezTo>
                    <a:cubicBezTo>
                      <a:pt x="9974" y="15808"/>
                      <a:pt x="9974" y="14414"/>
                      <a:pt x="10488" y="15808"/>
                    </a:cubicBezTo>
                    <a:cubicBezTo>
                      <a:pt x="11517" y="17201"/>
                      <a:pt x="11003" y="17201"/>
                      <a:pt x="12545" y="17898"/>
                    </a:cubicBezTo>
                    <a:cubicBezTo>
                      <a:pt x="14088" y="17898"/>
                      <a:pt x="14088" y="19291"/>
                      <a:pt x="14603" y="18595"/>
                    </a:cubicBezTo>
                    <a:cubicBezTo>
                      <a:pt x="15117" y="17898"/>
                      <a:pt x="14603" y="18595"/>
                      <a:pt x="14603" y="16504"/>
                    </a:cubicBezTo>
                    <a:cubicBezTo>
                      <a:pt x="14603" y="14414"/>
                      <a:pt x="16145" y="15808"/>
                      <a:pt x="16660" y="14414"/>
                    </a:cubicBezTo>
                    <a:cubicBezTo>
                      <a:pt x="16660" y="13020"/>
                      <a:pt x="17688" y="11627"/>
                      <a:pt x="18717" y="13020"/>
                    </a:cubicBezTo>
                    <a:cubicBezTo>
                      <a:pt x="19745" y="13717"/>
                      <a:pt x="19231" y="13717"/>
                      <a:pt x="20260" y="12324"/>
                    </a:cubicBezTo>
                    <a:cubicBezTo>
                      <a:pt x="20774" y="10930"/>
                      <a:pt x="18717" y="11627"/>
                      <a:pt x="19745" y="10233"/>
                    </a:cubicBezTo>
                    <a:lnTo>
                      <a:pt x="20260" y="9537"/>
                    </a:lnTo>
                    <a:close/>
                  </a:path>
                </a:pathLst>
              </a:custGeom>
              <a:solidFill>
                <a:srgbClr val="EBF1DE"/>
              </a:solidFill>
              <a:ln w="3175" cap="flat">
                <a:solidFill>
                  <a:srgbClr val="9EAD6E"/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 sz="1300"/>
                </a:pPr>
                <a:endParaRPr/>
              </a:p>
            </p:txBody>
          </p:sp>
          <p:sp>
            <p:nvSpPr>
              <p:cNvPr id="104" name="Freeform 58"/>
              <p:cNvSpPr/>
              <p:nvPr/>
            </p:nvSpPr>
            <p:spPr>
              <a:xfrm>
                <a:off x="2910227" y="1394619"/>
                <a:ext cx="102792" cy="7487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343" h="20163" extrusionOk="0">
                    <a:moveTo>
                      <a:pt x="20260" y="9537"/>
                    </a:moveTo>
                    <a:cubicBezTo>
                      <a:pt x="20260" y="9537"/>
                      <a:pt x="20260" y="8840"/>
                      <a:pt x="20260" y="8143"/>
                    </a:cubicBezTo>
                    <a:cubicBezTo>
                      <a:pt x="20260" y="8143"/>
                      <a:pt x="19745" y="8143"/>
                      <a:pt x="19745" y="8143"/>
                    </a:cubicBezTo>
                    <a:cubicBezTo>
                      <a:pt x="19745" y="8143"/>
                      <a:pt x="19745" y="8143"/>
                      <a:pt x="19745" y="8143"/>
                    </a:cubicBezTo>
                    <a:cubicBezTo>
                      <a:pt x="18203" y="6750"/>
                      <a:pt x="18717" y="4659"/>
                      <a:pt x="18717" y="4659"/>
                    </a:cubicBezTo>
                    <a:cubicBezTo>
                      <a:pt x="15631" y="1872"/>
                      <a:pt x="15631" y="1872"/>
                      <a:pt x="15631" y="1872"/>
                    </a:cubicBezTo>
                    <a:cubicBezTo>
                      <a:pt x="15631" y="1872"/>
                      <a:pt x="15117" y="1175"/>
                      <a:pt x="13574" y="479"/>
                    </a:cubicBezTo>
                    <a:cubicBezTo>
                      <a:pt x="12031" y="-915"/>
                      <a:pt x="12031" y="1175"/>
                      <a:pt x="11517" y="1175"/>
                    </a:cubicBezTo>
                    <a:cubicBezTo>
                      <a:pt x="11003" y="1872"/>
                      <a:pt x="9460" y="2569"/>
                      <a:pt x="9460" y="2569"/>
                    </a:cubicBezTo>
                    <a:cubicBezTo>
                      <a:pt x="9460" y="2569"/>
                      <a:pt x="8945" y="3962"/>
                      <a:pt x="8431" y="3266"/>
                    </a:cubicBezTo>
                    <a:cubicBezTo>
                      <a:pt x="7403" y="1872"/>
                      <a:pt x="7403" y="4659"/>
                      <a:pt x="7403" y="4659"/>
                    </a:cubicBezTo>
                    <a:cubicBezTo>
                      <a:pt x="7403" y="4659"/>
                      <a:pt x="7917" y="5356"/>
                      <a:pt x="6374" y="5356"/>
                    </a:cubicBezTo>
                    <a:cubicBezTo>
                      <a:pt x="4831" y="6053"/>
                      <a:pt x="3803" y="8840"/>
                      <a:pt x="2774" y="10233"/>
                    </a:cubicBezTo>
                    <a:cubicBezTo>
                      <a:pt x="2260" y="11627"/>
                      <a:pt x="1231" y="13020"/>
                      <a:pt x="717" y="14414"/>
                    </a:cubicBezTo>
                    <a:cubicBezTo>
                      <a:pt x="203" y="15808"/>
                      <a:pt x="-826" y="19291"/>
                      <a:pt x="1231" y="17201"/>
                    </a:cubicBezTo>
                    <a:cubicBezTo>
                      <a:pt x="2774" y="15111"/>
                      <a:pt x="2774" y="17201"/>
                      <a:pt x="2774" y="17201"/>
                    </a:cubicBezTo>
                    <a:cubicBezTo>
                      <a:pt x="2774" y="18595"/>
                      <a:pt x="5345" y="17898"/>
                      <a:pt x="5345" y="19291"/>
                    </a:cubicBezTo>
                    <a:cubicBezTo>
                      <a:pt x="5860" y="20685"/>
                      <a:pt x="6888" y="19988"/>
                      <a:pt x="6888" y="19988"/>
                    </a:cubicBezTo>
                    <a:cubicBezTo>
                      <a:pt x="7403" y="18595"/>
                      <a:pt x="9974" y="19291"/>
                      <a:pt x="9974" y="17201"/>
                    </a:cubicBezTo>
                    <a:cubicBezTo>
                      <a:pt x="9974" y="15808"/>
                      <a:pt x="9974" y="14414"/>
                      <a:pt x="10488" y="15808"/>
                    </a:cubicBezTo>
                    <a:cubicBezTo>
                      <a:pt x="11517" y="17201"/>
                      <a:pt x="11003" y="17201"/>
                      <a:pt x="12545" y="17898"/>
                    </a:cubicBezTo>
                    <a:cubicBezTo>
                      <a:pt x="14088" y="17898"/>
                      <a:pt x="14088" y="19291"/>
                      <a:pt x="14603" y="18595"/>
                    </a:cubicBezTo>
                    <a:cubicBezTo>
                      <a:pt x="15117" y="17898"/>
                      <a:pt x="14603" y="18595"/>
                      <a:pt x="14603" y="16504"/>
                    </a:cubicBezTo>
                    <a:cubicBezTo>
                      <a:pt x="14603" y="14414"/>
                      <a:pt x="16145" y="15808"/>
                      <a:pt x="16660" y="14414"/>
                    </a:cubicBezTo>
                    <a:cubicBezTo>
                      <a:pt x="16660" y="13020"/>
                      <a:pt x="17688" y="11627"/>
                      <a:pt x="18717" y="13020"/>
                    </a:cubicBezTo>
                    <a:cubicBezTo>
                      <a:pt x="19745" y="13717"/>
                      <a:pt x="19231" y="13717"/>
                      <a:pt x="20260" y="12324"/>
                    </a:cubicBezTo>
                    <a:cubicBezTo>
                      <a:pt x="20774" y="10930"/>
                      <a:pt x="18717" y="11627"/>
                      <a:pt x="19745" y="10233"/>
                    </a:cubicBezTo>
                    <a:lnTo>
                      <a:pt x="20260" y="9537"/>
                    </a:lnTo>
                    <a:close/>
                  </a:path>
                </a:pathLst>
              </a:custGeom>
              <a:solidFill>
                <a:srgbClr val="EBF1DE"/>
              </a:solidFill>
              <a:ln w="3175" cap="rnd">
                <a:solidFill>
                  <a:srgbClr val="9EAD6E"/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 sz="1300"/>
                </a:pPr>
                <a:endParaRPr/>
              </a:p>
            </p:txBody>
          </p:sp>
          <p:sp>
            <p:nvSpPr>
              <p:cNvPr id="105" name="Freeform 59"/>
              <p:cNvSpPr/>
              <p:nvPr/>
            </p:nvSpPr>
            <p:spPr>
              <a:xfrm>
                <a:off x="3033602" y="606194"/>
                <a:ext cx="290606" cy="54580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347" extrusionOk="0">
                    <a:moveTo>
                      <a:pt x="20644" y="5047"/>
                    </a:moveTo>
                    <a:cubicBezTo>
                      <a:pt x="21600" y="5047"/>
                      <a:pt x="21600" y="5047"/>
                      <a:pt x="21600" y="5047"/>
                    </a:cubicBezTo>
                    <a:cubicBezTo>
                      <a:pt x="21600" y="5047"/>
                      <a:pt x="21027" y="4643"/>
                      <a:pt x="21027" y="4542"/>
                    </a:cubicBezTo>
                    <a:cubicBezTo>
                      <a:pt x="21027" y="4340"/>
                      <a:pt x="21218" y="4441"/>
                      <a:pt x="21218" y="4138"/>
                    </a:cubicBezTo>
                    <a:cubicBezTo>
                      <a:pt x="21218" y="3836"/>
                      <a:pt x="20644" y="3533"/>
                      <a:pt x="20644" y="3331"/>
                    </a:cubicBezTo>
                    <a:cubicBezTo>
                      <a:pt x="20835" y="3129"/>
                      <a:pt x="21218" y="2927"/>
                      <a:pt x="21027" y="2624"/>
                    </a:cubicBezTo>
                    <a:cubicBezTo>
                      <a:pt x="21027" y="2523"/>
                      <a:pt x="20644" y="2725"/>
                      <a:pt x="20453" y="2624"/>
                    </a:cubicBezTo>
                    <a:cubicBezTo>
                      <a:pt x="20262" y="2422"/>
                      <a:pt x="20835" y="1918"/>
                      <a:pt x="20644" y="1817"/>
                    </a:cubicBezTo>
                    <a:cubicBezTo>
                      <a:pt x="20262" y="1716"/>
                      <a:pt x="19880" y="1716"/>
                      <a:pt x="19688" y="1514"/>
                    </a:cubicBezTo>
                    <a:cubicBezTo>
                      <a:pt x="19497" y="1312"/>
                      <a:pt x="18924" y="1211"/>
                      <a:pt x="18542" y="1211"/>
                    </a:cubicBezTo>
                    <a:cubicBezTo>
                      <a:pt x="17968" y="1211"/>
                      <a:pt x="17204" y="908"/>
                      <a:pt x="17012" y="707"/>
                    </a:cubicBezTo>
                    <a:cubicBezTo>
                      <a:pt x="16821" y="606"/>
                      <a:pt x="16057" y="404"/>
                      <a:pt x="15865" y="303"/>
                    </a:cubicBezTo>
                    <a:cubicBezTo>
                      <a:pt x="15483" y="202"/>
                      <a:pt x="15292" y="0"/>
                      <a:pt x="15292" y="0"/>
                    </a:cubicBezTo>
                    <a:cubicBezTo>
                      <a:pt x="14719" y="505"/>
                      <a:pt x="14719" y="505"/>
                      <a:pt x="14719" y="505"/>
                    </a:cubicBezTo>
                    <a:cubicBezTo>
                      <a:pt x="15101" y="807"/>
                      <a:pt x="15101" y="807"/>
                      <a:pt x="15101" y="807"/>
                    </a:cubicBezTo>
                    <a:cubicBezTo>
                      <a:pt x="14910" y="1312"/>
                      <a:pt x="14910" y="1312"/>
                      <a:pt x="14910" y="1312"/>
                    </a:cubicBezTo>
                    <a:cubicBezTo>
                      <a:pt x="14910" y="1312"/>
                      <a:pt x="14527" y="1817"/>
                      <a:pt x="14336" y="1716"/>
                    </a:cubicBezTo>
                    <a:cubicBezTo>
                      <a:pt x="13954" y="1716"/>
                      <a:pt x="13189" y="1514"/>
                      <a:pt x="13189" y="1615"/>
                    </a:cubicBezTo>
                    <a:cubicBezTo>
                      <a:pt x="12998" y="1716"/>
                      <a:pt x="12425" y="1615"/>
                      <a:pt x="12616" y="1817"/>
                    </a:cubicBezTo>
                    <a:cubicBezTo>
                      <a:pt x="12807" y="2019"/>
                      <a:pt x="12234" y="2221"/>
                      <a:pt x="12616" y="2321"/>
                    </a:cubicBezTo>
                    <a:cubicBezTo>
                      <a:pt x="12998" y="2624"/>
                      <a:pt x="11278" y="1817"/>
                      <a:pt x="11278" y="1817"/>
                    </a:cubicBezTo>
                    <a:cubicBezTo>
                      <a:pt x="11278" y="1817"/>
                      <a:pt x="10896" y="2019"/>
                      <a:pt x="10704" y="2221"/>
                    </a:cubicBezTo>
                    <a:cubicBezTo>
                      <a:pt x="10513" y="2422"/>
                      <a:pt x="10322" y="2624"/>
                      <a:pt x="10322" y="2927"/>
                    </a:cubicBezTo>
                    <a:cubicBezTo>
                      <a:pt x="10322" y="3129"/>
                      <a:pt x="10131" y="3129"/>
                      <a:pt x="9749" y="3331"/>
                    </a:cubicBezTo>
                    <a:cubicBezTo>
                      <a:pt x="9558" y="3432"/>
                      <a:pt x="8984" y="3533"/>
                      <a:pt x="8984" y="3735"/>
                    </a:cubicBezTo>
                    <a:cubicBezTo>
                      <a:pt x="8984" y="3936"/>
                      <a:pt x="8793" y="3936"/>
                      <a:pt x="8411" y="3936"/>
                    </a:cubicBezTo>
                    <a:cubicBezTo>
                      <a:pt x="8028" y="3936"/>
                      <a:pt x="7837" y="4340"/>
                      <a:pt x="7837" y="4542"/>
                    </a:cubicBezTo>
                    <a:cubicBezTo>
                      <a:pt x="7837" y="4744"/>
                      <a:pt x="7455" y="5551"/>
                      <a:pt x="7073" y="5652"/>
                    </a:cubicBezTo>
                    <a:cubicBezTo>
                      <a:pt x="6690" y="5854"/>
                      <a:pt x="5926" y="5955"/>
                      <a:pt x="5926" y="6056"/>
                    </a:cubicBezTo>
                    <a:cubicBezTo>
                      <a:pt x="5926" y="6258"/>
                      <a:pt x="6308" y="6662"/>
                      <a:pt x="6117" y="6964"/>
                    </a:cubicBezTo>
                    <a:cubicBezTo>
                      <a:pt x="5926" y="7267"/>
                      <a:pt x="5926" y="7671"/>
                      <a:pt x="5543" y="7570"/>
                    </a:cubicBezTo>
                    <a:cubicBezTo>
                      <a:pt x="5161" y="7469"/>
                      <a:pt x="4779" y="6964"/>
                      <a:pt x="4396" y="7065"/>
                    </a:cubicBezTo>
                    <a:cubicBezTo>
                      <a:pt x="4014" y="7166"/>
                      <a:pt x="3058" y="7469"/>
                      <a:pt x="3058" y="7671"/>
                    </a:cubicBezTo>
                    <a:cubicBezTo>
                      <a:pt x="3058" y="7873"/>
                      <a:pt x="2294" y="8176"/>
                      <a:pt x="2294" y="8479"/>
                    </a:cubicBezTo>
                    <a:cubicBezTo>
                      <a:pt x="2294" y="8680"/>
                      <a:pt x="1147" y="8882"/>
                      <a:pt x="1338" y="9084"/>
                    </a:cubicBezTo>
                    <a:cubicBezTo>
                      <a:pt x="1529" y="9286"/>
                      <a:pt x="1720" y="9488"/>
                      <a:pt x="1529" y="9690"/>
                    </a:cubicBezTo>
                    <a:cubicBezTo>
                      <a:pt x="1529" y="9791"/>
                      <a:pt x="1529" y="10194"/>
                      <a:pt x="1529" y="10396"/>
                    </a:cubicBezTo>
                    <a:cubicBezTo>
                      <a:pt x="1529" y="10598"/>
                      <a:pt x="1720" y="10901"/>
                      <a:pt x="1529" y="11204"/>
                    </a:cubicBezTo>
                    <a:cubicBezTo>
                      <a:pt x="1147" y="11406"/>
                      <a:pt x="1338" y="11607"/>
                      <a:pt x="1529" y="11607"/>
                    </a:cubicBezTo>
                    <a:cubicBezTo>
                      <a:pt x="1720" y="11607"/>
                      <a:pt x="1912" y="11708"/>
                      <a:pt x="1912" y="12112"/>
                    </a:cubicBezTo>
                    <a:cubicBezTo>
                      <a:pt x="1912" y="12415"/>
                      <a:pt x="2103" y="12516"/>
                      <a:pt x="1720" y="12617"/>
                    </a:cubicBezTo>
                    <a:cubicBezTo>
                      <a:pt x="1338" y="12819"/>
                      <a:pt x="1338" y="12718"/>
                      <a:pt x="1338" y="12718"/>
                    </a:cubicBezTo>
                    <a:cubicBezTo>
                      <a:pt x="1338" y="12718"/>
                      <a:pt x="1147" y="13121"/>
                      <a:pt x="1147" y="13323"/>
                    </a:cubicBezTo>
                    <a:cubicBezTo>
                      <a:pt x="1147" y="13525"/>
                      <a:pt x="765" y="13626"/>
                      <a:pt x="1147" y="13828"/>
                    </a:cubicBezTo>
                    <a:cubicBezTo>
                      <a:pt x="1529" y="14030"/>
                      <a:pt x="1529" y="14131"/>
                      <a:pt x="1147" y="14232"/>
                    </a:cubicBezTo>
                    <a:cubicBezTo>
                      <a:pt x="765" y="14333"/>
                      <a:pt x="1147" y="14535"/>
                      <a:pt x="765" y="14636"/>
                    </a:cubicBezTo>
                    <a:cubicBezTo>
                      <a:pt x="191" y="14736"/>
                      <a:pt x="573" y="14636"/>
                      <a:pt x="573" y="14938"/>
                    </a:cubicBezTo>
                    <a:cubicBezTo>
                      <a:pt x="573" y="15140"/>
                      <a:pt x="956" y="15241"/>
                      <a:pt x="956" y="15443"/>
                    </a:cubicBezTo>
                    <a:cubicBezTo>
                      <a:pt x="956" y="15645"/>
                      <a:pt x="956" y="16049"/>
                      <a:pt x="573" y="15948"/>
                    </a:cubicBezTo>
                    <a:cubicBezTo>
                      <a:pt x="191" y="15847"/>
                      <a:pt x="191" y="15948"/>
                      <a:pt x="191" y="15948"/>
                    </a:cubicBezTo>
                    <a:cubicBezTo>
                      <a:pt x="191" y="16049"/>
                      <a:pt x="0" y="16150"/>
                      <a:pt x="0" y="16351"/>
                    </a:cubicBezTo>
                    <a:cubicBezTo>
                      <a:pt x="191" y="16452"/>
                      <a:pt x="382" y="16452"/>
                      <a:pt x="573" y="16452"/>
                    </a:cubicBezTo>
                    <a:cubicBezTo>
                      <a:pt x="573" y="16452"/>
                      <a:pt x="956" y="16856"/>
                      <a:pt x="956" y="16856"/>
                    </a:cubicBezTo>
                    <a:cubicBezTo>
                      <a:pt x="1147" y="16856"/>
                      <a:pt x="1147" y="16856"/>
                      <a:pt x="1147" y="16856"/>
                    </a:cubicBezTo>
                    <a:cubicBezTo>
                      <a:pt x="1147" y="16957"/>
                      <a:pt x="573" y="17260"/>
                      <a:pt x="573" y="17361"/>
                    </a:cubicBezTo>
                    <a:cubicBezTo>
                      <a:pt x="573" y="17462"/>
                      <a:pt x="956" y="17462"/>
                      <a:pt x="956" y="17563"/>
                    </a:cubicBezTo>
                    <a:cubicBezTo>
                      <a:pt x="956" y="17664"/>
                      <a:pt x="956" y="17764"/>
                      <a:pt x="956" y="17764"/>
                    </a:cubicBezTo>
                    <a:cubicBezTo>
                      <a:pt x="956" y="17764"/>
                      <a:pt x="1338" y="17764"/>
                      <a:pt x="1529" y="17764"/>
                    </a:cubicBezTo>
                    <a:cubicBezTo>
                      <a:pt x="1529" y="17966"/>
                      <a:pt x="1529" y="18067"/>
                      <a:pt x="1529" y="18168"/>
                    </a:cubicBezTo>
                    <a:cubicBezTo>
                      <a:pt x="1720" y="18269"/>
                      <a:pt x="2294" y="18471"/>
                      <a:pt x="2485" y="18572"/>
                    </a:cubicBezTo>
                    <a:cubicBezTo>
                      <a:pt x="2485" y="18673"/>
                      <a:pt x="2485" y="18875"/>
                      <a:pt x="2676" y="18875"/>
                    </a:cubicBezTo>
                    <a:cubicBezTo>
                      <a:pt x="2676" y="18976"/>
                      <a:pt x="3058" y="18875"/>
                      <a:pt x="3058" y="18976"/>
                    </a:cubicBezTo>
                    <a:cubicBezTo>
                      <a:pt x="3058" y="19178"/>
                      <a:pt x="3058" y="19178"/>
                      <a:pt x="3058" y="19178"/>
                    </a:cubicBezTo>
                    <a:cubicBezTo>
                      <a:pt x="2867" y="19178"/>
                      <a:pt x="2676" y="19178"/>
                      <a:pt x="2676" y="19178"/>
                    </a:cubicBezTo>
                    <a:cubicBezTo>
                      <a:pt x="2485" y="19279"/>
                      <a:pt x="2676" y="19379"/>
                      <a:pt x="2676" y="19480"/>
                    </a:cubicBezTo>
                    <a:cubicBezTo>
                      <a:pt x="2676" y="19480"/>
                      <a:pt x="2294" y="19581"/>
                      <a:pt x="2294" y="19581"/>
                    </a:cubicBezTo>
                    <a:cubicBezTo>
                      <a:pt x="2294" y="19783"/>
                      <a:pt x="2485" y="20086"/>
                      <a:pt x="2485" y="20086"/>
                    </a:cubicBezTo>
                    <a:cubicBezTo>
                      <a:pt x="2485" y="20389"/>
                      <a:pt x="2485" y="20692"/>
                      <a:pt x="3058" y="20793"/>
                    </a:cubicBezTo>
                    <a:cubicBezTo>
                      <a:pt x="3632" y="20793"/>
                      <a:pt x="4588" y="20591"/>
                      <a:pt x="4970" y="20490"/>
                    </a:cubicBezTo>
                    <a:cubicBezTo>
                      <a:pt x="4970" y="20086"/>
                      <a:pt x="4970" y="20086"/>
                      <a:pt x="5161" y="19783"/>
                    </a:cubicBezTo>
                    <a:cubicBezTo>
                      <a:pt x="5161" y="19783"/>
                      <a:pt x="5543" y="19783"/>
                      <a:pt x="5735" y="19783"/>
                    </a:cubicBezTo>
                    <a:cubicBezTo>
                      <a:pt x="5735" y="19783"/>
                      <a:pt x="5543" y="19480"/>
                      <a:pt x="5735" y="19480"/>
                    </a:cubicBezTo>
                    <a:cubicBezTo>
                      <a:pt x="6117" y="19379"/>
                      <a:pt x="7073" y="19480"/>
                      <a:pt x="7837" y="19480"/>
                    </a:cubicBezTo>
                    <a:cubicBezTo>
                      <a:pt x="8028" y="19480"/>
                      <a:pt x="8219" y="19178"/>
                      <a:pt x="8219" y="19178"/>
                    </a:cubicBezTo>
                    <a:cubicBezTo>
                      <a:pt x="8219" y="19178"/>
                      <a:pt x="8411" y="19279"/>
                      <a:pt x="8219" y="19379"/>
                    </a:cubicBezTo>
                    <a:cubicBezTo>
                      <a:pt x="8411" y="19379"/>
                      <a:pt x="8602" y="19379"/>
                      <a:pt x="8602" y="19379"/>
                    </a:cubicBezTo>
                    <a:cubicBezTo>
                      <a:pt x="8793" y="19178"/>
                      <a:pt x="8984" y="18976"/>
                      <a:pt x="9175" y="18673"/>
                    </a:cubicBezTo>
                    <a:cubicBezTo>
                      <a:pt x="9175" y="18673"/>
                      <a:pt x="9366" y="18572"/>
                      <a:pt x="8984" y="18572"/>
                    </a:cubicBezTo>
                    <a:cubicBezTo>
                      <a:pt x="8793" y="18673"/>
                      <a:pt x="8793" y="18976"/>
                      <a:pt x="8602" y="18976"/>
                    </a:cubicBezTo>
                    <a:cubicBezTo>
                      <a:pt x="8411" y="19077"/>
                      <a:pt x="8411" y="18875"/>
                      <a:pt x="8411" y="18774"/>
                    </a:cubicBezTo>
                    <a:cubicBezTo>
                      <a:pt x="8411" y="18673"/>
                      <a:pt x="8602" y="18269"/>
                      <a:pt x="8602" y="18067"/>
                    </a:cubicBezTo>
                    <a:cubicBezTo>
                      <a:pt x="8793" y="18067"/>
                      <a:pt x="8984" y="17865"/>
                      <a:pt x="8984" y="17764"/>
                    </a:cubicBezTo>
                    <a:cubicBezTo>
                      <a:pt x="9175" y="17563"/>
                      <a:pt x="8793" y="17664"/>
                      <a:pt x="8984" y="17462"/>
                    </a:cubicBezTo>
                    <a:cubicBezTo>
                      <a:pt x="9175" y="17361"/>
                      <a:pt x="9175" y="17361"/>
                      <a:pt x="9175" y="17361"/>
                    </a:cubicBezTo>
                    <a:cubicBezTo>
                      <a:pt x="9558" y="17058"/>
                      <a:pt x="9175" y="16553"/>
                      <a:pt x="8984" y="16351"/>
                    </a:cubicBezTo>
                    <a:cubicBezTo>
                      <a:pt x="9175" y="16351"/>
                      <a:pt x="9558" y="16250"/>
                      <a:pt x="9558" y="16150"/>
                    </a:cubicBezTo>
                    <a:cubicBezTo>
                      <a:pt x="9366" y="16150"/>
                      <a:pt x="8793" y="15948"/>
                      <a:pt x="8602" y="15948"/>
                    </a:cubicBezTo>
                    <a:cubicBezTo>
                      <a:pt x="9558" y="15948"/>
                      <a:pt x="9940" y="15847"/>
                      <a:pt x="10896" y="15746"/>
                    </a:cubicBezTo>
                    <a:cubicBezTo>
                      <a:pt x="10896" y="15948"/>
                      <a:pt x="10896" y="15948"/>
                      <a:pt x="10896" y="15948"/>
                    </a:cubicBezTo>
                    <a:cubicBezTo>
                      <a:pt x="11087" y="15948"/>
                      <a:pt x="11087" y="15948"/>
                      <a:pt x="11087" y="15948"/>
                    </a:cubicBezTo>
                    <a:cubicBezTo>
                      <a:pt x="11278" y="15948"/>
                      <a:pt x="11278" y="15746"/>
                      <a:pt x="11278" y="15645"/>
                    </a:cubicBezTo>
                    <a:cubicBezTo>
                      <a:pt x="11660" y="15544"/>
                      <a:pt x="11851" y="15645"/>
                      <a:pt x="12042" y="15544"/>
                    </a:cubicBezTo>
                    <a:cubicBezTo>
                      <a:pt x="12234" y="15544"/>
                      <a:pt x="12042" y="15443"/>
                      <a:pt x="12234" y="15342"/>
                    </a:cubicBezTo>
                    <a:cubicBezTo>
                      <a:pt x="12425" y="15241"/>
                      <a:pt x="12425" y="15342"/>
                      <a:pt x="12807" y="15241"/>
                    </a:cubicBezTo>
                    <a:cubicBezTo>
                      <a:pt x="12616" y="15039"/>
                      <a:pt x="12616" y="15039"/>
                      <a:pt x="12616" y="15039"/>
                    </a:cubicBezTo>
                    <a:cubicBezTo>
                      <a:pt x="12234" y="15039"/>
                      <a:pt x="12042" y="15039"/>
                      <a:pt x="11851" y="15039"/>
                    </a:cubicBezTo>
                    <a:cubicBezTo>
                      <a:pt x="12234" y="14938"/>
                      <a:pt x="12616" y="14837"/>
                      <a:pt x="12998" y="14736"/>
                    </a:cubicBezTo>
                    <a:cubicBezTo>
                      <a:pt x="12998" y="14535"/>
                      <a:pt x="13189" y="14232"/>
                      <a:pt x="12807" y="14030"/>
                    </a:cubicBezTo>
                    <a:cubicBezTo>
                      <a:pt x="12807" y="13929"/>
                      <a:pt x="12616" y="14030"/>
                      <a:pt x="12425" y="13929"/>
                    </a:cubicBezTo>
                    <a:cubicBezTo>
                      <a:pt x="12042" y="13828"/>
                      <a:pt x="12234" y="13626"/>
                      <a:pt x="12234" y="13626"/>
                    </a:cubicBezTo>
                    <a:cubicBezTo>
                      <a:pt x="11660" y="13525"/>
                      <a:pt x="11660" y="13525"/>
                      <a:pt x="11278" y="13222"/>
                    </a:cubicBezTo>
                    <a:cubicBezTo>
                      <a:pt x="11278" y="13222"/>
                      <a:pt x="11087" y="13323"/>
                      <a:pt x="10896" y="13424"/>
                    </a:cubicBezTo>
                    <a:cubicBezTo>
                      <a:pt x="10704" y="13424"/>
                      <a:pt x="10704" y="13323"/>
                      <a:pt x="10322" y="13323"/>
                    </a:cubicBezTo>
                    <a:cubicBezTo>
                      <a:pt x="10322" y="13222"/>
                      <a:pt x="10322" y="13121"/>
                      <a:pt x="10131" y="13121"/>
                    </a:cubicBezTo>
                    <a:cubicBezTo>
                      <a:pt x="10322" y="12617"/>
                      <a:pt x="9940" y="12314"/>
                      <a:pt x="9940" y="11910"/>
                    </a:cubicBezTo>
                    <a:cubicBezTo>
                      <a:pt x="9940" y="11910"/>
                      <a:pt x="9940" y="11607"/>
                      <a:pt x="9940" y="11607"/>
                    </a:cubicBezTo>
                    <a:cubicBezTo>
                      <a:pt x="10131" y="11607"/>
                      <a:pt x="10322" y="11607"/>
                      <a:pt x="10322" y="11607"/>
                    </a:cubicBezTo>
                    <a:cubicBezTo>
                      <a:pt x="9749" y="11305"/>
                      <a:pt x="10704" y="10800"/>
                      <a:pt x="10513" y="10396"/>
                    </a:cubicBezTo>
                    <a:cubicBezTo>
                      <a:pt x="10513" y="10396"/>
                      <a:pt x="10322" y="10396"/>
                      <a:pt x="10131" y="10396"/>
                    </a:cubicBezTo>
                    <a:cubicBezTo>
                      <a:pt x="10131" y="10295"/>
                      <a:pt x="10322" y="10194"/>
                      <a:pt x="10131" y="10194"/>
                    </a:cubicBezTo>
                    <a:cubicBezTo>
                      <a:pt x="10322" y="10093"/>
                      <a:pt x="10513" y="10295"/>
                      <a:pt x="10704" y="10194"/>
                    </a:cubicBezTo>
                    <a:cubicBezTo>
                      <a:pt x="10704" y="10194"/>
                      <a:pt x="10896" y="10093"/>
                      <a:pt x="10896" y="10093"/>
                    </a:cubicBezTo>
                    <a:cubicBezTo>
                      <a:pt x="11087" y="9993"/>
                      <a:pt x="11278" y="10093"/>
                      <a:pt x="11278" y="9993"/>
                    </a:cubicBezTo>
                    <a:cubicBezTo>
                      <a:pt x="11469" y="9993"/>
                      <a:pt x="11469" y="9791"/>
                      <a:pt x="11660" y="9690"/>
                    </a:cubicBezTo>
                    <a:cubicBezTo>
                      <a:pt x="11278" y="9690"/>
                      <a:pt x="11278" y="9690"/>
                      <a:pt x="11278" y="9690"/>
                    </a:cubicBezTo>
                    <a:cubicBezTo>
                      <a:pt x="11278" y="9589"/>
                      <a:pt x="11278" y="9589"/>
                      <a:pt x="11278" y="9589"/>
                    </a:cubicBezTo>
                    <a:cubicBezTo>
                      <a:pt x="11851" y="9488"/>
                      <a:pt x="12234" y="9488"/>
                      <a:pt x="12425" y="9286"/>
                    </a:cubicBezTo>
                    <a:cubicBezTo>
                      <a:pt x="12616" y="9185"/>
                      <a:pt x="12234" y="9185"/>
                      <a:pt x="12234" y="9185"/>
                    </a:cubicBezTo>
                    <a:cubicBezTo>
                      <a:pt x="12807" y="8781"/>
                      <a:pt x="12807" y="8781"/>
                      <a:pt x="12807" y="8781"/>
                    </a:cubicBezTo>
                    <a:cubicBezTo>
                      <a:pt x="12998" y="8680"/>
                      <a:pt x="13189" y="8781"/>
                      <a:pt x="13189" y="8781"/>
                    </a:cubicBezTo>
                    <a:cubicBezTo>
                      <a:pt x="13763" y="8781"/>
                      <a:pt x="13954" y="8479"/>
                      <a:pt x="14336" y="8378"/>
                    </a:cubicBezTo>
                    <a:cubicBezTo>
                      <a:pt x="14719" y="8378"/>
                      <a:pt x="15101" y="8479"/>
                      <a:pt x="15101" y="8378"/>
                    </a:cubicBezTo>
                    <a:cubicBezTo>
                      <a:pt x="15674" y="8277"/>
                      <a:pt x="15674" y="7974"/>
                      <a:pt x="16057" y="7772"/>
                    </a:cubicBezTo>
                    <a:cubicBezTo>
                      <a:pt x="16248" y="7671"/>
                      <a:pt x="16439" y="7671"/>
                      <a:pt x="16630" y="7570"/>
                    </a:cubicBezTo>
                    <a:cubicBezTo>
                      <a:pt x="16630" y="7469"/>
                      <a:pt x="16821" y="7469"/>
                      <a:pt x="16821" y="7368"/>
                    </a:cubicBezTo>
                    <a:cubicBezTo>
                      <a:pt x="16821" y="7368"/>
                      <a:pt x="16439" y="7267"/>
                      <a:pt x="16439" y="7267"/>
                    </a:cubicBezTo>
                    <a:cubicBezTo>
                      <a:pt x="16439" y="7166"/>
                      <a:pt x="16439" y="7166"/>
                      <a:pt x="16630" y="6964"/>
                    </a:cubicBezTo>
                    <a:cubicBezTo>
                      <a:pt x="16439" y="6964"/>
                      <a:pt x="16248" y="6662"/>
                      <a:pt x="16248" y="6460"/>
                    </a:cubicBezTo>
                    <a:cubicBezTo>
                      <a:pt x="17012" y="6157"/>
                      <a:pt x="17012" y="6157"/>
                      <a:pt x="17012" y="6157"/>
                    </a:cubicBezTo>
                    <a:cubicBezTo>
                      <a:pt x="17204" y="5955"/>
                      <a:pt x="16439" y="6056"/>
                      <a:pt x="17012" y="5955"/>
                    </a:cubicBezTo>
                    <a:cubicBezTo>
                      <a:pt x="17204" y="5854"/>
                      <a:pt x="17204" y="5854"/>
                      <a:pt x="17204" y="5854"/>
                    </a:cubicBezTo>
                    <a:cubicBezTo>
                      <a:pt x="17395" y="5854"/>
                      <a:pt x="16821" y="5753"/>
                      <a:pt x="17012" y="5652"/>
                    </a:cubicBezTo>
                    <a:cubicBezTo>
                      <a:pt x="17395" y="5551"/>
                      <a:pt x="17395" y="5753"/>
                      <a:pt x="17777" y="5652"/>
                    </a:cubicBezTo>
                    <a:cubicBezTo>
                      <a:pt x="18159" y="5551"/>
                      <a:pt x="18350" y="5148"/>
                      <a:pt x="18542" y="4845"/>
                    </a:cubicBezTo>
                    <a:cubicBezTo>
                      <a:pt x="18542" y="4845"/>
                      <a:pt x="18733" y="4946"/>
                      <a:pt x="18733" y="5047"/>
                    </a:cubicBezTo>
                    <a:cubicBezTo>
                      <a:pt x="18733" y="5047"/>
                      <a:pt x="19115" y="4946"/>
                      <a:pt x="19306" y="4946"/>
                    </a:cubicBezTo>
                    <a:cubicBezTo>
                      <a:pt x="19306" y="4946"/>
                      <a:pt x="19497" y="5148"/>
                      <a:pt x="19497" y="5148"/>
                    </a:cubicBezTo>
                    <a:cubicBezTo>
                      <a:pt x="19688" y="5249"/>
                      <a:pt x="19688" y="5047"/>
                      <a:pt x="19688" y="4946"/>
                    </a:cubicBezTo>
                    <a:cubicBezTo>
                      <a:pt x="20071" y="5047"/>
                      <a:pt x="20262" y="5047"/>
                      <a:pt x="20644" y="5047"/>
                    </a:cubicBezTo>
                    <a:close/>
                    <a:moveTo>
                      <a:pt x="5735" y="20793"/>
                    </a:moveTo>
                    <a:cubicBezTo>
                      <a:pt x="5735" y="20893"/>
                      <a:pt x="5735" y="21095"/>
                      <a:pt x="5735" y="21196"/>
                    </a:cubicBezTo>
                    <a:cubicBezTo>
                      <a:pt x="7264" y="21600"/>
                      <a:pt x="6881" y="21095"/>
                      <a:pt x="5735" y="20793"/>
                    </a:cubicBezTo>
                    <a:close/>
                    <a:moveTo>
                      <a:pt x="12807" y="17260"/>
                    </a:moveTo>
                    <a:cubicBezTo>
                      <a:pt x="12807" y="17260"/>
                      <a:pt x="12807" y="17462"/>
                      <a:pt x="12807" y="17563"/>
                    </a:cubicBezTo>
                    <a:cubicBezTo>
                      <a:pt x="12807" y="17563"/>
                      <a:pt x="12425" y="17462"/>
                      <a:pt x="12234" y="17462"/>
                    </a:cubicBezTo>
                    <a:cubicBezTo>
                      <a:pt x="11278" y="18168"/>
                      <a:pt x="10896" y="18067"/>
                      <a:pt x="11851" y="18875"/>
                    </a:cubicBezTo>
                    <a:cubicBezTo>
                      <a:pt x="12042" y="18774"/>
                      <a:pt x="12616" y="18370"/>
                      <a:pt x="12616" y="18370"/>
                    </a:cubicBezTo>
                    <a:cubicBezTo>
                      <a:pt x="12807" y="18168"/>
                      <a:pt x="12425" y="18168"/>
                      <a:pt x="12425" y="17966"/>
                    </a:cubicBezTo>
                    <a:cubicBezTo>
                      <a:pt x="12616" y="17764"/>
                      <a:pt x="12998" y="17462"/>
                      <a:pt x="13189" y="17260"/>
                    </a:cubicBezTo>
                    <a:cubicBezTo>
                      <a:pt x="13189" y="17260"/>
                      <a:pt x="12998" y="17260"/>
                      <a:pt x="12807" y="17260"/>
                    </a:cubicBezTo>
                    <a:close/>
                    <a:moveTo>
                      <a:pt x="5926" y="15746"/>
                    </a:moveTo>
                    <a:cubicBezTo>
                      <a:pt x="5926" y="15847"/>
                      <a:pt x="6117" y="15746"/>
                      <a:pt x="6117" y="15948"/>
                    </a:cubicBezTo>
                    <a:cubicBezTo>
                      <a:pt x="6117" y="16049"/>
                      <a:pt x="5735" y="16250"/>
                      <a:pt x="5735" y="16250"/>
                    </a:cubicBezTo>
                    <a:cubicBezTo>
                      <a:pt x="5735" y="16250"/>
                      <a:pt x="5161" y="17260"/>
                      <a:pt x="5352" y="16553"/>
                    </a:cubicBezTo>
                    <a:cubicBezTo>
                      <a:pt x="5352" y="16452"/>
                      <a:pt x="5543" y="16049"/>
                      <a:pt x="5735" y="15847"/>
                    </a:cubicBezTo>
                    <a:cubicBezTo>
                      <a:pt x="5735" y="15847"/>
                      <a:pt x="5926" y="15746"/>
                      <a:pt x="5926" y="15746"/>
                    </a:cubicBezTo>
                    <a:close/>
                    <a:moveTo>
                      <a:pt x="3632" y="14736"/>
                    </a:moveTo>
                    <a:cubicBezTo>
                      <a:pt x="3823" y="14736"/>
                      <a:pt x="3823" y="14736"/>
                      <a:pt x="3823" y="14736"/>
                    </a:cubicBezTo>
                    <a:cubicBezTo>
                      <a:pt x="3823" y="14736"/>
                      <a:pt x="3823" y="14938"/>
                      <a:pt x="3823" y="14938"/>
                    </a:cubicBezTo>
                    <a:cubicBezTo>
                      <a:pt x="4014" y="14938"/>
                      <a:pt x="4396" y="14938"/>
                      <a:pt x="4588" y="15039"/>
                    </a:cubicBezTo>
                    <a:cubicBezTo>
                      <a:pt x="5161" y="15443"/>
                      <a:pt x="4396" y="15746"/>
                      <a:pt x="3823" y="15948"/>
                    </a:cubicBezTo>
                    <a:cubicBezTo>
                      <a:pt x="3823" y="15948"/>
                      <a:pt x="3632" y="16150"/>
                      <a:pt x="3632" y="16150"/>
                    </a:cubicBezTo>
                    <a:cubicBezTo>
                      <a:pt x="3250" y="16150"/>
                      <a:pt x="3250" y="16049"/>
                      <a:pt x="3058" y="16150"/>
                    </a:cubicBezTo>
                    <a:cubicBezTo>
                      <a:pt x="2867" y="16150"/>
                      <a:pt x="2867" y="16250"/>
                      <a:pt x="2867" y="16250"/>
                    </a:cubicBezTo>
                    <a:cubicBezTo>
                      <a:pt x="2676" y="16250"/>
                      <a:pt x="2294" y="16250"/>
                      <a:pt x="2103" y="16250"/>
                    </a:cubicBezTo>
                    <a:cubicBezTo>
                      <a:pt x="2103" y="16049"/>
                      <a:pt x="2103" y="15847"/>
                      <a:pt x="2294" y="15645"/>
                    </a:cubicBezTo>
                    <a:cubicBezTo>
                      <a:pt x="2294" y="15645"/>
                      <a:pt x="2485" y="15645"/>
                      <a:pt x="2485" y="15544"/>
                    </a:cubicBezTo>
                    <a:cubicBezTo>
                      <a:pt x="2867" y="15443"/>
                      <a:pt x="3058" y="15544"/>
                      <a:pt x="3441" y="15443"/>
                    </a:cubicBezTo>
                    <a:cubicBezTo>
                      <a:pt x="3441" y="15342"/>
                      <a:pt x="3441" y="14938"/>
                      <a:pt x="3441" y="14938"/>
                    </a:cubicBezTo>
                    <a:lnTo>
                      <a:pt x="3632" y="14736"/>
                    </a:lnTo>
                    <a:close/>
                    <a:moveTo>
                      <a:pt x="10131" y="14636"/>
                    </a:moveTo>
                    <a:cubicBezTo>
                      <a:pt x="10131" y="14636"/>
                      <a:pt x="10322" y="14736"/>
                      <a:pt x="10513" y="14837"/>
                    </a:cubicBezTo>
                    <a:cubicBezTo>
                      <a:pt x="10513" y="14837"/>
                      <a:pt x="10704" y="14736"/>
                      <a:pt x="10896" y="14736"/>
                    </a:cubicBezTo>
                    <a:cubicBezTo>
                      <a:pt x="11087" y="14837"/>
                      <a:pt x="11278" y="14938"/>
                      <a:pt x="11278" y="15039"/>
                    </a:cubicBezTo>
                    <a:cubicBezTo>
                      <a:pt x="10896" y="14938"/>
                      <a:pt x="10513" y="14938"/>
                      <a:pt x="10131" y="14938"/>
                    </a:cubicBezTo>
                    <a:cubicBezTo>
                      <a:pt x="9940" y="14837"/>
                      <a:pt x="10131" y="14837"/>
                      <a:pt x="9940" y="14837"/>
                    </a:cubicBezTo>
                    <a:cubicBezTo>
                      <a:pt x="9940" y="14736"/>
                      <a:pt x="9749" y="14636"/>
                      <a:pt x="10131" y="14636"/>
                    </a:cubicBezTo>
                    <a:close/>
                    <a:moveTo>
                      <a:pt x="9366" y="14636"/>
                    </a:moveTo>
                    <a:cubicBezTo>
                      <a:pt x="9749" y="14636"/>
                      <a:pt x="9366" y="14736"/>
                      <a:pt x="9366" y="14837"/>
                    </a:cubicBezTo>
                    <a:cubicBezTo>
                      <a:pt x="9175" y="14837"/>
                      <a:pt x="9175" y="14636"/>
                      <a:pt x="9366" y="14636"/>
                    </a:cubicBezTo>
                    <a:close/>
                  </a:path>
                </a:pathLst>
              </a:custGeom>
              <a:solidFill>
                <a:srgbClr val="EBF1DE"/>
              </a:solidFill>
              <a:ln w="3175" cap="flat">
                <a:solidFill>
                  <a:srgbClr val="9EAD6E"/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 sz="1300"/>
                </a:pPr>
                <a:endParaRPr/>
              </a:p>
            </p:txBody>
          </p:sp>
          <p:sp>
            <p:nvSpPr>
              <p:cNvPr id="106" name="Freeform 60"/>
              <p:cNvSpPr/>
              <p:nvPr/>
            </p:nvSpPr>
            <p:spPr>
              <a:xfrm>
                <a:off x="3033602" y="606194"/>
                <a:ext cx="290606" cy="54580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347" extrusionOk="0">
                    <a:moveTo>
                      <a:pt x="20644" y="5047"/>
                    </a:moveTo>
                    <a:cubicBezTo>
                      <a:pt x="21600" y="5047"/>
                      <a:pt x="21600" y="5047"/>
                      <a:pt x="21600" y="5047"/>
                    </a:cubicBezTo>
                    <a:cubicBezTo>
                      <a:pt x="21600" y="5047"/>
                      <a:pt x="21027" y="4643"/>
                      <a:pt x="21027" y="4542"/>
                    </a:cubicBezTo>
                    <a:cubicBezTo>
                      <a:pt x="21027" y="4340"/>
                      <a:pt x="21218" y="4441"/>
                      <a:pt x="21218" y="4138"/>
                    </a:cubicBezTo>
                    <a:cubicBezTo>
                      <a:pt x="21218" y="3836"/>
                      <a:pt x="20644" y="3533"/>
                      <a:pt x="20644" y="3331"/>
                    </a:cubicBezTo>
                    <a:cubicBezTo>
                      <a:pt x="20835" y="3129"/>
                      <a:pt x="21218" y="2927"/>
                      <a:pt x="21027" y="2624"/>
                    </a:cubicBezTo>
                    <a:cubicBezTo>
                      <a:pt x="21027" y="2523"/>
                      <a:pt x="20644" y="2725"/>
                      <a:pt x="20453" y="2624"/>
                    </a:cubicBezTo>
                    <a:cubicBezTo>
                      <a:pt x="20262" y="2422"/>
                      <a:pt x="20835" y="1918"/>
                      <a:pt x="20644" y="1817"/>
                    </a:cubicBezTo>
                    <a:cubicBezTo>
                      <a:pt x="20262" y="1716"/>
                      <a:pt x="19880" y="1716"/>
                      <a:pt x="19688" y="1514"/>
                    </a:cubicBezTo>
                    <a:cubicBezTo>
                      <a:pt x="19497" y="1312"/>
                      <a:pt x="18924" y="1211"/>
                      <a:pt x="18542" y="1211"/>
                    </a:cubicBezTo>
                    <a:cubicBezTo>
                      <a:pt x="17968" y="1211"/>
                      <a:pt x="17204" y="908"/>
                      <a:pt x="17012" y="707"/>
                    </a:cubicBezTo>
                    <a:cubicBezTo>
                      <a:pt x="16821" y="606"/>
                      <a:pt x="16057" y="404"/>
                      <a:pt x="15865" y="303"/>
                    </a:cubicBezTo>
                    <a:cubicBezTo>
                      <a:pt x="15483" y="202"/>
                      <a:pt x="15292" y="0"/>
                      <a:pt x="15292" y="0"/>
                    </a:cubicBezTo>
                    <a:cubicBezTo>
                      <a:pt x="14719" y="505"/>
                      <a:pt x="14719" y="505"/>
                      <a:pt x="14719" y="505"/>
                    </a:cubicBezTo>
                    <a:cubicBezTo>
                      <a:pt x="15101" y="807"/>
                      <a:pt x="15101" y="807"/>
                      <a:pt x="15101" y="807"/>
                    </a:cubicBezTo>
                    <a:cubicBezTo>
                      <a:pt x="14910" y="1312"/>
                      <a:pt x="14910" y="1312"/>
                      <a:pt x="14910" y="1312"/>
                    </a:cubicBezTo>
                    <a:cubicBezTo>
                      <a:pt x="14910" y="1312"/>
                      <a:pt x="14527" y="1817"/>
                      <a:pt x="14336" y="1716"/>
                    </a:cubicBezTo>
                    <a:cubicBezTo>
                      <a:pt x="13954" y="1716"/>
                      <a:pt x="13189" y="1514"/>
                      <a:pt x="13189" y="1615"/>
                    </a:cubicBezTo>
                    <a:cubicBezTo>
                      <a:pt x="12998" y="1716"/>
                      <a:pt x="12425" y="1615"/>
                      <a:pt x="12616" y="1817"/>
                    </a:cubicBezTo>
                    <a:cubicBezTo>
                      <a:pt x="12807" y="2019"/>
                      <a:pt x="12234" y="2221"/>
                      <a:pt x="12616" y="2321"/>
                    </a:cubicBezTo>
                    <a:cubicBezTo>
                      <a:pt x="12998" y="2624"/>
                      <a:pt x="11278" y="1817"/>
                      <a:pt x="11278" y="1817"/>
                    </a:cubicBezTo>
                    <a:cubicBezTo>
                      <a:pt x="11278" y="1817"/>
                      <a:pt x="10896" y="2019"/>
                      <a:pt x="10704" y="2221"/>
                    </a:cubicBezTo>
                    <a:cubicBezTo>
                      <a:pt x="10513" y="2422"/>
                      <a:pt x="10322" y="2624"/>
                      <a:pt x="10322" y="2927"/>
                    </a:cubicBezTo>
                    <a:cubicBezTo>
                      <a:pt x="10322" y="3129"/>
                      <a:pt x="10131" y="3129"/>
                      <a:pt x="9749" y="3331"/>
                    </a:cubicBezTo>
                    <a:cubicBezTo>
                      <a:pt x="9558" y="3432"/>
                      <a:pt x="8984" y="3533"/>
                      <a:pt x="8984" y="3735"/>
                    </a:cubicBezTo>
                    <a:cubicBezTo>
                      <a:pt x="8984" y="3936"/>
                      <a:pt x="8793" y="3936"/>
                      <a:pt x="8411" y="3936"/>
                    </a:cubicBezTo>
                    <a:cubicBezTo>
                      <a:pt x="8028" y="3936"/>
                      <a:pt x="7837" y="4340"/>
                      <a:pt x="7837" y="4542"/>
                    </a:cubicBezTo>
                    <a:cubicBezTo>
                      <a:pt x="7837" y="4744"/>
                      <a:pt x="7455" y="5551"/>
                      <a:pt x="7073" y="5652"/>
                    </a:cubicBezTo>
                    <a:cubicBezTo>
                      <a:pt x="6690" y="5854"/>
                      <a:pt x="5926" y="5955"/>
                      <a:pt x="5926" y="6056"/>
                    </a:cubicBezTo>
                    <a:cubicBezTo>
                      <a:pt x="5926" y="6258"/>
                      <a:pt x="6308" y="6662"/>
                      <a:pt x="6117" y="6964"/>
                    </a:cubicBezTo>
                    <a:cubicBezTo>
                      <a:pt x="5926" y="7267"/>
                      <a:pt x="5926" y="7671"/>
                      <a:pt x="5543" y="7570"/>
                    </a:cubicBezTo>
                    <a:cubicBezTo>
                      <a:pt x="5161" y="7469"/>
                      <a:pt x="4779" y="6964"/>
                      <a:pt x="4396" y="7065"/>
                    </a:cubicBezTo>
                    <a:cubicBezTo>
                      <a:pt x="4014" y="7166"/>
                      <a:pt x="3058" y="7469"/>
                      <a:pt x="3058" y="7671"/>
                    </a:cubicBezTo>
                    <a:cubicBezTo>
                      <a:pt x="3058" y="7873"/>
                      <a:pt x="2294" y="8176"/>
                      <a:pt x="2294" y="8479"/>
                    </a:cubicBezTo>
                    <a:cubicBezTo>
                      <a:pt x="2294" y="8680"/>
                      <a:pt x="1147" y="8882"/>
                      <a:pt x="1338" y="9084"/>
                    </a:cubicBezTo>
                    <a:cubicBezTo>
                      <a:pt x="1529" y="9286"/>
                      <a:pt x="1720" y="9488"/>
                      <a:pt x="1529" y="9690"/>
                    </a:cubicBezTo>
                    <a:cubicBezTo>
                      <a:pt x="1529" y="9791"/>
                      <a:pt x="1529" y="10194"/>
                      <a:pt x="1529" y="10396"/>
                    </a:cubicBezTo>
                    <a:cubicBezTo>
                      <a:pt x="1529" y="10598"/>
                      <a:pt x="1720" y="10901"/>
                      <a:pt x="1529" y="11204"/>
                    </a:cubicBezTo>
                    <a:cubicBezTo>
                      <a:pt x="1147" y="11406"/>
                      <a:pt x="1338" y="11607"/>
                      <a:pt x="1529" y="11607"/>
                    </a:cubicBezTo>
                    <a:cubicBezTo>
                      <a:pt x="1720" y="11607"/>
                      <a:pt x="1912" y="11708"/>
                      <a:pt x="1912" y="12112"/>
                    </a:cubicBezTo>
                    <a:cubicBezTo>
                      <a:pt x="1912" y="12415"/>
                      <a:pt x="2103" y="12516"/>
                      <a:pt x="1720" y="12617"/>
                    </a:cubicBezTo>
                    <a:cubicBezTo>
                      <a:pt x="1338" y="12819"/>
                      <a:pt x="1338" y="12718"/>
                      <a:pt x="1338" y="12718"/>
                    </a:cubicBezTo>
                    <a:cubicBezTo>
                      <a:pt x="1338" y="12718"/>
                      <a:pt x="1147" y="13121"/>
                      <a:pt x="1147" y="13323"/>
                    </a:cubicBezTo>
                    <a:cubicBezTo>
                      <a:pt x="1147" y="13525"/>
                      <a:pt x="765" y="13626"/>
                      <a:pt x="1147" y="13828"/>
                    </a:cubicBezTo>
                    <a:cubicBezTo>
                      <a:pt x="1529" y="14030"/>
                      <a:pt x="1529" y="14131"/>
                      <a:pt x="1147" y="14232"/>
                    </a:cubicBezTo>
                    <a:cubicBezTo>
                      <a:pt x="765" y="14333"/>
                      <a:pt x="1147" y="14535"/>
                      <a:pt x="765" y="14636"/>
                    </a:cubicBezTo>
                    <a:cubicBezTo>
                      <a:pt x="191" y="14736"/>
                      <a:pt x="573" y="14636"/>
                      <a:pt x="573" y="14938"/>
                    </a:cubicBezTo>
                    <a:cubicBezTo>
                      <a:pt x="573" y="15140"/>
                      <a:pt x="956" y="15241"/>
                      <a:pt x="956" y="15443"/>
                    </a:cubicBezTo>
                    <a:cubicBezTo>
                      <a:pt x="956" y="15645"/>
                      <a:pt x="956" y="16049"/>
                      <a:pt x="573" y="15948"/>
                    </a:cubicBezTo>
                    <a:cubicBezTo>
                      <a:pt x="191" y="15847"/>
                      <a:pt x="191" y="15948"/>
                      <a:pt x="191" y="15948"/>
                    </a:cubicBezTo>
                    <a:cubicBezTo>
                      <a:pt x="191" y="16049"/>
                      <a:pt x="0" y="16150"/>
                      <a:pt x="0" y="16351"/>
                    </a:cubicBezTo>
                    <a:cubicBezTo>
                      <a:pt x="191" y="16452"/>
                      <a:pt x="382" y="16452"/>
                      <a:pt x="573" y="16452"/>
                    </a:cubicBezTo>
                    <a:cubicBezTo>
                      <a:pt x="573" y="16452"/>
                      <a:pt x="956" y="16856"/>
                      <a:pt x="956" y="16856"/>
                    </a:cubicBezTo>
                    <a:cubicBezTo>
                      <a:pt x="1147" y="16856"/>
                      <a:pt x="1147" y="16856"/>
                      <a:pt x="1147" y="16856"/>
                    </a:cubicBezTo>
                    <a:cubicBezTo>
                      <a:pt x="1147" y="16957"/>
                      <a:pt x="573" y="17260"/>
                      <a:pt x="573" y="17361"/>
                    </a:cubicBezTo>
                    <a:cubicBezTo>
                      <a:pt x="573" y="17462"/>
                      <a:pt x="956" y="17462"/>
                      <a:pt x="956" y="17563"/>
                    </a:cubicBezTo>
                    <a:cubicBezTo>
                      <a:pt x="956" y="17664"/>
                      <a:pt x="956" y="17764"/>
                      <a:pt x="956" y="17764"/>
                    </a:cubicBezTo>
                    <a:cubicBezTo>
                      <a:pt x="956" y="17764"/>
                      <a:pt x="1338" y="17764"/>
                      <a:pt x="1529" y="17764"/>
                    </a:cubicBezTo>
                    <a:cubicBezTo>
                      <a:pt x="1529" y="17966"/>
                      <a:pt x="1529" y="18067"/>
                      <a:pt x="1529" y="18168"/>
                    </a:cubicBezTo>
                    <a:cubicBezTo>
                      <a:pt x="1720" y="18269"/>
                      <a:pt x="2294" y="18471"/>
                      <a:pt x="2485" y="18572"/>
                    </a:cubicBezTo>
                    <a:cubicBezTo>
                      <a:pt x="2485" y="18673"/>
                      <a:pt x="2485" y="18875"/>
                      <a:pt x="2676" y="18875"/>
                    </a:cubicBezTo>
                    <a:cubicBezTo>
                      <a:pt x="2676" y="18976"/>
                      <a:pt x="3058" y="18875"/>
                      <a:pt x="3058" y="18976"/>
                    </a:cubicBezTo>
                    <a:cubicBezTo>
                      <a:pt x="3058" y="19178"/>
                      <a:pt x="3058" y="19178"/>
                      <a:pt x="3058" y="19178"/>
                    </a:cubicBezTo>
                    <a:cubicBezTo>
                      <a:pt x="2867" y="19178"/>
                      <a:pt x="2676" y="19178"/>
                      <a:pt x="2676" y="19178"/>
                    </a:cubicBezTo>
                    <a:cubicBezTo>
                      <a:pt x="2485" y="19279"/>
                      <a:pt x="2676" y="19379"/>
                      <a:pt x="2676" y="19480"/>
                    </a:cubicBezTo>
                    <a:cubicBezTo>
                      <a:pt x="2676" y="19480"/>
                      <a:pt x="2294" y="19581"/>
                      <a:pt x="2294" y="19581"/>
                    </a:cubicBezTo>
                    <a:cubicBezTo>
                      <a:pt x="2294" y="19783"/>
                      <a:pt x="2485" y="20086"/>
                      <a:pt x="2485" y="20086"/>
                    </a:cubicBezTo>
                    <a:cubicBezTo>
                      <a:pt x="2485" y="20389"/>
                      <a:pt x="2485" y="20692"/>
                      <a:pt x="3058" y="20793"/>
                    </a:cubicBezTo>
                    <a:cubicBezTo>
                      <a:pt x="3632" y="20793"/>
                      <a:pt x="4588" y="20591"/>
                      <a:pt x="4970" y="20490"/>
                    </a:cubicBezTo>
                    <a:cubicBezTo>
                      <a:pt x="4970" y="20086"/>
                      <a:pt x="4970" y="20086"/>
                      <a:pt x="5161" y="19783"/>
                    </a:cubicBezTo>
                    <a:cubicBezTo>
                      <a:pt x="5161" y="19783"/>
                      <a:pt x="5543" y="19783"/>
                      <a:pt x="5735" y="19783"/>
                    </a:cubicBezTo>
                    <a:cubicBezTo>
                      <a:pt x="5735" y="19783"/>
                      <a:pt x="5543" y="19480"/>
                      <a:pt x="5735" y="19480"/>
                    </a:cubicBezTo>
                    <a:cubicBezTo>
                      <a:pt x="6117" y="19379"/>
                      <a:pt x="7073" y="19480"/>
                      <a:pt x="7837" y="19480"/>
                    </a:cubicBezTo>
                    <a:cubicBezTo>
                      <a:pt x="8028" y="19480"/>
                      <a:pt x="8219" y="19178"/>
                      <a:pt x="8219" y="19178"/>
                    </a:cubicBezTo>
                    <a:cubicBezTo>
                      <a:pt x="8219" y="19178"/>
                      <a:pt x="8411" y="19279"/>
                      <a:pt x="8219" y="19379"/>
                    </a:cubicBezTo>
                    <a:cubicBezTo>
                      <a:pt x="8411" y="19379"/>
                      <a:pt x="8602" y="19379"/>
                      <a:pt x="8602" y="19379"/>
                    </a:cubicBezTo>
                    <a:cubicBezTo>
                      <a:pt x="8793" y="19178"/>
                      <a:pt x="8984" y="18976"/>
                      <a:pt x="9175" y="18673"/>
                    </a:cubicBezTo>
                    <a:cubicBezTo>
                      <a:pt x="9175" y="18673"/>
                      <a:pt x="9366" y="18572"/>
                      <a:pt x="8984" y="18572"/>
                    </a:cubicBezTo>
                    <a:cubicBezTo>
                      <a:pt x="8793" y="18673"/>
                      <a:pt x="8793" y="18976"/>
                      <a:pt x="8602" y="18976"/>
                    </a:cubicBezTo>
                    <a:cubicBezTo>
                      <a:pt x="8411" y="19077"/>
                      <a:pt x="8411" y="18875"/>
                      <a:pt x="8411" y="18774"/>
                    </a:cubicBezTo>
                    <a:cubicBezTo>
                      <a:pt x="8411" y="18673"/>
                      <a:pt x="8602" y="18269"/>
                      <a:pt x="8602" y="18067"/>
                    </a:cubicBezTo>
                    <a:cubicBezTo>
                      <a:pt x="8793" y="18067"/>
                      <a:pt x="8984" y="17865"/>
                      <a:pt x="8984" y="17764"/>
                    </a:cubicBezTo>
                    <a:cubicBezTo>
                      <a:pt x="9175" y="17563"/>
                      <a:pt x="8793" y="17664"/>
                      <a:pt x="8984" y="17462"/>
                    </a:cubicBezTo>
                    <a:cubicBezTo>
                      <a:pt x="9175" y="17361"/>
                      <a:pt x="9175" y="17361"/>
                      <a:pt x="9175" y="17361"/>
                    </a:cubicBezTo>
                    <a:cubicBezTo>
                      <a:pt x="9558" y="17058"/>
                      <a:pt x="9175" y="16553"/>
                      <a:pt x="8984" y="16351"/>
                    </a:cubicBezTo>
                    <a:cubicBezTo>
                      <a:pt x="9175" y="16351"/>
                      <a:pt x="9558" y="16250"/>
                      <a:pt x="9558" y="16150"/>
                    </a:cubicBezTo>
                    <a:cubicBezTo>
                      <a:pt x="9366" y="16150"/>
                      <a:pt x="8793" y="15948"/>
                      <a:pt x="8602" y="15948"/>
                    </a:cubicBezTo>
                    <a:cubicBezTo>
                      <a:pt x="9558" y="15948"/>
                      <a:pt x="9940" y="15847"/>
                      <a:pt x="10896" y="15746"/>
                    </a:cubicBezTo>
                    <a:cubicBezTo>
                      <a:pt x="10896" y="15948"/>
                      <a:pt x="10896" y="15948"/>
                      <a:pt x="10896" y="15948"/>
                    </a:cubicBezTo>
                    <a:cubicBezTo>
                      <a:pt x="11087" y="15948"/>
                      <a:pt x="11087" y="15948"/>
                      <a:pt x="11087" y="15948"/>
                    </a:cubicBezTo>
                    <a:cubicBezTo>
                      <a:pt x="11278" y="15948"/>
                      <a:pt x="11278" y="15746"/>
                      <a:pt x="11278" y="15645"/>
                    </a:cubicBezTo>
                    <a:cubicBezTo>
                      <a:pt x="11660" y="15544"/>
                      <a:pt x="11851" y="15645"/>
                      <a:pt x="12042" y="15544"/>
                    </a:cubicBezTo>
                    <a:cubicBezTo>
                      <a:pt x="12234" y="15544"/>
                      <a:pt x="12042" y="15443"/>
                      <a:pt x="12234" y="15342"/>
                    </a:cubicBezTo>
                    <a:cubicBezTo>
                      <a:pt x="12425" y="15241"/>
                      <a:pt x="12425" y="15342"/>
                      <a:pt x="12807" y="15241"/>
                    </a:cubicBezTo>
                    <a:cubicBezTo>
                      <a:pt x="12616" y="15039"/>
                      <a:pt x="12616" y="15039"/>
                      <a:pt x="12616" y="15039"/>
                    </a:cubicBezTo>
                    <a:cubicBezTo>
                      <a:pt x="12234" y="15039"/>
                      <a:pt x="12042" y="15039"/>
                      <a:pt x="11851" y="15039"/>
                    </a:cubicBezTo>
                    <a:cubicBezTo>
                      <a:pt x="12234" y="14938"/>
                      <a:pt x="12616" y="14837"/>
                      <a:pt x="12998" y="14736"/>
                    </a:cubicBezTo>
                    <a:cubicBezTo>
                      <a:pt x="12998" y="14535"/>
                      <a:pt x="13189" y="14232"/>
                      <a:pt x="12807" y="14030"/>
                    </a:cubicBezTo>
                    <a:cubicBezTo>
                      <a:pt x="12807" y="13929"/>
                      <a:pt x="12616" y="14030"/>
                      <a:pt x="12425" y="13929"/>
                    </a:cubicBezTo>
                    <a:cubicBezTo>
                      <a:pt x="12042" y="13828"/>
                      <a:pt x="12234" y="13626"/>
                      <a:pt x="12234" y="13626"/>
                    </a:cubicBezTo>
                    <a:cubicBezTo>
                      <a:pt x="11660" y="13525"/>
                      <a:pt x="11660" y="13525"/>
                      <a:pt x="11278" y="13222"/>
                    </a:cubicBezTo>
                    <a:cubicBezTo>
                      <a:pt x="11278" y="13222"/>
                      <a:pt x="11087" y="13323"/>
                      <a:pt x="10896" y="13424"/>
                    </a:cubicBezTo>
                    <a:cubicBezTo>
                      <a:pt x="10704" y="13424"/>
                      <a:pt x="10704" y="13323"/>
                      <a:pt x="10322" y="13323"/>
                    </a:cubicBezTo>
                    <a:cubicBezTo>
                      <a:pt x="10322" y="13222"/>
                      <a:pt x="10322" y="13121"/>
                      <a:pt x="10131" y="13121"/>
                    </a:cubicBezTo>
                    <a:cubicBezTo>
                      <a:pt x="10322" y="12617"/>
                      <a:pt x="9940" y="12314"/>
                      <a:pt x="9940" y="11910"/>
                    </a:cubicBezTo>
                    <a:cubicBezTo>
                      <a:pt x="9940" y="11910"/>
                      <a:pt x="9940" y="11607"/>
                      <a:pt x="9940" y="11607"/>
                    </a:cubicBezTo>
                    <a:cubicBezTo>
                      <a:pt x="10131" y="11607"/>
                      <a:pt x="10322" y="11607"/>
                      <a:pt x="10322" y="11607"/>
                    </a:cubicBezTo>
                    <a:cubicBezTo>
                      <a:pt x="9749" y="11305"/>
                      <a:pt x="10704" y="10800"/>
                      <a:pt x="10513" y="10396"/>
                    </a:cubicBezTo>
                    <a:cubicBezTo>
                      <a:pt x="10513" y="10396"/>
                      <a:pt x="10322" y="10396"/>
                      <a:pt x="10131" y="10396"/>
                    </a:cubicBezTo>
                    <a:cubicBezTo>
                      <a:pt x="10131" y="10295"/>
                      <a:pt x="10322" y="10194"/>
                      <a:pt x="10131" y="10194"/>
                    </a:cubicBezTo>
                    <a:cubicBezTo>
                      <a:pt x="10322" y="10093"/>
                      <a:pt x="10513" y="10295"/>
                      <a:pt x="10704" y="10194"/>
                    </a:cubicBezTo>
                    <a:cubicBezTo>
                      <a:pt x="10704" y="10194"/>
                      <a:pt x="10896" y="10093"/>
                      <a:pt x="10896" y="10093"/>
                    </a:cubicBezTo>
                    <a:cubicBezTo>
                      <a:pt x="11087" y="9993"/>
                      <a:pt x="11278" y="10093"/>
                      <a:pt x="11278" y="9993"/>
                    </a:cubicBezTo>
                    <a:cubicBezTo>
                      <a:pt x="11469" y="9993"/>
                      <a:pt x="11469" y="9791"/>
                      <a:pt x="11660" y="9690"/>
                    </a:cubicBezTo>
                    <a:cubicBezTo>
                      <a:pt x="11278" y="9690"/>
                      <a:pt x="11278" y="9690"/>
                      <a:pt x="11278" y="9690"/>
                    </a:cubicBezTo>
                    <a:cubicBezTo>
                      <a:pt x="11278" y="9589"/>
                      <a:pt x="11278" y="9589"/>
                      <a:pt x="11278" y="9589"/>
                    </a:cubicBezTo>
                    <a:cubicBezTo>
                      <a:pt x="11851" y="9488"/>
                      <a:pt x="12234" y="9488"/>
                      <a:pt x="12425" y="9286"/>
                    </a:cubicBezTo>
                    <a:cubicBezTo>
                      <a:pt x="12616" y="9185"/>
                      <a:pt x="12234" y="9185"/>
                      <a:pt x="12234" y="9185"/>
                    </a:cubicBezTo>
                    <a:cubicBezTo>
                      <a:pt x="12807" y="8781"/>
                      <a:pt x="12807" y="8781"/>
                      <a:pt x="12807" y="8781"/>
                    </a:cubicBezTo>
                    <a:cubicBezTo>
                      <a:pt x="12998" y="8680"/>
                      <a:pt x="13189" y="8781"/>
                      <a:pt x="13189" y="8781"/>
                    </a:cubicBezTo>
                    <a:cubicBezTo>
                      <a:pt x="13763" y="8781"/>
                      <a:pt x="13954" y="8479"/>
                      <a:pt x="14336" y="8378"/>
                    </a:cubicBezTo>
                    <a:cubicBezTo>
                      <a:pt x="14719" y="8378"/>
                      <a:pt x="15101" y="8479"/>
                      <a:pt x="15101" y="8378"/>
                    </a:cubicBezTo>
                    <a:cubicBezTo>
                      <a:pt x="15674" y="8277"/>
                      <a:pt x="15674" y="7974"/>
                      <a:pt x="16057" y="7772"/>
                    </a:cubicBezTo>
                    <a:cubicBezTo>
                      <a:pt x="16248" y="7671"/>
                      <a:pt x="16439" y="7671"/>
                      <a:pt x="16630" y="7570"/>
                    </a:cubicBezTo>
                    <a:cubicBezTo>
                      <a:pt x="16630" y="7469"/>
                      <a:pt x="16821" y="7469"/>
                      <a:pt x="16821" y="7368"/>
                    </a:cubicBezTo>
                    <a:cubicBezTo>
                      <a:pt x="16821" y="7368"/>
                      <a:pt x="16439" y="7267"/>
                      <a:pt x="16439" y="7267"/>
                    </a:cubicBezTo>
                    <a:cubicBezTo>
                      <a:pt x="16439" y="7166"/>
                      <a:pt x="16439" y="7166"/>
                      <a:pt x="16630" y="6964"/>
                    </a:cubicBezTo>
                    <a:cubicBezTo>
                      <a:pt x="16439" y="6964"/>
                      <a:pt x="16248" y="6662"/>
                      <a:pt x="16248" y="6460"/>
                    </a:cubicBezTo>
                    <a:cubicBezTo>
                      <a:pt x="17012" y="6157"/>
                      <a:pt x="17012" y="6157"/>
                      <a:pt x="17012" y="6157"/>
                    </a:cubicBezTo>
                    <a:cubicBezTo>
                      <a:pt x="17204" y="5955"/>
                      <a:pt x="16439" y="6056"/>
                      <a:pt x="17012" y="5955"/>
                    </a:cubicBezTo>
                    <a:cubicBezTo>
                      <a:pt x="17204" y="5854"/>
                      <a:pt x="17204" y="5854"/>
                      <a:pt x="17204" y="5854"/>
                    </a:cubicBezTo>
                    <a:cubicBezTo>
                      <a:pt x="17395" y="5854"/>
                      <a:pt x="16821" y="5753"/>
                      <a:pt x="17012" y="5652"/>
                    </a:cubicBezTo>
                    <a:cubicBezTo>
                      <a:pt x="17395" y="5551"/>
                      <a:pt x="17395" y="5753"/>
                      <a:pt x="17777" y="5652"/>
                    </a:cubicBezTo>
                    <a:cubicBezTo>
                      <a:pt x="18159" y="5551"/>
                      <a:pt x="18350" y="5148"/>
                      <a:pt x="18542" y="4845"/>
                    </a:cubicBezTo>
                    <a:cubicBezTo>
                      <a:pt x="18542" y="4845"/>
                      <a:pt x="18733" y="4946"/>
                      <a:pt x="18733" y="5047"/>
                    </a:cubicBezTo>
                    <a:cubicBezTo>
                      <a:pt x="18733" y="5047"/>
                      <a:pt x="19115" y="4946"/>
                      <a:pt x="19306" y="4946"/>
                    </a:cubicBezTo>
                    <a:cubicBezTo>
                      <a:pt x="19306" y="4946"/>
                      <a:pt x="19497" y="5148"/>
                      <a:pt x="19497" y="5148"/>
                    </a:cubicBezTo>
                    <a:cubicBezTo>
                      <a:pt x="19688" y="5249"/>
                      <a:pt x="19688" y="5047"/>
                      <a:pt x="19688" y="4946"/>
                    </a:cubicBezTo>
                    <a:cubicBezTo>
                      <a:pt x="20071" y="5047"/>
                      <a:pt x="20262" y="5047"/>
                      <a:pt x="20644" y="5047"/>
                    </a:cubicBezTo>
                    <a:close/>
                    <a:moveTo>
                      <a:pt x="5735" y="20793"/>
                    </a:moveTo>
                    <a:cubicBezTo>
                      <a:pt x="5735" y="20893"/>
                      <a:pt x="5735" y="21095"/>
                      <a:pt x="5735" y="21196"/>
                    </a:cubicBezTo>
                    <a:cubicBezTo>
                      <a:pt x="7264" y="21600"/>
                      <a:pt x="6881" y="21095"/>
                      <a:pt x="5735" y="20793"/>
                    </a:cubicBezTo>
                    <a:close/>
                    <a:moveTo>
                      <a:pt x="12807" y="17260"/>
                    </a:moveTo>
                    <a:cubicBezTo>
                      <a:pt x="12807" y="17260"/>
                      <a:pt x="12807" y="17462"/>
                      <a:pt x="12807" y="17563"/>
                    </a:cubicBezTo>
                    <a:cubicBezTo>
                      <a:pt x="12807" y="17563"/>
                      <a:pt x="12425" y="17462"/>
                      <a:pt x="12234" y="17462"/>
                    </a:cubicBezTo>
                    <a:cubicBezTo>
                      <a:pt x="11278" y="18168"/>
                      <a:pt x="10896" y="18067"/>
                      <a:pt x="11851" y="18875"/>
                    </a:cubicBezTo>
                    <a:cubicBezTo>
                      <a:pt x="12042" y="18774"/>
                      <a:pt x="12616" y="18370"/>
                      <a:pt x="12616" y="18370"/>
                    </a:cubicBezTo>
                    <a:cubicBezTo>
                      <a:pt x="12807" y="18168"/>
                      <a:pt x="12425" y="18168"/>
                      <a:pt x="12425" y="17966"/>
                    </a:cubicBezTo>
                    <a:cubicBezTo>
                      <a:pt x="12616" y="17764"/>
                      <a:pt x="12998" y="17462"/>
                      <a:pt x="13189" y="17260"/>
                    </a:cubicBezTo>
                    <a:cubicBezTo>
                      <a:pt x="13189" y="17260"/>
                      <a:pt x="12998" y="17260"/>
                      <a:pt x="12807" y="17260"/>
                    </a:cubicBezTo>
                    <a:close/>
                    <a:moveTo>
                      <a:pt x="5926" y="15746"/>
                    </a:moveTo>
                    <a:cubicBezTo>
                      <a:pt x="5926" y="15847"/>
                      <a:pt x="6117" y="15746"/>
                      <a:pt x="6117" y="15948"/>
                    </a:cubicBezTo>
                    <a:cubicBezTo>
                      <a:pt x="6117" y="16049"/>
                      <a:pt x="5735" y="16250"/>
                      <a:pt x="5735" y="16250"/>
                    </a:cubicBezTo>
                    <a:cubicBezTo>
                      <a:pt x="5735" y="16250"/>
                      <a:pt x="5161" y="17260"/>
                      <a:pt x="5352" y="16553"/>
                    </a:cubicBezTo>
                    <a:cubicBezTo>
                      <a:pt x="5352" y="16452"/>
                      <a:pt x="5543" y="16049"/>
                      <a:pt x="5735" y="15847"/>
                    </a:cubicBezTo>
                    <a:cubicBezTo>
                      <a:pt x="5735" y="15847"/>
                      <a:pt x="5926" y="15746"/>
                      <a:pt x="5926" y="15746"/>
                    </a:cubicBezTo>
                    <a:close/>
                    <a:moveTo>
                      <a:pt x="3632" y="14736"/>
                    </a:moveTo>
                    <a:cubicBezTo>
                      <a:pt x="3823" y="14736"/>
                      <a:pt x="3823" y="14736"/>
                      <a:pt x="3823" y="14736"/>
                    </a:cubicBezTo>
                    <a:cubicBezTo>
                      <a:pt x="3823" y="14736"/>
                      <a:pt x="3823" y="14938"/>
                      <a:pt x="3823" y="14938"/>
                    </a:cubicBezTo>
                    <a:cubicBezTo>
                      <a:pt x="4014" y="14938"/>
                      <a:pt x="4396" y="14938"/>
                      <a:pt x="4588" y="15039"/>
                    </a:cubicBezTo>
                    <a:cubicBezTo>
                      <a:pt x="5161" y="15443"/>
                      <a:pt x="4396" y="15746"/>
                      <a:pt x="3823" y="15948"/>
                    </a:cubicBezTo>
                    <a:cubicBezTo>
                      <a:pt x="3823" y="15948"/>
                      <a:pt x="3632" y="16150"/>
                      <a:pt x="3632" y="16150"/>
                    </a:cubicBezTo>
                    <a:cubicBezTo>
                      <a:pt x="3250" y="16150"/>
                      <a:pt x="3250" y="16049"/>
                      <a:pt x="3058" y="16150"/>
                    </a:cubicBezTo>
                    <a:cubicBezTo>
                      <a:pt x="2867" y="16150"/>
                      <a:pt x="2867" y="16250"/>
                      <a:pt x="2867" y="16250"/>
                    </a:cubicBezTo>
                    <a:cubicBezTo>
                      <a:pt x="2676" y="16250"/>
                      <a:pt x="2294" y="16250"/>
                      <a:pt x="2103" y="16250"/>
                    </a:cubicBezTo>
                    <a:cubicBezTo>
                      <a:pt x="2103" y="16049"/>
                      <a:pt x="2103" y="15847"/>
                      <a:pt x="2294" y="15645"/>
                    </a:cubicBezTo>
                    <a:cubicBezTo>
                      <a:pt x="2294" y="15645"/>
                      <a:pt x="2485" y="15645"/>
                      <a:pt x="2485" y="15544"/>
                    </a:cubicBezTo>
                    <a:cubicBezTo>
                      <a:pt x="2867" y="15443"/>
                      <a:pt x="3058" y="15544"/>
                      <a:pt x="3441" y="15443"/>
                    </a:cubicBezTo>
                    <a:cubicBezTo>
                      <a:pt x="3441" y="15342"/>
                      <a:pt x="3441" y="14938"/>
                      <a:pt x="3441" y="14938"/>
                    </a:cubicBezTo>
                    <a:lnTo>
                      <a:pt x="3632" y="14736"/>
                    </a:lnTo>
                    <a:close/>
                    <a:moveTo>
                      <a:pt x="10131" y="14636"/>
                    </a:moveTo>
                    <a:cubicBezTo>
                      <a:pt x="10131" y="14636"/>
                      <a:pt x="10322" y="14736"/>
                      <a:pt x="10513" y="14837"/>
                    </a:cubicBezTo>
                    <a:cubicBezTo>
                      <a:pt x="10513" y="14837"/>
                      <a:pt x="10704" y="14736"/>
                      <a:pt x="10896" y="14736"/>
                    </a:cubicBezTo>
                    <a:cubicBezTo>
                      <a:pt x="11087" y="14837"/>
                      <a:pt x="11278" y="14938"/>
                      <a:pt x="11278" y="15039"/>
                    </a:cubicBezTo>
                    <a:cubicBezTo>
                      <a:pt x="10896" y="14938"/>
                      <a:pt x="10513" y="14938"/>
                      <a:pt x="10131" y="14938"/>
                    </a:cubicBezTo>
                    <a:cubicBezTo>
                      <a:pt x="9940" y="14837"/>
                      <a:pt x="10131" y="14837"/>
                      <a:pt x="9940" y="14837"/>
                    </a:cubicBezTo>
                    <a:cubicBezTo>
                      <a:pt x="9940" y="14736"/>
                      <a:pt x="9749" y="14636"/>
                      <a:pt x="10131" y="14636"/>
                    </a:cubicBezTo>
                    <a:close/>
                    <a:moveTo>
                      <a:pt x="9366" y="14636"/>
                    </a:moveTo>
                    <a:cubicBezTo>
                      <a:pt x="9749" y="14636"/>
                      <a:pt x="9366" y="14736"/>
                      <a:pt x="9366" y="14837"/>
                    </a:cubicBezTo>
                    <a:cubicBezTo>
                      <a:pt x="9175" y="14837"/>
                      <a:pt x="9175" y="14636"/>
                      <a:pt x="9366" y="14636"/>
                    </a:cubicBezTo>
                    <a:close/>
                  </a:path>
                </a:pathLst>
              </a:custGeom>
              <a:solidFill>
                <a:srgbClr val="EBF1DE"/>
              </a:solidFill>
              <a:ln w="3175" cap="rnd">
                <a:solidFill>
                  <a:srgbClr val="9EAD6E"/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 sz="1300"/>
                </a:pPr>
                <a:endParaRPr/>
              </a:p>
            </p:txBody>
          </p:sp>
          <p:sp>
            <p:nvSpPr>
              <p:cNvPr id="107" name="Freeform 61"/>
              <p:cNvSpPr/>
              <p:nvPr/>
            </p:nvSpPr>
            <p:spPr>
              <a:xfrm>
                <a:off x="3462423" y="3512246"/>
                <a:ext cx="27469" cy="4076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509" h="21600" extrusionOk="0">
                    <a:moveTo>
                      <a:pt x="18545" y="13500"/>
                    </a:moveTo>
                    <a:cubicBezTo>
                      <a:pt x="18545" y="13500"/>
                      <a:pt x="20509" y="8100"/>
                      <a:pt x="20509" y="5400"/>
                    </a:cubicBezTo>
                    <a:cubicBezTo>
                      <a:pt x="20509" y="2700"/>
                      <a:pt x="12654" y="0"/>
                      <a:pt x="12654" y="0"/>
                    </a:cubicBezTo>
                    <a:cubicBezTo>
                      <a:pt x="12654" y="0"/>
                      <a:pt x="8727" y="2700"/>
                      <a:pt x="4800" y="1350"/>
                    </a:cubicBezTo>
                    <a:cubicBezTo>
                      <a:pt x="2836" y="0"/>
                      <a:pt x="873" y="2700"/>
                      <a:pt x="873" y="6750"/>
                    </a:cubicBezTo>
                    <a:cubicBezTo>
                      <a:pt x="873" y="12150"/>
                      <a:pt x="-1091" y="10800"/>
                      <a:pt x="873" y="14850"/>
                    </a:cubicBezTo>
                    <a:cubicBezTo>
                      <a:pt x="4800" y="18900"/>
                      <a:pt x="2836" y="16200"/>
                      <a:pt x="6764" y="18900"/>
                    </a:cubicBezTo>
                    <a:cubicBezTo>
                      <a:pt x="12654" y="20250"/>
                      <a:pt x="20509" y="21600"/>
                      <a:pt x="20509" y="21600"/>
                    </a:cubicBezTo>
                    <a:lnTo>
                      <a:pt x="18545" y="13500"/>
                    </a:lnTo>
                    <a:close/>
                  </a:path>
                </a:pathLst>
              </a:custGeom>
              <a:solidFill>
                <a:srgbClr val="EBF1DE"/>
              </a:solidFill>
              <a:ln w="3175" cap="flat">
                <a:solidFill>
                  <a:srgbClr val="9EAD6E"/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 sz="1300"/>
                </a:pPr>
                <a:endParaRPr/>
              </a:p>
            </p:txBody>
          </p:sp>
          <p:sp>
            <p:nvSpPr>
              <p:cNvPr id="108" name="Freeform 62"/>
              <p:cNvSpPr/>
              <p:nvPr/>
            </p:nvSpPr>
            <p:spPr>
              <a:xfrm>
                <a:off x="1481722" y="2615475"/>
                <a:ext cx="89650" cy="14067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741" h="20632" extrusionOk="0">
                    <a:moveTo>
                      <a:pt x="20741" y="548"/>
                    </a:moveTo>
                    <a:cubicBezTo>
                      <a:pt x="20141" y="548"/>
                      <a:pt x="18941" y="548"/>
                      <a:pt x="18341" y="548"/>
                    </a:cubicBezTo>
                    <a:cubicBezTo>
                      <a:pt x="18341" y="548"/>
                      <a:pt x="18341" y="169"/>
                      <a:pt x="18341" y="169"/>
                    </a:cubicBezTo>
                    <a:cubicBezTo>
                      <a:pt x="17141" y="169"/>
                      <a:pt x="15941" y="-210"/>
                      <a:pt x="15341" y="169"/>
                    </a:cubicBezTo>
                    <a:cubicBezTo>
                      <a:pt x="15341" y="548"/>
                      <a:pt x="15341" y="548"/>
                      <a:pt x="15341" y="548"/>
                    </a:cubicBezTo>
                    <a:cubicBezTo>
                      <a:pt x="14741" y="548"/>
                      <a:pt x="13541" y="927"/>
                      <a:pt x="13541" y="927"/>
                    </a:cubicBezTo>
                    <a:cubicBezTo>
                      <a:pt x="9341" y="927"/>
                      <a:pt x="8141" y="-968"/>
                      <a:pt x="6341" y="1685"/>
                    </a:cubicBezTo>
                    <a:cubicBezTo>
                      <a:pt x="6341" y="1306"/>
                      <a:pt x="6341" y="1306"/>
                      <a:pt x="6341" y="1306"/>
                    </a:cubicBezTo>
                    <a:cubicBezTo>
                      <a:pt x="6341" y="1306"/>
                      <a:pt x="3341" y="3579"/>
                      <a:pt x="3341" y="4337"/>
                    </a:cubicBezTo>
                    <a:cubicBezTo>
                      <a:pt x="3341" y="4716"/>
                      <a:pt x="3341" y="5474"/>
                      <a:pt x="3341" y="6232"/>
                    </a:cubicBezTo>
                    <a:cubicBezTo>
                      <a:pt x="2741" y="6990"/>
                      <a:pt x="1541" y="6990"/>
                      <a:pt x="341" y="7748"/>
                    </a:cubicBezTo>
                    <a:cubicBezTo>
                      <a:pt x="-859" y="8127"/>
                      <a:pt x="1541" y="9264"/>
                      <a:pt x="941" y="10021"/>
                    </a:cubicBezTo>
                    <a:cubicBezTo>
                      <a:pt x="941" y="10779"/>
                      <a:pt x="341" y="12674"/>
                      <a:pt x="341" y="12674"/>
                    </a:cubicBezTo>
                    <a:cubicBezTo>
                      <a:pt x="341" y="12674"/>
                      <a:pt x="1541" y="13053"/>
                      <a:pt x="2141" y="13432"/>
                    </a:cubicBezTo>
                    <a:cubicBezTo>
                      <a:pt x="2741" y="13811"/>
                      <a:pt x="2141" y="15327"/>
                      <a:pt x="2141" y="15327"/>
                    </a:cubicBezTo>
                    <a:cubicBezTo>
                      <a:pt x="2741" y="18358"/>
                      <a:pt x="2741" y="18358"/>
                      <a:pt x="2741" y="18358"/>
                    </a:cubicBezTo>
                    <a:cubicBezTo>
                      <a:pt x="3341" y="20253"/>
                      <a:pt x="3341" y="20253"/>
                      <a:pt x="3341" y="20253"/>
                    </a:cubicBezTo>
                    <a:cubicBezTo>
                      <a:pt x="5741" y="19874"/>
                      <a:pt x="5741" y="19874"/>
                      <a:pt x="5741" y="19874"/>
                    </a:cubicBezTo>
                    <a:cubicBezTo>
                      <a:pt x="9341" y="20632"/>
                      <a:pt x="9341" y="20632"/>
                      <a:pt x="9341" y="20632"/>
                    </a:cubicBezTo>
                    <a:cubicBezTo>
                      <a:pt x="10541" y="19116"/>
                      <a:pt x="10541" y="19116"/>
                      <a:pt x="10541" y="19116"/>
                    </a:cubicBezTo>
                    <a:cubicBezTo>
                      <a:pt x="8741" y="18358"/>
                      <a:pt x="8741" y="18358"/>
                      <a:pt x="8741" y="18358"/>
                    </a:cubicBezTo>
                    <a:cubicBezTo>
                      <a:pt x="9341" y="16464"/>
                      <a:pt x="9341" y="16464"/>
                      <a:pt x="9341" y="16464"/>
                    </a:cubicBezTo>
                    <a:cubicBezTo>
                      <a:pt x="12941" y="17221"/>
                      <a:pt x="12941" y="17221"/>
                      <a:pt x="12941" y="17221"/>
                    </a:cubicBezTo>
                    <a:cubicBezTo>
                      <a:pt x="14741" y="16843"/>
                      <a:pt x="14741" y="16843"/>
                      <a:pt x="14741" y="16843"/>
                    </a:cubicBezTo>
                    <a:cubicBezTo>
                      <a:pt x="15341" y="17600"/>
                      <a:pt x="15341" y="17600"/>
                      <a:pt x="15341" y="17600"/>
                    </a:cubicBezTo>
                    <a:cubicBezTo>
                      <a:pt x="17741" y="17600"/>
                      <a:pt x="17741" y="17600"/>
                      <a:pt x="17741" y="17600"/>
                    </a:cubicBezTo>
                    <a:cubicBezTo>
                      <a:pt x="17741" y="17600"/>
                      <a:pt x="18941" y="16464"/>
                      <a:pt x="20141" y="15327"/>
                    </a:cubicBezTo>
                    <a:cubicBezTo>
                      <a:pt x="20741" y="13811"/>
                      <a:pt x="20741" y="12295"/>
                      <a:pt x="20741" y="12295"/>
                    </a:cubicBezTo>
                    <a:cubicBezTo>
                      <a:pt x="20741" y="12295"/>
                      <a:pt x="18341" y="10779"/>
                      <a:pt x="18341" y="9643"/>
                    </a:cubicBezTo>
                    <a:cubicBezTo>
                      <a:pt x="18341" y="8506"/>
                      <a:pt x="17741" y="5474"/>
                      <a:pt x="17741" y="5474"/>
                    </a:cubicBezTo>
                    <a:cubicBezTo>
                      <a:pt x="20141" y="2821"/>
                      <a:pt x="20141" y="2821"/>
                      <a:pt x="20141" y="2821"/>
                    </a:cubicBezTo>
                    <a:cubicBezTo>
                      <a:pt x="20141" y="2821"/>
                      <a:pt x="20141" y="2064"/>
                      <a:pt x="20741" y="1685"/>
                    </a:cubicBezTo>
                    <a:cubicBezTo>
                      <a:pt x="20141" y="1685"/>
                      <a:pt x="20141" y="1685"/>
                      <a:pt x="20141" y="1685"/>
                    </a:cubicBezTo>
                    <a:cubicBezTo>
                      <a:pt x="20141" y="1685"/>
                      <a:pt x="19541" y="927"/>
                      <a:pt x="20741" y="927"/>
                    </a:cubicBezTo>
                    <a:lnTo>
                      <a:pt x="20741" y="548"/>
                    </a:lnTo>
                    <a:close/>
                  </a:path>
                </a:pathLst>
              </a:custGeom>
              <a:solidFill>
                <a:srgbClr val="EBF1DE"/>
              </a:solidFill>
              <a:ln w="3175" cap="flat">
                <a:solidFill>
                  <a:srgbClr val="9EAD6E"/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 sz="1300"/>
                </a:pPr>
                <a:endParaRPr/>
              </a:p>
            </p:txBody>
          </p:sp>
          <p:sp>
            <p:nvSpPr>
              <p:cNvPr id="109" name="Freeform 63"/>
              <p:cNvSpPr/>
              <p:nvPr/>
            </p:nvSpPr>
            <p:spPr>
              <a:xfrm>
                <a:off x="1481722" y="2615475"/>
                <a:ext cx="89650" cy="14067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741" h="20632" extrusionOk="0">
                    <a:moveTo>
                      <a:pt x="20741" y="548"/>
                    </a:moveTo>
                    <a:cubicBezTo>
                      <a:pt x="20141" y="548"/>
                      <a:pt x="18941" y="548"/>
                      <a:pt x="18341" y="548"/>
                    </a:cubicBezTo>
                    <a:cubicBezTo>
                      <a:pt x="18341" y="548"/>
                      <a:pt x="18341" y="169"/>
                      <a:pt x="18341" y="169"/>
                    </a:cubicBezTo>
                    <a:cubicBezTo>
                      <a:pt x="17141" y="169"/>
                      <a:pt x="15941" y="-210"/>
                      <a:pt x="15341" y="169"/>
                    </a:cubicBezTo>
                    <a:cubicBezTo>
                      <a:pt x="15341" y="548"/>
                      <a:pt x="15341" y="548"/>
                      <a:pt x="15341" y="548"/>
                    </a:cubicBezTo>
                    <a:cubicBezTo>
                      <a:pt x="14741" y="548"/>
                      <a:pt x="13541" y="927"/>
                      <a:pt x="13541" y="927"/>
                    </a:cubicBezTo>
                    <a:cubicBezTo>
                      <a:pt x="9341" y="927"/>
                      <a:pt x="8141" y="-968"/>
                      <a:pt x="6341" y="1685"/>
                    </a:cubicBezTo>
                    <a:cubicBezTo>
                      <a:pt x="6341" y="1306"/>
                      <a:pt x="6341" y="1306"/>
                      <a:pt x="6341" y="1306"/>
                    </a:cubicBezTo>
                    <a:cubicBezTo>
                      <a:pt x="6341" y="1306"/>
                      <a:pt x="3341" y="3579"/>
                      <a:pt x="3341" y="4337"/>
                    </a:cubicBezTo>
                    <a:cubicBezTo>
                      <a:pt x="3341" y="4716"/>
                      <a:pt x="3341" y="5474"/>
                      <a:pt x="3341" y="6232"/>
                    </a:cubicBezTo>
                    <a:cubicBezTo>
                      <a:pt x="2741" y="6990"/>
                      <a:pt x="1541" y="6990"/>
                      <a:pt x="341" y="7748"/>
                    </a:cubicBezTo>
                    <a:cubicBezTo>
                      <a:pt x="-859" y="8127"/>
                      <a:pt x="1541" y="9264"/>
                      <a:pt x="941" y="10021"/>
                    </a:cubicBezTo>
                    <a:cubicBezTo>
                      <a:pt x="941" y="10779"/>
                      <a:pt x="341" y="12674"/>
                      <a:pt x="341" y="12674"/>
                    </a:cubicBezTo>
                    <a:cubicBezTo>
                      <a:pt x="341" y="12674"/>
                      <a:pt x="1541" y="13053"/>
                      <a:pt x="2141" y="13432"/>
                    </a:cubicBezTo>
                    <a:cubicBezTo>
                      <a:pt x="2741" y="13811"/>
                      <a:pt x="2141" y="15327"/>
                      <a:pt x="2141" y="15327"/>
                    </a:cubicBezTo>
                    <a:cubicBezTo>
                      <a:pt x="2741" y="18358"/>
                      <a:pt x="2741" y="18358"/>
                      <a:pt x="2741" y="18358"/>
                    </a:cubicBezTo>
                    <a:cubicBezTo>
                      <a:pt x="3341" y="20253"/>
                      <a:pt x="3341" y="20253"/>
                      <a:pt x="3341" y="20253"/>
                    </a:cubicBezTo>
                    <a:cubicBezTo>
                      <a:pt x="5741" y="19874"/>
                      <a:pt x="5741" y="19874"/>
                      <a:pt x="5741" y="19874"/>
                    </a:cubicBezTo>
                    <a:cubicBezTo>
                      <a:pt x="9341" y="20632"/>
                      <a:pt x="9341" y="20632"/>
                      <a:pt x="9341" y="20632"/>
                    </a:cubicBezTo>
                    <a:cubicBezTo>
                      <a:pt x="10541" y="19116"/>
                      <a:pt x="10541" y="19116"/>
                      <a:pt x="10541" y="19116"/>
                    </a:cubicBezTo>
                    <a:cubicBezTo>
                      <a:pt x="8741" y="18358"/>
                      <a:pt x="8741" y="18358"/>
                      <a:pt x="8741" y="18358"/>
                    </a:cubicBezTo>
                    <a:cubicBezTo>
                      <a:pt x="9341" y="16464"/>
                      <a:pt x="9341" y="16464"/>
                      <a:pt x="9341" y="16464"/>
                    </a:cubicBezTo>
                    <a:cubicBezTo>
                      <a:pt x="12941" y="17221"/>
                      <a:pt x="12941" y="17221"/>
                      <a:pt x="12941" y="17221"/>
                    </a:cubicBezTo>
                    <a:cubicBezTo>
                      <a:pt x="14741" y="16843"/>
                      <a:pt x="14741" y="16843"/>
                      <a:pt x="14741" y="16843"/>
                    </a:cubicBezTo>
                    <a:cubicBezTo>
                      <a:pt x="15341" y="17600"/>
                      <a:pt x="15341" y="17600"/>
                      <a:pt x="15341" y="17600"/>
                    </a:cubicBezTo>
                    <a:cubicBezTo>
                      <a:pt x="17741" y="17600"/>
                      <a:pt x="17741" y="17600"/>
                      <a:pt x="17741" y="17600"/>
                    </a:cubicBezTo>
                    <a:cubicBezTo>
                      <a:pt x="17741" y="17600"/>
                      <a:pt x="18941" y="16464"/>
                      <a:pt x="20141" y="15327"/>
                    </a:cubicBezTo>
                    <a:cubicBezTo>
                      <a:pt x="20741" y="13811"/>
                      <a:pt x="20741" y="12295"/>
                      <a:pt x="20741" y="12295"/>
                    </a:cubicBezTo>
                    <a:cubicBezTo>
                      <a:pt x="20741" y="12295"/>
                      <a:pt x="18341" y="10779"/>
                      <a:pt x="18341" y="9643"/>
                    </a:cubicBezTo>
                    <a:cubicBezTo>
                      <a:pt x="18341" y="8506"/>
                      <a:pt x="17741" y="5474"/>
                      <a:pt x="17741" y="5474"/>
                    </a:cubicBezTo>
                    <a:cubicBezTo>
                      <a:pt x="20141" y="2821"/>
                      <a:pt x="20141" y="2821"/>
                      <a:pt x="20141" y="2821"/>
                    </a:cubicBezTo>
                    <a:cubicBezTo>
                      <a:pt x="20141" y="2821"/>
                      <a:pt x="20141" y="2064"/>
                      <a:pt x="20741" y="1685"/>
                    </a:cubicBezTo>
                    <a:cubicBezTo>
                      <a:pt x="20141" y="1685"/>
                      <a:pt x="20141" y="1685"/>
                      <a:pt x="20141" y="1685"/>
                    </a:cubicBezTo>
                    <a:cubicBezTo>
                      <a:pt x="20141" y="1685"/>
                      <a:pt x="19541" y="927"/>
                      <a:pt x="20741" y="927"/>
                    </a:cubicBezTo>
                    <a:lnTo>
                      <a:pt x="20741" y="548"/>
                    </a:lnTo>
                    <a:close/>
                  </a:path>
                </a:pathLst>
              </a:custGeom>
              <a:solidFill>
                <a:srgbClr val="EBF1DE"/>
              </a:solidFill>
              <a:ln w="3175" cap="rnd">
                <a:solidFill>
                  <a:srgbClr val="9EAD6E"/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 sz="1300"/>
                </a:pPr>
                <a:endParaRPr/>
              </a:p>
            </p:txBody>
          </p:sp>
          <p:sp>
            <p:nvSpPr>
              <p:cNvPr id="110" name="Freeform 64"/>
              <p:cNvSpPr/>
              <p:nvPr/>
            </p:nvSpPr>
            <p:spPr>
              <a:xfrm>
                <a:off x="3259076" y="2139432"/>
                <a:ext cx="376776" cy="54965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490" h="21600" extrusionOk="0">
                    <a:moveTo>
                      <a:pt x="21490" y="5780"/>
                    </a:moveTo>
                    <a:cubicBezTo>
                      <a:pt x="21343" y="5577"/>
                      <a:pt x="21343" y="5375"/>
                      <a:pt x="21196" y="5273"/>
                    </a:cubicBezTo>
                    <a:cubicBezTo>
                      <a:pt x="21049" y="5172"/>
                      <a:pt x="20461" y="5070"/>
                      <a:pt x="20314" y="5070"/>
                    </a:cubicBezTo>
                    <a:cubicBezTo>
                      <a:pt x="20168" y="4969"/>
                      <a:pt x="20314" y="4665"/>
                      <a:pt x="20168" y="4462"/>
                    </a:cubicBezTo>
                    <a:cubicBezTo>
                      <a:pt x="20021" y="4462"/>
                      <a:pt x="20021" y="4462"/>
                      <a:pt x="20021" y="4462"/>
                    </a:cubicBezTo>
                    <a:cubicBezTo>
                      <a:pt x="19874" y="4259"/>
                      <a:pt x="20021" y="3651"/>
                      <a:pt x="20021" y="3651"/>
                    </a:cubicBezTo>
                    <a:cubicBezTo>
                      <a:pt x="20021" y="3448"/>
                      <a:pt x="20021" y="3448"/>
                      <a:pt x="20021" y="3448"/>
                    </a:cubicBezTo>
                    <a:cubicBezTo>
                      <a:pt x="20021" y="3448"/>
                      <a:pt x="20168" y="3448"/>
                      <a:pt x="20168" y="3448"/>
                    </a:cubicBezTo>
                    <a:cubicBezTo>
                      <a:pt x="20168" y="3346"/>
                      <a:pt x="20168" y="2738"/>
                      <a:pt x="20168" y="2738"/>
                    </a:cubicBezTo>
                    <a:cubicBezTo>
                      <a:pt x="20021" y="2637"/>
                      <a:pt x="20021" y="2637"/>
                      <a:pt x="20021" y="2637"/>
                    </a:cubicBezTo>
                    <a:cubicBezTo>
                      <a:pt x="19874" y="2434"/>
                      <a:pt x="20021" y="2130"/>
                      <a:pt x="20021" y="2130"/>
                    </a:cubicBezTo>
                    <a:cubicBezTo>
                      <a:pt x="20021" y="2130"/>
                      <a:pt x="19727" y="2028"/>
                      <a:pt x="19727" y="2028"/>
                    </a:cubicBezTo>
                    <a:cubicBezTo>
                      <a:pt x="19580" y="1825"/>
                      <a:pt x="19580" y="1420"/>
                      <a:pt x="19433" y="1217"/>
                    </a:cubicBezTo>
                    <a:cubicBezTo>
                      <a:pt x="19433" y="1115"/>
                      <a:pt x="19139" y="1115"/>
                      <a:pt x="18992" y="1014"/>
                    </a:cubicBezTo>
                    <a:cubicBezTo>
                      <a:pt x="18698" y="811"/>
                      <a:pt x="18551" y="608"/>
                      <a:pt x="18257" y="406"/>
                    </a:cubicBezTo>
                    <a:cubicBezTo>
                      <a:pt x="18110" y="304"/>
                      <a:pt x="18110" y="304"/>
                      <a:pt x="18110" y="304"/>
                    </a:cubicBezTo>
                    <a:cubicBezTo>
                      <a:pt x="18110" y="203"/>
                      <a:pt x="18110" y="101"/>
                      <a:pt x="18110" y="0"/>
                    </a:cubicBezTo>
                    <a:cubicBezTo>
                      <a:pt x="17963" y="0"/>
                      <a:pt x="17963" y="0"/>
                      <a:pt x="17963" y="0"/>
                    </a:cubicBezTo>
                    <a:cubicBezTo>
                      <a:pt x="17229" y="203"/>
                      <a:pt x="17229" y="203"/>
                      <a:pt x="17229" y="203"/>
                    </a:cubicBezTo>
                    <a:cubicBezTo>
                      <a:pt x="16788" y="203"/>
                      <a:pt x="16788" y="203"/>
                      <a:pt x="16788" y="203"/>
                    </a:cubicBezTo>
                    <a:cubicBezTo>
                      <a:pt x="16494" y="811"/>
                      <a:pt x="16494" y="811"/>
                      <a:pt x="16494" y="811"/>
                    </a:cubicBezTo>
                    <a:cubicBezTo>
                      <a:pt x="16053" y="913"/>
                      <a:pt x="16053" y="913"/>
                      <a:pt x="16053" y="913"/>
                    </a:cubicBezTo>
                    <a:cubicBezTo>
                      <a:pt x="15906" y="1420"/>
                      <a:pt x="15906" y="1420"/>
                      <a:pt x="15906" y="1420"/>
                    </a:cubicBezTo>
                    <a:cubicBezTo>
                      <a:pt x="15466" y="1521"/>
                      <a:pt x="15466" y="1521"/>
                      <a:pt x="15466" y="1521"/>
                    </a:cubicBezTo>
                    <a:cubicBezTo>
                      <a:pt x="15319" y="1318"/>
                      <a:pt x="15319" y="1318"/>
                      <a:pt x="15319" y="1318"/>
                    </a:cubicBezTo>
                    <a:cubicBezTo>
                      <a:pt x="14143" y="1318"/>
                      <a:pt x="14143" y="1318"/>
                      <a:pt x="14143" y="1318"/>
                    </a:cubicBezTo>
                    <a:cubicBezTo>
                      <a:pt x="13996" y="1115"/>
                      <a:pt x="13996" y="1115"/>
                      <a:pt x="13996" y="1115"/>
                    </a:cubicBezTo>
                    <a:cubicBezTo>
                      <a:pt x="13702" y="1318"/>
                      <a:pt x="13702" y="1318"/>
                      <a:pt x="13702" y="1318"/>
                    </a:cubicBezTo>
                    <a:cubicBezTo>
                      <a:pt x="4592" y="1217"/>
                      <a:pt x="4592" y="1217"/>
                      <a:pt x="4592" y="1217"/>
                    </a:cubicBezTo>
                    <a:cubicBezTo>
                      <a:pt x="4592" y="3346"/>
                      <a:pt x="4592" y="3346"/>
                      <a:pt x="4592" y="3346"/>
                    </a:cubicBezTo>
                    <a:cubicBezTo>
                      <a:pt x="3417" y="3346"/>
                      <a:pt x="3417" y="3346"/>
                      <a:pt x="3417" y="3346"/>
                    </a:cubicBezTo>
                    <a:cubicBezTo>
                      <a:pt x="3417" y="4158"/>
                      <a:pt x="3417" y="4158"/>
                      <a:pt x="3417" y="4158"/>
                    </a:cubicBezTo>
                    <a:cubicBezTo>
                      <a:pt x="3417" y="8214"/>
                      <a:pt x="3417" y="8214"/>
                      <a:pt x="3417" y="8214"/>
                    </a:cubicBezTo>
                    <a:cubicBezTo>
                      <a:pt x="3417" y="8214"/>
                      <a:pt x="2682" y="8315"/>
                      <a:pt x="2535" y="8214"/>
                    </a:cubicBezTo>
                    <a:cubicBezTo>
                      <a:pt x="2241" y="8113"/>
                      <a:pt x="1947" y="8113"/>
                      <a:pt x="1800" y="8315"/>
                    </a:cubicBezTo>
                    <a:cubicBezTo>
                      <a:pt x="1653" y="8518"/>
                      <a:pt x="1506" y="8620"/>
                      <a:pt x="1653" y="8924"/>
                    </a:cubicBezTo>
                    <a:cubicBezTo>
                      <a:pt x="1800" y="9127"/>
                      <a:pt x="1653" y="9228"/>
                      <a:pt x="1359" y="9330"/>
                    </a:cubicBezTo>
                    <a:cubicBezTo>
                      <a:pt x="919" y="9431"/>
                      <a:pt x="1066" y="9532"/>
                      <a:pt x="1066" y="9735"/>
                    </a:cubicBezTo>
                    <a:cubicBezTo>
                      <a:pt x="1066" y="9938"/>
                      <a:pt x="1066" y="10242"/>
                      <a:pt x="772" y="10344"/>
                    </a:cubicBezTo>
                    <a:cubicBezTo>
                      <a:pt x="478" y="10546"/>
                      <a:pt x="478" y="10445"/>
                      <a:pt x="478" y="10749"/>
                    </a:cubicBezTo>
                    <a:cubicBezTo>
                      <a:pt x="478" y="10952"/>
                      <a:pt x="331" y="11054"/>
                      <a:pt x="184" y="11155"/>
                    </a:cubicBezTo>
                    <a:cubicBezTo>
                      <a:pt x="-110" y="11256"/>
                      <a:pt x="37" y="11256"/>
                      <a:pt x="37" y="11459"/>
                    </a:cubicBezTo>
                    <a:cubicBezTo>
                      <a:pt x="37" y="11662"/>
                      <a:pt x="331" y="11459"/>
                      <a:pt x="625" y="11459"/>
                    </a:cubicBezTo>
                    <a:cubicBezTo>
                      <a:pt x="772" y="11459"/>
                      <a:pt x="919" y="11561"/>
                      <a:pt x="1066" y="11763"/>
                    </a:cubicBezTo>
                    <a:cubicBezTo>
                      <a:pt x="1212" y="11966"/>
                      <a:pt x="772" y="12068"/>
                      <a:pt x="772" y="12270"/>
                    </a:cubicBezTo>
                    <a:cubicBezTo>
                      <a:pt x="919" y="12473"/>
                      <a:pt x="919" y="12473"/>
                      <a:pt x="919" y="12473"/>
                    </a:cubicBezTo>
                    <a:cubicBezTo>
                      <a:pt x="919" y="12473"/>
                      <a:pt x="1066" y="12676"/>
                      <a:pt x="919" y="12879"/>
                    </a:cubicBezTo>
                    <a:cubicBezTo>
                      <a:pt x="772" y="13082"/>
                      <a:pt x="772" y="13082"/>
                      <a:pt x="1066" y="13285"/>
                    </a:cubicBezTo>
                    <a:cubicBezTo>
                      <a:pt x="1359" y="13487"/>
                      <a:pt x="1212" y="13690"/>
                      <a:pt x="1212" y="13690"/>
                    </a:cubicBezTo>
                    <a:cubicBezTo>
                      <a:pt x="1947" y="14197"/>
                      <a:pt x="1947" y="14197"/>
                      <a:pt x="1947" y="14197"/>
                    </a:cubicBezTo>
                    <a:cubicBezTo>
                      <a:pt x="1947" y="14197"/>
                      <a:pt x="2094" y="14603"/>
                      <a:pt x="1947" y="14806"/>
                    </a:cubicBezTo>
                    <a:cubicBezTo>
                      <a:pt x="1800" y="15008"/>
                      <a:pt x="1653" y="15008"/>
                      <a:pt x="2094" y="15211"/>
                    </a:cubicBezTo>
                    <a:cubicBezTo>
                      <a:pt x="2535" y="15414"/>
                      <a:pt x="2535" y="15414"/>
                      <a:pt x="2388" y="15718"/>
                    </a:cubicBezTo>
                    <a:cubicBezTo>
                      <a:pt x="2241" y="16023"/>
                      <a:pt x="2829" y="16530"/>
                      <a:pt x="2976" y="16530"/>
                    </a:cubicBezTo>
                    <a:cubicBezTo>
                      <a:pt x="3270" y="16631"/>
                      <a:pt x="3270" y="16935"/>
                      <a:pt x="3563" y="16935"/>
                    </a:cubicBezTo>
                    <a:cubicBezTo>
                      <a:pt x="3857" y="16935"/>
                      <a:pt x="4004" y="16935"/>
                      <a:pt x="4151" y="17138"/>
                    </a:cubicBezTo>
                    <a:cubicBezTo>
                      <a:pt x="4298" y="17239"/>
                      <a:pt x="4445" y="17442"/>
                      <a:pt x="4739" y="17442"/>
                    </a:cubicBezTo>
                    <a:cubicBezTo>
                      <a:pt x="5033" y="17442"/>
                      <a:pt x="5180" y="17341"/>
                      <a:pt x="5327" y="17544"/>
                    </a:cubicBezTo>
                    <a:cubicBezTo>
                      <a:pt x="5474" y="17746"/>
                      <a:pt x="5327" y="18051"/>
                      <a:pt x="5768" y="18152"/>
                    </a:cubicBezTo>
                    <a:cubicBezTo>
                      <a:pt x="6355" y="18254"/>
                      <a:pt x="6502" y="18355"/>
                      <a:pt x="6649" y="18659"/>
                    </a:cubicBezTo>
                    <a:cubicBezTo>
                      <a:pt x="6796" y="18963"/>
                      <a:pt x="6649" y="19166"/>
                      <a:pt x="6796" y="19268"/>
                    </a:cubicBezTo>
                    <a:cubicBezTo>
                      <a:pt x="7090" y="19268"/>
                      <a:pt x="7090" y="19572"/>
                      <a:pt x="7090" y="19572"/>
                    </a:cubicBezTo>
                    <a:cubicBezTo>
                      <a:pt x="7531" y="20079"/>
                      <a:pt x="7531" y="20079"/>
                      <a:pt x="7531" y="20079"/>
                    </a:cubicBezTo>
                    <a:cubicBezTo>
                      <a:pt x="7531" y="20079"/>
                      <a:pt x="7678" y="20383"/>
                      <a:pt x="7825" y="20485"/>
                    </a:cubicBezTo>
                    <a:cubicBezTo>
                      <a:pt x="7972" y="20586"/>
                      <a:pt x="8266" y="20485"/>
                      <a:pt x="8266" y="20282"/>
                    </a:cubicBezTo>
                    <a:cubicBezTo>
                      <a:pt x="8412" y="19977"/>
                      <a:pt x="8706" y="20383"/>
                      <a:pt x="9147" y="20485"/>
                    </a:cubicBezTo>
                    <a:cubicBezTo>
                      <a:pt x="9441" y="20586"/>
                      <a:pt x="9441" y="20485"/>
                      <a:pt x="9588" y="20282"/>
                    </a:cubicBezTo>
                    <a:cubicBezTo>
                      <a:pt x="9735" y="20180"/>
                      <a:pt x="10029" y="20282"/>
                      <a:pt x="10323" y="20485"/>
                    </a:cubicBezTo>
                    <a:cubicBezTo>
                      <a:pt x="10470" y="20687"/>
                      <a:pt x="10617" y="20890"/>
                      <a:pt x="10763" y="20992"/>
                    </a:cubicBezTo>
                    <a:cubicBezTo>
                      <a:pt x="10910" y="21194"/>
                      <a:pt x="11351" y="21194"/>
                      <a:pt x="11645" y="21296"/>
                    </a:cubicBezTo>
                    <a:cubicBezTo>
                      <a:pt x="11792" y="21499"/>
                      <a:pt x="12086" y="21296"/>
                      <a:pt x="12086" y="21296"/>
                    </a:cubicBezTo>
                    <a:cubicBezTo>
                      <a:pt x="12674" y="21600"/>
                      <a:pt x="12674" y="21600"/>
                      <a:pt x="12674" y="21600"/>
                    </a:cubicBezTo>
                    <a:cubicBezTo>
                      <a:pt x="12674" y="21600"/>
                      <a:pt x="13261" y="21194"/>
                      <a:pt x="13702" y="21194"/>
                    </a:cubicBezTo>
                    <a:cubicBezTo>
                      <a:pt x="13996" y="21296"/>
                      <a:pt x="13849" y="21194"/>
                      <a:pt x="14143" y="21093"/>
                    </a:cubicBezTo>
                    <a:cubicBezTo>
                      <a:pt x="14437" y="20992"/>
                      <a:pt x="15025" y="21296"/>
                      <a:pt x="15025" y="21296"/>
                    </a:cubicBezTo>
                    <a:cubicBezTo>
                      <a:pt x="15466" y="20992"/>
                      <a:pt x="15466" y="20992"/>
                      <a:pt x="15466" y="20992"/>
                    </a:cubicBezTo>
                    <a:cubicBezTo>
                      <a:pt x="16200" y="20890"/>
                      <a:pt x="16200" y="20890"/>
                      <a:pt x="16200" y="20890"/>
                    </a:cubicBezTo>
                    <a:cubicBezTo>
                      <a:pt x="16494" y="20687"/>
                      <a:pt x="16494" y="20687"/>
                      <a:pt x="16494" y="20687"/>
                    </a:cubicBezTo>
                    <a:cubicBezTo>
                      <a:pt x="16788" y="20687"/>
                      <a:pt x="17082" y="20687"/>
                      <a:pt x="17082" y="20687"/>
                    </a:cubicBezTo>
                    <a:cubicBezTo>
                      <a:pt x="17670" y="20687"/>
                      <a:pt x="17670" y="20687"/>
                      <a:pt x="17670" y="20687"/>
                    </a:cubicBezTo>
                    <a:cubicBezTo>
                      <a:pt x="18257" y="20992"/>
                      <a:pt x="18257" y="20992"/>
                      <a:pt x="18257" y="20992"/>
                    </a:cubicBezTo>
                    <a:cubicBezTo>
                      <a:pt x="18257" y="20789"/>
                      <a:pt x="18257" y="20789"/>
                      <a:pt x="18257" y="20789"/>
                    </a:cubicBezTo>
                    <a:cubicBezTo>
                      <a:pt x="18257" y="20789"/>
                      <a:pt x="18257" y="20282"/>
                      <a:pt x="17963" y="20282"/>
                    </a:cubicBezTo>
                    <a:cubicBezTo>
                      <a:pt x="17817" y="20282"/>
                      <a:pt x="17817" y="20282"/>
                      <a:pt x="17670" y="20282"/>
                    </a:cubicBezTo>
                    <a:cubicBezTo>
                      <a:pt x="17376" y="20282"/>
                      <a:pt x="16935" y="20180"/>
                      <a:pt x="16935" y="19876"/>
                    </a:cubicBezTo>
                    <a:cubicBezTo>
                      <a:pt x="16788" y="19572"/>
                      <a:pt x="16347" y="19268"/>
                      <a:pt x="16347" y="18963"/>
                    </a:cubicBezTo>
                    <a:cubicBezTo>
                      <a:pt x="16347" y="18659"/>
                      <a:pt x="16200" y="18659"/>
                      <a:pt x="16053" y="18558"/>
                    </a:cubicBezTo>
                    <a:cubicBezTo>
                      <a:pt x="15759" y="18355"/>
                      <a:pt x="15612" y="18254"/>
                      <a:pt x="15466" y="18051"/>
                    </a:cubicBezTo>
                    <a:cubicBezTo>
                      <a:pt x="15172" y="17746"/>
                      <a:pt x="15025" y="17746"/>
                      <a:pt x="14731" y="17645"/>
                    </a:cubicBezTo>
                    <a:cubicBezTo>
                      <a:pt x="14584" y="17645"/>
                      <a:pt x="13849" y="17746"/>
                      <a:pt x="13996" y="17544"/>
                    </a:cubicBezTo>
                    <a:cubicBezTo>
                      <a:pt x="13996" y="17341"/>
                      <a:pt x="14143" y="17037"/>
                      <a:pt x="14143" y="17037"/>
                    </a:cubicBezTo>
                    <a:cubicBezTo>
                      <a:pt x="14143" y="17037"/>
                      <a:pt x="14143" y="17037"/>
                      <a:pt x="14584" y="16935"/>
                    </a:cubicBezTo>
                    <a:cubicBezTo>
                      <a:pt x="15025" y="16935"/>
                      <a:pt x="15172" y="16834"/>
                      <a:pt x="15172" y="16834"/>
                    </a:cubicBezTo>
                    <a:cubicBezTo>
                      <a:pt x="15172" y="16834"/>
                      <a:pt x="15319" y="16428"/>
                      <a:pt x="15319" y="16225"/>
                    </a:cubicBezTo>
                    <a:cubicBezTo>
                      <a:pt x="15319" y="16124"/>
                      <a:pt x="15466" y="15515"/>
                      <a:pt x="15466" y="15313"/>
                    </a:cubicBezTo>
                    <a:cubicBezTo>
                      <a:pt x="15319" y="15110"/>
                      <a:pt x="16053" y="14603"/>
                      <a:pt x="16053" y="14197"/>
                    </a:cubicBezTo>
                    <a:cubicBezTo>
                      <a:pt x="16053" y="13893"/>
                      <a:pt x="16053" y="13690"/>
                      <a:pt x="16053" y="13690"/>
                    </a:cubicBezTo>
                    <a:cubicBezTo>
                      <a:pt x="16053" y="13690"/>
                      <a:pt x="16347" y="13487"/>
                      <a:pt x="16641" y="13386"/>
                    </a:cubicBezTo>
                    <a:cubicBezTo>
                      <a:pt x="16935" y="13285"/>
                      <a:pt x="17082" y="13285"/>
                      <a:pt x="17082" y="13082"/>
                    </a:cubicBezTo>
                    <a:cubicBezTo>
                      <a:pt x="17229" y="12879"/>
                      <a:pt x="17376" y="12777"/>
                      <a:pt x="17523" y="12575"/>
                    </a:cubicBezTo>
                    <a:cubicBezTo>
                      <a:pt x="17670" y="12270"/>
                      <a:pt x="17817" y="12068"/>
                      <a:pt x="17817" y="11763"/>
                    </a:cubicBezTo>
                    <a:cubicBezTo>
                      <a:pt x="17817" y="11358"/>
                      <a:pt x="18404" y="11155"/>
                      <a:pt x="18551" y="10952"/>
                    </a:cubicBezTo>
                    <a:cubicBezTo>
                      <a:pt x="18698" y="10648"/>
                      <a:pt x="19139" y="10242"/>
                      <a:pt x="19139" y="10242"/>
                    </a:cubicBezTo>
                    <a:cubicBezTo>
                      <a:pt x="19139" y="10242"/>
                      <a:pt x="19286" y="9330"/>
                      <a:pt x="19139" y="9228"/>
                    </a:cubicBezTo>
                    <a:cubicBezTo>
                      <a:pt x="18992" y="9025"/>
                      <a:pt x="19139" y="8721"/>
                      <a:pt x="19286" y="8417"/>
                    </a:cubicBezTo>
                    <a:cubicBezTo>
                      <a:pt x="19433" y="8113"/>
                      <a:pt x="19580" y="8011"/>
                      <a:pt x="19580" y="7707"/>
                    </a:cubicBezTo>
                    <a:cubicBezTo>
                      <a:pt x="19580" y="7301"/>
                      <a:pt x="19580" y="7301"/>
                      <a:pt x="19727" y="6997"/>
                    </a:cubicBezTo>
                    <a:cubicBezTo>
                      <a:pt x="19727" y="6693"/>
                      <a:pt x="19580" y="6592"/>
                      <a:pt x="19874" y="6592"/>
                    </a:cubicBezTo>
                    <a:cubicBezTo>
                      <a:pt x="20021" y="6592"/>
                      <a:pt x="20021" y="6389"/>
                      <a:pt x="20168" y="6186"/>
                    </a:cubicBezTo>
                    <a:cubicBezTo>
                      <a:pt x="20314" y="5983"/>
                      <a:pt x="20461" y="5983"/>
                      <a:pt x="20461" y="5983"/>
                    </a:cubicBezTo>
                    <a:cubicBezTo>
                      <a:pt x="21196" y="6085"/>
                      <a:pt x="21196" y="6085"/>
                      <a:pt x="21196" y="6085"/>
                    </a:cubicBezTo>
                    <a:lnTo>
                      <a:pt x="21490" y="5780"/>
                    </a:lnTo>
                    <a:close/>
                    <a:moveTo>
                      <a:pt x="13849" y="13285"/>
                    </a:moveTo>
                    <a:cubicBezTo>
                      <a:pt x="13849" y="13285"/>
                      <a:pt x="13996" y="13487"/>
                      <a:pt x="13702" y="13487"/>
                    </a:cubicBezTo>
                    <a:cubicBezTo>
                      <a:pt x="13702" y="13487"/>
                      <a:pt x="13555" y="13285"/>
                      <a:pt x="13849" y="13285"/>
                    </a:cubicBezTo>
                    <a:close/>
                  </a:path>
                </a:pathLst>
              </a:custGeom>
              <a:solidFill>
                <a:srgbClr val="EBF1DE"/>
              </a:solidFill>
              <a:ln w="3175" cap="flat">
                <a:solidFill>
                  <a:srgbClr val="9EAD6E"/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 sz="1300"/>
                </a:pPr>
                <a:endParaRPr/>
              </a:p>
            </p:txBody>
          </p:sp>
          <p:sp>
            <p:nvSpPr>
              <p:cNvPr id="111" name="Freeform 65"/>
              <p:cNvSpPr/>
              <p:nvPr/>
            </p:nvSpPr>
            <p:spPr>
              <a:xfrm>
                <a:off x="3259076" y="2139432"/>
                <a:ext cx="376776" cy="54965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490" h="21600" extrusionOk="0">
                    <a:moveTo>
                      <a:pt x="21490" y="5780"/>
                    </a:moveTo>
                    <a:cubicBezTo>
                      <a:pt x="21343" y="5577"/>
                      <a:pt x="21343" y="5375"/>
                      <a:pt x="21196" y="5273"/>
                    </a:cubicBezTo>
                    <a:cubicBezTo>
                      <a:pt x="21049" y="5172"/>
                      <a:pt x="20461" y="5070"/>
                      <a:pt x="20314" y="5070"/>
                    </a:cubicBezTo>
                    <a:cubicBezTo>
                      <a:pt x="20168" y="4969"/>
                      <a:pt x="20314" y="4665"/>
                      <a:pt x="20168" y="4462"/>
                    </a:cubicBezTo>
                    <a:cubicBezTo>
                      <a:pt x="20021" y="4462"/>
                      <a:pt x="20021" y="4462"/>
                      <a:pt x="20021" y="4462"/>
                    </a:cubicBezTo>
                    <a:cubicBezTo>
                      <a:pt x="19874" y="4259"/>
                      <a:pt x="20021" y="3651"/>
                      <a:pt x="20021" y="3651"/>
                    </a:cubicBezTo>
                    <a:cubicBezTo>
                      <a:pt x="20021" y="3448"/>
                      <a:pt x="20021" y="3448"/>
                      <a:pt x="20021" y="3448"/>
                    </a:cubicBezTo>
                    <a:cubicBezTo>
                      <a:pt x="20021" y="3448"/>
                      <a:pt x="20168" y="3448"/>
                      <a:pt x="20168" y="3448"/>
                    </a:cubicBezTo>
                    <a:cubicBezTo>
                      <a:pt x="20168" y="3346"/>
                      <a:pt x="20168" y="2738"/>
                      <a:pt x="20168" y="2738"/>
                    </a:cubicBezTo>
                    <a:cubicBezTo>
                      <a:pt x="20021" y="2637"/>
                      <a:pt x="20021" y="2637"/>
                      <a:pt x="20021" y="2637"/>
                    </a:cubicBezTo>
                    <a:cubicBezTo>
                      <a:pt x="19874" y="2434"/>
                      <a:pt x="20021" y="2130"/>
                      <a:pt x="20021" y="2130"/>
                    </a:cubicBezTo>
                    <a:cubicBezTo>
                      <a:pt x="20021" y="2130"/>
                      <a:pt x="19727" y="2028"/>
                      <a:pt x="19727" y="2028"/>
                    </a:cubicBezTo>
                    <a:cubicBezTo>
                      <a:pt x="19580" y="1825"/>
                      <a:pt x="19580" y="1420"/>
                      <a:pt x="19433" y="1217"/>
                    </a:cubicBezTo>
                    <a:cubicBezTo>
                      <a:pt x="19433" y="1115"/>
                      <a:pt x="19139" y="1115"/>
                      <a:pt x="18992" y="1014"/>
                    </a:cubicBezTo>
                    <a:cubicBezTo>
                      <a:pt x="18698" y="811"/>
                      <a:pt x="18551" y="608"/>
                      <a:pt x="18257" y="406"/>
                    </a:cubicBezTo>
                    <a:cubicBezTo>
                      <a:pt x="18110" y="304"/>
                      <a:pt x="18110" y="304"/>
                      <a:pt x="18110" y="304"/>
                    </a:cubicBezTo>
                    <a:cubicBezTo>
                      <a:pt x="18110" y="203"/>
                      <a:pt x="18110" y="101"/>
                      <a:pt x="18110" y="0"/>
                    </a:cubicBezTo>
                    <a:cubicBezTo>
                      <a:pt x="17963" y="0"/>
                      <a:pt x="17963" y="0"/>
                      <a:pt x="17963" y="0"/>
                    </a:cubicBezTo>
                    <a:cubicBezTo>
                      <a:pt x="17229" y="203"/>
                      <a:pt x="17229" y="203"/>
                      <a:pt x="17229" y="203"/>
                    </a:cubicBezTo>
                    <a:cubicBezTo>
                      <a:pt x="16788" y="203"/>
                      <a:pt x="16788" y="203"/>
                      <a:pt x="16788" y="203"/>
                    </a:cubicBezTo>
                    <a:cubicBezTo>
                      <a:pt x="16494" y="811"/>
                      <a:pt x="16494" y="811"/>
                      <a:pt x="16494" y="811"/>
                    </a:cubicBezTo>
                    <a:cubicBezTo>
                      <a:pt x="16053" y="913"/>
                      <a:pt x="16053" y="913"/>
                      <a:pt x="16053" y="913"/>
                    </a:cubicBezTo>
                    <a:cubicBezTo>
                      <a:pt x="15906" y="1420"/>
                      <a:pt x="15906" y="1420"/>
                      <a:pt x="15906" y="1420"/>
                    </a:cubicBezTo>
                    <a:cubicBezTo>
                      <a:pt x="15466" y="1521"/>
                      <a:pt x="15466" y="1521"/>
                      <a:pt x="15466" y="1521"/>
                    </a:cubicBezTo>
                    <a:cubicBezTo>
                      <a:pt x="15319" y="1318"/>
                      <a:pt x="15319" y="1318"/>
                      <a:pt x="15319" y="1318"/>
                    </a:cubicBezTo>
                    <a:cubicBezTo>
                      <a:pt x="14143" y="1318"/>
                      <a:pt x="14143" y="1318"/>
                      <a:pt x="14143" y="1318"/>
                    </a:cubicBezTo>
                    <a:cubicBezTo>
                      <a:pt x="13996" y="1115"/>
                      <a:pt x="13996" y="1115"/>
                      <a:pt x="13996" y="1115"/>
                    </a:cubicBezTo>
                    <a:cubicBezTo>
                      <a:pt x="13702" y="1318"/>
                      <a:pt x="13702" y="1318"/>
                      <a:pt x="13702" y="1318"/>
                    </a:cubicBezTo>
                    <a:cubicBezTo>
                      <a:pt x="4592" y="1217"/>
                      <a:pt x="4592" y="1217"/>
                      <a:pt x="4592" y="1217"/>
                    </a:cubicBezTo>
                    <a:cubicBezTo>
                      <a:pt x="4592" y="3346"/>
                      <a:pt x="4592" y="3346"/>
                      <a:pt x="4592" y="3346"/>
                    </a:cubicBezTo>
                    <a:cubicBezTo>
                      <a:pt x="3417" y="3346"/>
                      <a:pt x="3417" y="3346"/>
                      <a:pt x="3417" y="3346"/>
                    </a:cubicBezTo>
                    <a:cubicBezTo>
                      <a:pt x="3417" y="4158"/>
                      <a:pt x="3417" y="4158"/>
                      <a:pt x="3417" y="4158"/>
                    </a:cubicBezTo>
                    <a:cubicBezTo>
                      <a:pt x="3417" y="8214"/>
                      <a:pt x="3417" y="8214"/>
                      <a:pt x="3417" y="8214"/>
                    </a:cubicBezTo>
                    <a:cubicBezTo>
                      <a:pt x="3417" y="8214"/>
                      <a:pt x="2682" y="8315"/>
                      <a:pt x="2535" y="8214"/>
                    </a:cubicBezTo>
                    <a:cubicBezTo>
                      <a:pt x="2241" y="8113"/>
                      <a:pt x="1947" y="8113"/>
                      <a:pt x="1800" y="8315"/>
                    </a:cubicBezTo>
                    <a:cubicBezTo>
                      <a:pt x="1653" y="8518"/>
                      <a:pt x="1506" y="8620"/>
                      <a:pt x="1653" y="8924"/>
                    </a:cubicBezTo>
                    <a:cubicBezTo>
                      <a:pt x="1800" y="9127"/>
                      <a:pt x="1653" y="9228"/>
                      <a:pt x="1359" y="9330"/>
                    </a:cubicBezTo>
                    <a:cubicBezTo>
                      <a:pt x="919" y="9431"/>
                      <a:pt x="1066" y="9532"/>
                      <a:pt x="1066" y="9735"/>
                    </a:cubicBezTo>
                    <a:cubicBezTo>
                      <a:pt x="1066" y="9938"/>
                      <a:pt x="1066" y="10242"/>
                      <a:pt x="772" y="10344"/>
                    </a:cubicBezTo>
                    <a:cubicBezTo>
                      <a:pt x="478" y="10546"/>
                      <a:pt x="478" y="10445"/>
                      <a:pt x="478" y="10749"/>
                    </a:cubicBezTo>
                    <a:cubicBezTo>
                      <a:pt x="478" y="10952"/>
                      <a:pt x="331" y="11054"/>
                      <a:pt x="184" y="11155"/>
                    </a:cubicBezTo>
                    <a:cubicBezTo>
                      <a:pt x="-110" y="11256"/>
                      <a:pt x="37" y="11256"/>
                      <a:pt x="37" y="11459"/>
                    </a:cubicBezTo>
                    <a:cubicBezTo>
                      <a:pt x="37" y="11662"/>
                      <a:pt x="331" y="11459"/>
                      <a:pt x="625" y="11459"/>
                    </a:cubicBezTo>
                    <a:cubicBezTo>
                      <a:pt x="772" y="11459"/>
                      <a:pt x="919" y="11561"/>
                      <a:pt x="1066" y="11763"/>
                    </a:cubicBezTo>
                    <a:cubicBezTo>
                      <a:pt x="1212" y="11966"/>
                      <a:pt x="772" y="12068"/>
                      <a:pt x="772" y="12270"/>
                    </a:cubicBezTo>
                    <a:cubicBezTo>
                      <a:pt x="919" y="12473"/>
                      <a:pt x="919" y="12473"/>
                      <a:pt x="919" y="12473"/>
                    </a:cubicBezTo>
                    <a:cubicBezTo>
                      <a:pt x="919" y="12473"/>
                      <a:pt x="1066" y="12676"/>
                      <a:pt x="919" y="12879"/>
                    </a:cubicBezTo>
                    <a:cubicBezTo>
                      <a:pt x="772" y="13082"/>
                      <a:pt x="772" y="13082"/>
                      <a:pt x="1066" y="13285"/>
                    </a:cubicBezTo>
                    <a:cubicBezTo>
                      <a:pt x="1359" y="13487"/>
                      <a:pt x="1212" y="13690"/>
                      <a:pt x="1212" y="13690"/>
                    </a:cubicBezTo>
                    <a:cubicBezTo>
                      <a:pt x="1947" y="14197"/>
                      <a:pt x="1947" y="14197"/>
                      <a:pt x="1947" y="14197"/>
                    </a:cubicBezTo>
                    <a:cubicBezTo>
                      <a:pt x="1947" y="14197"/>
                      <a:pt x="2094" y="14603"/>
                      <a:pt x="1947" y="14806"/>
                    </a:cubicBezTo>
                    <a:cubicBezTo>
                      <a:pt x="1800" y="15008"/>
                      <a:pt x="1653" y="15008"/>
                      <a:pt x="2094" y="15211"/>
                    </a:cubicBezTo>
                    <a:cubicBezTo>
                      <a:pt x="2535" y="15414"/>
                      <a:pt x="2535" y="15414"/>
                      <a:pt x="2388" y="15718"/>
                    </a:cubicBezTo>
                    <a:cubicBezTo>
                      <a:pt x="2241" y="16023"/>
                      <a:pt x="2829" y="16530"/>
                      <a:pt x="2976" y="16530"/>
                    </a:cubicBezTo>
                    <a:cubicBezTo>
                      <a:pt x="3270" y="16631"/>
                      <a:pt x="3270" y="16935"/>
                      <a:pt x="3563" y="16935"/>
                    </a:cubicBezTo>
                    <a:cubicBezTo>
                      <a:pt x="3857" y="16935"/>
                      <a:pt x="4004" y="16935"/>
                      <a:pt x="4151" y="17138"/>
                    </a:cubicBezTo>
                    <a:cubicBezTo>
                      <a:pt x="4298" y="17239"/>
                      <a:pt x="4445" y="17442"/>
                      <a:pt x="4739" y="17442"/>
                    </a:cubicBezTo>
                    <a:cubicBezTo>
                      <a:pt x="5033" y="17442"/>
                      <a:pt x="5180" y="17341"/>
                      <a:pt x="5327" y="17544"/>
                    </a:cubicBezTo>
                    <a:cubicBezTo>
                      <a:pt x="5474" y="17746"/>
                      <a:pt x="5327" y="18051"/>
                      <a:pt x="5768" y="18152"/>
                    </a:cubicBezTo>
                    <a:cubicBezTo>
                      <a:pt x="6355" y="18254"/>
                      <a:pt x="6502" y="18355"/>
                      <a:pt x="6649" y="18659"/>
                    </a:cubicBezTo>
                    <a:cubicBezTo>
                      <a:pt x="6796" y="18963"/>
                      <a:pt x="6649" y="19166"/>
                      <a:pt x="6796" y="19268"/>
                    </a:cubicBezTo>
                    <a:cubicBezTo>
                      <a:pt x="7090" y="19268"/>
                      <a:pt x="7090" y="19572"/>
                      <a:pt x="7090" y="19572"/>
                    </a:cubicBezTo>
                    <a:cubicBezTo>
                      <a:pt x="7531" y="20079"/>
                      <a:pt x="7531" y="20079"/>
                      <a:pt x="7531" y="20079"/>
                    </a:cubicBezTo>
                    <a:cubicBezTo>
                      <a:pt x="7531" y="20079"/>
                      <a:pt x="7678" y="20383"/>
                      <a:pt x="7825" y="20485"/>
                    </a:cubicBezTo>
                    <a:cubicBezTo>
                      <a:pt x="7972" y="20586"/>
                      <a:pt x="8266" y="20485"/>
                      <a:pt x="8266" y="20282"/>
                    </a:cubicBezTo>
                    <a:cubicBezTo>
                      <a:pt x="8412" y="19977"/>
                      <a:pt x="8706" y="20383"/>
                      <a:pt x="9147" y="20485"/>
                    </a:cubicBezTo>
                    <a:cubicBezTo>
                      <a:pt x="9441" y="20586"/>
                      <a:pt x="9441" y="20485"/>
                      <a:pt x="9588" y="20282"/>
                    </a:cubicBezTo>
                    <a:cubicBezTo>
                      <a:pt x="9735" y="20180"/>
                      <a:pt x="10029" y="20282"/>
                      <a:pt x="10323" y="20485"/>
                    </a:cubicBezTo>
                    <a:cubicBezTo>
                      <a:pt x="10470" y="20687"/>
                      <a:pt x="10617" y="20890"/>
                      <a:pt x="10763" y="20992"/>
                    </a:cubicBezTo>
                    <a:cubicBezTo>
                      <a:pt x="10910" y="21194"/>
                      <a:pt x="11351" y="21194"/>
                      <a:pt x="11645" y="21296"/>
                    </a:cubicBezTo>
                    <a:cubicBezTo>
                      <a:pt x="11792" y="21499"/>
                      <a:pt x="12086" y="21296"/>
                      <a:pt x="12086" y="21296"/>
                    </a:cubicBezTo>
                    <a:cubicBezTo>
                      <a:pt x="12674" y="21600"/>
                      <a:pt x="12674" y="21600"/>
                      <a:pt x="12674" y="21600"/>
                    </a:cubicBezTo>
                    <a:cubicBezTo>
                      <a:pt x="12674" y="21600"/>
                      <a:pt x="13261" y="21194"/>
                      <a:pt x="13702" y="21194"/>
                    </a:cubicBezTo>
                    <a:cubicBezTo>
                      <a:pt x="13996" y="21296"/>
                      <a:pt x="13849" y="21194"/>
                      <a:pt x="14143" y="21093"/>
                    </a:cubicBezTo>
                    <a:cubicBezTo>
                      <a:pt x="14437" y="20992"/>
                      <a:pt x="15025" y="21296"/>
                      <a:pt x="15025" y="21296"/>
                    </a:cubicBezTo>
                    <a:cubicBezTo>
                      <a:pt x="15466" y="20992"/>
                      <a:pt x="15466" y="20992"/>
                      <a:pt x="15466" y="20992"/>
                    </a:cubicBezTo>
                    <a:cubicBezTo>
                      <a:pt x="16200" y="20890"/>
                      <a:pt x="16200" y="20890"/>
                      <a:pt x="16200" y="20890"/>
                    </a:cubicBezTo>
                    <a:cubicBezTo>
                      <a:pt x="16494" y="20687"/>
                      <a:pt x="16494" y="20687"/>
                      <a:pt x="16494" y="20687"/>
                    </a:cubicBezTo>
                    <a:cubicBezTo>
                      <a:pt x="16788" y="20687"/>
                      <a:pt x="17082" y="20687"/>
                      <a:pt x="17082" y="20687"/>
                    </a:cubicBezTo>
                    <a:cubicBezTo>
                      <a:pt x="17670" y="20687"/>
                      <a:pt x="17670" y="20687"/>
                      <a:pt x="17670" y="20687"/>
                    </a:cubicBezTo>
                    <a:cubicBezTo>
                      <a:pt x="18257" y="20992"/>
                      <a:pt x="18257" y="20992"/>
                      <a:pt x="18257" y="20992"/>
                    </a:cubicBezTo>
                    <a:cubicBezTo>
                      <a:pt x="18257" y="20789"/>
                      <a:pt x="18257" y="20789"/>
                      <a:pt x="18257" y="20789"/>
                    </a:cubicBezTo>
                    <a:cubicBezTo>
                      <a:pt x="18257" y="20789"/>
                      <a:pt x="18257" y="20282"/>
                      <a:pt x="17963" y="20282"/>
                    </a:cubicBezTo>
                    <a:cubicBezTo>
                      <a:pt x="17817" y="20282"/>
                      <a:pt x="17817" y="20282"/>
                      <a:pt x="17670" y="20282"/>
                    </a:cubicBezTo>
                    <a:cubicBezTo>
                      <a:pt x="17376" y="20282"/>
                      <a:pt x="16935" y="20180"/>
                      <a:pt x="16935" y="19876"/>
                    </a:cubicBezTo>
                    <a:cubicBezTo>
                      <a:pt x="16788" y="19572"/>
                      <a:pt x="16347" y="19268"/>
                      <a:pt x="16347" y="18963"/>
                    </a:cubicBezTo>
                    <a:cubicBezTo>
                      <a:pt x="16347" y="18659"/>
                      <a:pt x="16200" y="18659"/>
                      <a:pt x="16053" y="18558"/>
                    </a:cubicBezTo>
                    <a:cubicBezTo>
                      <a:pt x="15759" y="18355"/>
                      <a:pt x="15612" y="18254"/>
                      <a:pt x="15466" y="18051"/>
                    </a:cubicBezTo>
                    <a:cubicBezTo>
                      <a:pt x="15172" y="17746"/>
                      <a:pt x="15025" y="17746"/>
                      <a:pt x="14731" y="17645"/>
                    </a:cubicBezTo>
                    <a:cubicBezTo>
                      <a:pt x="14584" y="17645"/>
                      <a:pt x="13849" y="17746"/>
                      <a:pt x="13996" y="17544"/>
                    </a:cubicBezTo>
                    <a:cubicBezTo>
                      <a:pt x="13996" y="17341"/>
                      <a:pt x="14143" y="17037"/>
                      <a:pt x="14143" y="17037"/>
                    </a:cubicBezTo>
                    <a:cubicBezTo>
                      <a:pt x="14143" y="17037"/>
                      <a:pt x="14143" y="17037"/>
                      <a:pt x="14584" y="16935"/>
                    </a:cubicBezTo>
                    <a:cubicBezTo>
                      <a:pt x="15025" y="16935"/>
                      <a:pt x="15172" y="16834"/>
                      <a:pt x="15172" y="16834"/>
                    </a:cubicBezTo>
                    <a:cubicBezTo>
                      <a:pt x="15172" y="16834"/>
                      <a:pt x="15319" y="16428"/>
                      <a:pt x="15319" y="16225"/>
                    </a:cubicBezTo>
                    <a:cubicBezTo>
                      <a:pt x="15319" y="16124"/>
                      <a:pt x="15466" y="15515"/>
                      <a:pt x="15466" y="15313"/>
                    </a:cubicBezTo>
                    <a:cubicBezTo>
                      <a:pt x="15319" y="15110"/>
                      <a:pt x="16053" y="14603"/>
                      <a:pt x="16053" y="14197"/>
                    </a:cubicBezTo>
                    <a:cubicBezTo>
                      <a:pt x="16053" y="13893"/>
                      <a:pt x="16053" y="13690"/>
                      <a:pt x="16053" y="13690"/>
                    </a:cubicBezTo>
                    <a:cubicBezTo>
                      <a:pt x="16053" y="13690"/>
                      <a:pt x="16347" y="13487"/>
                      <a:pt x="16641" y="13386"/>
                    </a:cubicBezTo>
                    <a:cubicBezTo>
                      <a:pt x="16935" y="13285"/>
                      <a:pt x="17082" y="13285"/>
                      <a:pt x="17082" y="13082"/>
                    </a:cubicBezTo>
                    <a:cubicBezTo>
                      <a:pt x="17229" y="12879"/>
                      <a:pt x="17376" y="12777"/>
                      <a:pt x="17523" y="12575"/>
                    </a:cubicBezTo>
                    <a:cubicBezTo>
                      <a:pt x="17670" y="12270"/>
                      <a:pt x="17817" y="12068"/>
                      <a:pt x="17817" y="11763"/>
                    </a:cubicBezTo>
                    <a:cubicBezTo>
                      <a:pt x="17817" y="11358"/>
                      <a:pt x="18404" y="11155"/>
                      <a:pt x="18551" y="10952"/>
                    </a:cubicBezTo>
                    <a:cubicBezTo>
                      <a:pt x="18698" y="10648"/>
                      <a:pt x="19139" y="10242"/>
                      <a:pt x="19139" y="10242"/>
                    </a:cubicBezTo>
                    <a:cubicBezTo>
                      <a:pt x="19139" y="10242"/>
                      <a:pt x="19286" y="9330"/>
                      <a:pt x="19139" y="9228"/>
                    </a:cubicBezTo>
                    <a:cubicBezTo>
                      <a:pt x="18992" y="9025"/>
                      <a:pt x="19139" y="8721"/>
                      <a:pt x="19286" y="8417"/>
                    </a:cubicBezTo>
                    <a:cubicBezTo>
                      <a:pt x="19433" y="8113"/>
                      <a:pt x="19580" y="8011"/>
                      <a:pt x="19580" y="7707"/>
                    </a:cubicBezTo>
                    <a:cubicBezTo>
                      <a:pt x="19580" y="7301"/>
                      <a:pt x="19580" y="7301"/>
                      <a:pt x="19727" y="6997"/>
                    </a:cubicBezTo>
                    <a:cubicBezTo>
                      <a:pt x="19727" y="6693"/>
                      <a:pt x="19580" y="6592"/>
                      <a:pt x="19874" y="6592"/>
                    </a:cubicBezTo>
                    <a:cubicBezTo>
                      <a:pt x="20021" y="6592"/>
                      <a:pt x="20021" y="6389"/>
                      <a:pt x="20168" y="6186"/>
                    </a:cubicBezTo>
                    <a:cubicBezTo>
                      <a:pt x="20314" y="5983"/>
                      <a:pt x="20461" y="5983"/>
                      <a:pt x="20461" y="5983"/>
                    </a:cubicBezTo>
                    <a:cubicBezTo>
                      <a:pt x="21196" y="6085"/>
                      <a:pt x="21196" y="6085"/>
                      <a:pt x="21196" y="6085"/>
                    </a:cubicBezTo>
                    <a:lnTo>
                      <a:pt x="21490" y="5780"/>
                    </a:lnTo>
                    <a:close/>
                    <a:moveTo>
                      <a:pt x="13849" y="13285"/>
                    </a:moveTo>
                    <a:cubicBezTo>
                      <a:pt x="13849" y="13285"/>
                      <a:pt x="13996" y="13487"/>
                      <a:pt x="13702" y="13487"/>
                    </a:cubicBezTo>
                    <a:cubicBezTo>
                      <a:pt x="13702" y="13487"/>
                      <a:pt x="13555" y="13285"/>
                      <a:pt x="13849" y="13285"/>
                    </a:cubicBezTo>
                    <a:close/>
                  </a:path>
                </a:pathLst>
              </a:custGeom>
              <a:solidFill>
                <a:srgbClr val="EBF1DE"/>
              </a:solidFill>
              <a:ln w="3175" cap="rnd">
                <a:solidFill>
                  <a:srgbClr val="9EAD6E"/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 sz="1300"/>
                </a:pPr>
                <a:endParaRPr/>
              </a:p>
            </p:txBody>
          </p:sp>
          <p:sp>
            <p:nvSpPr>
              <p:cNvPr id="112" name="Freeform 66"/>
              <p:cNvSpPr/>
              <p:nvPr/>
            </p:nvSpPr>
            <p:spPr>
              <a:xfrm>
                <a:off x="4541072" y="2528659"/>
                <a:ext cx="49438" cy="10506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822" h="21307" extrusionOk="0">
                    <a:moveTo>
                      <a:pt x="3542" y="0"/>
                    </a:moveTo>
                    <a:cubicBezTo>
                      <a:pt x="3542" y="0"/>
                      <a:pt x="3542" y="0"/>
                      <a:pt x="3542" y="0"/>
                    </a:cubicBezTo>
                    <a:cubicBezTo>
                      <a:pt x="3542" y="1580"/>
                      <a:pt x="3542" y="1580"/>
                      <a:pt x="3542" y="2634"/>
                    </a:cubicBezTo>
                    <a:cubicBezTo>
                      <a:pt x="3542" y="3161"/>
                      <a:pt x="3542" y="3161"/>
                      <a:pt x="3542" y="3161"/>
                    </a:cubicBezTo>
                    <a:cubicBezTo>
                      <a:pt x="3542" y="3688"/>
                      <a:pt x="3542" y="3688"/>
                      <a:pt x="2462" y="3688"/>
                    </a:cubicBezTo>
                    <a:cubicBezTo>
                      <a:pt x="2462" y="4215"/>
                      <a:pt x="3542" y="6322"/>
                      <a:pt x="3542" y="6322"/>
                    </a:cubicBezTo>
                    <a:cubicBezTo>
                      <a:pt x="2462" y="6849"/>
                      <a:pt x="1382" y="8429"/>
                      <a:pt x="302" y="9483"/>
                    </a:cubicBezTo>
                    <a:cubicBezTo>
                      <a:pt x="302" y="9483"/>
                      <a:pt x="302" y="9483"/>
                      <a:pt x="302" y="9483"/>
                    </a:cubicBezTo>
                    <a:cubicBezTo>
                      <a:pt x="-778" y="11063"/>
                      <a:pt x="1382" y="12644"/>
                      <a:pt x="1382" y="14751"/>
                    </a:cubicBezTo>
                    <a:cubicBezTo>
                      <a:pt x="2462" y="16332"/>
                      <a:pt x="1382" y="17912"/>
                      <a:pt x="2462" y="18966"/>
                    </a:cubicBezTo>
                    <a:cubicBezTo>
                      <a:pt x="4622" y="19493"/>
                      <a:pt x="4622" y="19493"/>
                      <a:pt x="4622" y="19493"/>
                    </a:cubicBezTo>
                    <a:cubicBezTo>
                      <a:pt x="5702" y="20020"/>
                      <a:pt x="5702" y="20546"/>
                      <a:pt x="5702" y="21073"/>
                    </a:cubicBezTo>
                    <a:cubicBezTo>
                      <a:pt x="7862" y="21073"/>
                      <a:pt x="7862" y="21600"/>
                      <a:pt x="10022" y="21073"/>
                    </a:cubicBezTo>
                    <a:cubicBezTo>
                      <a:pt x="11102" y="21073"/>
                      <a:pt x="17582" y="19493"/>
                      <a:pt x="18662" y="18966"/>
                    </a:cubicBezTo>
                    <a:cubicBezTo>
                      <a:pt x="20822" y="17385"/>
                      <a:pt x="20822" y="15278"/>
                      <a:pt x="20822" y="12644"/>
                    </a:cubicBezTo>
                    <a:cubicBezTo>
                      <a:pt x="20822" y="12644"/>
                      <a:pt x="19742" y="12644"/>
                      <a:pt x="19742" y="12644"/>
                    </a:cubicBezTo>
                    <a:cubicBezTo>
                      <a:pt x="19742" y="11590"/>
                      <a:pt x="19742" y="11063"/>
                      <a:pt x="18662" y="10010"/>
                    </a:cubicBezTo>
                    <a:cubicBezTo>
                      <a:pt x="18662" y="10010"/>
                      <a:pt x="16502" y="8956"/>
                      <a:pt x="16502" y="8429"/>
                    </a:cubicBezTo>
                    <a:cubicBezTo>
                      <a:pt x="15422" y="7902"/>
                      <a:pt x="16502" y="7376"/>
                      <a:pt x="15422" y="6849"/>
                    </a:cubicBezTo>
                    <a:cubicBezTo>
                      <a:pt x="15422" y="6849"/>
                      <a:pt x="12182" y="5795"/>
                      <a:pt x="12182" y="5268"/>
                    </a:cubicBezTo>
                    <a:cubicBezTo>
                      <a:pt x="12182" y="5268"/>
                      <a:pt x="12182" y="4741"/>
                      <a:pt x="12182" y="4215"/>
                    </a:cubicBezTo>
                    <a:cubicBezTo>
                      <a:pt x="11102" y="4215"/>
                      <a:pt x="10022" y="4215"/>
                      <a:pt x="8942" y="3688"/>
                    </a:cubicBezTo>
                    <a:cubicBezTo>
                      <a:pt x="7862" y="3161"/>
                      <a:pt x="6782" y="527"/>
                      <a:pt x="5702" y="0"/>
                    </a:cubicBezTo>
                    <a:cubicBezTo>
                      <a:pt x="5702" y="0"/>
                      <a:pt x="3542" y="0"/>
                      <a:pt x="3542" y="0"/>
                    </a:cubicBezTo>
                    <a:close/>
                  </a:path>
                </a:pathLst>
              </a:custGeom>
              <a:solidFill>
                <a:srgbClr val="EBF1DE"/>
              </a:solidFill>
              <a:ln w="3175" cap="flat">
                <a:solidFill>
                  <a:srgbClr val="9EAD6E"/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 sz="1300"/>
                </a:pPr>
                <a:endParaRPr/>
              </a:p>
            </p:txBody>
          </p:sp>
          <p:sp>
            <p:nvSpPr>
              <p:cNvPr id="113" name="Freeform 67"/>
              <p:cNvSpPr/>
              <p:nvPr/>
            </p:nvSpPr>
            <p:spPr>
              <a:xfrm>
                <a:off x="4541072" y="2528659"/>
                <a:ext cx="49438" cy="10506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822" h="21307" extrusionOk="0">
                    <a:moveTo>
                      <a:pt x="3542" y="0"/>
                    </a:moveTo>
                    <a:cubicBezTo>
                      <a:pt x="3542" y="0"/>
                      <a:pt x="3542" y="0"/>
                      <a:pt x="3542" y="0"/>
                    </a:cubicBezTo>
                    <a:cubicBezTo>
                      <a:pt x="3542" y="1580"/>
                      <a:pt x="3542" y="1580"/>
                      <a:pt x="3542" y="2634"/>
                    </a:cubicBezTo>
                    <a:cubicBezTo>
                      <a:pt x="3542" y="3161"/>
                      <a:pt x="3542" y="3161"/>
                      <a:pt x="3542" y="3161"/>
                    </a:cubicBezTo>
                    <a:cubicBezTo>
                      <a:pt x="3542" y="3688"/>
                      <a:pt x="3542" y="3688"/>
                      <a:pt x="2462" y="3688"/>
                    </a:cubicBezTo>
                    <a:cubicBezTo>
                      <a:pt x="2462" y="4215"/>
                      <a:pt x="3542" y="6322"/>
                      <a:pt x="3542" y="6322"/>
                    </a:cubicBezTo>
                    <a:cubicBezTo>
                      <a:pt x="2462" y="6849"/>
                      <a:pt x="1382" y="8429"/>
                      <a:pt x="302" y="9483"/>
                    </a:cubicBezTo>
                    <a:cubicBezTo>
                      <a:pt x="302" y="9483"/>
                      <a:pt x="302" y="9483"/>
                      <a:pt x="302" y="9483"/>
                    </a:cubicBezTo>
                    <a:cubicBezTo>
                      <a:pt x="-778" y="11063"/>
                      <a:pt x="1382" y="12644"/>
                      <a:pt x="1382" y="14751"/>
                    </a:cubicBezTo>
                    <a:cubicBezTo>
                      <a:pt x="2462" y="16332"/>
                      <a:pt x="1382" y="17912"/>
                      <a:pt x="2462" y="18966"/>
                    </a:cubicBezTo>
                    <a:cubicBezTo>
                      <a:pt x="4622" y="19493"/>
                      <a:pt x="4622" y="19493"/>
                      <a:pt x="4622" y="19493"/>
                    </a:cubicBezTo>
                    <a:cubicBezTo>
                      <a:pt x="5702" y="20020"/>
                      <a:pt x="5702" y="20546"/>
                      <a:pt x="5702" y="21073"/>
                    </a:cubicBezTo>
                    <a:cubicBezTo>
                      <a:pt x="7862" y="21073"/>
                      <a:pt x="7862" y="21600"/>
                      <a:pt x="10022" y="21073"/>
                    </a:cubicBezTo>
                    <a:cubicBezTo>
                      <a:pt x="11102" y="21073"/>
                      <a:pt x="17582" y="19493"/>
                      <a:pt x="18662" y="18966"/>
                    </a:cubicBezTo>
                    <a:cubicBezTo>
                      <a:pt x="20822" y="17385"/>
                      <a:pt x="20822" y="15278"/>
                      <a:pt x="20822" y="12644"/>
                    </a:cubicBezTo>
                    <a:cubicBezTo>
                      <a:pt x="20822" y="12644"/>
                      <a:pt x="19742" y="12644"/>
                      <a:pt x="19742" y="12644"/>
                    </a:cubicBezTo>
                    <a:cubicBezTo>
                      <a:pt x="19742" y="11590"/>
                      <a:pt x="19742" y="11063"/>
                      <a:pt x="18662" y="10010"/>
                    </a:cubicBezTo>
                    <a:cubicBezTo>
                      <a:pt x="18662" y="10010"/>
                      <a:pt x="16502" y="8956"/>
                      <a:pt x="16502" y="8429"/>
                    </a:cubicBezTo>
                    <a:cubicBezTo>
                      <a:pt x="15422" y="7902"/>
                      <a:pt x="16502" y="7376"/>
                      <a:pt x="15422" y="6849"/>
                    </a:cubicBezTo>
                    <a:cubicBezTo>
                      <a:pt x="15422" y="6849"/>
                      <a:pt x="12182" y="5795"/>
                      <a:pt x="12182" y="5268"/>
                    </a:cubicBezTo>
                    <a:cubicBezTo>
                      <a:pt x="12182" y="5268"/>
                      <a:pt x="12182" y="4741"/>
                      <a:pt x="12182" y="4215"/>
                    </a:cubicBezTo>
                    <a:cubicBezTo>
                      <a:pt x="11102" y="4215"/>
                      <a:pt x="10022" y="4215"/>
                      <a:pt x="8942" y="3688"/>
                    </a:cubicBezTo>
                    <a:cubicBezTo>
                      <a:pt x="7862" y="3161"/>
                      <a:pt x="6782" y="527"/>
                      <a:pt x="5702" y="0"/>
                    </a:cubicBezTo>
                    <a:cubicBezTo>
                      <a:pt x="5702" y="0"/>
                      <a:pt x="3542" y="0"/>
                      <a:pt x="3542" y="0"/>
                    </a:cubicBezTo>
                    <a:close/>
                  </a:path>
                </a:pathLst>
              </a:custGeom>
              <a:solidFill>
                <a:srgbClr val="EBF1DE"/>
              </a:solidFill>
              <a:ln w="3175" cap="rnd">
                <a:solidFill>
                  <a:srgbClr val="9EAD6E"/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 sz="1300"/>
                </a:pPr>
                <a:endParaRPr/>
              </a:p>
            </p:txBody>
          </p:sp>
          <p:sp>
            <p:nvSpPr>
              <p:cNvPr id="114" name="Freeform 68"/>
              <p:cNvSpPr/>
              <p:nvPr/>
            </p:nvSpPr>
            <p:spPr>
              <a:xfrm>
                <a:off x="2393219" y="1525348"/>
                <a:ext cx="504120" cy="49048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342" h="21600" extrusionOk="0">
                    <a:moveTo>
                      <a:pt x="19309" y="1819"/>
                    </a:moveTo>
                    <a:cubicBezTo>
                      <a:pt x="19309" y="1819"/>
                      <a:pt x="19527" y="2501"/>
                      <a:pt x="19418" y="2615"/>
                    </a:cubicBezTo>
                    <a:cubicBezTo>
                      <a:pt x="19418" y="2615"/>
                      <a:pt x="18982" y="3069"/>
                      <a:pt x="18873" y="3069"/>
                    </a:cubicBezTo>
                    <a:cubicBezTo>
                      <a:pt x="18764" y="3183"/>
                      <a:pt x="18655" y="3069"/>
                      <a:pt x="18545" y="3183"/>
                    </a:cubicBezTo>
                    <a:cubicBezTo>
                      <a:pt x="18436" y="3183"/>
                      <a:pt x="18545" y="3411"/>
                      <a:pt x="18436" y="3411"/>
                    </a:cubicBezTo>
                    <a:cubicBezTo>
                      <a:pt x="18327" y="3524"/>
                      <a:pt x="18218" y="3411"/>
                      <a:pt x="18000" y="3411"/>
                    </a:cubicBezTo>
                    <a:cubicBezTo>
                      <a:pt x="17782" y="3638"/>
                      <a:pt x="17564" y="3979"/>
                      <a:pt x="17455" y="4093"/>
                    </a:cubicBezTo>
                    <a:cubicBezTo>
                      <a:pt x="17345" y="4206"/>
                      <a:pt x="17236" y="4206"/>
                      <a:pt x="17127" y="4206"/>
                    </a:cubicBezTo>
                    <a:cubicBezTo>
                      <a:pt x="17127" y="4320"/>
                      <a:pt x="17127" y="4547"/>
                      <a:pt x="17127" y="4547"/>
                    </a:cubicBezTo>
                    <a:cubicBezTo>
                      <a:pt x="17018" y="4661"/>
                      <a:pt x="16800" y="4661"/>
                      <a:pt x="16800" y="4775"/>
                    </a:cubicBezTo>
                    <a:cubicBezTo>
                      <a:pt x="16691" y="4888"/>
                      <a:pt x="16691" y="5229"/>
                      <a:pt x="16582" y="5343"/>
                    </a:cubicBezTo>
                    <a:cubicBezTo>
                      <a:pt x="16473" y="5457"/>
                      <a:pt x="15818" y="5798"/>
                      <a:pt x="16255" y="6025"/>
                    </a:cubicBezTo>
                    <a:cubicBezTo>
                      <a:pt x="16255" y="6025"/>
                      <a:pt x="16255" y="6253"/>
                      <a:pt x="16255" y="6253"/>
                    </a:cubicBezTo>
                    <a:cubicBezTo>
                      <a:pt x="16255" y="6253"/>
                      <a:pt x="16582" y="6366"/>
                      <a:pt x="16582" y="6366"/>
                    </a:cubicBezTo>
                    <a:cubicBezTo>
                      <a:pt x="16582" y="6480"/>
                      <a:pt x="16582" y="6594"/>
                      <a:pt x="16582" y="6594"/>
                    </a:cubicBezTo>
                    <a:cubicBezTo>
                      <a:pt x="16255" y="6935"/>
                      <a:pt x="16145" y="7048"/>
                      <a:pt x="15927" y="7389"/>
                    </a:cubicBezTo>
                    <a:cubicBezTo>
                      <a:pt x="15927" y="7503"/>
                      <a:pt x="15600" y="7617"/>
                      <a:pt x="15600" y="7617"/>
                    </a:cubicBezTo>
                    <a:cubicBezTo>
                      <a:pt x="15491" y="7844"/>
                      <a:pt x="15709" y="8072"/>
                      <a:pt x="15600" y="8185"/>
                    </a:cubicBezTo>
                    <a:cubicBezTo>
                      <a:pt x="15491" y="8413"/>
                      <a:pt x="15273" y="8299"/>
                      <a:pt x="15055" y="8413"/>
                    </a:cubicBezTo>
                    <a:cubicBezTo>
                      <a:pt x="14836" y="8413"/>
                      <a:pt x="14291" y="8867"/>
                      <a:pt x="14291" y="9095"/>
                    </a:cubicBezTo>
                    <a:cubicBezTo>
                      <a:pt x="14073" y="9322"/>
                      <a:pt x="14182" y="9549"/>
                      <a:pt x="13964" y="9663"/>
                    </a:cubicBezTo>
                    <a:cubicBezTo>
                      <a:pt x="13855" y="9777"/>
                      <a:pt x="13636" y="9663"/>
                      <a:pt x="13418" y="9663"/>
                    </a:cubicBezTo>
                    <a:cubicBezTo>
                      <a:pt x="13309" y="9777"/>
                      <a:pt x="13309" y="9777"/>
                      <a:pt x="13309" y="9777"/>
                    </a:cubicBezTo>
                    <a:cubicBezTo>
                      <a:pt x="13200" y="9891"/>
                      <a:pt x="12436" y="9663"/>
                      <a:pt x="12218" y="9549"/>
                    </a:cubicBezTo>
                    <a:cubicBezTo>
                      <a:pt x="12109" y="9663"/>
                      <a:pt x="12109" y="9891"/>
                      <a:pt x="12109" y="9891"/>
                    </a:cubicBezTo>
                    <a:cubicBezTo>
                      <a:pt x="11891" y="10004"/>
                      <a:pt x="11782" y="9891"/>
                      <a:pt x="11673" y="10004"/>
                    </a:cubicBezTo>
                    <a:cubicBezTo>
                      <a:pt x="11455" y="10004"/>
                      <a:pt x="11236" y="10232"/>
                      <a:pt x="11127" y="10232"/>
                    </a:cubicBezTo>
                    <a:cubicBezTo>
                      <a:pt x="11127" y="10345"/>
                      <a:pt x="11127" y="10345"/>
                      <a:pt x="11127" y="10345"/>
                    </a:cubicBezTo>
                    <a:cubicBezTo>
                      <a:pt x="11018" y="10345"/>
                      <a:pt x="10909" y="10232"/>
                      <a:pt x="10800" y="10232"/>
                    </a:cubicBezTo>
                    <a:cubicBezTo>
                      <a:pt x="10473" y="9891"/>
                      <a:pt x="10145" y="8981"/>
                      <a:pt x="9491" y="8981"/>
                    </a:cubicBezTo>
                    <a:cubicBezTo>
                      <a:pt x="9491" y="8867"/>
                      <a:pt x="9491" y="8640"/>
                      <a:pt x="9709" y="8299"/>
                    </a:cubicBezTo>
                    <a:cubicBezTo>
                      <a:pt x="9818" y="8072"/>
                      <a:pt x="9600" y="8299"/>
                      <a:pt x="9382" y="8072"/>
                    </a:cubicBezTo>
                    <a:cubicBezTo>
                      <a:pt x="9164" y="7731"/>
                      <a:pt x="9382" y="7731"/>
                      <a:pt x="9491" y="7389"/>
                    </a:cubicBezTo>
                    <a:cubicBezTo>
                      <a:pt x="9600" y="6935"/>
                      <a:pt x="9600" y="7276"/>
                      <a:pt x="9491" y="6935"/>
                    </a:cubicBezTo>
                    <a:cubicBezTo>
                      <a:pt x="9055" y="6366"/>
                      <a:pt x="9382" y="6480"/>
                      <a:pt x="9600" y="6139"/>
                    </a:cubicBezTo>
                    <a:cubicBezTo>
                      <a:pt x="9709" y="5912"/>
                      <a:pt x="9600" y="5798"/>
                      <a:pt x="9600" y="5457"/>
                    </a:cubicBezTo>
                    <a:cubicBezTo>
                      <a:pt x="9600" y="5116"/>
                      <a:pt x="9382" y="5229"/>
                      <a:pt x="9709" y="4888"/>
                    </a:cubicBezTo>
                    <a:cubicBezTo>
                      <a:pt x="9927" y="4775"/>
                      <a:pt x="9818" y="4320"/>
                      <a:pt x="9600" y="3865"/>
                    </a:cubicBezTo>
                    <a:cubicBezTo>
                      <a:pt x="9382" y="3524"/>
                      <a:pt x="9709" y="3638"/>
                      <a:pt x="9927" y="3183"/>
                    </a:cubicBezTo>
                    <a:cubicBezTo>
                      <a:pt x="10145" y="2728"/>
                      <a:pt x="10036" y="2842"/>
                      <a:pt x="9818" y="2842"/>
                    </a:cubicBezTo>
                    <a:cubicBezTo>
                      <a:pt x="9600" y="2728"/>
                      <a:pt x="9818" y="2615"/>
                      <a:pt x="9491" y="2615"/>
                    </a:cubicBezTo>
                    <a:cubicBezTo>
                      <a:pt x="9164" y="2615"/>
                      <a:pt x="9273" y="2615"/>
                      <a:pt x="8836" y="2728"/>
                    </a:cubicBezTo>
                    <a:cubicBezTo>
                      <a:pt x="8400" y="2728"/>
                      <a:pt x="8727" y="2728"/>
                      <a:pt x="8618" y="2501"/>
                    </a:cubicBezTo>
                    <a:cubicBezTo>
                      <a:pt x="8509" y="2274"/>
                      <a:pt x="8073" y="2615"/>
                      <a:pt x="8073" y="2615"/>
                    </a:cubicBezTo>
                    <a:cubicBezTo>
                      <a:pt x="7964" y="2615"/>
                      <a:pt x="7745" y="2501"/>
                      <a:pt x="7855" y="2387"/>
                    </a:cubicBezTo>
                    <a:cubicBezTo>
                      <a:pt x="7964" y="2274"/>
                      <a:pt x="8073" y="2160"/>
                      <a:pt x="8182" y="2046"/>
                    </a:cubicBezTo>
                    <a:cubicBezTo>
                      <a:pt x="8182" y="1933"/>
                      <a:pt x="7964" y="2046"/>
                      <a:pt x="7964" y="1933"/>
                    </a:cubicBezTo>
                    <a:cubicBezTo>
                      <a:pt x="7855" y="1705"/>
                      <a:pt x="7964" y="1705"/>
                      <a:pt x="7745" y="1592"/>
                    </a:cubicBezTo>
                    <a:cubicBezTo>
                      <a:pt x="7636" y="1592"/>
                      <a:pt x="7855" y="1478"/>
                      <a:pt x="7745" y="1364"/>
                    </a:cubicBezTo>
                    <a:cubicBezTo>
                      <a:pt x="7527" y="1137"/>
                      <a:pt x="7527" y="1137"/>
                      <a:pt x="7527" y="1137"/>
                    </a:cubicBezTo>
                    <a:cubicBezTo>
                      <a:pt x="7418" y="909"/>
                      <a:pt x="7636" y="1023"/>
                      <a:pt x="7527" y="796"/>
                    </a:cubicBezTo>
                    <a:cubicBezTo>
                      <a:pt x="7636" y="796"/>
                      <a:pt x="7964" y="568"/>
                      <a:pt x="7964" y="568"/>
                    </a:cubicBezTo>
                    <a:cubicBezTo>
                      <a:pt x="8182" y="455"/>
                      <a:pt x="8400" y="682"/>
                      <a:pt x="8618" y="568"/>
                    </a:cubicBezTo>
                    <a:cubicBezTo>
                      <a:pt x="8618" y="568"/>
                      <a:pt x="8618" y="341"/>
                      <a:pt x="8618" y="341"/>
                    </a:cubicBezTo>
                    <a:cubicBezTo>
                      <a:pt x="8836" y="227"/>
                      <a:pt x="9164" y="0"/>
                      <a:pt x="9382" y="0"/>
                    </a:cubicBezTo>
                    <a:cubicBezTo>
                      <a:pt x="9709" y="0"/>
                      <a:pt x="9818" y="341"/>
                      <a:pt x="9927" y="341"/>
                    </a:cubicBezTo>
                    <a:cubicBezTo>
                      <a:pt x="10036" y="341"/>
                      <a:pt x="10691" y="227"/>
                      <a:pt x="10800" y="227"/>
                    </a:cubicBezTo>
                    <a:cubicBezTo>
                      <a:pt x="11455" y="227"/>
                      <a:pt x="11673" y="455"/>
                      <a:pt x="12218" y="455"/>
                    </a:cubicBezTo>
                    <a:cubicBezTo>
                      <a:pt x="12436" y="455"/>
                      <a:pt x="12982" y="341"/>
                      <a:pt x="13200" y="341"/>
                    </a:cubicBezTo>
                    <a:cubicBezTo>
                      <a:pt x="13309" y="341"/>
                      <a:pt x="13745" y="455"/>
                      <a:pt x="13855" y="568"/>
                    </a:cubicBezTo>
                    <a:cubicBezTo>
                      <a:pt x="13855" y="568"/>
                      <a:pt x="13964" y="682"/>
                      <a:pt x="13964" y="796"/>
                    </a:cubicBezTo>
                    <a:cubicBezTo>
                      <a:pt x="14182" y="796"/>
                      <a:pt x="14509" y="796"/>
                      <a:pt x="14727" y="682"/>
                    </a:cubicBezTo>
                    <a:cubicBezTo>
                      <a:pt x="14727" y="682"/>
                      <a:pt x="14945" y="909"/>
                      <a:pt x="14945" y="1137"/>
                    </a:cubicBezTo>
                    <a:cubicBezTo>
                      <a:pt x="15055" y="1364"/>
                      <a:pt x="15055" y="1251"/>
                      <a:pt x="15382" y="1251"/>
                    </a:cubicBezTo>
                    <a:cubicBezTo>
                      <a:pt x="15709" y="1364"/>
                      <a:pt x="15600" y="1478"/>
                      <a:pt x="15927" y="1478"/>
                    </a:cubicBezTo>
                    <a:cubicBezTo>
                      <a:pt x="16255" y="1478"/>
                      <a:pt x="16255" y="1819"/>
                      <a:pt x="16473" y="1819"/>
                    </a:cubicBezTo>
                    <a:cubicBezTo>
                      <a:pt x="16691" y="1819"/>
                      <a:pt x="16800" y="1592"/>
                      <a:pt x="17127" y="1705"/>
                    </a:cubicBezTo>
                    <a:cubicBezTo>
                      <a:pt x="17455" y="1933"/>
                      <a:pt x="17782" y="1933"/>
                      <a:pt x="17782" y="1933"/>
                    </a:cubicBezTo>
                    <a:cubicBezTo>
                      <a:pt x="17891" y="2160"/>
                      <a:pt x="17891" y="2160"/>
                      <a:pt x="17891" y="2160"/>
                    </a:cubicBezTo>
                    <a:cubicBezTo>
                      <a:pt x="18218" y="2046"/>
                      <a:pt x="18218" y="2046"/>
                      <a:pt x="18218" y="2046"/>
                    </a:cubicBezTo>
                    <a:cubicBezTo>
                      <a:pt x="18436" y="2160"/>
                      <a:pt x="18436" y="2046"/>
                      <a:pt x="18764" y="2046"/>
                    </a:cubicBezTo>
                    <a:cubicBezTo>
                      <a:pt x="19091" y="2046"/>
                      <a:pt x="18873" y="1705"/>
                      <a:pt x="19309" y="1705"/>
                    </a:cubicBezTo>
                    <a:lnTo>
                      <a:pt x="19309" y="1819"/>
                    </a:lnTo>
                    <a:close/>
                    <a:moveTo>
                      <a:pt x="1527" y="21145"/>
                    </a:moveTo>
                    <a:cubicBezTo>
                      <a:pt x="1636" y="21259"/>
                      <a:pt x="1527" y="21373"/>
                      <a:pt x="1527" y="21373"/>
                    </a:cubicBezTo>
                    <a:cubicBezTo>
                      <a:pt x="1527" y="21600"/>
                      <a:pt x="1527" y="21600"/>
                      <a:pt x="1527" y="21600"/>
                    </a:cubicBezTo>
                    <a:cubicBezTo>
                      <a:pt x="1636" y="21600"/>
                      <a:pt x="1745" y="21600"/>
                      <a:pt x="1855" y="21600"/>
                    </a:cubicBezTo>
                    <a:cubicBezTo>
                      <a:pt x="1855" y="21600"/>
                      <a:pt x="1855" y="21373"/>
                      <a:pt x="1855" y="21373"/>
                    </a:cubicBezTo>
                    <a:cubicBezTo>
                      <a:pt x="2182" y="21259"/>
                      <a:pt x="1636" y="21145"/>
                      <a:pt x="1527" y="21145"/>
                    </a:cubicBezTo>
                    <a:close/>
                    <a:moveTo>
                      <a:pt x="873" y="20804"/>
                    </a:moveTo>
                    <a:cubicBezTo>
                      <a:pt x="764" y="20804"/>
                      <a:pt x="655" y="20918"/>
                      <a:pt x="436" y="20918"/>
                    </a:cubicBezTo>
                    <a:cubicBezTo>
                      <a:pt x="545" y="21032"/>
                      <a:pt x="436" y="21373"/>
                      <a:pt x="655" y="21259"/>
                    </a:cubicBezTo>
                    <a:cubicBezTo>
                      <a:pt x="764" y="21259"/>
                      <a:pt x="655" y="21032"/>
                      <a:pt x="764" y="21032"/>
                    </a:cubicBezTo>
                    <a:cubicBezTo>
                      <a:pt x="764" y="21032"/>
                      <a:pt x="1309" y="20577"/>
                      <a:pt x="873" y="20804"/>
                    </a:cubicBezTo>
                    <a:close/>
                    <a:moveTo>
                      <a:pt x="3164" y="20577"/>
                    </a:moveTo>
                    <a:cubicBezTo>
                      <a:pt x="3164" y="20804"/>
                      <a:pt x="3164" y="20918"/>
                      <a:pt x="3164" y="21032"/>
                    </a:cubicBezTo>
                    <a:cubicBezTo>
                      <a:pt x="3055" y="21145"/>
                      <a:pt x="3055" y="21145"/>
                      <a:pt x="3055" y="21145"/>
                    </a:cubicBezTo>
                    <a:cubicBezTo>
                      <a:pt x="2836" y="21259"/>
                      <a:pt x="3055" y="21259"/>
                      <a:pt x="3164" y="21259"/>
                    </a:cubicBezTo>
                    <a:cubicBezTo>
                      <a:pt x="3164" y="21145"/>
                      <a:pt x="3273" y="20804"/>
                      <a:pt x="3382" y="20577"/>
                    </a:cubicBezTo>
                    <a:cubicBezTo>
                      <a:pt x="3273" y="20577"/>
                      <a:pt x="3164" y="20691"/>
                      <a:pt x="3164" y="20577"/>
                    </a:cubicBezTo>
                    <a:close/>
                    <a:moveTo>
                      <a:pt x="0" y="20463"/>
                    </a:moveTo>
                    <a:cubicBezTo>
                      <a:pt x="0" y="20577"/>
                      <a:pt x="0" y="20577"/>
                      <a:pt x="0" y="20577"/>
                    </a:cubicBezTo>
                    <a:cubicBezTo>
                      <a:pt x="0" y="20463"/>
                      <a:pt x="109" y="20463"/>
                      <a:pt x="0" y="20463"/>
                    </a:cubicBezTo>
                    <a:close/>
                    <a:moveTo>
                      <a:pt x="3491" y="20122"/>
                    </a:moveTo>
                    <a:cubicBezTo>
                      <a:pt x="3491" y="20349"/>
                      <a:pt x="3491" y="20349"/>
                      <a:pt x="3491" y="20349"/>
                    </a:cubicBezTo>
                    <a:cubicBezTo>
                      <a:pt x="3709" y="20349"/>
                      <a:pt x="3709" y="20349"/>
                      <a:pt x="3709" y="20349"/>
                    </a:cubicBezTo>
                    <a:cubicBezTo>
                      <a:pt x="3600" y="20236"/>
                      <a:pt x="3709" y="20122"/>
                      <a:pt x="3491" y="20122"/>
                    </a:cubicBezTo>
                    <a:close/>
                    <a:moveTo>
                      <a:pt x="17782" y="6025"/>
                    </a:moveTo>
                    <a:cubicBezTo>
                      <a:pt x="17673" y="6139"/>
                      <a:pt x="17455" y="6594"/>
                      <a:pt x="17564" y="6366"/>
                    </a:cubicBezTo>
                    <a:cubicBezTo>
                      <a:pt x="17455" y="6480"/>
                      <a:pt x="17673" y="6480"/>
                      <a:pt x="17673" y="6480"/>
                    </a:cubicBezTo>
                    <a:cubicBezTo>
                      <a:pt x="17673" y="6366"/>
                      <a:pt x="17782" y="6253"/>
                      <a:pt x="17891" y="6139"/>
                    </a:cubicBezTo>
                    <a:cubicBezTo>
                      <a:pt x="17782" y="6139"/>
                      <a:pt x="17891" y="5912"/>
                      <a:pt x="17782" y="6025"/>
                    </a:cubicBezTo>
                    <a:close/>
                    <a:moveTo>
                      <a:pt x="20945" y="5229"/>
                    </a:moveTo>
                    <a:cubicBezTo>
                      <a:pt x="20836" y="5457"/>
                      <a:pt x="20836" y="5457"/>
                      <a:pt x="20836" y="5457"/>
                    </a:cubicBezTo>
                    <a:cubicBezTo>
                      <a:pt x="21600" y="5684"/>
                      <a:pt x="21273" y="5343"/>
                      <a:pt x="21273" y="5343"/>
                    </a:cubicBezTo>
                    <a:cubicBezTo>
                      <a:pt x="21273" y="5229"/>
                      <a:pt x="21273" y="5229"/>
                      <a:pt x="21273" y="5229"/>
                    </a:cubicBezTo>
                    <a:cubicBezTo>
                      <a:pt x="21164" y="5229"/>
                      <a:pt x="21055" y="5229"/>
                      <a:pt x="20945" y="5229"/>
                    </a:cubicBezTo>
                    <a:close/>
                    <a:moveTo>
                      <a:pt x="19527" y="5229"/>
                    </a:moveTo>
                    <a:cubicBezTo>
                      <a:pt x="19527" y="5229"/>
                      <a:pt x="19309" y="5343"/>
                      <a:pt x="19200" y="5343"/>
                    </a:cubicBezTo>
                    <a:cubicBezTo>
                      <a:pt x="19418" y="5457"/>
                      <a:pt x="19309" y="6139"/>
                      <a:pt x="19309" y="6025"/>
                    </a:cubicBezTo>
                    <a:cubicBezTo>
                      <a:pt x="19309" y="6025"/>
                      <a:pt x="19309" y="6253"/>
                      <a:pt x="19309" y="6253"/>
                    </a:cubicBezTo>
                    <a:cubicBezTo>
                      <a:pt x="19309" y="6253"/>
                      <a:pt x="19527" y="6253"/>
                      <a:pt x="19527" y="6253"/>
                    </a:cubicBezTo>
                    <a:cubicBezTo>
                      <a:pt x="19636" y="6139"/>
                      <a:pt x="19636" y="6025"/>
                      <a:pt x="19745" y="5912"/>
                    </a:cubicBezTo>
                    <a:cubicBezTo>
                      <a:pt x="20073" y="5571"/>
                      <a:pt x="19745" y="5571"/>
                      <a:pt x="19527" y="5229"/>
                    </a:cubicBezTo>
                    <a:close/>
                  </a:path>
                </a:pathLst>
              </a:custGeom>
              <a:solidFill>
                <a:srgbClr val="EBF1DE"/>
              </a:solidFill>
              <a:ln w="3175" cap="flat">
                <a:solidFill>
                  <a:srgbClr val="9EAD6E"/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 sz="1300"/>
                </a:pPr>
                <a:endParaRPr/>
              </a:p>
            </p:txBody>
          </p:sp>
          <p:sp>
            <p:nvSpPr>
              <p:cNvPr id="115" name="Freeform 69"/>
              <p:cNvSpPr/>
              <p:nvPr/>
            </p:nvSpPr>
            <p:spPr>
              <a:xfrm>
                <a:off x="2393219" y="1525348"/>
                <a:ext cx="504120" cy="49048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342" h="21600" extrusionOk="0">
                    <a:moveTo>
                      <a:pt x="19309" y="1819"/>
                    </a:moveTo>
                    <a:cubicBezTo>
                      <a:pt x="19309" y="1819"/>
                      <a:pt x="19527" y="2501"/>
                      <a:pt x="19418" y="2615"/>
                    </a:cubicBezTo>
                    <a:cubicBezTo>
                      <a:pt x="19418" y="2615"/>
                      <a:pt x="18982" y="3069"/>
                      <a:pt x="18873" y="3069"/>
                    </a:cubicBezTo>
                    <a:cubicBezTo>
                      <a:pt x="18764" y="3183"/>
                      <a:pt x="18655" y="3069"/>
                      <a:pt x="18545" y="3183"/>
                    </a:cubicBezTo>
                    <a:cubicBezTo>
                      <a:pt x="18436" y="3183"/>
                      <a:pt x="18545" y="3411"/>
                      <a:pt x="18436" y="3411"/>
                    </a:cubicBezTo>
                    <a:cubicBezTo>
                      <a:pt x="18327" y="3524"/>
                      <a:pt x="18218" y="3411"/>
                      <a:pt x="18000" y="3411"/>
                    </a:cubicBezTo>
                    <a:cubicBezTo>
                      <a:pt x="17782" y="3638"/>
                      <a:pt x="17564" y="3979"/>
                      <a:pt x="17455" y="4093"/>
                    </a:cubicBezTo>
                    <a:cubicBezTo>
                      <a:pt x="17345" y="4206"/>
                      <a:pt x="17236" y="4206"/>
                      <a:pt x="17127" y="4206"/>
                    </a:cubicBezTo>
                    <a:cubicBezTo>
                      <a:pt x="17127" y="4320"/>
                      <a:pt x="17127" y="4547"/>
                      <a:pt x="17127" y="4547"/>
                    </a:cubicBezTo>
                    <a:cubicBezTo>
                      <a:pt x="17018" y="4661"/>
                      <a:pt x="16800" y="4661"/>
                      <a:pt x="16800" y="4775"/>
                    </a:cubicBezTo>
                    <a:cubicBezTo>
                      <a:pt x="16691" y="4888"/>
                      <a:pt x="16691" y="5229"/>
                      <a:pt x="16582" y="5343"/>
                    </a:cubicBezTo>
                    <a:cubicBezTo>
                      <a:pt x="16473" y="5457"/>
                      <a:pt x="15818" y="5798"/>
                      <a:pt x="16255" y="6025"/>
                    </a:cubicBezTo>
                    <a:cubicBezTo>
                      <a:pt x="16255" y="6025"/>
                      <a:pt x="16255" y="6253"/>
                      <a:pt x="16255" y="6253"/>
                    </a:cubicBezTo>
                    <a:cubicBezTo>
                      <a:pt x="16255" y="6253"/>
                      <a:pt x="16582" y="6366"/>
                      <a:pt x="16582" y="6366"/>
                    </a:cubicBezTo>
                    <a:cubicBezTo>
                      <a:pt x="16582" y="6480"/>
                      <a:pt x="16582" y="6594"/>
                      <a:pt x="16582" y="6594"/>
                    </a:cubicBezTo>
                    <a:cubicBezTo>
                      <a:pt x="16255" y="6935"/>
                      <a:pt x="16145" y="7048"/>
                      <a:pt x="15927" y="7389"/>
                    </a:cubicBezTo>
                    <a:cubicBezTo>
                      <a:pt x="15927" y="7503"/>
                      <a:pt x="15600" y="7617"/>
                      <a:pt x="15600" y="7617"/>
                    </a:cubicBezTo>
                    <a:cubicBezTo>
                      <a:pt x="15491" y="7844"/>
                      <a:pt x="15709" y="8072"/>
                      <a:pt x="15600" y="8185"/>
                    </a:cubicBezTo>
                    <a:cubicBezTo>
                      <a:pt x="15491" y="8413"/>
                      <a:pt x="15273" y="8299"/>
                      <a:pt x="15055" y="8413"/>
                    </a:cubicBezTo>
                    <a:cubicBezTo>
                      <a:pt x="14836" y="8413"/>
                      <a:pt x="14291" y="8867"/>
                      <a:pt x="14291" y="9095"/>
                    </a:cubicBezTo>
                    <a:cubicBezTo>
                      <a:pt x="14073" y="9322"/>
                      <a:pt x="14182" y="9549"/>
                      <a:pt x="13964" y="9663"/>
                    </a:cubicBezTo>
                    <a:cubicBezTo>
                      <a:pt x="13855" y="9777"/>
                      <a:pt x="13636" y="9663"/>
                      <a:pt x="13418" y="9663"/>
                    </a:cubicBezTo>
                    <a:cubicBezTo>
                      <a:pt x="13309" y="9777"/>
                      <a:pt x="13309" y="9777"/>
                      <a:pt x="13309" y="9777"/>
                    </a:cubicBezTo>
                    <a:cubicBezTo>
                      <a:pt x="13200" y="9891"/>
                      <a:pt x="12436" y="9663"/>
                      <a:pt x="12218" y="9549"/>
                    </a:cubicBezTo>
                    <a:cubicBezTo>
                      <a:pt x="12109" y="9663"/>
                      <a:pt x="12109" y="9891"/>
                      <a:pt x="12109" y="9891"/>
                    </a:cubicBezTo>
                    <a:cubicBezTo>
                      <a:pt x="11891" y="10004"/>
                      <a:pt x="11782" y="9891"/>
                      <a:pt x="11673" y="10004"/>
                    </a:cubicBezTo>
                    <a:cubicBezTo>
                      <a:pt x="11455" y="10004"/>
                      <a:pt x="11236" y="10232"/>
                      <a:pt x="11127" y="10232"/>
                    </a:cubicBezTo>
                    <a:cubicBezTo>
                      <a:pt x="11127" y="10345"/>
                      <a:pt x="11127" y="10345"/>
                      <a:pt x="11127" y="10345"/>
                    </a:cubicBezTo>
                    <a:cubicBezTo>
                      <a:pt x="11018" y="10345"/>
                      <a:pt x="10909" y="10232"/>
                      <a:pt x="10800" y="10232"/>
                    </a:cubicBezTo>
                    <a:cubicBezTo>
                      <a:pt x="10473" y="9891"/>
                      <a:pt x="10145" y="8981"/>
                      <a:pt x="9491" y="8981"/>
                    </a:cubicBezTo>
                    <a:cubicBezTo>
                      <a:pt x="9491" y="8867"/>
                      <a:pt x="9491" y="8640"/>
                      <a:pt x="9709" y="8299"/>
                    </a:cubicBezTo>
                    <a:cubicBezTo>
                      <a:pt x="9818" y="8072"/>
                      <a:pt x="9600" y="8299"/>
                      <a:pt x="9382" y="8072"/>
                    </a:cubicBezTo>
                    <a:cubicBezTo>
                      <a:pt x="9164" y="7731"/>
                      <a:pt x="9382" y="7731"/>
                      <a:pt x="9491" y="7389"/>
                    </a:cubicBezTo>
                    <a:cubicBezTo>
                      <a:pt x="9600" y="6935"/>
                      <a:pt x="9600" y="7276"/>
                      <a:pt x="9491" y="6935"/>
                    </a:cubicBezTo>
                    <a:cubicBezTo>
                      <a:pt x="9055" y="6366"/>
                      <a:pt x="9382" y="6480"/>
                      <a:pt x="9600" y="6139"/>
                    </a:cubicBezTo>
                    <a:cubicBezTo>
                      <a:pt x="9709" y="5912"/>
                      <a:pt x="9600" y="5798"/>
                      <a:pt x="9600" y="5457"/>
                    </a:cubicBezTo>
                    <a:cubicBezTo>
                      <a:pt x="9600" y="5116"/>
                      <a:pt x="9382" y="5229"/>
                      <a:pt x="9709" y="4888"/>
                    </a:cubicBezTo>
                    <a:cubicBezTo>
                      <a:pt x="9927" y="4775"/>
                      <a:pt x="9818" y="4320"/>
                      <a:pt x="9600" y="3865"/>
                    </a:cubicBezTo>
                    <a:cubicBezTo>
                      <a:pt x="9382" y="3524"/>
                      <a:pt x="9709" y="3638"/>
                      <a:pt x="9927" y="3183"/>
                    </a:cubicBezTo>
                    <a:cubicBezTo>
                      <a:pt x="10145" y="2728"/>
                      <a:pt x="10036" y="2842"/>
                      <a:pt x="9818" y="2842"/>
                    </a:cubicBezTo>
                    <a:cubicBezTo>
                      <a:pt x="9600" y="2728"/>
                      <a:pt x="9818" y="2615"/>
                      <a:pt x="9491" y="2615"/>
                    </a:cubicBezTo>
                    <a:cubicBezTo>
                      <a:pt x="9164" y="2615"/>
                      <a:pt x="9273" y="2615"/>
                      <a:pt x="8836" y="2728"/>
                    </a:cubicBezTo>
                    <a:cubicBezTo>
                      <a:pt x="8400" y="2728"/>
                      <a:pt x="8727" y="2728"/>
                      <a:pt x="8618" y="2501"/>
                    </a:cubicBezTo>
                    <a:cubicBezTo>
                      <a:pt x="8509" y="2274"/>
                      <a:pt x="8073" y="2615"/>
                      <a:pt x="8073" y="2615"/>
                    </a:cubicBezTo>
                    <a:cubicBezTo>
                      <a:pt x="7964" y="2615"/>
                      <a:pt x="7745" y="2501"/>
                      <a:pt x="7855" y="2387"/>
                    </a:cubicBezTo>
                    <a:cubicBezTo>
                      <a:pt x="7964" y="2274"/>
                      <a:pt x="8073" y="2160"/>
                      <a:pt x="8182" y="2046"/>
                    </a:cubicBezTo>
                    <a:cubicBezTo>
                      <a:pt x="8182" y="1933"/>
                      <a:pt x="7964" y="2046"/>
                      <a:pt x="7964" y="1933"/>
                    </a:cubicBezTo>
                    <a:cubicBezTo>
                      <a:pt x="7855" y="1705"/>
                      <a:pt x="7964" y="1705"/>
                      <a:pt x="7745" y="1592"/>
                    </a:cubicBezTo>
                    <a:cubicBezTo>
                      <a:pt x="7636" y="1592"/>
                      <a:pt x="7855" y="1478"/>
                      <a:pt x="7745" y="1364"/>
                    </a:cubicBezTo>
                    <a:cubicBezTo>
                      <a:pt x="7527" y="1137"/>
                      <a:pt x="7527" y="1137"/>
                      <a:pt x="7527" y="1137"/>
                    </a:cubicBezTo>
                    <a:cubicBezTo>
                      <a:pt x="7418" y="909"/>
                      <a:pt x="7636" y="1023"/>
                      <a:pt x="7527" y="796"/>
                    </a:cubicBezTo>
                    <a:cubicBezTo>
                      <a:pt x="7636" y="796"/>
                      <a:pt x="7964" y="568"/>
                      <a:pt x="7964" y="568"/>
                    </a:cubicBezTo>
                    <a:cubicBezTo>
                      <a:pt x="8182" y="455"/>
                      <a:pt x="8400" y="682"/>
                      <a:pt x="8618" y="568"/>
                    </a:cubicBezTo>
                    <a:cubicBezTo>
                      <a:pt x="8618" y="568"/>
                      <a:pt x="8618" y="341"/>
                      <a:pt x="8618" y="341"/>
                    </a:cubicBezTo>
                    <a:cubicBezTo>
                      <a:pt x="8836" y="227"/>
                      <a:pt x="9164" y="0"/>
                      <a:pt x="9382" y="0"/>
                    </a:cubicBezTo>
                    <a:cubicBezTo>
                      <a:pt x="9709" y="0"/>
                      <a:pt x="9818" y="341"/>
                      <a:pt x="9927" y="341"/>
                    </a:cubicBezTo>
                    <a:cubicBezTo>
                      <a:pt x="10036" y="341"/>
                      <a:pt x="10691" y="227"/>
                      <a:pt x="10800" y="227"/>
                    </a:cubicBezTo>
                    <a:cubicBezTo>
                      <a:pt x="11455" y="227"/>
                      <a:pt x="11673" y="455"/>
                      <a:pt x="12218" y="455"/>
                    </a:cubicBezTo>
                    <a:cubicBezTo>
                      <a:pt x="12436" y="455"/>
                      <a:pt x="12982" y="341"/>
                      <a:pt x="13200" y="341"/>
                    </a:cubicBezTo>
                    <a:cubicBezTo>
                      <a:pt x="13309" y="341"/>
                      <a:pt x="13745" y="455"/>
                      <a:pt x="13855" y="568"/>
                    </a:cubicBezTo>
                    <a:cubicBezTo>
                      <a:pt x="13855" y="568"/>
                      <a:pt x="13964" y="682"/>
                      <a:pt x="13964" y="796"/>
                    </a:cubicBezTo>
                    <a:cubicBezTo>
                      <a:pt x="14182" y="796"/>
                      <a:pt x="14509" y="796"/>
                      <a:pt x="14727" y="682"/>
                    </a:cubicBezTo>
                    <a:cubicBezTo>
                      <a:pt x="14727" y="682"/>
                      <a:pt x="14945" y="909"/>
                      <a:pt x="14945" y="1137"/>
                    </a:cubicBezTo>
                    <a:cubicBezTo>
                      <a:pt x="15055" y="1364"/>
                      <a:pt x="15055" y="1251"/>
                      <a:pt x="15382" y="1251"/>
                    </a:cubicBezTo>
                    <a:cubicBezTo>
                      <a:pt x="15709" y="1364"/>
                      <a:pt x="15600" y="1478"/>
                      <a:pt x="15927" y="1478"/>
                    </a:cubicBezTo>
                    <a:cubicBezTo>
                      <a:pt x="16255" y="1478"/>
                      <a:pt x="16255" y="1819"/>
                      <a:pt x="16473" y="1819"/>
                    </a:cubicBezTo>
                    <a:cubicBezTo>
                      <a:pt x="16691" y="1819"/>
                      <a:pt x="16800" y="1592"/>
                      <a:pt x="17127" y="1705"/>
                    </a:cubicBezTo>
                    <a:cubicBezTo>
                      <a:pt x="17455" y="1933"/>
                      <a:pt x="17782" y="1933"/>
                      <a:pt x="17782" y="1933"/>
                    </a:cubicBezTo>
                    <a:cubicBezTo>
                      <a:pt x="17891" y="2160"/>
                      <a:pt x="17891" y="2160"/>
                      <a:pt x="17891" y="2160"/>
                    </a:cubicBezTo>
                    <a:cubicBezTo>
                      <a:pt x="18218" y="2046"/>
                      <a:pt x="18218" y="2046"/>
                      <a:pt x="18218" y="2046"/>
                    </a:cubicBezTo>
                    <a:cubicBezTo>
                      <a:pt x="18436" y="2160"/>
                      <a:pt x="18436" y="2046"/>
                      <a:pt x="18764" y="2046"/>
                    </a:cubicBezTo>
                    <a:cubicBezTo>
                      <a:pt x="19091" y="2046"/>
                      <a:pt x="18873" y="1705"/>
                      <a:pt x="19309" y="1705"/>
                    </a:cubicBezTo>
                    <a:lnTo>
                      <a:pt x="19309" y="1819"/>
                    </a:lnTo>
                    <a:close/>
                    <a:moveTo>
                      <a:pt x="1527" y="21145"/>
                    </a:moveTo>
                    <a:cubicBezTo>
                      <a:pt x="1636" y="21259"/>
                      <a:pt x="1527" y="21373"/>
                      <a:pt x="1527" y="21373"/>
                    </a:cubicBezTo>
                    <a:cubicBezTo>
                      <a:pt x="1527" y="21600"/>
                      <a:pt x="1527" y="21600"/>
                      <a:pt x="1527" y="21600"/>
                    </a:cubicBezTo>
                    <a:cubicBezTo>
                      <a:pt x="1636" y="21600"/>
                      <a:pt x="1745" y="21600"/>
                      <a:pt x="1855" y="21600"/>
                    </a:cubicBezTo>
                    <a:cubicBezTo>
                      <a:pt x="1855" y="21600"/>
                      <a:pt x="1855" y="21373"/>
                      <a:pt x="1855" y="21373"/>
                    </a:cubicBezTo>
                    <a:cubicBezTo>
                      <a:pt x="2182" y="21259"/>
                      <a:pt x="1636" y="21145"/>
                      <a:pt x="1527" y="21145"/>
                    </a:cubicBezTo>
                    <a:close/>
                    <a:moveTo>
                      <a:pt x="873" y="20804"/>
                    </a:moveTo>
                    <a:cubicBezTo>
                      <a:pt x="764" y="20804"/>
                      <a:pt x="655" y="20918"/>
                      <a:pt x="436" y="20918"/>
                    </a:cubicBezTo>
                    <a:cubicBezTo>
                      <a:pt x="545" y="21032"/>
                      <a:pt x="436" y="21373"/>
                      <a:pt x="655" y="21259"/>
                    </a:cubicBezTo>
                    <a:cubicBezTo>
                      <a:pt x="764" y="21259"/>
                      <a:pt x="655" y="21032"/>
                      <a:pt x="764" y="21032"/>
                    </a:cubicBezTo>
                    <a:cubicBezTo>
                      <a:pt x="764" y="21032"/>
                      <a:pt x="1309" y="20577"/>
                      <a:pt x="873" y="20804"/>
                    </a:cubicBezTo>
                    <a:close/>
                    <a:moveTo>
                      <a:pt x="3164" y="20577"/>
                    </a:moveTo>
                    <a:cubicBezTo>
                      <a:pt x="3164" y="20804"/>
                      <a:pt x="3164" y="20918"/>
                      <a:pt x="3164" y="21032"/>
                    </a:cubicBezTo>
                    <a:cubicBezTo>
                      <a:pt x="3055" y="21145"/>
                      <a:pt x="3055" y="21145"/>
                      <a:pt x="3055" y="21145"/>
                    </a:cubicBezTo>
                    <a:cubicBezTo>
                      <a:pt x="2836" y="21259"/>
                      <a:pt x="3055" y="21259"/>
                      <a:pt x="3164" y="21259"/>
                    </a:cubicBezTo>
                    <a:cubicBezTo>
                      <a:pt x="3164" y="21145"/>
                      <a:pt x="3273" y="20804"/>
                      <a:pt x="3382" y="20577"/>
                    </a:cubicBezTo>
                    <a:cubicBezTo>
                      <a:pt x="3273" y="20577"/>
                      <a:pt x="3164" y="20691"/>
                      <a:pt x="3164" y="20577"/>
                    </a:cubicBezTo>
                    <a:close/>
                    <a:moveTo>
                      <a:pt x="0" y="20463"/>
                    </a:moveTo>
                    <a:cubicBezTo>
                      <a:pt x="0" y="20577"/>
                      <a:pt x="0" y="20577"/>
                      <a:pt x="0" y="20577"/>
                    </a:cubicBezTo>
                    <a:cubicBezTo>
                      <a:pt x="0" y="20463"/>
                      <a:pt x="109" y="20463"/>
                      <a:pt x="0" y="20463"/>
                    </a:cubicBezTo>
                    <a:close/>
                    <a:moveTo>
                      <a:pt x="3491" y="20122"/>
                    </a:moveTo>
                    <a:cubicBezTo>
                      <a:pt x="3491" y="20349"/>
                      <a:pt x="3491" y="20349"/>
                      <a:pt x="3491" y="20349"/>
                    </a:cubicBezTo>
                    <a:cubicBezTo>
                      <a:pt x="3709" y="20349"/>
                      <a:pt x="3709" y="20349"/>
                      <a:pt x="3709" y="20349"/>
                    </a:cubicBezTo>
                    <a:cubicBezTo>
                      <a:pt x="3600" y="20236"/>
                      <a:pt x="3709" y="20122"/>
                      <a:pt x="3491" y="20122"/>
                    </a:cubicBezTo>
                    <a:close/>
                    <a:moveTo>
                      <a:pt x="17782" y="6025"/>
                    </a:moveTo>
                    <a:cubicBezTo>
                      <a:pt x="17673" y="6139"/>
                      <a:pt x="17455" y="6594"/>
                      <a:pt x="17564" y="6366"/>
                    </a:cubicBezTo>
                    <a:cubicBezTo>
                      <a:pt x="17455" y="6480"/>
                      <a:pt x="17673" y="6480"/>
                      <a:pt x="17673" y="6480"/>
                    </a:cubicBezTo>
                    <a:cubicBezTo>
                      <a:pt x="17673" y="6366"/>
                      <a:pt x="17782" y="6253"/>
                      <a:pt x="17891" y="6139"/>
                    </a:cubicBezTo>
                    <a:cubicBezTo>
                      <a:pt x="17782" y="6139"/>
                      <a:pt x="17891" y="5912"/>
                      <a:pt x="17782" y="6025"/>
                    </a:cubicBezTo>
                    <a:close/>
                    <a:moveTo>
                      <a:pt x="20945" y="5229"/>
                    </a:moveTo>
                    <a:cubicBezTo>
                      <a:pt x="20836" y="5457"/>
                      <a:pt x="20836" y="5457"/>
                      <a:pt x="20836" y="5457"/>
                    </a:cubicBezTo>
                    <a:cubicBezTo>
                      <a:pt x="21600" y="5684"/>
                      <a:pt x="21273" y="5343"/>
                      <a:pt x="21273" y="5343"/>
                    </a:cubicBezTo>
                    <a:cubicBezTo>
                      <a:pt x="21273" y="5229"/>
                      <a:pt x="21273" y="5229"/>
                      <a:pt x="21273" y="5229"/>
                    </a:cubicBezTo>
                    <a:cubicBezTo>
                      <a:pt x="21164" y="5229"/>
                      <a:pt x="21055" y="5229"/>
                      <a:pt x="20945" y="5229"/>
                    </a:cubicBezTo>
                    <a:close/>
                    <a:moveTo>
                      <a:pt x="19527" y="5229"/>
                    </a:moveTo>
                    <a:cubicBezTo>
                      <a:pt x="19527" y="5229"/>
                      <a:pt x="19309" y="5343"/>
                      <a:pt x="19200" y="5343"/>
                    </a:cubicBezTo>
                    <a:cubicBezTo>
                      <a:pt x="19418" y="5457"/>
                      <a:pt x="19309" y="6139"/>
                      <a:pt x="19309" y="6025"/>
                    </a:cubicBezTo>
                    <a:cubicBezTo>
                      <a:pt x="19309" y="6025"/>
                      <a:pt x="19309" y="6253"/>
                      <a:pt x="19309" y="6253"/>
                    </a:cubicBezTo>
                    <a:cubicBezTo>
                      <a:pt x="19309" y="6253"/>
                      <a:pt x="19527" y="6253"/>
                      <a:pt x="19527" y="6253"/>
                    </a:cubicBezTo>
                    <a:cubicBezTo>
                      <a:pt x="19636" y="6139"/>
                      <a:pt x="19636" y="6025"/>
                      <a:pt x="19745" y="5912"/>
                    </a:cubicBezTo>
                    <a:cubicBezTo>
                      <a:pt x="20073" y="5571"/>
                      <a:pt x="19745" y="5571"/>
                      <a:pt x="19527" y="5229"/>
                    </a:cubicBezTo>
                    <a:close/>
                  </a:path>
                </a:pathLst>
              </a:custGeom>
              <a:solidFill>
                <a:srgbClr val="EBF1DE"/>
              </a:solidFill>
              <a:ln w="3175" cap="rnd">
                <a:solidFill>
                  <a:srgbClr val="9EAD6E"/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 sz="1300"/>
                </a:pPr>
                <a:endParaRPr/>
              </a:p>
            </p:txBody>
          </p:sp>
          <p:sp>
            <p:nvSpPr>
              <p:cNvPr id="116" name="Freeform 70"/>
              <p:cNvSpPr/>
              <p:nvPr/>
            </p:nvSpPr>
            <p:spPr>
              <a:xfrm>
                <a:off x="5580670" y="1702867"/>
                <a:ext cx="74954" cy="15516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4469" y="2160"/>
                    </a:moveTo>
                    <a:cubicBezTo>
                      <a:pt x="4469" y="2880"/>
                      <a:pt x="5214" y="3600"/>
                      <a:pt x="5214" y="4680"/>
                    </a:cubicBezTo>
                    <a:cubicBezTo>
                      <a:pt x="6703" y="4680"/>
                      <a:pt x="6703" y="4680"/>
                      <a:pt x="6703" y="4680"/>
                    </a:cubicBezTo>
                    <a:cubicBezTo>
                      <a:pt x="6703" y="5040"/>
                      <a:pt x="5959" y="5400"/>
                      <a:pt x="5959" y="5400"/>
                    </a:cubicBezTo>
                    <a:cubicBezTo>
                      <a:pt x="5214" y="5400"/>
                      <a:pt x="4469" y="5400"/>
                      <a:pt x="3724" y="5400"/>
                    </a:cubicBezTo>
                    <a:cubicBezTo>
                      <a:pt x="3724" y="5400"/>
                      <a:pt x="3724" y="6120"/>
                      <a:pt x="3724" y="6120"/>
                    </a:cubicBezTo>
                    <a:cubicBezTo>
                      <a:pt x="4469" y="6480"/>
                      <a:pt x="5959" y="7200"/>
                      <a:pt x="5959" y="7560"/>
                    </a:cubicBezTo>
                    <a:cubicBezTo>
                      <a:pt x="5959" y="7560"/>
                      <a:pt x="3724" y="8280"/>
                      <a:pt x="4469" y="8640"/>
                    </a:cubicBezTo>
                    <a:cubicBezTo>
                      <a:pt x="4469" y="8640"/>
                      <a:pt x="6703" y="10080"/>
                      <a:pt x="6703" y="10080"/>
                    </a:cubicBezTo>
                    <a:cubicBezTo>
                      <a:pt x="6703" y="10440"/>
                      <a:pt x="3724" y="11520"/>
                      <a:pt x="3724" y="11880"/>
                    </a:cubicBezTo>
                    <a:cubicBezTo>
                      <a:pt x="2979" y="12600"/>
                      <a:pt x="4469" y="12960"/>
                      <a:pt x="3724" y="13680"/>
                    </a:cubicBezTo>
                    <a:cubicBezTo>
                      <a:pt x="3724" y="14040"/>
                      <a:pt x="2234" y="14760"/>
                      <a:pt x="2234" y="14760"/>
                    </a:cubicBezTo>
                    <a:cubicBezTo>
                      <a:pt x="2234" y="15480"/>
                      <a:pt x="2979" y="15840"/>
                      <a:pt x="2979" y="16200"/>
                    </a:cubicBezTo>
                    <a:cubicBezTo>
                      <a:pt x="2979" y="16200"/>
                      <a:pt x="2234" y="16200"/>
                      <a:pt x="2234" y="16920"/>
                    </a:cubicBezTo>
                    <a:cubicBezTo>
                      <a:pt x="2979" y="16920"/>
                      <a:pt x="2979" y="17280"/>
                      <a:pt x="5214" y="17280"/>
                    </a:cubicBezTo>
                    <a:cubicBezTo>
                      <a:pt x="5214" y="16920"/>
                      <a:pt x="5214" y="16920"/>
                      <a:pt x="5214" y="16920"/>
                    </a:cubicBezTo>
                    <a:cubicBezTo>
                      <a:pt x="5959" y="16920"/>
                      <a:pt x="7448" y="16560"/>
                      <a:pt x="8193" y="16200"/>
                    </a:cubicBezTo>
                    <a:cubicBezTo>
                      <a:pt x="8193" y="16200"/>
                      <a:pt x="8193" y="15480"/>
                      <a:pt x="8193" y="15480"/>
                    </a:cubicBezTo>
                    <a:cubicBezTo>
                      <a:pt x="10428" y="14760"/>
                      <a:pt x="13407" y="14760"/>
                      <a:pt x="15641" y="14760"/>
                    </a:cubicBezTo>
                    <a:cubicBezTo>
                      <a:pt x="15641" y="14400"/>
                      <a:pt x="15641" y="13680"/>
                      <a:pt x="16386" y="13320"/>
                    </a:cubicBezTo>
                    <a:cubicBezTo>
                      <a:pt x="17876" y="12960"/>
                      <a:pt x="19366" y="13320"/>
                      <a:pt x="20110" y="12960"/>
                    </a:cubicBezTo>
                    <a:cubicBezTo>
                      <a:pt x="21600" y="12600"/>
                      <a:pt x="21600" y="6120"/>
                      <a:pt x="21600" y="5400"/>
                    </a:cubicBezTo>
                    <a:cubicBezTo>
                      <a:pt x="20855" y="4680"/>
                      <a:pt x="18621" y="4320"/>
                      <a:pt x="18621" y="3600"/>
                    </a:cubicBezTo>
                    <a:cubicBezTo>
                      <a:pt x="17876" y="3240"/>
                      <a:pt x="18621" y="2880"/>
                      <a:pt x="18621" y="2520"/>
                    </a:cubicBezTo>
                    <a:cubicBezTo>
                      <a:pt x="17876" y="2160"/>
                      <a:pt x="16386" y="2520"/>
                      <a:pt x="15641" y="1800"/>
                    </a:cubicBezTo>
                    <a:cubicBezTo>
                      <a:pt x="15641" y="1440"/>
                      <a:pt x="16386" y="1440"/>
                      <a:pt x="16386" y="720"/>
                    </a:cubicBezTo>
                    <a:cubicBezTo>
                      <a:pt x="16386" y="720"/>
                      <a:pt x="16386" y="360"/>
                      <a:pt x="15641" y="360"/>
                    </a:cubicBezTo>
                    <a:cubicBezTo>
                      <a:pt x="15641" y="0"/>
                      <a:pt x="14152" y="720"/>
                      <a:pt x="12662" y="720"/>
                    </a:cubicBezTo>
                    <a:cubicBezTo>
                      <a:pt x="11172" y="720"/>
                      <a:pt x="8938" y="0"/>
                      <a:pt x="8938" y="0"/>
                    </a:cubicBezTo>
                    <a:cubicBezTo>
                      <a:pt x="7448" y="360"/>
                      <a:pt x="7448" y="360"/>
                      <a:pt x="7448" y="360"/>
                    </a:cubicBezTo>
                    <a:cubicBezTo>
                      <a:pt x="3724" y="2160"/>
                      <a:pt x="3724" y="2160"/>
                      <a:pt x="3724" y="2160"/>
                    </a:cubicBezTo>
                    <a:lnTo>
                      <a:pt x="4469" y="2160"/>
                    </a:lnTo>
                    <a:close/>
                    <a:moveTo>
                      <a:pt x="2234" y="20520"/>
                    </a:moveTo>
                    <a:cubicBezTo>
                      <a:pt x="2234" y="20520"/>
                      <a:pt x="745" y="20880"/>
                      <a:pt x="0" y="21240"/>
                    </a:cubicBezTo>
                    <a:cubicBezTo>
                      <a:pt x="0" y="21240"/>
                      <a:pt x="745" y="21600"/>
                      <a:pt x="745" y="21600"/>
                    </a:cubicBezTo>
                    <a:cubicBezTo>
                      <a:pt x="745" y="21600"/>
                      <a:pt x="2234" y="21600"/>
                      <a:pt x="2234" y="21600"/>
                    </a:cubicBezTo>
                    <a:cubicBezTo>
                      <a:pt x="2234" y="21240"/>
                      <a:pt x="4469" y="20160"/>
                      <a:pt x="2234" y="20520"/>
                    </a:cubicBezTo>
                    <a:close/>
                    <a:moveTo>
                      <a:pt x="745" y="5760"/>
                    </a:moveTo>
                    <a:cubicBezTo>
                      <a:pt x="745" y="5760"/>
                      <a:pt x="745" y="6480"/>
                      <a:pt x="745" y="6840"/>
                    </a:cubicBezTo>
                    <a:cubicBezTo>
                      <a:pt x="2234" y="6840"/>
                      <a:pt x="2234" y="5760"/>
                      <a:pt x="745" y="5760"/>
                    </a:cubicBezTo>
                    <a:close/>
                  </a:path>
                </a:pathLst>
              </a:custGeom>
              <a:solidFill>
                <a:srgbClr val="EBF1DE"/>
              </a:solidFill>
              <a:ln w="3175" cap="flat">
                <a:solidFill>
                  <a:srgbClr val="9EAD6E"/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 sz="1300"/>
                </a:pPr>
                <a:endParaRPr/>
              </a:p>
            </p:txBody>
          </p:sp>
          <p:sp>
            <p:nvSpPr>
              <p:cNvPr id="117" name="Freeform 71"/>
              <p:cNvSpPr/>
              <p:nvPr/>
            </p:nvSpPr>
            <p:spPr>
              <a:xfrm>
                <a:off x="5580670" y="1702867"/>
                <a:ext cx="74954" cy="15516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4469" y="2160"/>
                    </a:moveTo>
                    <a:cubicBezTo>
                      <a:pt x="4469" y="2880"/>
                      <a:pt x="5214" y="3600"/>
                      <a:pt x="5214" y="4680"/>
                    </a:cubicBezTo>
                    <a:cubicBezTo>
                      <a:pt x="6703" y="4680"/>
                      <a:pt x="6703" y="4680"/>
                      <a:pt x="6703" y="4680"/>
                    </a:cubicBezTo>
                    <a:cubicBezTo>
                      <a:pt x="6703" y="5040"/>
                      <a:pt x="5959" y="5400"/>
                      <a:pt x="5959" y="5400"/>
                    </a:cubicBezTo>
                    <a:cubicBezTo>
                      <a:pt x="5214" y="5400"/>
                      <a:pt x="4469" y="5400"/>
                      <a:pt x="3724" y="5400"/>
                    </a:cubicBezTo>
                    <a:cubicBezTo>
                      <a:pt x="3724" y="5400"/>
                      <a:pt x="3724" y="6120"/>
                      <a:pt x="3724" y="6120"/>
                    </a:cubicBezTo>
                    <a:cubicBezTo>
                      <a:pt x="4469" y="6480"/>
                      <a:pt x="5959" y="7200"/>
                      <a:pt x="5959" y="7560"/>
                    </a:cubicBezTo>
                    <a:cubicBezTo>
                      <a:pt x="5959" y="7560"/>
                      <a:pt x="3724" y="8280"/>
                      <a:pt x="4469" y="8640"/>
                    </a:cubicBezTo>
                    <a:cubicBezTo>
                      <a:pt x="4469" y="8640"/>
                      <a:pt x="6703" y="10080"/>
                      <a:pt x="6703" y="10080"/>
                    </a:cubicBezTo>
                    <a:cubicBezTo>
                      <a:pt x="6703" y="10440"/>
                      <a:pt x="3724" y="11520"/>
                      <a:pt x="3724" y="11880"/>
                    </a:cubicBezTo>
                    <a:cubicBezTo>
                      <a:pt x="2979" y="12600"/>
                      <a:pt x="4469" y="12960"/>
                      <a:pt x="3724" y="13680"/>
                    </a:cubicBezTo>
                    <a:cubicBezTo>
                      <a:pt x="3724" y="14040"/>
                      <a:pt x="2234" y="14760"/>
                      <a:pt x="2234" y="14760"/>
                    </a:cubicBezTo>
                    <a:cubicBezTo>
                      <a:pt x="2234" y="15480"/>
                      <a:pt x="2979" y="15840"/>
                      <a:pt x="2979" y="16200"/>
                    </a:cubicBezTo>
                    <a:cubicBezTo>
                      <a:pt x="2979" y="16200"/>
                      <a:pt x="2234" y="16200"/>
                      <a:pt x="2234" y="16920"/>
                    </a:cubicBezTo>
                    <a:cubicBezTo>
                      <a:pt x="2979" y="16920"/>
                      <a:pt x="2979" y="17280"/>
                      <a:pt x="5214" y="17280"/>
                    </a:cubicBezTo>
                    <a:cubicBezTo>
                      <a:pt x="5214" y="16920"/>
                      <a:pt x="5214" y="16920"/>
                      <a:pt x="5214" y="16920"/>
                    </a:cubicBezTo>
                    <a:cubicBezTo>
                      <a:pt x="5959" y="16920"/>
                      <a:pt x="7448" y="16560"/>
                      <a:pt x="8193" y="16200"/>
                    </a:cubicBezTo>
                    <a:cubicBezTo>
                      <a:pt x="8193" y="16200"/>
                      <a:pt x="8193" y="15480"/>
                      <a:pt x="8193" y="15480"/>
                    </a:cubicBezTo>
                    <a:cubicBezTo>
                      <a:pt x="10428" y="14760"/>
                      <a:pt x="13407" y="14760"/>
                      <a:pt x="15641" y="14760"/>
                    </a:cubicBezTo>
                    <a:cubicBezTo>
                      <a:pt x="15641" y="14400"/>
                      <a:pt x="15641" y="13680"/>
                      <a:pt x="16386" y="13320"/>
                    </a:cubicBezTo>
                    <a:cubicBezTo>
                      <a:pt x="17876" y="12960"/>
                      <a:pt x="19366" y="13320"/>
                      <a:pt x="20110" y="12960"/>
                    </a:cubicBezTo>
                    <a:cubicBezTo>
                      <a:pt x="21600" y="12600"/>
                      <a:pt x="21600" y="6120"/>
                      <a:pt x="21600" y="5400"/>
                    </a:cubicBezTo>
                    <a:cubicBezTo>
                      <a:pt x="20855" y="4680"/>
                      <a:pt x="18621" y="4320"/>
                      <a:pt x="18621" y="3600"/>
                    </a:cubicBezTo>
                    <a:cubicBezTo>
                      <a:pt x="17876" y="3240"/>
                      <a:pt x="18621" y="2880"/>
                      <a:pt x="18621" y="2520"/>
                    </a:cubicBezTo>
                    <a:cubicBezTo>
                      <a:pt x="17876" y="2160"/>
                      <a:pt x="16386" y="2520"/>
                      <a:pt x="15641" y="1800"/>
                    </a:cubicBezTo>
                    <a:cubicBezTo>
                      <a:pt x="15641" y="1440"/>
                      <a:pt x="16386" y="1440"/>
                      <a:pt x="16386" y="720"/>
                    </a:cubicBezTo>
                    <a:cubicBezTo>
                      <a:pt x="16386" y="720"/>
                      <a:pt x="16386" y="360"/>
                      <a:pt x="15641" y="360"/>
                    </a:cubicBezTo>
                    <a:cubicBezTo>
                      <a:pt x="15641" y="0"/>
                      <a:pt x="14152" y="720"/>
                      <a:pt x="12662" y="720"/>
                    </a:cubicBezTo>
                    <a:cubicBezTo>
                      <a:pt x="11172" y="720"/>
                      <a:pt x="8938" y="0"/>
                      <a:pt x="8938" y="0"/>
                    </a:cubicBezTo>
                    <a:cubicBezTo>
                      <a:pt x="7448" y="360"/>
                      <a:pt x="7448" y="360"/>
                      <a:pt x="7448" y="360"/>
                    </a:cubicBezTo>
                    <a:cubicBezTo>
                      <a:pt x="3724" y="2160"/>
                      <a:pt x="3724" y="2160"/>
                      <a:pt x="3724" y="2160"/>
                    </a:cubicBezTo>
                    <a:lnTo>
                      <a:pt x="4469" y="2160"/>
                    </a:lnTo>
                    <a:close/>
                    <a:moveTo>
                      <a:pt x="2234" y="20520"/>
                    </a:moveTo>
                    <a:cubicBezTo>
                      <a:pt x="2234" y="20520"/>
                      <a:pt x="745" y="20880"/>
                      <a:pt x="0" y="21240"/>
                    </a:cubicBezTo>
                    <a:cubicBezTo>
                      <a:pt x="0" y="21240"/>
                      <a:pt x="745" y="21600"/>
                      <a:pt x="745" y="21600"/>
                    </a:cubicBezTo>
                    <a:cubicBezTo>
                      <a:pt x="745" y="21600"/>
                      <a:pt x="2234" y="21600"/>
                      <a:pt x="2234" y="21600"/>
                    </a:cubicBezTo>
                    <a:cubicBezTo>
                      <a:pt x="2234" y="21240"/>
                      <a:pt x="4469" y="20160"/>
                      <a:pt x="2234" y="20520"/>
                    </a:cubicBezTo>
                    <a:close/>
                    <a:moveTo>
                      <a:pt x="745" y="5760"/>
                    </a:moveTo>
                    <a:cubicBezTo>
                      <a:pt x="745" y="5760"/>
                      <a:pt x="745" y="6480"/>
                      <a:pt x="745" y="6840"/>
                    </a:cubicBezTo>
                    <a:cubicBezTo>
                      <a:pt x="2234" y="6840"/>
                      <a:pt x="2234" y="5760"/>
                      <a:pt x="745" y="5760"/>
                    </a:cubicBezTo>
                    <a:close/>
                  </a:path>
                </a:pathLst>
              </a:custGeom>
              <a:solidFill>
                <a:srgbClr val="EBF1DE"/>
              </a:solidFill>
              <a:ln w="3175" cap="rnd">
                <a:solidFill>
                  <a:srgbClr val="9EAD6E"/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 sz="1300"/>
                </a:pPr>
                <a:endParaRPr/>
              </a:p>
            </p:txBody>
          </p:sp>
          <p:sp>
            <p:nvSpPr>
              <p:cNvPr id="118" name="Freeform 72"/>
              <p:cNvSpPr/>
              <p:nvPr/>
            </p:nvSpPr>
            <p:spPr>
              <a:xfrm>
                <a:off x="3141428" y="3410994"/>
                <a:ext cx="360299" cy="36463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468" extrusionOk="0">
                    <a:moveTo>
                      <a:pt x="4320" y="5476"/>
                    </a:moveTo>
                    <a:cubicBezTo>
                      <a:pt x="4166" y="10496"/>
                      <a:pt x="4166" y="10496"/>
                      <a:pt x="4166" y="10496"/>
                    </a:cubicBezTo>
                    <a:cubicBezTo>
                      <a:pt x="4166" y="10496"/>
                      <a:pt x="3549" y="10496"/>
                      <a:pt x="3394" y="10800"/>
                    </a:cubicBezTo>
                    <a:cubicBezTo>
                      <a:pt x="3240" y="11104"/>
                      <a:pt x="3086" y="11104"/>
                      <a:pt x="2777" y="11256"/>
                    </a:cubicBezTo>
                    <a:cubicBezTo>
                      <a:pt x="2469" y="11561"/>
                      <a:pt x="2469" y="11256"/>
                      <a:pt x="2006" y="11256"/>
                    </a:cubicBezTo>
                    <a:cubicBezTo>
                      <a:pt x="1543" y="11256"/>
                      <a:pt x="1543" y="11256"/>
                      <a:pt x="1389" y="10952"/>
                    </a:cubicBezTo>
                    <a:cubicBezTo>
                      <a:pt x="1234" y="10648"/>
                      <a:pt x="1543" y="10344"/>
                      <a:pt x="1234" y="10344"/>
                    </a:cubicBezTo>
                    <a:cubicBezTo>
                      <a:pt x="926" y="10344"/>
                      <a:pt x="771" y="10344"/>
                      <a:pt x="771" y="10648"/>
                    </a:cubicBezTo>
                    <a:cubicBezTo>
                      <a:pt x="617" y="10800"/>
                      <a:pt x="0" y="11104"/>
                      <a:pt x="0" y="11104"/>
                    </a:cubicBezTo>
                    <a:cubicBezTo>
                      <a:pt x="154" y="11256"/>
                      <a:pt x="463" y="11713"/>
                      <a:pt x="463" y="12017"/>
                    </a:cubicBezTo>
                    <a:cubicBezTo>
                      <a:pt x="617" y="12017"/>
                      <a:pt x="771" y="12017"/>
                      <a:pt x="771" y="12169"/>
                    </a:cubicBezTo>
                    <a:cubicBezTo>
                      <a:pt x="926" y="12321"/>
                      <a:pt x="617" y="12321"/>
                      <a:pt x="771" y="12625"/>
                    </a:cubicBezTo>
                    <a:cubicBezTo>
                      <a:pt x="926" y="12625"/>
                      <a:pt x="926" y="12625"/>
                      <a:pt x="926" y="12625"/>
                    </a:cubicBezTo>
                    <a:cubicBezTo>
                      <a:pt x="1080" y="13082"/>
                      <a:pt x="926" y="13690"/>
                      <a:pt x="1080" y="14146"/>
                    </a:cubicBezTo>
                    <a:cubicBezTo>
                      <a:pt x="1234" y="14299"/>
                      <a:pt x="1543" y="14451"/>
                      <a:pt x="1697" y="14603"/>
                    </a:cubicBezTo>
                    <a:cubicBezTo>
                      <a:pt x="1851" y="14907"/>
                      <a:pt x="2006" y="15515"/>
                      <a:pt x="2006" y="15820"/>
                    </a:cubicBezTo>
                    <a:cubicBezTo>
                      <a:pt x="2006" y="15820"/>
                      <a:pt x="2314" y="16124"/>
                      <a:pt x="2314" y="16276"/>
                    </a:cubicBezTo>
                    <a:cubicBezTo>
                      <a:pt x="2314" y="16732"/>
                      <a:pt x="2160" y="17797"/>
                      <a:pt x="2006" y="17949"/>
                    </a:cubicBezTo>
                    <a:cubicBezTo>
                      <a:pt x="1697" y="17797"/>
                      <a:pt x="1697" y="17797"/>
                      <a:pt x="1697" y="17797"/>
                    </a:cubicBezTo>
                    <a:cubicBezTo>
                      <a:pt x="1697" y="17949"/>
                      <a:pt x="1697" y="17949"/>
                      <a:pt x="1543" y="17949"/>
                    </a:cubicBezTo>
                    <a:cubicBezTo>
                      <a:pt x="1697" y="18254"/>
                      <a:pt x="1697" y="18406"/>
                      <a:pt x="1697" y="18558"/>
                    </a:cubicBezTo>
                    <a:cubicBezTo>
                      <a:pt x="1851" y="18558"/>
                      <a:pt x="1851" y="18558"/>
                      <a:pt x="1851" y="18558"/>
                    </a:cubicBezTo>
                    <a:cubicBezTo>
                      <a:pt x="1851" y="18710"/>
                      <a:pt x="1851" y="19014"/>
                      <a:pt x="1697" y="18862"/>
                    </a:cubicBezTo>
                    <a:cubicBezTo>
                      <a:pt x="1697" y="19014"/>
                      <a:pt x="1697" y="19014"/>
                      <a:pt x="1697" y="19014"/>
                    </a:cubicBezTo>
                    <a:cubicBezTo>
                      <a:pt x="1697" y="19014"/>
                      <a:pt x="1543" y="19014"/>
                      <a:pt x="1697" y="19166"/>
                    </a:cubicBezTo>
                    <a:cubicBezTo>
                      <a:pt x="1697" y="19166"/>
                      <a:pt x="1697" y="19166"/>
                      <a:pt x="1697" y="19166"/>
                    </a:cubicBezTo>
                    <a:cubicBezTo>
                      <a:pt x="2160" y="19470"/>
                      <a:pt x="2006" y="19775"/>
                      <a:pt x="2160" y="20079"/>
                    </a:cubicBezTo>
                    <a:cubicBezTo>
                      <a:pt x="2160" y="20079"/>
                      <a:pt x="2006" y="20383"/>
                      <a:pt x="2006" y="20383"/>
                    </a:cubicBezTo>
                    <a:cubicBezTo>
                      <a:pt x="2006" y="20535"/>
                      <a:pt x="2160" y="20839"/>
                      <a:pt x="2314" y="20992"/>
                    </a:cubicBezTo>
                    <a:cubicBezTo>
                      <a:pt x="2314" y="20992"/>
                      <a:pt x="2469" y="20992"/>
                      <a:pt x="2623" y="20992"/>
                    </a:cubicBezTo>
                    <a:cubicBezTo>
                      <a:pt x="2623" y="20992"/>
                      <a:pt x="2623" y="20687"/>
                      <a:pt x="2623" y="20687"/>
                    </a:cubicBezTo>
                    <a:cubicBezTo>
                      <a:pt x="2931" y="20535"/>
                      <a:pt x="2777" y="20839"/>
                      <a:pt x="2931" y="20992"/>
                    </a:cubicBezTo>
                    <a:cubicBezTo>
                      <a:pt x="3086" y="20992"/>
                      <a:pt x="3086" y="20839"/>
                      <a:pt x="3240" y="20839"/>
                    </a:cubicBezTo>
                    <a:cubicBezTo>
                      <a:pt x="3549" y="20839"/>
                      <a:pt x="3857" y="21600"/>
                      <a:pt x="4474" y="21448"/>
                    </a:cubicBezTo>
                    <a:cubicBezTo>
                      <a:pt x="4474" y="21448"/>
                      <a:pt x="4629" y="21296"/>
                      <a:pt x="4629" y="21296"/>
                    </a:cubicBezTo>
                    <a:cubicBezTo>
                      <a:pt x="5091" y="21144"/>
                      <a:pt x="5400" y="20992"/>
                      <a:pt x="5709" y="20839"/>
                    </a:cubicBezTo>
                    <a:cubicBezTo>
                      <a:pt x="5709" y="20839"/>
                      <a:pt x="5709" y="20535"/>
                      <a:pt x="5709" y="20535"/>
                    </a:cubicBezTo>
                    <a:cubicBezTo>
                      <a:pt x="6017" y="20383"/>
                      <a:pt x="6943" y="20687"/>
                      <a:pt x="7251" y="20839"/>
                    </a:cubicBezTo>
                    <a:cubicBezTo>
                      <a:pt x="7406" y="20687"/>
                      <a:pt x="7560" y="20687"/>
                      <a:pt x="7560" y="20383"/>
                    </a:cubicBezTo>
                    <a:cubicBezTo>
                      <a:pt x="7560" y="20383"/>
                      <a:pt x="7560" y="20383"/>
                      <a:pt x="7560" y="20383"/>
                    </a:cubicBezTo>
                    <a:cubicBezTo>
                      <a:pt x="7714" y="20231"/>
                      <a:pt x="7869" y="20535"/>
                      <a:pt x="8023" y="20383"/>
                    </a:cubicBezTo>
                    <a:cubicBezTo>
                      <a:pt x="8023" y="20383"/>
                      <a:pt x="8331" y="20231"/>
                      <a:pt x="8331" y="20079"/>
                    </a:cubicBezTo>
                    <a:cubicBezTo>
                      <a:pt x="8486" y="20079"/>
                      <a:pt x="8486" y="20079"/>
                      <a:pt x="8486" y="20079"/>
                    </a:cubicBezTo>
                    <a:cubicBezTo>
                      <a:pt x="8486" y="20079"/>
                      <a:pt x="8949" y="20383"/>
                      <a:pt x="9103" y="20383"/>
                    </a:cubicBezTo>
                    <a:cubicBezTo>
                      <a:pt x="9257" y="20383"/>
                      <a:pt x="9257" y="19927"/>
                      <a:pt x="9720" y="20079"/>
                    </a:cubicBezTo>
                    <a:cubicBezTo>
                      <a:pt x="10029" y="20079"/>
                      <a:pt x="10491" y="20535"/>
                      <a:pt x="11263" y="20383"/>
                    </a:cubicBezTo>
                    <a:cubicBezTo>
                      <a:pt x="11263" y="20383"/>
                      <a:pt x="11417" y="20231"/>
                      <a:pt x="11417" y="20079"/>
                    </a:cubicBezTo>
                    <a:cubicBezTo>
                      <a:pt x="11880" y="19927"/>
                      <a:pt x="12034" y="20079"/>
                      <a:pt x="12497" y="20079"/>
                    </a:cubicBezTo>
                    <a:cubicBezTo>
                      <a:pt x="12497" y="19927"/>
                      <a:pt x="12497" y="19623"/>
                      <a:pt x="12651" y="19623"/>
                    </a:cubicBezTo>
                    <a:cubicBezTo>
                      <a:pt x="12806" y="19623"/>
                      <a:pt x="13114" y="19775"/>
                      <a:pt x="13114" y="19775"/>
                    </a:cubicBezTo>
                    <a:cubicBezTo>
                      <a:pt x="13731" y="19775"/>
                      <a:pt x="13731" y="19470"/>
                      <a:pt x="14040" y="19318"/>
                    </a:cubicBezTo>
                    <a:cubicBezTo>
                      <a:pt x="14194" y="19318"/>
                      <a:pt x="14349" y="19318"/>
                      <a:pt x="14349" y="19318"/>
                    </a:cubicBezTo>
                    <a:cubicBezTo>
                      <a:pt x="14503" y="19318"/>
                      <a:pt x="15120" y="18710"/>
                      <a:pt x="15274" y="18558"/>
                    </a:cubicBezTo>
                    <a:cubicBezTo>
                      <a:pt x="15274" y="18558"/>
                      <a:pt x="15274" y="18254"/>
                      <a:pt x="15429" y="18101"/>
                    </a:cubicBezTo>
                    <a:cubicBezTo>
                      <a:pt x="15583" y="18101"/>
                      <a:pt x="15583" y="18101"/>
                      <a:pt x="15583" y="18101"/>
                    </a:cubicBezTo>
                    <a:cubicBezTo>
                      <a:pt x="15891" y="18101"/>
                      <a:pt x="15891" y="17493"/>
                      <a:pt x="16046" y="17341"/>
                    </a:cubicBezTo>
                    <a:cubicBezTo>
                      <a:pt x="16200" y="17341"/>
                      <a:pt x="16354" y="17341"/>
                      <a:pt x="16509" y="17341"/>
                    </a:cubicBezTo>
                    <a:cubicBezTo>
                      <a:pt x="16663" y="17189"/>
                      <a:pt x="16817" y="16580"/>
                      <a:pt x="16971" y="16580"/>
                    </a:cubicBezTo>
                    <a:cubicBezTo>
                      <a:pt x="17126" y="16428"/>
                      <a:pt x="17434" y="16276"/>
                      <a:pt x="17589" y="16276"/>
                    </a:cubicBezTo>
                    <a:cubicBezTo>
                      <a:pt x="17589" y="15972"/>
                      <a:pt x="17589" y="15820"/>
                      <a:pt x="17589" y="15668"/>
                    </a:cubicBezTo>
                    <a:cubicBezTo>
                      <a:pt x="17743" y="15515"/>
                      <a:pt x="18206" y="15363"/>
                      <a:pt x="18360" y="15211"/>
                    </a:cubicBezTo>
                    <a:cubicBezTo>
                      <a:pt x="18514" y="14907"/>
                      <a:pt x="18514" y="14603"/>
                      <a:pt x="18669" y="14299"/>
                    </a:cubicBezTo>
                    <a:cubicBezTo>
                      <a:pt x="18669" y="14146"/>
                      <a:pt x="18977" y="14146"/>
                      <a:pt x="19131" y="14146"/>
                    </a:cubicBezTo>
                    <a:cubicBezTo>
                      <a:pt x="19286" y="13690"/>
                      <a:pt x="19286" y="13538"/>
                      <a:pt x="19440" y="13082"/>
                    </a:cubicBezTo>
                    <a:cubicBezTo>
                      <a:pt x="19749" y="12321"/>
                      <a:pt x="20520" y="11865"/>
                      <a:pt x="21291" y="11408"/>
                    </a:cubicBezTo>
                    <a:cubicBezTo>
                      <a:pt x="21137" y="10800"/>
                      <a:pt x="21137" y="10496"/>
                      <a:pt x="20983" y="10039"/>
                    </a:cubicBezTo>
                    <a:cubicBezTo>
                      <a:pt x="20983" y="10039"/>
                      <a:pt x="21446" y="9887"/>
                      <a:pt x="21446" y="9887"/>
                    </a:cubicBezTo>
                    <a:cubicBezTo>
                      <a:pt x="21600" y="9127"/>
                      <a:pt x="21446" y="8214"/>
                      <a:pt x="21600" y="7454"/>
                    </a:cubicBezTo>
                    <a:cubicBezTo>
                      <a:pt x="20674" y="7454"/>
                      <a:pt x="20674" y="7454"/>
                      <a:pt x="20674" y="7454"/>
                    </a:cubicBezTo>
                    <a:cubicBezTo>
                      <a:pt x="20829" y="8366"/>
                      <a:pt x="20829" y="8366"/>
                      <a:pt x="20829" y="8366"/>
                    </a:cubicBezTo>
                    <a:cubicBezTo>
                      <a:pt x="20829" y="8366"/>
                      <a:pt x="20211" y="8214"/>
                      <a:pt x="19749" y="8062"/>
                    </a:cubicBezTo>
                    <a:cubicBezTo>
                      <a:pt x="19440" y="7758"/>
                      <a:pt x="19594" y="8062"/>
                      <a:pt x="19286" y="7606"/>
                    </a:cubicBezTo>
                    <a:cubicBezTo>
                      <a:pt x="19131" y="7149"/>
                      <a:pt x="19286" y="7301"/>
                      <a:pt x="19286" y="6693"/>
                    </a:cubicBezTo>
                    <a:cubicBezTo>
                      <a:pt x="19286" y="6237"/>
                      <a:pt x="19440" y="5932"/>
                      <a:pt x="19594" y="6085"/>
                    </a:cubicBezTo>
                    <a:cubicBezTo>
                      <a:pt x="19903" y="6237"/>
                      <a:pt x="20211" y="5932"/>
                      <a:pt x="20211" y="5932"/>
                    </a:cubicBezTo>
                    <a:cubicBezTo>
                      <a:pt x="20211" y="5932"/>
                      <a:pt x="20211" y="5780"/>
                      <a:pt x="20057" y="5476"/>
                    </a:cubicBezTo>
                    <a:cubicBezTo>
                      <a:pt x="19903" y="5172"/>
                      <a:pt x="20057" y="5020"/>
                      <a:pt x="20057" y="4715"/>
                    </a:cubicBezTo>
                    <a:cubicBezTo>
                      <a:pt x="20211" y="4411"/>
                      <a:pt x="20366" y="3955"/>
                      <a:pt x="20211" y="3346"/>
                    </a:cubicBezTo>
                    <a:cubicBezTo>
                      <a:pt x="20057" y="2738"/>
                      <a:pt x="19903" y="2282"/>
                      <a:pt x="20057" y="1825"/>
                    </a:cubicBezTo>
                    <a:cubicBezTo>
                      <a:pt x="20366" y="1521"/>
                      <a:pt x="20211" y="456"/>
                      <a:pt x="20211" y="456"/>
                    </a:cubicBezTo>
                    <a:cubicBezTo>
                      <a:pt x="20211" y="456"/>
                      <a:pt x="19903" y="304"/>
                      <a:pt x="19440" y="304"/>
                    </a:cubicBezTo>
                    <a:cubicBezTo>
                      <a:pt x="18977" y="304"/>
                      <a:pt x="18823" y="152"/>
                      <a:pt x="18823" y="152"/>
                    </a:cubicBezTo>
                    <a:cubicBezTo>
                      <a:pt x="18823" y="152"/>
                      <a:pt x="18360" y="0"/>
                      <a:pt x="18051" y="152"/>
                    </a:cubicBezTo>
                    <a:cubicBezTo>
                      <a:pt x="17897" y="304"/>
                      <a:pt x="17434" y="0"/>
                      <a:pt x="17434" y="0"/>
                    </a:cubicBezTo>
                    <a:cubicBezTo>
                      <a:pt x="17434" y="0"/>
                      <a:pt x="17126" y="761"/>
                      <a:pt x="16663" y="608"/>
                    </a:cubicBezTo>
                    <a:cubicBezTo>
                      <a:pt x="16046" y="608"/>
                      <a:pt x="16509" y="1065"/>
                      <a:pt x="16046" y="1065"/>
                    </a:cubicBezTo>
                    <a:cubicBezTo>
                      <a:pt x="15737" y="1065"/>
                      <a:pt x="15120" y="1521"/>
                      <a:pt x="14811" y="1521"/>
                    </a:cubicBezTo>
                    <a:cubicBezTo>
                      <a:pt x="14349" y="1521"/>
                      <a:pt x="14194" y="2434"/>
                      <a:pt x="13731" y="2586"/>
                    </a:cubicBezTo>
                    <a:cubicBezTo>
                      <a:pt x="13269" y="2738"/>
                      <a:pt x="13423" y="3803"/>
                      <a:pt x="13114" y="3803"/>
                    </a:cubicBezTo>
                    <a:cubicBezTo>
                      <a:pt x="12806" y="3803"/>
                      <a:pt x="12497" y="4107"/>
                      <a:pt x="12497" y="4107"/>
                    </a:cubicBezTo>
                    <a:cubicBezTo>
                      <a:pt x="12497" y="4107"/>
                      <a:pt x="12343" y="5780"/>
                      <a:pt x="12343" y="6085"/>
                    </a:cubicBezTo>
                    <a:cubicBezTo>
                      <a:pt x="12343" y="6389"/>
                      <a:pt x="12034" y="6237"/>
                      <a:pt x="11726" y="6085"/>
                    </a:cubicBezTo>
                    <a:cubicBezTo>
                      <a:pt x="11417" y="5932"/>
                      <a:pt x="11109" y="6237"/>
                      <a:pt x="10646" y="5932"/>
                    </a:cubicBezTo>
                    <a:cubicBezTo>
                      <a:pt x="10337" y="5628"/>
                      <a:pt x="10183" y="6085"/>
                      <a:pt x="9874" y="5932"/>
                    </a:cubicBezTo>
                    <a:cubicBezTo>
                      <a:pt x="9720" y="5780"/>
                      <a:pt x="9566" y="5476"/>
                      <a:pt x="9411" y="5628"/>
                    </a:cubicBezTo>
                    <a:cubicBezTo>
                      <a:pt x="8640" y="5932"/>
                      <a:pt x="8949" y="6085"/>
                      <a:pt x="8949" y="6389"/>
                    </a:cubicBezTo>
                    <a:cubicBezTo>
                      <a:pt x="8949" y="6693"/>
                      <a:pt x="7560" y="7454"/>
                      <a:pt x="7560" y="7454"/>
                    </a:cubicBezTo>
                    <a:cubicBezTo>
                      <a:pt x="7560" y="7454"/>
                      <a:pt x="6634" y="7910"/>
                      <a:pt x="6326" y="7910"/>
                    </a:cubicBezTo>
                    <a:cubicBezTo>
                      <a:pt x="5863" y="7910"/>
                      <a:pt x="6017" y="8214"/>
                      <a:pt x="5709" y="8214"/>
                    </a:cubicBezTo>
                    <a:cubicBezTo>
                      <a:pt x="5246" y="8214"/>
                      <a:pt x="5091" y="7758"/>
                      <a:pt x="5246" y="7454"/>
                    </a:cubicBezTo>
                    <a:cubicBezTo>
                      <a:pt x="5554" y="6997"/>
                      <a:pt x="5554" y="6997"/>
                      <a:pt x="5246" y="6237"/>
                    </a:cubicBezTo>
                    <a:cubicBezTo>
                      <a:pt x="4937" y="5628"/>
                      <a:pt x="4320" y="5476"/>
                      <a:pt x="4320" y="5476"/>
                    </a:cubicBezTo>
                    <a:close/>
                    <a:moveTo>
                      <a:pt x="15120" y="13842"/>
                    </a:moveTo>
                    <a:cubicBezTo>
                      <a:pt x="15274" y="13842"/>
                      <a:pt x="15274" y="13690"/>
                      <a:pt x="15429" y="13690"/>
                    </a:cubicBezTo>
                    <a:cubicBezTo>
                      <a:pt x="15583" y="13538"/>
                      <a:pt x="15737" y="13386"/>
                      <a:pt x="15891" y="13386"/>
                    </a:cubicBezTo>
                    <a:cubicBezTo>
                      <a:pt x="16046" y="13234"/>
                      <a:pt x="16200" y="13386"/>
                      <a:pt x="16354" y="13234"/>
                    </a:cubicBezTo>
                    <a:cubicBezTo>
                      <a:pt x="16509" y="12930"/>
                      <a:pt x="16354" y="12777"/>
                      <a:pt x="16354" y="12625"/>
                    </a:cubicBezTo>
                    <a:cubicBezTo>
                      <a:pt x="16200" y="12321"/>
                      <a:pt x="16046" y="12321"/>
                      <a:pt x="15891" y="12017"/>
                    </a:cubicBezTo>
                    <a:cubicBezTo>
                      <a:pt x="15583" y="11713"/>
                      <a:pt x="15583" y="11713"/>
                      <a:pt x="15583" y="11713"/>
                    </a:cubicBezTo>
                    <a:cubicBezTo>
                      <a:pt x="15583" y="11713"/>
                      <a:pt x="14966" y="12017"/>
                      <a:pt x="14811" y="12321"/>
                    </a:cubicBezTo>
                    <a:cubicBezTo>
                      <a:pt x="14503" y="12625"/>
                      <a:pt x="14349" y="12625"/>
                      <a:pt x="14194" y="12625"/>
                    </a:cubicBezTo>
                    <a:cubicBezTo>
                      <a:pt x="14040" y="12625"/>
                      <a:pt x="13886" y="13082"/>
                      <a:pt x="14040" y="13082"/>
                    </a:cubicBezTo>
                    <a:cubicBezTo>
                      <a:pt x="14194" y="13082"/>
                      <a:pt x="14040" y="13234"/>
                      <a:pt x="14194" y="13538"/>
                    </a:cubicBezTo>
                    <a:cubicBezTo>
                      <a:pt x="14349" y="13842"/>
                      <a:pt x="14194" y="14146"/>
                      <a:pt x="14657" y="14146"/>
                    </a:cubicBezTo>
                    <a:cubicBezTo>
                      <a:pt x="15120" y="14146"/>
                      <a:pt x="14966" y="13994"/>
                      <a:pt x="15120" y="13842"/>
                    </a:cubicBezTo>
                    <a:close/>
                  </a:path>
                </a:pathLst>
              </a:custGeom>
              <a:solidFill>
                <a:srgbClr val="EBF1DE"/>
              </a:solidFill>
              <a:ln w="3175" cap="flat">
                <a:solidFill>
                  <a:srgbClr val="9EAD6E"/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 sz="1300"/>
                </a:pPr>
                <a:endParaRPr/>
              </a:p>
            </p:txBody>
          </p:sp>
          <p:sp>
            <p:nvSpPr>
              <p:cNvPr id="119" name="Freeform 73"/>
              <p:cNvSpPr/>
              <p:nvPr/>
            </p:nvSpPr>
            <p:spPr>
              <a:xfrm>
                <a:off x="3141428" y="3410994"/>
                <a:ext cx="360299" cy="36463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468" extrusionOk="0">
                    <a:moveTo>
                      <a:pt x="4320" y="5476"/>
                    </a:moveTo>
                    <a:cubicBezTo>
                      <a:pt x="4166" y="10496"/>
                      <a:pt x="4166" y="10496"/>
                      <a:pt x="4166" y="10496"/>
                    </a:cubicBezTo>
                    <a:cubicBezTo>
                      <a:pt x="4166" y="10496"/>
                      <a:pt x="3549" y="10496"/>
                      <a:pt x="3394" y="10800"/>
                    </a:cubicBezTo>
                    <a:cubicBezTo>
                      <a:pt x="3240" y="11104"/>
                      <a:pt x="3086" y="11104"/>
                      <a:pt x="2777" y="11256"/>
                    </a:cubicBezTo>
                    <a:cubicBezTo>
                      <a:pt x="2469" y="11561"/>
                      <a:pt x="2469" y="11256"/>
                      <a:pt x="2006" y="11256"/>
                    </a:cubicBezTo>
                    <a:cubicBezTo>
                      <a:pt x="1543" y="11256"/>
                      <a:pt x="1543" y="11256"/>
                      <a:pt x="1389" y="10952"/>
                    </a:cubicBezTo>
                    <a:cubicBezTo>
                      <a:pt x="1234" y="10648"/>
                      <a:pt x="1543" y="10344"/>
                      <a:pt x="1234" y="10344"/>
                    </a:cubicBezTo>
                    <a:cubicBezTo>
                      <a:pt x="926" y="10344"/>
                      <a:pt x="771" y="10344"/>
                      <a:pt x="771" y="10648"/>
                    </a:cubicBezTo>
                    <a:cubicBezTo>
                      <a:pt x="617" y="10800"/>
                      <a:pt x="0" y="11104"/>
                      <a:pt x="0" y="11104"/>
                    </a:cubicBezTo>
                    <a:cubicBezTo>
                      <a:pt x="154" y="11256"/>
                      <a:pt x="463" y="11713"/>
                      <a:pt x="463" y="12017"/>
                    </a:cubicBezTo>
                    <a:cubicBezTo>
                      <a:pt x="617" y="12017"/>
                      <a:pt x="771" y="12017"/>
                      <a:pt x="771" y="12169"/>
                    </a:cubicBezTo>
                    <a:cubicBezTo>
                      <a:pt x="926" y="12321"/>
                      <a:pt x="617" y="12321"/>
                      <a:pt x="771" y="12625"/>
                    </a:cubicBezTo>
                    <a:cubicBezTo>
                      <a:pt x="926" y="12625"/>
                      <a:pt x="926" y="12625"/>
                      <a:pt x="926" y="12625"/>
                    </a:cubicBezTo>
                    <a:cubicBezTo>
                      <a:pt x="1080" y="13082"/>
                      <a:pt x="926" y="13690"/>
                      <a:pt x="1080" y="14146"/>
                    </a:cubicBezTo>
                    <a:cubicBezTo>
                      <a:pt x="1234" y="14299"/>
                      <a:pt x="1543" y="14451"/>
                      <a:pt x="1697" y="14603"/>
                    </a:cubicBezTo>
                    <a:cubicBezTo>
                      <a:pt x="1851" y="14907"/>
                      <a:pt x="2006" y="15515"/>
                      <a:pt x="2006" y="15820"/>
                    </a:cubicBezTo>
                    <a:cubicBezTo>
                      <a:pt x="2006" y="15820"/>
                      <a:pt x="2314" y="16124"/>
                      <a:pt x="2314" y="16276"/>
                    </a:cubicBezTo>
                    <a:cubicBezTo>
                      <a:pt x="2314" y="16732"/>
                      <a:pt x="2160" y="17797"/>
                      <a:pt x="2006" y="17949"/>
                    </a:cubicBezTo>
                    <a:cubicBezTo>
                      <a:pt x="1697" y="17797"/>
                      <a:pt x="1697" y="17797"/>
                      <a:pt x="1697" y="17797"/>
                    </a:cubicBezTo>
                    <a:cubicBezTo>
                      <a:pt x="1697" y="17949"/>
                      <a:pt x="1697" y="17949"/>
                      <a:pt x="1543" y="17949"/>
                    </a:cubicBezTo>
                    <a:cubicBezTo>
                      <a:pt x="1697" y="18254"/>
                      <a:pt x="1697" y="18406"/>
                      <a:pt x="1697" y="18558"/>
                    </a:cubicBezTo>
                    <a:cubicBezTo>
                      <a:pt x="1851" y="18558"/>
                      <a:pt x="1851" y="18558"/>
                      <a:pt x="1851" y="18558"/>
                    </a:cubicBezTo>
                    <a:cubicBezTo>
                      <a:pt x="1851" y="18710"/>
                      <a:pt x="1851" y="19014"/>
                      <a:pt x="1697" y="18862"/>
                    </a:cubicBezTo>
                    <a:cubicBezTo>
                      <a:pt x="1697" y="19014"/>
                      <a:pt x="1697" y="19014"/>
                      <a:pt x="1697" y="19014"/>
                    </a:cubicBezTo>
                    <a:cubicBezTo>
                      <a:pt x="1697" y="19014"/>
                      <a:pt x="1543" y="19014"/>
                      <a:pt x="1697" y="19166"/>
                    </a:cubicBezTo>
                    <a:cubicBezTo>
                      <a:pt x="1697" y="19166"/>
                      <a:pt x="1697" y="19166"/>
                      <a:pt x="1697" y="19166"/>
                    </a:cubicBezTo>
                    <a:cubicBezTo>
                      <a:pt x="2160" y="19470"/>
                      <a:pt x="2006" y="19775"/>
                      <a:pt x="2160" y="20079"/>
                    </a:cubicBezTo>
                    <a:cubicBezTo>
                      <a:pt x="2160" y="20079"/>
                      <a:pt x="2006" y="20383"/>
                      <a:pt x="2006" y="20383"/>
                    </a:cubicBezTo>
                    <a:cubicBezTo>
                      <a:pt x="2006" y="20535"/>
                      <a:pt x="2160" y="20839"/>
                      <a:pt x="2314" y="20992"/>
                    </a:cubicBezTo>
                    <a:cubicBezTo>
                      <a:pt x="2314" y="20992"/>
                      <a:pt x="2469" y="20992"/>
                      <a:pt x="2623" y="20992"/>
                    </a:cubicBezTo>
                    <a:cubicBezTo>
                      <a:pt x="2623" y="20992"/>
                      <a:pt x="2623" y="20687"/>
                      <a:pt x="2623" y="20687"/>
                    </a:cubicBezTo>
                    <a:cubicBezTo>
                      <a:pt x="2931" y="20535"/>
                      <a:pt x="2777" y="20839"/>
                      <a:pt x="2931" y="20992"/>
                    </a:cubicBezTo>
                    <a:cubicBezTo>
                      <a:pt x="3086" y="20992"/>
                      <a:pt x="3086" y="20839"/>
                      <a:pt x="3240" y="20839"/>
                    </a:cubicBezTo>
                    <a:cubicBezTo>
                      <a:pt x="3549" y="20839"/>
                      <a:pt x="3857" y="21600"/>
                      <a:pt x="4474" y="21448"/>
                    </a:cubicBezTo>
                    <a:cubicBezTo>
                      <a:pt x="4474" y="21448"/>
                      <a:pt x="4629" y="21296"/>
                      <a:pt x="4629" y="21296"/>
                    </a:cubicBezTo>
                    <a:cubicBezTo>
                      <a:pt x="5091" y="21144"/>
                      <a:pt x="5400" y="20992"/>
                      <a:pt x="5709" y="20839"/>
                    </a:cubicBezTo>
                    <a:cubicBezTo>
                      <a:pt x="5709" y="20839"/>
                      <a:pt x="5709" y="20535"/>
                      <a:pt x="5709" y="20535"/>
                    </a:cubicBezTo>
                    <a:cubicBezTo>
                      <a:pt x="6017" y="20383"/>
                      <a:pt x="6943" y="20687"/>
                      <a:pt x="7251" y="20839"/>
                    </a:cubicBezTo>
                    <a:cubicBezTo>
                      <a:pt x="7406" y="20687"/>
                      <a:pt x="7560" y="20687"/>
                      <a:pt x="7560" y="20383"/>
                    </a:cubicBezTo>
                    <a:cubicBezTo>
                      <a:pt x="7560" y="20383"/>
                      <a:pt x="7560" y="20383"/>
                      <a:pt x="7560" y="20383"/>
                    </a:cubicBezTo>
                    <a:cubicBezTo>
                      <a:pt x="7714" y="20231"/>
                      <a:pt x="7869" y="20535"/>
                      <a:pt x="8023" y="20383"/>
                    </a:cubicBezTo>
                    <a:cubicBezTo>
                      <a:pt x="8023" y="20383"/>
                      <a:pt x="8331" y="20231"/>
                      <a:pt x="8331" y="20079"/>
                    </a:cubicBezTo>
                    <a:cubicBezTo>
                      <a:pt x="8486" y="20079"/>
                      <a:pt x="8486" y="20079"/>
                      <a:pt x="8486" y="20079"/>
                    </a:cubicBezTo>
                    <a:cubicBezTo>
                      <a:pt x="8486" y="20079"/>
                      <a:pt x="8949" y="20383"/>
                      <a:pt x="9103" y="20383"/>
                    </a:cubicBezTo>
                    <a:cubicBezTo>
                      <a:pt x="9257" y="20383"/>
                      <a:pt x="9257" y="19927"/>
                      <a:pt x="9720" y="20079"/>
                    </a:cubicBezTo>
                    <a:cubicBezTo>
                      <a:pt x="10029" y="20079"/>
                      <a:pt x="10491" y="20535"/>
                      <a:pt x="11263" y="20383"/>
                    </a:cubicBezTo>
                    <a:cubicBezTo>
                      <a:pt x="11263" y="20383"/>
                      <a:pt x="11417" y="20231"/>
                      <a:pt x="11417" y="20079"/>
                    </a:cubicBezTo>
                    <a:cubicBezTo>
                      <a:pt x="11880" y="19927"/>
                      <a:pt x="12034" y="20079"/>
                      <a:pt x="12497" y="20079"/>
                    </a:cubicBezTo>
                    <a:cubicBezTo>
                      <a:pt x="12497" y="19927"/>
                      <a:pt x="12497" y="19623"/>
                      <a:pt x="12651" y="19623"/>
                    </a:cubicBezTo>
                    <a:cubicBezTo>
                      <a:pt x="12806" y="19623"/>
                      <a:pt x="13114" y="19775"/>
                      <a:pt x="13114" y="19775"/>
                    </a:cubicBezTo>
                    <a:cubicBezTo>
                      <a:pt x="13731" y="19775"/>
                      <a:pt x="13731" y="19470"/>
                      <a:pt x="14040" y="19318"/>
                    </a:cubicBezTo>
                    <a:cubicBezTo>
                      <a:pt x="14194" y="19318"/>
                      <a:pt x="14349" y="19318"/>
                      <a:pt x="14349" y="19318"/>
                    </a:cubicBezTo>
                    <a:cubicBezTo>
                      <a:pt x="14503" y="19318"/>
                      <a:pt x="15120" y="18710"/>
                      <a:pt x="15274" y="18558"/>
                    </a:cubicBezTo>
                    <a:cubicBezTo>
                      <a:pt x="15274" y="18558"/>
                      <a:pt x="15274" y="18254"/>
                      <a:pt x="15429" y="18101"/>
                    </a:cubicBezTo>
                    <a:cubicBezTo>
                      <a:pt x="15583" y="18101"/>
                      <a:pt x="15583" y="18101"/>
                      <a:pt x="15583" y="18101"/>
                    </a:cubicBezTo>
                    <a:cubicBezTo>
                      <a:pt x="15891" y="18101"/>
                      <a:pt x="15891" y="17493"/>
                      <a:pt x="16046" y="17341"/>
                    </a:cubicBezTo>
                    <a:cubicBezTo>
                      <a:pt x="16200" y="17341"/>
                      <a:pt x="16354" y="17341"/>
                      <a:pt x="16509" y="17341"/>
                    </a:cubicBezTo>
                    <a:cubicBezTo>
                      <a:pt x="16663" y="17189"/>
                      <a:pt x="16817" y="16580"/>
                      <a:pt x="16971" y="16580"/>
                    </a:cubicBezTo>
                    <a:cubicBezTo>
                      <a:pt x="17126" y="16428"/>
                      <a:pt x="17434" y="16276"/>
                      <a:pt x="17589" y="16276"/>
                    </a:cubicBezTo>
                    <a:cubicBezTo>
                      <a:pt x="17589" y="15972"/>
                      <a:pt x="17589" y="15820"/>
                      <a:pt x="17589" y="15668"/>
                    </a:cubicBezTo>
                    <a:cubicBezTo>
                      <a:pt x="17743" y="15515"/>
                      <a:pt x="18206" y="15363"/>
                      <a:pt x="18360" y="15211"/>
                    </a:cubicBezTo>
                    <a:cubicBezTo>
                      <a:pt x="18514" y="14907"/>
                      <a:pt x="18514" y="14603"/>
                      <a:pt x="18669" y="14299"/>
                    </a:cubicBezTo>
                    <a:cubicBezTo>
                      <a:pt x="18669" y="14146"/>
                      <a:pt x="18977" y="14146"/>
                      <a:pt x="19131" y="14146"/>
                    </a:cubicBezTo>
                    <a:cubicBezTo>
                      <a:pt x="19286" y="13690"/>
                      <a:pt x="19286" y="13538"/>
                      <a:pt x="19440" y="13082"/>
                    </a:cubicBezTo>
                    <a:cubicBezTo>
                      <a:pt x="19749" y="12321"/>
                      <a:pt x="20520" y="11865"/>
                      <a:pt x="21291" y="11408"/>
                    </a:cubicBezTo>
                    <a:cubicBezTo>
                      <a:pt x="21137" y="10800"/>
                      <a:pt x="21137" y="10496"/>
                      <a:pt x="20983" y="10039"/>
                    </a:cubicBezTo>
                    <a:cubicBezTo>
                      <a:pt x="20983" y="10039"/>
                      <a:pt x="21446" y="9887"/>
                      <a:pt x="21446" y="9887"/>
                    </a:cubicBezTo>
                    <a:cubicBezTo>
                      <a:pt x="21600" y="9127"/>
                      <a:pt x="21446" y="8214"/>
                      <a:pt x="21600" y="7454"/>
                    </a:cubicBezTo>
                    <a:cubicBezTo>
                      <a:pt x="20674" y="7454"/>
                      <a:pt x="20674" y="7454"/>
                      <a:pt x="20674" y="7454"/>
                    </a:cubicBezTo>
                    <a:cubicBezTo>
                      <a:pt x="20829" y="8366"/>
                      <a:pt x="20829" y="8366"/>
                      <a:pt x="20829" y="8366"/>
                    </a:cubicBezTo>
                    <a:cubicBezTo>
                      <a:pt x="20829" y="8366"/>
                      <a:pt x="20211" y="8214"/>
                      <a:pt x="19749" y="8062"/>
                    </a:cubicBezTo>
                    <a:cubicBezTo>
                      <a:pt x="19440" y="7758"/>
                      <a:pt x="19594" y="8062"/>
                      <a:pt x="19286" y="7606"/>
                    </a:cubicBezTo>
                    <a:cubicBezTo>
                      <a:pt x="19131" y="7149"/>
                      <a:pt x="19286" y="7301"/>
                      <a:pt x="19286" y="6693"/>
                    </a:cubicBezTo>
                    <a:cubicBezTo>
                      <a:pt x="19286" y="6237"/>
                      <a:pt x="19440" y="5932"/>
                      <a:pt x="19594" y="6085"/>
                    </a:cubicBezTo>
                    <a:cubicBezTo>
                      <a:pt x="19903" y="6237"/>
                      <a:pt x="20211" y="5932"/>
                      <a:pt x="20211" y="5932"/>
                    </a:cubicBezTo>
                    <a:cubicBezTo>
                      <a:pt x="20211" y="5932"/>
                      <a:pt x="20211" y="5780"/>
                      <a:pt x="20057" y="5476"/>
                    </a:cubicBezTo>
                    <a:cubicBezTo>
                      <a:pt x="19903" y="5172"/>
                      <a:pt x="20057" y="5020"/>
                      <a:pt x="20057" y="4715"/>
                    </a:cubicBezTo>
                    <a:cubicBezTo>
                      <a:pt x="20211" y="4411"/>
                      <a:pt x="20366" y="3955"/>
                      <a:pt x="20211" y="3346"/>
                    </a:cubicBezTo>
                    <a:cubicBezTo>
                      <a:pt x="20057" y="2738"/>
                      <a:pt x="19903" y="2282"/>
                      <a:pt x="20057" y="1825"/>
                    </a:cubicBezTo>
                    <a:cubicBezTo>
                      <a:pt x="20366" y="1521"/>
                      <a:pt x="20211" y="456"/>
                      <a:pt x="20211" y="456"/>
                    </a:cubicBezTo>
                    <a:cubicBezTo>
                      <a:pt x="20211" y="456"/>
                      <a:pt x="19903" y="304"/>
                      <a:pt x="19440" y="304"/>
                    </a:cubicBezTo>
                    <a:cubicBezTo>
                      <a:pt x="18977" y="304"/>
                      <a:pt x="18823" y="152"/>
                      <a:pt x="18823" y="152"/>
                    </a:cubicBezTo>
                    <a:cubicBezTo>
                      <a:pt x="18823" y="152"/>
                      <a:pt x="18360" y="0"/>
                      <a:pt x="18051" y="152"/>
                    </a:cubicBezTo>
                    <a:cubicBezTo>
                      <a:pt x="17897" y="304"/>
                      <a:pt x="17434" y="0"/>
                      <a:pt x="17434" y="0"/>
                    </a:cubicBezTo>
                    <a:cubicBezTo>
                      <a:pt x="17434" y="0"/>
                      <a:pt x="17126" y="761"/>
                      <a:pt x="16663" y="608"/>
                    </a:cubicBezTo>
                    <a:cubicBezTo>
                      <a:pt x="16046" y="608"/>
                      <a:pt x="16509" y="1065"/>
                      <a:pt x="16046" y="1065"/>
                    </a:cubicBezTo>
                    <a:cubicBezTo>
                      <a:pt x="15737" y="1065"/>
                      <a:pt x="15120" y="1521"/>
                      <a:pt x="14811" y="1521"/>
                    </a:cubicBezTo>
                    <a:cubicBezTo>
                      <a:pt x="14349" y="1521"/>
                      <a:pt x="14194" y="2434"/>
                      <a:pt x="13731" y="2586"/>
                    </a:cubicBezTo>
                    <a:cubicBezTo>
                      <a:pt x="13269" y="2738"/>
                      <a:pt x="13423" y="3803"/>
                      <a:pt x="13114" y="3803"/>
                    </a:cubicBezTo>
                    <a:cubicBezTo>
                      <a:pt x="12806" y="3803"/>
                      <a:pt x="12497" y="4107"/>
                      <a:pt x="12497" y="4107"/>
                    </a:cubicBezTo>
                    <a:cubicBezTo>
                      <a:pt x="12497" y="4107"/>
                      <a:pt x="12343" y="5780"/>
                      <a:pt x="12343" y="6085"/>
                    </a:cubicBezTo>
                    <a:cubicBezTo>
                      <a:pt x="12343" y="6389"/>
                      <a:pt x="12034" y="6237"/>
                      <a:pt x="11726" y="6085"/>
                    </a:cubicBezTo>
                    <a:cubicBezTo>
                      <a:pt x="11417" y="5932"/>
                      <a:pt x="11109" y="6237"/>
                      <a:pt x="10646" y="5932"/>
                    </a:cubicBezTo>
                    <a:cubicBezTo>
                      <a:pt x="10337" y="5628"/>
                      <a:pt x="10183" y="6085"/>
                      <a:pt x="9874" y="5932"/>
                    </a:cubicBezTo>
                    <a:cubicBezTo>
                      <a:pt x="9720" y="5780"/>
                      <a:pt x="9566" y="5476"/>
                      <a:pt x="9411" y="5628"/>
                    </a:cubicBezTo>
                    <a:cubicBezTo>
                      <a:pt x="8640" y="5932"/>
                      <a:pt x="8949" y="6085"/>
                      <a:pt x="8949" y="6389"/>
                    </a:cubicBezTo>
                    <a:cubicBezTo>
                      <a:pt x="8949" y="6693"/>
                      <a:pt x="7560" y="7454"/>
                      <a:pt x="7560" y="7454"/>
                    </a:cubicBezTo>
                    <a:cubicBezTo>
                      <a:pt x="7560" y="7454"/>
                      <a:pt x="6634" y="7910"/>
                      <a:pt x="6326" y="7910"/>
                    </a:cubicBezTo>
                    <a:cubicBezTo>
                      <a:pt x="5863" y="7910"/>
                      <a:pt x="6017" y="8214"/>
                      <a:pt x="5709" y="8214"/>
                    </a:cubicBezTo>
                    <a:cubicBezTo>
                      <a:pt x="5246" y="8214"/>
                      <a:pt x="5091" y="7758"/>
                      <a:pt x="5246" y="7454"/>
                    </a:cubicBezTo>
                    <a:cubicBezTo>
                      <a:pt x="5554" y="6997"/>
                      <a:pt x="5554" y="6997"/>
                      <a:pt x="5246" y="6237"/>
                    </a:cubicBezTo>
                    <a:cubicBezTo>
                      <a:pt x="4937" y="5628"/>
                      <a:pt x="4320" y="5476"/>
                      <a:pt x="4320" y="5476"/>
                    </a:cubicBezTo>
                    <a:close/>
                    <a:moveTo>
                      <a:pt x="15120" y="13842"/>
                    </a:moveTo>
                    <a:cubicBezTo>
                      <a:pt x="15274" y="13842"/>
                      <a:pt x="15274" y="13690"/>
                      <a:pt x="15429" y="13690"/>
                    </a:cubicBezTo>
                    <a:cubicBezTo>
                      <a:pt x="15583" y="13538"/>
                      <a:pt x="15737" y="13386"/>
                      <a:pt x="15891" y="13386"/>
                    </a:cubicBezTo>
                    <a:cubicBezTo>
                      <a:pt x="16046" y="13234"/>
                      <a:pt x="16200" y="13386"/>
                      <a:pt x="16354" y="13234"/>
                    </a:cubicBezTo>
                    <a:cubicBezTo>
                      <a:pt x="16509" y="12930"/>
                      <a:pt x="16354" y="12777"/>
                      <a:pt x="16354" y="12625"/>
                    </a:cubicBezTo>
                    <a:cubicBezTo>
                      <a:pt x="16200" y="12321"/>
                      <a:pt x="16046" y="12321"/>
                      <a:pt x="15891" y="12017"/>
                    </a:cubicBezTo>
                    <a:cubicBezTo>
                      <a:pt x="15583" y="11713"/>
                      <a:pt x="15583" y="11713"/>
                      <a:pt x="15583" y="11713"/>
                    </a:cubicBezTo>
                    <a:cubicBezTo>
                      <a:pt x="15583" y="11713"/>
                      <a:pt x="14966" y="12017"/>
                      <a:pt x="14811" y="12321"/>
                    </a:cubicBezTo>
                    <a:cubicBezTo>
                      <a:pt x="14503" y="12625"/>
                      <a:pt x="14349" y="12625"/>
                      <a:pt x="14194" y="12625"/>
                    </a:cubicBezTo>
                    <a:cubicBezTo>
                      <a:pt x="14040" y="12625"/>
                      <a:pt x="13886" y="13082"/>
                      <a:pt x="14040" y="13082"/>
                    </a:cubicBezTo>
                    <a:cubicBezTo>
                      <a:pt x="14194" y="13082"/>
                      <a:pt x="14040" y="13234"/>
                      <a:pt x="14194" y="13538"/>
                    </a:cubicBezTo>
                    <a:cubicBezTo>
                      <a:pt x="14349" y="13842"/>
                      <a:pt x="14194" y="14146"/>
                      <a:pt x="14657" y="14146"/>
                    </a:cubicBezTo>
                    <a:cubicBezTo>
                      <a:pt x="15120" y="14146"/>
                      <a:pt x="14966" y="13994"/>
                      <a:pt x="15120" y="13842"/>
                    </a:cubicBezTo>
                    <a:close/>
                  </a:path>
                </a:pathLst>
              </a:custGeom>
              <a:solidFill>
                <a:srgbClr val="EBF1DE"/>
              </a:solidFill>
              <a:ln w="3175" cap="rnd">
                <a:solidFill>
                  <a:srgbClr val="9EAD6E"/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 sz="1300"/>
                </a:pPr>
                <a:endParaRPr/>
              </a:p>
            </p:txBody>
          </p:sp>
          <p:sp>
            <p:nvSpPr>
              <p:cNvPr id="120" name="Freeform 74"/>
              <p:cNvSpPr/>
              <p:nvPr/>
            </p:nvSpPr>
            <p:spPr>
              <a:xfrm>
                <a:off x="3700284" y="2469486"/>
                <a:ext cx="216969" cy="34846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057" y="21440"/>
                    </a:moveTo>
                    <a:cubicBezTo>
                      <a:pt x="2314" y="21280"/>
                      <a:pt x="2314" y="21120"/>
                      <a:pt x="2571" y="20800"/>
                    </a:cubicBezTo>
                    <a:cubicBezTo>
                      <a:pt x="2571" y="20800"/>
                      <a:pt x="2314" y="20960"/>
                      <a:pt x="2314" y="20800"/>
                    </a:cubicBezTo>
                    <a:cubicBezTo>
                      <a:pt x="2571" y="20640"/>
                      <a:pt x="3086" y="20480"/>
                      <a:pt x="3086" y="20320"/>
                    </a:cubicBezTo>
                    <a:cubicBezTo>
                      <a:pt x="3343" y="20320"/>
                      <a:pt x="3086" y="20160"/>
                      <a:pt x="3086" y="20000"/>
                    </a:cubicBezTo>
                    <a:cubicBezTo>
                      <a:pt x="3343" y="19840"/>
                      <a:pt x="3857" y="19840"/>
                      <a:pt x="4114" y="19680"/>
                    </a:cubicBezTo>
                    <a:cubicBezTo>
                      <a:pt x="4371" y="19520"/>
                      <a:pt x="4371" y="19200"/>
                      <a:pt x="4629" y="19040"/>
                    </a:cubicBezTo>
                    <a:cubicBezTo>
                      <a:pt x="4629" y="18880"/>
                      <a:pt x="5143" y="18880"/>
                      <a:pt x="5400" y="18720"/>
                    </a:cubicBezTo>
                    <a:cubicBezTo>
                      <a:pt x="5914" y="18560"/>
                      <a:pt x="6171" y="18080"/>
                      <a:pt x="6686" y="17760"/>
                    </a:cubicBezTo>
                    <a:cubicBezTo>
                      <a:pt x="7200" y="17440"/>
                      <a:pt x="8229" y="17280"/>
                      <a:pt x="9000" y="16960"/>
                    </a:cubicBezTo>
                    <a:cubicBezTo>
                      <a:pt x="9000" y="16960"/>
                      <a:pt x="9000" y="16640"/>
                      <a:pt x="9257" y="16640"/>
                    </a:cubicBezTo>
                    <a:cubicBezTo>
                      <a:pt x="9771" y="16160"/>
                      <a:pt x="11057" y="15840"/>
                      <a:pt x="11314" y="15360"/>
                    </a:cubicBezTo>
                    <a:cubicBezTo>
                      <a:pt x="11571" y="15200"/>
                      <a:pt x="11314" y="15040"/>
                      <a:pt x="11571" y="14880"/>
                    </a:cubicBezTo>
                    <a:cubicBezTo>
                      <a:pt x="11571" y="14880"/>
                      <a:pt x="12086" y="14880"/>
                      <a:pt x="12086" y="14880"/>
                    </a:cubicBezTo>
                    <a:cubicBezTo>
                      <a:pt x="12086" y="14880"/>
                      <a:pt x="12857" y="14400"/>
                      <a:pt x="12857" y="14400"/>
                    </a:cubicBezTo>
                    <a:cubicBezTo>
                      <a:pt x="13114" y="14080"/>
                      <a:pt x="12857" y="13600"/>
                      <a:pt x="13371" y="13440"/>
                    </a:cubicBezTo>
                    <a:cubicBezTo>
                      <a:pt x="13629" y="13280"/>
                      <a:pt x="14400" y="13280"/>
                      <a:pt x="14657" y="13120"/>
                    </a:cubicBezTo>
                    <a:cubicBezTo>
                      <a:pt x="14657" y="12960"/>
                      <a:pt x="14657" y="12640"/>
                      <a:pt x="14657" y="12640"/>
                    </a:cubicBezTo>
                    <a:cubicBezTo>
                      <a:pt x="15429" y="11680"/>
                      <a:pt x="15429" y="11680"/>
                      <a:pt x="15429" y="11680"/>
                    </a:cubicBezTo>
                    <a:cubicBezTo>
                      <a:pt x="15429" y="11520"/>
                      <a:pt x="15943" y="11520"/>
                      <a:pt x="15943" y="11360"/>
                    </a:cubicBezTo>
                    <a:cubicBezTo>
                      <a:pt x="16200" y="11200"/>
                      <a:pt x="15943" y="10880"/>
                      <a:pt x="15943" y="10720"/>
                    </a:cubicBezTo>
                    <a:cubicBezTo>
                      <a:pt x="16200" y="10400"/>
                      <a:pt x="16971" y="10240"/>
                      <a:pt x="16971" y="9760"/>
                    </a:cubicBezTo>
                    <a:cubicBezTo>
                      <a:pt x="17229" y="9600"/>
                      <a:pt x="16971" y="9440"/>
                      <a:pt x="16971" y="9280"/>
                    </a:cubicBezTo>
                    <a:cubicBezTo>
                      <a:pt x="17229" y="8960"/>
                      <a:pt x="17486" y="8480"/>
                      <a:pt x="17743" y="8160"/>
                    </a:cubicBezTo>
                    <a:cubicBezTo>
                      <a:pt x="18000" y="7840"/>
                      <a:pt x="17743" y="7520"/>
                      <a:pt x="18000" y="7200"/>
                    </a:cubicBezTo>
                    <a:cubicBezTo>
                      <a:pt x="18514" y="7040"/>
                      <a:pt x="18514" y="7040"/>
                      <a:pt x="18514" y="7040"/>
                    </a:cubicBezTo>
                    <a:cubicBezTo>
                      <a:pt x="18514" y="6880"/>
                      <a:pt x="18257" y="6720"/>
                      <a:pt x="18514" y="6560"/>
                    </a:cubicBezTo>
                    <a:cubicBezTo>
                      <a:pt x="18771" y="6240"/>
                      <a:pt x="19800" y="5760"/>
                      <a:pt x="20057" y="5600"/>
                    </a:cubicBezTo>
                    <a:cubicBezTo>
                      <a:pt x="20057" y="5280"/>
                      <a:pt x="20057" y="4960"/>
                      <a:pt x="20057" y="4640"/>
                    </a:cubicBezTo>
                    <a:cubicBezTo>
                      <a:pt x="20571" y="4480"/>
                      <a:pt x="20571" y="4480"/>
                      <a:pt x="20571" y="4480"/>
                    </a:cubicBezTo>
                    <a:cubicBezTo>
                      <a:pt x="20571" y="4320"/>
                      <a:pt x="20314" y="4160"/>
                      <a:pt x="20571" y="4000"/>
                    </a:cubicBezTo>
                    <a:cubicBezTo>
                      <a:pt x="20571" y="3680"/>
                      <a:pt x="21086" y="3040"/>
                      <a:pt x="21086" y="2720"/>
                    </a:cubicBezTo>
                    <a:cubicBezTo>
                      <a:pt x="21343" y="1920"/>
                      <a:pt x="21343" y="960"/>
                      <a:pt x="21600" y="320"/>
                    </a:cubicBezTo>
                    <a:cubicBezTo>
                      <a:pt x="21343" y="160"/>
                      <a:pt x="21343" y="0"/>
                      <a:pt x="20571" y="0"/>
                    </a:cubicBezTo>
                    <a:cubicBezTo>
                      <a:pt x="20571" y="0"/>
                      <a:pt x="20314" y="320"/>
                      <a:pt x="20314" y="320"/>
                    </a:cubicBezTo>
                    <a:cubicBezTo>
                      <a:pt x="20057" y="480"/>
                      <a:pt x="18257" y="800"/>
                      <a:pt x="18000" y="960"/>
                    </a:cubicBezTo>
                    <a:cubicBezTo>
                      <a:pt x="16971" y="960"/>
                      <a:pt x="16714" y="640"/>
                      <a:pt x="15686" y="960"/>
                    </a:cubicBezTo>
                    <a:cubicBezTo>
                      <a:pt x="15429" y="960"/>
                      <a:pt x="15171" y="1120"/>
                      <a:pt x="15171" y="1280"/>
                    </a:cubicBezTo>
                    <a:cubicBezTo>
                      <a:pt x="14400" y="1280"/>
                      <a:pt x="13886" y="1280"/>
                      <a:pt x="13371" y="1440"/>
                    </a:cubicBezTo>
                    <a:cubicBezTo>
                      <a:pt x="13114" y="1440"/>
                      <a:pt x="13114" y="1760"/>
                      <a:pt x="12857" y="1760"/>
                    </a:cubicBezTo>
                    <a:cubicBezTo>
                      <a:pt x="12600" y="1920"/>
                      <a:pt x="12086" y="1760"/>
                      <a:pt x="11829" y="1920"/>
                    </a:cubicBezTo>
                    <a:cubicBezTo>
                      <a:pt x="11571" y="2080"/>
                      <a:pt x="11571" y="2080"/>
                      <a:pt x="11571" y="2080"/>
                    </a:cubicBezTo>
                    <a:cubicBezTo>
                      <a:pt x="10800" y="2240"/>
                      <a:pt x="10800" y="1920"/>
                      <a:pt x="10286" y="1920"/>
                    </a:cubicBezTo>
                    <a:cubicBezTo>
                      <a:pt x="9000" y="1600"/>
                      <a:pt x="7714" y="2080"/>
                      <a:pt x="6686" y="2240"/>
                    </a:cubicBezTo>
                    <a:cubicBezTo>
                      <a:pt x="6686" y="2240"/>
                      <a:pt x="6429" y="2080"/>
                      <a:pt x="6429" y="2080"/>
                    </a:cubicBezTo>
                    <a:cubicBezTo>
                      <a:pt x="5400" y="1760"/>
                      <a:pt x="4629" y="1280"/>
                      <a:pt x="4114" y="640"/>
                    </a:cubicBezTo>
                    <a:cubicBezTo>
                      <a:pt x="3086" y="1440"/>
                      <a:pt x="3086" y="1440"/>
                      <a:pt x="3086" y="1440"/>
                    </a:cubicBezTo>
                    <a:cubicBezTo>
                      <a:pt x="2571" y="2080"/>
                      <a:pt x="2571" y="2080"/>
                      <a:pt x="2571" y="2080"/>
                    </a:cubicBezTo>
                    <a:cubicBezTo>
                      <a:pt x="2571" y="2080"/>
                      <a:pt x="3086" y="2560"/>
                      <a:pt x="3343" y="2880"/>
                    </a:cubicBezTo>
                    <a:cubicBezTo>
                      <a:pt x="3857" y="3200"/>
                      <a:pt x="3600" y="3360"/>
                      <a:pt x="4114" y="3680"/>
                    </a:cubicBezTo>
                    <a:cubicBezTo>
                      <a:pt x="4629" y="3840"/>
                      <a:pt x="4886" y="4160"/>
                      <a:pt x="5657" y="4320"/>
                    </a:cubicBezTo>
                    <a:cubicBezTo>
                      <a:pt x="6686" y="4640"/>
                      <a:pt x="11571" y="6080"/>
                      <a:pt x="11571" y="6080"/>
                    </a:cubicBezTo>
                    <a:cubicBezTo>
                      <a:pt x="14657" y="6080"/>
                      <a:pt x="14657" y="6080"/>
                      <a:pt x="14657" y="6080"/>
                    </a:cubicBezTo>
                    <a:cubicBezTo>
                      <a:pt x="9000" y="11520"/>
                      <a:pt x="9000" y="11520"/>
                      <a:pt x="9000" y="11520"/>
                    </a:cubicBezTo>
                    <a:cubicBezTo>
                      <a:pt x="6171" y="11680"/>
                      <a:pt x="6171" y="11680"/>
                      <a:pt x="6171" y="11680"/>
                    </a:cubicBezTo>
                    <a:cubicBezTo>
                      <a:pt x="5143" y="12000"/>
                      <a:pt x="5143" y="12000"/>
                      <a:pt x="5143" y="12000"/>
                    </a:cubicBezTo>
                    <a:cubicBezTo>
                      <a:pt x="3086" y="12160"/>
                      <a:pt x="3086" y="12160"/>
                      <a:pt x="3086" y="12160"/>
                    </a:cubicBezTo>
                    <a:cubicBezTo>
                      <a:pt x="2571" y="12480"/>
                      <a:pt x="2571" y="12480"/>
                      <a:pt x="2571" y="12480"/>
                    </a:cubicBezTo>
                    <a:cubicBezTo>
                      <a:pt x="1286" y="14240"/>
                      <a:pt x="1286" y="14240"/>
                      <a:pt x="1286" y="14240"/>
                    </a:cubicBezTo>
                    <a:cubicBezTo>
                      <a:pt x="0" y="14720"/>
                      <a:pt x="0" y="14720"/>
                      <a:pt x="0" y="14720"/>
                    </a:cubicBezTo>
                    <a:cubicBezTo>
                      <a:pt x="257" y="20480"/>
                      <a:pt x="257" y="20480"/>
                      <a:pt x="257" y="20480"/>
                    </a:cubicBezTo>
                    <a:cubicBezTo>
                      <a:pt x="1800" y="21600"/>
                      <a:pt x="1800" y="21600"/>
                      <a:pt x="1800" y="21600"/>
                    </a:cubicBezTo>
                    <a:lnTo>
                      <a:pt x="2057" y="21440"/>
                    </a:lnTo>
                    <a:close/>
                  </a:path>
                </a:pathLst>
              </a:custGeom>
              <a:solidFill>
                <a:srgbClr val="EBF1DE"/>
              </a:solidFill>
              <a:ln w="3175" cap="flat">
                <a:solidFill>
                  <a:srgbClr val="9EAD6E"/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 sz="1300"/>
                </a:pPr>
                <a:endParaRPr/>
              </a:p>
            </p:txBody>
          </p:sp>
          <p:sp>
            <p:nvSpPr>
              <p:cNvPr id="121" name="Freeform 75"/>
              <p:cNvSpPr/>
              <p:nvPr/>
            </p:nvSpPr>
            <p:spPr>
              <a:xfrm>
                <a:off x="3700284" y="2469486"/>
                <a:ext cx="216969" cy="34846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057" y="21440"/>
                    </a:moveTo>
                    <a:cubicBezTo>
                      <a:pt x="2314" y="21280"/>
                      <a:pt x="2314" y="21120"/>
                      <a:pt x="2571" y="20800"/>
                    </a:cubicBezTo>
                    <a:cubicBezTo>
                      <a:pt x="2571" y="20800"/>
                      <a:pt x="2314" y="20960"/>
                      <a:pt x="2314" y="20800"/>
                    </a:cubicBezTo>
                    <a:cubicBezTo>
                      <a:pt x="2571" y="20640"/>
                      <a:pt x="3086" y="20480"/>
                      <a:pt x="3086" y="20320"/>
                    </a:cubicBezTo>
                    <a:cubicBezTo>
                      <a:pt x="3343" y="20320"/>
                      <a:pt x="3086" y="20160"/>
                      <a:pt x="3086" y="20000"/>
                    </a:cubicBezTo>
                    <a:cubicBezTo>
                      <a:pt x="3343" y="19840"/>
                      <a:pt x="3857" y="19840"/>
                      <a:pt x="4114" y="19680"/>
                    </a:cubicBezTo>
                    <a:cubicBezTo>
                      <a:pt x="4371" y="19520"/>
                      <a:pt x="4371" y="19200"/>
                      <a:pt x="4629" y="19040"/>
                    </a:cubicBezTo>
                    <a:cubicBezTo>
                      <a:pt x="4629" y="18880"/>
                      <a:pt x="5143" y="18880"/>
                      <a:pt x="5400" y="18720"/>
                    </a:cubicBezTo>
                    <a:cubicBezTo>
                      <a:pt x="5914" y="18560"/>
                      <a:pt x="6171" y="18080"/>
                      <a:pt x="6686" y="17760"/>
                    </a:cubicBezTo>
                    <a:cubicBezTo>
                      <a:pt x="7200" y="17440"/>
                      <a:pt x="8229" y="17280"/>
                      <a:pt x="9000" y="16960"/>
                    </a:cubicBezTo>
                    <a:cubicBezTo>
                      <a:pt x="9000" y="16960"/>
                      <a:pt x="9000" y="16640"/>
                      <a:pt x="9257" y="16640"/>
                    </a:cubicBezTo>
                    <a:cubicBezTo>
                      <a:pt x="9771" y="16160"/>
                      <a:pt x="11057" y="15840"/>
                      <a:pt x="11314" y="15360"/>
                    </a:cubicBezTo>
                    <a:cubicBezTo>
                      <a:pt x="11571" y="15200"/>
                      <a:pt x="11314" y="15040"/>
                      <a:pt x="11571" y="14880"/>
                    </a:cubicBezTo>
                    <a:cubicBezTo>
                      <a:pt x="11571" y="14880"/>
                      <a:pt x="12086" y="14880"/>
                      <a:pt x="12086" y="14880"/>
                    </a:cubicBezTo>
                    <a:cubicBezTo>
                      <a:pt x="12086" y="14880"/>
                      <a:pt x="12857" y="14400"/>
                      <a:pt x="12857" y="14400"/>
                    </a:cubicBezTo>
                    <a:cubicBezTo>
                      <a:pt x="13114" y="14080"/>
                      <a:pt x="12857" y="13600"/>
                      <a:pt x="13371" y="13440"/>
                    </a:cubicBezTo>
                    <a:cubicBezTo>
                      <a:pt x="13629" y="13280"/>
                      <a:pt x="14400" y="13280"/>
                      <a:pt x="14657" y="13120"/>
                    </a:cubicBezTo>
                    <a:cubicBezTo>
                      <a:pt x="14657" y="12960"/>
                      <a:pt x="14657" y="12640"/>
                      <a:pt x="14657" y="12640"/>
                    </a:cubicBezTo>
                    <a:cubicBezTo>
                      <a:pt x="15429" y="11680"/>
                      <a:pt x="15429" y="11680"/>
                      <a:pt x="15429" y="11680"/>
                    </a:cubicBezTo>
                    <a:cubicBezTo>
                      <a:pt x="15429" y="11520"/>
                      <a:pt x="15943" y="11520"/>
                      <a:pt x="15943" y="11360"/>
                    </a:cubicBezTo>
                    <a:cubicBezTo>
                      <a:pt x="16200" y="11200"/>
                      <a:pt x="15943" y="10880"/>
                      <a:pt x="15943" y="10720"/>
                    </a:cubicBezTo>
                    <a:cubicBezTo>
                      <a:pt x="16200" y="10400"/>
                      <a:pt x="16971" y="10240"/>
                      <a:pt x="16971" y="9760"/>
                    </a:cubicBezTo>
                    <a:cubicBezTo>
                      <a:pt x="17229" y="9600"/>
                      <a:pt x="16971" y="9440"/>
                      <a:pt x="16971" y="9280"/>
                    </a:cubicBezTo>
                    <a:cubicBezTo>
                      <a:pt x="17229" y="8960"/>
                      <a:pt x="17486" y="8480"/>
                      <a:pt x="17743" y="8160"/>
                    </a:cubicBezTo>
                    <a:cubicBezTo>
                      <a:pt x="18000" y="7840"/>
                      <a:pt x="17743" y="7520"/>
                      <a:pt x="18000" y="7200"/>
                    </a:cubicBezTo>
                    <a:cubicBezTo>
                      <a:pt x="18514" y="7040"/>
                      <a:pt x="18514" y="7040"/>
                      <a:pt x="18514" y="7040"/>
                    </a:cubicBezTo>
                    <a:cubicBezTo>
                      <a:pt x="18514" y="6880"/>
                      <a:pt x="18257" y="6720"/>
                      <a:pt x="18514" y="6560"/>
                    </a:cubicBezTo>
                    <a:cubicBezTo>
                      <a:pt x="18771" y="6240"/>
                      <a:pt x="19800" y="5760"/>
                      <a:pt x="20057" y="5600"/>
                    </a:cubicBezTo>
                    <a:cubicBezTo>
                      <a:pt x="20057" y="5280"/>
                      <a:pt x="20057" y="4960"/>
                      <a:pt x="20057" y="4640"/>
                    </a:cubicBezTo>
                    <a:cubicBezTo>
                      <a:pt x="20571" y="4480"/>
                      <a:pt x="20571" y="4480"/>
                      <a:pt x="20571" y="4480"/>
                    </a:cubicBezTo>
                    <a:cubicBezTo>
                      <a:pt x="20571" y="4320"/>
                      <a:pt x="20314" y="4160"/>
                      <a:pt x="20571" y="4000"/>
                    </a:cubicBezTo>
                    <a:cubicBezTo>
                      <a:pt x="20571" y="3680"/>
                      <a:pt x="21086" y="3040"/>
                      <a:pt x="21086" y="2720"/>
                    </a:cubicBezTo>
                    <a:cubicBezTo>
                      <a:pt x="21343" y="1920"/>
                      <a:pt x="21343" y="960"/>
                      <a:pt x="21600" y="320"/>
                    </a:cubicBezTo>
                    <a:cubicBezTo>
                      <a:pt x="21343" y="160"/>
                      <a:pt x="21343" y="0"/>
                      <a:pt x="20571" y="0"/>
                    </a:cubicBezTo>
                    <a:cubicBezTo>
                      <a:pt x="20571" y="0"/>
                      <a:pt x="20314" y="320"/>
                      <a:pt x="20314" y="320"/>
                    </a:cubicBezTo>
                    <a:cubicBezTo>
                      <a:pt x="20057" y="480"/>
                      <a:pt x="18257" y="800"/>
                      <a:pt x="18000" y="960"/>
                    </a:cubicBezTo>
                    <a:cubicBezTo>
                      <a:pt x="16971" y="960"/>
                      <a:pt x="16714" y="640"/>
                      <a:pt x="15686" y="960"/>
                    </a:cubicBezTo>
                    <a:cubicBezTo>
                      <a:pt x="15429" y="960"/>
                      <a:pt x="15171" y="1120"/>
                      <a:pt x="15171" y="1280"/>
                    </a:cubicBezTo>
                    <a:cubicBezTo>
                      <a:pt x="14400" y="1280"/>
                      <a:pt x="13886" y="1280"/>
                      <a:pt x="13371" y="1440"/>
                    </a:cubicBezTo>
                    <a:cubicBezTo>
                      <a:pt x="13114" y="1440"/>
                      <a:pt x="13114" y="1760"/>
                      <a:pt x="12857" y="1760"/>
                    </a:cubicBezTo>
                    <a:cubicBezTo>
                      <a:pt x="12600" y="1920"/>
                      <a:pt x="12086" y="1760"/>
                      <a:pt x="11829" y="1920"/>
                    </a:cubicBezTo>
                    <a:cubicBezTo>
                      <a:pt x="11571" y="2080"/>
                      <a:pt x="11571" y="2080"/>
                      <a:pt x="11571" y="2080"/>
                    </a:cubicBezTo>
                    <a:cubicBezTo>
                      <a:pt x="10800" y="2240"/>
                      <a:pt x="10800" y="1920"/>
                      <a:pt x="10286" y="1920"/>
                    </a:cubicBezTo>
                    <a:cubicBezTo>
                      <a:pt x="9000" y="1600"/>
                      <a:pt x="7714" y="2080"/>
                      <a:pt x="6686" y="2240"/>
                    </a:cubicBezTo>
                    <a:cubicBezTo>
                      <a:pt x="6686" y="2240"/>
                      <a:pt x="6429" y="2080"/>
                      <a:pt x="6429" y="2080"/>
                    </a:cubicBezTo>
                    <a:cubicBezTo>
                      <a:pt x="5400" y="1760"/>
                      <a:pt x="4629" y="1280"/>
                      <a:pt x="4114" y="640"/>
                    </a:cubicBezTo>
                    <a:cubicBezTo>
                      <a:pt x="3086" y="1440"/>
                      <a:pt x="3086" y="1440"/>
                      <a:pt x="3086" y="1440"/>
                    </a:cubicBezTo>
                    <a:cubicBezTo>
                      <a:pt x="2571" y="2080"/>
                      <a:pt x="2571" y="2080"/>
                      <a:pt x="2571" y="2080"/>
                    </a:cubicBezTo>
                    <a:cubicBezTo>
                      <a:pt x="2571" y="2080"/>
                      <a:pt x="3086" y="2560"/>
                      <a:pt x="3343" y="2880"/>
                    </a:cubicBezTo>
                    <a:cubicBezTo>
                      <a:pt x="3857" y="3200"/>
                      <a:pt x="3600" y="3360"/>
                      <a:pt x="4114" y="3680"/>
                    </a:cubicBezTo>
                    <a:cubicBezTo>
                      <a:pt x="4629" y="3840"/>
                      <a:pt x="4886" y="4160"/>
                      <a:pt x="5657" y="4320"/>
                    </a:cubicBezTo>
                    <a:cubicBezTo>
                      <a:pt x="6686" y="4640"/>
                      <a:pt x="11571" y="6080"/>
                      <a:pt x="11571" y="6080"/>
                    </a:cubicBezTo>
                    <a:cubicBezTo>
                      <a:pt x="14657" y="6080"/>
                      <a:pt x="14657" y="6080"/>
                      <a:pt x="14657" y="6080"/>
                    </a:cubicBezTo>
                    <a:cubicBezTo>
                      <a:pt x="9000" y="11520"/>
                      <a:pt x="9000" y="11520"/>
                      <a:pt x="9000" y="11520"/>
                    </a:cubicBezTo>
                    <a:cubicBezTo>
                      <a:pt x="6171" y="11680"/>
                      <a:pt x="6171" y="11680"/>
                      <a:pt x="6171" y="11680"/>
                    </a:cubicBezTo>
                    <a:cubicBezTo>
                      <a:pt x="5143" y="12000"/>
                      <a:pt x="5143" y="12000"/>
                      <a:pt x="5143" y="12000"/>
                    </a:cubicBezTo>
                    <a:cubicBezTo>
                      <a:pt x="3086" y="12160"/>
                      <a:pt x="3086" y="12160"/>
                      <a:pt x="3086" y="12160"/>
                    </a:cubicBezTo>
                    <a:cubicBezTo>
                      <a:pt x="2571" y="12480"/>
                      <a:pt x="2571" y="12480"/>
                      <a:pt x="2571" y="12480"/>
                    </a:cubicBezTo>
                    <a:cubicBezTo>
                      <a:pt x="1286" y="14240"/>
                      <a:pt x="1286" y="14240"/>
                      <a:pt x="1286" y="14240"/>
                    </a:cubicBezTo>
                    <a:cubicBezTo>
                      <a:pt x="0" y="14720"/>
                      <a:pt x="0" y="14720"/>
                      <a:pt x="0" y="14720"/>
                    </a:cubicBezTo>
                    <a:cubicBezTo>
                      <a:pt x="257" y="20480"/>
                      <a:pt x="257" y="20480"/>
                      <a:pt x="257" y="20480"/>
                    </a:cubicBezTo>
                    <a:cubicBezTo>
                      <a:pt x="1800" y="21600"/>
                      <a:pt x="1800" y="21600"/>
                      <a:pt x="1800" y="21600"/>
                    </a:cubicBezTo>
                    <a:lnTo>
                      <a:pt x="2057" y="21440"/>
                    </a:lnTo>
                    <a:close/>
                  </a:path>
                </a:pathLst>
              </a:custGeom>
              <a:solidFill>
                <a:srgbClr val="EBF1DE"/>
              </a:solidFill>
              <a:ln w="3175" cap="rnd">
                <a:solidFill>
                  <a:srgbClr val="9EAD6E"/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 sz="1300"/>
                </a:pPr>
                <a:endParaRPr/>
              </a:p>
            </p:txBody>
          </p:sp>
          <p:sp>
            <p:nvSpPr>
              <p:cNvPr id="122" name="Freeform 76"/>
              <p:cNvSpPr/>
              <p:nvPr/>
            </p:nvSpPr>
            <p:spPr>
              <a:xfrm>
                <a:off x="6246038" y="2994154"/>
                <a:ext cx="129788" cy="11645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901" h="21255" extrusionOk="0">
                    <a:moveTo>
                      <a:pt x="17446" y="18313"/>
                    </a:moveTo>
                    <a:cubicBezTo>
                      <a:pt x="17862" y="18783"/>
                      <a:pt x="17031" y="18783"/>
                      <a:pt x="17446" y="19722"/>
                    </a:cubicBezTo>
                    <a:cubicBezTo>
                      <a:pt x="18277" y="20661"/>
                      <a:pt x="21600" y="21600"/>
                      <a:pt x="20769" y="21130"/>
                    </a:cubicBezTo>
                    <a:cubicBezTo>
                      <a:pt x="20769" y="20661"/>
                      <a:pt x="20769" y="20661"/>
                      <a:pt x="20769" y="20661"/>
                    </a:cubicBezTo>
                    <a:cubicBezTo>
                      <a:pt x="20354" y="20661"/>
                      <a:pt x="20354" y="20661"/>
                      <a:pt x="19938" y="20661"/>
                    </a:cubicBezTo>
                    <a:cubicBezTo>
                      <a:pt x="19523" y="19252"/>
                      <a:pt x="18692" y="19252"/>
                      <a:pt x="17446" y="18313"/>
                    </a:cubicBezTo>
                    <a:close/>
                    <a:moveTo>
                      <a:pt x="10800" y="13617"/>
                    </a:moveTo>
                    <a:cubicBezTo>
                      <a:pt x="11215" y="14087"/>
                      <a:pt x="10800" y="14557"/>
                      <a:pt x="11215" y="15496"/>
                    </a:cubicBezTo>
                    <a:cubicBezTo>
                      <a:pt x="12046" y="16904"/>
                      <a:pt x="13708" y="15965"/>
                      <a:pt x="15369" y="15965"/>
                    </a:cubicBezTo>
                    <a:cubicBezTo>
                      <a:pt x="15369" y="15965"/>
                      <a:pt x="14954" y="15026"/>
                      <a:pt x="14954" y="15026"/>
                    </a:cubicBezTo>
                    <a:cubicBezTo>
                      <a:pt x="13708" y="14557"/>
                      <a:pt x="12046" y="13617"/>
                      <a:pt x="10800" y="13617"/>
                    </a:cubicBezTo>
                    <a:close/>
                    <a:moveTo>
                      <a:pt x="14538" y="9391"/>
                    </a:moveTo>
                    <a:cubicBezTo>
                      <a:pt x="14954" y="10330"/>
                      <a:pt x="14954" y="10800"/>
                      <a:pt x="15369" y="12678"/>
                    </a:cubicBezTo>
                    <a:cubicBezTo>
                      <a:pt x="15369" y="12678"/>
                      <a:pt x="16200" y="13148"/>
                      <a:pt x="16200" y="13617"/>
                    </a:cubicBezTo>
                    <a:cubicBezTo>
                      <a:pt x="16615" y="14087"/>
                      <a:pt x="16615" y="14087"/>
                      <a:pt x="16615" y="14087"/>
                    </a:cubicBezTo>
                    <a:cubicBezTo>
                      <a:pt x="16615" y="14087"/>
                      <a:pt x="17031" y="14087"/>
                      <a:pt x="17446" y="14087"/>
                    </a:cubicBezTo>
                    <a:cubicBezTo>
                      <a:pt x="16615" y="12209"/>
                      <a:pt x="15785" y="10800"/>
                      <a:pt x="14954" y="9391"/>
                    </a:cubicBezTo>
                    <a:lnTo>
                      <a:pt x="14538" y="9391"/>
                    </a:lnTo>
                    <a:close/>
                    <a:moveTo>
                      <a:pt x="3323" y="6104"/>
                    </a:moveTo>
                    <a:cubicBezTo>
                      <a:pt x="2492" y="8452"/>
                      <a:pt x="2492" y="7043"/>
                      <a:pt x="3323" y="8922"/>
                    </a:cubicBezTo>
                    <a:cubicBezTo>
                      <a:pt x="2908" y="9391"/>
                      <a:pt x="4569" y="9391"/>
                      <a:pt x="4569" y="9391"/>
                    </a:cubicBezTo>
                    <a:cubicBezTo>
                      <a:pt x="4569" y="8452"/>
                      <a:pt x="4569" y="7043"/>
                      <a:pt x="4154" y="6574"/>
                    </a:cubicBezTo>
                    <a:cubicBezTo>
                      <a:pt x="4154" y="6574"/>
                      <a:pt x="3323" y="6104"/>
                      <a:pt x="3323" y="6104"/>
                    </a:cubicBezTo>
                    <a:close/>
                    <a:moveTo>
                      <a:pt x="7062" y="4226"/>
                    </a:moveTo>
                    <a:cubicBezTo>
                      <a:pt x="7062" y="4226"/>
                      <a:pt x="7062" y="5165"/>
                      <a:pt x="6646" y="5165"/>
                    </a:cubicBezTo>
                    <a:cubicBezTo>
                      <a:pt x="8308" y="6574"/>
                      <a:pt x="9554" y="7513"/>
                      <a:pt x="10800" y="8452"/>
                    </a:cubicBezTo>
                    <a:cubicBezTo>
                      <a:pt x="10800" y="8452"/>
                      <a:pt x="11215" y="7983"/>
                      <a:pt x="11215" y="7983"/>
                    </a:cubicBezTo>
                    <a:cubicBezTo>
                      <a:pt x="10800" y="7513"/>
                      <a:pt x="10385" y="7043"/>
                      <a:pt x="9969" y="7043"/>
                    </a:cubicBezTo>
                    <a:cubicBezTo>
                      <a:pt x="9969" y="6574"/>
                      <a:pt x="9969" y="5635"/>
                      <a:pt x="9554" y="5165"/>
                    </a:cubicBezTo>
                    <a:cubicBezTo>
                      <a:pt x="9554" y="5165"/>
                      <a:pt x="7477" y="4226"/>
                      <a:pt x="7062" y="4226"/>
                    </a:cubicBezTo>
                    <a:close/>
                    <a:moveTo>
                      <a:pt x="0" y="0"/>
                    </a:moveTo>
                    <a:cubicBezTo>
                      <a:pt x="831" y="2817"/>
                      <a:pt x="415" y="2817"/>
                      <a:pt x="3323" y="3287"/>
                    </a:cubicBezTo>
                    <a:cubicBezTo>
                      <a:pt x="2908" y="3287"/>
                      <a:pt x="2908" y="2817"/>
                      <a:pt x="2492" y="2817"/>
                    </a:cubicBezTo>
                    <a:cubicBezTo>
                      <a:pt x="1662" y="1878"/>
                      <a:pt x="831" y="939"/>
                      <a:pt x="0" y="0"/>
                    </a:cubicBezTo>
                    <a:close/>
                  </a:path>
                </a:pathLst>
              </a:custGeom>
              <a:solidFill>
                <a:srgbClr val="EBF1DE"/>
              </a:solidFill>
              <a:ln w="3175" cap="flat">
                <a:solidFill>
                  <a:srgbClr val="9EAD6E"/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 sz="1300"/>
                </a:pPr>
                <a:endParaRPr/>
              </a:p>
            </p:txBody>
          </p:sp>
          <p:sp>
            <p:nvSpPr>
              <p:cNvPr id="123" name="Freeform 77"/>
              <p:cNvSpPr/>
              <p:nvPr/>
            </p:nvSpPr>
            <p:spPr>
              <a:xfrm>
                <a:off x="6246038" y="2994154"/>
                <a:ext cx="129788" cy="11645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901" h="21255" extrusionOk="0">
                    <a:moveTo>
                      <a:pt x="17446" y="18313"/>
                    </a:moveTo>
                    <a:cubicBezTo>
                      <a:pt x="17862" y="18783"/>
                      <a:pt x="17031" y="18783"/>
                      <a:pt x="17446" y="19722"/>
                    </a:cubicBezTo>
                    <a:cubicBezTo>
                      <a:pt x="18277" y="20661"/>
                      <a:pt x="21600" y="21600"/>
                      <a:pt x="20769" y="21130"/>
                    </a:cubicBezTo>
                    <a:cubicBezTo>
                      <a:pt x="20769" y="20661"/>
                      <a:pt x="20769" y="20661"/>
                      <a:pt x="20769" y="20661"/>
                    </a:cubicBezTo>
                    <a:cubicBezTo>
                      <a:pt x="20354" y="20661"/>
                      <a:pt x="20354" y="20661"/>
                      <a:pt x="19938" y="20661"/>
                    </a:cubicBezTo>
                    <a:cubicBezTo>
                      <a:pt x="19523" y="19252"/>
                      <a:pt x="18692" y="19252"/>
                      <a:pt x="17446" y="18313"/>
                    </a:cubicBezTo>
                    <a:close/>
                    <a:moveTo>
                      <a:pt x="10800" y="13617"/>
                    </a:moveTo>
                    <a:cubicBezTo>
                      <a:pt x="11215" y="14087"/>
                      <a:pt x="10800" y="14557"/>
                      <a:pt x="11215" y="15496"/>
                    </a:cubicBezTo>
                    <a:cubicBezTo>
                      <a:pt x="12046" y="16904"/>
                      <a:pt x="13708" y="15965"/>
                      <a:pt x="15369" y="15965"/>
                    </a:cubicBezTo>
                    <a:cubicBezTo>
                      <a:pt x="15369" y="15965"/>
                      <a:pt x="14954" y="15026"/>
                      <a:pt x="14954" y="15026"/>
                    </a:cubicBezTo>
                    <a:cubicBezTo>
                      <a:pt x="13708" y="14557"/>
                      <a:pt x="12046" y="13617"/>
                      <a:pt x="10800" y="13617"/>
                    </a:cubicBezTo>
                    <a:close/>
                    <a:moveTo>
                      <a:pt x="14538" y="9391"/>
                    </a:moveTo>
                    <a:cubicBezTo>
                      <a:pt x="14954" y="10330"/>
                      <a:pt x="14954" y="10800"/>
                      <a:pt x="15369" y="12678"/>
                    </a:cubicBezTo>
                    <a:cubicBezTo>
                      <a:pt x="15369" y="12678"/>
                      <a:pt x="16200" y="13148"/>
                      <a:pt x="16200" y="13617"/>
                    </a:cubicBezTo>
                    <a:cubicBezTo>
                      <a:pt x="16615" y="14087"/>
                      <a:pt x="16615" y="14087"/>
                      <a:pt x="16615" y="14087"/>
                    </a:cubicBezTo>
                    <a:cubicBezTo>
                      <a:pt x="16615" y="14087"/>
                      <a:pt x="17031" y="14087"/>
                      <a:pt x="17446" y="14087"/>
                    </a:cubicBezTo>
                    <a:cubicBezTo>
                      <a:pt x="16615" y="12209"/>
                      <a:pt x="15785" y="10800"/>
                      <a:pt x="14954" y="9391"/>
                    </a:cubicBezTo>
                    <a:lnTo>
                      <a:pt x="14538" y="9391"/>
                    </a:lnTo>
                    <a:close/>
                    <a:moveTo>
                      <a:pt x="3323" y="6104"/>
                    </a:moveTo>
                    <a:cubicBezTo>
                      <a:pt x="2492" y="8452"/>
                      <a:pt x="2492" y="7043"/>
                      <a:pt x="3323" y="8922"/>
                    </a:cubicBezTo>
                    <a:cubicBezTo>
                      <a:pt x="2908" y="9391"/>
                      <a:pt x="4569" y="9391"/>
                      <a:pt x="4569" y="9391"/>
                    </a:cubicBezTo>
                    <a:cubicBezTo>
                      <a:pt x="4569" y="8452"/>
                      <a:pt x="4569" y="7043"/>
                      <a:pt x="4154" y="6574"/>
                    </a:cubicBezTo>
                    <a:cubicBezTo>
                      <a:pt x="4154" y="6574"/>
                      <a:pt x="3323" y="6104"/>
                      <a:pt x="3323" y="6104"/>
                    </a:cubicBezTo>
                    <a:close/>
                    <a:moveTo>
                      <a:pt x="7062" y="4226"/>
                    </a:moveTo>
                    <a:cubicBezTo>
                      <a:pt x="7062" y="4226"/>
                      <a:pt x="7062" y="5165"/>
                      <a:pt x="6646" y="5165"/>
                    </a:cubicBezTo>
                    <a:cubicBezTo>
                      <a:pt x="8308" y="6574"/>
                      <a:pt x="9554" y="7513"/>
                      <a:pt x="10800" y="8452"/>
                    </a:cubicBezTo>
                    <a:cubicBezTo>
                      <a:pt x="10800" y="8452"/>
                      <a:pt x="11215" y="7983"/>
                      <a:pt x="11215" y="7983"/>
                    </a:cubicBezTo>
                    <a:cubicBezTo>
                      <a:pt x="10800" y="7513"/>
                      <a:pt x="10385" y="7043"/>
                      <a:pt x="9969" y="7043"/>
                    </a:cubicBezTo>
                    <a:cubicBezTo>
                      <a:pt x="9969" y="6574"/>
                      <a:pt x="9969" y="5635"/>
                      <a:pt x="9554" y="5165"/>
                    </a:cubicBezTo>
                    <a:cubicBezTo>
                      <a:pt x="9554" y="5165"/>
                      <a:pt x="7477" y="4226"/>
                      <a:pt x="7062" y="4226"/>
                    </a:cubicBezTo>
                    <a:close/>
                    <a:moveTo>
                      <a:pt x="0" y="0"/>
                    </a:moveTo>
                    <a:cubicBezTo>
                      <a:pt x="831" y="2817"/>
                      <a:pt x="415" y="2817"/>
                      <a:pt x="3323" y="3287"/>
                    </a:cubicBezTo>
                    <a:cubicBezTo>
                      <a:pt x="2908" y="3287"/>
                      <a:pt x="2908" y="2817"/>
                      <a:pt x="2492" y="2817"/>
                    </a:cubicBezTo>
                    <a:cubicBezTo>
                      <a:pt x="1662" y="1878"/>
                      <a:pt x="831" y="939"/>
                      <a:pt x="0" y="0"/>
                    </a:cubicBezTo>
                    <a:close/>
                  </a:path>
                </a:pathLst>
              </a:custGeom>
              <a:solidFill>
                <a:srgbClr val="EBF1DE"/>
              </a:solidFill>
              <a:ln w="3175" cap="rnd">
                <a:solidFill>
                  <a:srgbClr val="9EAD6E"/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 sz="1300"/>
                </a:pPr>
                <a:endParaRPr/>
              </a:p>
            </p:txBody>
          </p:sp>
          <p:sp>
            <p:nvSpPr>
              <p:cNvPr id="124" name="Freeform 78"/>
              <p:cNvSpPr/>
              <p:nvPr/>
            </p:nvSpPr>
            <p:spPr>
              <a:xfrm>
                <a:off x="3068726" y="1414892"/>
                <a:ext cx="79154" cy="6969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003" h="21600" extrusionOk="0">
                    <a:moveTo>
                      <a:pt x="2694" y="16800"/>
                    </a:moveTo>
                    <a:cubicBezTo>
                      <a:pt x="2694" y="17600"/>
                      <a:pt x="3349" y="19200"/>
                      <a:pt x="2694" y="19200"/>
                    </a:cubicBezTo>
                    <a:cubicBezTo>
                      <a:pt x="2694" y="19200"/>
                      <a:pt x="731" y="21600"/>
                      <a:pt x="1385" y="21600"/>
                    </a:cubicBezTo>
                    <a:cubicBezTo>
                      <a:pt x="2040" y="21600"/>
                      <a:pt x="2040" y="21600"/>
                      <a:pt x="2040" y="21600"/>
                    </a:cubicBezTo>
                    <a:cubicBezTo>
                      <a:pt x="2040" y="21600"/>
                      <a:pt x="7931" y="20800"/>
                      <a:pt x="8585" y="19200"/>
                    </a:cubicBezTo>
                    <a:cubicBezTo>
                      <a:pt x="9240" y="17600"/>
                      <a:pt x="9240" y="17600"/>
                      <a:pt x="9240" y="15200"/>
                    </a:cubicBezTo>
                    <a:cubicBezTo>
                      <a:pt x="9240" y="12800"/>
                      <a:pt x="9894" y="16800"/>
                      <a:pt x="11858" y="16800"/>
                    </a:cubicBezTo>
                    <a:cubicBezTo>
                      <a:pt x="13167" y="16000"/>
                      <a:pt x="13822" y="12000"/>
                      <a:pt x="13822" y="10400"/>
                    </a:cubicBezTo>
                    <a:cubicBezTo>
                      <a:pt x="14476" y="7200"/>
                      <a:pt x="14476" y="8800"/>
                      <a:pt x="15785" y="8800"/>
                    </a:cubicBezTo>
                    <a:cubicBezTo>
                      <a:pt x="17094" y="8800"/>
                      <a:pt x="17749" y="8800"/>
                      <a:pt x="17749" y="7200"/>
                    </a:cubicBezTo>
                    <a:cubicBezTo>
                      <a:pt x="17749" y="5600"/>
                      <a:pt x="19712" y="4800"/>
                      <a:pt x="19712" y="4800"/>
                    </a:cubicBezTo>
                    <a:cubicBezTo>
                      <a:pt x="19712" y="4800"/>
                      <a:pt x="20367" y="4000"/>
                      <a:pt x="19712" y="2400"/>
                    </a:cubicBezTo>
                    <a:cubicBezTo>
                      <a:pt x="19712" y="800"/>
                      <a:pt x="18403" y="0"/>
                      <a:pt x="18403" y="0"/>
                    </a:cubicBezTo>
                    <a:cubicBezTo>
                      <a:pt x="18403" y="0"/>
                      <a:pt x="17749" y="0"/>
                      <a:pt x="16440" y="1600"/>
                    </a:cubicBezTo>
                    <a:cubicBezTo>
                      <a:pt x="15131" y="2400"/>
                      <a:pt x="13822" y="800"/>
                      <a:pt x="12512" y="800"/>
                    </a:cubicBezTo>
                    <a:cubicBezTo>
                      <a:pt x="11203" y="800"/>
                      <a:pt x="10549" y="800"/>
                      <a:pt x="9894" y="2400"/>
                    </a:cubicBezTo>
                    <a:cubicBezTo>
                      <a:pt x="9240" y="4000"/>
                      <a:pt x="7931" y="4800"/>
                      <a:pt x="5967" y="4000"/>
                    </a:cubicBezTo>
                    <a:cubicBezTo>
                      <a:pt x="4003" y="3200"/>
                      <a:pt x="3349" y="3200"/>
                      <a:pt x="3349" y="4800"/>
                    </a:cubicBezTo>
                    <a:cubicBezTo>
                      <a:pt x="3349" y="6400"/>
                      <a:pt x="1385" y="5600"/>
                      <a:pt x="1385" y="5600"/>
                    </a:cubicBezTo>
                    <a:cubicBezTo>
                      <a:pt x="1385" y="5600"/>
                      <a:pt x="-1233" y="10400"/>
                      <a:pt x="731" y="10400"/>
                    </a:cubicBezTo>
                    <a:cubicBezTo>
                      <a:pt x="2694" y="10400"/>
                      <a:pt x="2694" y="11200"/>
                      <a:pt x="2694" y="12800"/>
                    </a:cubicBezTo>
                    <a:cubicBezTo>
                      <a:pt x="2694" y="14400"/>
                      <a:pt x="1385" y="15200"/>
                      <a:pt x="2694" y="16800"/>
                    </a:cubicBezTo>
                    <a:close/>
                  </a:path>
                </a:pathLst>
              </a:custGeom>
              <a:solidFill>
                <a:srgbClr val="EBF1DE"/>
              </a:solidFill>
              <a:ln w="3175" cap="flat">
                <a:solidFill>
                  <a:srgbClr val="9EAD6E"/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 sz="1300"/>
                </a:pPr>
                <a:endParaRPr/>
              </a:p>
            </p:txBody>
          </p:sp>
          <p:sp>
            <p:nvSpPr>
              <p:cNvPr id="125" name="Freeform 79"/>
              <p:cNvSpPr/>
              <p:nvPr/>
            </p:nvSpPr>
            <p:spPr>
              <a:xfrm>
                <a:off x="3068726" y="1414892"/>
                <a:ext cx="79154" cy="6969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003" h="21600" extrusionOk="0">
                    <a:moveTo>
                      <a:pt x="2694" y="16800"/>
                    </a:moveTo>
                    <a:cubicBezTo>
                      <a:pt x="2694" y="17600"/>
                      <a:pt x="3349" y="19200"/>
                      <a:pt x="2694" y="19200"/>
                    </a:cubicBezTo>
                    <a:cubicBezTo>
                      <a:pt x="2694" y="19200"/>
                      <a:pt x="731" y="21600"/>
                      <a:pt x="1385" y="21600"/>
                    </a:cubicBezTo>
                    <a:cubicBezTo>
                      <a:pt x="2040" y="21600"/>
                      <a:pt x="2040" y="21600"/>
                      <a:pt x="2040" y="21600"/>
                    </a:cubicBezTo>
                    <a:cubicBezTo>
                      <a:pt x="2040" y="21600"/>
                      <a:pt x="7931" y="20800"/>
                      <a:pt x="8585" y="19200"/>
                    </a:cubicBezTo>
                    <a:cubicBezTo>
                      <a:pt x="9240" y="17600"/>
                      <a:pt x="9240" y="17600"/>
                      <a:pt x="9240" y="15200"/>
                    </a:cubicBezTo>
                    <a:cubicBezTo>
                      <a:pt x="9240" y="12800"/>
                      <a:pt x="9894" y="16800"/>
                      <a:pt x="11858" y="16800"/>
                    </a:cubicBezTo>
                    <a:cubicBezTo>
                      <a:pt x="13167" y="16000"/>
                      <a:pt x="13822" y="12000"/>
                      <a:pt x="13822" y="10400"/>
                    </a:cubicBezTo>
                    <a:cubicBezTo>
                      <a:pt x="14476" y="7200"/>
                      <a:pt x="14476" y="8800"/>
                      <a:pt x="15785" y="8800"/>
                    </a:cubicBezTo>
                    <a:cubicBezTo>
                      <a:pt x="17094" y="8800"/>
                      <a:pt x="17749" y="8800"/>
                      <a:pt x="17749" y="7200"/>
                    </a:cubicBezTo>
                    <a:cubicBezTo>
                      <a:pt x="17749" y="5600"/>
                      <a:pt x="19712" y="4800"/>
                      <a:pt x="19712" y="4800"/>
                    </a:cubicBezTo>
                    <a:cubicBezTo>
                      <a:pt x="19712" y="4800"/>
                      <a:pt x="20367" y="4000"/>
                      <a:pt x="19712" y="2400"/>
                    </a:cubicBezTo>
                    <a:cubicBezTo>
                      <a:pt x="19712" y="800"/>
                      <a:pt x="18403" y="0"/>
                      <a:pt x="18403" y="0"/>
                    </a:cubicBezTo>
                    <a:cubicBezTo>
                      <a:pt x="18403" y="0"/>
                      <a:pt x="17749" y="0"/>
                      <a:pt x="16440" y="1600"/>
                    </a:cubicBezTo>
                    <a:cubicBezTo>
                      <a:pt x="15131" y="2400"/>
                      <a:pt x="13822" y="800"/>
                      <a:pt x="12512" y="800"/>
                    </a:cubicBezTo>
                    <a:cubicBezTo>
                      <a:pt x="11203" y="800"/>
                      <a:pt x="10549" y="800"/>
                      <a:pt x="9894" y="2400"/>
                    </a:cubicBezTo>
                    <a:cubicBezTo>
                      <a:pt x="9240" y="4000"/>
                      <a:pt x="7931" y="4800"/>
                      <a:pt x="5967" y="4000"/>
                    </a:cubicBezTo>
                    <a:cubicBezTo>
                      <a:pt x="4003" y="3200"/>
                      <a:pt x="3349" y="3200"/>
                      <a:pt x="3349" y="4800"/>
                    </a:cubicBezTo>
                    <a:cubicBezTo>
                      <a:pt x="3349" y="6400"/>
                      <a:pt x="1385" y="5600"/>
                      <a:pt x="1385" y="5600"/>
                    </a:cubicBezTo>
                    <a:cubicBezTo>
                      <a:pt x="1385" y="5600"/>
                      <a:pt x="-1233" y="10400"/>
                      <a:pt x="731" y="10400"/>
                    </a:cubicBezTo>
                    <a:cubicBezTo>
                      <a:pt x="2694" y="10400"/>
                      <a:pt x="2694" y="11200"/>
                      <a:pt x="2694" y="12800"/>
                    </a:cubicBezTo>
                    <a:cubicBezTo>
                      <a:pt x="2694" y="14400"/>
                      <a:pt x="1385" y="15200"/>
                      <a:pt x="2694" y="16800"/>
                    </a:cubicBezTo>
                    <a:close/>
                  </a:path>
                </a:pathLst>
              </a:custGeom>
              <a:solidFill>
                <a:srgbClr val="EBF1DE"/>
              </a:solidFill>
              <a:ln w="3175" cap="rnd">
                <a:solidFill>
                  <a:srgbClr val="9EAD6E"/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 sz="1300"/>
                </a:pPr>
                <a:endParaRPr/>
              </a:p>
            </p:txBody>
          </p:sp>
          <p:sp>
            <p:nvSpPr>
              <p:cNvPr id="126" name="Freeform 80"/>
              <p:cNvSpPr/>
              <p:nvPr/>
            </p:nvSpPr>
            <p:spPr>
              <a:xfrm>
                <a:off x="3150968" y="1325490"/>
                <a:ext cx="160090" cy="6905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38" h="19900" extrusionOk="0">
                    <a:moveTo>
                      <a:pt x="21038" y="11521"/>
                    </a:moveTo>
                    <a:cubicBezTo>
                      <a:pt x="20026" y="12266"/>
                      <a:pt x="20026" y="12266"/>
                      <a:pt x="20026" y="12266"/>
                    </a:cubicBezTo>
                    <a:cubicBezTo>
                      <a:pt x="19351" y="15990"/>
                      <a:pt x="19351" y="15990"/>
                      <a:pt x="19351" y="15990"/>
                    </a:cubicBezTo>
                    <a:cubicBezTo>
                      <a:pt x="19351" y="15990"/>
                      <a:pt x="18676" y="15990"/>
                      <a:pt x="18001" y="14500"/>
                    </a:cubicBezTo>
                    <a:cubicBezTo>
                      <a:pt x="17326" y="13011"/>
                      <a:pt x="17326" y="14500"/>
                      <a:pt x="15976" y="14500"/>
                    </a:cubicBezTo>
                    <a:cubicBezTo>
                      <a:pt x="14626" y="13756"/>
                      <a:pt x="14626" y="14500"/>
                      <a:pt x="13275" y="15245"/>
                    </a:cubicBezTo>
                    <a:cubicBezTo>
                      <a:pt x="12263" y="15990"/>
                      <a:pt x="12263" y="16735"/>
                      <a:pt x="12263" y="16735"/>
                    </a:cubicBezTo>
                    <a:cubicBezTo>
                      <a:pt x="12263" y="16735"/>
                      <a:pt x="11588" y="17480"/>
                      <a:pt x="10913" y="15990"/>
                    </a:cubicBezTo>
                    <a:cubicBezTo>
                      <a:pt x="10238" y="14500"/>
                      <a:pt x="10238" y="15245"/>
                      <a:pt x="8888" y="16735"/>
                    </a:cubicBezTo>
                    <a:cubicBezTo>
                      <a:pt x="7200" y="17480"/>
                      <a:pt x="7200" y="16735"/>
                      <a:pt x="7200" y="16735"/>
                    </a:cubicBezTo>
                    <a:cubicBezTo>
                      <a:pt x="7538" y="19714"/>
                      <a:pt x="7538" y="19714"/>
                      <a:pt x="7538" y="19714"/>
                    </a:cubicBezTo>
                    <a:cubicBezTo>
                      <a:pt x="7538" y="19714"/>
                      <a:pt x="7538" y="20459"/>
                      <a:pt x="5851" y="18969"/>
                    </a:cubicBezTo>
                    <a:cubicBezTo>
                      <a:pt x="4163" y="18225"/>
                      <a:pt x="4163" y="18969"/>
                      <a:pt x="3150" y="18969"/>
                    </a:cubicBezTo>
                    <a:cubicBezTo>
                      <a:pt x="2475" y="18969"/>
                      <a:pt x="1125" y="16735"/>
                      <a:pt x="1125" y="16735"/>
                    </a:cubicBezTo>
                    <a:cubicBezTo>
                      <a:pt x="450" y="13756"/>
                      <a:pt x="450" y="13756"/>
                      <a:pt x="450" y="13756"/>
                    </a:cubicBezTo>
                    <a:cubicBezTo>
                      <a:pt x="-562" y="13011"/>
                      <a:pt x="450" y="10031"/>
                      <a:pt x="450" y="10031"/>
                    </a:cubicBezTo>
                    <a:cubicBezTo>
                      <a:pt x="450" y="10031"/>
                      <a:pt x="1125" y="7052"/>
                      <a:pt x="1800" y="7052"/>
                    </a:cubicBezTo>
                    <a:cubicBezTo>
                      <a:pt x="2475" y="7052"/>
                      <a:pt x="2138" y="4073"/>
                      <a:pt x="2813" y="4073"/>
                    </a:cubicBezTo>
                    <a:cubicBezTo>
                      <a:pt x="3150" y="4073"/>
                      <a:pt x="4163" y="2583"/>
                      <a:pt x="4163" y="2583"/>
                    </a:cubicBezTo>
                    <a:cubicBezTo>
                      <a:pt x="4163" y="2583"/>
                      <a:pt x="4163" y="2583"/>
                      <a:pt x="5513" y="2583"/>
                    </a:cubicBezTo>
                    <a:cubicBezTo>
                      <a:pt x="6526" y="2583"/>
                      <a:pt x="5851" y="1838"/>
                      <a:pt x="7200" y="2583"/>
                    </a:cubicBezTo>
                    <a:cubicBezTo>
                      <a:pt x="7875" y="3328"/>
                      <a:pt x="8213" y="4073"/>
                      <a:pt x="8888" y="4818"/>
                    </a:cubicBezTo>
                    <a:cubicBezTo>
                      <a:pt x="9900" y="5562"/>
                      <a:pt x="10575" y="7052"/>
                      <a:pt x="10913" y="4818"/>
                    </a:cubicBezTo>
                    <a:cubicBezTo>
                      <a:pt x="11250" y="2583"/>
                      <a:pt x="11925" y="4073"/>
                      <a:pt x="12600" y="3328"/>
                    </a:cubicBezTo>
                    <a:cubicBezTo>
                      <a:pt x="13951" y="2583"/>
                      <a:pt x="14626" y="-1141"/>
                      <a:pt x="15301" y="349"/>
                    </a:cubicBezTo>
                    <a:cubicBezTo>
                      <a:pt x="16313" y="1838"/>
                      <a:pt x="16651" y="3328"/>
                      <a:pt x="17326" y="3328"/>
                    </a:cubicBezTo>
                    <a:cubicBezTo>
                      <a:pt x="18001" y="3328"/>
                      <a:pt x="18001" y="4818"/>
                      <a:pt x="19013" y="5562"/>
                    </a:cubicBezTo>
                    <a:cubicBezTo>
                      <a:pt x="19688" y="6307"/>
                      <a:pt x="19351" y="6307"/>
                      <a:pt x="19688" y="8542"/>
                    </a:cubicBezTo>
                    <a:cubicBezTo>
                      <a:pt x="20026" y="10031"/>
                      <a:pt x="21038" y="11521"/>
                      <a:pt x="21038" y="11521"/>
                    </a:cubicBezTo>
                    <a:close/>
                  </a:path>
                </a:pathLst>
              </a:custGeom>
              <a:solidFill>
                <a:srgbClr val="EBF1DE"/>
              </a:solidFill>
              <a:ln w="3175" cap="flat">
                <a:solidFill>
                  <a:srgbClr val="9EAD6E"/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 sz="1300"/>
                </a:pPr>
                <a:endParaRPr/>
              </a:p>
            </p:txBody>
          </p:sp>
          <p:sp>
            <p:nvSpPr>
              <p:cNvPr id="127" name="Freeform 81"/>
              <p:cNvSpPr/>
              <p:nvPr/>
            </p:nvSpPr>
            <p:spPr>
              <a:xfrm>
                <a:off x="3150968" y="1325490"/>
                <a:ext cx="160090" cy="6905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38" h="19900" extrusionOk="0">
                    <a:moveTo>
                      <a:pt x="21038" y="11521"/>
                    </a:moveTo>
                    <a:cubicBezTo>
                      <a:pt x="20026" y="12266"/>
                      <a:pt x="20026" y="12266"/>
                      <a:pt x="20026" y="12266"/>
                    </a:cubicBezTo>
                    <a:cubicBezTo>
                      <a:pt x="19351" y="15990"/>
                      <a:pt x="19351" y="15990"/>
                      <a:pt x="19351" y="15990"/>
                    </a:cubicBezTo>
                    <a:cubicBezTo>
                      <a:pt x="19351" y="15990"/>
                      <a:pt x="18676" y="15990"/>
                      <a:pt x="18001" y="14500"/>
                    </a:cubicBezTo>
                    <a:cubicBezTo>
                      <a:pt x="17326" y="13011"/>
                      <a:pt x="17326" y="14500"/>
                      <a:pt x="15976" y="14500"/>
                    </a:cubicBezTo>
                    <a:cubicBezTo>
                      <a:pt x="14626" y="13756"/>
                      <a:pt x="14626" y="14500"/>
                      <a:pt x="13275" y="15245"/>
                    </a:cubicBezTo>
                    <a:cubicBezTo>
                      <a:pt x="12263" y="15990"/>
                      <a:pt x="12263" y="16735"/>
                      <a:pt x="12263" y="16735"/>
                    </a:cubicBezTo>
                    <a:cubicBezTo>
                      <a:pt x="12263" y="16735"/>
                      <a:pt x="11588" y="17480"/>
                      <a:pt x="10913" y="15990"/>
                    </a:cubicBezTo>
                    <a:cubicBezTo>
                      <a:pt x="10238" y="14500"/>
                      <a:pt x="10238" y="15245"/>
                      <a:pt x="8888" y="16735"/>
                    </a:cubicBezTo>
                    <a:cubicBezTo>
                      <a:pt x="7200" y="17480"/>
                      <a:pt x="7200" y="16735"/>
                      <a:pt x="7200" y="16735"/>
                    </a:cubicBezTo>
                    <a:cubicBezTo>
                      <a:pt x="7538" y="19714"/>
                      <a:pt x="7538" y="19714"/>
                      <a:pt x="7538" y="19714"/>
                    </a:cubicBezTo>
                    <a:cubicBezTo>
                      <a:pt x="7538" y="19714"/>
                      <a:pt x="7538" y="20459"/>
                      <a:pt x="5851" y="18969"/>
                    </a:cubicBezTo>
                    <a:cubicBezTo>
                      <a:pt x="4163" y="18225"/>
                      <a:pt x="4163" y="18969"/>
                      <a:pt x="3150" y="18969"/>
                    </a:cubicBezTo>
                    <a:cubicBezTo>
                      <a:pt x="2475" y="18969"/>
                      <a:pt x="1125" y="16735"/>
                      <a:pt x="1125" y="16735"/>
                    </a:cubicBezTo>
                    <a:cubicBezTo>
                      <a:pt x="450" y="13756"/>
                      <a:pt x="450" y="13756"/>
                      <a:pt x="450" y="13756"/>
                    </a:cubicBezTo>
                    <a:cubicBezTo>
                      <a:pt x="-562" y="13011"/>
                      <a:pt x="450" y="10031"/>
                      <a:pt x="450" y="10031"/>
                    </a:cubicBezTo>
                    <a:cubicBezTo>
                      <a:pt x="450" y="10031"/>
                      <a:pt x="1125" y="7052"/>
                      <a:pt x="1800" y="7052"/>
                    </a:cubicBezTo>
                    <a:cubicBezTo>
                      <a:pt x="2475" y="7052"/>
                      <a:pt x="2138" y="4073"/>
                      <a:pt x="2813" y="4073"/>
                    </a:cubicBezTo>
                    <a:cubicBezTo>
                      <a:pt x="3150" y="4073"/>
                      <a:pt x="4163" y="2583"/>
                      <a:pt x="4163" y="2583"/>
                    </a:cubicBezTo>
                    <a:cubicBezTo>
                      <a:pt x="4163" y="2583"/>
                      <a:pt x="4163" y="2583"/>
                      <a:pt x="5513" y="2583"/>
                    </a:cubicBezTo>
                    <a:cubicBezTo>
                      <a:pt x="6526" y="2583"/>
                      <a:pt x="5851" y="1838"/>
                      <a:pt x="7200" y="2583"/>
                    </a:cubicBezTo>
                    <a:cubicBezTo>
                      <a:pt x="7875" y="3328"/>
                      <a:pt x="8213" y="4073"/>
                      <a:pt x="8888" y="4818"/>
                    </a:cubicBezTo>
                    <a:cubicBezTo>
                      <a:pt x="9900" y="5562"/>
                      <a:pt x="10575" y="7052"/>
                      <a:pt x="10913" y="4818"/>
                    </a:cubicBezTo>
                    <a:cubicBezTo>
                      <a:pt x="11250" y="2583"/>
                      <a:pt x="11925" y="4073"/>
                      <a:pt x="12600" y="3328"/>
                    </a:cubicBezTo>
                    <a:cubicBezTo>
                      <a:pt x="13951" y="2583"/>
                      <a:pt x="14626" y="-1141"/>
                      <a:pt x="15301" y="349"/>
                    </a:cubicBezTo>
                    <a:cubicBezTo>
                      <a:pt x="16313" y="1838"/>
                      <a:pt x="16651" y="3328"/>
                      <a:pt x="17326" y="3328"/>
                    </a:cubicBezTo>
                    <a:cubicBezTo>
                      <a:pt x="18001" y="3328"/>
                      <a:pt x="18001" y="4818"/>
                      <a:pt x="19013" y="5562"/>
                    </a:cubicBezTo>
                    <a:cubicBezTo>
                      <a:pt x="19688" y="6307"/>
                      <a:pt x="19351" y="6307"/>
                      <a:pt x="19688" y="8542"/>
                    </a:cubicBezTo>
                    <a:cubicBezTo>
                      <a:pt x="20026" y="10031"/>
                      <a:pt x="21038" y="11521"/>
                      <a:pt x="21038" y="11521"/>
                    </a:cubicBezTo>
                    <a:close/>
                  </a:path>
                </a:pathLst>
              </a:custGeom>
              <a:solidFill>
                <a:srgbClr val="EBF1DE"/>
              </a:solidFill>
              <a:ln w="3175" cap="rnd">
                <a:solidFill>
                  <a:srgbClr val="9EAD6E"/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 sz="1300"/>
                </a:pPr>
                <a:endParaRPr/>
              </a:p>
            </p:txBody>
          </p:sp>
          <p:sp>
            <p:nvSpPr>
              <p:cNvPr id="128" name="Freeform 82"/>
              <p:cNvSpPr/>
              <p:nvPr/>
            </p:nvSpPr>
            <p:spPr>
              <a:xfrm>
                <a:off x="2474547" y="2507857"/>
                <a:ext cx="76467" cy="9575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591" h="21255" extrusionOk="0">
                    <a:moveTo>
                      <a:pt x="385" y="7044"/>
                    </a:moveTo>
                    <a:cubicBezTo>
                      <a:pt x="-1009" y="8181"/>
                      <a:pt x="1778" y="11592"/>
                      <a:pt x="2475" y="12729"/>
                    </a:cubicBezTo>
                    <a:cubicBezTo>
                      <a:pt x="1081" y="12160"/>
                      <a:pt x="1081" y="13297"/>
                      <a:pt x="1778" y="13297"/>
                    </a:cubicBezTo>
                    <a:cubicBezTo>
                      <a:pt x="1778" y="13297"/>
                      <a:pt x="3868" y="13866"/>
                      <a:pt x="3868" y="13866"/>
                    </a:cubicBezTo>
                    <a:cubicBezTo>
                      <a:pt x="3868" y="14434"/>
                      <a:pt x="3868" y="17844"/>
                      <a:pt x="3868" y="17844"/>
                    </a:cubicBezTo>
                    <a:cubicBezTo>
                      <a:pt x="4565" y="17844"/>
                      <a:pt x="3868" y="17844"/>
                      <a:pt x="4565" y="17276"/>
                    </a:cubicBezTo>
                    <a:cubicBezTo>
                      <a:pt x="3868" y="17276"/>
                      <a:pt x="3868" y="16708"/>
                      <a:pt x="5262" y="16708"/>
                    </a:cubicBezTo>
                    <a:cubicBezTo>
                      <a:pt x="5959" y="18413"/>
                      <a:pt x="6656" y="20118"/>
                      <a:pt x="8746" y="20687"/>
                    </a:cubicBezTo>
                    <a:cubicBezTo>
                      <a:pt x="10139" y="21255"/>
                      <a:pt x="10836" y="21255"/>
                      <a:pt x="11533" y="21255"/>
                    </a:cubicBezTo>
                    <a:cubicBezTo>
                      <a:pt x="11533" y="21255"/>
                      <a:pt x="12230" y="19550"/>
                      <a:pt x="13623" y="17844"/>
                    </a:cubicBezTo>
                    <a:cubicBezTo>
                      <a:pt x="15017" y="16139"/>
                      <a:pt x="16410" y="14434"/>
                      <a:pt x="16410" y="14434"/>
                    </a:cubicBezTo>
                    <a:cubicBezTo>
                      <a:pt x="16410" y="14434"/>
                      <a:pt x="17804" y="12729"/>
                      <a:pt x="19197" y="12729"/>
                    </a:cubicBezTo>
                    <a:cubicBezTo>
                      <a:pt x="20591" y="12729"/>
                      <a:pt x="20591" y="11023"/>
                      <a:pt x="20591" y="11023"/>
                    </a:cubicBezTo>
                    <a:cubicBezTo>
                      <a:pt x="17804" y="11023"/>
                      <a:pt x="17804" y="11023"/>
                      <a:pt x="17804" y="11023"/>
                    </a:cubicBezTo>
                    <a:cubicBezTo>
                      <a:pt x="17804" y="11023"/>
                      <a:pt x="19197" y="9318"/>
                      <a:pt x="18501" y="8181"/>
                    </a:cubicBezTo>
                    <a:cubicBezTo>
                      <a:pt x="17804" y="7044"/>
                      <a:pt x="17804" y="7613"/>
                      <a:pt x="17107" y="5908"/>
                    </a:cubicBezTo>
                    <a:cubicBezTo>
                      <a:pt x="16410" y="4202"/>
                      <a:pt x="15017" y="5339"/>
                      <a:pt x="15017" y="3634"/>
                    </a:cubicBezTo>
                    <a:cubicBezTo>
                      <a:pt x="15017" y="1929"/>
                      <a:pt x="15017" y="792"/>
                      <a:pt x="13623" y="792"/>
                    </a:cubicBezTo>
                    <a:cubicBezTo>
                      <a:pt x="12230" y="792"/>
                      <a:pt x="12230" y="1929"/>
                      <a:pt x="10139" y="792"/>
                    </a:cubicBezTo>
                    <a:cubicBezTo>
                      <a:pt x="8049" y="-345"/>
                      <a:pt x="6656" y="-345"/>
                      <a:pt x="5262" y="1360"/>
                    </a:cubicBezTo>
                    <a:cubicBezTo>
                      <a:pt x="4565" y="3066"/>
                      <a:pt x="5262" y="4771"/>
                      <a:pt x="3868" y="5339"/>
                    </a:cubicBezTo>
                    <a:cubicBezTo>
                      <a:pt x="2475" y="5908"/>
                      <a:pt x="3172" y="7044"/>
                      <a:pt x="1778" y="7044"/>
                    </a:cubicBezTo>
                    <a:cubicBezTo>
                      <a:pt x="385" y="7044"/>
                      <a:pt x="385" y="7044"/>
                      <a:pt x="385" y="7044"/>
                    </a:cubicBezTo>
                    <a:close/>
                  </a:path>
                </a:pathLst>
              </a:custGeom>
              <a:solidFill>
                <a:srgbClr val="EBF1DE"/>
              </a:solidFill>
              <a:ln w="3175" cap="flat">
                <a:solidFill>
                  <a:srgbClr val="9EAD6E"/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 sz="1300"/>
                </a:pPr>
                <a:endParaRPr/>
              </a:p>
            </p:txBody>
          </p:sp>
          <p:sp>
            <p:nvSpPr>
              <p:cNvPr id="129" name="Freeform 83"/>
              <p:cNvSpPr/>
              <p:nvPr/>
            </p:nvSpPr>
            <p:spPr>
              <a:xfrm>
                <a:off x="2474547" y="2507857"/>
                <a:ext cx="76467" cy="9575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591" h="21255" extrusionOk="0">
                    <a:moveTo>
                      <a:pt x="385" y="7044"/>
                    </a:moveTo>
                    <a:cubicBezTo>
                      <a:pt x="-1009" y="8181"/>
                      <a:pt x="1778" y="11592"/>
                      <a:pt x="2475" y="12729"/>
                    </a:cubicBezTo>
                    <a:cubicBezTo>
                      <a:pt x="1081" y="12160"/>
                      <a:pt x="1081" y="13297"/>
                      <a:pt x="1778" y="13297"/>
                    </a:cubicBezTo>
                    <a:cubicBezTo>
                      <a:pt x="1778" y="13297"/>
                      <a:pt x="3868" y="13866"/>
                      <a:pt x="3868" y="13866"/>
                    </a:cubicBezTo>
                    <a:cubicBezTo>
                      <a:pt x="3868" y="14434"/>
                      <a:pt x="3868" y="17844"/>
                      <a:pt x="3868" y="17844"/>
                    </a:cubicBezTo>
                    <a:cubicBezTo>
                      <a:pt x="4565" y="17844"/>
                      <a:pt x="3868" y="17844"/>
                      <a:pt x="4565" y="17276"/>
                    </a:cubicBezTo>
                    <a:cubicBezTo>
                      <a:pt x="3868" y="17276"/>
                      <a:pt x="3868" y="16708"/>
                      <a:pt x="5262" y="16708"/>
                    </a:cubicBezTo>
                    <a:cubicBezTo>
                      <a:pt x="5959" y="18413"/>
                      <a:pt x="6656" y="20118"/>
                      <a:pt x="8746" y="20687"/>
                    </a:cubicBezTo>
                    <a:cubicBezTo>
                      <a:pt x="10139" y="21255"/>
                      <a:pt x="10836" y="21255"/>
                      <a:pt x="11533" y="21255"/>
                    </a:cubicBezTo>
                    <a:cubicBezTo>
                      <a:pt x="11533" y="21255"/>
                      <a:pt x="12230" y="19550"/>
                      <a:pt x="13623" y="17844"/>
                    </a:cubicBezTo>
                    <a:cubicBezTo>
                      <a:pt x="15017" y="16139"/>
                      <a:pt x="16410" y="14434"/>
                      <a:pt x="16410" y="14434"/>
                    </a:cubicBezTo>
                    <a:cubicBezTo>
                      <a:pt x="16410" y="14434"/>
                      <a:pt x="17804" y="12729"/>
                      <a:pt x="19197" y="12729"/>
                    </a:cubicBezTo>
                    <a:cubicBezTo>
                      <a:pt x="20591" y="12729"/>
                      <a:pt x="20591" y="11023"/>
                      <a:pt x="20591" y="11023"/>
                    </a:cubicBezTo>
                    <a:cubicBezTo>
                      <a:pt x="17804" y="11023"/>
                      <a:pt x="17804" y="11023"/>
                      <a:pt x="17804" y="11023"/>
                    </a:cubicBezTo>
                    <a:cubicBezTo>
                      <a:pt x="17804" y="11023"/>
                      <a:pt x="19197" y="9318"/>
                      <a:pt x="18501" y="8181"/>
                    </a:cubicBezTo>
                    <a:cubicBezTo>
                      <a:pt x="17804" y="7044"/>
                      <a:pt x="17804" y="7613"/>
                      <a:pt x="17107" y="5908"/>
                    </a:cubicBezTo>
                    <a:cubicBezTo>
                      <a:pt x="16410" y="4202"/>
                      <a:pt x="15017" y="5339"/>
                      <a:pt x="15017" y="3634"/>
                    </a:cubicBezTo>
                    <a:cubicBezTo>
                      <a:pt x="15017" y="1929"/>
                      <a:pt x="15017" y="792"/>
                      <a:pt x="13623" y="792"/>
                    </a:cubicBezTo>
                    <a:cubicBezTo>
                      <a:pt x="12230" y="792"/>
                      <a:pt x="12230" y="1929"/>
                      <a:pt x="10139" y="792"/>
                    </a:cubicBezTo>
                    <a:cubicBezTo>
                      <a:pt x="8049" y="-345"/>
                      <a:pt x="6656" y="-345"/>
                      <a:pt x="5262" y="1360"/>
                    </a:cubicBezTo>
                    <a:cubicBezTo>
                      <a:pt x="4565" y="3066"/>
                      <a:pt x="5262" y="4771"/>
                      <a:pt x="3868" y="5339"/>
                    </a:cubicBezTo>
                    <a:cubicBezTo>
                      <a:pt x="2475" y="5908"/>
                      <a:pt x="3172" y="7044"/>
                      <a:pt x="1778" y="7044"/>
                    </a:cubicBezTo>
                    <a:cubicBezTo>
                      <a:pt x="385" y="7044"/>
                      <a:pt x="385" y="7044"/>
                      <a:pt x="385" y="7044"/>
                    </a:cubicBezTo>
                    <a:close/>
                  </a:path>
                </a:pathLst>
              </a:custGeom>
              <a:solidFill>
                <a:srgbClr val="EBF1DE"/>
              </a:solidFill>
              <a:ln w="3175" cap="rnd">
                <a:solidFill>
                  <a:srgbClr val="9EAD6E"/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 sz="1300"/>
                </a:pPr>
                <a:endParaRPr/>
              </a:p>
            </p:txBody>
          </p:sp>
          <p:sp>
            <p:nvSpPr>
              <p:cNvPr id="130" name="Freeform 84"/>
              <p:cNvSpPr/>
              <p:nvPr/>
            </p:nvSpPr>
            <p:spPr>
              <a:xfrm>
                <a:off x="2387959" y="2318008"/>
                <a:ext cx="128866" cy="13175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012" extrusionOk="0">
                    <a:moveTo>
                      <a:pt x="3888" y="2320"/>
                    </a:moveTo>
                    <a:cubicBezTo>
                      <a:pt x="3456" y="2735"/>
                      <a:pt x="3024" y="3566"/>
                      <a:pt x="3024" y="4397"/>
                    </a:cubicBezTo>
                    <a:cubicBezTo>
                      <a:pt x="3024" y="5227"/>
                      <a:pt x="3456" y="5643"/>
                      <a:pt x="3456" y="6889"/>
                    </a:cubicBezTo>
                    <a:cubicBezTo>
                      <a:pt x="2160" y="8966"/>
                      <a:pt x="2160" y="8966"/>
                      <a:pt x="2160" y="8966"/>
                    </a:cubicBezTo>
                    <a:cubicBezTo>
                      <a:pt x="1728" y="8966"/>
                      <a:pt x="1296" y="8966"/>
                      <a:pt x="1296" y="9381"/>
                    </a:cubicBezTo>
                    <a:cubicBezTo>
                      <a:pt x="864" y="9797"/>
                      <a:pt x="1296" y="10212"/>
                      <a:pt x="864" y="10627"/>
                    </a:cubicBezTo>
                    <a:cubicBezTo>
                      <a:pt x="864" y="10627"/>
                      <a:pt x="432" y="10627"/>
                      <a:pt x="0" y="11043"/>
                    </a:cubicBezTo>
                    <a:cubicBezTo>
                      <a:pt x="1296" y="11874"/>
                      <a:pt x="1296" y="11874"/>
                      <a:pt x="1296" y="11874"/>
                    </a:cubicBezTo>
                    <a:cubicBezTo>
                      <a:pt x="1728" y="12704"/>
                      <a:pt x="1296" y="13950"/>
                      <a:pt x="1728" y="15197"/>
                    </a:cubicBezTo>
                    <a:cubicBezTo>
                      <a:pt x="2160" y="15197"/>
                      <a:pt x="2160" y="15197"/>
                      <a:pt x="2592" y="15612"/>
                    </a:cubicBezTo>
                    <a:cubicBezTo>
                      <a:pt x="2592" y="15612"/>
                      <a:pt x="3456" y="15197"/>
                      <a:pt x="4320" y="15197"/>
                    </a:cubicBezTo>
                    <a:cubicBezTo>
                      <a:pt x="5184" y="15197"/>
                      <a:pt x="5184" y="15197"/>
                      <a:pt x="6048" y="14781"/>
                    </a:cubicBezTo>
                    <a:cubicBezTo>
                      <a:pt x="7344" y="13950"/>
                      <a:pt x="6480" y="13950"/>
                      <a:pt x="7344" y="14366"/>
                    </a:cubicBezTo>
                    <a:cubicBezTo>
                      <a:pt x="8208" y="15197"/>
                      <a:pt x="9936" y="14366"/>
                      <a:pt x="10800" y="14366"/>
                    </a:cubicBezTo>
                    <a:cubicBezTo>
                      <a:pt x="13392" y="14366"/>
                      <a:pt x="13392" y="14366"/>
                      <a:pt x="13392" y="14366"/>
                    </a:cubicBezTo>
                    <a:cubicBezTo>
                      <a:pt x="14256" y="14366"/>
                      <a:pt x="14688" y="13950"/>
                      <a:pt x="14688" y="15197"/>
                    </a:cubicBezTo>
                    <a:cubicBezTo>
                      <a:pt x="14688" y="16443"/>
                      <a:pt x="14256" y="16858"/>
                      <a:pt x="12960" y="16858"/>
                    </a:cubicBezTo>
                    <a:cubicBezTo>
                      <a:pt x="12096" y="16858"/>
                      <a:pt x="8640" y="16858"/>
                      <a:pt x="7344" y="16858"/>
                    </a:cubicBezTo>
                    <a:cubicBezTo>
                      <a:pt x="6048" y="16858"/>
                      <a:pt x="5616" y="17689"/>
                      <a:pt x="5616" y="17689"/>
                    </a:cubicBezTo>
                    <a:cubicBezTo>
                      <a:pt x="2592" y="18104"/>
                      <a:pt x="2592" y="18104"/>
                      <a:pt x="2592" y="18104"/>
                    </a:cubicBezTo>
                    <a:cubicBezTo>
                      <a:pt x="2592" y="18104"/>
                      <a:pt x="2592" y="18520"/>
                      <a:pt x="2592" y="18520"/>
                    </a:cubicBezTo>
                    <a:cubicBezTo>
                      <a:pt x="2592" y="18520"/>
                      <a:pt x="3456" y="18935"/>
                      <a:pt x="3456" y="18935"/>
                    </a:cubicBezTo>
                    <a:cubicBezTo>
                      <a:pt x="1728" y="19350"/>
                      <a:pt x="3456" y="20597"/>
                      <a:pt x="3888" y="21012"/>
                    </a:cubicBezTo>
                    <a:cubicBezTo>
                      <a:pt x="5616" y="20597"/>
                      <a:pt x="5616" y="20597"/>
                      <a:pt x="5616" y="20597"/>
                    </a:cubicBezTo>
                    <a:cubicBezTo>
                      <a:pt x="7344" y="19350"/>
                      <a:pt x="7344" y="19350"/>
                      <a:pt x="7344" y="19350"/>
                    </a:cubicBezTo>
                    <a:cubicBezTo>
                      <a:pt x="7344" y="19350"/>
                      <a:pt x="12096" y="19350"/>
                      <a:pt x="13392" y="19350"/>
                    </a:cubicBezTo>
                    <a:cubicBezTo>
                      <a:pt x="14256" y="19766"/>
                      <a:pt x="15120" y="20181"/>
                      <a:pt x="15984" y="19766"/>
                    </a:cubicBezTo>
                    <a:cubicBezTo>
                      <a:pt x="16848" y="19350"/>
                      <a:pt x="17280" y="19766"/>
                      <a:pt x="18144" y="20181"/>
                    </a:cubicBezTo>
                    <a:cubicBezTo>
                      <a:pt x="19008" y="20597"/>
                      <a:pt x="21600" y="19766"/>
                      <a:pt x="21600" y="19766"/>
                    </a:cubicBezTo>
                    <a:cubicBezTo>
                      <a:pt x="21600" y="19766"/>
                      <a:pt x="21168" y="17689"/>
                      <a:pt x="21168" y="17274"/>
                    </a:cubicBezTo>
                    <a:cubicBezTo>
                      <a:pt x="21168" y="16443"/>
                      <a:pt x="20736" y="16443"/>
                      <a:pt x="19872" y="15612"/>
                    </a:cubicBezTo>
                    <a:cubicBezTo>
                      <a:pt x="19440" y="15197"/>
                      <a:pt x="19440" y="14366"/>
                      <a:pt x="19440" y="14366"/>
                    </a:cubicBezTo>
                    <a:cubicBezTo>
                      <a:pt x="19440" y="14366"/>
                      <a:pt x="20736" y="11458"/>
                      <a:pt x="19872" y="11043"/>
                    </a:cubicBezTo>
                    <a:cubicBezTo>
                      <a:pt x="19440" y="11043"/>
                      <a:pt x="19872" y="8966"/>
                      <a:pt x="19872" y="8966"/>
                    </a:cubicBezTo>
                    <a:cubicBezTo>
                      <a:pt x="19872" y="8966"/>
                      <a:pt x="19008" y="8135"/>
                      <a:pt x="19008" y="7720"/>
                    </a:cubicBezTo>
                    <a:cubicBezTo>
                      <a:pt x="19008" y="6889"/>
                      <a:pt x="17280" y="8135"/>
                      <a:pt x="16848" y="6889"/>
                    </a:cubicBezTo>
                    <a:cubicBezTo>
                      <a:pt x="16416" y="5643"/>
                      <a:pt x="16848" y="4812"/>
                      <a:pt x="16416" y="4397"/>
                    </a:cubicBezTo>
                    <a:cubicBezTo>
                      <a:pt x="15552" y="4397"/>
                      <a:pt x="14256" y="4812"/>
                      <a:pt x="14256" y="3566"/>
                    </a:cubicBezTo>
                    <a:cubicBezTo>
                      <a:pt x="14256" y="2320"/>
                      <a:pt x="13824" y="1904"/>
                      <a:pt x="13392" y="1489"/>
                    </a:cubicBezTo>
                    <a:cubicBezTo>
                      <a:pt x="12528" y="1074"/>
                      <a:pt x="12528" y="243"/>
                      <a:pt x="11232" y="243"/>
                    </a:cubicBezTo>
                    <a:cubicBezTo>
                      <a:pt x="9504" y="658"/>
                      <a:pt x="9504" y="658"/>
                      <a:pt x="8640" y="658"/>
                    </a:cubicBezTo>
                    <a:cubicBezTo>
                      <a:pt x="7344" y="243"/>
                      <a:pt x="6912" y="-588"/>
                      <a:pt x="6480" y="658"/>
                    </a:cubicBezTo>
                    <a:cubicBezTo>
                      <a:pt x="6048" y="1489"/>
                      <a:pt x="4752" y="1489"/>
                      <a:pt x="4752" y="1489"/>
                    </a:cubicBezTo>
                    <a:lnTo>
                      <a:pt x="3888" y="2320"/>
                    </a:lnTo>
                    <a:close/>
                  </a:path>
                </a:pathLst>
              </a:custGeom>
              <a:solidFill>
                <a:srgbClr val="EBF1DE"/>
              </a:solidFill>
              <a:ln w="3175" cap="flat">
                <a:solidFill>
                  <a:srgbClr val="9EAD6E"/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 sz="1300"/>
                </a:pPr>
                <a:endParaRPr/>
              </a:p>
            </p:txBody>
          </p:sp>
          <p:sp>
            <p:nvSpPr>
              <p:cNvPr id="131" name="Freeform 85"/>
              <p:cNvSpPr/>
              <p:nvPr/>
            </p:nvSpPr>
            <p:spPr>
              <a:xfrm>
                <a:off x="2387959" y="2318008"/>
                <a:ext cx="128866" cy="13175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012" extrusionOk="0">
                    <a:moveTo>
                      <a:pt x="3888" y="2320"/>
                    </a:moveTo>
                    <a:cubicBezTo>
                      <a:pt x="3456" y="2735"/>
                      <a:pt x="3024" y="3566"/>
                      <a:pt x="3024" y="4397"/>
                    </a:cubicBezTo>
                    <a:cubicBezTo>
                      <a:pt x="3024" y="5227"/>
                      <a:pt x="3456" y="5643"/>
                      <a:pt x="3456" y="6889"/>
                    </a:cubicBezTo>
                    <a:cubicBezTo>
                      <a:pt x="2160" y="8966"/>
                      <a:pt x="2160" y="8966"/>
                      <a:pt x="2160" y="8966"/>
                    </a:cubicBezTo>
                    <a:cubicBezTo>
                      <a:pt x="1728" y="8966"/>
                      <a:pt x="1296" y="8966"/>
                      <a:pt x="1296" y="9381"/>
                    </a:cubicBezTo>
                    <a:cubicBezTo>
                      <a:pt x="864" y="9797"/>
                      <a:pt x="1296" y="10212"/>
                      <a:pt x="864" y="10627"/>
                    </a:cubicBezTo>
                    <a:cubicBezTo>
                      <a:pt x="864" y="10627"/>
                      <a:pt x="432" y="10627"/>
                      <a:pt x="0" y="11043"/>
                    </a:cubicBezTo>
                    <a:cubicBezTo>
                      <a:pt x="1296" y="11874"/>
                      <a:pt x="1296" y="11874"/>
                      <a:pt x="1296" y="11874"/>
                    </a:cubicBezTo>
                    <a:cubicBezTo>
                      <a:pt x="1728" y="12704"/>
                      <a:pt x="1296" y="13950"/>
                      <a:pt x="1728" y="15197"/>
                    </a:cubicBezTo>
                    <a:cubicBezTo>
                      <a:pt x="2160" y="15197"/>
                      <a:pt x="2160" y="15197"/>
                      <a:pt x="2592" y="15612"/>
                    </a:cubicBezTo>
                    <a:cubicBezTo>
                      <a:pt x="2592" y="15612"/>
                      <a:pt x="3456" y="15197"/>
                      <a:pt x="4320" y="15197"/>
                    </a:cubicBezTo>
                    <a:cubicBezTo>
                      <a:pt x="5184" y="15197"/>
                      <a:pt x="5184" y="15197"/>
                      <a:pt x="6048" y="14781"/>
                    </a:cubicBezTo>
                    <a:cubicBezTo>
                      <a:pt x="7344" y="13950"/>
                      <a:pt x="6480" y="13950"/>
                      <a:pt x="7344" y="14366"/>
                    </a:cubicBezTo>
                    <a:cubicBezTo>
                      <a:pt x="8208" y="15197"/>
                      <a:pt x="9936" y="14366"/>
                      <a:pt x="10800" y="14366"/>
                    </a:cubicBezTo>
                    <a:cubicBezTo>
                      <a:pt x="13392" y="14366"/>
                      <a:pt x="13392" y="14366"/>
                      <a:pt x="13392" y="14366"/>
                    </a:cubicBezTo>
                    <a:cubicBezTo>
                      <a:pt x="14256" y="14366"/>
                      <a:pt x="14688" y="13950"/>
                      <a:pt x="14688" y="15197"/>
                    </a:cubicBezTo>
                    <a:cubicBezTo>
                      <a:pt x="14688" y="16443"/>
                      <a:pt x="14256" y="16858"/>
                      <a:pt x="12960" y="16858"/>
                    </a:cubicBezTo>
                    <a:cubicBezTo>
                      <a:pt x="12096" y="16858"/>
                      <a:pt x="8640" y="16858"/>
                      <a:pt x="7344" y="16858"/>
                    </a:cubicBezTo>
                    <a:cubicBezTo>
                      <a:pt x="6048" y="16858"/>
                      <a:pt x="5616" y="17689"/>
                      <a:pt x="5616" y="17689"/>
                    </a:cubicBezTo>
                    <a:cubicBezTo>
                      <a:pt x="2592" y="18104"/>
                      <a:pt x="2592" y="18104"/>
                      <a:pt x="2592" y="18104"/>
                    </a:cubicBezTo>
                    <a:cubicBezTo>
                      <a:pt x="2592" y="18104"/>
                      <a:pt x="2592" y="18520"/>
                      <a:pt x="2592" y="18520"/>
                    </a:cubicBezTo>
                    <a:cubicBezTo>
                      <a:pt x="2592" y="18520"/>
                      <a:pt x="3456" y="18935"/>
                      <a:pt x="3456" y="18935"/>
                    </a:cubicBezTo>
                    <a:cubicBezTo>
                      <a:pt x="1728" y="19350"/>
                      <a:pt x="3456" y="20597"/>
                      <a:pt x="3888" y="21012"/>
                    </a:cubicBezTo>
                    <a:cubicBezTo>
                      <a:pt x="5616" y="20597"/>
                      <a:pt x="5616" y="20597"/>
                      <a:pt x="5616" y="20597"/>
                    </a:cubicBezTo>
                    <a:cubicBezTo>
                      <a:pt x="7344" y="19350"/>
                      <a:pt x="7344" y="19350"/>
                      <a:pt x="7344" y="19350"/>
                    </a:cubicBezTo>
                    <a:cubicBezTo>
                      <a:pt x="7344" y="19350"/>
                      <a:pt x="12096" y="19350"/>
                      <a:pt x="13392" y="19350"/>
                    </a:cubicBezTo>
                    <a:cubicBezTo>
                      <a:pt x="14256" y="19766"/>
                      <a:pt x="15120" y="20181"/>
                      <a:pt x="15984" y="19766"/>
                    </a:cubicBezTo>
                    <a:cubicBezTo>
                      <a:pt x="16848" y="19350"/>
                      <a:pt x="17280" y="19766"/>
                      <a:pt x="18144" y="20181"/>
                    </a:cubicBezTo>
                    <a:cubicBezTo>
                      <a:pt x="19008" y="20597"/>
                      <a:pt x="21600" y="19766"/>
                      <a:pt x="21600" y="19766"/>
                    </a:cubicBezTo>
                    <a:cubicBezTo>
                      <a:pt x="21600" y="19766"/>
                      <a:pt x="21168" y="17689"/>
                      <a:pt x="21168" y="17274"/>
                    </a:cubicBezTo>
                    <a:cubicBezTo>
                      <a:pt x="21168" y="16443"/>
                      <a:pt x="20736" y="16443"/>
                      <a:pt x="19872" y="15612"/>
                    </a:cubicBezTo>
                    <a:cubicBezTo>
                      <a:pt x="19440" y="15197"/>
                      <a:pt x="19440" y="14366"/>
                      <a:pt x="19440" y="14366"/>
                    </a:cubicBezTo>
                    <a:cubicBezTo>
                      <a:pt x="19440" y="14366"/>
                      <a:pt x="20736" y="11458"/>
                      <a:pt x="19872" y="11043"/>
                    </a:cubicBezTo>
                    <a:cubicBezTo>
                      <a:pt x="19440" y="11043"/>
                      <a:pt x="19872" y="8966"/>
                      <a:pt x="19872" y="8966"/>
                    </a:cubicBezTo>
                    <a:cubicBezTo>
                      <a:pt x="19872" y="8966"/>
                      <a:pt x="19008" y="8135"/>
                      <a:pt x="19008" y="7720"/>
                    </a:cubicBezTo>
                    <a:cubicBezTo>
                      <a:pt x="19008" y="6889"/>
                      <a:pt x="17280" y="8135"/>
                      <a:pt x="16848" y="6889"/>
                    </a:cubicBezTo>
                    <a:cubicBezTo>
                      <a:pt x="16416" y="5643"/>
                      <a:pt x="16848" y="4812"/>
                      <a:pt x="16416" y="4397"/>
                    </a:cubicBezTo>
                    <a:cubicBezTo>
                      <a:pt x="15552" y="4397"/>
                      <a:pt x="14256" y="4812"/>
                      <a:pt x="14256" y="3566"/>
                    </a:cubicBezTo>
                    <a:cubicBezTo>
                      <a:pt x="14256" y="2320"/>
                      <a:pt x="13824" y="1904"/>
                      <a:pt x="13392" y="1489"/>
                    </a:cubicBezTo>
                    <a:cubicBezTo>
                      <a:pt x="12528" y="1074"/>
                      <a:pt x="12528" y="243"/>
                      <a:pt x="11232" y="243"/>
                    </a:cubicBezTo>
                    <a:cubicBezTo>
                      <a:pt x="9504" y="658"/>
                      <a:pt x="9504" y="658"/>
                      <a:pt x="8640" y="658"/>
                    </a:cubicBezTo>
                    <a:cubicBezTo>
                      <a:pt x="7344" y="243"/>
                      <a:pt x="6912" y="-588"/>
                      <a:pt x="6480" y="658"/>
                    </a:cubicBezTo>
                    <a:cubicBezTo>
                      <a:pt x="6048" y="1489"/>
                      <a:pt x="4752" y="1489"/>
                      <a:pt x="4752" y="1489"/>
                    </a:cubicBezTo>
                    <a:lnTo>
                      <a:pt x="3888" y="2320"/>
                    </a:lnTo>
                    <a:close/>
                  </a:path>
                </a:pathLst>
              </a:custGeom>
              <a:solidFill>
                <a:srgbClr val="EBF1DE"/>
              </a:solidFill>
              <a:ln w="3175" cap="rnd">
                <a:solidFill>
                  <a:srgbClr val="9EAD6E"/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 sz="1300"/>
                </a:pPr>
                <a:endParaRPr/>
              </a:p>
            </p:txBody>
          </p:sp>
          <p:sp>
            <p:nvSpPr>
              <p:cNvPr id="132" name="Freeform 86"/>
              <p:cNvSpPr/>
              <p:nvPr/>
            </p:nvSpPr>
            <p:spPr>
              <a:xfrm>
                <a:off x="3553127" y="1894851"/>
                <a:ext cx="468007" cy="45103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534" h="21600" extrusionOk="0">
                    <a:moveTo>
                      <a:pt x="8123" y="20613"/>
                    </a:moveTo>
                    <a:cubicBezTo>
                      <a:pt x="8123" y="20613"/>
                      <a:pt x="8479" y="20489"/>
                      <a:pt x="8479" y="20366"/>
                    </a:cubicBezTo>
                    <a:cubicBezTo>
                      <a:pt x="8479" y="20119"/>
                      <a:pt x="8598" y="20242"/>
                      <a:pt x="8598" y="19995"/>
                    </a:cubicBezTo>
                    <a:cubicBezTo>
                      <a:pt x="8598" y="19749"/>
                      <a:pt x="8598" y="19872"/>
                      <a:pt x="8716" y="19749"/>
                    </a:cubicBezTo>
                    <a:cubicBezTo>
                      <a:pt x="8835" y="19625"/>
                      <a:pt x="8835" y="19502"/>
                      <a:pt x="9072" y="19502"/>
                    </a:cubicBezTo>
                    <a:cubicBezTo>
                      <a:pt x="9429" y="19378"/>
                      <a:pt x="9191" y="19625"/>
                      <a:pt x="9429" y="19749"/>
                    </a:cubicBezTo>
                    <a:cubicBezTo>
                      <a:pt x="9666" y="19872"/>
                      <a:pt x="9666" y="19872"/>
                      <a:pt x="10022" y="19749"/>
                    </a:cubicBezTo>
                    <a:cubicBezTo>
                      <a:pt x="10378" y="19749"/>
                      <a:pt x="11802" y="20242"/>
                      <a:pt x="11802" y="20242"/>
                    </a:cubicBezTo>
                    <a:cubicBezTo>
                      <a:pt x="12039" y="21600"/>
                      <a:pt x="12039" y="21600"/>
                      <a:pt x="12039" y="21600"/>
                    </a:cubicBezTo>
                    <a:cubicBezTo>
                      <a:pt x="11921" y="21600"/>
                      <a:pt x="12514" y="20983"/>
                      <a:pt x="12514" y="20983"/>
                    </a:cubicBezTo>
                    <a:cubicBezTo>
                      <a:pt x="13938" y="19131"/>
                      <a:pt x="13938" y="19131"/>
                      <a:pt x="13938" y="19131"/>
                    </a:cubicBezTo>
                    <a:cubicBezTo>
                      <a:pt x="17499" y="17897"/>
                      <a:pt x="17499" y="17897"/>
                      <a:pt x="17499" y="17897"/>
                    </a:cubicBezTo>
                    <a:cubicBezTo>
                      <a:pt x="17499" y="17897"/>
                      <a:pt x="20229" y="16663"/>
                      <a:pt x="20822" y="16293"/>
                    </a:cubicBezTo>
                    <a:cubicBezTo>
                      <a:pt x="21059" y="16169"/>
                      <a:pt x="21534" y="13330"/>
                      <a:pt x="21534" y="13207"/>
                    </a:cubicBezTo>
                    <a:cubicBezTo>
                      <a:pt x="20822" y="12219"/>
                      <a:pt x="20822" y="12219"/>
                      <a:pt x="20822" y="12219"/>
                    </a:cubicBezTo>
                    <a:cubicBezTo>
                      <a:pt x="20822" y="12219"/>
                      <a:pt x="20822" y="12343"/>
                      <a:pt x="20585" y="12343"/>
                    </a:cubicBezTo>
                    <a:cubicBezTo>
                      <a:pt x="20347" y="12343"/>
                      <a:pt x="17143" y="11726"/>
                      <a:pt x="17143" y="11726"/>
                    </a:cubicBezTo>
                    <a:cubicBezTo>
                      <a:pt x="17143" y="10615"/>
                      <a:pt x="17143" y="10615"/>
                      <a:pt x="17143" y="10615"/>
                    </a:cubicBezTo>
                    <a:cubicBezTo>
                      <a:pt x="16549" y="9998"/>
                      <a:pt x="16549" y="9998"/>
                      <a:pt x="16549" y="9998"/>
                    </a:cubicBezTo>
                    <a:cubicBezTo>
                      <a:pt x="16549" y="9504"/>
                      <a:pt x="16549" y="9504"/>
                      <a:pt x="16549" y="9504"/>
                    </a:cubicBezTo>
                    <a:cubicBezTo>
                      <a:pt x="16075" y="9134"/>
                      <a:pt x="16075" y="9134"/>
                      <a:pt x="16075" y="9134"/>
                    </a:cubicBezTo>
                    <a:cubicBezTo>
                      <a:pt x="16075" y="9134"/>
                      <a:pt x="16075" y="9134"/>
                      <a:pt x="16075" y="9134"/>
                    </a:cubicBezTo>
                    <a:cubicBezTo>
                      <a:pt x="15956" y="9134"/>
                      <a:pt x="15956" y="9134"/>
                      <a:pt x="15956" y="9134"/>
                    </a:cubicBezTo>
                    <a:cubicBezTo>
                      <a:pt x="15837" y="9010"/>
                      <a:pt x="15837" y="9010"/>
                      <a:pt x="15719" y="8887"/>
                    </a:cubicBezTo>
                    <a:cubicBezTo>
                      <a:pt x="15719" y="8763"/>
                      <a:pt x="15719" y="8763"/>
                      <a:pt x="15719" y="8763"/>
                    </a:cubicBezTo>
                    <a:cubicBezTo>
                      <a:pt x="15719" y="9010"/>
                      <a:pt x="15719" y="8270"/>
                      <a:pt x="15719" y="8023"/>
                    </a:cubicBezTo>
                    <a:cubicBezTo>
                      <a:pt x="15719" y="8023"/>
                      <a:pt x="15837" y="7529"/>
                      <a:pt x="15719" y="7282"/>
                    </a:cubicBezTo>
                    <a:cubicBezTo>
                      <a:pt x="15600" y="7282"/>
                      <a:pt x="15600" y="7282"/>
                      <a:pt x="15600" y="7282"/>
                    </a:cubicBezTo>
                    <a:cubicBezTo>
                      <a:pt x="15481" y="7282"/>
                      <a:pt x="15363" y="6912"/>
                      <a:pt x="15244" y="6789"/>
                    </a:cubicBezTo>
                    <a:cubicBezTo>
                      <a:pt x="15125" y="6665"/>
                      <a:pt x="14888" y="6665"/>
                      <a:pt x="14888" y="6542"/>
                    </a:cubicBezTo>
                    <a:cubicBezTo>
                      <a:pt x="14769" y="6542"/>
                      <a:pt x="14769" y="6048"/>
                      <a:pt x="14888" y="5925"/>
                    </a:cubicBezTo>
                    <a:cubicBezTo>
                      <a:pt x="14769" y="5925"/>
                      <a:pt x="14650" y="5925"/>
                      <a:pt x="14650" y="5925"/>
                    </a:cubicBezTo>
                    <a:cubicBezTo>
                      <a:pt x="14532" y="5801"/>
                      <a:pt x="14532" y="5678"/>
                      <a:pt x="14532" y="5554"/>
                    </a:cubicBezTo>
                    <a:cubicBezTo>
                      <a:pt x="14532" y="5554"/>
                      <a:pt x="14294" y="5554"/>
                      <a:pt x="14294" y="5554"/>
                    </a:cubicBezTo>
                    <a:cubicBezTo>
                      <a:pt x="14294" y="5554"/>
                      <a:pt x="14294" y="5431"/>
                      <a:pt x="14294" y="5307"/>
                    </a:cubicBezTo>
                    <a:cubicBezTo>
                      <a:pt x="14294" y="5184"/>
                      <a:pt x="13938" y="4814"/>
                      <a:pt x="13938" y="4567"/>
                    </a:cubicBezTo>
                    <a:cubicBezTo>
                      <a:pt x="13820" y="4443"/>
                      <a:pt x="13938" y="4320"/>
                      <a:pt x="13938" y="4197"/>
                    </a:cubicBezTo>
                    <a:cubicBezTo>
                      <a:pt x="13701" y="4197"/>
                      <a:pt x="13701" y="4197"/>
                      <a:pt x="13701" y="4197"/>
                    </a:cubicBezTo>
                    <a:cubicBezTo>
                      <a:pt x="12870" y="4197"/>
                      <a:pt x="12870" y="4197"/>
                      <a:pt x="12870" y="4197"/>
                    </a:cubicBezTo>
                    <a:cubicBezTo>
                      <a:pt x="12752" y="3703"/>
                      <a:pt x="12752" y="3703"/>
                      <a:pt x="12752" y="3703"/>
                    </a:cubicBezTo>
                    <a:cubicBezTo>
                      <a:pt x="11327" y="3456"/>
                      <a:pt x="11327" y="3456"/>
                      <a:pt x="11327" y="3456"/>
                    </a:cubicBezTo>
                    <a:cubicBezTo>
                      <a:pt x="9429" y="3209"/>
                      <a:pt x="9429" y="3209"/>
                      <a:pt x="9429" y="3209"/>
                    </a:cubicBezTo>
                    <a:cubicBezTo>
                      <a:pt x="8716" y="2839"/>
                      <a:pt x="8716" y="2839"/>
                      <a:pt x="8716" y="2839"/>
                    </a:cubicBezTo>
                    <a:cubicBezTo>
                      <a:pt x="8598" y="2098"/>
                      <a:pt x="8598" y="2098"/>
                      <a:pt x="8598" y="2098"/>
                    </a:cubicBezTo>
                    <a:cubicBezTo>
                      <a:pt x="7886" y="2098"/>
                      <a:pt x="7886" y="2098"/>
                      <a:pt x="7886" y="2098"/>
                    </a:cubicBezTo>
                    <a:cubicBezTo>
                      <a:pt x="7767" y="1728"/>
                      <a:pt x="7767" y="1728"/>
                      <a:pt x="7767" y="1728"/>
                    </a:cubicBezTo>
                    <a:cubicBezTo>
                      <a:pt x="4919" y="0"/>
                      <a:pt x="4919" y="0"/>
                      <a:pt x="4919" y="0"/>
                    </a:cubicBezTo>
                    <a:cubicBezTo>
                      <a:pt x="4919" y="247"/>
                      <a:pt x="4919" y="247"/>
                      <a:pt x="4919" y="247"/>
                    </a:cubicBezTo>
                    <a:cubicBezTo>
                      <a:pt x="2782" y="864"/>
                      <a:pt x="2782" y="864"/>
                      <a:pt x="2782" y="864"/>
                    </a:cubicBezTo>
                    <a:cubicBezTo>
                      <a:pt x="3494" y="1851"/>
                      <a:pt x="3494" y="1851"/>
                      <a:pt x="3494" y="1851"/>
                    </a:cubicBezTo>
                    <a:cubicBezTo>
                      <a:pt x="3494" y="1851"/>
                      <a:pt x="3020" y="2098"/>
                      <a:pt x="2901" y="2345"/>
                    </a:cubicBezTo>
                    <a:cubicBezTo>
                      <a:pt x="2901" y="2715"/>
                      <a:pt x="2664" y="2592"/>
                      <a:pt x="2545" y="2839"/>
                    </a:cubicBezTo>
                    <a:cubicBezTo>
                      <a:pt x="2426" y="3086"/>
                      <a:pt x="2189" y="3333"/>
                      <a:pt x="2189" y="3333"/>
                    </a:cubicBezTo>
                    <a:cubicBezTo>
                      <a:pt x="1477" y="3826"/>
                      <a:pt x="1477" y="3826"/>
                      <a:pt x="1477" y="3826"/>
                    </a:cubicBezTo>
                    <a:cubicBezTo>
                      <a:pt x="290" y="3826"/>
                      <a:pt x="290" y="3826"/>
                      <a:pt x="290" y="3826"/>
                    </a:cubicBezTo>
                    <a:cubicBezTo>
                      <a:pt x="290" y="3826"/>
                      <a:pt x="171" y="3826"/>
                      <a:pt x="53" y="4567"/>
                    </a:cubicBezTo>
                    <a:cubicBezTo>
                      <a:pt x="53" y="4567"/>
                      <a:pt x="53" y="4567"/>
                      <a:pt x="53" y="4567"/>
                    </a:cubicBezTo>
                    <a:cubicBezTo>
                      <a:pt x="53" y="4567"/>
                      <a:pt x="53" y="4814"/>
                      <a:pt x="53" y="4937"/>
                    </a:cubicBezTo>
                    <a:cubicBezTo>
                      <a:pt x="-66" y="4814"/>
                      <a:pt x="53" y="5061"/>
                      <a:pt x="53" y="5184"/>
                    </a:cubicBezTo>
                    <a:cubicBezTo>
                      <a:pt x="171" y="5184"/>
                      <a:pt x="290" y="5184"/>
                      <a:pt x="409" y="5184"/>
                    </a:cubicBezTo>
                    <a:cubicBezTo>
                      <a:pt x="409" y="5184"/>
                      <a:pt x="765" y="5184"/>
                      <a:pt x="1002" y="5678"/>
                    </a:cubicBezTo>
                    <a:cubicBezTo>
                      <a:pt x="1002" y="5925"/>
                      <a:pt x="1121" y="6542"/>
                      <a:pt x="1239" y="6665"/>
                    </a:cubicBezTo>
                    <a:cubicBezTo>
                      <a:pt x="1358" y="6789"/>
                      <a:pt x="1596" y="6789"/>
                      <a:pt x="1714" y="7035"/>
                    </a:cubicBezTo>
                    <a:cubicBezTo>
                      <a:pt x="1714" y="7159"/>
                      <a:pt x="1596" y="7282"/>
                      <a:pt x="1714" y="7406"/>
                    </a:cubicBezTo>
                    <a:cubicBezTo>
                      <a:pt x="1714" y="7406"/>
                      <a:pt x="1952" y="7406"/>
                      <a:pt x="1952" y="7529"/>
                    </a:cubicBezTo>
                    <a:cubicBezTo>
                      <a:pt x="2070" y="7653"/>
                      <a:pt x="1952" y="7776"/>
                      <a:pt x="1952" y="7899"/>
                    </a:cubicBezTo>
                    <a:cubicBezTo>
                      <a:pt x="2070" y="8023"/>
                      <a:pt x="2426" y="8023"/>
                      <a:pt x="2426" y="8146"/>
                    </a:cubicBezTo>
                    <a:cubicBezTo>
                      <a:pt x="2426" y="8393"/>
                      <a:pt x="2426" y="8393"/>
                      <a:pt x="2426" y="8393"/>
                    </a:cubicBezTo>
                    <a:cubicBezTo>
                      <a:pt x="2664" y="8393"/>
                      <a:pt x="2664" y="8393"/>
                      <a:pt x="2664" y="8393"/>
                    </a:cubicBezTo>
                    <a:cubicBezTo>
                      <a:pt x="2901" y="8763"/>
                      <a:pt x="2782" y="9627"/>
                      <a:pt x="3020" y="9998"/>
                    </a:cubicBezTo>
                    <a:cubicBezTo>
                      <a:pt x="3138" y="9998"/>
                      <a:pt x="3138" y="9998"/>
                      <a:pt x="3138" y="9998"/>
                    </a:cubicBezTo>
                    <a:cubicBezTo>
                      <a:pt x="3376" y="10121"/>
                      <a:pt x="3969" y="10862"/>
                      <a:pt x="4088" y="11109"/>
                    </a:cubicBezTo>
                    <a:cubicBezTo>
                      <a:pt x="4207" y="11355"/>
                      <a:pt x="4444" y="12837"/>
                      <a:pt x="4444" y="13083"/>
                    </a:cubicBezTo>
                    <a:cubicBezTo>
                      <a:pt x="4444" y="13207"/>
                      <a:pt x="4207" y="13330"/>
                      <a:pt x="4088" y="13454"/>
                    </a:cubicBezTo>
                    <a:cubicBezTo>
                      <a:pt x="4207" y="13454"/>
                      <a:pt x="4088" y="13824"/>
                      <a:pt x="4088" y="13824"/>
                    </a:cubicBezTo>
                    <a:cubicBezTo>
                      <a:pt x="4207" y="13824"/>
                      <a:pt x="4325" y="13824"/>
                      <a:pt x="4444" y="13824"/>
                    </a:cubicBezTo>
                    <a:cubicBezTo>
                      <a:pt x="4444" y="14194"/>
                      <a:pt x="4444" y="14935"/>
                      <a:pt x="4563" y="15305"/>
                    </a:cubicBezTo>
                    <a:cubicBezTo>
                      <a:pt x="4563" y="15429"/>
                      <a:pt x="4800" y="15675"/>
                      <a:pt x="4800" y="15675"/>
                    </a:cubicBezTo>
                    <a:cubicBezTo>
                      <a:pt x="4800" y="15799"/>
                      <a:pt x="4800" y="15922"/>
                      <a:pt x="4800" y="15922"/>
                    </a:cubicBezTo>
                    <a:cubicBezTo>
                      <a:pt x="4800" y="16046"/>
                      <a:pt x="5037" y="16046"/>
                      <a:pt x="5037" y="16046"/>
                    </a:cubicBezTo>
                    <a:cubicBezTo>
                      <a:pt x="5156" y="16169"/>
                      <a:pt x="5275" y="16416"/>
                      <a:pt x="5393" y="16539"/>
                    </a:cubicBezTo>
                    <a:cubicBezTo>
                      <a:pt x="5512" y="16663"/>
                      <a:pt x="5512" y="16539"/>
                      <a:pt x="5631" y="16416"/>
                    </a:cubicBezTo>
                    <a:cubicBezTo>
                      <a:pt x="5749" y="16663"/>
                      <a:pt x="6105" y="16910"/>
                      <a:pt x="6224" y="17033"/>
                    </a:cubicBezTo>
                    <a:cubicBezTo>
                      <a:pt x="6343" y="17157"/>
                      <a:pt x="6580" y="17403"/>
                      <a:pt x="6580" y="17527"/>
                    </a:cubicBezTo>
                    <a:cubicBezTo>
                      <a:pt x="6580" y="17650"/>
                      <a:pt x="6461" y="17774"/>
                      <a:pt x="6580" y="17897"/>
                    </a:cubicBezTo>
                    <a:cubicBezTo>
                      <a:pt x="6699" y="18144"/>
                      <a:pt x="6936" y="18267"/>
                      <a:pt x="6936" y="18514"/>
                    </a:cubicBezTo>
                    <a:cubicBezTo>
                      <a:pt x="7055" y="18885"/>
                      <a:pt x="6818" y="18885"/>
                      <a:pt x="6936" y="19131"/>
                    </a:cubicBezTo>
                    <a:cubicBezTo>
                      <a:pt x="7055" y="19255"/>
                      <a:pt x="7292" y="19378"/>
                      <a:pt x="7411" y="19502"/>
                    </a:cubicBezTo>
                    <a:cubicBezTo>
                      <a:pt x="7530" y="19625"/>
                      <a:pt x="7530" y="19995"/>
                      <a:pt x="7648" y="20119"/>
                    </a:cubicBezTo>
                    <a:cubicBezTo>
                      <a:pt x="7767" y="20242"/>
                      <a:pt x="8123" y="20489"/>
                      <a:pt x="8123" y="20613"/>
                    </a:cubicBezTo>
                    <a:close/>
                  </a:path>
                </a:pathLst>
              </a:custGeom>
              <a:solidFill>
                <a:srgbClr val="EBF1DE"/>
              </a:solidFill>
              <a:ln w="3175" cap="flat">
                <a:solidFill>
                  <a:srgbClr val="9EAD6E"/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 sz="1300"/>
                </a:pPr>
                <a:endParaRPr/>
              </a:p>
            </p:txBody>
          </p:sp>
          <p:sp>
            <p:nvSpPr>
              <p:cNvPr id="133" name="Freeform 87"/>
              <p:cNvSpPr/>
              <p:nvPr/>
            </p:nvSpPr>
            <p:spPr>
              <a:xfrm>
                <a:off x="3553127" y="1894851"/>
                <a:ext cx="468007" cy="45103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534" h="21600" extrusionOk="0">
                    <a:moveTo>
                      <a:pt x="8123" y="20613"/>
                    </a:moveTo>
                    <a:cubicBezTo>
                      <a:pt x="8123" y="20613"/>
                      <a:pt x="8479" y="20489"/>
                      <a:pt x="8479" y="20366"/>
                    </a:cubicBezTo>
                    <a:cubicBezTo>
                      <a:pt x="8479" y="20119"/>
                      <a:pt x="8598" y="20242"/>
                      <a:pt x="8598" y="19995"/>
                    </a:cubicBezTo>
                    <a:cubicBezTo>
                      <a:pt x="8598" y="19749"/>
                      <a:pt x="8598" y="19872"/>
                      <a:pt x="8716" y="19749"/>
                    </a:cubicBezTo>
                    <a:cubicBezTo>
                      <a:pt x="8835" y="19625"/>
                      <a:pt x="8835" y="19502"/>
                      <a:pt x="9072" y="19502"/>
                    </a:cubicBezTo>
                    <a:cubicBezTo>
                      <a:pt x="9429" y="19378"/>
                      <a:pt x="9191" y="19625"/>
                      <a:pt x="9429" y="19749"/>
                    </a:cubicBezTo>
                    <a:cubicBezTo>
                      <a:pt x="9666" y="19872"/>
                      <a:pt x="9666" y="19872"/>
                      <a:pt x="10022" y="19749"/>
                    </a:cubicBezTo>
                    <a:cubicBezTo>
                      <a:pt x="10378" y="19749"/>
                      <a:pt x="11802" y="20242"/>
                      <a:pt x="11802" y="20242"/>
                    </a:cubicBezTo>
                    <a:cubicBezTo>
                      <a:pt x="12039" y="21600"/>
                      <a:pt x="12039" y="21600"/>
                      <a:pt x="12039" y="21600"/>
                    </a:cubicBezTo>
                    <a:cubicBezTo>
                      <a:pt x="11921" y="21600"/>
                      <a:pt x="12514" y="20983"/>
                      <a:pt x="12514" y="20983"/>
                    </a:cubicBezTo>
                    <a:cubicBezTo>
                      <a:pt x="13938" y="19131"/>
                      <a:pt x="13938" y="19131"/>
                      <a:pt x="13938" y="19131"/>
                    </a:cubicBezTo>
                    <a:cubicBezTo>
                      <a:pt x="17499" y="17897"/>
                      <a:pt x="17499" y="17897"/>
                      <a:pt x="17499" y="17897"/>
                    </a:cubicBezTo>
                    <a:cubicBezTo>
                      <a:pt x="17499" y="17897"/>
                      <a:pt x="20229" y="16663"/>
                      <a:pt x="20822" y="16293"/>
                    </a:cubicBezTo>
                    <a:cubicBezTo>
                      <a:pt x="21059" y="16169"/>
                      <a:pt x="21534" y="13330"/>
                      <a:pt x="21534" y="13207"/>
                    </a:cubicBezTo>
                    <a:cubicBezTo>
                      <a:pt x="20822" y="12219"/>
                      <a:pt x="20822" y="12219"/>
                      <a:pt x="20822" y="12219"/>
                    </a:cubicBezTo>
                    <a:cubicBezTo>
                      <a:pt x="20822" y="12219"/>
                      <a:pt x="20822" y="12343"/>
                      <a:pt x="20585" y="12343"/>
                    </a:cubicBezTo>
                    <a:cubicBezTo>
                      <a:pt x="20347" y="12343"/>
                      <a:pt x="17143" y="11726"/>
                      <a:pt x="17143" y="11726"/>
                    </a:cubicBezTo>
                    <a:cubicBezTo>
                      <a:pt x="17143" y="10615"/>
                      <a:pt x="17143" y="10615"/>
                      <a:pt x="17143" y="10615"/>
                    </a:cubicBezTo>
                    <a:cubicBezTo>
                      <a:pt x="16549" y="9998"/>
                      <a:pt x="16549" y="9998"/>
                      <a:pt x="16549" y="9998"/>
                    </a:cubicBezTo>
                    <a:cubicBezTo>
                      <a:pt x="16549" y="9504"/>
                      <a:pt x="16549" y="9504"/>
                      <a:pt x="16549" y="9504"/>
                    </a:cubicBezTo>
                    <a:cubicBezTo>
                      <a:pt x="16075" y="9134"/>
                      <a:pt x="16075" y="9134"/>
                      <a:pt x="16075" y="9134"/>
                    </a:cubicBezTo>
                    <a:cubicBezTo>
                      <a:pt x="16075" y="9134"/>
                      <a:pt x="16075" y="9134"/>
                      <a:pt x="16075" y="9134"/>
                    </a:cubicBezTo>
                    <a:cubicBezTo>
                      <a:pt x="15956" y="9134"/>
                      <a:pt x="15956" y="9134"/>
                      <a:pt x="15956" y="9134"/>
                    </a:cubicBezTo>
                    <a:cubicBezTo>
                      <a:pt x="15837" y="9010"/>
                      <a:pt x="15837" y="9010"/>
                      <a:pt x="15719" y="8887"/>
                    </a:cubicBezTo>
                    <a:cubicBezTo>
                      <a:pt x="15719" y="8763"/>
                      <a:pt x="15719" y="8763"/>
                      <a:pt x="15719" y="8763"/>
                    </a:cubicBezTo>
                    <a:cubicBezTo>
                      <a:pt x="15719" y="9010"/>
                      <a:pt x="15719" y="8270"/>
                      <a:pt x="15719" y="8023"/>
                    </a:cubicBezTo>
                    <a:cubicBezTo>
                      <a:pt x="15719" y="8023"/>
                      <a:pt x="15837" y="7529"/>
                      <a:pt x="15719" y="7282"/>
                    </a:cubicBezTo>
                    <a:cubicBezTo>
                      <a:pt x="15600" y="7282"/>
                      <a:pt x="15600" y="7282"/>
                      <a:pt x="15600" y="7282"/>
                    </a:cubicBezTo>
                    <a:cubicBezTo>
                      <a:pt x="15481" y="7282"/>
                      <a:pt x="15363" y="6912"/>
                      <a:pt x="15244" y="6789"/>
                    </a:cubicBezTo>
                    <a:cubicBezTo>
                      <a:pt x="15125" y="6665"/>
                      <a:pt x="14888" y="6665"/>
                      <a:pt x="14888" y="6542"/>
                    </a:cubicBezTo>
                    <a:cubicBezTo>
                      <a:pt x="14769" y="6542"/>
                      <a:pt x="14769" y="6048"/>
                      <a:pt x="14888" y="5925"/>
                    </a:cubicBezTo>
                    <a:cubicBezTo>
                      <a:pt x="14769" y="5925"/>
                      <a:pt x="14650" y="5925"/>
                      <a:pt x="14650" y="5925"/>
                    </a:cubicBezTo>
                    <a:cubicBezTo>
                      <a:pt x="14532" y="5801"/>
                      <a:pt x="14532" y="5678"/>
                      <a:pt x="14532" y="5554"/>
                    </a:cubicBezTo>
                    <a:cubicBezTo>
                      <a:pt x="14532" y="5554"/>
                      <a:pt x="14294" y="5554"/>
                      <a:pt x="14294" y="5554"/>
                    </a:cubicBezTo>
                    <a:cubicBezTo>
                      <a:pt x="14294" y="5554"/>
                      <a:pt x="14294" y="5431"/>
                      <a:pt x="14294" y="5307"/>
                    </a:cubicBezTo>
                    <a:cubicBezTo>
                      <a:pt x="14294" y="5184"/>
                      <a:pt x="13938" y="4814"/>
                      <a:pt x="13938" y="4567"/>
                    </a:cubicBezTo>
                    <a:cubicBezTo>
                      <a:pt x="13820" y="4443"/>
                      <a:pt x="13938" y="4320"/>
                      <a:pt x="13938" y="4197"/>
                    </a:cubicBezTo>
                    <a:cubicBezTo>
                      <a:pt x="13701" y="4197"/>
                      <a:pt x="13701" y="4197"/>
                      <a:pt x="13701" y="4197"/>
                    </a:cubicBezTo>
                    <a:cubicBezTo>
                      <a:pt x="12870" y="4197"/>
                      <a:pt x="12870" y="4197"/>
                      <a:pt x="12870" y="4197"/>
                    </a:cubicBezTo>
                    <a:cubicBezTo>
                      <a:pt x="12752" y="3703"/>
                      <a:pt x="12752" y="3703"/>
                      <a:pt x="12752" y="3703"/>
                    </a:cubicBezTo>
                    <a:cubicBezTo>
                      <a:pt x="11327" y="3456"/>
                      <a:pt x="11327" y="3456"/>
                      <a:pt x="11327" y="3456"/>
                    </a:cubicBezTo>
                    <a:cubicBezTo>
                      <a:pt x="9429" y="3209"/>
                      <a:pt x="9429" y="3209"/>
                      <a:pt x="9429" y="3209"/>
                    </a:cubicBezTo>
                    <a:cubicBezTo>
                      <a:pt x="8716" y="2839"/>
                      <a:pt x="8716" y="2839"/>
                      <a:pt x="8716" y="2839"/>
                    </a:cubicBezTo>
                    <a:cubicBezTo>
                      <a:pt x="8598" y="2098"/>
                      <a:pt x="8598" y="2098"/>
                      <a:pt x="8598" y="2098"/>
                    </a:cubicBezTo>
                    <a:cubicBezTo>
                      <a:pt x="7886" y="2098"/>
                      <a:pt x="7886" y="2098"/>
                      <a:pt x="7886" y="2098"/>
                    </a:cubicBezTo>
                    <a:cubicBezTo>
                      <a:pt x="7767" y="1728"/>
                      <a:pt x="7767" y="1728"/>
                      <a:pt x="7767" y="1728"/>
                    </a:cubicBezTo>
                    <a:cubicBezTo>
                      <a:pt x="4919" y="0"/>
                      <a:pt x="4919" y="0"/>
                      <a:pt x="4919" y="0"/>
                    </a:cubicBezTo>
                    <a:cubicBezTo>
                      <a:pt x="4919" y="247"/>
                      <a:pt x="4919" y="247"/>
                      <a:pt x="4919" y="247"/>
                    </a:cubicBezTo>
                    <a:cubicBezTo>
                      <a:pt x="2782" y="864"/>
                      <a:pt x="2782" y="864"/>
                      <a:pt x="2782" y="864"/>
                    </a:cubicBezTo>
                    <a:cubicBezTo>
                      <a:pt x="3494" y="1851"/>
                      <a:pt x="3494" y="1851"/>
                      <a:pt x="3494" y="1851"/>
                    </a:cubicBezTo>
                    <a:cubicBezTo>
                      <a:pt x="3494" y="1851"/>
                      <a:pt x="3020" y="2098"/>
                      <a:pt x="2901" y="2345"/>
                    </a:cubicBezTo>
                    <a:cubicBezTo>
                      <a:pt x="2901" y="2715"/>
                      <a:pt x="2664" y="2592"/>
                      <a:pt x="2545" y="2839"/>
                    </a:cubicBezTo>
                    <a:cubicBezTo>
                      <a:pt x="2426" y="3086"/>
                      <a:pt x="2189" y="3333"/>
                      <a:pt x="2189" y="3333"/>
                    </a:cubicBezTo>
                    <a:cubicBezTo>
                      <a:pt x="1477" y="3826"/>
                      <a:pt x="1477" y="3826"/>
                      <a:pt x="1477" y="3826"/>
                    </a:cubicBezTo>
                    <a:cubicBezTo>
                      <a:pt x="290" y="3826"/>
                      <a:pt x="290" y="3826"/>
                      <a:pt x="290" y="3826"/>
                    </a:cubicBezTo>
                    <a:cubicBezTo>
                      <a:pt x="290" y="3826"/>
                      <a:pt x="171" y="3826"/>
                      <a:pt x="53" y="4567"/>
                    </a:cubicBezTo>
                    <a:cubicBezTo>
                      <a:pt x="53" y="4567"/>
                      <a:pt x="53" y="4567"/>
                      <a:pt x="53" y="4567"/>
                    </a:cubicBezTo>
                    <a:cubicBezTo>
                      <a:pt x="53" y="4567"/>
                      <a:pt x="53" y="4814"/>
                      <a:pt x="53" y="4937"/>
                    </a:cubicBezTo>
                    <a:cubicBezTo>
                      <a:pt x="-66" y="4814"/>
                      <a:pt x="53" y="5061"/>
                      <a:pt x="53" y="5184"/>
                    </a:cubicBezTo>
                    <a:cubicBezTo>
                      <a:pt x="171" y="5184"/>
                      <a:pt x="290" y="5184"/>
                      <a:pt x="409" y="5184"/>
                    </a:cubicBezTo>
                    <a:cubicBezTo>
                      <a:pt x="409" y="5184"/>
                      <a:pt x="765" y="5184"/>
                      <a:pt x="1002" y="5678"/>
                    </a:cubicBezTo>
                    <a:cubicBezTo>
                      <a:pt x="1002" y="5925"/>
                      <a:pt x="1121" y="6542"/>
                      <a:pt x="1239" y="6665"/>
                    </a:cubicBezTo>
                    <a:cubicBezTo>
                      <a:pt x="1358" y="6789"/>
                      <a:pt x="1596" y="6789"/>
                      <a:pt x="1714" y="7035"/>
                    </a:cubicBezTo>
                    <a:cubicBezTo>
                      <a:pt x="1714" y="7159"/>
                      <a:pt x="1596" y="7282"/>
                      <a:pt x="1714" y="7406"/>
                    </a:cubicBezTo>
                    <a:cubicBezTo>
                      <a:pt x="1714" y="7406"/>
                      <a:pt x="1952" y="7406"/>
                      <a:pt x="1952" y="7529"/>
                    </a:cubicBezTo>
                    <a:cubicBezTo>
                      <a:pt x="2070" y="7653"/>
                      <a:pt x="1952" y="7776"/>
                      <a:pt x="1952" y="7899"/>
                    </a:cubicBezTo>
                    <a:cubicBezTo>
                      <a:pt x="2070" y="8023"/>
                      <a:pt x="2426" y="8023"/>
                      <a:pt x="2426" y="8146"/>
                    </a:cubicBezTo>
                    <a:cubicBezTo>
                      <a:pt x="2426" y="8393"/>
                      <a:pt x="2426" y="8393"/>
                      <a:pt x="2426" y="8393"/>
                    </a:cubicBezTo>
                    <a:cubicBezTo>
                      <a:pt x="2664" y="8393"/>
                      <a:pt x="2664" y="8393"/>
                      <a:pt x="2664" y="8393"/>
                    </a:cubicBezTo>
                    <a:cubicBezTo>
                      <a:pt x="2901" y="8763"/>
                      <a:pt x="2782" y="9627"/>
                      <a:pt x="3020" y="9998"/>
                    </a:cubicBezTo>
                    <a:cubicBezTo>
                      <a:pt x="3138" y="9998"/>
                      <a:pt x="3138" y="9998"/>
                      <a:pt x="3138" y="9998"/>
                    </a:cubicBezTo>
                    <a:cubicBezTo>
                      <a:pt x="3376" y="10121"/>
                      <a:pt x="3969" y="10862"/>
                      <a:pt x="4088" y="11109"/>
                    </a:cubicBezTo>
                    <a:cubicBezTo>
                      <a:pt x="4207" y="11355"/>
                      <a:pt x="4444" y="12837"/>
                      <a:pt x="4444" y="13083"/>
                    </a:cubicBezTo>
                    <a:cubicBezTo>
                      <a:pt x="4444" y="13207"/>
                      <a:pt x="4207" y="13330"/>
                      <a:pt x="4088" y="13454"/>
                    </a:cubicBezTo>
                    <a:cubicBezTo>
                      <a:pt x="4207" y="13454"/>
                      <a:pt x="4088" y="13824"/>
                      <a:pt x="4088" y="13824"/>
                    </a:cubicBezTo>
                    <a:cubicBezTo>
                      <a:pt x="4207" y="13824"/>
                      <a:pt x="4325" y="13824"/>
                      <a:pt x="4444" y="13824"/>
                    </a:cubicBezTo>
                    <a:cubicBezTo>
                      <a:pt x="4444" y="14194"/>
                      <a:pt x="4444" y="14935"/>
                      <a:pt x="4563" y="15305"/>
                    </a:cubicBezTo>
                    <a:cubicBezTo>
                      <a:pt x="4563" y="15429"/>
                      <a:pt x="4800" y="15675"/>
                      <a:pt x="4800" y="15675"/>
                    </a:cubicBezTo>
                    <a:cubicBezTo>
                      <a:pt x="4800" y="15799"/>
                      <a:pt x="4800" y="15922"/>
                      <a:pt x="4800" y="15922"/>
                    </a:cubicBezTo>
                    <a:cubicBezTo>
                      <a:pt x="4800" y="16046"/>
                      <a:pt x="5037" y="16046"/>
                      <a:pt x="5037" y="16046"/>
                    </a:cubicBezTo>
                    <a:cubicBezTo>
                      <a:pt x="5156" y="16169"/>
                      <a:pt x="5275" y="16416"/>
                      <a:pt x="5393" y="16539"/>
                    </a:cubicBezTo>
                    <a:cubicBezTo>
                      <a:pt x="5512" y="16663"/>
                      <a:pt x="5512" y="16539"/>
                      <a:pt x="5631" y="16416"/>
                    </a:cubicBezTo>
                    <a:cubicBezTo>
                      <a:pt x="5749" y="16663"/>
                      <a:pt x="6105" y="16910"/>
                      <a:pt x="6224" y="17033"/>
                    </a:cubicBezTo>
                    <a:cubicBezTo>
                      <a:pt x="6343" y="17157"/>
                      <a:pt x="6580" y="17403"/>
                      <a:pt x="6580" y="17527"/>
                    </a:cubicBezTo>
                    <a:cubicBezTo>
                      <a:pt x="6580" y="17650"/>
                      <a:pt x="6461" y="17774"/>
                      <a:pt x="6580" y="17897"/>
                    </a:cubicBezTo>
                    <a:cubicBezTo>
                      <a:pt x="6699" y="18144"/>
                      <a:pt x="6936" y="18267"/>
                      <a:pt x="6936" y="18514"/>
                    </a:cubicBezTo>
                    <a:cubicBezTo>
                      <a:pt x="7055" y="18885"/>
                      <a:pt x="6818" y="18885"/>
                      <a:pt x="6936" y="19131"/>
                    </a:cubicBezTo>
                    <a:cubicBezTo>
                      <a:pt x="7055" y="19255"/>
                      <a:pt x="7292" y="19378"/>
                      <a:pt x="7411" y="19502"/>
                    </a:cubicBezTo>
                    <a:cubicBezTo>
                      <a:pt x="7530" y="19625"/>
                      <a:pt x="7530" y="19995"/>
                      <a:pt x="7648" y="20119"/>
                    </a:cubicBezTo>
                    <a:cubicBezTo>
                      <a:pt x="7767" y="20242"/>
                      <a:pt x="8123" y="20489"/>
                      <a:pt x="8123" y="20613"/>
                    </a:cubicBezTo>
                    <a:close/>
                  </a:path>
                </a:pathLst>
              </a:custGeom>
              <a:solidFill>
                <a:srgbClr val="EBF1DE"/>
              </a:solidFill>
              <a:ln w="3175" cap="rnd">
                <a:solidFill>
                  <a:srgbClr val="9EAD6E"/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 sz="1300"/>
                </a:pPr>
                <a:endParaRPr/>
              </a:p>
            </p:txBody>
          </p:sp>
          <p:sp>
            <p:nvSpPr>
              <p:cNvPr id="134" name="Freeform 88"/>
              <p:cNvSpPr/>
              <p:nvPr/>
            </p:nvSpPr>
            <p:spPr>
              <a:xfrm>
                <a:off x="3414939" y="2844249"/>
                <a:ext cx="53914" cy="4296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166" extrusionOk="0">
                    <a:moveTo>
                      <a:pt x="2057" y="9600"/>
                    </a:moveTo>
                    <a:cubicBezTo>
                      <a:pt x="2057" y="9600"/>
                      <a:pt x="1029" y="9600"/>
                      <a:pt x="1029" y="9600"/>
                    </a:cubicBezTo>
                    <a:cubicBezTo>
                      <a:pt x="1029" y="9600"/>
                      <a:pt x="0" y="10800"/>
                      <a:pt x="0" y="13200"/>
                    </a:cubicBezTo>
                    <a:cubicBezTo>
                      <a:pt x="1029" y="15600"/>
                      <a:pt x="5143" y="16800"/>
                      <a:pt x="5143" y="16800"/>
                    </a:cubicBezTo>
                    <a:cubicBezTo>
                      <a:pt x="5143" y="16800"/>
                      <a:pt x="6171" y="13200"/>
                      <a:pt x="8229" y="15600"/>
                    </a:cubicBezTo>
                    <a:cubicBezTo>
                      <a:pt x="10286" y="19200"/>
                      <a:pt x="9257" y="21600"/>
                      <a:pt x="12343" y="19200"/>
                    </a:cubicBezTo>
                    <a:cubicBezTo>
                      <a:pt x="14400" y="16800"/>
                      <a:pt x="13371" y="13200"/>
                      <a:pt x="15429" y="14400"/>
                    </a:cubicBezTo>
                    <a:cubicBezTo>
                      <a:pt x="16457" y="15600"/>
                      <a:pt x="21600" y="15600"/>
                      <a:pt x="21600" y="15600"/>
                    </a:cubicBezTo>
                    <a:cubicBezTo>
                      <a:pt x="21600" y="15600"/>
                      <a:pt x="21600" y="15600"/>
                      <a:pt x="21600" y="12000"/>
                    </a:cubicBezTo>
                    <a:cubicBezTo>
                      <a:pt x="21600" y="9600"/>
                      <a:pt x="21600" y="6000"/>
                      <a:pt x="21600" y="6000"/>
                    </a:cubicBezTo>
                    <a:cubicBezTo>
                      <a:pt x="19543" y="0"/>
                      <a:pt x="19543" y="0"/>
                      <a:pt x="19543" y="0"/>
                    </a:cubicBezTo>
                    <a:cubicBezTo>
                      <a:pt x="19543" y="0"/>
                      <a:pt x="16457" y="1200"/>
                      <a:pt x="14400" y="3600"/>
                    </a:cubicBezTo>
                    <a:cubicBezTo>
                      <a:pt x="13371" y="4800"/>
                      <a:pt x="11314" y="4800"/>
                      <a:pt x="10286" y="3600"/>
                    </a:cubicBezTo>
                    <a:cubicBezTo>
                      <a:pt x="8229" y="1200"/>
                      <a:pt x="5143" y="0"/>
                      <a:pt x="5143" y="0"/>
                    </a:cubicBezTo>
                    <a:cubicBezTo>
                      <a:pt x="5143" y="0"/>
                      <a:pt x="5143" y="0"/>
                      <a:pt x="5143" y="1200"/>
                    </a:cubicBezTo>
                    <a:cubicBezTo>
                      <a:pt x="7200" y="3600"/>
                      <a:pt x="6171" y="4800"/>
                      <a:pt x="5143" y="8400"/>
                    </a:cubicBezTo>
                    <a:cubicBezTo>
                      <a:pt x="4114" y="9600"/>
                      <a:pt x="2057" y="9600"/>
                      <a:pt x="2057" y="9600"/>
                    </a:cubicBezTo>
                    <a:close/>
                  </a:path>
                </a:pathLst>
              </a:custGeom>
              <a:solidFill>
                <a:srgbClr val="EBF1DE"/>
              </a:solidFill>
              <a:ln w="3175" cap="flat">
                <a:solidFill>
                  <a:srgbClr val="9EAD6E"/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 sz="1300"/>
                </a:pPr>
                <a:endParaRPr/>
              </a:p>
            </p:txBody>
          </p:sp>
          <p:sp>
            <p:nvSpPr>
              <p:cNvPr id="135" name="Freeform 89"/>
              <p:cNvSpPr/>
              <p:nvPr/>
            </p:nvSpPr>
            <p:spPr>
              <a:xfrm>
                <a:off x="3414939" y="2844249"/>
                <a:ext cx="53914" cy="4296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166" extrusionOk="0">
                    <a:moveTo>
                      <a:pt x="2057" y="9600"/>
                    </a:moveTo>
                    <a:cubicBezTo>
                      <a:pt x="2057" y="9600"/>
                      <a:pt x="1029" y="9600"/>
                      <a:pt x="1029" y="9600"/>
                    </a:cubicBezTo>
                    <a:cubicBezTo>
                      <a:pt x="1029" y="9600"/>
                      <a:pt x="0" y="10800"/>
                      <a:pt x="0" y="13200"/>
                    </a:cubicBezTo>
                    <a:cubicBezTo>
                      <a:pt x="1029" y="15600"/>
                      <a:pt x="5143" y="16800"/>
                      <a:pt x="5143" y="16800"/>
                    </a:cubicBezTo>
                    <a:cubicBezTo>
                      <a:pt x="5143" y="16800"/>
                      <a:pt x="6171" y="13200"/>
                      <a:pt x="8229" y="15600"/>
                    </a:cubicBezTo>
                    <a:cubicBezTo>
                      <a:pt x="10286" y="19200"/>
                      <a:pt x="9257" y="21600"/>
                      <a:pt x="12343" y="19200"/>
                    </a:cubicBezTo>
                    <a:cubicBezTo>
                      <a:pt x="14400" y="16800"/>
                      <a:pt x="13371" y="13200"/>
                      <a:pt x="15429" y="14400"/>
                    </a:cubicBezTo>
                    <a:cubicBezTo>
                      <a:pt x="16457" y="15600"/>
                      <a:pt x="21600" y="15600"/>
                      <a:pt x="21600" y="15600"/>
                    </a:cubicBezTo>
                    <a:cubicBezTo>
                      <a:pt x="21600" y="15600"/>
                      <a:pt x="21600" y="15600"/>
                      <a:pt x="21600" y="12000"/>
                    </a:cubicBezTo>
                    <a:cubicBezTo>
                      <a:pt x="21600" y="9600"/>
                      <a:pt x="21600" y="6000"/>
                      <a:pt x="21600" y="6000"/>
                    </a:cubicBezTo>
                    <a:cubicBezTo>
                      <a:pt x="19543" y="0"/>
                      <a:pt x="19543" y="0"/>
                      <a:pt x="19543" y="0"/>
                    </a:cubicBezTo>
                    <a:cubicBezTo>
                      <a:pt x="19543" y="0"/>
                      <a:pt x="16457" y="1200"/>
                      <a:pt x="14400" y="3600"/>
                    </a:cubicBezTo>
                    <a:cubicBezTo>
                      <a:pt x="13371" y="4800"/>
                      <a:pt x="11314" y="4800"/>
                      <a:pt x="10286" y="3600"/>
                    </a:cubicBezTo>
                    <a:cubicBezTo>
                      <a:pt x="8229" y="1200"/>
                      <a:pt x="5143" y="0"/>
                      <a:pt x="5143" y="0"/>
                    </a:cubicBezTo>
                    <a:cubicBezTo>
                      <a:pt x="5143" y="0"/>
                      <a:pt x="5143" y="0"/>
                      <a:pt x="5143" y="1200"/>
                    </a:cubicBezTo>
                    <a:cubicBezTo>
                      <a:pt x="7200" y="3600"/>
                      <a:pt x="6171" y="4800"/>
                      <a:pt x="5143" y="8400"/>
                    </a:cubicBezTo>
                    <a:cubicBezTo>
                      <a:pt x="4114" y="9600"/>
                      <a:pt x="2057" y="9600"/>
                      <a:pt x="2057" y="9600"/>
                    </a:cubicBezTo>
                    <a:close/>
                  </a:path>
                </a:pathLst>
              </a:custGeom>
              <a:solidFill>
                <a:srgbClr val="EBF1DE"/>
              </a:solidFill>
              <a:ln w="3175" cap="rnd">
                <a:solidFill>
                  <a:srgbClr val="9EAD6E"/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 sz="1300"/>
                </a:pPr>
                <a:endParaRPr/>
              </a:p>
            </p:txBody>
          </p:sp>
          <p:sp>
            <p:nvSpPr>
              <p:cNvPr id="136" name="Freeform 90"/>
              <p:cNvSpPr/>
              <p:nvPr/>
            </p:nvSpPr>
            <p:spPr>
              <a:xfrm>
                <a:off x="3216381" y="-1"/>
                <a:ext cx="3785757" cy="161608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614" y="12042"/>
                    </a:moveTo>
                    <a:cubicBezTo>
                      <a:pt x="19658" y="11973"/>
                      <a:pt x="19702" y="12008"/>
                      <a:pt x="19746" y="11939"/>
                    </a:cubicBezTo>
                    <a:cubicBezTo>
                      <a:pt x="19746" y="11939"/>
                      <a:pt x="19761" y="11904"/>
                      <a:pt x="19761" y="11904"/>
                    </a:cubicBezTo>
                    <a:cubicBezTo>
                      <a:pt x="19805" y="11835"/>
                      <a:pt x="19864" y="11801"/>
                      <a:pt x="19923" y="11766"/>
                    </a:cubicBezTo>
                    <a:cubicBezTo>
                      <a:pt x="19952" y="11732"/>
                      <a:pt x="19952" y="11732"/>
                      <a:pt x="19952" y="11732"/>
                    </a:cubicBezTo>
                    <a:cubicBezTo>
                      <a:pt x="19967" y="11697"/>
                      <a:pt x="19967" y="11766"/>
                      <a:pt x="19981" y="11766"/>
                    </a:cubicBezTo>
                    <a:cubicBezTo>
                      <a:pt x="19996" y="11766"/>
                      <a:pt x="20055" y="11697"/>
                      <a:pt x="20070" y="11732"/>
                    </a:cubicBezTo>
                    <a:cubicBezTo>
                      <a:pt x="20084" y="11732"/>
                      <a:pt x="20114" y="11801"/>
                      <a:pt x="20129" y="11801"/>
                    </a:cubicBezTo>
                    <a:cubicBezTo>
                      <a:pt x="20202" y="11870"/>
                      <a:pt x="20232" y="11766"/>
                      <a:pt x="20276" y="11697"/>
                    </a:cubicBezTo>
                    <a:cubicBezTo>
                      <a:pt x="20261" y="11663"/>
                      <a:pt x="20246" y="11663"/>
                      <a:pt x="20246" y="11663"/>
                    </a:cubicBezTo>
                    <a:cubicBezTo>
                      <a:pt x="20232" y="11559"/>
                      <a:pt x="20276" y="11525"/>
                      <a:pt x="20246" y="11490"/>
                    </a:cubicBezTo>
                    <a:cubicBezTo>
                      <a:pt x="20217" y="11456"/>
                      <a:pt x="20202" y="11490"/>
                      <a:pt x="20187" y="11456"/>
                    </a:cubicBezTo>
                    <a:cubicBezTo>
                      <a:pt x="20187" y="11421"/>
                      <a:pt x="20202" y="11387"/>
                      <a:pt x="20202" y="11387"/>
                    </a:cubicBezTo>
                    <a:cubicBezTo>
                      <a:pt x="20187" y="11318"/>
                      <a:pt x="20187" y="11318"/>
                      <a:pt x="20187" y="11318"/>
                    </a:cubicBezTo>
                    <a:cubicBezTo>
                      <a:pt x="20173" y="11283"/>
                      <a:pt x="20187" y="11249"/>
                      <a:pt x="20173" y="11180"/>
                    </a:cubicBezTo>
                    <a:cubicBezTo>
                      <a:pt x="20173" y="11180"/>
                      <a:pt x="20158" y="11180"/>
                      <a:pt x="20158" y="11180"/>
                    </a:cubicBezTo>
                    <a:cubicBezTo>
                      <a:pt x="20129" y="11076"/>
                      <a:pt x="20114" y="11007"/>
                      <a:pt x="20099" y="10904"/>
                    </a:cubicBezTo>
                    <a:cubicBezTo>
                      <a:pt x="20055" y="10938"/>
                      <a:pt x="20040" y="10938"/>
                      <a:pt x="20011" y="10938"/>
                    </a:cubicBezTo>
                    <a:cubicBezTo>
                      <a:pt x="20011" y="10904"/>
                      <a:pt x="20011" y="10835"/>
                      <a:pt x="20026" y="10835"/>
                    </a:cubicBezTo>
                    <a:cubicBezTo>
                      <a:pt x="20026" y="10800"/>
                      <a:pt x="20040" y="10800"/>
                      <a:pt x="20055" y="10800"/>
                    </a:cubicBezTo>
                    <a:cubicBezTo>
                      <a:pt x="20055" y="10765"/>
                      <a:pt x="20040" y="10696"/>
                      <a:pt x="20040" y="10696"/>
                    </a:cubicBezTo>
                    <a:cubicBezTo>
                      <a:pt x="19981" y="10765"/>
                      <a:pt x="19996" y="10800"/>
                      <a:pt x="19937" y="10696"/>
                    </a:cubicBezTo>
                    <a:cubicBezTo>
                      <a:pt x="19864" y="10696"/>
                      <a:pt x="19864" y="10696"/>
                      <a:pt x="19864" y="10696"/>
                    </a:cubicBezTo>
                    <a:cubicBezTo>
                      <a:pt x="19878" y="10696"/>
                      <a:pt x="19878" y="10627"/>
                      <a:pt x="19893" y="10627"/>
                    </a:cubicBezTo>
                    <a:cubicBezTo>
                      <a:pt x="19923" y="10627"/>
                      <a:pt x="19967" y="10662"/>
                      <a:pt x="20011" y="10662"/>
                    </a:cubicBezTo>
                    <a:cubicBezTo>
                      <a:pt x="20011" y="10627"/>
                      <a:pt x="20011" y="10627"/>
                      <a:pt x="20011" y="10627"/>
                    </a:cubicBezTo>
                    <a:cubicBezTo>
                      <a:pt x="20084" y="10696"/>
                      <a:pt x="20158" y="10765"/>
                      <a:pt x="20246" y="10731"/>
                    </a:cubicBezTo>
                    <a:cubicBezTo>
                      <a:pt x="20276" y="10731"/>
                      <a:pt x="20364" y="10662"/>
                      <a:pt x="20393" y="10593"/>
                    </a:cubicBezTo>
                    <a:cubicBezTo>
                      <a:pt x="20408" y="10558"/>
                      <a:pt x="20379" y="10524"/>
                      <a:pt x="20393" y="10489"/>
                    </a:cubicBezTo>
                    <a:cubicBezTo>
                      <a:pt x="20393" y="10455"/>
                      <a:pt x="20423" y="10386"/>
                      <a:pt x="20438" y="10351"/>
                    </a:cubicBezTo>
                    <a:cubicBezTo>
                      <a:pt x="20438" y="10317"/>
                      <a:pt x="20423" y="10282"/>
                      <a:pt x="20438" y="10282"/>
                    </a:cubicBezTo>
                    <a:cubicBezTo>
                      <a:pt x="20408" y="10248"/>
                      <a:pt x="20393" y="10213"/>
                      <a:pt x="20364" y="10179"/>
                    </a:cubicBezTo>
                    <a:cubicBezTo>
                      <a:pt x="20379" y="10144"/>
                      <a:pt x="20379" y="10144"/>
                      <a:pt x="20379" y="10075"/>
                    </a:cubicBezTo>
                    <a:cubicBezTo>
                      <a:pt x="20393" y="10075"/>
                      <a:pt x="20393" y="10075"/>
                      <a:pt x="20393" y="10075"/>
                    </a:cubicBezTo>
                    <a:cubicBezTo>
                      <a:pt x="20408" y="10041"/>
                      <a:pt x="20393" y="9972"/>
                      <a:pt x="20393" y="9972"/>
                    </a:cubicBezTo>
                    <a:cubicBezTo>
                      <a:pt x="20393" y="9937"/>
                      <a:pt x="20393" y="9937"/>
                      <a:pt x="20393" y="9937"/>
                    </a:cubicBezTo>
                    <a:cubicBezTo>
                      <a:pt x="20408" y="9903"/>
                      <a:pt x="20408" y="9868"/>
                      <a:pt x="20423" y="9868"/>
                    </a:cubicBezTo>
                    <a:cubicBezTo>
                      <a:pt x="20438" y="9868"/>
                      <a:pt x="20452" y="9868"/>
                      <a:pt x="20482" y="9868"/>
                    </a:cubicBezTo>
                    <a:cubicBezTo>
                      <a:pt x="20408" y="10006"/>
                      <a:pt x="20482" y="10006"/>
                      <a:pt x="20482" y="10075"/>
                    </a:cubicBezTo>
                    <a:cubicBezTo>
                      <a:pt x="20482" y="10110"/>
                      <a:pt x="20482" y="10110"/>
                      <a:pt x="20482" y="10110"/>
                    </a:cubicBezTo>
                    <a:cubicBezTo>
                      <a:pt x="20452" y="10179"/>
                      <a:pt x="20467" y="10213"/>
                      <a:pt x="20452" y="10282"/>
                    </a:cubicBezTo>
                    <a:cubicBezTo>
                      <a:pt x="20467" y="10317"/>
                      <a:pt x="20496" y="10282"/>
                      <a:pt x="20511" y="10317"/>
                    </a:cubicBezTo>
                    <a:cubicBezTo>
                      <a:pt x="20526" y="10317"/>
                      <a:pt x="20541" y="10420"/>
                      <a:pt x="20541" y="10420"/>
                    </a:cubicBezTo>
                    <a:cubicBezTo>
                      <a:pt x="20570" y="10420"/>
                      <a:pt x="20644" y="10351"/>
                      <a:pt x="20658" y="10317"/>
                    </a:cubicBezTo>
                    <a:cubicBezTo>
                      <a:pt x="20673" y="10317"/>
                      <a:pt x="20673" y="10248"/>
                      <a:pt x="20673" y="10213"/>
                    </a:cubicBezTo>
                    <a:cubicBezTo>
                      <a:pt x="20702" y="10213"/>
                      <a:pt x="20702" y="10213"/>
                      <a:pt x="20702" y="10213"/>
                    </a:cubicBezTo>
                    <a:cubicBezTo>
                      <a:pt x="20702" y="10213"/>
                      <a:pt x="20702" y="10282"/>
                      <a:pt x="20702" y="10282"/>
                    </a:cubicBezTo>
                    <a:cubicBezTo>
                      <a:pt x="20732" y="10282"/>
                      <a:pt x="20776" y="10248"/>
                      <a:pt x="20791" y="10282"/>
                    </a:cubicBezTo>
                    <a:cubicBezTo>
                      <a:pt x="20805" y="10282"/>
                      <a:pt x="20805" y="10282"/>
                      <a:pt x="20805" y="10282"/>
                    </a:cubicBezTo>
                    <a:cubicBezTo>
                      <a:pt x="20820" y="10386"/>
                      <a:pt x="20879" y="10455"/>
                      <a:pt x="20864" y="10558"/>
                    </a:cubicBezTo>
                    <a:cubicBezTo>
                      <a:pt x="20864" y="10593"/>
                      <a:pt x="20850" y="10627"/>
                      <a:pt x="20850" y="10627"/>
                    </a:cubicBezTo>
                    <a:cubicBezTo>
                      <a:pt x="20864" y="10662"/>
                      <a:pt x="20908" y="10765"/>
                      <a:pt x="20923" y="10765"/>
                    </a:cubicBezTo>
                    <a:cubicBezTo>
                      <a:pt x="20953" y="10800"/>
                      <a:pt x="20967" y="10731"/>
                      <a:pt x="20967" y="10731"/>
                    </a:cubicBezTo>
                    <a:cubicBezTo>
                      <a:pt x="20997" y="10731"/>
                      <a:pt x="21100" y="10869"/>
                      <a:pt x="21114" y="10904"/>
                    </a:cubicBezTo>
                    <a:cubicBezTo>
                      <a:pt x="21114" y="10904"/>
                      <a:pt x="21114" y="10973"/>
                      <a:pt x="21114" y="10973"/>
                    </a:cubicBezTo>
                    <a:cubicBezTo>
                      <a:pt x="21144" y="10973"/>
                      <a:pt x="21159" y="10973"/>
                      <a:pt x="21173" y="10973"/>
                    </a:cubicBezTo>
                    <a:cubicBezTo>
                      <a:pt x="21173" y="10973"/>
                      <a:pt x="21173" y="10904"/>
                      <a:pt x="21173" y="10904"/>
                    </a:cubicBezTo>
                    <a:cubicBezTo>
                      <a:pt x="21203" y="10904"/>
                      <a:pt x="21203" y="10904"/>
                      <a:pt x="21203" y="10904"/>
                    </a:cubicBezTo>
                    <a:cubicBezTo>
                      <a:pt x="21188" y="10869"/>
                      <a:pt x="21217" y="10869"/>
                      <a:pt x="21217" y="10869"/>
                    </a:cubicBezTo>
                    <a:cubicBezTo>
                      <a:pt x="21217" y="10869"/>
                      <a:pt x="21217" y="10973"/>
                      <a:pt x="21217" y="10973"/>
                    </a:cubicBezTo>
                    <a:cubicBezTo>
                      <a:pt x="21232" y="10973"/>
                      <a:pt x="21232" y="10973"/>
                      <a:pt x="21232" y="10973"/>
                    </a:cubicBezTo>
                    <a:cubicBezTo>
                      <a:pt x="21262" y="11042"/>
                      <a:pt x="21247" y="10973"/>
                      <a:pt x="21276" y="11007"/>
                    </a:cubicBezTo>
                    <a:cubicBezTo>
                      <a:pt x="21276" y="10973"/>
                      <a:pt x="21276" y="10973"/>
                      <a:pt x="21276" y="10973"/>
                    </a:cubicBezTo>
                    <a:cubicBezTo>
                      <a:pt x="21306" y="10973"/>
                      <a:pt x="21306" y="10973"/>
                      <a:pt x="21350" y="10973"/>
                    </a:cubicBezTo>
                    <a:cubicBezTo>
                      <a:pt x="21335" y="10973"/>
                      <a:pt x="21320" y="10904"/>
                      <a:pt x="21320" y="10904"/>
                    </a:cubicBezTo>
                    <a:cubicBezTo>
                      <a:pt x="21306" y="10869"/>
                      <a:pt x="21306" y="10835"/>
                      <a:pt x="21291" y="10835"/>
                    </a:cubicBezTo>
                    <a:cubicBezTo>
                      <a:pt x="21291" y="10800"/>
                      <a:pt x="21306" y="10765"/>
                      <a:pt x="21291" y="10731"/>
                    </a:cubicBezTo>
                    <a:cubicBezTo>
                      <a:pt x="21291" y="10731"/>
                      <a:pt x="21276" y="10731"/>
                      <a:pt x="21262" y="10696"/>
                    </a:cubicBezTo>
                    <a:cubicBezTo>
                      <a:pt x="21291" y="10662"/>
                      <a:pt x="21320" y="10662"/>
                      <a:pt x="21350" y="10627"/>
                    </a:cubicBezTo>
                    <a:cubicBezTo>
                      <a:pt x="21350" y="10627"/>
                      <a:pt x="21350" y="10489"/>
                      <a:pt x="21350" y="10489"/>
                    </a:cubicBezTo>
                    <a:cubicBezTo>
                      <a:pt x="21320" y="10489"/>
                      <a:pt x="21320" y="10524"/>
                      <a:pt x="21291" y="10489"/>
                    </a:cubicBezTo>
                    <a:cubicBezTo>
                      <a:pt x="21291" y="10386"/>
                      <a:pt x="21291" y="10386"/>
                      <a:pt x="21291" y="10386"/>
                    </a:cubicBezTo>
                    <a:cubicBezTo>
                      <a:pt x="21350" y="10420"/>
                      <a:pt x="21379" y="10386"/>
                      <a:pt x="21423" y="10386"/>
                    </a:cubicBezTo>
                    <a:cubicBezTo>
                      <a:pt x="21423" y="10386"/>
                      <a:pt x="21438" y="10420"/>
                      <a:pt x="21453" y="10420"/>
                    </a:cubicBezTo>
                    <a:cubicBezTo>
                      <a:pt x="21453" y="10455"/>
                      <a:pt x="21453" y="10455"/>
                      <a:pt x="21453" y="10455"/>
                    </a:cubicBezTo>
                    <a:cubicBezTo>
                      <a:pt x="21468" y="10455"/>
                      <a:pt x="21482" y="10455"/>
                      <a:pt x="21497" y="10455"/>
                    </a:cubicBezTo>
                    <a:cubicBezTo>
                      <a:pt x="21512" y="10420"/>
                      <a:pt x="21512" y="10386"/>
                      <a:pt x="21512" y="10317"/>
                    </a:cubicBezTo>
                    <a:cubicBezTo>
                      <a:pt x="21512" y="10317"/>
                      <a:pt x="21556" y="10317"/>
                      <a:pt x="21556" y="10317"/>
                    </a:cubicBezTo>
                    <a:cubicBezTo>
                      <a:pt x="21571" y="10317"/>
                      <a:pt x="21541" y="10213"/>
                      <a:pt x="21556" y="10179"/>
                    </a:cubicBezTo>
                    <a:cubicBezTo>
                      <a:pt x="21571" y="10144"/>
                      <a:pt x="21585" y="10179"/>
                      <a:pt x="21600" y="10144"/>
                    </a:cubicBezTo>
                    <a:cubicBezTo>
                      <a:pt x="21600" y="10110"/>
                      <a:pt x="21600" y="10110"/>
                      <a:pt x="21600" y="10110"/>
                    </a:cubicBezTo>
                    <a:cubicBezTo>
                      <a:pt x="21585" y="10110"/>
                      <a:pt x="21571" y="10110"/>
                      <a:pt x="21556" y="10110"/>
                    </a:cubicBezTo>
                    <a:cubicBezTo>
                      <a:pt x="21556" y="10110"/>
                      <a:pt x="21541" y="10041"/>
                      <a:pt x="21541" y="10041"/>
                    </a:cubicBezTo>
                    <a:cubicBezTo>
                      <a:pt x="21497" y="9972"/>
                      <a:pt x="21453" y="9972"/>
                      <a:pt x="21409" y="9868"/>
                    </a:cubicBezTo>
                    <a:cubicBezTo>
                      <a:pt x="21409" y="9868"/>
                      <a:pt x="21409" y="9834"/>
                      <a:pt x="21409" y="9799"/>
                    </a:cubicBezTo>
                    <a:cubicBezTo>
                      <a:pt x="21394" y="9799"/>
                      <a:pt x="21365" y="9765"/>
                      <a:pt x="21350" y="9730"/>
                    </a:cubicBezTo>
                    <a:cubicBezTo>
                      <a:pt x="21350" y="9696"/>
                      <a:pt x="21350" y="9661"/>
                      <a:pt x="21335" y="9627"/>
                    </a:cubicBezTo>
                    <a:cubicBezTo>
                      <a:pt x="21320" y="9592"/>
                      <a:pt x="21291" y="9592"/>
                      <a:pt x="21262" y="9592"/>
                    </a:cubicBezTo>
                    <a:cubicBezTo>
                      <a:pt x="21247" y="9523"/>
                      <a:pt x="21247" y="9523"/>
                      <a:pt x="21247" y="9523"/>
                    </a:cubicBezTo>
                    <a:cubicBezTo>
                      <a:pt x="21188" y="9523"/>
                      <a:pt x="21085" y="9558"/>
                      <a:pt x="21026" y="9592"/>
                    </a:cubicBezTo>
                    <a:cubicBezTo>
                      <a:pt x="21041" y="9696"/>
                      <a:pt x="21041" y="9730"/>
                      <a:pt x="21056" y="9834"/>
                    </a:cubicBezTo>
                    <a:cubicBezTo>
                      <a:pt x="21026" y="9799"/>
                      <a:pt x="21011" y="9799"/>
                      <a:pt x="20997" y="9799"/>
                    </a:cubicBezTo>
                    <a:cubicBezTo>
                      <a:pt x="20997" y="9730"/>
                      <a:pt x="21011" y="9523"/>
                      <a:pt x="20997" y="9454"/>
                    </a:cubicBezTo>
                    <a:cubicBezTo>
                      <a:pt x="20997" y="9420"/>
                      <a:pt x="20953" y="9420"/>
                      <a:pt x="20938" y="9385"/>
                    </a:cubicBezTo>
                    <a:cubicBezTo>
                      <a:pt x="20938" y="9351"/>
                      <a:pt x="20938" y="9282"/>
                      <a:pt x="20938" y="9282"/>
                    </a:cubicBezTo>
                    <a:cubicBezTo>
                      <a:pt x="20908" y="9247"/>
                      <a:pt x="20879" y="9282"/>
                      <a:pt x="20850" y="9247"/>
                    </a:cubicBezTo>
                    <a:cubicBezTo>
                      <a:pt x="20850" y="9247"/>
                      <a:pt x="20850" y="9178"/>
                      <a:pt x="20835" y="9144"/>
                    </a:cubicBezTo>
                    <a:cubicBezTo>
                      <a:pt x="20820" y="9109"/>
                      <a:pt x="20791" y="9144"/>
                      <a:pt x="20761" y="9109"/>
                    </a:cubicBezTo>
                    <a:cubicBezTo>
                      <a:pt x="20761" y="9075"/>
                      <a:pt x="20747" y="9040"/>
                      <a:pt x="20732" y="9006"/>
                    </a:cubicBezTo>
                    <a:cubicBezTo>
                      <a:pt x="20732" y="9006"/>
                      <a:pt x="20717" y="9006"/>
                      <a:pt x="20702" y="9006"/>
                    </a:cubicBezTo>
                    <a:cubicBezTo>
                      <a:pt x="20658" y="8937"/>
                      <a:pt x="20629" y="8833"/>
                      <a:pt x="20599" y="8799"/>
                    </a:cubicBezTo>
                    <a:cubicBezTo>
                      <a:pt x="20570" y="8799"/>
                      <a:pt x="20570" y="8799"/>
                      <a:pt x="20570" y="8799"/>
                    </a:cubicBezTo>
                    <a:cubicBezTo>
                      <a:pt x="20555" y="8764"/>
                      <a:pt x="20585" y="8764"/>
                      <a:pt x="20585" y="8730"/>
                    </a:cubicBezTo>
                    <a:cubicBezTo>
                      <a:pt x="20585" y="8695"/>
                      <a:pt x="20555" y="8626"/>
                      <a:pt x="20555" y="8626"/>
                    </a:cubicBezTo>
                    <a:cubicBezTo>
                      <a:pt x="20526" y="8626"/>
                      <a:pt x="20526" y="8661"/>
                      <a:pt x="20496" y="8661"/>
                    </a:cubicBezTo>
                    <a:cubicBezTo>
                      <a:pt x="20482" y="8592"/>
                      <a:pt x="20482" y="8592"/>
                      <a:pt x="20482" y="8592"/>
                    </a:cubicBezTo>
                    <a:cubicBezTo>
                      <a:pt x="20438" y="8557"/>
                      <a:pt x="20423" y="8557"/>
                      <a:pt x="20393" y="8523"/>
                    </a:cubicBezTo>
                    <a:cubicBezTo>
                      <a:pt x="20379" y="8419"/>
                      <a:pt x="20364" y="8350"/>
                      <a:pt x="20320" y="8281"/>
                    </a:cubicBezTo>
                    <a:cubicBezTo>
                      <a:pt x="20305" y="8247"/>
                      <a:pt x="20290" y="8247"/>
                      <a:pt x="20276" y="8247"/>
                    </a:cubicBezTo>
                    <a:cubicBezTo>
                      <a:pt x="20276" y="8212"/>
                      <a:pt x="20276" y="8178"/>
                      <a:pt x="20276" y="8143"/>
                    </a:cubicBezTo>
                    <a:cubicBezTo>
                      <a:pt x="20276" y="8109"/>
                      <a:pt x="20261" y="8074"/>
                      <a:pt x="20246" y="8040"/>
                    </a:cubicBezTo>
                    <a:cubicBezTo>
                      <a:pt x="20217" y="8040"/>
                      <a:pt x="20173" y="8074"/>
                      <a:pt x="20143" y="8040"/>
                    </a:cubicBezTo>
                    <a:cubicBezTo>
                      <a:pt x="20129" y="8040"/>
                      <a:pt x="20114" y="7971"/>
                      <a:pt x="20099" y="7971"/>
                    </a:cubicBezTo>
                    <a:cubicBezTo>
                      <a:pt x="20026" y="7936"/>
                      <a:pt x="20026" y="8074"/>
                      <a:pt x="19952" y="8005"/>
                    </a:cubicBezTo>
                    <a:cubicBezTo>
                      <a:pt x="19937" y="7971"/>
                      <a:pt x="19923" y="7867"/>
                      <a:pt x="19908" y="7833"/>
                    </a:cubicBezTo>
                    <a:cubicBezTo>
                      <a:pt x="19878" y="7764"/>
                      <a:pt x="19834" y="7798"/>
                      <a:pt x="19790" y="7764"/>
                    </a:cubicBezTo>
                    <a:cubicBezTo>
                      <a:pt x="19746" y="7695"/>
                      <a:pt x="19746" y="7695"/>
                      <a:pt x="19746" y="7695"/>
                    </a:cubicBezTo>
                    <a:cubicBezTo>
                      <a:pt x="19746" y="7626"/>
                      <a:pt x="19746" y="7626"/>
                      <a:pt x="19746" y="7626"/>
                    </a:cubicBezTo>
                    <a:cubicBezTo>
                      <a:pt x="19717" y="7626"/>
                      <a:pt x="19717" y="7660"/>
                      <a:pt x="19717" y="7695"/>
                    </a:cubicBezTo>
                    <a:cubicBezTo>
                      <a:pt x="19672" y="7695"/>
                      <a:pt x="19614" y="7695"/>
                      <a:pt x="19569" y="7695"/>
                    </a:cubicBezTo>
                    <a:cubicBezTo>
                      <a:pt x="19555" y="7660"/>
                      <a:pt x="19511" y="7626"/>
                      <a:pt x="19481" y="7626"/>
                    </a:cubicBezTo>
                    <a:cubicBezTo>
                      <a:pt x="19466" y="7626"/>
                      <a:pt x="19466" y="7695"/>
                      <a:pt x="19422" y="7695"/>
                    </a:cubicBezTo>
                    <a:cubicBezTo>
                      <a:pt x="19422" y="7695"/>
                      <a:pt x="19408" y="7626"/>
                      <a:pt x="19393" y="7626"/>
                    </a:cubicBezTo>
                    <a:cubicBezTo>
                      <a:pt x="19349" y="7591"/>
                      <a:pt x="19290" y="7660"/>
                      <a:pt x="19231" y="7626"/>
                    </a:cubicBezTo>
                    <a:cubicBezTo>
                      <a:pt x="19216" y="7626"/>
                      <a:pt x="19202" y="7557"/>
                      <a:pt x="19187" y="7557"/>
                    </a:cubicBezTo>
                    <a:cubicBezTo>
                      <a:pt x="19187" y="7557"/>
                      <a:pt x="19172" y="7591"/>
                      <a:pt x="19157" y="7557"/>
                    </a:cubicBezTo>
                    <a:cubicBezTo>
                      <a:pt x="19172" y="7729"/>
                      <a:pt x="19172" y="7729"/>
                      <a:pt x="19157" y="7867"/>
                    </a:cubicBezTo>
                    <a:cubicBezTo>
                      <a:pt x="19157" y="7867"/>
                      <a:pt x="19172" y="7867"/>
                      <a:pt x="19187" y="7867"/>
                    </a:cubicBezTo>
                    <a:cubicBezTo>
                      <a:pt x="19187" y="7902"/>
                      <a:pt x="19216" y="7902"/>
                      <a:pt x="19216" y="7936"/>
                    </a:cubicBezTo>
                    <a:cubicBezTo>
                      <a:pt x="19231" y="8005"/>
                      <a:pt x="19216" y="8109"/>
                      <a:pt x="19216" y="8178"/>
                    </a:cubicBezTo>
                    <a:cubicBezTo>
                      <a:pt x="19216" y="8212"/>
                      <a:pt x="19187" y="8178"/>
                      <a:pt x="19187" y="8178"/>
                    </a:cubicBezTo>
                    <a:cubicBezTo>
                      <a:pt x="19187" y="8178"/>
                      <a:pt x="19157" y="8281"/>
                      <a:pt x="19157" y="8316"/>
                    </a:cubicBezTo>
                    <a:cubicBezTo>
                      <a:pt x="19143" y="8316"/>
                      <a:pt x="19128" y="8281"/>
                      <a:pt x="19128" y="8316"/>
                    </a:cubicBezTo>
                    <a:cubicBezTo>
                      <a:pt x="19128" y="8316"/>
                      <a:pt x="19128" y="8385"/>
                      <a:pt x="19128" y="8385"/>
                    </a:cubicBezTo>
                    <a:cubicBezTo>
                      <a:pt x="19113" y="8419"/>
                      <a:pt x="19069" y="8385"/>
                      <a:pt x="19054" y="8385"/>
                    </a:cubicBezTo>
                    <a:cubicBezTo>
                      <a:pt x="19054" y="8385"/>
                      <a:pt x="19054" y="8419"/>
                      <a:pt x="19040" y="8454"/>
                    </a:cubicBezTo>
                    <a:cubicBezTo>
                      <a:pt x="19025" y="8454"/>
                      <a:pt x="18996" y="8454"/>
                      <a:pt x="18966" y="8454"/>
                    </a:cubicBezTo>
                    <a:cubicBezTo>
                      <a:pt x="18951" y="8385"/>
                      <a:pt x="18937" y="8212"/>
                      <a:pt x="18937" y="8143"/>
                    </a:cubicBezTo>
                    <a:cubicBezTo>
                      <a:pt x="18922" y="8109"/>
                      <a:pt x="18893" y="8143"/>
                      <a:pt x="18878" y="8109"/>
                    </a:cubicBezTo>
                    <a:cubicBezTo>
                      <a:pt x="18863" y="8040"/>
                      <a:pt x="18878" y="7867"/>
                      <a:pt x="18878" y="7833"/>
                    </a:cubicBezTo>
                    <a:cubicBezTo>
                      <a:pt x="18849" y="7867"/>
                      <a:pt x="18819" y="7936"/>
                      <a:pt x="18819" y="7971"/>
                    </a:cubicBezTo>
                    <a:cubicBezTo>
                      <a:pt x="18790" y="7971"/>
                      <a:pt x="18819" y="7936"/>
                      <a:pt x="18790" y="7936"/>
                    </a:cubicBezTo>
                    <a:cubicBezTo>
                      <a:pt x="18760" y="7936"/>
                      <a:pt x="18701" y="8040"/>
                      <a:pt x="18672" y="8040"/>
                    </a:cubicBezTo>
                    <a:cubicBezTo>
                      <a:pt x="18657" y="8040"/>
                      <a:pt x="18672" y="7936"/>
                      <a:pt x="18672" y="7936"/>
                    </a:cubicBezTo>
                    <a:cubicBezTo>
                      <a:pt x="18643" y="7902"/>
                      <a:pt x="18584" y="7867"/>
                      <a:pt x="18569" y="7867"/>
                    </a:cubicBezTo>
                    <a:cubicBezTo>
                      <a:pt x="18554" y="7867"/>
                      <a:pt x="18495" y="7867"/>
                      <a:pt x="18466" y="7902"/>
                    </a:cubicBezTo>
                    <a:cubicBezTo>
                      <a:pt x="18466" y="7902"/>
                      <a:pt x="18451" y="7971"/>
                      <a:pt x="18451" y="7971"/>
                    </a:cubicBezTo>
                    <a:cubicBezTo>
                      <a:pt x="18422" y="7971"/>
                      <a:pt x="18407" y="7936"/>
                      <a:pt x="18392" y="7902"/>
                    </a:cubicBezTo>
                    <a:cubicBezTo>
                      <a:pt x="18392" y="7902"/>
                      <a:pt x="18392" y="7833"/>
                      <a:pt x="18392" y="7833"/>
                    </a:cubicBezTo>
                    <a:cubicBezTo>
                      <a:pt x="18334" y="7833"/>
                      <a:pt x="18245" y="7867"/>
                      <a:pt x="18172" y="7833"/>
                    </a:cubicBezTo>
                    <a:cubicBezTo>
                      <a:pt x="18157" y="7833"/>
                      <a:pt x="18157" y="7798"/>
                      <a:pt x="18142" y="7833"/>
                    </a:cubicBezTo>
                    <a:cubicBezTo>
                      <a:pt x="18128" y="7833"/>
                      <a:pt x="18083" y="7936"/>
                      <a:pt x="18069" y="7936"/>
                    </a:cubicBezTo>
                    <a:cubicBezTo>
                      <a:pt x="18039" y="7936"/>
                      <a:pt x="18025" y="7936"/>
                      <a:pt x="17995" y="7971"/>
                    </a:cubicBezTo>
                    <a:cubicBezTo>
                      <a:pt x="17995" y="8040"/>
                      <a:pt x="17980" y="8178"/>
                      <a:pt x="17966" y="8281"/>
                    </a:cubicBezTo>
                    <a:cubicBezTo>
                      <a:pt x="17966" y="8281"/>
                      <a:pt x="17936" y="8350"/>
                      <a:pt x="17936" y="8350"/>
                    </a:cubicBezTo>
                    <a:cubicBezTo>
                      <a:pt x="17936" y="8316"/>
                      <a:pt x="17951" y="8281"/>
                      <a:pt x="17936" y="8247"/>
                    </a:cubicBezTo>
                    <a:cubicBezTo>
                      <a:pt x="17922" y="8212"/>
                      <a:pt x="17922" y="8212"/>
                      <a:pt x="17922" y="8212"/>
                    </a:cubicBezTo>
                    <a:cubicBezTo>
                      <a:pt x="17922" y="8178"/>
                      <a:pt x="17922" y="8143"/>
                      <a:pt x="17922" y="8109"/>
                    </a:cubicBezTo>
                    <a:cubicBezTo>
                      <a:pt x="17922" y="8074"/>
                      <a:pt x="17892" y="8040"/>
                      <a:pt x="17892" y="8040"/>
                    </a:cubicBezTo>
                    <a:cubicBezTo>
                      <a:pt x="17877" y="7971"/>
                      <a:pt x="17892" y="7936"/>
                      <a:pt x="17877" y="7902"/>
                    </a:cubicBezTo>
                    <a:cubicBezTo>
                      <a:pt x="17863" y="7902"/>
                      <a:pt x="17833" y="7902"/>
                      <a:pt x="17819" y="7902"/>
                    </a:cubicBezTo>
                    <a:cubicBezTo>
                      <a:pt x="17819" y="7867"/>
                      <a:pt x="17833" y="7764"/>
                      <a:pt x="17833" y="7764"/>
                    </a:cubicBezTo>
                    <a:cubicBezTo>
                      <a:pt x="17819" y="7695"/>
                      <a:pt x="17819" y="7764"/>
                      <a:pt x="17819" y="7695"/>
                    </a:cubicBezTo>
                    <a:cubicBezTo>
                      <a:pt x="17833" y="7660"/>
                      <a:pt x="17848" y="7626"/>
                      <a:pt x="17848" y="7626"/>
                    </a:cubicBezTo>
                    <a:cubicBezTo>
                      <a:pt x="17833" y="7557"/>
                      <a:pt x="17804" y="7453"/>
                      <a:pt x="17774" y="7419"/>
                    </a:cubicBezTo>
                    <a:cubicBezTo>
                      <a:pt x="17774" y="7419"/>
                      <a:pt x="17745" y="7453"/>
                      <a:pt x="17745" y="7419"/>
                    </a:cubicBezTo>
                    <a:cubicBezTo>
                      <a:pt x="17730" y="7384"/>
                      <a:pt x="17730" y="7315"/>
                      <a:pt x="17701" y="7281"/>
                    </a:cubicBezTo>
                    <a:cubicBezTo>
                      <a:pt x="17686" y="7246"/>
                      <a:pt x="17657" y="7281"/>
                      <a:pt x="17613" y="7246"/>
                    </a:cubicBezTo>
                    <a:cubicBezTo>
                      <a:pt x="17598" y="7246"/>
                      <a:pt x="17583" y="7177"/>
                      <a:pt x="17554" y="7142"/>
                    </a:cubicBezTo>
                    <a:cubicBezTo>
                      <a:pt x="17554" y="7177"/>
                      <a:pt x="17524" y="7212"/>
                      <a:pt x="17524" y="7212"/>
                    </a:cubicBezTo>
                    <a:cubicBezTo>
                      <a:pt x="17524" y="7246"/>
                      <a:pt x="17524" y="7246"/>
                      <a:pt x="17524" y="7246"/>
                    </a:cubicBezTo>
                    <a:cubicBezTo>
                      <a:pt x="17510" y="7246"/>
                      <a:pt x="17495" y="7177"/>
                      <a:pt x="17465" y="7212"/>
                    </a:cubicBezTo>
                    <a:cubicBezTo>
                      <a:pt x="17436" y="7212"/>
                      <a:pt x="17421" y="7281"/>
                      <a:pt x="17377" y="7281"/>
                    </a:cubicBezTo>
                    <a:cubicBezTo>
                      <a:pt x="17362" y="7212"/>
                      <a:pt x="17362" y="7212"/>
                      <a:pt x="17362" y="7212"/>
                    </a:cubicBezTo>
                    <a:cubicBezTo>
                      <a:pt x="17348" y="7212"/>
                      <a:pt x="17318" y="7246"/>
                      <a:pt x="17274" y="7212"/>
                    </a:cubicBezTo>
                    <a:cubicBezTo>
                      <a:pt x="17259" y="7212"/>
                      <a:pt x="17230" y="7177"/>
                      <a:pt x="17201" y="7177"/>
                    </a:cubicBezTo>
                    <a:cubicBezTo>
                      <a:pt x="17156" y="7177"/>
                      <a:pt x="17127" y="7315"/>
                      <a:pt x="17068" y="7281"/>
                    </a:cubicBezTo>
                    <a:cubicBezTo>
                      <a:pt x="17024" y="7281"/>
                      <a:pt x="17024" y="7212"/>
                      <a:pt x="16965" y="7212"/>
                    </a:cubicBezTo>
                    <a:cubicBezTo>
                      <a:pt x="16921" y="7246"/>
                      <a:pt x="16862" y="7350"/>
                      <a:pt x="16803" y="7350"/>
                    </a:cubicBezTo>
                    <a:cubicBezTo>
                      <a:pt x="16759" y="7350"/>
                      <a:pt x="16715" y="7315"/>
                      <a:pt x="16656" y="7350"/>
                    </a:cubicBezTo>
                    <a:cubicBezTo>
                      <a:pt x="16627" y="7350"/>
                      <a:pt x="16583" y="7384"/>
                      <a:pt x="16538" y="7350"/>
                    </a:cubicBezTo>
                    <a:cubicBezTo>
                      <a:pt x="16524" y="7350"/>
                      <a:pt x="16509" y="7384"/>
                      <a:pt x="16509" y="7384"/>
                    </a:cubicBezTo>
                    <a:cubicBezTo>
                      <a:pt x="16450" y="7350"/>
                      <a:pt x="16435" y="7350"/>
                      <a:pt x="16377" y="7384"/>
                    </a:cubicBezTo>
                    <a:cubicBezTo>
                      <a:pt x="16406" y="7246"/>
                      <a:pt x="16435" y="7177"/>
                      <a:pt x="16494" y="7073"/>
                    </a:cubicBezTo>
                    <a:cubicBezTo>
                      <a:pt x="16480" y="7004"/>
                      <a:pt x="16480" y="7004"/>
                      <a:pt x="16480" y="7004"/>
                    </a:cubicBezTo>
                    <a:cubicBezTo>
                      <a:pt x="16465" y="7004"/>
                      <a:pt x="16450" y="7004"/>
                      <a:pt x="16421" y="7004"/>
                    </a:cubicBezTo>
                    <a:cubicBezTo>
                      <a:pt x="16435" y="6970"/>
                      <a:pt x="16421" y="6901"/>
                      <a:pt x="16421" y="6866"/>
                    </a:cubicBezTo>
                    <a:cubicBezTo>
                      <a:pt x="16450" y="6866"/>
                      <a:pt x="16450" y="6866"/>
                      <a:pt x="16450" y="6866"/>
                    </a:cubicBezTo>
                    <a:cubicBezTo>
                      <a:pt x="16421" y="6832"/>
                      <a:pt x="16465" y="6797"/>
                      <a:pt x="16465" y="6797"/>
                    </a:cubicBezTo>
                    <a:cubicBezTo>
                      <a:pt x="16480" y="6832"/>
                      <a:pt x="16480" y="6901"/>
                      <a:pt x="16480" y="6935"/>
                    </a:cubicBezTo>
                    <a:cubicBezTo>
                      <a:pt x="16494" y="6901"/>
                      <a:pt x="16524" y="6866"/>
                      <a:pt x="16538" y="6866"/>
                    </a:cubicBezTo>
                    <a:cubicBezTo>
                      <a:pt x="16538" y="6832"/>
                      <a:pt x="16538" y="6797"/>
                      <a:pt x="16553" y="6728"/>
                    </a:cubicBezTo>
                    <a:cubicBezTo>
                      <a:pt x="16524" y="6659"/>
                      <a:pt x="16480" y="6556"/>
                      <a:pt x="16450" y="6556"/>
                    </a:cubicBezTo>
                    <a:cubicBezTo>
                      <a:pt x="16421" y="6556"/>
                      <a:pt x="16421" y="6590"/>
                      <a:pt x="16391" y="6590"/>
                    </a:cubicBezTo>
                    <a:cubicBezTo>
                      <a:pt x="16391" y="6590"/>
                      <a:pt x="16362" y="6487"/>
                      <a:pt x="16347" y="6487"/>
                    </a:cubicBezTo>
                    <a:cubicBezTo>
                      <a:pt x="16288" y="6452"/>
                      <a:pt x="16229" y="6487"/>
                      <a:pt x="16171" y="6521"/>
                    </a:cubicBezTo>
                    <a:cubicBezTo>
                      <a:pt x="16141" y="6694"/>
                      <a:pt x="16097" y="6763"/>
                      <a:pt x="16068" y="6935"/>
                    </a:cubicBezTo>
                    <a:cubicBezTo>
                      <a:pt x="16068" y="6935"/>
                      <a:pt x="16053" y="7004"/>
                      <a:pt x="16053" y="7004"/>
                    </a:cubicBezTo>
                    <a:cubicBezTo>
                      <a:pt x="16053" y="7004"/>
                      <a:pt x="15935" y="7073"/>
                      <a:pt x="15935" y="7073"/>
                    </a:cubicBezTo>
                    <a:cubicBezTo>
                      <a:pt x="15920" y="7039"/>
                      <a:pt x="15920" y="7039"/>
                      <a:pt x="15920" y="7039"/>
                    </a:cubicBezTo>
                    <a:cubicBezTo>
                      <a:pt x="15891" y="7004"/>
                      <a:pt x="15950" y="6970"/>
                      <a:pt x="15965" y="6935"/>
                    </a:cubicBezTo>
                    <a:cubicBezTo>
                      <a:pt x="15965" y="6901"/>
                      <a:pt x="15935" y="6901"/>
                      <a:pt x="15935" y="6866"/>
                    </a:cubicBezTo>
                    <a:cubicBezTo>
                      <a:pt x="15935" y="6866"/>
                      <a:pt x="15950" y="6832"/>
                      <a:pt x="15935" y="6797"/>
                    </a:cubicBezTo>
                    <a:cubicBezTo>
                      <a:pt x="16009" y="6763"/>
                      <a:pt x="15994" y="6763"/>
                      <a:pt x="16023" y="6590"/>
                    </a:cubicBezTo>
                    <a:cubicBezTo>
                      <a:pt x="16038" y="6625"/>
                      <a:pt x="16053" y="6625"/>
                      <a:pt x="16053" y="6625"/>
                    </a:cubicBezTo>
                    <a:cubicBezTo>
                      <a:pt x="16053" y="6659"/>
                      <a:pt x="16053" y="6659"/>
                      <a:pt x="16053" y="6659"/>
                    </a:cubicBezTo>
                    <a:cubicBezTo>
                      <a:pt x="16038" y="6659"/>
                      <a:pt x="16023" y="6728"/>
                      <a:pt x="16068" y="6763"/>
                    </a:cubicBezTo>
                    <a:cubicBezTo>
                      <a:pt x="16082" y="6694"/>
                      <a:pt x="16082" y="6659"/>
                      <a:pt x="16097" y="6556"/>
                    </a:cubicBezTo>
                    <a:cubicBezTo>
                      <a:pt x="16009" y="6556"/>
                      <a:pt x="15906" y="6590"/>
                      <a:pt x="15832" y="6590"/>
                    </a:cubicBezTo>
                    <a:cubicBezTo>
                      <a:pt x="15803" y="6314"/>
                      <a:pt x="15817" y="6418"/>
                      <a:pt x="15950" y="6452"/>
                    </a:cubicBezTo>
                    <a:cubicBezTo>
                      <a:pt x="15950" y="6383"/>
                      <a:pt x="15950" y="6383"/>
                      <a:pt x="15950" y="6383"/>
                    </a:cubicBezTo>
                    <a:cubicBezTo>
                      <a:pt x="15906" y="6383"/>
                      <a:pt x="15862" y="6349"/>
                      <a:pt x="15803" y="6314"/>
                    </a:cubicBezTo>
                    <a:cubicBezTo>
                      <a:pt x="15773" y="6280"/>
                      <a:pt x="15773" y="6280"/>
                      <a:pt x="15773" y="6280"/>
                    </a:cubicBezTo>
                    <a:cubicBezTo>
                      <a:pt x="15744" y="6280"/>
                      <a:pt x="15729" y="6314"/>
                      <a:pt x="15685" y="6314"/>
                    </a:cubicBezTo>
                    <a:cubicBezTo>
                      <a:pt x="15656" y="6314"/>
                      <a:pt x="15611" y="6245"/>
                      <a:pt x="15597" y="6245"/>
                    </a:cubicBezTo>
                    <a:cubicBezTo>
                      <a:pt x="15567" y="6211"/>
                      <a:pt x="15553" y="6245"/>
                      <a:pt x="15523" y="6245"/>
                    </a:cubicBezTo>
                    <a:cubicBezTo>
                      <a:pt x="15523" y="6245"/>
                      <a:pt x="15450" y="6176"/>
                      <a:pt x="15435" y="6176"/>
                    </a:cubicBezTo>
                    <a:cubicBezTo>
                      <a:pt x="15435" y="6142"/>
                      <a:pt x="15420" y="6073"/>
                      <a:pt x="15405" y="6073"/>
                    </a:cubicBezTo>
                    <a:cubicBezTo>
                      <a:pt x="15391" y="6073"/>
                      <a:pt x="15347" y="6073"/>
                      <a:pt x="15317" y="6073"/>
                    </a:cubicBezTo>
                    <a:cubicBezTo>
                      <a:pt x="15332" y="6073"/>
                      <a:pt x="15317" y="6142"/>
                      <a:pt x="15332" y="6142"/>
                    </a:cubicBezTo>
                    <a:cubicBezTo>
                      <a:pt x="15347" y="6142"/>
                      <a:pt x="15347" y="6142"/>
                      <a:pt x="15361" y="6142"/>
                    </a:cubicBezTo>
                    <a:cubicBezTo>
                      <a:pt x="15361" y="6142"/>
                      <a:pt x="15361" y="6176"/>
                      <a:pt x="15376" y="6176"/>
                    </a:cubicBezTo>
                    <a:cubicBezTo>
                      <a:pt x="15376" y="6176"/>
                      <a:pt x="15376" y="6211"/>
                      <a:pt x="15376" y="6211"/>
                    </a:cubicBezTo>
                    <a:cubicBezTo>
                      <a:pt x="15376" y="6280"/>
                      <a:pt x="15376" y="6280"/>
                      <a:pt x="15376" y="6280"/>
                    </a:cubicBezTo>
                    <a:cubicBezTo>
                      <a:pt x="15332" y="6280"/>
                      <a:pt x="15288" y="6280"/>
                      <a:pt x="15244" y="6280"/>
                    </a:cubicBezTo>
                    <a:cubicBezTo>
                      <a:pt x="15244" y="6280"/>
                      <a:pt x="15244" y="6383"/>
                      <a:pt x="15229" y="6418"/>
                    </a:cubicBezTo>
                    <a:cubicBezTo>
                      <a:pt x="15244" y="6418"/>
                      <a:pt x="15317" y="6452"/>
                      <a:pt x="15302" y="6452"/>
                    </a:cubicBezTo>
                    <a:cubicBezTo>
                      <a:pt x="15317" y="6452"/>
                      <a:pt x="15332" y="6452"/>
                      <a:pt x="15347" y="6452"/>
                    </a:cubicBezTo>
                    <a:cubicBezTo>
                      <a:pt x="15361" y="6521"/>
                      <a:pt x="15361" y="6521"/>
                      <a:pt x="15361" y="6521"/>
                    </a:cubicBezTo>
                    <a:cubicBezTo>
                      <a:pt x="15258" y="6452"/>
                      <a:pt x="15185" y="6487"/>
                      <a:pt x="15229" y="6797"/>
                    </a:cubicBezTo>
                    <a:cubicBezTo>
                      <a:pt x="15229" y="6832"/>
                      <a:pt x="15244" y="6866"/>
                      <a:pt x="15258" y="6866"/>
                    </a:cubicBezTo>
                    <a:cubicBezTo>
                      <a:pt x="15244" y="6901"/>
                      <a:pt x="15258" y="6935"/>
                      <a:pt x="15258" y="7004"/>
                    </a:cubicBezTo>
                    <a:cubicBezTo>
                      <a:pt x="15244" y="7004"/>
                      <a:pt x="15214" y="7039"/>
                      <a:pt x="15199" y="7004"/>
                    </a:cubicBezTo>
                    <a:cubicBezTo>
                      <a:pt x="15185" y="7004"/>
                      <a:pt x="15185" y="6970"/>
                      <a:pt x="15155" y="6970"/>
                    </a:cubicBezTo>
                    <a:cubicBezTo>
                      <a:pt x="15155" y="6970"/>
                      <a:pt x="15141" y="7004"/>
                      <a:pt x="15126" y="7004"/>
                    </a:cubicBezTo>
                    <a:cubicBezTo>
                      <a:pt x="15126" y="6970"/>
                      <a:pt x="15126" y="6970"/>
                      <a:pt x="15141" y="6901"/>
                    </a:cubicBezTo>
                    <a:cubicBezTo>
                      <a:pt x="15126" y="6901"/>
                      <a:pt x="15126" y="6866"/>
                      <a:pt x="15111" y="6832"/>
                    </a:cubicBezTo>
                    <a:cubicBezTo>
                      <a:pt x="15111" y="6832"/>
                      <a:pt x="15067" y="6866"/>
                      <a:pt x="15082" y="6866"/>
                    </a:cubicBezTo>
                    <a:cubicBezTo>
                      <a:pt x="15082" y="6866"/>
                      <a:pt x="15067" y="6866"/>
                      <a:pt x="15052" y="6866"/>
                    </a:cubicBezTo>
                    <a:cubicBezTo>
                      <a:pt x="15052" y="6901"/>
                      <a:pt x="15067" y="6901"/>
                      <a:pt x="15052" y="6901"/>
                    </a:cubicBezTo>
                    <a:cubicBezTo>
                      <a:pt x="15052" y="6901"/>
                      <a:pt x="15038" y="6970"/>
                      <a:pt x="15038" y="7004"/>
                    </a:cubicBezTo>
                    <a:cubicBezTo>
                      <a:pt x="15052" y="7004"/>
                      <a:pt x="15067" y="7039"/>
                      <a:pt x="15067" y="7073"/>
                    </a:cubicBezTo>
                    <a:cubicBezTo>
                      <a:pt x="15023" y="7108"/>
                      <a:pt x="14993" y="7142"/>
                      <a:pt x="14935" y="7142"/>
                    </a:cubicBezTo>
                    <a:cubicBezTo>
                      <a:pt x="14935" y="7073"/>
                      <a:pt x="14935" y="7073"/>
                      <a:pt x="14935" y="7073"/>
                    </a:cubicBezTo>
                    <a:cubicBezTo>
                      <a:pt x="14920" y="7073"/>
                      <a:pt x="14890" y="7108"/>
                      <a:pt x="14876" y="7073"/>
                    </a:cubicBezTo>
                    <a:cubicBezTo>
                      <a:pt x="14876" y="7073"/>
                      <a:pt x="14876" y="7039"/>
                      <a:pt x="14876" y="7004"/>
                    </a:cubicBezTo>
                    <a:cubicBezTo>
                      <a:pt x="14832" y="6935"/>
                      <a:pt x="14787" y="6866"/>
                      <a:pt x="14743" y="6832"/>
                    </a:cubicBezTo>
                    <a:cubicBezTo>
                      <a:pt x="14743" y="6797"/>
                      <a:pt x="14743" y="6797"/>
                      <a:pt x="14743" y="6797"/>
                    </a:cubicBezTo>
                    <a:cubicBezTo>
                      <a:pt x="14729" y="6797"/>
                      <a:pt x="14714" y="6832"/>
                      <a:pt x="14699" y="6797"/>
                    </a:cubicBezTo>
                    <a:cubicBezTo>
                      <a:pt x="14684" y="6797"/>
                      <a:pt x="14670" y="6728"/>
                      <a:pt x="14670" y="6728"/>
                    </a:cubicBezTo>
                    <a:cubicBezTo>
                      <a:pt x="14596" y="6728"/>
                      <a:pt x="14552" y="6901"/>
                      <a:pt x="14508" y="6935"/>
                    </a:cubicBezTo>
                    <a:cubicBezTo>
                      <a:pt x="14493" y="6970"/>
                      <a:pt x="14478" y="6935"/>
                      <a:pt x="14464" y="6935"/>
                    </a:cubicBezTo>
                    <a:cubicBezTo>
                      <a:pt x="14449" y="6935"/>
                      <a:pt x="14420" y="7004"/>
                      <a:pt x="14405" y="7004"/>
                    </a:cubicBezTo>
                    <a:cubicBezTo>
                      <a:pt x="14420" y="6935"/>
                      <a:pt x="14420" y="6866"/>
                      <a:pt x="14420" y="6797"/>
                    </a:cubicBezTo>
                    <a:cubicBezTo>
                      <a:pt x="14420" y="6797"/>
                      <a:pt x="14405" y="6797"/>
                      <a:pt x="14405" y="6763"/>
                    </a:cubicBezTo>
                    <a:cubicBezTo>
                      <a:pt x="14390" y="6763"/>
                      <a:pt x="14375" y="6763"/>
                      <a:pt x="14375" y="6728"/>
                    </a:cubicBezTo>
                    <a:cubicBezTo>
                      <a:pt x="14361" y="6694"/>
                      <a:pt x="14375" y="6659"/>
                      <a:pt x="14375" y="6625"/>
                    </a:cubicBezTo>
                    <a:cubicBezTo>
                      <a:pt x="14375" y="6625"/>
                      <a:pt x="14346" y="6625"/>
                      <a:pt x="14346" y="6590"/>
                    </a:cubicBezTo>
                    <a:cubicBezTo>
                      <a:pt x="14302" y="6797"/>
                      <a:pt x="14302" y="6797"/>
                      <a:pt x="14302" y="6797"/>
                    </a:cubicBezTo>
                    <a:cubicBezTo>
                      <a:pt x="14302" y="6866"/>
                      <a:pt x="14317" y="6935"/>
                      <a:pt x="14317" y="6970"/>
                    </a:cubicBezTo>
                    <a:cubicBezTo>
                      <a:pt x="14317" y="6970"/>
                      <a:pt x="14272" y="7004"/>
                      <a:pt x="14272" y="7004"/>
                    </a:cubicBezTo>
                    <a:cubicBezTo>
                      <a:pt x="14272" y="7281"/>
                      <a:pt x="14258" y="7281"/>
                      <a:pt x="14214" y="7419"/>
                    </a:cubicBezTo>
                    <a:cubicBezTo>
                      <a:pt x="14214" y="7453"/>
                      <a:pt x="14199" y="7522"/>
                      <a:pt x="14199" y="7557"/>
                    </a:cubicBezTo>
                    <a:cubicBezTo>
                      <a:pt x="14184" y="7557"/>
                      <a:pt x="14169" y="7557"/>
                      <a:pt x="14155" y="7557"/>
                    </a:cubicBezTo>
                    <a:cubicBezTo>
                      <a:pt x="14155" y="7522"/>
                      <a:pt x="14140" y="7522"/>
                      <a:pt x="14140" y="7522"/>
                    </a:cubicBezTo>
                    <a:cubicBezTo>
                      <a:pt x="14155" y="7419"/>
                      <a:pt x="14155" y="7384"/>
                      <a:pt x="14169" y="7281"/>
                    </a:cubicBezTo>
                    <a:cubicBezTo>
                      <a:pt x="14155" y="7281"/>
                      <a:pt x="14140" y="7281"/>
                      <a:pt x="14140" y="7281"/>
                    </a:cubicBezTo>
                    <a:cubicBezTo>
                      <a:pt x="14140" y="7350"/>
                      <a:pt x="14140" y="7350"/>
                      <a:pt x="14140" y="7350"/>
                    </a:cubicBezTo>
                    <a:cubicBezTo>
                      <a:pt x="14096" y="7350"/>
                      <a:pt x="14052" y="7212"/>
                      <a:pt x="14037" y="7177"/>
                    </a:cubicBezTo>
                    <a:cubicBezTo>
                      <a:pt x="13993" y="7212"/>
                      <a:pt x="13978" y="7177"/>
                      <a:pt x="13949" y="7212"/>
                    </a:cubicBezTo>
                    <a:cubicBezTo>
                      <a:pt x="13919" y="7142"/>
                      <a:pt x="13905" y="7108"/>
                      <a:pt x="13890" y="7004"/>
                    </a:cubicBezTo>
                    <a:cubicBezTo>
                      <a:pt x="13875" y="7039"/>
                      <a:pt x="13860" y="7039"/>
                      <a:pt x="13831" y="7073"/>
                    </a:cubicBezTo>
                    <a:cubicBezTo>
                      <a:pt x="13831" y="7039"/>
                      <a:pt x="13846" y="7004"/>
                      <a:pt x="13831" y="7004"/>
                    </a:cubicBezTo>
                    <a:cubicBezTo>
                      <a:pt x="13831" y="7004"/>
                      <a:pt x="13831" y="6935"/>
                      <a:pt x="13846" y="6935"/>
                    </a:cubicBezTo>
                    <a:cubicBezTo>
                      <a:pt x="13905" y="6832"/>
                      <a:pt x="13919" y="6970"/>
                      <a:pt x="13875" y="6763"/>
                    </a:cubicBezTo>
                    <a:cubicBezTo>
                      <a:pt x="13860" y="6763"/>
                      <a:pt x="13860" y="6763"/>
                      <a:pt x="13860" y="6763"/>
                    </a:cubicBezTo>
                    <a:cubicBezTo>
                      <a:pt x="13846" y="6797"/>
                      <a:pt x="13860" y="6832"/>
                      <a:pt x="13860" y="6832"/>
                    </a:cubicBezTo>
                    <a:cubicBezTo>
                      <a:pt x="13860" y="6832"/>
                      <a:pt x="13860" y="6866"/>
                      <a:pt x="13860" y="6866"/>
                    </a:cubicBezTo>
                    <a:cubicBezTo>
                      <a:pt x="13846" y="6866"/>
                      <a:pt x="13816" y="6866"/>
                      <a:pt x="13802" y="6866"/>
                    </a:cubicBezTo>
                    <a:cubicBezTo>
                      <a:pt x="13772" y="6694"/>
                      <a:pt x="13713" y="6625"/>
                      <a:pt x="13654" y="6521"/>
                    </a:cubicBezTo>
                    <a:cubicBezTo>
                      <a:pt x="13640" y="6521"/>
                      <a:pt x="13625" y="6521"/>
                      <a:pt x="13610" y="6521"/>
                    </a:cubicBezTo>
                    <a:cubicBezTo>
                      <a:pt x="13566" y="6625"/>
                      <a:pt x="13625" y="6763"/>
                      <a:pt x="13625" y="6797"/>
                    </a:cubicBezTo>
                    <a:cubicBezTo>
                      <a:pt x="13625" y="6797"/>
                      <a:pt x="13625" y="6866"/>
                      <a:pt x="13625" y="6832"/>
                    </a:cubicBezTo>
                    <a:cubicBezTo>
                      <a:pt x="13610" y="6832"/>
                      <a:pt x="13625" y="6901"/>
                      <a:pt x="13610" y="6866"/>
                    </a:cubicBezTo>
                    <a:cubicBezTo>
                      <a:pt x="13581" y="6797"/>
                      <a:pt x="13581" y="6625"/>
                      <a:pt x="13537" y="6556"/>
                    </a:cubicBezTo>
                    <a:cubicBezTo>
                      <a:pt x="13522" y="6556"/>
                      <a:pt x="13507" y="6556"/>
                      <a:pt x="13493" y="6556"/>
                    </a:cubicBezTo>
                    <a:cubicBezTo>
                      <a:pt x="13478" y="6556"/>
                      <a:pt x="13375" y="6452"/>
                      <a:pt x="13419" y="6452"/>
                    </a:cubicBezTo>
                    <a:cubicBezTo>
                      <a:pt x="13449" y="6487"/>
                      <a:pt x="13463" y="6487"/>
                      <a:pt x="13507" y="6487"/>
                    </a:cubicBezTo>
                    <a:cubicBezTo>
                      <a:pt x="13493" y="6418"/>
                      <a:pt x="13493" y="6383"/>
                      <a:pt x="13478" y="6314"/>
                    </a:cubicBezTo>
                    <a:cubicBezTo>
                      <a:pt x="13463" y="6349"/>
                      <a:pt x="13449" y="6349"/>
                      <a:pt x="13419" y="6349"/>
                    </a:cubicBezTo>
                    <a:cubicBezTo>
                      <a:pt x="13404" y="6452"/>
                      <a:pt x="13404" y="6452"/>
                      <a:pt x="13404" y="6452"/>
                    </a:cubicBezTo>
                    <a:cubicBezTo>
                      <a:pt x="13390" y="6452"/>
                      <a:pt x="13390" y="6452"/>
                      <a:pt x="13390" y="6452"/>
                    </a:cubicBezTo>
                    <a:cubicBezTo>
                      <a:pt x="13375" y="6452"/>
                      <a:pt x="13360" y="6383"/>
                      <a:pt x="13346" y="6383"/>
                    </a:cubicBezTo>
                    <a:cubicBezTo>
                      <a:pt x="13316" y="6349"/>
                      <a:pt x="13301" y="6383"/>
                      <a:pt x="13301" y="6383"/>
                    </a:cubicBezTo>
                    <a:cubicBezTo>
                      <a:pt x="13301" y="6383"/>
                      <a:pt x="13316" y="6383"/>
                      <a:pt x="13331" y="6349"/>
                    </a:cubicBezTo>
                    <a:cubicBezTo>
                      <a:pt x="13331" y="6349"/>
                      <a:pt x="13346" y="6314"/>
                      <a:pt x="13360" y="6280"/>
                    </a:cubicBezTo>
                    <a:cubicBezTo>
                      <a:pt x="13360" y="6280"/>
                      <a:pt x="13331" y="6211"/>
                      <a:pt x="13331" y="6211"/>
                    </a:cubicBezTo>
                    <a:cubicBezTo>
                      <a:pt x="13331" y="6211"/>
                      <a:pt x="13287" y="6245"/>
                      <a:pt x="13301" y="6245"/>
                    </a:cubicBezTo>
                    <a:cubicBezTo>
                      <a:pt x="13213" y="6280"/>
                      <a:pt x="13301" y="6211"/>
                      <a:pt x="13301" y="6176"/>
                    </a:cubicBezTo>
                    <a:cubicBezTo>
                      <a:pt x="13331" y="6142"/>
                      <a:pt x="13316" y="6142"/>
                      <a:pt x="13316" y="6073"/>
                    </a:cubicBezTo>
                    <a:cubicBezTo>
                      <a:pt x="13331" y="6073"/>
                      <a:pt x="13346" y="6073"/>
                      <a:pt x="13360" y="6073"/>
                    </a:cubicBezTo>
                    <a:cubicBezTo>
                      <a:pt x="13375" y="6073"/>
                      <a:pt x="13404" y="6004"/>
                      <a:pt x="13404" y="6004"/>
                    </a:cubicBezTo>
                    <a:cubicBezTo>
                      <a:pt x="13419" y="6004"/>
                      <a:pt x="13434" y="6004"/>
                      <a:pt x="13449" y="6004"/>
                    </a:cubicBezTo>
                    <a:cubicBezTo>
                      <a:pt x="13478" y="5969"/>
                      <a:pt x="13493" y="5866"/>
                      <a:pt x="13522" y="5831"/>
                    </a:cubicBezTo>
                    <a:cubicBezTo>
                      <a:pt x="13537" y="5831"/>
                      <a:pt x="13537" y="5831"/>
                      <a:pt x="13537" y="5831"/>
                    </a:cubicBezTo>
                    <a:cubicBezTo>
                      <a:pt x="13537" y="5797"/>
                      <a:pt x="13522" y="5728"/>
                      <a:pt x="13537" y="5693"/>
                    </a:cubicBezTo>
                    <a:cubicBezTo>
                      <a:pt x="13507" y="5693"/>
                      <a:pt x="13478" y="5728"/>
                      <a:pt x="13449" y="5693"/>
                    </a:cubicBezTo>
                    <a:cubicBezTo>
                      <a:pt x="13434" y="5693"/>
                      <a:pt x="13419" y="5590"/>
                      <a:pt x="13404" y="5555"/>
                    </a:cubicBezTo>
                    <a:cubicBezTo>
                      <a:pt x="13390" y="5555"/>
                      <a:pt x="13375" y="5590"/>
                      <a:pt x="13360" y="5555"/>
                    </a:cubicBezTo>
                    <a:cubicBezTo>
                      <a:pt x="13346" y="5555"/>
                      <a:pt x="13346" y="5521"/>
                      <a:pt x="13346" y="5486"/>
                    </a:cubicBezTo>
                    <a:cubicBezTo>
                      <a:pt x="13316" y="5452"/>
                      <a:pt x="13243" y="5452"/>
                      <a:pt x="13213" y="5486"/>
                    </a:cubicBezTo>
                    <a:cubicBezTo>
                      <a:pt x="13081" y="5555"/>
                      <a:pt x="13066" y="5590"/>
                      <a:pt x="13081" y="5831"/>
                    </a:cubicBezTo>
                    <a:cubicBezTo>
                      <a:pt x="13110" y="5866"/>
                      <a:pt x="13110" y="5831"/>
                      <a:pt x="13125" y="5866"/>
                    </a:cubicBezTo>
                    <a:cubicBezTo>
                      <a:pt x="13125" y="5866"/>
                      <a:pt x="13125" y="5969"/>
                      <a:pt x="13125" y="5969"/>
                    </a:cubicBezTo>
                    <a:cubicBezTo>
                      <a:pt x="13154" y="6004"/>
                      <a:pt x="13198" y="5935"/>
                      <a:pt x="13228" y="5969"/>
                    </a:cubicBezTo>
                    <a:cubicBezTo>
                      <a:pt x="13228" y="5969"/>
                      <a:pt x="13257" y="6038"/>
                      <a:pt x="13272" y="6038"/>
                    </a:cubicBezTo>
                    <a:cubicBezTo>
                      <a:pt x="13301" y="6073"/>
                      <a:pt x="13257" y="6073"/>
                      <a:pt x="13243" y="6107"/>
                    </a:cubicBezTo>
                    <a:cubicBezTo>
                      <a:pt x="13243" y="6107"/>
                      <a:pt x="13243" y="6211"/>
                      <a:pt x="13257" y="6176"/>
                    </a:cubicBezTo>
                    <a:cubicBezTo>
                      <a:pt x="13184" y="6211"/>
                      <a:pt x="13184" y="6211"/>
                      <a:pt x="13184" y="6211"/>
                    </a:cubicBezTo>
                    <a:cubicBezTo>
                      <a:pt x="13169" y="6245"/>
                      <a:pt x="13169" y="6280"/>
                      <a:pt x="13184" y="6314"/>
                    </a:cubicBezTo>
                    <a:cubicBezTo>
                      <a:pt x="13125" y="6314"/>
                      <a:pt x="13081" y="6314"/>
                      <a:pt x="13037" y="6280"/>
                    </a:cubicBezTo>
                    <a:cubicBezTo>
                      <a:pt x="13022" y="6280"/>
                      <a:pt x="13007" y="6176"/>
                      <a:pt x="12978" y="6176"/>
                    </a:cubicBezTo>
                    <a:cubicBezTo>
                      <a:pt x="12963" y="6142"/>
                      <a:pt x="12963" y="6211"/>
                      <a:pt x="12948" y="6176"/>
                    </a:cubicBezTo>
                    <a:cubicBezTo>
                      <a:pt x="12934" y="6176"/>
                      <a:pt x="12889" y="6107"/>
                      <a:pt x="12875" y="6107"/>
                    </a:cubicBezTo>
                    <a:cubicBezTo>
                      <a:pt x="12860" y="6107"/>
                      <a:pt x="12845" y="6142"/>
                      <a:pt x="12845" y="6142"/>
                    </a:cubicBezTo>
                    <a:cubicBezTo>
                      <a:pt x="12801" y="6176"/>
                      <a:pt x="12772" y="6073"/>
                      <a:pt x="12728" y="6107"/>
                    </a:cubicBezTo>
                    <a:cubicBezTo>
                      <a:pt x="12728" y="6107"/>
                      <a:pt x="12728" y="6176"/>
                      <a:pt x="12728" y="6176"/>
                    </a:cubicBezTo>
                    <a:cubicBezTo>
                      <a:pt x="12728" y="6176"/>
                      <a:pt x="12713" y="6176"/>
                      <a:pt x="12698" y="6176"/>
                    </a:cubicBezTo>
                    <a:cubicBezTo>
                      <a:pt x="12683" y="6142"/>
                      <a:pt x="12669" y="6073"/>
                      <a:pt x="12654" y="6038"/>
                    </a:cubicBezTo>
                    <a:cubicBezTo>
                      <a:pt x="12639" y="6038"/>
                      <a:pt x="12625" y="6073"/>
                      <a:pt x="12610" y="6038"/>
                    </a:cubicBezTo>
                    <a:cubicBezTo>
                      <a:pt x="12595" y="6004"/>
                      <a:pt x="12595" y="6004"/>
                      <a:pt x="12595" y="6004"/>
                    </a:cubicBezTo>
                    <a:cubicBezTo>
                      <a:pt x="12580" y="5969"/>
                      <a:pt x="12566" y="6004"/>
                      <a:pt x="12536" y="5969"/>
                    </a:cubicBezTo>
                    <a:cubicBezTo>
                      <a:pt x="12522" y="5969"/>
                      <a:pt x="12507" y="5935"/>
                      <a:pt x="12477" y="5900"/>
                    </a:cubicBezTo>
                    <a:cubicBezTo>
                      <a:pt x="12492" y="5866"/>
                      <a:pt x="12477" y="5866"/>
                      <a:pt x="12477" y="5831"/>
                    </a:cubicBezTo>
                    <a:cubicBezTo>
                      <a:pt x="12507" y="5831"/>
                      <a:pt x="12507" y="5831"/>
                      <a:pt x="12507" y="5831"/>
                    </a:cubicBezTo>
                    <a:cubicBezTo>
                      <a:pt x="12507" y="5728"/>
                      <a:pt x="12507" y="5659"/>
                      <a:pt x="12507" y="5590"/>
                    </a:cubicBezTo>
                    <a:cubicBezTo>
                      <a:pt x="12463" y="5590"/>
                      <a:pt x="12419" y="5555"/>
                      <a:pt x="12345" y="5555"/>
                    </a:cubicBezTo>
                    <a:cubicBezTo>
                      <a:pt x="12345" y="5590"/>
                      <a:pt x="12316" y="5590"/>
                      <a:pt x="12286" y="5590"/>
                    </a:cubicBezTo>
                    <a:cubicBezTo>
                      <a:pt x="12271" y="5521"/>
                      <a:pt x="12271" y="5521"/>
                      <a:pt x="12271" y="5521"/>
                    </a:cubicBezTo>
                    <a:cubicBezTo>
                      <a:pt x="12257" y="5521"/>
                      <a:pt x="12227" y="5555"/>
                      <a:pt x="12198" y="5555"/>
                    </a:cubicBezTo>
                    <a:cubicBezTo>
                      <a:pt x="12168" y="5555"/>
                      <a:pt x="12124" y="5452"/>
                      <a:pt x="12080" y="5452"/>
                    </a:cubicBezTo>
                    <a:cubicBezTo>
                      <a:pt x="12065" y="5452"/>
                      <a:pt x="12051" y="5521"/>
                      <a:pt x="12051" y="5555"/>
                    </a:cubicBezTo>
                    <a:cubicBezTo>
                      <a:pt x="11977" y="5659"/>
                      <a:pt x="11918" y="5693"/>
                      <a:pt x="11874" y="5866"/>
                    </a:cubicBezTo>
                    <a:cubicBezTo>
                      <a:pt x="11874" y="5900"/>
                      <a:pt x="11874" y="5935"/>
                      <a:pt x="11874" y="5969"/>
                    </a:cubicBezTo>
                    <a:cubicBezTo>
                      <a:pt x="11874" y="5935"/>
                      <a:pt x="11859" y="5935"/>
                      <a:pt x="11845" y="5935"/>
                    </a:cubicBezTo>
                    <a:cubicBezTo>
                      <a:pt x="11845" y="5935"/>
                      <a:pt x="11859" y="5866"/>
                      <a:pt x="11845" y="5831"/>
                    </a:cubicBezTo>
                    <a:cubicBezTo>
                      <a:pt x="11845" y="5797"/>
                      <a:pt x="11874" y="5762"/>
                      <a:pt x="11874" y="5659"/>
                    </a:cubicBezTo>
                    <a:cubicBezTo>
                      <a:pt x="11874" y="5659"/>
                      <a:pt x="11845" y="5590"/>
                      <a:pt x="11845" y="5590"/>
                    </a:cubicBezTo>
                    <a:cubicBezTo>
                      <a:pt x="11845" y="5590"/>
                      <a:pt x="11801" y="5555"/>
                      <a:pt x="11815" y="5555"/>
                    </a:cubicBezTo>
                    <a:cubicBezTo>
                      <a:pt x="11815" y="5624"/>
                      <a:pt x="11815" y="5693"/>
                      <a:pt x="11815" y="5728"/>
                    </a:cubicBezTo>
                    <a:cubicBezTo>
                      <a:pt x="11624" y="5728"/>
                      <a:pt x="11668" y="5797"/>
                      <a:pt x="11609" y="5486"/>
                    </a:cubicBezTo>
                    <a:cubicBezTo>
                      <a:pt x="11580" y="5486"/>
                      <a:pt x="11580" y="5486"/>
                      <a:pt x="11580" y="5486"/>
                    </a:cubicBezTo>
                    <a:cubicBezTo>
                      <a:pt x="11580" y="5521"/>
                      <a:pt x="11580" y="5521"/>
                      <a:pt x="11580" y="5555"/>
                    </a:cubicBezTo>
                    <a:cubicBezTo>
                      <a:pt x="11550" y="5555"/>
                      <a:pt x="11580" y="5590"/>
                      <a:pt x="11550" y="5590"/>
                    </a:cubicBezTo>
                    <a:cubicBezTo>
                      <a:pt x="11521" y="5590"/>
                      <a:pt x="11536" y="5452"/>
                      <a:pt x="11477" y="5555"/>
                    </a:cubicBezTo>
                    <a:cubicBezTo>
                      <a:pt x="11477" y="5555"/>
                      <a:pt x="11462" y="5624"/>
                      <a:pt x="11462" y="5624"/>
                    </a:cubicBezTo>
                    <a:cubicBezTo>
                      <a:pt x="11462" y="5659"/>
                      <a:pt x="11447" y="5659"/>
                      <a:pt x="11433" y="5693"/>
                    </a:cubicBezTo>
                    <a:cubicBezTo>
                      <a:pt x="11433" y="5728"/>
                      <a:pt x="11433" y="5728"/>
                      <a:pt x="11433" y="5728"/>
                    </a:cubicBezTo>
                    <a:cubicBezTo>
                      <a:pt x="11418" y="5693"/>
                      <a:pt x="11418" y="5797"/>
                      <a:pt x="11418" y="5797"/>
                    </a:cubicBezTo>
                    <a:cubicBezTo>
                      <a:pt x="11418" y="5797"/>
                      <a:pt x="11433" y="5866"/>
                      <a:pt x="11433" y="5866"/>
                    </a:cubicBezTo>
                    <a:cubicBezTo>
                      <a:pt x="11447" y="5866"/>
                      <a:pt x="11492" y="5900"/>
                      <a:pt x="11492" y="5900"/>
                    </a:cubicBezTo>
                    <a:cubicBezTo>
                      <a:pt x="11492" y="5900"/>
                      <a:pt x="11477" y="5969"/>
                      <a:pt x="11462" y="5969"/>
                    </a:cubicBezTo>
                    <a:cubicBezTo>
                      <a:pt x="11418" y="6004"/>
                      <a:pt x="11403" y="5935"/>
                      <a:pt x="11374" y="5900"/>
                    </a:cubicBezTo>
                    <a:cubicBezTo>
                      <a:pt x="11374" y="5935"/>
                      <a:pt x="11389" y="5935"/>
                      <a:pt x="11389" y="5969"/>
                    </a:cubicBezTo>
                    <a:cubicBezTo>
                      <a:pt x="11374" y="6004"/>
                      <a:pt x="11359" y="6073"/>
                      <a:pt x="11344" y="6073"/>
                    </a:cubicBezTo>
                    <a:cubicBezTo>
                      <a:pt x="11315" y="6107"/>
                      <a:pt x="11286" y="6073"/>
                      <a:pt x="11256" y="6107"/>
                    </a:cubicBezTo>
                    <a:cubicBezTo>
                      <a:pt x="11241" y="6142"/>
                      <a:pt x="11271" y="6176"/>
                      <a:pt x="11241" y="6176"/>
                    </a:cubicBezTo>
                    <a:cubicBezTo>
                      <a:pt x="11197" y="6176"/>
                      <a:pt x="11153" y="6073"/>
                      <a:pt x="11080" y="6142"/>
                    </a:cubicBezTo>
                    <a:cubicBezTo>
                      <a:pt x="11080" y="6176"/>
                      <a:pt x="11080" y="6176"/>
                      <a:pt x="11080" y="6176"/>
                    </a:cubicBezTo>
                    <a:cubicBezTo>
                      <a:pt x="11065" y="6176"/>
                      <a:pt x="11094" y="6211"/>
                      <a:pt x="11080" y="6245"/>
                    </a:cubicBezTo>
                    <a:cubicBezTo>
                      <a:pt x="11021" y="6314"/>
                      <a:pt x="11021" y="6314"/>
                      <a:pt x="11021" y="6314"/>
                    </a:cubicBezTo>
                    <a:cubicBezTo>
                      <a:pt x="10962" y="6349"/>
                      <a:pt x="10859" y="6349"/>
                      <a:pt x="10785" y="6349"/>
                    </a:cubicBezTo>
                    <a:cubicBezTo>
                      <a:pt x="10800" y="6314"/>
                      <a:pt x="10800" y="6314"/>
                      <a:pt x="10800" y="6314"/>
                    </a:cubicBezTo>
                    <a:cubicBezTo>
                      <a:pt x="10874" y="6245"/>
                      <a:pt x="10977" y="6280"/>
                      <a:pt x="11021" y="6176"/>
                    </a:cubicBezTo>
                    <a:cubicBezTo>
                      <a:pt x="11050" y="6142"/>
                      <a:pt x="11035" y="6038"/>
                      <a:pt x="11080" y="6004"/>
                    </a:cubicBezTo>
                    <a:cubicBezTo>
                      <a:pt x="11109" y="5969"/>
                      <a:pt x="11124" y="6004"/>
                      <a:pt x="11153" y="5969"/>
                    </a:cubicBezTo>
                    <a:cubicBezTo>
                      <a:pt x="11168" y="5969"/>
                      <a:pt x="11183" y="5935"/>
                      <a:pt x="11183" y="5900"/>
                    </a:cubicBezTo>
                    <a:cubicBezTo>
                      <a:pt x="11212" y="5900"/>
                      <a:pt x="11241" y="5900"/>
                      <a:pt x="11256" y="5866"/>
                    </a:cubicBezTo>
                    <a:cubicBezTo>
                      <a:pt x="11286" y="5831"/>
                      <a:pt x="11286" y="5693"/>
                      <a:pt x="11315" y="5659"/>
                    </a:cubicBezTo>
                    <a:cubicBezTo>
                      <a:pt x="11344" y="5624"/>
                      <a:pt x="11359" y="5659"/>
                      <a:pt x="11374" y="5624"/>
                    </a:cubicBezTo>
                    <a:cubicBezTo>
                      <a:pt x="11359" y="5555"/>
                      <a:pt x="11359" y="5521"/>
                      <a:pt x="11359" y="5417"/>
                    </a:cubicBezTo>
                    <a:cubicBezTo>
                      <a:pt x="11374" y="5417"/>
                      <a:pt x="11389" y="5417"/>
                      <a:pt x="11403" y="5383"/>
                    </a:cubicBezTo>
                    <a:cubicBezTo>
                      <a:pt x="11403" y="5348"/>
                      <a:pt x="11403" y="5279"/>
                      <a:pt x="11403" y="5279"/>
                    </a:cubicBezTo>
                    <a:cubicBezTo>
                      <a:pt x="11433" y="5245"/>
                      <a:pt x="11462" y="5279"/>
                      <a:pt x="11477" y="5279"/>
                    </a:cubicBezTo>
                    <a:cubicBezTo>
                      <a:pt x="11492" y="5279"/>
                      <a:pt x="11565" y="5245"/>
                      <a:pt x="11595" y="5210"/>
                    </a:cubicBezTo>
                    <a:cubicBezTo>
                      <a:pt x="11595" y="5210"/>
                      <a:pt x="11624" y="5141"/>
                      <a:pt x="11624" y="5141"/>
                    </a:cubicBezTo>
                    <a:cubicBezTo>
                      <a:pt x="11639" y="5107"/>
                      <a:pt x="11668" y="5141"/>
                      <a:pt x="11698" y="5141"/>
                    </a:cubicBezTo>
                    <a:cubicBezTo>
                      <a:pt x="11727" y="5141"/>
                      <a:pt x="11933" y="5003"/>
                      <a:pt x="11962" y="4969"/>
                    </a:cubicBezTo>
                    <a:cubicBezTo>
                      <a:pt x="12021" y="4831"/>
                      <a:pt x="11904" y="4624"/>
                      <a:pt x="11874" y="4624"/>
                    </a:cubicBezTo>
                    <a:cubicBezTo>
                      <a:pt x="11874" y="4589"/>
                      <a:pt x="11874" y="4520"/>
                      <a:pt x="11889" y="4520"/>
                    </a:cubicBezTo>
                    <a:cubicBezTo>
                      <a:pt x="11889" y="4520"/>
                      <a:pt x="11904" y="4555"/>
                      <a:pt x="11904" y="4555"/>
                    </a:cubicBezTo>
                    <a:cubicBezTo>
                      <a:pt x="11918" y="4589"/>
                      <a:pt x="11933" y="4555"/>
                      <a:pt x="11962" y="4589"/>
                    </a:cubicBezTo>
                    <a:cubicBezTo>
                      <a:pt x="11962" y="4486"/>
                      <a:pt x="11992" y="4382"/>
                      <a:pt x="11962" y="4279"/>
                    </a:cubicBezTo>
                    <a:cubicBezTo>
                      <a:pt x="11948" y="4279"/>
                      <a:pt x="11918" y="4279"/>
                      <a:pt x="11918" y="4279"/>
                    </a:cubicBezTo>
                    <a:cubicBezTo>
                      <a:pt x="11904" y="4210"/>
                      <a:pt x="11889" y="4141"/>
                      <a:pt x="11889" y="4037"/>
                    </a:cubicBezTo>
                    <a:cubicBezTo>
                      <a:pt x="11845" y="4003"/>
                      <a:pt x="11756" y="4003"/>
                      <a:pt x="11742" y="3934"/>
                    </a:cubicBezTo>
                    <a:cubicBezTo>
                      <a:pt x="11712" y="3830"/>
                      <a:pt x="11742" y="3727"/>
                      <a:pt x="11698" y="3658"/>
                    </a:cubicBezTo>
                    <a:cubicBezTo>
                      <a:pt x="11683" y="3658"/>
                      <a:pt x="11683" y="3658"/>
                      <a:pt x="11683" y="3658"/>
                    </a:cubicBezTo>
                    <a:cubicBezTo>
                      <a:pt x="11668" y="3658"/>
                      <a:pt x="11653" y="3692"/>
                      <a:pt x="11653" y="3692"/>
                    </a:cubicBezTo>
                    <a:cubicBezTo>
                      <a:pt x="11624" y="3692"/>
                      <a:pt x="11609" y="3692"/>
                      <a:pt x="11580" y="3692"/>
                    </a:cubicBezTo>
                    <a:cubicBezTo>
                      <a:pt x="11580" y="3692"/>
                      <a:pt x="11550" y="3761"/>
                      <a:pt x="11550" y="3761"/>
                    </a:cubicBezTo>
                    <a:cubicBezTo>
                      <a:pt x="11521" y="3761"/>
                      <a:pt x="11521" y="3692"/>
                      <a:pt x="11506" y="3692"/>
                    </a:cubicBezTo>
                    <a:cubicBezTo>
                      <a:pt x="11477" y="3658"/>
                      <a:pt x="11300" y="3761"/>
                      <a:pt x="11286" y="3796"/>
                    </a:cubicBezTo>
                    <a:cubicBezTo>
                      <a:pt x="11271" y="3796"/>
                      <a:pt x="11256" y="3865"/>
                      <a:pt x="11256" y="3899"/>
                    </a:cubicBezTo>
                    <a:cubicBezTo>
                      <a:pt x="11227" y="3968"/>
                      <a:pt x="11168" y="4003"/>
                      <a:pt x="11124" y="4003"/>
                    </a:cubicBezTo>
                    <a:cubicBezTo>
                      <a:pt x="11138" y="3899"/>
                      <a:pt x="11153" y="3796"/>
                      <a:pt x="11168" y="3692"/>
                    </a:cubicBezTo>
                    <a:cubicBezTo>
                      <a:pt x="11153" y="3692"/>
                      <a:pt x="11109" y="3692"/>
                      <a:pt x="11080" y="3658"/>
                    </a:cubicBezTo>
                    <a:cubicBezTo>
                      <a:pt x="11065" y="3588"/>
                      <a:pt x="11065" y="3588"/>
                      <a:pt x="11065" y="3588"/>
                    </a:cubicBezTo>
                    <a:cubicBezTo>
                      <a:pt x="11021" y="3588"/>
                      <a:pt x="11006" y="3658"/>
                      <a:pt x="10962" y="3658"/>
                    </a:cubicBezTo>
                    <a:cubicBezTo>
                      <a:pt x="10947" y="3623"/>
                      <a:pt x="10962" y="3623"/>
                      <a:pt x="10962" y="3623"/>
                    </a:cubicBezTo>
                    <a:cubicBezTo>
                      <a:pt x="10991" y="3519"/>
                      <a:pt x="10918" y="3588"/>
                      <a:pt x="10903" y="3588"/>
                    </a:cubicBezTo>
                    <a:cubicBezTo>
                      <a:pt x="10903" y="3554"/>
                      <a:pt x="10932" y="3450"/>
                      <a:pt x="10947" y="3450"/>
                    </a:cubicBezTo>
                    <a:cubicBezTo>
                      <a:pt x="10962" y="3416"/>
                      <a:pt x="10977" y="3450"/>
                      <a:pt x="10977" y="3450"/>
                    </a:cubicBezTo>
                    <a:cubicBezTo>
                      <a:pt x="10962" y="3416"/>
                      <a:pt x="10977" y="3347"/>
                      <a:pt x="10962" y="3312"/>
                    </a:cubicBezTo>
                    <a:cubicBezTo>
                      <a:pt x="10932" y="3312"/>
                      <a:pt x="10903" y="3347"/>
                      <a:pt x="10888" y="3312"/>
                    </a:cubicBezTo>
                    <a:cubicBezTo>
                      <a:pt x="10874" y="3312"/>
                      <a:pt x="10888" y="3243"/>
                      <a:pt x="10874" y="3209"/>
                    </a:cubicBezTo>
                    <a:cubicBezTo>
                      <a:pt x="10859" y="3209"/>
                      <a:pt x="10844" y="3243"/>
                      <a:pt x="10800" y="3243"/>
                    </a:cubicBezTo>
                    <a:cubicBezTo>
                      <a:pt x="10800" y="3243"/>
                      <a:pt x="10771" y="3174"/>
                      <a:pt x="10741" y="3174"/>
                    </a:cubicBezTo>
                    <a:cubicBezTo>
                      <a:pt x="10726" y="3209"/>
                      <a:pt x="10712" y="3312"/>
                      <a:pt x="10682" y="3312"/>
                    </a:cubicBezTo>
                    <a:cubicBezTo>
                      <a:pt x="10638" y="3312"/>
                      <a:pt x="10638" y="3243"/>
                      <a:pt x="10579" y="3243"/>
                    </a:cubicBezTo>
                    <a:cubicBezTo>
                      <a:pt x="10565" y="3312"/>
                      <a:pt x="10565" y="3312"/>
                      <a:pt x="10565" y="3312"/>
                    </a:cubicBezTo>
                    <a:cubicBezTo>
                      <a:pt x="10535" y="3347"/>
                      <a:pt x="10520" y="3312"/>
                      <a:pt x="10491" y="3347"/>
                    </a:cubicBezTo>
                    <a:cubicBezTo>
                      <a:pt x="10462" y="3381"/>
                      <a:pt x="10491" y="3416"/>
                      <a:pt x="10476" y="3485"/>
                    </a:cubicBezTo>
                    <a:cubicBezTo>
                      <a:pt x="10462" y="3485"/>
                      <a:pt x="10373" y="3623"/>
                      <a:pt x="10359" y="3658"/>
                    </a:cubicBezTo>
                    <a:cubicBezTo>
                      <a:pt x="10359" y="3658"/>
                      <a:pt x="10359" y="3658"/>
                      <a:pt x="10359" y="3658"/>
                    </a:cubicBezTo>
                    <a:cubicBezTo>
                      <a:pt x="10344" y="3692"/>
                      <a:pt x="10359" y="3761"/>
                      <a:pt x="10359" y="3796"/>
                    </a:cubicBezTo>
                    <a:cubicBezTo>
                      <a:pt x="10388" y="3865"/>
                      <a:pt x="10403" y="3899"/>
                      <a:pt x="10432" y="4003"/>
                    </a:cubicBezTo>
                    <a:cubicBezTo>
                      <a:pt x="10417" y="3968"/>
                      <a:pt x="10403" y="4003"/>
                      <a:pt x="10388" y="4003"/>
                    </a:cubicBezTo>
                    <a:cubicBezTo>
                      <a:pt x="10373" y="3968"/>
                      <a:pt x="10344" y="3899"/>
                      <a:pt x="10344" y="3899"/>
                    </a:cubicBezTo>
                    <a:cubicBezTo>
                      <a:pt x="10314" y="3899"/>
                      <a:pt x="10300" y="3934"/>
                      <a:pt x="10300" y="3934"/>
                    </a:cubicBezTo>
                    <a:cubicBezTo>
                      <a:pt x="10241" y="3968"/>
                      <a:pt x="10167" y="3934"/>
                      <a:pt x="10108" y="3934"/>
                    </a:cubicBezTo>
                    <a:cubicBezTo>
                      <a:pt x="10108" y="3934"/>
                      <a:pt x="10108" y="4003"/>
                      <a:pt x="10123" y="4003"/>
                    </a:cubicBezTo>
                    <a:cubicBezTo>
                      <a:pt x="10138" y="4037"/>
                      <a:pt x="10138" y="4003"/>
                      <a:pt x="10153" y="4037"/>
                    </a:cubicBezTo>
                    <a:cubicBezTo>
                      <a:pt x="10182" y="4072"/>
                      <a:pt x="10182" y="4210"/>
                      <a:pt x="10197" y="4313"/>
                    </a:cubicBezTo>
                    <a:cubicBezTo>
                      <a:pt x="10197" y="4313"/>
                      <a:pt x="10167" y="4313"/>
                      <a:pt x="10167" y="4348"/>
                    </a:cubicBezTo>
                    <a:cubicBezTo>
                      <a:pt x="10153" y="4417"/>
                      <a:pt x="10153" y="4417"/>
                      <a:pt x="10153" y="4417"/>
                    </a:cubicBezTo>
                    <a:cubicBezTo>
                      <a:pt x="10123" y="4417"/>
                      <a:pt x="10182" y="4175"/>
                      <a:pt x="10153" y="4141"/>
                    </a:cubicBezTo>
                    <a:cubicBezTo>
                      <a:pt x="10079" y="4003"/>
                      <a:pt x="10064" y="4106"/>
                      <a:pt x="10020" y="4210"/>
                    </a:cubicBezTo>
                    <a:cubicBezTo>
                      <a:pt x="10005" y="4244"/>
                      <a:pt x="9976" y="4279"/>
                      <a:pt x="9961" y="4313"/>
                    </a:cubicBezTo>
                    <a:cubicBezTo>
                      <a:pt x="9961" y="4313"/>
                      <a:pt x="9947" y="4279"/>
                      <a:pt x="9917" y="4279"/>
                    </a:cubicBezTo>
                    <a:cubicBezTo>
                      <a:pt x="9917" y="4279"/>
                      <a:pt x="9902" y="4348"/>
                      <a:pt x="9902" y="4382"/>
                    </a:cubicBezTo>
                    <a:cubicBezTo>
                      <a:pt x="9888" y="4382"/>
                      <a:pt x="9888" y="4382"/>
                      <a:pt x="9888" y="4382"/>
                    </a:cubicBezTo>
                    <a:cubicBezTo>
                      <a:pt x="9873" y="4348"/>
                      <a:pt x="9888" y="4313"/>
                      <a:pt x="9888" y="4279"/>
                    </a:cubicBezTo>
                    <a:cubicBezTo>
                      <a:pt x="9858" y="4279"/>
                      <a:pt x="9858" y="4279"/>
                      <a:pt x="9858" y="4279"/>
                    </a:cubicBezTo>
                    <a:cubicBezTo>
                      <a:pt x="9844" y="4279"/>
                      <a:pt x="9858" y="4348"/>
                      <a:pt x="9844" y="4348"/>
                    </a:cubicBezTo>
                    <a:cubicBezTo>
                      <a:pt x="9814" y="4382"/>
                      <a:pt x="9785" y="4382"/>
                      <a:pt x="9770" y="4417"/>
                    </a:cubicBezTo>
                    <a:cubicBezTo>
                      <a:pt x="9770" y="4348"/>
                      <a:pt x="9770" y="4348"/>
                      <a:pt x="9770" y="4348"/>
                    </a:cubicBezTo>
                    <a:cubicBezTo>
                      <a:pt x="9799" y="4313"/>
                      <a:pt x="9814" y="4279"/>
                      <a:pt x="9829" y="4210"/>
                    </a:cubicBezTo>
                    <a:cubicBezTo>
                      <a:pt x="9858" y="4244"/>
                      <a:pt x="9844" y="4141"/>
                      <a:pt x="9814" y="4106"/>
                    </a:cubicBezTo>
                    <a:cubicBezTo>
                      <a:pt x="9770" y="4037"/>
                      <a:pt x="9755" y="4141"/>
                      <a:pt x="9711" y="4141"/>
                    </a:cubicBezTo>
                    <a:cubicBezTo>
                      <a:pt x="9696" y="4141"/>
                      <a:pt x="9682" y="4072"/>
                      <a:pt x="9652" y="4072"/>
                    </a:cubicBezTo>
                    <a:cubicBezTo>
                      <a:pt x="9638" y="4141"/>
                      <a:pt x="9638" y="4141"/>
                      <a:pt x="9638" y="4141"/>
                    </a:cubicBezTo>
                    <a:cubicBezTo>
                      <a:pt x="9608" y="4141"/>
                      <a:pt x="9608" y="4106"/>
                      <a:pt x="9593" y="4072"/>
                    </a:cubicBezTo>
                    <a:cubicBezTo>
                      <a:pt x="9579" y="4072"/>
                      <a:pt x="9520" y="4072"/>
                      <a:pt x="9535" y="4072"/>
                    </a:cubicBezTo>
                    <a:cubicBezTo>
                      <a:pt x="9505" y="4072"/>
                      <a:pt x="9505" y="4072"/>
                      <a:pt x="9505" y="4072"/>
                    </a:cubicBezTo>
                    <a:cubicBezTo>
                      <a:pt x="9505" y="4072"/>
                      <a:pt x="9520" y="4106"/>
                      <a:pt x="9490" y="4141"/>
                    </a:cubicBezTo>
                    <a:cubicBezTo>
                      <a:pt x="9476" y="4141"/>
                      <a:pt x="9461" y="4072"/>
                      <a:pt x="9446" y="4072"/>
                    </a:cubicBezTo>
                    <a:cubicBezTo>
                      <a:pt x="9358" y="4072"/>
                      <a:pt x="9461" y="4210"/>
                      <a:pt x="9387" y="4244"/>
                    </a:cubicBezTo>
                    <a:cubicBezTo>
                      <a:pt x="9343" y="4244"/>
                      <a:pt x="9314" y="4210"/>
                      <a:pt x="9270" y="4244"/>
                    </a:cubicBezTo>
                    <a:cubicBezTo>
                      <a:pt x="9255" y="4244"/>
                      <a:pt x="9211" y="4313"/>
                      <a:pt x="9211" y="4313"/>
                    </a:cubicBezTo>
                    <a:cubicBezTo>
                      <a:pt x="9167" y="4348"/>
                      <a:pt x="9152" y="4279"/>
                      <a:pt x="9108" y="4313"/>
                    </a:cubicBezTo>
                    <a:cubicBezTo>
                      <a:pt x="9108" y="4313"/>
                      <a:pt x="9049" y="4382"/>
                      <a:pt x="9049" y="4382"/>
                    </a:cubicBezTo>
                    <a:cubicBezTo>
                      <a:pt x="9020" y="4382"/>
                      <a:pt x="9020" y="4313"/>
                      <a:pt x="8990" y="4348"/>
                    </a:cubicBezTo>
                    <a:cubicBezTo>
                      <a:pt x="8946" y="4348"/>
                      <a:pt x="8931" y="4417"/>
                      <a:pt x="8902" y="4451"/>
                    </a:cubicBezTo>
                    <a:cubicBezTo>
                      <a:pt x="8887" y="4486"/>
                      <a:pt x="8872" y="4451"/>
                      <a:pt x="8858" y="4486"/>
                    </a:cubicBezTo>
                    <a:cubicBezTo>
                      <a:pt x="8843" y="4520"/>
                      <a:pt x="8843" y="4520"/>
                      <a:pt x="8843" y="4520"/>
                    </a:cubicBezTo>
                    <a:cubicBezTo>
                      <a:pt x="8828" y="4520"/>
                      <a:pt x="8799" y="4520"/>
                      <a:pt x="8784" y="4520"/>
                    </a:cubicBezTo>
                    <a:cubicBezTo>
                      <a:pt x="8755" y="4555"/>
                      <a:pt x="8755" y="4555"/>
                      <a:pt x="8755" y="4555"/>
                    </a:cubicBezTo>
                    <a:cubicBezTo>
                      <a:pt x="8711" y="4589"/>
                      <a:pt x="8696" y="4555"/>
                      <a:pt x="8637" y="4555"/>
                    </a:cubicBezTo>
                    <a:cubicBezTo>
                      <a:pt x="8652" y="4555"/>
                      <a:pt x="8637" y="4589"/>
                      <a:pt x="8652" y="4624"/>
                    </a:cubicBezTo>
                    <a:cubicBezTo>
                      <a:pt x="8666" y="4624"/>
                      <a:pt x="8681" y="4589"/>
                      <a:pt x="8696" y="4624"/>
                    </a:cubicBezTo>
                    <a:cubicBezTo>
                      <a:pt x="8696" y="4624"/>
                      <a:pt x="8696" y="4658"/>
                      <a:pt x="8711" y="4658"/>
                    </a:cubicBezTo>
                    <a:cubicBezTo>
                      <a:pt x="8696" y="4658"/>
                      <a:pt x="8711" y="4693"/>
                      <a:pt x="8696" y="4727"/>
                    </a:cubicBezTo>
                    <a:cubicBezTo>
                      <a:pt x="8696" y="4727"/>
                      <a:pt x="8666" y="4727"/>
                      <a:pt x="8666" y="4727"/>
                    </a:cubicBezTo>
                    <a:cubicBezTo>
                      <a:pt x="8637" y="4796"/>
                      <a:pt x="8637" y="4865"/>
                      <a:pt x="8637" y="4969"/>
                    </a:cubicBezTo>
                    <a:cubicBezTo>
                      <a:pt x="8593" y="4900"/>
                      <a:pt x="8563" y="4900"/>
                      <a:pt x="8519" y="4831"/>
                    </a:cubicBezTo>
                    <a:cubicBezTo>
                      <a:pt x="8519" y="4865"/>
                      <a:pt x="8505" y="4934"/>
                      <a:pt x="8505" y="4969"/>
                    </a:cubicBezTo>
                    <a:cubicBezTo>
                      <a:pt x="8519" y="4969"/>
                      <a:pt x="8549" y="4934"/>
                      <a:pt x="8578" y="4969"/>
                    </a:cubicBezTo>
                    <a:cubicBezTo>
                      <a:pt x="8593" y="5003"/>
                      <a:pt x="8578" y="5072"/>
                      <a:pt x="8608" y="5107"/>
                    </a:cubicBezTo>
                    <a:cubicBezTo>
                      <a:pt x="8608" y="5141"/>
                      <a:pt x="8608" y="5141"/>
                      <a:pt x="8608" y="5141"/>
                    </a:cubicBezTo>
                    <a:cubicBezTo>
                      <a:pt x="8549" y="5107"/>
                      <a:pt x="8549" y="5107"/>
                      <a:pt x="8490" y="5141"/>
                    </a:cubicBezTo>
                    <a:cubicBezTo>
                      <a:pt x="8490" y="5141"/>
                      <a:pt x="8490" y="5210"/>
                      <a:pt x="8490" y="5210"/>
                    </a:cubicBezTo>
                    <a:cubicBezTo>
                      <a:pt x="8519" y="5245"/>
                      <a:pt x="8549" y="5245"/>
                      <a:pt x="8563" y="5314"/>
                    </a:cubicBezTo>
                    <a:cubicBezTo>
                      <a:pt x="8578" y="5314"/>
                      <a:pt x="8666" y="5659"/>
                      <a:pt x="8622" y="5693"/>
                    </a:cubicBezTo>
                    <a:cubicBezTo>
                      <a:pt x="8608" y="5728"/>
                      <a:pt x="8505" y="5693"/>
                      <a:pt x="8549" y="5624"/>
                    </a:cubicBezTo>
                    <a:cubicBezTo>
                      <a:pt x="8608" y="5590"/>
                      <a:pt x="8549" y="5486"/>
                      <a:pt x="8519" y="5452"/>
                    </a:cubicBezTo>
                    <a:cubicBezTo>
                      <a:pt x="8475" y="5452"/>
                      <a:pt x="8446" y="5521"/>
                      <a:pt x="8402" y="5521"/>
                    </a:cubicBezTo>
                    <a:cubicBezTo>
                      <a:pt x="8387" y="5521"/>
                      <a:pt x="8372" y="5486"/>
                      <a:pt x="8357" y="5486"/>
                    </a:cubicBezTo>
                    <a:cubicBezTo>
                      <a:pt x="8343" y="5555"/>
                      <a:pt x="8343" y="5555"/>
                      <a:pt x="8343" y="5555"/>
                    </a:cubicBezTo>
                    <a:cubicBezTo>
                      <a:pt x="8299" y="5590"/>
                      <a:pt x="8299" y="5486"/>
                      <a:pt x="8269" y="5486"/>
                    </a:cubicBezTo>
                    <a:cubicBezTo>
                      <a:pt x="8210" y="5452"/>
                      <a:pt x="8166" y="5555"/>
                      <a:pt x="8137" y="5555"/>
                    </a:cubicBezTo>
                    <a:cubicBezTo>
                      <a:pt x="8107" y="5555"/>
                      <a:pt x="8093" y="5521"/>
                      <a:pt x="8049" y="5521"/>
                    </a:cubicBezTo>
                    <a:cubicBezTo>
                      <a:pt x="8019" y="5555"/>
                      <a:pt x="8019" y="5555"/>
                      <a:pt x="8019" y="5555"/>
                    </a:cubicBezTo>
                    <a:cubicBezTo>
                      <a:pt x="7990" y="5590"/>
                      <a:pt x="7960" y="5555"/>
                      <a:pt x="7931" y="5555"/>
                    </a:cubicBezTo>
                    <a:cubicBezTo>
                      <a:pt x="7901" y="5624"/>
                      <a:pt x="7901" y="5624"/>
                      <a:pt x="7901" y="5624"/>
                    </a:cubicBezTo>
                    <a:cubicBezTo>
                      <a:pt x="7887" y="5624"/>
                      <a:pt x="7872" y="5590"/>
                      <a:pt x="7857" y="5624"/>
                    </a:cubicBezTo>
                    <a:cubicBezTo>
                      <a:pt x="7857" y="5624"/>
                      <a:pt x="7813" y="5762"/>
                      <a:pt x="7813" y="5762"/>
                    </a:cubicBezTo>
                    <a:cubicBezTo>
                      <a:pt x="7813" y="5831"/>
                      <a:pt x="7828" y="5831"/>
                      <a:pt x="7828" y="5900"/>
                    </a:cubicBezTo>
                    <a:cubicBezTo>
                      <a:pt x="7828" y="5935"/>
                      <a:pt x="7798" y="6038"/>
                      <a:pt x="7798" y="6073"/>
                    </a:cubicBezTo>
                    <a:cubicBezTo>
                      <a:pt x="7784" y="6349"/>
                      <a:pt x="7828" y="6418"/>
                      <a:pt x="7901" y="6487"/>
                    </a:cubicBezTo>
                    <a:cubicBezTo>
                      <a:pt x="7916" y="6521"/>
                      <a:pt x="7916" y="6521"/>
                      <a:pt x="7916" y="6521"/>
                    </a:cubicBezTo>
                    <a:cubicBezTo>
                      <a:pt x="7946" y="6556"/>
                      <a:pt x="7975" y="6521"/>
                      <a:pt x="8004" y="6521"/>
                    </a:cubicBezTo>
                    <a:cubicBezTo>
                      <a:pt x="8019" y="6556"/>
                      <a:pt x="8034" y="6659"/>
                      <a:pt x="8049" y="6659"/>
                    </a:cubicBezTo>
                    <a:cubicBezTo>
                      <a:pt x="8063" y="6694"/>
                      <a:pt x="8122" y="6728"/>
                      <a:pt x="8137" y="6763"/>
                    </a:cubicBezTo>
                    <a:cubicBezTo>
                      <a:pt x="8137" y="6832"/>
                      <a:pt x="8151" y="6866"/>
                      <a:pt x="8151" y="6935"/>
                    </a:cubicBezTo>
                    <a:cubicBezTo>
                      <a:pt x="8151" y="6935"/>
                      <a:pt x="8107" y="7073"/>
                      <a:pt x="8107" y="7108"/>
                    </a:cubicBezTo>
                    <a:cubicBezTo>
                      <a:pt x="8093" y="7212"/>
                      <a:pt x="8137" y="7315"/>
                      <a:pt x="8137" y="7419"/>
                    </a:cubicBezTo>
                    <a:cubicBezTo>
                      <a:pt x="8151" y="7453"/>
                      <a:pt x="8137" y="7522"/>
                      <a:pt x="8137" y="7557"/>
                    </a:cubicBezTo>
                    <a:cubicBezTo>
                      <a:pt x="8122" y="7591"/>
                      <a:pt x="8093" y="7591"/>
                      <a:pt x="8049" y="7626"/>
                    </a:cubicBezTo>
                    <a:cubicBezTo>
                      <a:pt x="8063" y="7764"/>
                      <a:pt x="8063" y="7764"/>
                      <a:pt x="8063" y="7764"/>
                    </a:cubicBezTo>
                    <a:cubicBezTo>
                      <a:pt x="8093" y="7764"/>
                      <a:pt x="8181" y="7936"/>
                      <a:pt x="8196" y="7936"/>
                    </a:cubicBezTo>
                    <a:cubicBezTo>
                      <a:pt x="8225" y="7936"/>
                      <a:pt x="8254" y="7833"/>
                      <a:pt x="8284" y="7833"/>
                    </a:cubicBezTo>
                    <a:cubicBezTo>
                      <a:pt x="8284" y="7833"/>
                      <a:pt x="8299" y="7798"/>
                      <a:pt x="8313" y="7833"/>
                    </a:cubicBezTo>
                    <a:cubicBezTo>
                      <a:pt x="8313" y="7833"/>
                      <a:pt x="8313" y="7902"/>
                      <a:pt x="8328" y="7902"/>
                    </a:cubicBezTo>
                    <a:cubicBezTo>
                      <a:pt x="8343" y="7936"/>
                      <a:pt x="8343" y="7902"/>
                      <a:pt x="8372" y="7936"/>
                    </a:cubicBezTo>
                    <a:cubicBezTo>
                      <a:pt x="8402" y="7971"/>
                      <a:pt x="8416" y="8074"/>
                      <a:pt x="8416" y="8178"/>
                    </a:cubicBezTo>
                    <a:cubicBezTo>
                      <a:pt x="8402" y="8143"/>
                      <a:pt x="8372" y="8178"/>
                      <a:pt x="8372" y="8143"/>
                    </a:cubicBezTo>
                    <a:cubicBezTo>
                      <a:pt x="8357" y="8143"/>
                      <a:pt x="8357" y="8005"/>
                      <a:pt x="8357" y="8005"/>
                    </a:cubicBezTo>
                    <a:cubicBezTo>
                      <a:pt x="8343" y="8005"/>
                      <a:pt x="8328" y="8005"/>
                      <a:pt x="8313" y="7971"/>
                    </a:cubicBezTo>
                    <a:cubicBezTo>
                      <a:pt x="8313" y="7971"/>
                      <a:pt x="8313" y="7936"/>
                      <a:pt x="8313" y="7936"/>
                    </a:cubicBezTo>
                    <a:cubicBezTo>
                      <a:pt x="8254" y="7902"/>
                      <a:pt x="8254" y="8005"/>
                      <a:pt x="8240" y="8005"/>
                    </a:cubicBezTo>
                    <a:cubicBezTo>
                      <a:pt x="8210" y="8005"/>
                      <a:pt x="8078" y="7971"/>
                      <a:pt x="8049" y="7936"/>
                    </a:cubicBezTo>
                    <a:cubicBezTo>
                      <a:pt x="8049" y="7936"/>
                      <a:pt x="8063" y="7833"/>
                      <a:pt x="8049" y="7833"/>
                    </a:cubicBezTo>
                    <a:cubicBezTo>
                      <a:pt x="8004" y="7764"/>
                      <a:pt x="8004" y="7764"/>
                      <a:pt x="8004" y="7764"/>
                    </a:cubicBezTo>
                    <a:cubicBezTo>
                      <a:pt x="8004" y="7729"/>
                      <a:pt x="8004" y="7695"/>
                      <a:pt x="7990" y="7695"/>
                    </a:cubicBezTo>
                    <a:cubicBezTo>
                      <a:pt x="7990" y="7695"/>
                      <a:pt x="7975" y="7660"/>
                      <a:pt x="7975" y="7660"/>
                    </a:cubicBezTo>
                    <a:cubicBezTo>
                      <a:pt x="7960" y="7695"/>
                      <a:pt x="7946" y="7729"/>
                      <a:pt x="7931" y="7764"/>
                    </a:cubicBezTo>
                    <a:cubicBezTo>
                      <a:pt x="7916" y="7798"/>
                      <a:pt x="7901" y="7798"/>
                      <a:pt x="7872" y="7833"/>
                    </a:cubicBezTo>
                    <a:cubicBezTo>
                      <a:pt x="7931" y="7695"/>
                      <a:pt x="7931" y="7660"/>
                      <a:pt x="7960" y="7488"/>
                    </a:cubicBezTo>
                    <a:cubicBezTo>
                      <a:pt x="7975" y="7419"/>
                      <a:pt x="7975" y="7419"/>
                      <a:pt x="7975" y="7419"/>
                    </a:cubicBezTo>
                    <a:cubicBezTo>
                      <a:pt x="7990" y="7212"/>
                      <a:pt x="7960" y="7177"/>
                      <a:pt x="8019" y="7004"/>
                    </a:cubicBezTo>
                    <a:cubicBezTo>
                      <a:pt x="8019" y="7004"/>
                      <a:pt x="8122" y="6832"/>
                      <a:pt x="8049" y="6797"/>
                    </a:cubicBezTo>
                    <a:cubicBezTo>
                      <a:pt x="7990" y="6728"/>
                      <a:pt x="7901" y="6832"/>
                      <a:pt x="7843" y="6763"/>
                    </a:cubicBezTo>
                    <a:cubicBezTo>
                      <a:pt x="7813" y="6728"/>
                      <a:pt x="7813" y="6625"/>
                      <a:pt x="7784" y="6590"/>
                    </a:cubicBezTo>
                    <a:cubicBezTo>
                      <a:pt x="7769" y="6556"/>
                      <a:pt x="7754" y="6590"/>
                      <a:pt x="7754" y="6590"/>
                    </a:cubicBezTo>
                    <a:cubicBezTo>
                      <a:pt x="7740" y="6556"/>
                      <a:pt x="7725" y="6487"/>
                      <a:pt x="7725" y="6487"/>
                    </a:cubicBezTo>
                    <a:cubicBezTo>
                      <a:pt x="7710" y="6487"/>
                      <a:pt x="7622" y="6383"/>
                      <a:pt x="7607" y="6383"/>
                    </a:cubicBezTo>
                    <a:cubicBezTo>
                      <a:pt x="7519" y="6349"/>
                      <a:pt x="7460" y="6521"/>
                      <a:pt x="7416" y="6590"/>
                    </a:cubicBezTo>
                    <a:cubicBezTo>
                      <a:pt x="7431" y="6590"/>
                      <a:pt x="7445" y="6590"/>
                      <a:pt x="7460" y="6590"/>
                    </a:cubicBezTo>
                    <a:cubicBezTo>
                      <a:pt x="7475" y="6625"/>
                      <a:pt x="7489" y="6625"/>
                      <a:pt x="7504" y="6659"/>
                    </a:cubicBezTo>
                    <a:cubicBezTo>
                      <a:pt x="7489" y="6694"/>
                      <a:pt x="7475" y="6832"/>
                      <a:pt x="7445" y="6832"/>
                    </a:cubicBezTo>
                    <a:cubicBezTo>
                      <a:pt x="7445" y="6832"/>
                      <a:pt x="7401" y="6832"/>
                      <a:pt x="7416" y="6797"/>
                    </a:cubicBezTo>
                    <a:cubicBezTo>
                      <a:pt x="7372" y="6728"/>
                      <a:pt x="7342" y="6694"/>
                      <a:pt x="7254" y="6659"/>
                    </a:cubicBezTo>
                    <a:cubicBezTo>
                      <a:pt x="7239" y="6763"/>
                      <a:pt x="7239" y="6832"/>
                      <a:pt x="7225" y="6935"/>
                    </a:cubicBezTo>
                    <a:cubicBezTo>
                      <a:pt x="7239" y="6935"/>
                      <a:pt x="7269" y="6901"/>
                      <a:pt x="7283" y="6935"/>
                    </a:cubicBezTo>
                    <a:cubicBezTo>
                      <a:pt x="7298" y="6970"/>
                      <a:pt x="7283" y="7039"/>
                      <a:pt x="7298" y="7039"/>
                    </a:cubicBezTo>
                    <a:cubicBezTo>
                      <a:pt x="7313" y="7039"/>
                      <a:pt x="7342" y="7039"/>
                      <a:pt x="7357" y="7039"/>
                    </a:cubicBezTo>
                    <a:cubicBezTo>
                      <a:pt x="7357" y="7039"/>
                      <a:pt x="7357" y="7108"/>
                      <a:pt x="7372" y="7108"/>
                    </a:cubicBezTo>
                    <a:cubicBezTo>
                      <a:pt x="7386" y="7142"/>
                      <a:pt x="7401" y="7108"/>
                      <a:pt x="7416" y="7142"/>
                    </a:cubicBezTo>
                    <a:cubicBezTo>
                      <a:pt x="7416" y="7142"/>
                      <a:pt x="7416" y="7212"/>
                      <a:pt x="7431" y="7212"/>
                    </a:cubicBezTo>
                    <a:cubicBezTo>
                      <a:pt x="7416" y="7212"/>
                      <a:pt x="7416" y="7281"/>
                      <a:pt x="7416" y="7281"/>
                    </a:cubicBezTo>
                    <a:cubicBezTo>
                      <a:pt x="7401" y="7212"/>
                      <a:pt x="7401" y="7212"/>
                      <a:pt x="7401" y="7212"/>
                    </a:cubicBezTo>
                    <a:cubicBezTo>
                      <a:pt x="7342" y="7246"/>
                      <a:pt x="7313" y="7281"/>
                      <a:pt x="7269" y="7281"/>
                    </a:cubicBezTo>
                    <a:cubicBezTo>
                      <a:pt x="7269" y="7212"/>
                      <a:pt x="7269" y="7212"/>
                      <a:pt x="7269" y="7212"/>
                    </a:cubicBezTo>
                    <a:cubicBezTo>
                      <a:pt x="7239" y="7212"/>
                      <a:pt x="7195" y="7212"/>
                      <a:pt x="7195" y="7212"/>
                    </a:cubicBezTo>
                    <a:cubicBezTo>
                      <a:pt x="7180" y="7246"/>
                      <a:pt x="7180" y="7315"/>
                      <a:pt x="7151" y="7281"/>
                    </a:cubicBezTo>
                    <a:cubicBezTo>
                      <a:pt x="7122" y="7281"/>
                      <a:pt x="7092" y="7212"/>
                      <a:pt x="7077" y="7177"/>
                    </a:cubicBezTo>
                    <a:cubicBezTo>
                      <a:pt x="7077" y="7142"/>
                      <a:pt x="7077" y="7142"/>
                      <a:pt x="7077" y="7142"/>
                    </a:cubicBezTo>
                    <a:cubicBezTo>
                      <a:pt x="7136" y="7073"/>
                      <a:pt x="7048" y="6901"/>
                      <a:pt x="7048" y="6866"/>
                    </a:cubicBezTo>
                    <a:cubicBezTo>
                      <a:pt x="7048" y="6797"/>
                      <a:pt x="7048" y="6763"/>
                      <a:pt x="7048" y="6728"/>
                    </a:cubicBezTo>
                    <a:cubicBezTo>
                      <a:pt x="7033" y="6728"/>
                      <a:pt x="7033" y="6728"/>
                      <a:pt x="7033" y="6728"/>
                    </a:cubicBezTo>
                    <a:cubicBezTo>
                      <a:pt x="7033" y="6728"/>
                      <a:pt x="7048" y="6590"/>
                      <a:pt x="7048" y="6590"/>
                    </a:cubicBezTo>
                    <a:cubicBezTo>
                      <a:pt x="7048" y="6590"/>
                      <a:pt x="7077" y="6521"/>
                      <a:pt x="7077" y="6521"/>
                    </a:cubicBezTo>
                    <a:cubicBezTo>
                      <a:pt x="7063" y="6452"/>
                      <a:pt x="7019" y="6418"/>
                      <a:pt x="7033" y="6314"/>
                    </a:cubicBezTo>
                    <a:cubicBezTo>
                      <a:pt x="7033" y="6280"/>
                      <a:pt x="7063" y="6280"/>
                      <a:pt x="7063" y="6245"/>
                    </a:cubicBezTo>
                    <a:cubicBezTo>
                      <a:pt x="7063" y="6245"/>
                      <a:pt x="7004" y="6073"/>
                      <a:pt x="7004" y="6073"/>
                    </a:cubicBezTo>
                    <a:cubicBezTo>
                      <a:pt x="7004" y="6073"/>
                      <a:pt x="6989" y="6107"/>
                      <a:pt x="6974" y="6107"/>
                    </a:cubicBezTo>
                    <a:cubicBezTo>
                      <a:pt x="7004" y="6280"/>
                      <a:pt x="7019" y="6452"/>
                      <a:pt x="7004" y="6659"/>
                    </a:cubicBezTo>
                    <a:cubicBezTo>
                      <a:pt x="6989" y="6728"/>
                      <a:pt x="6945" y="6866"/>
                      <a:pt x="6930" y="6901"/>
                    </a:cubicBezTo>
                    <a:cubicBezTo>
                      <a:pt x="6916" y="6935"/>
                      <a:pt x="6901" y="6935"/>
                      <a:pt x="6886" y="6935"/>
                    </a:cubicBezTo>
                    <a:cubicBezTo>
                      <a:pt x="6886" y="6970"/>
                      <a:pt x="6901" y="7039"/>
                      <a:pt x="6886" y="7073"/>
                    </a:cubicBezTo>
                    <a:cubicBezTo>
                      <a:pt x="6886" y="7142"/>
                      <a:pt x="6857" y="7177"/>
                      <a:pt x="6857" y="7212"/>
                    </a:cubicBezTo>
                    <a:cubicBezTo>
                      <a:pt x="6857" y="7246"/>
                      <a:pt x="6842" y="7281"/>
                      <a:pt x="6857" y="7281"/>
                    </a:cubicBezTo>
                    <a:cubicBezTo>
                      <a:pt x="6857" y="7315"/>
                      <a:pt x="6886" y="7350"/>
                      <a:pt x="6901" y="7384"/>
                    </a:cubicBezTo>
                    <a:cubicBezTo>
                      <a:pt x="6916" y="7453"/>
                      <a:pt x="6945" y="7591"/>
                      <a:pt x="6945" y="7660"/>
                    </a:cubicBezTo>
                    <a:cubicBezTo>
                      <a:pt x="6930" y="7695"/>
                      <a:pt x="6901" y="7764"/>
                      <a:pt x="6901" y="7833"/>
                    </a:cubicBezTo>
                    <a:cubicBezTo>
                      <a:pt x="6901" y="7833"/>
                      <a:pt x="6916" y="7971"/>
                      <a:pt x="6916" y="8040"/>
                    </a:cubicBezTo>
                    <a:cubicBezTo>
                      <a:pt x="6930" y="8040"/>
                      <a:pt x="6930" y="8040"/>
                      <a:pt x="6930" y="8040"/>
                    </a:cubicBezTo>
                    <a:cubicBezTo>
                      <a:pt x="6930" y="8109"/>
                      <a:pt x="6930" y="8178"/>
                      <a:pt x="6930" y="8247"/>
                    </a:cubicBezTo>
                    <a:cubicBezTo>
                      <a:pt x="6945" y="8212"/>
                      <a:pt x="6945" y="8281"/>
                      <a:pt x="6974" y="8247"/>
                    </a:cubicBezTo>
                    <a:cubicBezTo>
                      <a:pt x="6974" y="8212"/>
                      <a:pt x="6974" y="8212"/>
                      <a:pt x="6974" y="8212"/>
                    </a:cubicBezTo>
                    <a:cubicBezTo>
                      <a:pt x="6974" y="8212"/>
                      <a:pt x="7004" y="8178"/>
                      <a:pt x="7004" y="8178"/>
                    </a:cubicBezTo>
                    <a:cubicBezTo>
                      <a:pt x="7019" y="8178"/>
                      <a:pt x="7048" y="8212"/>
                      <a:pt x="7077" y="8178"/>
                    </a:cubicBezTo>
                    <a:cubicBezTo>
                      <a:pt x="7092" y="8178"/>
                      <a:pt x="7122" y="8109"/>
                      <a:pt x="7151" y="8109"/>
                    </a:cubicBezTo>
                    <a:cubicBezTo>
                      <a:pt x="7195" y="8074"/>
                      <a:pt x="7357" y="8178"/>
                      <a:pt x="7386" y="8247"/>
                    </a:cubicBezTo>
                    <a:cubicBezTo>
                      <a:pt x="7401" y="8281"/>
                      <a:pt x="7386" y="8419"/>
                      <a:pt x="7416" y="8488"/>
                    </a:cubicBezTo>
                    <a:cubicBezTo>
                      <a:pt x="7416" y="8523"/>
                      <a:pt x="7445" y="8523"/>
                      <a:pt x="7445" y="8523"/>
                    </a:cubicBezTo>
                    <a:cubicBezTo>
                      <a:pt x="7460" y="8557"/>
                      <a:pt x="7445" y="8626"/>
                      <a:pt x="7460" y="8661"/>
                    </a:cubicBezTo>
                    <a:cubicBezTo>
                      <a:pt x="7460" y="8695"/>
                      <a:pt x="7475" y="8730"/>
                      <a:pt x="7489" y="8764"/>
                    </a:cubicBezTo>
                    <a:cubicBezTo>
                      <a:pt x="7445" y="8799"/>
                      <a:pt x="7372" y="8868"/>
                      <a:pt x="7416" y="9040"/>
                    </a:cubicBezTo>
                    <a:cubicBezTo>
                      <a:pt x="7416" y="9040"/>
                      <a:pt x="7431" y="9040"/>
                      <a:pt x="7445" y="9075"/>
                    </a:cubicBezTo>
                    <a:cubicBezTo>
                      <a:pt x="7445" y="9075"/>
                      <a:pt x="7460" y="9144"/>
                      <a:pt x="7475" y="9144"/>
                    </a:cubicBezTo>
                    <a:cubicBezTo>
                      <a:pt x="7534" y="9213"/>
                      <a:pt x="7592" y="9178"/>
                      <a:pt x="7637" y="9247"/>
                    </a:cubicBezTo>
                    <a:cubicBezTo>
                      <a:pt x="7651" y="9247"/>
                      <a:pt x="7651" y="9316"/>
                      <a:pt x="7666" y="9316"/>
                    </a:cubicBezTo>
                    <a:cubicBezTo>
                      <a:pt x="7622" y="9316"/>
                      <a:pt x="7548" y="9316"/>
                      <a:pt x="7504" y="9282"/>
                    </a:cubicBezTo>
                    <a:cubicBezTo>
                      <a:pt x="7504" y="9247"/>
                      <a:pt x="7489" y="9213"/>
                      <a:pt x="7489" y="9213"/>
                    </a:cubicBezTo>
                    <a:cubicBezTo>
                      <a:pt x="7460" y="9213"/>
                      <a:pt x="7445" y="9213"/>
                      <a:pt x="7431" y="9247"/>
                    </a:cubicBezTo>
                    <a:cubicBezTo>
                      <a:pt x="7431" y="9247"/>
                      <a:pt x="7431" y="9316"/>
                      <a:pt x="7431" y="9351"/>
                    </a:cubicBezTo>
                    <a:cubicBezTo>
                      <a:pt x="7431" y="9351"/>
                      <a:pt x="7445" y="9385"/>
                      <a:pt x="7431" y="9385"/>
                    </a:cubicBezTo>
                    <a:cubicBezTo>
                      <a:pt x="7431" y="9385"/>
                      <a:pt x="7386" y="9316"/>
                      <a:pt x="7386" y="9282"/>
                    </a:cubicBezTo>
                    <a:cubicBezTo>
                      <a:pt x="7357" y="9247"/>
                      <a:pt x="7342" y="9213"/>
                      <a:pt x="7328" y="9178"/>
                    </a:cubicBezTo>
                    <a:cubicBezTo>
                      <a:pt x="7328" y="8971"/>
                      <a:pt x="7357" y="8799"/>
                      <a:pt x="7342" y="8592"/>
                    </a:cubicBezTo>
                    <a:cubicBezTo>
                      <a:pt x="7342" y="8557"/>
                      <a:pt x="7313" y="8523"/>
                      <a:pt x="7313" y="8523"/>
                    </a:cubicBezTo>
                    <a:cubicBezTo>
                      <a:pt x="7298" y="8454"/>
                      <a:pt x="7283" y="8316"/>
                      <a:pt x="7269" y="8247"/>
                    </a:cubicBezTo>
                    <a:cubicBezTo>
                      <a:pt x="7254" y="8247"/>
                      <a:pt x="7225" y="8247"/>
                      <a:pt x="7195" y="8247"/>
                    </a:cubicBezTo>
                    <a:cubicBezTo>
                      <a:pt x="7195" y="8247"/>
                      <a:pt x="7180" y="8316"/>
                      <a:pt x="7180" y="8316"/>
                    </a:cubicBezTo>
                    <a:cubicBezTo>
                      <a:pt x="7122" y="8385"/>
                      <a:pt x="7063" y="8350"/>
                      <a:pt x="7019" y="8454"/>
                    </a:cubicBezTo>
                    <a:cubicBezTo>
                      <a:pt x="7004" y="8488"/>
                      <a:pt x="7004" y="8557"/>
                      <a:pt x="7004" y="8592"/>
                    </a:cubicBezTo>
                    <a:cubicBezTo>
                      <a:pt x="7004" y="8592"/>
                      <a:pt x="6974" y="8661"/>
                      <a:pt x="6974" y="8695"/>
                    </a:cubicBezTo>
                    <a:cubicBezTo>
                      <a:pt x="6974" y="8730"/>
                      <a:pt x="7019" y="8764"/>
                      <a:pt x="7019" y="8799"/>
                    </a:cubicBezTo>
                    <a:cubicBezTo>
                      <a:pt x="7019" y="8833"/>
                      <a:pt x="7004" y="8971"/>
                      <a:pt x="7004" y="9006"/>
                    </a:cubicBezTo>
                    <a:cubicBezTo>
                      <a:pt x="6989" y="9040"/>
                      <a:pt x="6974" y="9109"/>
                      <a:pt x="6974" y="9144"/>
                    </a:cubicBezTo>
                    <a:cubicBezTo>
                      <a:pt x="6974" y="9144"/>
                      <a:pt x="6974" y="9213"/>
                      <a:pt x="6974" y="9213"/>
                    </a:cubicBezTo>
                    <a:cubicBezTo>
                      <a:pt x="6974" y="9213"/>
                      <a:pt x="6989" y="9247"/>
                      <a:pt x="6974" y="9282"/>
                    </a:cubicBezTo>
                    <a:cubicBezTo>
                      <a:pt x="6901" y="9523"/>
                      <a:pt x="6901" y="9523"/>
                      <a:pt x="6901" y="9523"/>
                    </a:cubicBezTo>
                    <a:cubicBezTo>
                      <a:pt x="6871" y="9558"/>
                      <a:pt x="6827" y="9523"/>
                      <a:pt x="6798" y="9558"/>
                    </a:cubicBezTo>
                    <a:cubicBezTo>
                      <a:pt x="6783" y="9558"/>
                      <a:pt x="6724" y="9627"/>
                      <a:pt x="6710" y="9627"/>
                    </a:cubicBezTo>
                    <a:cubicBezTo>
                      <a:pt x="6710" y="9661"/>
                      <a:pt x="6695" y="9696"/>
                      <a:pt x="6680" y="9730"/>
                    </a:cubicBezTo>
                    <a:cubicBezTo>
                      <a:pt x="6710" y="9730"/>
                      <a:pt x="6724" y="9730"/>
                      <a:pt x="6754" y="9730"/>
                    </a:cubicBezTo>
                    <a:cubicBezTo>
                      <a:pt x="6768" y="9903"/>
                      <a:pt x="6768" y="10006"/>
                      <a:pt x="6798" y="10144"/>
                    </a:cubicBezTo>
                    <a:cubicBezTo>
                      <a:pt x="6783" y="10144"/>
                      <a:pt x="6783" y="10110"/>
                      <a:pt x="6768" y="10075"/>
                    </a:cubicBezTo>
                    <a:cubicBezTo>
                      <a:pt x="6754" y="10075"/>
                      <a:pt x="6754" y="10110"/>
                      <a:pt x="6739" y="10110"/>
                    </a:cubicBezTo>
                    <a:cubicBezTo>
                      <a:pt x="6724" y="10075"/>
                      <a:pt x="6724" y="10006"/>
                      <a:pt x="6710" y="9937"/>
                    </a:cubicBezTo>
                    <a:cubicBezTo>
                      <a:pt x="6710" y="9937"/>
                      <a:pt x="6680" y="9937"/>
                      <a:pt x="6680" y="9903"/>
                    </a:cubicBezTo>
                    <a:cubicBezTo>
                      <a:pt x="6665" y="9903"/>
                      <a:pt x="6665" y="9834"/>
                      <a:pt x="6665" y="9799"/>
                    </a:cubicBezTo>
                    <a:cubicBezTo>
                      <a:pt x="6651" y="9799"/>
                      <a:pt x="6577" y="9765"/>
                      <a:pt x="6548" y="9799"/>
                    </a:cubicBezTo>
                    <a:cubicBezTo>
                      <a:pt x="6533" y="9834"/>
                      <a:pt x="6533" y="9834"/>
                      <a:pt x="6533" y="9834"/>
                    </a:cubicBezTo>
                    <a:cubicBezTo>
                      <a:pt x="6459" y="9834"/>
                      <a:pt x="6401" y="9730"/>
                      <a:pt x="6356" y="9661"/>
                    </a:cubicBezTo>
                    <a:cubicBezTo>
                      <a:pt x="6371" y="9661"/>
                      <a:pt x="6356" y="9558"/>
                      <a:pt x="6356" y="9558"/>
                    </a:cubicBezTo>
                    <a:cubicBezTo>
                      <a:pt x="6445" y="9523"/>
                      <a:pt x="6562" y="9627"/>
                      <a:pt x="6621" y="9523"/>
                    </a:cubicBezTo>
                    <a:cubicBezTo>
                      <a:pt x="6621" y="9523"/>
                      <a:pt x="6636" y="9420"/>
                      <a:pt x="6651" y="9385"/>
                    </a:cubicBezTo>
                    <a:cubicBezTo>
                      <a:pt x="6680" y="9454"/>
                      <a:pt x="6695" y="9420"/>
                      <a:pt x="6739" y="9454"/>
                    </a:cubicBezTo>
                    <a:cubicBezTo>
                      <a:pt x="6739" y="9420"/>
                      <a:pt x="6754" y="9420"/>
                      <a:pt x="6768" y="9385"/>
                    </a:cubicBezTo>
                    <a:cubicBezTo>
                      <a:pt x="6754" y="9316"/>
                      <a:pt x="6754" y="9316"/>
                      <a:pt x="6754" y="9316"/>
                    </a:cubicBezTo>
                    <a:cubicBezTo>
                      <a:pt x="6754" y="9282"/>
                      <a:pt x="6783" y="9282"/>
                      <a:pt x="6798" y="9282"/>
                    </a:cubicBezTo>
                    <a:cubicBezTo>
                      <a:pt x="6798" y="9247"/>
                      <a:pt x="6798" y="9144"/>
                      <a:pt x="6798" y="9144"/>
                    </a:cubicBezTo>
                    <a:cubicBezTo>
                      <a:pt x="6827" y="9109"/>
                      <a:pt x="6827" y="9144"/>
                      <a:pt x="6857" y="9109"/>
                    </a:cubicBezTo>
                    <a:cubicBezTo>
                      <a:pt x="6798" y="8833"/>
                      <a:pt x="6827" y="8833"/>
                      <a:pt x="6857" y="8557"/>
                    </a:cubicBezTo>
                    <a:cubicBezTo>
                      <a:pt x="6798" y="8454"/>
                      <a:pt x="6783" y="8419"/>
                      <a:pt x="6754" y="8247"/>
                    </a:cubicBezTo>
                    <a:cubicBezTo>
                      <a:pt x="6739" y="8212"/>
                      <a:pt x="6739" y="8212"/>
                      <a:pt x="6739" y="8212"/>
                    </a:cubicBezTo>
                    <a:cubicBezTo>
                      <a:pt x="6724" y="8178"/>
                      <a:pt x="6739" y="8109"/>
                      <a:pt x="6739" y="8109"/>
                    </a:cubicBezTo>
                    <a:cubicBezTo>
                      <a:pt x="6739" y="8040"/>
                      <a:pt x="6739" y="8040"/>
                      <a:pt x="6739" y="8040"/>
                    </a:cubicBezTo>
                    <a:cubicBezTo>
                      <a:pt x="6724" y="8040"/>
                      <a:pt x="6739" y="7936"/>
                      <a:pt x="6739" y="7902"/>
                    </a:cubicBezTo>
                    <a:cubicBezTo>
                      <a:pt x="6739" y="7867"/>
                      <a:pt x="6768" y="7798"/>
                      <a:pt x="6768" y="7764"/>
                    </a:cubicBezTo>
                    <a:cubicBezTo>
                      <a:pt x="6768" y="7764"/>
                      <a:pt x="6783" y="7591"/>
                      <a:pt x="6768" y="7557"/>
                    </a:cubicBezTo>
                    <a:cubicBezTo>
                      <a:pt x="6768" y="7557"/>
                      <a:pt x="6739" y="7522"/>
                      <a:pt x="6739" y="7522"/>
                    </a:cubicBezTo>
                    <a:cubicBezTo>
                      <a:pt x="6739" y="7488"/>
                      <a:pt x="6754" y="7419"/>
                      <a:pt x="6754" y="7350"/>
                    </a:cubicBezTo>
                    <a:cubicBezTo>
                      <a:pt x="6710" y="7315"/>
                      <a:pt x="6665" y="7281"/>
                      <a:pt x="6665" y="7142"/>
                    </a:cubicBezTo>
                    <a:cubicBezTo>
                      <a:pt x="6665" y="6970"/>
                      <a:pt x="6710" y="6970"/>
                      <a:pt x="6739" y="6866"/>
                    </a:cubicBezTo>
                    <a:cubicBezTo>
                      <a:pt x="6754" y="6728"/>
                      <a:pt x="6739" y="6659"/>
                      <a:pt x="6739" y="6521"/>
                    </a:cubicBezTo>
                    <a:cubicBezTo>
                      <a:pt x="6739" y="6487"/>
                      <a:pt x="6768" y="6452"/>
                      <a:pt x="6768" y="6418"/>
                    </a:cubicBezTo>
                    <a:cubicBezTo>
                      <a:pt x="6783" y="6383"/>
                      <a:pt x="6754" y="6349"/>
                      <a:pt x="6768" y="6280"/>
                    </a:cubicBezTo>
                    <a:cubicBezTo>
                      <a:pt x="6768" y="6280"/>
                      <a:pt x="6783" y="6245"/>
                      <a:pt x="6768" y="6245"/>
                    </a:cubicBezTo>
                    <a:cubicBezTo>
                      <a:pt x="6768" y="6211"/>
                      <a:pt x="6739" y="6176"/>
                      <a:pt x="6739" y="6142"/>
                    </a:cubicBezTo>
                    <a:cubicBezTo>
                      <a:pt x="6739" y="6107"/>
                      <a:pt x="6754" y="6038"/>
                      <a:pt x="6739" y="6038"/>
                    </a:cubicBezTo>
                    <a:cubicBezTo>
                      <a:pt x="6739" y="6038"/>
                      <a:pt x="6724" y="6038"/>
                      <a:pt x="6710" y="6038"/>
                    </a:cubicBezTo>
                    <a:cubicBezTo>
                      <a:pt x="6710" y="6038"/>
                      <a:pt x="6651" y="5935"/>
                      <a:pt x="6651" y="5935"/>
                    </a:cubicBezTo>
                    <a:cubicBezTo>
                      <a:pt x="6636" y="5935"/>
                      <a:pt x="6592" y="5969"/>
                      <a:pt x="6592" y="5969"/>
                    </a:cubicBezTo>
                    <a:cubicBezTo>
                      <a:pt x="6533" y="5969"/>
                      <a:pt x="6474" y="5969"/>
                      <a:pt x="6430" y="5969"/>
                    </a:cubicBezTo>
                    <a:cubicBezTo>
                      <a:pt x="6430" y="5969"/>
                      <a:pt x="6445" y="5935"/>
                      <a:pt x="6415" y="5935"/>
                    </a:cubicBezTo>
                    <a:cubicBezTo>
                      <a:pt x="6415" y="6004"/>
                      <a:pt x="6415" y="6004"/>
                      <a:pt x="6415" y="6004"/>
                    </a:cubicBezTo>
                    <a:cubicBezTo>
                      <a:pt x="6386" y="6038"/>
                      <a:pt x="6356" y="6038"/>
                      <a:pt x="6342" y="6107"/>
                    </a:cubicBezTo>
                    <a:cubicBezTo>
                      <a:pt x="6312" y="6176"/>
                      <a:pt x="6312" y="6314"/>
                      <a:pt x="6298" y="6383"/>
                    </a:cubicBezTo>
                    <a:cubicBezTo>
                      <a:pt x="6268" y="6521"/>
                      <a:pt x="6209" y="6590"/>
                      <a:pt x="6180" y="6694"/>
                    </a:cubicBezTo>
                    <a:cubicBezTo>
                      <a:pt x="6165" y="6763"/>
                      <a:pt x="6165" y="6832"/>
                      <a:pt x="6136" y="6866"/>
                    </a:cubicBezTo>
                    <a:cubicBezTo>
                      <a:pt x="6121" y="6901"/>
                      <a:pt x="6077" y="6935"/>
                      <a:pt x="6047" y="6970"/>
                    </a:cubicBezTo>
                    <a:cubicBezTo>
                      <a:pt x="6047" y="7073"/>
                      <a:pt x="6047" y="7142"/>
                      <a:pt x="6047" y="7212"/>
                    </a:cubicBezTo>
                    <a:cubicBezTo>
                      <a:pt x="6047" y="7212"/>
                      <a:pt x="6092" y="7350"/>
                      <a:pt x="6092" y="7384"/>
                    </a:cubicBezTo>
                    <a:cubicBezTo>
                      <a:pt x="6092" y="7488"/>
                      <a:pt x="6077" y="7522"/>
                      <a:pt x="6092" y="7626"/>
                    </a:cubicBezTo>
                    <a:cubicBezTo>
                      <a:pt x="6018" y="7729"/>
                      <a:pt x="6033" y="7729"/>
                      <a:pt x="6033" y="7971"/>
                    </a:cubicBezTo>
                    <a:cubicBezTo>
                      <a:pt x="6047" y="7971"/>
                      <a:pt x="6047" y="7936"/>
                      <a:pt x="6062" y="7936"/>
                    </a:cubicBezTo>
                    <a:cubicBezTo>
                      <a:pt x="6092" y="7936"/>
                      <a:pt x="6121" y="8040"/>
                      <a:pt x="6136" y="8040"/>
                    </a:cubicBezTo>
                    <a:cubicBezTo>
                      <a:pt x="6150" y="8040"/>
                      <a:pt x="6136" y="8005"/>
                      <a:pt x="6150" y="8040"/>
                    </a:cubicBezTo>
                    <a:cubicBezTo>
                      <a:pt x="6136" y="8005"/>
                      <a:pt x="6180" y="8040"/>
                      <a:pt x="6180" y="8040"/>
                    </a:cubicBezTo>
                    <a:cubicBezTo>
                      <a:pt x="6180" y="8040"/>
                      <a:pt x="6180" y="8109"/>
                      <a:pt x="6180" y="8109"/>
                    </a:cubicBezTo>
                    <a:cubicBezTo>
                      <a:pt x="6180" y="8143"/>
                      <a:pt x="6136" y="8143"/>
                      <a:pt x="6150" y="8247"/>
                    </a:cubicBezTo>
                    <a:cubicBezTo>
                      <a:pt x="6150" y="8247"/>
                      <a:pt x="6165" y="8281"/>
                      <a:pt x="6150" y="8316"/>
                    </a:cubicBezTo>
                    <a:cubicBezTo>
                      <a:pt x="6165" y="8316"/>
                      <a:pt x="6180" y="8419"/>
                      <a:pt x="6180" y="8454"/>
                    </a:cubicBezTo>
                    <a:cubicBezTo>
                      <a:pt x="6180" y="8454"/>
                      <a:pt x="6209" y="8419"/>
                      <a:pt x="6209" y="8419"/>
                    </a:cubicBezTo>
                    <a:cubicBezTo>
                      <a:pt x="6239" y="8419"/>
                      <a:pt x="6239" y="8419"/>
                      <a:pt x="6239" y="8419"/>
                    </a:cubicBezTo>
                    <a:cubicBezTo>
                      <a:pt x="6224" y="8523"/>
                      <a:pt x="6209" y="8661"/>
                      <a:pt x="6180" y="8764"/>
                    </a:cubicBezTo>
                    <a:cubicBezTo>
                      <a:pt x="6165" y="8799"/>
                      <a:pt x="6150" y="8799"/>
                      <a:pt x="6121" y="8833"/>
                    </a:cubicBezTo>
                    <a:cubicBezTo>
                      <a:pt x="6121" y="8799"/>
                      <a:pt x="6121" y="8730"/>
                      <a:pt x="6121" y="8695"/>
                    </a:cubicBezTo>
                    <a:cubicBezTo>
                      <a:pt x="6106" y="8661"/>
                      <a:pt x="6092" y="8695"/>
                      <a:pt x="6077" y="8661"/>
                    </a:cubicBezTo>
                    <a:cubicBezTo>
                      <a:pt x="6077" y="8661"/>
                      <a:pt x="6077" y="8592"/>
                      <a:pt x="6062" y="8592"/>
                    </a:cubicBezTo>
                    <a:cubicBezTo>
                      <a:pt x="6033" y="8454"/>
                      <a:pt x="5989" y="8385"/>
                      <a:pt x="5900" y="8350"/>
                    </a:cubicBezTo>
                    <a:cubicBezTo>
                      <a:pt x="5886" y="8281"/>
                      <a:pt x="5886" y="8281"/>
                      <a:pt x="5886" y="8281"/>
                    </a:cubicBezTo>
                    <a:cubicBezTo>
                      <a:pt x="5900" y="8281"/>
                      <a:pt x="5900" y="8247"/>
                      <a:pt x="5900" y="8247"/>
                    </a:cubicBezTo>
                    <a:cubicBezTo>
                      <a:pt x="5856" y="8212"/>
                      <a:pt x="5827" y="8178"/>
                      <a:pt x="5797" y="8143"/>
                    </a:cubicBezTo>
                    <a:cubicBezTo>
                      <a:pt x="5768" y="8316"/>
                      <a:pt x="5768" y="8316"/>
                      <a:pt x="5768" y="8316"/>
                    </a:cubicBezTo>
                    <a:cubicBezTo>
                      <a:pt x="5753" y="8316"/>
                      <a:pt x="5753" y="8316"/>
                      <a:pt x="5753" y="8316"/>
                    </a:cubicBezTo>
                    <a:cubicBezTo>
                      <a:pt x="5753" y="8247"/>
                      <a:pt x="5738" y="8178"/>
                      <a:pt x="5753" y="8040"/>
                    </a:cubicBezTo>
                    <a:cubicBezTo>
                      <a:pt x="5709" y="8005"/>
                      <a:pt x="5665" y="8040"/>
                      <a:pt x="5621" y="8005"/>
                    </a:cubicBezTo>
                    <a:cubicBezTo>
                      <a:pt x="5606" y="8005"/>
                      <a:pt x="5606" y="7902"/>
                      <a:pt x="5606" y="7902"/>
                    </a:cubicBezTo>
                    <a:cubicBezTo>
                      <a:pt x="5591" y="7902"/>
                      <a:pt x="5577" y="7936"/>
                      <a:pt x="5562" y="7936"/>
                    </a:cubicBezTo>
                    <a:cubicBezTo>
                      <a:pt x="5562" y="7936"/>
                      <a:pt x="5547" y="7764"/>
                      <a:pt x="5488" y="7833"/>
                    </a:cubicBezTo>
                    <a:cubicBezTo>
                      <a:pt x="5459" y="7833"/>
                      <a:pt x="5488" y="7971"/>
                      <a:pt x="5371" y="7936"/>
                    </a:cubicBezTo>
                    <a:cubicBezTo>
                      <a:pt x="5356" y="7936"/>
                      <a:pt x="5312" y="7833"/>
                      <a:pt x="5282" y="7867"/>
                    </a:cubicBezTo>
                    <a:cubicBezTo>
                      <a:pt x="5282" y="7867"/>
                      <a:pt x="5268" y="7971"/>
                      <a:pt x="5268" y="7971"/>
                    </a:cubicBezTo>
                    <a:cubicBezTo>
                      <a:pt x="5238" y="7971"/>
                      <a:pt x="5209" y="8005"/>
                      <a:pt x="5194" y="8005"/>
                    </a:cubicBezTo>
                    <a:cubicBezTo>
                      <a:pt x="5209" y="8040"/>
                      <a:pt x="5194" y="8040"/>
                      <a:pt x="5194" y="8074"/>
                    </a:cubicBezTo>
                    <a:cubicBezTo>
                      <a:pt x="5194" y="8074"/>
                      <a:pt x="5223" y="8109"/>
                      <a:pt x="5223" y="8109"/>
                    </a:cubicBezTo>
                    <a:cubicBezTo>
                      <a:pt x="5253" y="8247"/>
                      <a:pt x="5253" y="8419"/>
                      <a:pt x="5253" y="8557"/>
                    </a:cubicBezTo>
                    <a:cubicBezTo>
                      <a:pt x="5238" y="8557"/>
                      <a:pt x="5238" y="8592"/>
                      <a:pt x="5223" y="8592"/>
                    </a:cubicBezTo>
                    <a:cubicBezTo>
                      <a:pt x="5179" y="8626"/>
                      <a:pt x="5150" y="8523"/>
                      <a:pt x="5135" y="8523"/>
                    </a:cubicBezTo>
                    <a:cubicBezTo>
                      <a:pt x="5135" y="8523"/>
                      <a:pt x="5106" y="8592"/>
                      <a:pt x="5106" y="8592"/>
                    </a:cubicBezTo>
                    <a:cubicBezTo>
                      <a:pt x="5106" y="8626"/>
                      <a:pt x="5091" y="8764"/>
                      <a:pt x="5091" y="8799"/>
                    </a:cubicBezTo>
                    <a:cubicBezTo>
                      <a:pt x="5091" y="8799"/>
                      <a:pt x="5017" y="8661"/>
                      <a:pt x="5017" y="8661"/>
                    </a:cubicBezTo>
                    <a:cubicBezTo>
                      <a:pt x="5017" y="8626"/>
                      <a:pt x="5032" y="8419"/>
                      <a:pt x="5032" y="8385"/>
                    </a:cubicBezTo>
                    <a:cubicBezTo>
                      <a:pt x="5017" y="8385"/>
                      <a:pt x="5003" y="8385"/>
                      <a:pt x="4988" y="8385"/>
                    </a:cubicBezTo>
                    <a:cubicBezTo>
                      <a:pt x="4944" y="8419"/>
                      <a:pt x="4900" y="8523"/>
                      <a:pt x="4856" y="8523"/>
                    </a:cubicBezTo>
                    <a:cubicBezTo>
                      <a:pt x="4856" y="8523"/>
                      <a:pt x="4870" y="8454"/>
                      <a:pt x="4870" y="8454"/>
                    </a:cubicBezTo>
                    <a:cubicBezTo>
                      <a:pt x="4856" y="8454"/>
                      <a:pt x="4841" y="8454"/>
                      <a:pt x="4841" y="8454"/>
                    </a:cubicBezTo>
                    <a:cubicBezTo>
                      <a:pt x="4841" y="8523"/>
                      <a:pt x="4841" y="8523"/>
                      <a:pt x="4841" y="8523"/>
                    </a:cubicBezTo>
                    <a:cubicBezTo>
                      <a:pt x="4841" y="8454"/>
                      <a:pt x="4856" y="8557"/>
                      <a:pt x="4856" y="8557"/>
                    </a:cubicBezTo>
                    <a:cubicBezTo>
                      <a:pt x="4856" y="8592"/>
                      <a:pt x="4841" y="8592"/>
                      <a:pt x="4841" y="8626"/>
                    </a:cubicBezTo>
                    <a:cubicBezTo>
                      <a:pt x="4826" y="8626"/>
                      <a:pt x="4811" y="8626"/>
                      <a:pt x="4797" y="8626"/>
                    </a:cubicBezTo>
                    <a:cubicBezTo>
                      <a:pt x="4767" y="8557"/>
                      <a:pt x="4723" y="8454"/>
                      <a:pt x="4650" y="8488"/>
                    </a:cubicBezTo>
                    <a:cubicBezTo>
                      <a:pt x="4605" y="8488"/>
                      <a:pt x="4547" y="8592"/>
                      <a:pt x="4488" y="8626"/>
                    </a:cubicBezTo>
                    <a:cubicBezTo>
                      <a:pt x="4502" y="8661"/>
                      <a:pt x="4517" y="8695"/>
                      <a:pt x="4517" y="8730"/>
                    </a:cubicBezTo>
                    <a:cubicBezTo>
                      <a:pt x="4517" y="8764"/>
                      <a:pt x="4502" y="8764"/>
                      <a:pt x="4502" y="8799"/>
                    </a:cubicBezTo>
                    <a:cubicBezTo>
                      <a:pt x="4502" y="8764"/>
                      <a:pt x="4473" y="8730"/>
                      <a:pt x="4458" y="8730"/>
                    </a:cubicBezTo>
                    <a:cubicBezTo>
                      <a:pt x="4473" y="8730"/>
                      <a:pt x="4444" y="8661"/>
                      <a:pt x="4444" y="8661"/>
                    </a:cubicBezTo>
                    <a:cubicBezTo>
                      <a:pt x="4444" y="8695"/>
                      <a:pt x="4399" y="8764"/>
                      <a:pt x="4399" y="8799"/>
                    </a:cubicBezTo>
                    <a:cubicBezTo>
                      <a:pt x="4370" y="8799"/>
                      <a:pt x="4296" y="8764"/>
                      <a:pt x="4267" y="8799"/>
                    </a:cubicBezTo>
                    <a:cubicBezTo>
                      <a:pt x="4267" y="8764"/>
                      <a:pt x="4267" y="8730"/>
                      <a:pt x="4267" y="8730"/>
                    </a:cubicBezTo>
                    <a:cubicBezTo>
                      <a:pt x="4282" y="8695"/>
                      <a:pt x="4282" y="8661"/>
                      <a:pt x="4296" y="8661"/>
                    </a:cubicBezTo>
                    <a:cubicBezTo>
                      <a:pt x="4296" y="8661"/>
                      <a:pt x="4370" y="8661"/>
                      <a:pt x="4370" y="8661"/>
                    </a:cubicBezTo>
                    <a:cubicBezTo>
                      <a:pt x="4370" y="8661"/>
                      <a:pt x="4370" y="8592"/>
                      <a:pt x="4370" y="8592"/>
                    </a:cubicBezTo>
                    <a:cubicBezTo>
                      <a:pt x="4355" y="8592"/>
                      <a:pt x="4326" y="8557"/>
                      <a:pt x="4326" y="8557"/>
                    </a:cubicBezTo>
                    <a:cubicBezTo>
                      <a:pt x="4326" y="8523"/>
                      <a:pt x="4341" y="8488"/>
                      <a:pt x="4326" y="8454"/>
                    </a:cubicBezTo>
                    <a:cubicBezTo>
                      <a:pt x="4311" y="8454"/>
                      <a:pt x="4252" y="8488"/>
                      <a:pt x="4296" y="8419"/>
                    </a:cubicBezTo>
                    <a:cubicBezTo>
                      <a:pt x="4296" y="8385"/>
                      <a:pt x="4282" y="8385"/>
                      <a:pt x="4296" y="8385"/>
                    </a:cubicBezTo>
                    <a:cubicBezTo>
                      <a:pt x="4282" y="8385"/>
                      <a:pt x="4311" y="8281"/>
                      <a:pt x="4282" y="8316"/>
                    </a:cubicBezTo>
                    <a:cubicBezTo>
                      <a:pt x="4252" y="8350"/>
                      <a:pt x="4252" y="8419"/>
                      <a:pt x="4238" y="8454"/>
                    </a:cubicBezTo>
                    <a:cubicBezTo>
                      <a:pt x="4238" y="8454"/>
                      <a:pt x="4164" y="8523"/>
                      <a:pt x="4164" y="8523"/>
                    </a:cubicBezTo>
                    <a:cubicBezTo>
                      <a:pt x="4149" y="8557"/>
                      <a:pt x="4193" y="8592"/>
                      <a:pt x="4149" y="8661"/>
                    </a:cubicBezTo>
                    <a:cubicBezTo>
                      <a:pt x="4149" y="8661"/>
                      <a:pt x="4149" y="8661"/>
                      <a:pt x="4149" y="8661"/>
                    </a:cubicBezTo>
                    <a:cubicBezTo>
                      <a:pt x="4135" y="8661"/>
                      <a:pt x="4149" y="8626"/>
                      <a:pt x="4149" y="8592"/>
                    </a:cubicBezTo>
                    <a:cubicBezTo>
                      <a:pt x="4105" y="8592"/>
                      <a:pt x="4090" y="8557"/>
                      <a:pt x="4061" y="8592"/>
                    </a:cubicBezTo>
                    <a:cubicBezTo>
                      <a:pt x="4046" y="8592"/>
                      <a:pt x="4032" y="8661"/>
                      <a:pt x="4032" y="8661"/>
                    </a:cubicBezTo>
                    <a:cubicBezTo>
                      <a:pt x="4002" y="8695"/>
                      <a:pt x="3987" y="8661"/>
                      <a:pt x="3973" y="8661"/>
                    </a:cubicBezTo>
                    <a:cubicBezTo>
                      <a:pt x="3943" y="8695"/>
                      <a:pt x="3943" y="8730"/>
                      <a:pt x="3929" y="8764"/>
                    </a:cubicBezTo>
                    <a:cubicBezTo>
                      <a:pt x="3914" y="8799"/>
                      <a:pt x="3899" y="8764"/>
                      <a:pt x="3884" y="8799"/>
                    </a:cubicBezTo>
                    <a:cubicBezTo>
                      <a:pt x="3870" y="8799"/>
                      <a:pt x="3855" y="8833"/>
                      <a:pt x="3855" y="8868"/>
                    </a:cubicBezTo>
                    <a:cubicBezTo>
                      <a:pt x="3796" y="8902"/>
                      <a:pt x="3752" y="8937"/>
                      <a:pt x="3693" y="8937"/>
                    </a:cubicBezTo>
                    <a:cubicBezTo>
                      <a:pt x="3693" y="8937"/>
                      <a:pt x="3693" y="9006"/>
                      <a:pt x="3693" y="9006"/>
                    </a:cubicBezTo>
                    <a:cubicBezTo>
                      <a:pt x="3664" y="9040"/>
                      <a:pt x="3649" y="9075"/>
                      <a:pt x="3620" y="9075"/>
                    </a:cubicBezTo>
                    <a:cubicBezTo>
                      <a:pt x="3605" y="9075"/>
                      <a:pt x="3605" y="9040"/>
                      <a:pt x="3590" y="9075"/>
                    </a:cubicBezTo>
                    <a:cubicBezTo>
                      <a:pt x="3575" y="9213"/>
                      <a:pt x="3561" y="9316"/>
                      <a:pt x="3561" y="9523"/>
                    </a:cubicBezTo>
                    <a:cubicBezTo>
                      <a:pt x="3561" y="9523"/>
                      <a:pt x="3517" y="9523"/>
                      <a:pt x="3517" y="9523"/>
                    </a:cubicBezTo>
                    <a:cubicBezTo>
                      <a:pt x="3502" y="9523"/>
                      <a:pt x="3517" y="9592"/>
                      <a:pt x="3502" y="9592"/>
                    </a:cubicBezTo>
                    <a:cubicBezTo>
                      <a:pt x="3502" y="9592"/>
                      <a:pt x="3458" y="9627"/>
                      <a:pt x="3443" y="9627"/>
                    </a:cubicBezTo>
                    <a:cubicBezTo>
                      <a:pt x="3399" y="9661"/>
                      <a:pt x="3384" y="9627"/>
                      <a:pt x="3325" y="9661"/>
                    </a:cubicBezTo>
                    <a:cubicBezTo>
                      <a:pt x="3325" y="9627"/>
                      <a:pt x="3325" y="9489"/>
                      <a:pt x="3311" y="9420"/>
                    </a:cubicBezTo>
                    <a:cubicBezTo>
                      <a:pt x="3311" y="9385"/>
                      <a:pt x="3266" y="9385"/>
                      <a:pt x="3281" y="9282"/>
                    </a:cubicBezTo>
                    <a:cubicBezTo>
                      <a:pt x="3281" y="9247"/>
                      <a:pt x="3311" y="9213"/>
                      <a:pt x="3311" y="9213"/>
                    </a:cubicBezTo>
                    <a:cubicBezTo>
                      <a:pt x="3325" y="9178"/>
                      <a:pt x="3325" y="9144"/>
                      <a:pt x="3325" y="9109"/>
                    </a:cubicBezTo>
                    <a:cubicBezTo>
                      <a:pt x="3384" y="9109"/>
                      <a:pt x="3399" y="9109"/>
                      <a:pt x="3472" y="9075"/>
                    </a:cubicBezTo>
                    <a:cubicBezTo>
                      <a:pt x="3472" y="9006"/>
                      <a:pt x="3472" y="9006"/>
                      <a:pt x="3472" y="9006"/>
                    </a:cubicBezTo>
                    <a:cubicBezTo>
                      <a:pt x="3472" y="9006"/>
                      <a:pt x="3458" y="8971"/>
                      <a:pt x="3443" y="8937"/>
                    </a:cubicBezTo>
                    <a:cubicBezTo>
                      <a:pt x="3443" y="8937"/>
                      <a:pt x="3458" y="8902"/>
                      <a:pt x="3443" y="8868"/>
                    </a:cubicBezTo>
                    <a:cubicBezTo>
                      <a:pt x="3443" y="8868"/>
                      <a:pt x="3428" y="8833"/>
                      <a:pt x="3414" y="8833"/>
                    </a:cubicBezTo>
                    <a:cubicBezTo>
                      <a:pt x="3399" y="8764"/>
                      <a:pt x="3369" y="8557"/>
                      <a:pt x="3325" y="8523"/>
                    </a:cubicBezTo>
                    <a:cubicBezTo>
                      <a:pt x="3296" y="8488"/>
                      <a:pt x="3252" y="8523"/>
                      <a:pt x="3208" y="8523"/>
                    </a:cubicBezTo>
                    <a:cubicBezTo>
                      <a:pt x="3193" y="8454"/>
                      <a:pt x="3193" y="8454"/>
                      <a:pt x="3193" y="8454"/>
                    </a:cubicBezTo>
                    <a:cubicBezTo>
                      <a:pt x="3134" y="8419"/>
                      <a:pt x="3105" y="8419"/>
                      <a:pt x="3060" y="8350"/>
                    </a:cubicBezTo>
                    <a:cubicBezTo>
                      <a:pt x="3075" y="8385"/>
                      <a:pt x="3060" y="8419"/>
                      <a:pt x="3060" y="8454"/>
                    </a:cubicBezTo>
                    <a:cubicBezTo>
                      <a:pt x="3075" y="8488"/>
                      <a:pt x="3134" y="8592"/>
                      <a:pt x="3163" y="8626"/>
                    </a:cubicBezTo>
                    <a:cubicBezTo>
                      <a:pt x="3149" y="8730"/>
                      <a:pt x="3163" y="8764"/>
                      <a:pt x="3149" y="8868"/>
                    </a:cubicBezTo>
                    <a:cubicBezTo>
                      <a:pt x="3149" y="8868"/>
                      <a:pt x="3119" y="8868"/>
                      <a:pt x="3119" y="8868"/>
                    </a:cubicBezTo>
                    <a:cubicBezTo>
                      <a:pt x="3119" y="8902"/>
                      <a:pt x="3134" y="8937"/>
                      <a:pt x="3119" y="8937"/>
                    </a:cubicBezTo>
                    <a:cubicBezTo>
                      <a:pt x="3119" y="8971"/>
                      <a:pt x="3105" y="8937"/>
                      <a:pt x="3090" y="8971"/>
                    </a:cubicBezTo>
                    <a:cubicBezTo>
                      <a:pt x="3075" y="9075"/>
                      <a:pt x="3105" y="9040"/>
                      <a:pt x="3060" y="9109"/>
                    </a:cubicBezTo>
                    <a:cubicBezTo>
                      <a:pt x="3046" y="9144"/>
                      <a:pt x="3119" y="9316"/>
                      <a:pt x="3119" y="9316"/>
                    </a:cubicBezTo>
                    <a:cubicBezTo>
                      <a:pt x="3119" y="9316"/>
                      <a:pt x="3119" y="9385"/>
                      <a:pt x="3119" y="9385"/>
                    </a:cubicBezTo>
                    <a:cubicBezTo>
                      <a:pt x="3119" y="9385"/>
                      <a:pt x="3134" y="9385"/>
                      <a:pt x="3119" y="9420"/>
                    </a:cubicBezTo>
                    <a:cubicBezTo>
                      <a:pt x="3119" y="9454"/>
                      <a:pt x="3090" y="9489"/>
                      <a:pt x="3075" y="9523"/>
                    </a:cubicBezTo>
                    <a:cubicBezTo>
                      <a:pt x="3046" y="9627"/>
                      <a:pt x="3046" y="9730"/>
                      <a:pt x="3031" y="9903"/>
                    </a:cubicBezTo>
                    <a:cubicBezTo>
                      <a:pt x="3016" y="9903"/>
                      <a:pt x="3002" y="9903"/>
                      <a:pt x="2972" y="9903"/>
                    </a:cubicBezTo>
                    <a:cubicBezTo>
                      <a:pt x="2987" y="9834"/>
                      <a:pt x="2987" y="9834"/>
                      <a:pt x="2987" y="9834"/>
                    </a:cubicBezTo>
                    <a:cubicBezTo>
                      <a:pt x="3002" y="9868"/>
                      <a:pt x="2943" y="9696"/>
                      <a:pt x="2943" y="9696"/>
                    </a:cubicBezTo>
                    <a:cubicBezTo>
                      <a:pt x="2928" y="9696"/>
                      <a:pt x="2913" y="9696"/>
                      <a:pt x="2899" y="9696"/>
                    </a:cubicBezTo>
                    <a:cubicBezTo>
                      <a:pt x="2899" y="9696"/>
                      <a:pt x="2884" y="9627"/>
                      <a:pt x="2869" y="9592"/>
                    </a:cubicBezTo>
                    <a:cubicBezTo>
                      <a:pt x="2810" y="9592"/>
                      <a:pt x="2810" y="9696"/>
                      <a:pt x="2766" y="9730"/>
                    </a:cubicBezTo>
                    <a:cubicBezTo>
                      <a:pt x="2751" y="9765"/>
                      <a:pt x="2737" y="9730"/>
                      <a:pt x="2707" y="9765"/>
                    </a:cubicBezTo>
                    <a:cubicBezTo>
                      <a:pt x="2707" y="9799"/>
                      <a:pt x="2707" y="9868"/>
                      <a:pt x="2693" y="9868"/>
                    </a:cubicBezTo>
                    <a:cubicBezTo>
                      <a:pt x="2678" y="9937"/>
                      <a:pt x="2590" y="10041"/>
                      <a:pt x="2590" y="10075"/>
                    </a:cubicBezTo>
                    <a:cubicBezTo>
                      <a:pt x="2590" y="10075"/>
                      <a:pt x="2590" y="10144"/>
                      <a:pt x="2590" y="10144"/>
                    </a:cubicBezTo>
                    <a:cubicBezTo>
                      <a:pt x="2590" y="10248"/>
                      <a:pt x="2649" y="10282"/>
                      <a:pt x="2663" y="10351"/>
                    </a:cubicBezTo>
                    <a:cubicBezTo>
                      <a:pt x="2693" y="10420"/>
                      <a:pt x="2693" y="10489"/>
                      <a:pt x="2707" y="10558"/>
                    </a:cubicBezTo>
                    <a:cubicBezTo>
                      <a:pt x="2663" y="10558"/>
                      <a:pt x="2634" y="10558"/>
                      <a:pt x="2575" y="10524"/>
                    </a:cubicBezTo>
                    <a:cubicBezTo>
                      <a:pt x="2575" y="10524"/>
                      <a:pt x="2546" y="10455"/>
                      <a:pt x="2546" y="10455"/>
                    </a:cubicBezTo>
                    <a:cubicBezTo>
                      <a:pt x="2516" y="10420"/>
                      <a:pt x="2487" y="10455"/>
                      <a:pt x="2472" y="10420"/>
                    </a:cubicBezTo>
                    <a:cubicBezTo>
                      <a:pt x="2472" y="10420"/>
                      <a:pt x="2472" y="10386"/>
                      <a:pt x="2487" y="10351"/>
                    </a:cubicBezTo>
                    <a:cubicBezTo>
                      <a:pt x="2457" y="10351"/>
                      <a:pt x="2428" y="10317"/>
                      <a:pt x="2398" y="10282"/>
                    </a:cubicBezTo>
                    <a:cubicBezTo>
                      <a:pt x="2384" y="10282"/>
                      <a:pt x="2369" y="10213"/>
                      <a:pt x="2354" y="10179"/>
                    </a:cubicBezTo>
                    <a:cubicBezTo>
                      <a:pt x="2295" y="10144"/>
                      <a:pt x="2281" y="10282"/>
                      <a:pt x="2310" y="10248"/>
                    </a:cubicBezTo>
                    <a:cubicBezTo>
                      <a:pt x="2310" y="10248"/>
                      <a:pt x="2325" y="10351"/>
                      <a:pt x="2310" y="10351"/>
                    </a:cubicBezTo>
                    <a:cubicBezTo>
                      <a:pt x="2310" y="10386"/>
                      <a:pt x="2281" y="10386"/>
                      <a:pt x="2281" y="10386"/>
                    </a:cubicBezTo>
                    <a:cubicBezTo>
                      <a:pt x="2295" y="10455"/>
                      <a:pt x="2310" y="10593"/>
                      <a:pt x="2340" y="10627"/>
                    </a:cubicBezTo>
                    <a:cubicBezTo>
                      <a:pt x="2354" y="10662"/>
                      <a:pt x="2384" y="10662"/>
                      <a:pt x="2398" y="10696"/>
                    </a:cubicBezTo>
                    <a:cubicBezTo>
                      <a:pt x="2398" y="10938"/>
                      <a:pt x="2398" y="10938"/>
                      <a:pt x="2398" y="10938"/>
                    </a:cubicBezTo>
                    <a:cubicBezTo>
                      <a:pt x="2398" y="10938"/>
                      <a:pt x="2398" y="11007"/>
                      <a:pt x="2398" y="11007"/>
                    </a:cubicBezTo>
                    <a:cubicBezTo>
                      <a:pt x="2384" y="11007"/>
                      <a:pt x="2369" y="11007"/>
                      <a:pt x="2354" y="11007"/>
                    </a:cubicBezTo>
                    <a:cubicBezTo>
                      <a:pt x="2340" y="11042"/>
                      <a:pt x="2369" y="11076"/>
                      <a:pt x="2325" y="11076"/>
                    </a:cubicBezTo>
                    <a:cubicBezTo>
                      <a:pt x="2325" y="11042"/>
                      <a:pt x="2325" y="11042"/>
                      <a:pt x="2325" y="11042"/>
                    </a:cubicBezTo>
                    <a:cubicBezTo>
                      <a:pt x="2310" y="11007"/>
                      <a:pt x="2295" y="11007"/>
                      <a:pt x="2281" y="10973"/>
                    </a:cubicBezTo>
                    <a:cubicBezTo>
                      <a:pt x="2237" y="10938"/>
                      <a:pt x="2192" y="10973"/>
                      <a:pt x="2163" y="10973"/>
                    </a:cubicBezTo>
                    <a:cubicBezTo>
                      <a:pt x="2148" y="10973"/>
                      <a:pt x="2148" y="10869"/>
                      <a:pt x="2148" y="10835"/>
                    </a:cubicBezTo>
                    <a:cubicBezTo>
                      <a:pt x="2148" y="10800"/>
                      <a:pt x="2119" y="10765"/>
                      <a:pt x="2119" y="10765"/>
                    </a:cubicBezTo>
                    <a:cubicBezTo>
                      <a:pt x="2119" y="10765"/>
                      <a:pt x="2075" y="10765"/>
                      <a:pt x="2089" y="10765"/>
                    </a:cubicBezTo>
                    <a:cubicBezTo>
                      <a:pt x="2075" y="10800"/>
                      <a:pt x="2075" y="10800"/>
                      <a:pt x="2075" y="10800"/>
                    </a:cubicBezTo>
                    <a:cubicBezTo>
                      <a:pt x="2060" y="10800"/>
                      <a:pt x="2060" y="10765"/>
                      <a:pt x="2045" y="10765"/>
                    </a:cubicBezTo>
                    <a:cubicBezTo>
                      <a:pt x="2031" y="10593"/>
                      <a:pt x="2031" y="10558"/>
                      <a:pt x="2016" y="10351"/>
                    </a:cubicBezTo>
                    <a:cubicBezTo>
                      <a:pt x="2016" y="10317"/>
                      <a:pt x="1986" y="10248"/>
                      <a:pt x="1986" y="10213"/>
                    </a:cubicBezTo>
                    <a:cubicBezTo>
                      <a:pt x="1986" y="10179"/>
                      <a:pt x="2016" y="10075"/>
                      <a:pt x="2016" y="10075"/>
                    </a:cubicBezTo>
                    <a:cubicBezTo>
                      <a:pt x="2031" y="10006"/>
                      <a:pt x="2001" y="10041"/>
                      <a:pt x="2016" y="9972"/>
                    </a:cubicBezTo>
                    <a:cubicBezTo>
                      <a:pt x="2001" y="9972"/>
                      <a:pt x="1986" y="9972"/>
                      <a:pt x="1986" y="9972"/>
                    </a:cubicBezTo>
                    <a:cubicBezTo>
                      <a:pt x="1972" y="9972"/>
                      <a:pt x="1972" y="9868"/>
                      <a:pt x="1957" y="9868"/>
                    </a:cubicBezTo>
                    <a:cubicBezTo>
                      <a:pt x="1928" y="9834"/>
                      <a:pt x="1898" y="9868"/>
                      <a:pt x="1883" y="9868"/>
                    </a:cubicBezTo>
                    <a:cubicBezTo>
                      <a:pt x="1869" y="9799"/>
                      <a:pt x="1869" y="9799"/>
                      <a:pt x="1869" y="9799"/>
                    </a:cubicBezTo>
                    <a:cubicBezTo>
                      <a:pt x="1825" y="9799"/>
                      <a:pt x="1810" y="9799"/>
                      <a:pt x="1766" y="9765"/>
                    </a:cubicBezTo>
                    <a:cubicBezTo>
                      <a:pt x="1766" y="9765"/>
                      <a:pt x="1736" y="9730"/>
                      <a:pt x="1736" y="9730"/>
                    </a:cubicBezTo>
                    <a:cubicBezTo>
                      <a:pt x="1751" y="9696"/>
                      <a:pt x="1766" y="9730"/>
                      <a:pt x="1780" y="9730"/>
                    </a:cubicBezTo>
                    <a:cubicBezTo>
                      <a:pt x="1795" y="9627"/>
                      <a:pt x="1795" y="9627"/>
                      <a:pt x="1795" y="9627"/>
                    </a:cubicBezTo>
                    <a:cubicBezTo>
                      <a:pt x="1780" y="9627"/>
                      <a:pt x="1766" y="9661"/>
                      <a:pt x="1736" y="9661"/>
                    </a:cubicBezTo>
                    <a:cubicBezTo>
                      <a:pt x="1722" y="9627"/>
                      <a:pt x="1736" y="9592"/>
                      <a:pt x="1722" y="9592"/>
                    </a:cubicBezTo>
                    <a:cubicBezTo>
                      <a:pt x="1722" y="9523"/>
                      <a:pt x="1722" y="9523"/>
                      <a:pt x="1722" y="9523"/>
                    </a:cubicBezTo>
                    <a:cubicBezTo>
                      <a:pt x="1795" y="9420"/>
                      <a:pt x="1707" y="9420"/>
                      <a:pt x="1663" y="9454"/>
                    </a:cubicBezTo>
                    <a:cubicBezTo>
                      <a:pt x="1722" y="9420"/>
                      <a:pt x="1663" y="9282"/>
                      <a:pt x="1633" y="9213"/>
                    </a:cubicBezTo>
                    <a:cubicBezTo>
                      <a:pt x="1619" y="9213"/>
                      <a:pt x="1619" y="9213"/>
                      <a:pt x="1619" y="9213"/>
                    </a:cubicBezTo>
                    <a:cubicBezTo>
                      <a:pt x="1619" y="9178"/>
                      <a:pt x="1633" y="9144"/>
                      <a:pt x="1633" y="9144"/>
                    </a:cubicBezTo>
                    <a:cubicBezTo>
                      <a:pt x="1648" y="9144"/>
                      <a:pt x="1677" y="9178"/>
                      <a:pt x="1692" y="9213"/>
                    </a:cubicBezTo>
                    <a:cubicBezTo>
                      <a:pt x="1707" y="9213"/>
                      <a:pt x="1707" y="9282"/>
                      <a:pt x="1736" y="9351"/>
                    </a:cubicBezTo>
                    <a:cubicBezTo>
                      <a:pt x="1780" y="9385"/>
                      <a:pt x="1795" y="9316"/>
                      <a:pt x="1825" y="9351"/>
                    </a:cubicBezTo>
                    <a:cubicBezTo>
                      <a:pt x="1839" y="9351"/>
                      <a:pt x="1839" y="9420"/>
                      <a:pt x="1854" y="9454"/>
                    </a:cubicBezTo>
                    <a:cubicBezTo>
                      <a:pt x="1869" y="9454"/>
                      <a:pt x="1883" y="9454"/>
                      <a:pt x="1898" y="9454"/>
                    </a:cubicBezTo>
                    <a:cubicBezTo>
                      <a:pt x="1898" y="9489"/>
                      <a:pt x="1898" y="9523"/>
                      <a:pt x="1898" y="9523"/>
                    </a:cubicBezTo>
                    <a:cubicBezTo>
                      <a:pt x="1913" y="9523"/>
                      <a:pt x="1913" y="9523"/>
                      <a:pt x="1913" y="9523"/>
                    </a:cubicBezTo>
                    <a:cubicBezTo>
                      <a:pt x="1913" y="9523"/>
                      <a:pt x="1913" y="9454"/>
                      <a:pt x="1913" y="9420"/>
                    </a:cubicBezTo>
                    <a:cubicBezTo>
                      <a:pt x="1942" y="9385"/>
                      <a:pt x="1942" y="9385"/>
                      <a:pt x="1942" y="9385"/>
                    </a:cubicBezTo>
                    <a:cubicBezTo>
                      <a:pt x="1942" y="9454"/>
                      <a:pt x="1972" y="9558"/>
                      <a:pt x="1972" y="9592"/>
                    </a:cubicBezTo>
                    <a:cubicBezTo>
                      <a:pt x="2001" y="9592"/>
                      <a:pt x="2031" y="9592"/>
                      <a:pt x="2060" y="9592"/>
                    </a:cubicBezTo>
                    <a:cubicBezTo>
                      <a:pt x="2075" y="9661"/>
                      <a:pt x="2075" y="9661"/>
                      <a:pt x="2075" y="9661"/>
                    </a:cubicBezTo>
                    <a:cubicBezTo>
                      <a:pt x="2089" y="9661"/>
                      <a:pt x="2119" y="9627"/>
                      <a:pt x="2148" y="9661"/>
                    </a:cubicBezTo>
                    <a:cubicBezTo>
                      <a:pt x="2163" y="9661"/>
                      <a:pt x="2192" y="9730"/>
                      <a:pt x="2207" y="9730"/>
                    </a:cubicBezTo>
                    <a:cubicBezTo>
                      <a:pt x="2295" y="9799"/>
                      <a:pt x="2354" y="9765"/>
                      <a:pt x="2443" y="9799"/>
                    </a:cubicBezTo>
                    <a:cubicBezTo>
                      <a:pt x="2443" y="9799"/>
                      <a:pt x="2472" y="9834"/>
                      <a:pt x="2487" y="9799"/>
                    </a:cubicBezTo>
                    <a:cubicBezTo>
                      <a:pt x="2501" y="9799"/>
                      <a:pt x="2516" y="9765"/>
                      <a:pt x="2516" y="9730"/>
                    </a:cubicBezTo>
                    <a:cubicBezTo>
                      <a:pt x="2546" y="9730"/>
                      <a:pt x="2560" y="9730"/>
                      <a:pt x="2590" y="9696"/>
                    </a:cubicBezTo>
                    <a:cubicBezTo>
                      <a:pt x="2604" y="9696"/>
                      <a:pt x="2619" y="9627"/>
                      <a:pt x="2634" y="9592"/>
                    </a:cubicBezTo>
                    <a:cubicBezTo>
                      <a:pt x="2649" y="9592"/>
                      <a:pt x="2649" y="9592"/>
                      <a:pt x="2649" y="9592"/>
                    </a:cubicBezTo>
                    <a:cubicBezTo>
                      <a:pt x="2649" y="9592"/>
                      <a:pt x="2649" y="9523"/>
                      <a:pt x="2663" y="9523"/>
                    </a:cubicBezTo>
                    <a:cubicBezTo>
                      <a:pt x="2663" y="9489"/>
                      <a:pt x="2693" y="9489"/>
                      <a:pt x="2707" y="9454"/>
                    </a:cubicBezTo>
                    <a:cubicBezTo>
                      <a:pt x="2737" y="9385"/>
                      <a:pt x="2751" y="9178"/>
                      <a:pt x="2722" y="9075"/>
                    </a:cubicBezTo>
                    <a:cubicBezTo>
                      <a:pt x="2619" y="8833"/>
                      <a:pt x="2619" y="8833"/>
                      <a:pt x="2619" y="8833"/>
                    </a:cubicBezTo>
                    <a:cubicBezTo>
                      <a:pt x="2604" y="8833"/>
                      <a:pt x="2575" y="8833"/>
                      <a:pt x="2575" y="8833"/>
                    </a:cubicBezTo>
                    <a:cubicBezTo>
                      <a:pt x="2546" y="8799"/>
                      <a:pt x="2546" y="8695"/>
                      <a:pt x="2531" y="8661"/>
                    </a:cubicBezTo>
                    <a:cubicBezTo>
                      <a:pt x="2531" y="8661"/>
                      <a:pt x="2501" y="8695"/>
                      <a:pt x="2501" y="8730"/>
                    </a:cubicBezTo>
                    <a:cubicBezTo>
                      <a:pt x="2457" y="8626"/>
                      <a:pt x="2398" y="8488"/>
                      <a:pt x="2354" y="8454"/>
                    </a:cubicBezTo>
                    <a:cubicBezTo>
                      <a:pt x="2325" y="8419"/>
                      <a:pt x="2310" y="8454"/>
                      <a:pt x="2295" y="8419"/>
                    </a:cubicBezTo>
                    <a:cubicBezTo>
                      <a:pt x="2281" y="8419"/>
                      <a:pt x="2281" y="8350"/>
                      <a:pt x="2266" y="8316"/>
                    </a:cubicBezTo>
                    <a:cubicBezTo>
                      <a:pt x="2237" y="8316"/>
                      <a:pt x="2222" y="8316"/>
                      <a:pt x="2192" y="8316"/>
                    </a:cubicBezTo>
                    <a:cubicBezTo>
                      <a:pt x="2178" y="8281"/>
                      <a:pt x="2134" y="8212"/>
                      <a:pt x="2104" y="8178"/>
                    </a:cubicBezTo>
                    <a:cubicBezTo>
                      <a:pt x="2089" y="8178"/>
                      <a:pt x="2089" y="8212"/>
                      <a:pt x="2075" y="8212"/>
                    </a:cubicBezTo>
                    <a:cubicBezTo>
                      <a:pt x="2060" y="8178"/>
                      <a:pt x="2045" y="8109"/>
                      <a:pt x="2031" y="8109"/>
                    </a:cubicBezTo>
                    <a:cubicBezTo>
                      <a:pt x="2001" y="8074"/>
                      <a:pt x="1986" y="8109"/>
                      <a:pt x="1986" y="8109"/>
                    </a:cubicBezTo>
                    <a:cubicBezTo>
                      <a:pt x="1972" y="8109"/>
                      <a:pt x="1942" y="8040"/>
                      <a:pt x="1942" y="8040"/>
                    </a:cubicBezTo>
                    <a:cubicBezTo>
                      <a:pt x="1898" y="7971"/>
                      <a:pt x="1854" y="7971"/>
                      <a:pt x="1810" y="7971"/>
                    </a:cubicBezTo>
                    <a:cubicBezTo>
                      <a:pt x="1810" y="7971"/>
                      <a:pt x="1810" y="7902"/>
                      <a:pt x="1810" y="7902"/>
                    </a:cubicBezTo>
                    <a:cubicBezTo>
                      <a:pt x="1795" y="7902"/>
                      <a:pt x="1780" y="7936"/>
                      <a:pt x="1766" y="7936"/>
                    </a:cubicBezTo>
                    <a:cubicBezTo>
                      <a:pt x="1780" y="7936"/>
                      <a:pt x="1751" y="7902"/>
                      <a:pt x="1736" y="7902"/>
                    </a:cubicBezTo>
                    <a:cubicBezTo>
                      <a:pt x="1692" y="7902"/>
                      <a:pt x="1692" y="7936"/>
                      <a:pt x="1633" y="7902"/>
                    </a:cubicBezTo>
                    <a:cubicBezTo>
                      <a:pt x="1633" y="7902"/>
                      <a:pt x="1633" y="7833"/>
                      <a:pt x="1633" y="7833"/>
                    </a:cubicBezTo>
                    <a:cubicBezTo>
                      <a:pt x="1677" y="7798"/>
                      <a:pt x="1677" y="7798"/>
                      <a:pt x="1722" y="7764"/>
                    </a:cubicBezTo>
                    <a:cubicBezTo>
                      <a:pt x="1707" y="7729"/>
                      <a:pt x="1604" y="7626"/>
                      <a:pt x="1604" y="7626"/>
                    </a:cubicBezTo>
                    <a:cubicBezTo>
                      <a:pt x="1604" y="7626"/>
                      <a:pt x="1604" y="7626"/>
                      <a:pt x="1589" y="7626"/>
                    </a:cubicBezTo>
                    <a:cubicBezTo>
                      <a:pt x="1589" y="7626"/>
                      <a:pt x="1604" y="7660"/>
                      <a:pt x="1604" y="7695"/>
                    </a:cubicBezTo>
                    <a:cubicBezTo>
                      <a:pt x="1589" y="7695"/>
                      <a:pt x="1574" y="7660"/>
                      <a:pt x="1560" y="7695"/>
                    </a:cubicBezTo>
                    <a:cubicBezTo>
                      <a:pt x="1560" y="7729"/>
                      <a:pt x="1560" y="7729"/>
                      <a:pt x="1560" y="7729"/>
                    </a:cubicBezTo>
                    <a:cubicBezTo>
                      <a:pt x="1530" y="7729"/>
                      <a:pt x="1545" y="7660"/>
                      <a:pt x="1530" y="7660"/>
                    </a:cubicBezTo>
                    <a:cubicBezTo>
                      <a:pt x="1516" y="7626"/>
                      <a:pt x="1545" y="7729"/>
                      <a:pt x="1516" y="7764"/>
                    </a:cubicBezTo>
                    <a:cubicBezTo>
                      <a:pt x="1486" y="7764"/>
                      <a:pt x="1471" y="7695"/>
                      <a:pt x="1427" y="7660"/>
                    </a:cubicBezTo>
                    <a:cubicBezTo>
                      <a:pt x="1413" y="7660"/>
                      <a:pt x="1427" y="7764"/>
                      <a:pt x="1413" y="7764"/>
                    </a:cubicBezTo>
                    <a:cubicBezTo>
                      <a:pt x="1398" y="7798"/>
                      <a:pt x="1354" y="7833"/>
                      <a:pt x="1354" y="7833"/>
                    </a:cubicBezTo>
                    <a:cubicBezTo>
                      <a:pt x="1354" y="7833"/>
                      <a:pt x="1324" y="7902"/>
                      <a:pt x="1295" y="7936"/>
                    </a:cubicBezTo>
                    <a:cubicBezTo>
                      <a:pt x="1280" y="8005"/>
                      <a:pt x="1236" y="8074"/>
                      <a:pt x="1236" y="8074"/>
                    </a:cubicBezTo>
                    <a:cubicBezTo>
                      <a:pt x="1236" y="8074"/>
                      <a:pt x="1207" y="8143"/>
                      <a:pt x="1177" y="8178"/>
                    </a:cubicBezTo>
                    <a:cubicBezTo>
                      <a:pt x="1148" y="8178"/>
                      <a:pt x="1192" y="8247"/>
                      <a:pt x="1192" y="8247"/>
                    </a:cubicBezTo>
                    <a:cubicBezTo>
                      <a:pt x="1192" y="8247"/>
                      <a:pt x="1148" y="8350"/>
                      <a:pt x="1148" y="8350"/>
                    </a:cubicBezTo>
                    <a:cubicBezTo>
                      <a:pt x="1162" y="8385"/>
                      <a:pt x="1207" y="8350"/>
                      <a:pt x="1207" y="8350"/>
                    </a:cubicBezTo>
                    <a:cubicBezTo>
                      <a:pt x="1207" y="8419"/>
                      <a:pt x="1192" y="8523"/>
                      <a:pt x="1207" y="8557"/>
                    </a:cubicBezTo>
                    <a:cubicBezTo>
                      <a:pt x="1221" y="8626"/>
                      <a:pt x="1280" y="8661"/>
                      <a:pt x="1280" y="8661"/>
                    </a:cubicBezTo>
                    <a:cubicBezTo>
                      <a:pt x="1280" y="8661"/>
                      <a:pt x="1280" y="8799"/>
                      <a:pt x="1354" y="8868"/>
                    </a:cubicBezTo>
                    <a:cubicBezTo>
                      <a:pt x="1442" y="9006"/>
                      <a:pt x="1265" y="9178"/>
                      <a:pt x="1265" y="9247"/>
                    </a:cubicBezTo>
                    <a:cubicBezTo>
                      <a:pt x="1265" y="9282"/>
                      <a:pt x="1280" y="9454"/>
                      <a:pt x="1295" y="9558"/>
                    </a:cubicBezTo>
                    <a:cubicBezTo>
                      <a:pt x="1310" y="9661"/>
                      <a:pt x="1339" y="9730"/>
                      <a:pt x="1339" y="9730"/>
                    </a:cubicBezTo>
                    <a:cubicBezTo>
                      <a:pt x="1339" y="9730"/>
                      <a:pt x="1398" y="9903"/>
                      <a:pt x="1383" y="9937"/>
                    </a:cubicBezTo>
                    <a:cubicBezTo>
                      <a:pt x="1383" y="10006"/>
                      <a:pt x="1354" y="9903"/>
                      <a:pt x="1339" y="9972"/>
                    </a:cubicBezTo>
                    <a:cubicBezTo>
                      <a:pt x="1324" y="10041"/>
                      <a:pt x="1324" y="10179"/>
                      <a:pt x="1339" y="10248"/>
                    </a:cubicBezTo>
                    <a:cubicBezTo>
                      <a:pt x="1354" y="10282"/>
                      <a:pt x="1368" y="10420"/>
                      <a:pt x="1368" y="10420"/>
                    </a:cubicBezTo>
                    <a:cubicBezTo>
                      <a:pt x="1368" y="10420"/>
                      <a:pt x="1368" y="10455"/>
                      <a:pt x="1398" y="10524"/>
                    </a:cubicBezTo>
                    <a:cubicBezTo>
                      <a:pt x="1427" y="10593"/>
                      <a:pt x="1457" y="10662"/>
                      <a:pt x="1442" y="10731"/>
                    </a:cubicBezTo>
                    <a:cubicBezTo>
                      <a:pt x="1427" y="10800"/>
                      <a:pt x="1398" y="10765"/>
                      <a:pt x="1383" y="10835"/>
                    </a:cubicBezTo>
                    <a:cubicBezTo>
                      <a:pt x="1368" y="10973"/>
                      <a:pt x="1457" y="11007"/>
                      <a:pt x="1471" y="11111"/>
                    </a:cubicBezTo>
                    <a:cubicBezTo>
                      <a:pt x="1486" y="11180"/>
                      <a:pt x="1530" y="11180"/>
                      <a:pt x="1560" y="11249"/>
                    </a:cubicBezTo>
                    <a:cubicBezTo>
                      <a:pt x="1589" y="11283"/>
                      <a:pt x="1574" y="11387"/>
                      <a:pt x="1545" y="11456"/>
                    </a:cubicBezTo>
                    <a:cubicBezTo>
                      <a:pt x="1530" y="11525"/>
                      <a:pt x="1427" y="11732"/>
                      <a:pt x="1427" y="11801"/>
                    </a:cubicBezTo>
                    <a:cubicBezTo>
                      <a:pt x="1427" y="11870"/>
                      <a:pt x="1192" y="12215"/>
                      <a:pt x="1192" y="12215"/>
                    </a:cubicBezTo>
                    <a:cubicBezTo>
                      <a:pt x="1030" y="12525"/>
                      <a:pt x="1030" y="12525"/>
                      <a:pt x="1030" y="12525"/>
                    </a:cubicBezTo>
                    <a:cubicBezTo>
                      <a:pt x="1030" y="12525"/>
                      <a:pt x="1030" y="12525"/>
                      <a:pt x="1030" y="12525"/>
                    </a:cubicBezTo>
                    <a:cubicBezTo>
                      <a:pt x="1045" y="12525"/>
                      <a:pt x="1045" y="12525"/>
                      <a:pt x="1045" y="12525"/>
                    </a:cubicBezTo>
                    <a:cubicBezTo>
                      <a:pt x="1045" y="12491"/>
                      <a:pt x="1045" y="12491"/>
                      <a:pt x="1045" y="12491"/>
                    </a:cubicBezTo>
                    <a:cubicBezTo>
                      <a:pt x="1074" y="12456"/>
                      <a:pt x="1104" y="12422"/>
                      <a:pt x="1133" y="12422"/>
                    </a:cubicBezTo>
                    <a:cubicBezTo>
                      <a:pt x="1118" y="12491"/>
                      <a:pt x="1118" y="12456"/>
                      <a:pt x="1118" y="12491"/>
                    </a:cubicBezTo>
                    <a:cubicBezTo>
                      <a:pt x="1118" y="12491"/>
                      <a:pt x="1118" y="12491"/>
                      <a:pt x="1104" y="12525"/>
                    </a:cubicBezTo>
                    <a:cubicBezTo>
                      <a:pt x="1133" y="12594"/>
                      <a:pt x="1177" y="12663"/>
                      <a:pt x="1221" y="12767"/>
                    </a:cubicBezTo>
                    <a:cubicBezTo>
                      <a:pt x="1236" y="12732"/>
                      <a:pt x="1295" y="12698"/>
                      <a:pt x="1310" y="12698"/>
                    </a:cubicBezTo>
                    <a:cubicBezTo>
                      <a:pt x="1339" y="12732"/>
                      <a:pt x="1354" y="12836"/>
                      <a:pt x="1368" y="12870"/>
                    </a:cubicBezTo>
                    <a:cubicBezTo>
                      <a:pt x="1383" y="12870"/>
                      <a:pt x="1413" y="12870"/>
                      <a:pt x="1413" y="12905"/>
                    </a:cubicBezTo>
                    <a:cubicBezTo>
                      <a:pt x="1413" y="12905"/>
                      <a:pt x="1383" y="12939"/>
                      <a:pt x="1354" y="12939"/>
                    </a:cubicBezTo>
                    <a:cubicBezTo>
                      <a:pt x="1339" y="12939"/>
                      <a:pt x="1324" y="12870"/>
                      <a:pt x="1280" y="12905"/>
                    </a:cubicBezTo>
                    <a:cubicBezTo>
                      <a:pt x="1265" y="12905"/>
                      <a:pt x="1251" y="12974"/>
                      <a:pt x="1221" y="13008"/>
                    </a:cubicBezTo>
                    <a:cubicBezTo>
                      <a:pt x="1192" y="13008"/>
                      <a:pt x="1192" y="12974"/>
                      <a:pt x="1162" y="12974"/>
                    </a:cubicBezTo>
                    <a:cubicBezTo>
                      <a:pt x="1148" y="12974"/>
                      <a:pt x="1148" y="13008"/>
                      <a:pt x="1133" y="13043"/>
                    </a:cubicBezTo>
                    <a:cubicBezTo>
                      <a:pt x="1133" y="13008"/>
                      <a:pt x="1133" y="12974"/>
                      <a:pt x="1118" y="12974"/>
                    </a:cubicBezTo>
                    <a:cubicBezTo>
                      <a:pt x="1118" y="13008"/>
                      <a:pt x="1104" y="13112"/>
                      <a:pt x="1089" y="13181"/>
                    </a:cubicBezTo>
                    <a:cubicBezTo>
                      <a:pt x="1089" y="13181"/>
                      <a:pt x="1118" y="13250"/>
                      <a:pt x="1118" y="13284"/>
                    </a:cubicBezTo>
                    <a:cubicBezTo>
                      <a:pt x="1118" y="13353"/>
                      <a:pt x="1089" y="13422"/>
                      <a:pt x="1089" y="13422"/>
                    </a:cubicBezTo>
                    <a:cubicBezTo>
                      <a:pt x="1074" y="13457"/>
                      <a:pt x="1074" y="13457"/>
                      <a:pt x="1074" y="13457"/>
                    </a:cubicBezTo>
                    <a:cubicBezTo>
                      <a:pt x="1089" y="13595"/>
                      <a:pt x="1089" y="13664"/>
                      <a:pt x="1074" y="13836"/>
                    </a:cubicBezTo>
                    <a:cubicBezTo>
                      <a:pt x="1074" y="13836"/>
                      <a:pt x="1045" y="13836"/>
                      <a:pt x="1045" y="13836"/>
                    </a:cubicBezTo>
                    <a:cubicBezTo>
                      <a:pt x="1045" y="13836"/>
                      <a:pt x="1015" y="13940"/>
                      <a:pt x="986" y="13974"/>
                    </a:cubicBezTo>
                    <a:cubicBezTo>
                      <a:pt x="956" y="13974"/>
                      <a:pt x="956" y="14147"/>
                      <a:pt x="956" y="14147"/>
                    </a:cubicBezTo>
                    <a:cubicBezTo>
                      <a:pt x="956" y="14147"/>
                      <a:pt x="971" y="14181"/>
                      <a:pt x="971" y="14250"/>
                    </a:cubicBezTo>
                    <a:cubicBezTo>
                      <a:pt x="986" y="14319"/>
                      <a:pt x="1045" y="14250"/>
                      <a:pt x="1045" y="14250"/>
                    </a:cubicBezTo>
                    <a:cubicBezTo>
                      <a:pt x="1045" y="14250"/>
                      <a:pt x="1059" y="14423"/>
                      <a:pt x="1059" y="14492"/>
                    </a:cubicBezTo>
                    <a:cubicBezTo>
                      <a:pt x="1059" y="14561"/>
                      <a:pt x="1089" y="14492"/>
                      <a:pt x="1104" y="14561"/>
                    </a:cubicBezTo>
                    <a:cubicBezTo>
                      <a:pt x="1118" y="14630"/>
                      <a:pt x="1148" y="14699"/>
                      <a:pt x="1148" y="14699"/>
                    </a:cubicBezTo>
                    <a:cubicBezTo>
                      <a:pt x="1162" y="14837"/>
                      <a:pt x="1162" y="14837"/>
                      <a:pt x="1162" y="14837"/>
                    </a:cubicBezTo>
                    <a:cubicBezTo>
                      <a:pt x="1177" y="14734"/>
                      <a:pt x="1162" y="14975"/>
                      <a:pt x="1192" y="14906"/>
                    </a:cubicBezTo>
                    <a:cubicBezTo>
                      <a:pt x="1221" y="14872"/>
                      <a:pt x="1251" y="14872"/>
                      <a:pt x="1251" y="14872"/>
                    </a:cubicBezTo>
                    <a:cubicBezTo>
                      <a:pt x="1251" y="14872"/>
                      <a:pt x="1280" y="14872"/>
                      <a:pt x="1310" y="14906"/>
                    </a:cubicBezTo>
                    <a:cubicBezTo>
                      <a:pt x="1339" y="14941"/>
                      <a:pt x="1383" y="14941"/>
                      <a:pt x="1383" y="15044"/>
                    </a:cubicBezTo>
                    <a:cubicBezTo>
                      <a:pt x="1383" y="15113"/>
                      <a:pt x="1427" y="15044"/>
                      <a:pt x="1427" y="15182"/>
                    </a:cubicBezTo>
                    <a:cubicBezTo>
                      <a:pt x="1427" y="15286"/>
                      <a:pt x="1457" y="15286"/>
                      <a:pt x="1457" y="15424"/>
                    </a:cubicBezTo>
                    <a:cubicBezTo>
                      <a:pt x="1457" y="15562"/>
                      <a:pt x="1442" y="15631"/>
                      <a:pt x="1471" y="15665"/>
                    </a:cubicBezTo>
                    <a:cubicBezTo>
                      <a:pt x="1501" y="15734"/>
                      <a:pt x="1545" y="15734"/>
                      <a:pt x="1560" y="15838"/>
                    </a:cubicBezTo>
                    <a:cubicBezTo>
                      <a:pt x="1574" y="15941"/>
                      <a:pt x="1589" y="16045"/>
                      <a:pt x="1560" y="16079"/>
                    </a:cubicBezTo>
                    <a:cubicBezTo>
                      <a:pt x="1516" y="16079"/>
                      <a:pt x="1501" y="15976"/>
                      <a:pt x="1471" y="16079"/>
                    </a:cubicBezTo>
                    <a:cubicBezTo>
                      <a:pt x="1457" y="16183"/>
                      <a:pt x="1516" y="16183"/>
                      <a:pt x="1516" y="16252"/>
                    </a:cubicBezTo>
                    <a:cubicBezTo>
                      <a:pt x="1516" y="16631"/>
                      <a:pt x="1516" y="16631"/>
                      <a:pt x="1516" y="16631"/>
                    </a:cubicBezTo>
                    <a:cubicBezTo>
                      <a:pt x="1516" y="16631"/>
                      <a:pt x="1560" y="16804"/>
                      <a:pt x="1604" y="16631"/>
                    </a:cubicBezTo>
                    <a:cubicBezTo>
                      <a:pt x="1619" y="16562"/>
                      <a:pt x="1619" y="16631"/>
                      <a:pt x="1648" y="16666"/>
                    </a:cubicBezTo>
                    <a:cubicBezTo>
                      <a:pt x="1692" y="16700"/>
                      <a:pt x="1722" y="16631"/>
                      <a:pt x="1722" y="16700"/>
                    </a:cubicBezTo>
                    <a:cubicBezTo>
                      <a:pt x="1722" y="16769"/>
                      <a:pt x="1736" y="16838"/>
                      <a:pt x="1736" y="16838"/>
                    </a:cubicBezTo>
                    <a:cubicBezTo>
                      <a:pt x="1736" y="16838"/>
                      <a:pt x="1736" y="16976"/>
                      <a:pt x="1766" y="16976"/>
                    </a:cubicBezTo>
                    <a:cubicBezTo>
                      <a:pt x="1780" y="16976"/>
                      <a:pt x="1766" y="17114"/>
                      <a:pt x="1795" y="17114"/>
                    </a:cubicBezTo>
                    <a:cubicBezTo>
                      <a:pt x="1825" y="17114"/>
                      <a:pt x="1869" y="17080"/>
                      <a:pt x="1883" y="17114"/>
                    </a:cubicBezTo>
                    <a:cubicBezTo>
                      <a:pt x="1928" y="17183"/>
                      <a:pt x="1942" y="17183"/>
                      <a:pt x="1972" y="17149"/>
                    </a:cubicBezTo>
                    <a:cubicBezTo>
                      <a:pt x="2001" y="17149"/>
                      <a:pt x="2001" y="17252"/>
                      <a:pt x="2016" y="17287"/>
                    </a:cubicBezTo>
                    <a:cubicBezTo>
                      <a:pt x="2060" y="17321"/>
                      <a:pt x="2045" y="17321"/>
                      <a:pt x="2075" y="17321"/>
                    </a:cubicBezTo>
                    <a:cubicBezTo>
                      <a:pt x="2104" y="17356"/>
                      <a:pt x="2104" y="17528"/>
                      <a:pt x="2104" y="17528"/>
                    </a:cubicBezTo>
                    <a:cubicBezTo>
                      <a:pt x="2104" y="17528"/>
                      <a:pt x="2148" y="17494"/>
                      <a:pt x="2178" y="17494"/>
                    </a:cubicBezTo>
                    <a:cubicBezTo>
                      <a:pt x="2207" y="17459"/>
                      <a:pt x="2222" y="17425"/>
                      <a:pt x="2222" y="17425"/>
                    </a:cubicBezTo>
                    <a:cubicBezTo>
                      <a:pt x="2222" y="17425"/>
                      <a:pt x="2281" y="17425"/>
                      <a:pt x="2295" y="17459"/>
                    </a:cubicBezTo>
                    <a:cubicBezTo>
                      <a:pt x="2310" y="17528"/>
                      <a:pt x="2281" y="17528"/>
                      <a:pt x="2325" y="17528"/>
                    </a:cubicBezTo>
                    <a:cubicBezTo>
                      <a:pt x="2369" y="17528"/>
                      <a:pt x="2354" y="17597"/>
                      <a:pt x="2398" y="17632"/>
                    </a:cubicBezTo>
                    <a:cubicBezTo>
                      <a:pt x="2428" y="17632"/>
                      <a:pt x="2531" y="17735"/>
                      <a:pt x="2560" y="17804"/>
                    </a:cubicBezTo>
                    <a:cubicBezTo>
                      <a:pt x="2604" y="17873"/>
                      <a:pt x="2546" y="17908"/>
                      <a:pt x="2575" y="17942"/>
                    </a:cubicBezTo>
                    <a:cubicBezTo>
                      <a:pt x="2590" y="18012"/>
                      <a:pt x="2634" y="17977"/>
                      <a:pt x="2619" y="18046"/>
                    </a:cubicBezTo>
                    <a:cubicBezTo>
                      <a:pt x="2604" y="18115"/>
                      <a:pt x="2575" y="18150"/>
                      <a:pt x="2604" y="18150"/>
                    </a:cubicBezTo>
                    <a:cubicBezTo>
                      <a:pt x="2663" y="18184"/>
                      <a:pt x="2604" y="18322"/>
                      <a:pt x="2619" y="18391"/>
                    </a:cubicBezTo>
                    <a:cubicBezTo>
                      <a:pt x="2634" y="18426"/>
                      <a:pt x="2634" y="18460"/>
                      <a:pt x="2634" y="18529"/>
                    </a:cubicBezTo>
                    <a:cubicBezTo>
                      <a:pt x="2634" y="18598"/>
                      <a:pt x="2619" y="18667"/>
                      <a:pt x="2619" y="18736"/>
                    </a:cubicBezTo>
                    <a:cubicBezTo>
                      <a:pt x="2604" y="18805"/>
                      <a:pt x="2546" y="18840"/>
                      <a:pt x="2516" y="18840"/>
                    </a:cubicBezTo>
                    <a:cubicBezTo>
                      <a:pt x="2487" y="18909"/>
                      <a:pt x="2487" y="18909"/>
                      <a:pt x="2487" y="18909"/>
                    </a:cubicBezTo>
                    <a:cubicBezTo>
                      <a:pt x="2472" y="19012"/>
                      <a:pt x="2472" y="19012"/>
                      <a:pt x="2472" y="19012"/>
                    </a:cubicBezTo>
                    <a:cubicBezTo>
                      <a:pt x="2472" y="19047"/>
                      <a:pt x="2501" y="19012"/>
                      <a:pt x="2516" y="19012"/>
                    </a:cubicBezTo>
                    <a:cubicBezTo>
                      <a:pt x="2516" y="18978"/>
                      <a:pt x="2516" y="18978"/>
                      <a:pt x="2516" y="18978"/>
                    </a:cubicBezTo>
                    <a:cubicBezTo>
                      <a:pt x="2531" y="18943"/>
                      <a:pt x="2531" y="19012"/>
                      <a:pt x="2546" y="18978"/>
                    </a:cubicBezTo>
                    <a:cubicBezTo>
                      <a:pt x="2546" y="19047"/>
                      <a:pt x="2546" y="19047"/>
                      <a:pt x="2546" y="19047"/>
                    </a:cubicBezTo>
                    <a:cubicBezTo>
                      <a:pt x="2516" y="19081"/>
                      <a:pt x="2501" y="19081"/>
                      <a:pt x="2472" y="19116"/>
                    </a:cubicBezTo>
                    <a:cubicBezTo>
                      <a:pt x="2457" y="19116"/>
                      <a:pt x="2443" y="19185"/>
                      <a:pt x="2428" y="19185"/>
                    </a:cubicBezTo>
                    <a:cubicBezTo>
                      <a:pt x="2413" y="19185"/>
                      <a:pt x="2428" y="19150"/>
                      <a:pt x="2398" y="19185"/>
                    </a:cubicBezTo>
                    <a:cubicBezTo>
                      <a:pt x="2398" y="19219"/>
                      <a:pt x="2398" y="19323"/>
                      <a:pt x="2398" y="19323"/>
                    </a:cubicBezTo>
                    <a:cubicBezTo>
                      <a:pt x="2384" y="19323"/>
                      <a:pt x="2310" y="19323"/>
                      <a:pt x="2295" y="19323"/>
                    </a:cubicBezTo>
                    <a:cubicBezTo>
                      <a:pt x="2295" y="19357"/>
                      <a:pt x="2310" y="19426"/>
                      <a:pt x="2325" y="19426"/>
                    </a:cubicBezTo>
                    <a:cubicBezTo>
                      <a:pt x="2340" y="19426"/>
                      <a:pt x="2369" y="19426"/>
                      <a:pt x="2369" y="19461"/>
                    </a:cubicBezTo>
                    <a:cubicBezTo>
                      <a:pt x="2369" y="19495"/>
                      <a:pt x="2384" y="19530"/>
                      <a:pt x="2369" y="19599"/>
                    </a:cubicBezTo>
                    <a:cubicBezTo>
                      <a:pt x="2354" y="19599"/>
                      <a:pt x="2325" y="19633"/>
                      <a:pt x="2325" y="19633"/>
                    </a:cubicBezTo>
                    <a:cubicBezTo>
                      <a:pt x="2325" y="19668"/>
                      <a:pt x="2325" y="19702"/>
                      <a:pt x="2325" y="19737"/>
                    </a:cubicBezTo>
                    <a:cubicBezTo>
                      <a:pt x="2310" y="19737"/>
                      <a:pt x="2251" y="19737"/>
                      <a:pt x="2251" y="19737"/>
                    </a:cubicBezTo>
                    <a:cubicBezTo>
                      <a:pt x="2237" y="19737"/>
                      <a:pt x="2251" y="19840"/>
                      <a:pt x="2251" y="19840"/>
                    </a:cubicBezTo>
                    <a:cubicBezTo>
                      <a:pt x="2222" y="19875"/>
                      <a:pt x="2207" y="19840"/>
                      <a:pt x="2192" y="19875"/>
                    </a:cubicBezTo>
                    <a:cubicBezTo>
                      <a:pt x="2192" y="19875"/>
                      <a:pt x="2192" y="19944"/>
                      <a:pt x="2192" y="19944"/>
                    </a:cubicBezTo>
                    <a:cubicBezTo>
                      <a:pt x="2222" y="19909"/>
                      <a:pt x="2237" y="19875"/>
                      <a:pt x="2281" y="19875"/>
                    </a:cubicBezTo>
                    <a:cubicBezTo>
                      <a:pt x="2281" y="19875"/>
                      <a:pt x="2266" y="19944"/>
                      <a:pt x="2281" y="19944"/>
                    </a:cubicBezTo>
                    <a:cubicBezTo>
                      <a:pt x="2281" y="19978"/>
                      <a:pt x="2310" y="20047"/>
                      <a:pt x="2310" y="20082"/>
                    </a:cubicBezTo>
                    <a:cubicBezTo>
                      <a:pt x="2325" y="20082"/>
                      <a:pt x="2340" y="20047"/>
                      <a:pt x="2354" y="20082"/>
                    </a:cubicBezTo>
                    <a:cubicBezTo>
                      <a:pt x="2354" y="20082"/>
                      <a:pt x="2369" y="20151"/>
                      <a:pt x="2369" y="20185"/>
                    </a:cubicBezTo>
                    <a:cubicBezTo>
                      <a:pt x="2384" y="20220"/>
                      <a:pt x="2413" y="20220"/>
                      <a:pt x="2428" y="20220"/>
                    </a:cubicBezTo>
                    <a:cubicBezTo>
                      <a:pt x="2428" y="20254"/>
                      <a:pt x="2428" y="20323"/>
                      <a:pt x="2443" y="20358"/>
                    </a:cubicBezTo>
                    <a:cubicBezTo>
                      <a:pt x="2457" y="20392"/>
                      <a:pt x="2472" y="20358"/>
                      <a:pt x="2487" y="20392"/>
                    </a:cubicBezTo>
                    <a:cubicBezTo>
                      <a:pt x="2516" y="20427"/>
                      <a:pt x="2531" y="20530"/>
                      <a:pt x="2560" y="20599"/>
                    </a:cubicBezTo>
                    <a:cubicBezTo>
                      <a:pt x="2560" y="20599"/>
                      <a:pt x="2560" y="20599"/>
                      <a:pt x="2575" y="20634"/>
                    </a:cubicBezTo>
                    <a:cubicBezTo>
                      <a:pt x="2590" y="20634"/>
                      <a:pt x="2590" y="20461"/>
                      <a:pt x="2619" y="20427"/>
                    </a:cubicBezTo>
                    <a:cubicBezTo>
                      <a:pt x="2649" y="20392"/>
                      <a:pt x="2693" y="20358"/>
                      <a:pt x="2707" y="20427"/>
                    </a:cubicBezTo>
                    <a:cubicBezTo>
                      <a:pt x="2722" y="20461"/>
                      <a:pt x="2751" y="20461"/>
                      <a:pt x="2796" y="20496"/>
                    </a:cubicBezTo>
                    <a:cubicBezTo>
                      <a:pt x="2840" y="20530"/>
                      <a:pt x="2869" y="20496"/>
                      <a:pt x="2899" y="20496"/>
                    </a:cubicBezTo>
                    <a:cubicBezTo>
                      <a:pt x="2928" y="20496"/>
                      <a:pt x="2928" y="20530"/>
                      <a:pt x="2957" y="20599"/>
                    </a:cubicBezTo>
                    <a:cubicBezTo>
                      <a:pt x="3002" y="20634"/>
                      <a:pt x="3016" y="20772"/>
                      <a:pt x="3060" y="20772"/>
                    </a:cubicBezTo>
                    <a:cubicBezTo>
                      <a:pt x="3105" y="20772"/>
                      <a:pt x="3134" y="20668"/>
                      <a:pt x="3163" y="20737"/>
                    </a:cubicBezTo>
                    <a:cubicBezTo>
                      <a:pt x="3178" y="20806"/>
                      <a:pt x="3178" y="20737"/>
                      <a:pt x="3208" y="20703"/>
                    </a:cubicBezTo>
                    <a:cubicBezTo>
                      <a:pt x="3252" y="20668"/>
                      <a:pt x="3266" y="20668"/>
                      <a:pt x="3281" y="20737"/>
                    </a:cubicBezTo>
                    <a:cubicBezTo>
                      <a:pt x="3296" y="20772"/>
                      <a:pt x="3296" y="20841"/>
                      <a:pt x="3325" y="20875"/>
                    </a:cubicBezTo>
                    <a:cubicBezTo>
                      <a:pt x="3355" y="20910"/>
                      <a:pt x="3355" y="20910"/>
                      <a:pt x="3384" y="20944"/>
                    </a:cubicBezTo>
                    <a:cubicBezTo>
                      <a:pt x="3399" y="20944"/>
                      <a:pt x="3355" y="21048"/>
                      <a:pt x="3384" y="21082"/>
                    </a:cubicBezTo>
                    <a:cubicBezTo>
                      <a:pt x="3414" y="21082"/>
                      <a:pt x="3443" y="21048"/>
                      <a:pt x="3458" y="21082"/>
                    </a:cubicBezTo>
                    <a:cubicBezTo>
                      <a:pt x="3472" y="21151"/>
                      <a:pt x="3502" y="21220"/>
                      <a:pt x="3502" y="21220"/>
                    </a:cubicBezTo>
                    <a:cubicBezTo>
                      <a:pt x="3502" y="21220"/>
                      <a:pt x="3531" y="21255"/>
                      <a:pt x="3546" y="21324"/>
                    </a:cubicBezTo>
                    <a:cubicBezTo>
                      <a:pt x="3575" y="21393"/>
                      <a:pt x="3590" y="21393"/>
                      <a:pt x="3605" y="21462"/>
                    </a:cubicBezTo>
                    <a:cubicBezTo>
                      <a:pt x="3620" y="21565"/>
                      <a:pt x="3634" y="21600"/>
                      <a:pt x="3664" y="21600"/>
                    </a:cubicBezTo>
                    <a:cubicBezTo>
                      <a:pt x="3678" y="21600"/>
                      <a:pt x="3723" y="21393"/>
                      <a:pt x="3723" y="21393"/>
                    </a:cubicBezTo>
                    <a:cubicBezTo>
                      <a:pt x="3723" y="21358"/>
                      <a:pt x="3708" y="21324"/>
                      <a:pt x="3708" y="21289"/>
                    </a:cubicBezTo>
                    <a:cubicBezTo>
                      <a:pt x="3693" y="21255"/>
                      <a:pt x="3634" y="21151"/>
                      <a:pt x="3620" y="21151"/>
                    </a:cubicBezTo>
                    <a:cubicBezTo>
                      <a:pt x="3605" y="21082"/>
                      <a:pt x="3620" y="21048"/>
                      <a:pt x="3605" y="20979"/>
                    </a:cubicBezTo>
                    <a:cubicBezTo>
                      <a:pt x="3590" y="20910"/>
                      <a:pt x="3546" y="20875"/>
                      <a:pt x="3531" y="20772"/>
                    </a:cubicBezTo>
                    <a:cubicBezTo>
                      <a:pt x="3531" y="20737"/>
                      <a:pt x="3531" y="20496"/>
                      <a:pt x="3531" y="20496"/>
                    </a:cubicBezTo>
                    <a:cubicBezTo>
                      <a:pt x="3502" y="20461"/>
                      <a:pt x="3502" y="20461"/>
                      <a:pt x="3502" y="20461"/>
                    </a:cubicBezTo>
                    <a:cubicBezTo>
                      <a:pt x="3517" y="20358"/>
                      <a:pt x="3517" y="20323"/>
                      <a:pt x="3517" y="20220"/>
                    </a:cubicBezTo>
                    <a:cubicBezTo>
                      <a:pt x="3502" y="20220"/>
                      <a:pt x="3443" y="20220"/>
                      <a:pt x="3414" y="20220"/>
                    </a:cubicBezTo>
                    <a:cubicBezTo>
                      <a:pt x="3443" y="20151"/>
                      <a:pt x="3414" y="20151"/>
                      <a:pt x="3414" y="20047"/>
                    </a:cubicBezTo>
                    <a:cubicBezTo>
                      <a:pt x="3414" y="20047"/>
                      <a:pt x="3443" y="20013"/>
                      <a:pt x="3443" y="20013"/>
                    </a:cubicBezTo>
                    <a:cubicBezTo>
                      <a:pt x="3458" y="19978"/>
                      <a:pt x="3443" y="19909"/>
                      <a:pt x="3443" y="19875"/>
                    </a:cubicBezTo>
                    <a:cubicBezTo>
                      <a:pt x="3458" y="19806"/>
                      <a:pt x="3472" y="19702"/>
                      <a:pt x="3487" y="19633"/>
                    </a:cubicBezTo>
                    <a:cubicBezTo>
                      <a:pt x="3487" y="19633"/>
                      <a:pt x="3517" y="19564"/>
                      <a:pt x="3517" y="19530"/>
                    </a:cubicBezTo>
                    <a:cubicBezTo>
                      <a:pt x="3517" y="19530"/>
                      <a:pt x="3502" y="19495"/>
                      <a:pt x="3502" y="19530"/>
                    </a:cubicBezTo>
                    <a:cubicBezTo>
                      <a:pt x="3502" y="19461"/>
                      <a:pt x="3502" y="19461"/>
                      <a:pt x="3502" y="19461"/>
                    </a:cubicBezTo>
                    <a:cubicBezTo>
                      <a:pt x="3502" y="19461"/>
                      <a:pt x="3502" y="19461"/>
                      <a:pt x="3502" y="19461"/>
                    </a:cubicBezTo>
                    <a:cubicBezTo>
                      <a:pt x="3487" y="19461"/>
                      <a:pt x="3502" y="19392"/>
                      <a:pt x="3502" y="19392"/>
                    </a:cubicBezTo>
                    <a:cubicBezTo>
                      <a:pt x="3502" y="19392"/>
                      <a:pt x="3517" y="19392"/>
                      <a:pt x="3531" y="19426"/>
                    </a:cubicBezTo>
                    <a:cubicBezTo>
                      <a:pt x="3546" y="19426"/>
                      <a:pt x="3546" y="19392"/>
                      <a:pt x="3561" y="19392"/>
                    </a:cubicBezTo>
                    <a:cubicBezTo>
                      <a:pt x="3561" y="19392"/>
                      <a:pt x="3561" y="19323"/>
                      <a:pt x="3561" y="19323"/>
                    </a:cubicBezTo>
                    <a:cubicBezTo>
                      <a:pt x="3590" y="19323"/>
                      <a:pt x="3590" y="19323"/>
                      <a:pt x="3590" y="19323"/>
                    </a:cubicBezTo>
                    <a:cubicBezTo>
                      <a:pt x="3590" y="19323"/>
                      <a:pt x="3575" y="19392"/>
                      <a:pt x="3590" y="19426"/>
                    </a:cubicBezTo>
                    <a:cubicBezTo>
                      <a:pt x="3590" y="19426"/>
                      <a:pt x="3620" y="19426"/>
                      <a:pt x="3620" y="19426"/>
                    </a:cubicBezTo>
                    <a:cubicBezTo>
                      <a:pt x="3605" y="19461"/>
                      <a:pt x="3620" y="19461"/>
                      <a:pt x="3620" y="19495"/>
                    </a:cubicBezTo>
                    <a:cubicBezTo>
                      <a:pt x="3634" y="19495"/>
                      <a:pt x="3664" y="19426"/>
                      <a:pt x="3678" y="19392"/>
                    </a:cubicBezTo>
                    <a:cubicBezTo>
                      <a:pt x="3678" y="19392"/>
                      <a:pt x="3664" y="19357"/>
                      <a:pt x="3678" y="19323"/>
                    </a:cubicBezTo>
                    <a:cubicBezTo>
                      <a:pt x="3664" y="19323"/>
                      <a:pt x="3649" y="19323"/>
                      <a:pt x="3634" y="19323"/>
                    </a:cubicBezTo>
                    <a:cubicBezTo>
                      <a:pt x="3634" y="19323"/>
                      <a:pt x="3620" y="19288"/>
                      <a:pt x="3620" y="19288"/>
                    </a:cubicBezTo>
                    <a:cubicBezTo>
                      <a:pt x="3634" y="19288"/>
                      <a:pt x="3634" y="19254"/>
                      <a:pt x="3634" y="19254"/>
                    </a:cubicBezTo>
                    <a:cubicBezTo>
                      <a:pt x="3649" y="19254"/>
                      <a:pt x="3649" y="19254"/>
                      <a:pt x="3649" y="19323"/>
                    </a:cubicBezTo>
                    <a:cubicBezTo>
                      <a:pt x="3664" y="19288"/>
                      <a:pt x="3678" y="19323"/>
                      <a:pt x="3678" y="19323"/>
                    </a:cubicBezTo>
                    <a:cubicBezTo>
                      <a:pt x="3693" y="19288"/>
                      <a:pt x="3678" y="19254"/>
                      <a:pt x="3693" y="19254"/>
                    </a:cubicBezTo>
                    <a:cubicBezTo>
                      <a:pt x="3693" y="19254"/>
                      <a:pt x="3664" y="19116"/>
                      <a:pt x="3678" y="19081"/>
                    </a:cubicBezTo>
                    <a:cubicBezTo>
                      <a:pt x="3693" y="19047"/>
                      <a:pt x="3678" y="18943"/>
                      <a:pt x="3678" y="18943"/>
                    </a:cubicBezTo>
                    <a:cubicBezTo>
                      <a:pt x="3620" y="18667"/>
                      <a:pt x="3620" y="18667"/>
                      <a:pt x="3620" y="18667"/>
                    </a:cubicBezTo>
                    <a:cubicBezTo>
                      <a:pt x="3620" y="18667"/>
                      <a:pt x="3561" y="18736"/>
                      <a:pt x="3561" y="18667"/>
                    </a:cubicBezTo>
                    <a:cubicBezTo>
                      <a:pt x="3546" y="18598"/>
                      <a:pt x="3575" y="18460"/>
                      <a:pt x="3531" y="18426"/>
                    </a:cubicBezTo>
                    <a:cubicBezTo>
                      <a:pt x="3502" y="18391"/>
                      <a:pt x="3472" y="18322"/>
                      <a:pt x="3487" y="18288"/>
                    </a:cubicBezTo>
                    <a:cubicBezTo>
                      <a:pt x="3517" y="18219"/>
                      <a:pt x="3546" y="18081"/>
                      <a:pt x="3546" y="18081"/>
                    </a:cubicBezTo>
                    <a:cubicBezTo>
                      <a:pt x="3546" y="18081"/>
                      <a:pt x="3575" y="18046"/>
                      <a:pt x="3575" y="17977"/>
                    </a:cubicBezTo>
                    <a:cubicBezTo>
                      <a:pt x="3561" y="17908"/>
                      <a:pt x="3531" y="17873"/>
                      <a:pt x="3531" y="17873"/>
                    </a:cubicBezTo>
                    <a:cubicBezTo>
                      <a:pt x="3531" y="17873"/>
                      <a:pt x="3590" y="17735"/>
                      <a:pt x="3575" y="17597"/>
                    </a:cubicBezTo>
                    <a:cubicBezTo>
                      <a:pt x="3561" y="17563"/>
                      <a:pt x="3620" y="17597"/>
                      <a:pt x="3634" y="17528"/>
                    </a:cubicBezTo>
                    <a:cubicBezTo>
                      <a:pt x="3634" y="17459"/>
                      <a:pt x="3678" y="17356"/>
                      <a:pt x="3693" y="17425"/>
                    </a:cubicBezTo>
                    <a:cubicBezTo>
                      <a:pt x="3708" y="17494"/>
                      <a:pt x="3737" y="17632"/>
                      <a:pt x="3737" y="17632"/>
                    </a:cubicBezTo>
                    <a:cubicBezTo>
                      <a:pt x="3826" y="17528"/>
                      <a:pt x="3826" y="17528"/>
                      <a:pt x="3826" y="17528"/>
                    </a:cubicBezTo>
                    <a:cubicBezTo>
                      <a:pt x="3826" y="17528"/>
                      <a:pt x="3752" y="17425"/>
                      <a:pt x="3767" y="17356"/>
                    </a:cubicBezTo>
                    <a:cubicBezTo>
                      <a:pt x="3767" y="17287"/>
                      <a:pt x="3767" y="17149"/>
                      <a:pt x="3796" y="17149"/>
                    </a:cubicBezTo>
                    <a:cubicBezTo>
                      <a:pt x="3826" y="17149"/>
                      <a:pt x="3826" y="17011"/>
                      <a:pt x="3855" y="17045"/>
                    </a:cubicBezTo>
                    <a:cubicBezTo>
                      <a:pt x="3884" y="17080"/>
                      <a:pt x="3943" y="17045"/>
                      <a:pt x="3943" y="17045"/>
                    </a:cubicBezTo>
                    <a:cubicBezTo>
                      <a:pt x="3943" y="17045"/>
                      <a:pt x="4032" y="16873"/>
                      <a:pt x="4046" y="16804"/>
                    </a:cubicBezTo>
                    <a:cubicBezTo>
                      <a:pt x="4061" y="16735"/>
                      <a:pt x="4032" y="16700"/>
                      <a:pt x="4032" y="16700"/>
                    </a:cubicBezTo>
                    <a:cubicBezTo>
                      <a:pt x="4135" y="16666"/>
                      <a:pt x="4135" y="16666"/>
                      <a:pt x="4135" y="16666"/>
                    </a:cubicBezTo>
                    <a:cubicBezTo>
                      <a:pt x="4135" y="16735"/>
                      <a:pt x="4135" y="16735"/>
                      <a:pt x="4135" y="16735"/>
                    </a:cubicBezTo>
                    <a:cubicBezTo>
                      <a:pt x="4208" y="16735"/>
                      <a:pt x="4208" y="16735"/>
                      <a:pt x="4208" y="16735"/>
                    </a:cubicBezTo>
                    <a:cubicBezTo>
                      <a:pt x="4208" y="16735"/>
                      <a:pt x="4179" y="16666"/>
                      <a:pt x="4208" y="16666"/>
                    </a:cubicBezTo>
                    <a:cubicBezTo>
                      <a:pt x="4223" y="16666"/>
                      <a:pt x="4252" y="16666"/>
                      <a:pt x="4267" y="16735"/>
                    </a:cubicBezTo>
                    <a:cubicBezTo>
                      <a:pt x="4282" y="16804"/>
                      <a:pt x="4282" y="16873"/>
                      <a:pt x="4282" y="16873"/>
                    </a:cubicBezTo>
                    <a:cubicBezTo>
                      <a:pt x="4282" y="16873"/>
                      <a:pt x="4326" y="16873"/>
                      <a:pt x="4355" y="16907"/>
                    </a:cubicBezTo>
                    <a:cubicBezTo>
                      <a:pt x="4385" y="16942"/>
                      <a:pt x="4399" y="16976"/>
                      <a:pt x="4429" y="17045"/>
                    </a:cubicBezTo>
                    <a:cubicBezTo>
                      <a:pt x="4444" y="17114"/>
                      <a:pt x="4444" y="17183"/>
                      <a:pt x="4473" y="17183"/>
                    </a:cubicBezTo>
                    <a:cubicBezTo>
                      <a:pt x="4502" y="17183"/>
                      <a:pt x="4532" y="17149"/>
                      <a:pt x="4547" y="17218"/>
                    </a:cubicBezTo>
                    <a:cubicBezTo>
                      <a:pt x="4561" y="17287"/>
                      <a:pt x="4517" y="17390"/>
                      <a:pt x="4517" y="17390"/>
                    </a:cubicBezTo>
                    <a:cubicBezTo>
                      <a:pt x="4591" y="17425"/>
                      <a:pt x="4591" y="17425"/>
                      <a:pt x="4591" y="17425"/>
                    </a:cubicBezTo>
                    <a:cubicBezTo>
                      <a:pt x="4591" y="17425"/>
                      <a:pt x="4591" y="17218"/>
                      <a:pt x="4605" y="17218"/>
                    </a:cubicBezTo>
                    <a:cubicBezTo>
                      <a:pt x="4620" y="17218"/>
                      <a:pt x="4620" y="17149"/>
                      <a:pt x="4664" y="17183"/>
                    </a:cubicBezTo>
                    <a:cubicBezTo>
                      <a:pt x="4723" y="17252"/>
                      <a:pt x="4753" y="17321"/>
                      <a:pt x="4782" y="17252"/>
                    </a:cubicBezTo>
                    <a:cubicBezTo>
                      <a:pt x="4811" y="17218"/>
                      <a:pt x="4841" y="17149"/>
                      <a:pt x="4885" y="17114"/>
                    </a:cubicBezTo>
                    <a:cubicBezTo>
                      <a:pt x="4929" y="17080"/>
                      <a:pt x="4929" y="17218"/>
                      <a:pt x="4959" y="17218"/>
                    </a:cubicBezTo>
                    <a:cubicBezTo>
                      <a:pt x="4988" y="17183"/>
                      <a:pt x="4973" y="17114"/>
                      <a:pt x="5003" y="17183"/>
                    </a:cubicBezTo>
                    <a:cubicBezTo>
                      <a:pt x="5032" y="17218"/>
                      <a:pt x="5076" y="17390"/>
                      <a:pt x="5076" y="17390"/>
                    </a:cubicBezTo>
                    <a:cubicBezTo>
                      <a:pt x="5150" y="17459"/>
                      <a:pt x="5150" y="17459"/>
                      <a:pt x="5150" y="17459"/>
                    </a:cubicBezTo>
                    <a:cubicBezTo>
                      <a:pt x="5209" y="17459"/>
                      <a:pt x="5209" y="17459"/>
                      <a:pt x="5209" y="17459"/>
                    </a:cubicBezTo>
                    <a:cubicBezTo>
                      <a:pt x="5209" y="17459"/>
                      <a:pt x="5268" y="17390"/>
                      <a:pt x="5268" y="17252"/>
                    </a:cubicBezTo>
                    <a:cubicBezTo>
                      <a:pt x="5223" y="17183"/>
                      <a:pt x="5179" y="17149"/>
                      <a:pt x="5179" y="17149"/>
                    </a:cubicBezTo>
                    <a:cubicBezTo>
                      <a:pt x="5135" y="17045"/>
                      <a:pt x="5135" y="17045"/>
                      <a:pt x="5135" y="17045"/>
                    </a:cubicBezTo>
                    <a:cubicBezTo>
                      <a:pt x="5179" y="16838"/>
                      <a:pt x="5179" y="16838"/>
                      <a:pt x="5179" y="16838"/>
                    </a:cubicBezTo>
                    <a:cubicBezTo>
                      <a:pt x="5179" y="16735"/>
                      <a:pt x="5179" y="16735"/>
                      <a:pt x="5179" y="16735"/>
                    </a:cubicBezTo>
                    <a:cubicBezTo>
                      <a:pt x="5120" y="16562"/>
                      <a:pt x="5120" y="16562"/>
                      <a:pt x="5120" y="16562"/>
                    </a:cubicBezTo>
                    <a:cubicBezTo>
                      <a:pt x="5120" y="16424"/>
                      <a:pt x="5120" y="16424"/>
                      <a:pt x="5120" y="16424"/>
                    </a:cubicBezTo>
                    <a:cubicBezTo>
                      <a:pt x="5135" y="16286"/>
                      <a:pt x="5135" y="16286"/>
                      <a:pt x="5135" y="16286"/>
                    </a:cubicBezTo>
                    <a:cubicBezTo>
                      <a:pt x="5135" y="16114"/>
                      <a:pt x="5135" y="16114"/>
                      <a:pt x="5135" y="16114"/>
                    </a:cubicBezTo>
                    <a:cubicBezTo>
                      <a:pt x="5209" y="15976"/>
                      <a:pt x="5209" y="15976"/>
                      <a:pt x="5209" y="15976"/>
                    </a:cubicBezTo>
                    <a:cubicBezTo>
                      <a:pt x="5209" y="15838"/>
                      <a:pt x="5209" y="15838"/>
                      <a:pt x="5209" y="15838"/>
                    </a:cubicBezTo>
                    <a:cubicBezTo>
                      <a:pt x="5194" y="15734"/>
                      <a:pt x="5194" y="15734"/>
                      <a:pt x="5194" y="15734"/>
                    </a:cubicBezTo>
                    <a:cubicBezTo>
                      <a:pt x="5253" y="15665"/>
                      <a:pt x="5253" y="15665"/>
                      <a:pt x="5253" y="15665"/>
                    </a:cubicBezTo>
                    <a:cubicBezTo>
                      <a:pt x="5312" y="15734"/>
                      <a:pt x="5312" y="15734"/>
                      <a:pt x="5312" y="15734"/>
                    </a:cubicBezTo>
                    <a:cubicBezTo>
                      <a:pt x="5400" y="15734"/>
                      <a:pt x="5400" y="15734"/>
                      <a:pt x="5400" y="15734"/>
                    </a:cubicBezTo>
                    <a:cubicBezTo>
                      <a:pt x="5444" y="15803"/>
                      <a:pt x="5444" y="15803"/>
                      <a:pt x="5444" y="15803"/>
                    </a:cubicBezTo>
                    <a:cubicBezTo>
                      <a:pt x="5562" y="15769"/>
                      <a:pt x="5562" y="15769"/>
                      <a:pt x="5562" y="15769"/>
                    </a:cubicBezTo>
                    <a:cubicBezTo>
                      <a:pt x="5650" y="15700"/>
                      <a:pt x="5650" y="15700"/>
                      <a:pt x="5650" y="15700"/>
                    </a:cubicBezTo>
                    <a:cubicBezTo>
                      <a:pt x="5783" y="15700"/>
                      <a:pt x="5783" y="15700"/>
                      <a:pt x="5783" y="15700"/>
                    </a:cubicBezTo>
                    <a:cubicBezTo>
                      <a:pt x="5900" y="15631"/>
                      <a:pt x="5900" y="15631"/>
                      <a:pt x="5900" y="15631"/>
                    </a:cubicBezTo>
                    <a:cubicBezTo>
                      <a:pt x="5944" y="15631"/>
                      <a:pt x="5944" y="15631"/>
                      <a:pt x="5944" y="15631"/>
                    </a:cubicBezTo>
                    <a:cubicBezTo>
                      <a:pt x="6062" y="15458"/>
                      <a:pt x="6062" y="15458"/>
                      <a:pt x="6062" y="15458"/>
                    </a:cubicBezTo>
                    <a:cubicBezTo>
                      <a:pt x="6150" y="15389"/>
                      <a:pt x="6150" y="15389"/>
                      <a:pt x="6150" y="15389"/>
                    </a:cubicBezTo>
                    <a:cubicBezTo>
                      <a:pt x="6209" y="15389"/>
                      <a:pt x="6209" y="15389"/>
                      <a:pt x="6209" y="15389"/>
                    </a:cubicBezTo>
                    <a:cubicBezTo>
                      <a:pt x="6239" y="15458"/>
                      <a:pt x="6239" y="15458"/>
                      <a:pt x="6239" y="15458"/>
                    </a:cubicBezTo>
                    <a:cubicBezTo>
                      <a:pt x="6283" y="15493"/>
                      <a:pt x="6283" y="15493"/>
                      <a:pt x="6283" y="15493"/>
                    </a:cubicBezTo>
                    <a:cubicBezTo>
                      <a:pt x="6283" y="15596"/>
                      <a:pt x="6283" y="15596"/>
                      <a:pt x="6283" y="15596"/>
                    </a:cubicBezTo>
                    <a:cubicBezTo>
                      <a:pt x="6268" y="15734"/>
                      <a:pt x="6268" y="15734"/>
                      <a:pt x="6268" y="15734"/>
                    </a:cubicBezTo>
                    <a:cubicBezTo>
                      <a:pt x="6312" y="15734"/>
                      <a:pt x="6312" y="15734"/>
                      <a:pt x="6312" y="15734"/>
                    </a:cubicBezTo>
                    <a:cubicBezTo>
                      <a:pt x="6371" y="15907"/>
                      <a:pt x="6371" y="15907"/>
                      <a:pt x="6371" y="15907"/>
                    </a:cubicBezTo>
                    <a:cubicBezTo>
                      <a:pt x="6415" y="15838"/>
                      <a:pt x="6415" y="15838"/>
                      <a:pt x="6415" y="15838"/>
                    </a:cubicBezTo>
                    <a:cubicBezTo>
                      <a:pt x="6474" y="15700"/>
                      <a:pt x="6474" y="15700"/>
                      <a:pt x="6474" y="15700"/>
                    </a:cubicBezTo>
                    <a:cubicBezTo>
                      <a:pt x="6562" y="15803"/>
                      <a:pt x="6562" y="15803"/>
                      <a:pt x="6562" y="15803"/>
                    </a:cubicBezTo>
                    <a:cubicBezTo>
                      <a:pt x="6577" y="15872"/>
                      <a:pt x="6577" y="15872"/>
                      <a:pt x="6577" y="15872"/>
                    </a:cubicBezTo>
                    <a:cubicBezTo>
                      <a:pt x="6621" y="15803"/>
                      <a:pt x="6621" y="15803"/>
                      <a:pt x="6621" y="15803"/>
                    </a:cubicBezTo>
                    <a:cubicBezTo>
                      <a:pt x="6621" y="15803"/>
                      <a:pt x="6651" y="15769"/>
                      <a:pt x="6665" y="15872"/>
                    </a:cubicBezTo>
                    <a:cubicBezTo>
                      <a:pt x="6680" y="15976"/>
                      <a:pt x="6665" y="15976"/>
                      <a:pt x="6665" y="15976"/>
                    </a:cubicBezTo>
                    <a:cubicBezTo>
                      <a:pt x="6783" y="16010"/>
                      <a:pt x="6783" y="16010"/>
                      <a:pt x="6783" y="16010"/>
                    </a:cubicBezTo>
                    <a:cubicBezTo>
                      <a:pt x="6886" y="15907"/>
                      <a:pt x="6886" y="15907"/>
                      <a:pt x="6886" y="15907"/>
                    </a:cubicBezTo>
                    <a:cubicBezTo>
                      <a:pt x="7004" y="15769"/>
                      <a:pt x="7004" y="15769"/>
                      <a:pt x="7004" y="15769"/>
                    </a:cubicBezTo>
                    <a:cubicBezTo>
                      <a:pt x="7107" y="15665"/>
                      <a:pt x="7107" y="15665"/>
                      <a:pt x="7107" y="15665"/>
                    </a:cubicBezTo>
                    <a:cubicBezTo>
                      <a:pt x="7210" y="15631"/>
                      <a:pt x="7210" y="15631"/>
                      <a:pt x="7210" y="15631"/>
                    </a:cubicBezTo>
                    <a:cubicBezTo>
                      <a:pt x="7225" y="15665"/>
                      <a:pt x="7225" y="15665"/>
                      <a:pt x="7225" y="15665"/>
                    </a:cubicBezTo>
                    <a:cubicBezTo>
                      <a:pt x="7225" y="15838"/>
                      <a:pt x="7225" y="15838"/>
                      <a:pt x="7225" y="15838"/>
                    </a:cubicBezTo>
                    <a:cubicBezTo>
                      <a:pt x="7313" y="16148"/>
                      <a:pt x="7313" y="16148"/>
                      <a:pt x="7313" y="16148"/>
                    </a:cubicBezTo>
                    <a:cubicBezTo>
                      <a:pt x="7401" y="16666"/>
                      <a:pt x="7401" y="16666"/>
                      <a:pt x="7401" y="16666"/>
                    </a:cubicBezTo>
                    <a:cubicBezTo>
                      <a:pt x="7475" y="17011"/>
                      <a:pt x="7475" y="17011"/>
                      <a:pt x="7475" y="17011"/>
                    </a:cubicBezTo>
                    <a:cubicBezTo>
                      <a:pt x="7475" y="17011"/>
                      <a:pt x="7519" y="17218"/>
                      <a:pt x="7563" y="17218"/>
                    </a:cubicBezTo>
                    <a:cubicBezTo>
                      <a:pt x="7592" y="17218"/>
                      <a:pt x="7681" y="17149"/>
                      <a:pt x="7681" y="17149"/>
                    </a:cubicBezTo>
                    <a:cubicBezTo>
                      <a:pt x="7813" y="17149"/>
                      <a:pt x="7813" y="17149"/>
                      <a:pt x="7813" y="17149"/>
                    </a:cubicBezTo>
                    <a:cubicBezTo>
                      <a:pt x="7857" y="17149"/>
                      <a:pt x="7931" y="17390"/>
                      <a:pt x="7931" y="17390"/>
                    </a:cubicBezTo>
                    <a:cubicBezTo>
                      <a:pt x="7960" y="17597"/>
                      <a:pt x="7960" y="17597"/>
                      <a:pt x="7960" y="17597"/>
                    </a:cubicBezTo>
                    <a:cubicBezTo>
                      <a:pt x="7990" y="17804"/>
                      <a:pt x="7990" y="17804"/>
                      <a:pt x="7990" y="17804"/>
                    </a:cubicBezTo>
                    <a:cubicBezTo>
                      <a:pt x="8004" y="17908"/>
                      <a:pt x="8004" y="17908"/>
                      <a:pt x="8004" y="17908"/>
                    </a:cubicBezTo>
                    <a:cubicBezTo>
                      <a:pt x="8078" y="17977"/>
                      <a:pt x="8078" y="17977"/>
                      <a:pt x="8078" y="17977"/>
                    </a:cubicBezTo>
                    <a:cubicBezTo>
                      <a:pt x="8166" y="17942"/>
                      <a:pt x="8166" y="17942"/>
                      <a:pt x="8166" y="17942"/>
                    </a:cubicBezTo>
                    <a:cubicBezTo>
                      <a:pt x="8328" y="17770"/>
                      <a:pt x="8328" y="17770"/>
                      <a:pt x="8328" y="17770"/>
                    </a:cubicBezTo>
                    <a:cubicBezTo>
                      <a:pt x="8416" y="17735"/>
                      <a:pt x="8416" y="17735"/>
                      <a:pt x="8416" y="17735"/>
                    </a:cubicBezTo>
                    <a:cubicBezTo>
                      <a:pt x="8490" y="17735"/>
                      <a:pt x="8490" y="17735"/>
                      <a:pt x="8490" y="17735"/>
                    </a:cubicBezTo>
                    <a:cubicBezTo>
                      <a:pt x="8519" y="17873"/>
                      <a:pt x="8519" y="17873"/>
                      <a:pt x="8519" y="17873"/>
                    </a:cubicBezTo>
                    <a:cubicBezTo>
                      <a:pt x="8563" y="18012"/>
                      <a:pt x="8563" y="18012"/>
                      <a:pt x="8563" y="18012"/>
                    </a:cubicBezTo>
                    <a:cubicBezTo>
                      <a:pt x="8593" y="18081"/>
                      <a:pt x="8593" y="18081"/>
                      <a:pt x="8593" y="18081"/>
                    </a:cubicBezTo>
                    <a:cubicBezTo>
                      <a:pt x="8681" y="18115"/>
                      <a:pt x="8681" y="18115"/>
                      <a:pt x="8681" y="18115"/>
                    </a:cubicBezTo>
                    <a:cubicBezTo>
                      <a:pt x="8725" y="18046"/>
                      <a:pt x="8725" y="18046"/>
                      <a:pt x="8725" y="18046"/>
                    </a:cubicBezTo>
                    <a:cubicBezTo>
                      <a:pt x="8799" y="18012"/>
                      <a:pt x="8799" y="18012"/>
                      <a:pt x="8799" y="18012"/>
                    </a:cubicBezTo>
                    <a:cubicBezTo>
                      <a:pt x="8843" y="17942"/>
                      <a:pt x="8843" y="17942"/>
                      <a:pt x="8843" y="17942"/>
                    </a:cubicBezTo>
                    <a:cubicBezTo>
                      <a:pt x="8872" y="17839"/>
                      <a:pt x="8872" y="17839"/>
                      <a:pt x="8872" y="17839"/>
                    </a:cubicBezTo>
                    <a:cubicBezTo>
                      <a:pt x="8872" y="17770"/>
                      <a:pt x="8872" y="17770"/>
                      <a:pt x="8872" y="17770"/>
                    </a:cubicBezTo>
                    <a:cubicBezTo>
                      <a:pt x="8902" y="17666"/>
                      <a:pt x="8902" y="17666"/>
                      <a:pt x="8902" y="17666"/>
                    </a:cubicBezTo>
                    <a:cubicBezTo>
                      <a:pt x="8961" y="17597"/>
                      <a:pt x="8961" y="17597"/>
                      <a:pt x="8961" y="17597"/>
                    </a:cubicBezTo>
                    <a:cubicBezTo>
                      <a:pt x="9020" y="17528"/>
                      <a:pt x="9020" y="17528"/>
                      <a:pt x="9020" y="17528"/>
                    </a:cubicBezTo>
                    <a:cubicBezTo>
                      <a:pt x="9108" y="17459"/>
                      <a:pt x="9108" y="17459"/>
                      <a:pt x="9108" y="17459"/>
                    </a:cubicBezTo>
                    <a:cubicBezTo>
                      <a:pt x="9152" y="17356"/>
                      <a:pt x="9152" y="17356"/>
                      <a:pt x="9152" y="17356"/>
                    </a:cubicBezTo>
                    <a:cubicBezTo>
                      <a:pt x="9226" y="17356"/>
                      <a:pt x="9226" y="17356"/>
                      <a:pt x="9226" y="17356"/>
                    </a:cubicBezTo>
                    <a:cubicBezTo>
                      <a:pt x="9299" y="17390"/>
                      <a:pt x="9299" y="17390"/>
                      <a:pt x="9299" y="17390"/>
                    </a:cubicBezTo>
                    <a:cubicBezTo>
                      <a:pt x="9329" y="17494"/>
                      <a:pt x="9329" y="17494"/>
                      <a:pt x="9329" y="17494"/>
                    </a:cubicBezTo>
                    <a:cubicBezTo>
                      <a:pt x="9402" y="17390"/>
                      <a:pt x="9402" y="17390"/>
                      <a:pt x="9402" y="17390"/>
                    </a:cubicBezTo>
                    <a:cubicBezTo>
                      <a:pt x="9490" y="17528"/>
                      <a:pt x="9490" y="17528"/>
                      <a:pt x="9490" y="17528"/>
                    </a:cubicBezTo>
                    <a:cubicBezTo>
                      <a:pt x="9564" y="17597"/>
                      <a:pt x="9564" y="17597"/>
                      <a:pt x="9564" y="17597"/>
                    </a:cubicBezTo>
                    <a:cubicBezTo>
                      <a:pt x="9652" y="17632"/>
                      <a:pt x="9652" y="17632"/>
                      <a:pt x="9652" y="17632"/>
                    </a:cubicBezTo>
                    <a:cubicBezTo>
                      <a:pt x="9741" y="17666"/>
                      <a:pt x="9741" y="17666"/>
                      <a:pt x="9741" y="17666"/>
                    </a:cubicBezTo>
                    <a:cubicBezTo>
                      <a:pt x="9858" y="17632"/>
                      <a:pt x="9858" y="17632"/>
                      <a:pt x="9858" y="17632"/>
                    </a:cubicBezTo>
                    <a:cubicBezTo>
                      <a:pt x="9961" y="17632"/>
                      <a:pt x="9961" y="17632"/>
                      <a:pt x="9961" y="17632"/>
                    </a:cubicBezTo>
                    <a:cubicBezTo>
                      <a:pt x="9991" y="17563"/>
                      <a:pt x="9991" y="17563"/>
                      <a:pt x="9991" y="17563"/>
                    </a:cubicBezTo>
                    <a:cubicBezTo>
                      <a:pt x="9976" y="17356"/>
                      <a:pt x="9976" y="17356"/>
                      <a:pt x="9976" y="17356"/>
                    </a:cubicBezTo>
                    <a:cubicBezTo>
                      <a:pt x="9947" y="17218"/>
                      <a:pt x="9947" y="17218"/>
                      <a:pt x="9947" y="17218"/>
                    </a:cubicBezTo>
                    <a:cubicBezTo>
                      <a:pt x="9873" y="17149"/>
                      <a:pt x="9873" y="17149"/>
                      <a:pt x="9873" y="17149"/>
                    </a:cubicBezTo>
                    <a:cubicBezTo>
                      <a:pt x="9902" y="17011"/>
                      <a:pt x="9902" y="17011"/>
                      <a:pt x="9902" y="17011"/>
                    </a:cubicBezTo>
                    <a:cubicBezTo>
                      <a:pt x="9932" y="16907"/>
                      <a:pt x="9932" y="16907"/>
                      <a:pt x="9932" y="16907"/>
                    </a:cubicBezTo>
                    <a:cubicBezTo>
                      <a:pt x="9961" y="16769"/>
                      <a:pt x="9961" y="16769"/>
                      <a:pt x="9961" y="16769"/>
                    </a:cubicBezTo>
                    <a:cubicBezTo>
                      <a:pt x="10050" y="16804"/>
                      <a:pt x="10050" y="16804"/>
                      <a:pt x="10050" y="16804"/>
                    </a:cubicBezTo>
                    <a:cubicBezTo>
                      <a:pt x="10108" y="16838"/>
                      <a:pt x="10108" y="16838"/>
                      <a:pt x="10108" y="16838"/>
                    </a:cubicBezTo>
                    <a:cubicBezTo>
                      <a:pt x="10197" y="16838"/>
                      <a:pt x="10197" y="16838"/>
                      <a:pt x="10197" y="16838"/>
                    </a:cubicBezTo>
                    <a:cubicBezTo>
                      <a:pt x="10241" y="16942"/>
                      <a:pt x="10241" y="16942"/>
                      <a:pt x="10241" y="16942"/>
                    </a:cubicBezTo>
                    <a:cubicBezTo>
                      <a:pt x="10329" y="16942"/>
                      <a:pt x="10329" y="16942"/>
                      <a:pt x="10329" y="16942"/>
                    </a:cubicBezTo>
                    <a:cubicBezTo>
                      <a:pt x="10447" y="17183"/>
                      <a:pt x="10447" y="17183"/>
                      <a:pt x="10447" y="17183"/>
                    </a:cubicBezTo>
                    <a:cubicBezTo>
                      <a:pt x="10520" y="17321"/>
                      <a:pt x="10520" y="17321"/>
                      <a:pt x="10520" y="17321"/>
                    </a:cubicBezTo>
                    <a:cubicBezTo>
                      <a:pt x="10565" y="17528"/>
                      <a:pt x="10565" y="17528"/>
                      <a:pt x="10565" y="17528"/>
                    </a:cubicBezTo>
                    <a:cubicBezTo>
                      <a:pt x="10609" y="17597"/>
                      <a:pt x="10609" y="17597"/>
                      <a:pt x="10609" y="17597"/>
                    </a:cubicBezTo>
                    <a:cubicBezTo>
                      <a:pt x="10697" y="17735"/>
                      <a:pt x="10697" y="17735"/>
                      <a:pt x="10697" y="17735"/>
                    </a:cubicBezTo>
                    <a:cubicBezTo>
                      <a:pt x="10756" y="17701"/>
                      <a:pt x="10756" y="17701"/>
                      <a:pt x="10756" y="17701"/>
                    </a:cubicBezTo>
                    <a:cubicBezTo>
                      <a:pt x="10800" y="17701"/>
                      <a:pt x="10800" y="17701"/>
                      <a:pt x="10800" y="17701"/>
                    </a:cubicBezTo>
                    <a:cubicBezTo>
                      <a:pt x="10874" y="17666"/>
                      <a:pt x="10874" y="17666"/>
                      <a:pt x="10874" y="17666"/>
                    </a:cubicBezTo>
                    <a:cubicBezTo>
                      <a:pt x="10918" y="17563"/>
                      <a:pt x="10918" y="17563"/>
                      <a:pt x="10918" y="17563"/>
                    </a:cubicBezTo>
                    <a:cubicBezTo>
                      <a:pt x="11006" y="17632"/>
                      <a:pt x="11006" y="17632"/>
                      <a:pt x="11006" y="17632"/>
                    </a:cubicBezTo>
                    <a:cubicBezTo>
                      <a:pt x="11124" y="17701"/>
                      <a:pt x="11124" y="17701"/>
                      <a:pt x="11124" y="17701"/>
                    </a:cubicBezTo>
                    <a:cubicBezTo>
                      <a:pt x="11168" y="17735"/>
                      <a:pt x="11168" y="17735"/>
                      <a:pt x="11168" y="17735"/>
                    </a:cubicBezTo>
                    <a:cubicBezTo>
                      <a:pt x="11168" y="17839"/>
                      <a:pt x="11168" y="17839"/>
                      <a:pt x="11168" y="17839"/>
                    </a:cubicBezTo>
                    <a:cubicBezTo>
                      <a:pt x="11212" y="17942"/>
                      <a:pt x="11212" y="17942"/>
                      <a:pt x="11212" y="17942"/>
                    </a:cubicBezTo>
                    <a:cubicBezTo>
                      <a:pt x="11286" y="17942"/>
                      <a:pt x="11286" y="17942"/>
                      <a:pt x="11286" y="17942"/>
                    </a:cubicBezTo>
                    <a:cubicBezTo>
                      <a:pt x="11344" y="18046"/>
                      <a:pt x="11344" y="18046"/>
                      <a:pt x="11344" y="18046"/>
                    </a:cubicBezTo>
                    <a:cubicBezTo>
                      <a:pt x="11403" y="18046"/>
                      <a:pt x="11403" y="18046"/>
                      <a:pt x="11403" y="18046"/>
                    </a:cubicBezTo>
                    <a:cubicBezTo>
                      <a:pt x="11462" y="17977"/>
                      <a:pt x="11462" y="17977"/>
                      <a:pt x="11462" y="17977"/>
                    </a:cubicBezTo>
                    <a:cubicBezTo>
                      <a:pt x="11521" y="18012"/>
                      <a:pt x="11521" y="18012"/>
                      <a:pt x="11521" y="18012"/>
                    </a:cubicBezTo>
                    <a:cubicBezTo>
                      <a:pt x="11595" y="18081"/>
                      <a:pt x="11595" y="18081"/>
                      <a:pt x="11595" y="18081"/>
                    </a:cubicBezTo>
                    <a:cubicBezTo>
                      <a:pt x="11698" y="18012"/>
                      <a:pt x="11698" y="18012"/>
                      <a:pt x="11698" y="18012"/>
                    </a:cubicBezTo>
                    <a:cubicBezTo>
                      <a:pt x="11756" y="17942"/>
                      <a:pt x="11756" y="17942"/>
                      <a:pt x="11756" y="17942"/>
                    </a:cubicBezTo>
                    <a:cubicBezTo>
                      <a:pt x="11874" y="17908"/>
                      <a:pt x="11874" y="17908"/>
                      <a:pt x="11874" y="17908"/>
                    </a:cubicBezTo>
                    <a:cubicBezTo>
                      <a:pt x="11992" y="17701"/>
                      <a:pt x="11992" y="17701"/>
                      <a:pt x="11992" y="17701"/>
                    </a:cubicBezTo>
                    <a:cubicBezTo>
                      <a:pt x="12021" y="17666"/>
                      <a:pt x="12021" y="17666"/>
                      <a:pt x="12021" y="17666"/>
                    </a:cubicBezTo>
                    <a:cubicBezTo>
                      <a:pt x="12110" y="17839"/>
                      <a:pt x="12110" y="17839"/>
                      <a:pt x="12110" y="17839"/>
                    </a:cubicBezTo>
                    <a:cubicBezTo>
                      <a:pt x="12183" y="17804"/>
                      <a:pt x="12183" y="17804"/>
                      <a:pt x="12183" y="17804"/>
                    </a:cubicBezTo>
                    <a:cubicBezTo>
                      <a:pt x="12271" y="17873"/>
                      <a:pt x="12271" y="17873"/>
                      <a:pt x="12271" y="17873"/>
                    </a:cubicBezTo>
                    <a:cubicBezTo>
                      <a:pt x="12330" y="17804"/>
                      <a:pt x="12330" y="17804"/>
                      <a:pt x="12330" y="17804"/>
                    </a:cubicBezTo>
                    <a:cubicBezTo>
                      <a:pt x="12419" y="17908"/>
                      <a:pt x="12419" y="17908"/>
                      <a:pt x="12419" y="17908"/>
                    </a:cubicBezTo>
                    <a:cubicBezTo>
                      <a:pt x="12463" y="18012"/>
                      <a:pt x="12463" y="18012"/>
                      <a:pt x="12463" y="18012"/>
                    </a:cubicBezTo>
                    <a:cubicBezTo>
                      <a:pt x="12551" y="17839"/>
                      <a:pt x="12551" y="17839"/>
                      <a:pt x="12551" y="17839"/>
                    </a:cubicBezTo>
                    <a:cubicBezTo>
                      <a:pt x="12551" y="17839"/>
                      <a:pt x="12639" y="17770"/>
                      <a:pt x="12639" y="17701"/>
                    </a:cubicBezTo>
                    <a:cubicBezTo>
                      <a:pt x="12595" y="17666"/>
                      <a:pt x="12698" y="17494"/>
                      <a:pt x="12698" y="17494"/>
                    </a:cubicBezTo>
                    <a:cubicBezTo>
                      <a:pt x="12728" y="17356"/>
                      <a:pt x="12728" y="17356"/>
                      <a:pt x="12728" y="17356"/>
                    </a:cubicBezTo>
                    <a:cubicBezTo>
                      <a:pt x="12772" y="17218"/>
                      <a:pt x="12772" y="17218"/>
                      <a:pt x="12772" y="17218"/>
                    </a:cubicBezTo>
                    <a:cubicBezTo>
                      <a:pt x="12757" y="17045"/>
                      <a:pt x="12757" y="17045"/>
                      <a:pt x="12757" y="17045"/>
                    </a:cubicBezTo>
                    <a:cubicBezTo>
                      <a:pt x="12786" y="16976"/>
                      <a:pt x="12786" y="16976"/>
                      <a:pt x="12786" y="16976"/>
                    </a:cubicBezTo>
                    <a:cubicBezTo>
                      <a:pt x="12801" y="16838"/>
                      <a:pt x="12801" y="16838"/>
                      <a:pt x="12801" y="16838"/>
                    </a:cubicBezTo>
                    <a:cubicBezTo>
                      <a:pt x="12786" y="16666"/>
                      <a:pt x="12786" y="16666"/>
                      <a:pt x="12786" y="16666"/>
                    </a:cubicBezTo>
                    <a:cubicBezTo>
                      <a:pt x="12757" y="16700"/>
                      <a:pt x="12757" y="16700"/>
                      <a:pt x="12757" y="16700"/>
                    </a:cubicBezTo>
                    <a:cubicBezTo>
                      <a:pt x="12757" y="16597"/>
                      <a:pt x="12757" y="16597"/>
                      <a:pt x="12757" y="16597"/>
                    </a:cubicBezTo>
                    <a:cubicBezTo>
                      <a:pt x="12786" y="16562"/>
                      <a:pt x="12786" y="16562"/>
                      <a:pt x="12786" y="16562"/>
                    </a:cubicBezTo>
                    <a:cubicBezTo>
                      <a:pt x="12831" y="16424"/>
                      <a:pt x="12831" y="16424"/>
                      <a:pt x="12831" y="16424"/>
                    </a:cubicBezTo>
                    <a:cubicBezTo>
                      <a:pt x="12889" y="16321"/>
                      <a:pt x="12889" y="16321"/>
                      <a:pt x="12889" y="16321"/>
                    </a:cubicBezTo>
                    <a:cubicBezTo>
                      <a:pt x="12934" y="16217"/>
                      <a:pt x="12934" y="16217"/>
                      <a:pt x="12934" y="16217"/>
                    </a:cubicBezTo>
                    <a:cubicBezTo>
                      <a:pt x="13007" y="16217"/>
                      <a:pt x="13007" y="16217"/>
                      <a:pt x="13007" y="16217"/>
                    </a:cubicBezTo>
                    <a:cubicBezTo>
                      <a:pt x="13081" y="16148"/>
                      <a:pt x="13081" y="16148"/>
                      <a:pt x="13081" y="16148"/>
                    </a:cubicBezTo>
                    <a:cubicBezTo>
                      <a:pt x="13110" y="16114"/>
                      <a:pt x="13110" y="16114"/>
                      <a:pt x="13110" y="16114"/>
                    </a:cubicBezTo>
                    <a:cubicBezTo>
                      <a:pt x="13198" y="16148"/>
                      <a:pt x="13198" y="16148"/>
                      <a:pt x="13198" y="16148"/>
                    </a:cubicBezTo>
                    <a:cubicBezTo>
                      <a:pt x="13243" y="16252"/>
                      <a:pt x="13243" y="16252"/>
                      <a:pt x="13243" y="16252"/>
                    </a:cubicBezTo>
                    <a:cubicBezTo>
                      <a:pt x="13287" y="16355"/>
                      <a:pt x="13287" y="16355"/>
                      <a:pt x="13287" y="16355"/>
                    </a:cubicBezTo>
                    <a:cubicBezTo>
                      <a:pt x="13346" y="16459"/>
                      <a:pt x="13346" y="16459"/>
                      <a:pt x="13346" y="16459"/>
                    </a:cubicBezTo>
                    <a:cubicBezTo>
                      <a:pt x="13434" y="16493"/>
                      <a:pt x="13434" y="16493"/>
                      <a:pt x="13434" y="16493"/>
                    </a:cubicBezTo>
                    <a:cubicBezTo>
                      <a:pt x="13493" y="16631"/>
                      <a:pt x="13493" y="16631"/>
                      <a:pt x="13493" y="16631"/>
                    </a:cubicBezTo>
                    <a:cubicBezTo>
                      <a:pt x="13537" y="16735"/>
                      <a:pt x="13537" y="16735"/>
                      <a:pt x="13537" y="16735"/>
                    </a:cubicBezTo>
                    <a:cubicBezTo>
                      <a:pt x="13581" y="16907"/>
                      <a:pt x="13581" y="16907"/>
                      <a:pt x="13581" y="16907"/>
                    </a:cubicBezTo>
                    <a:cubicBezTo>
                      <a:pt x="13581" y="17011"/>
                      <a:pt x="13581" y="17011"/>
                      <a:pt x="13581" y="17011"/>
                    </a:cubicBezTo>
                    <a:cubicBezTo>
                      <a:pt x="13596" y="17218"/>
                      <a:pt x="13596" y="17218"/>
                      <a:pt x="13596" y="17218"/>
                    </a:cubicBezTo>
                    <a:cubicBezTo>
                      <a:pt x="13654" y="17425"/>
                      <a:pt x="13654" y="17425"/>
                      <a:pt x="13654" y="17425"/>
                    </a:cubicBezTo>
                    <a:cubicBezTo>
                      <a:pt x="13699" y="17597"/>
                      <a:pt x="13699" y="17597"/>
                      <a:pt x="13699" y="17597"/>
                    </a:cubicBezTo>
                    <a:cubicBezTo>
                      <a:pt x="13743" y="17701"/>
                      <a:pt x="13743" y="17701"/>
                      <a:pt x="13743" y="17701"/>
                    </a:cubicBezTo>
                    <a:cubicBezTo>
                      <a:pt x="13787" y="17701"/>
                      <a:pt x="13787" y="17701"/>
                      <a:pt x="13787" y="17701"/>
                    </a:cubicBezTo>
                    <a:cubicBezTo>
                      <a:pt x="13846" y="17701"/>
                      <a:pt x="13846" y="17701"/>
                      <a:pt x="13846" y="17701"/>
                    </a:cubicBezTo>
                    <a:cubicBezTo>
                      <a:pt x="13919" y="17770"/>
                      <a:pt x="13919" y="17770"/>
                      <a:pt x="13919" y="17770"/>
                    </a:cubicBezTo>
                    <a:cubicBezTo>
                      <a:pt x="13963" y="17873"/>
                      <a:pt x="13963" y="17873"/>
                      <a:pt x="13963" y="17873"/>
                    </a:cubicBezTo>
                    <a:cubicBezTo>
                      <a:pt x="13978" y="17977"/>
                      <a:pt x="13978" y="17977"/>
                      <a:pt x="13978" y="17977"/>
                    </a:cubicBezTo>
                    <a:cubicBezTo>
                      <a:pt x="14008" y="18150"/>
                      <a:pt x="14008" y="18150"/>
                      <a:pt x="14008" y="18150"/>
                    </a:cubicBezTo>
                    <a:cubicBezTo>
                      <a:pt x="14052" y="18288"/>
                      <a:pt x="14052" y="18288"/>
                      <a:pt x="14052" y="18288"/>
                    </a:cubicBezTo>
                    <a:cubicBezTo>
                      <a:pt x="14081" y="18391"/>
                      <a:pt x="14081" y="18391"/>
                      <a:pt x="14081" y="18391"/>
                    </a:cubicBezTo>
                    <a:cubicBezTo>
                      <a:pt x="14066" y="18529"/>
                      <a:pt x="14066" y="18529"/>
                      <a:pt x="14066" y="18529"/>
                    </a:cubicBezTo>
                    <a:cubicBezTo>
                      <a:pt x="14096" y="18667"/>
                      <a:pt x="14096" y="18667"/>
                      <a:pt x="14096" y="18667"/>
                    </a:cubicBezTo>
                    <a:cubicBezTo>
                      <a:pt x="14155" y="18736"/>
                      <a:pt x="14155" y="18736"/>
                      <a:pt x="14155" y="18736"/>
                    </a:cubicBezTo>
                    <a:cubicBezTo>
                      <a:pt x="14214" y="18805"/>
                      <a:pt x="14214" y="18805"/>
                      <a:pt x="14214" y="18805"/>
                    </a:cubicBezTo>
                    <a:cubicBezTo>
                      <a:pt x="14258" y="18771"/>
                      <a:pt x="14258" y="18771"/>
                      <a:pt x="14258" y="18771"/>
                    </a:cubicBezTo>
                    <a:cubicBezTo>
                      <a:pt x="14302" y="18702"/>
                      <a:pt x="14302" y="18702"/>
                      <a:pt x="14302" y="18702"/>
                    </a:cubicBezTo>
                    <a:cubicBezTo>
                      <a:pt x="14346" y="18598"/>
                      <a:pt x="14346" y="18598"/>
                      <a:pt x="14346" y="18598"/>
                    </a:cubicBezTo>
                    <a:cubicBezTo>
                      <a:pt x="14390" y="18529"/>
                      <a:pt x="14390" y="18529"/>
                      <a:pt x="14390" y="18529"/>
                    </a:cubicBezTo>
                    <a:cubicBezTo>
                      <a:pt x="14434" y="18529"/>
                      <a:pt x="14434" y="18529"/>
                      <a:pt x="14434" y="18529"/>
                    </a:cubicBezTo>
                    <a:cubicBezTo>
                      <a:pt x="14493" y="18495"/>
                      <a:pt x="14493" y="18495"/>
                      <a:pt x="14493" y="18495"/>
                    </a:cubicBezTo>
                    <a:cubicBezTo>
                      <a:pt x="14523" y="18391"/>
                      <a:pt x="14523" y="18391"/>
                      <a:pt x="14523" y="18391"/>
                    </a:cubicBezTo>
                    <a:cubicBezTo>
                      <a:pt x="14581" y="18322"/>
                      <a:pt x="14581" y="18322"/>
                      <a:pt x="14581" y="18322"/>
                    </a:cubicBezTo>
                    <a:cubicBezTo>
                      <a:pt x="14552" y="18529"/>
                      <a:pt x="14552" y="18529"/>
                      <a:pt x="14552" y="18529"/>
                    </a:cubicBezTo>
                    <a:cubicBezTo>
                      <a:pt x="14552" y="18633"/>
                      <a:pt x="14552" y="18633"/>
                      <a:pt x="14552" y="18633"/>
                    </a:cubicBezTo>
                    <a:cubicBezTo>
                      <a:pt x="14581" y="18702"/>
                      <a:pt x="14581" y="18702"/>
                      <a:pt x="14581" y="18702"/>
                    </a:cubicBezTo>
                    <a:cubicBezTo>
                      <a:pt x="14581" y="18874"/>
                      <a:pt x="14581" y="18874"/>
                      <a:pt x="14581" y="18874"/>
                    </a:cubicBezTo>
                    <a:cubicBezTo>
                      <a:pt x="14537" y="18943"/>
                      <a:pt x="14537" y="18943"/>
                      <a:pt x="14537" y="18943"/>
                    </a:cubicBezTo>
                    <a:cubicBezTo>
                      <a:pt x="14552" y="19047"/>
                      <a:pt x="14552" y="19047"/>
                      <a:pt x="14552" y="19047"/>
                    </a:cubicBezTo>
                    <a:cubicBezTo>
                      <a:pt x="14537" y="19288"/>
                      <a:pt x="14537" y="19288"/>
                      <a:pt x="14537" y="19288"/>
                    </a:cubicBezTo>
                    <a:cubicBezTo>
                      <a:pt x="14508" y="19426"/>
                      <a:pt x="14508" y="19426"/>
                      <a:pt x="14508" y="19426"/>
                    </a:cubicBezTo>
                    <a:cubicBezTo>
                      <a:pt x="14449" y="19530"/>
                      <a:pt x="14449" y="19530"/>
                      <a:pt x="14449" y="19530"/>
                    </a:cubicBezTo>
                    <a:cubicBezTo>
                      <a:pt x="14405" y="19599"/>
                      <a:pt x="14405" y="19599"/>
                      <a:pt x="14405" y="19599"/>
                    </a:cubicBezTo>
                    <a:cubicBezTo>
                      <a:pt x="14390" y="19702"/>
                      <a:pt x="14390" y="19702"/>
                      <a:pt x="14390" y="19702"/>
                    </a:cubicBezTo>
                    <a:cubicBezTo>
                      <a:pt x="14331" y="19771"/>
                      <a:pt x="14331" y="19771"/>
                      <a:pt x="14331" y="19771"/>
                    </a:cubicBezTo>
                    <a:cubicBezTo>
                      <a:pt x="14331" y="19806"/>
                      <a:pt x="14302" y="19875"/>
                      <a:pt x="14302" y="19875"/>
                    </a:cubicBezTo>
                    <a:cubicBezTo>
                      <a:pt x="14302" y="19944"/>
                      <a:pt x="14302" y="20047"/>
                      <a:pt x="14287" y="20151"/>
                    </a:cubicBezTo>
                    <a:cubicBezTo>
                      <a:pt x="14287" y="20151"/>
                      <a:pt x="14258" y="20116"/>
                      <a:pt x="14258" y="20151"/>
                    </a:cubicBezTo>
                    <a:cubicBezTo>
                      <a:pt x="14258" y="20082"/>
                      <a:pt x="14228" y="20082"/>
                      <a:pt x="14228" y="20013"/>
                    </a:cubicBezTo>
                    <a:cubicBezTo>
                      <a:pt x="14243" y="19978"/>
                      <a:pt x="14258" y="19944"/>
                      <a:pt x="14258" y="19875"/>
                    </a:cubicBezTo>
                    <a:cubicBezTo>
                      <a:pt x="14258" y="19875"/>
                      <a:pt x="14228" y="19806"/>
                      <a:pt x="14228" y="19806"/>
                    </a:cubicBezTo>
                    <a:cubicBezTo>
                      <a:pt x="14199" y="19875"/>
                      <a:pt x="14199" y="19875"/>
                      <a:pt x="14199" y="19875"/>
                    </a:cubicBezTo>
                    <a:cubicBezTo>
                      <a:pt x="14155" y="19944"/>
                      <a:pt x="14155" y="19944"/>
                      <a:pt x="14155" y="19944"/>
                    </a:cubicBezTo>
                    <a:cubicBezTo>
                      <a:pt x="14155" y="20082"/>
                      <a:pt x="14155" y="20082"/>
                      <a:pt x="14155" y="20082"/>
                    </a:cubicBezTo>
                    <a:cubicBezTo>
                      <a:pt x="14140" y="20220"/>
                      <a:pt x="14140" y="20220"/>
                      <a:pt x="14140" y="20220"/>
                    </a:cubicBezTo>
                    <a:cubicBezTo>
                      <a:pt x="14140" y="20427"/>
                      <a:pt x="14140" y="20427"/>
                      <a:pt x="14140" y="20427"/>
                    </a:cubicBezTo>
                    <a:cubicBezTo>
                      <a:pt x="14140" y="20565"/>
                      <a:pt x="14140" y="20565"/>
                      <a:pt x="14140" y="20565"/>
                    </a:cubicBezTo>
                    <a:cubicBezTo>
                      <a:pt x="14096" y="20634"/>
                      <a:pt x="14096" y="20634"/>
                      <a:pt x="14096" y="20634"/>
                    </a:cubicBezTo>
                    <a:cubicBezTo>
                      <a:pt x="14111" y="20737"/>
                      <a:pt x="14111" y="20737"/>
                      <a:pt x="14111" y="20737"/>
                    </a:cubicBezTo>
                    <a:cubicBezTo>
                      <a:pt x="14081" y="20841"/>
                      <a:pt x="14081" y="20841"/>
                      <a:pt x="14081" y="20841"/>
                    </a:cubicBezTo>
                    <a:cubicBezTo>
                      <a:pt x="14096" y="20875"/>
                      <a:pt x="14096" y="20875"/>
                      <a:pt x="14096" y="20875"/>
                    </a:cubicBezTo>
                    <a:cubicBezTo>
                      <a:pt x="14096" y="20875"/>
                      <a:pt x="14125" y="20875"/>
                      <a:pt x="14140" y="20875"/>
                    </a:cubicBezTo>
                    <a:cubicBezTo>
                      <a:pt x="14140" y="20841"/>
                      <a:pt x="14140" y="20772"/>
                      <a:pt x="14140" y="20772"/>
                    </a:cubicBezTo>
                    <a:cubicBezTo>
                      <a:pt x="14155" y="20737"/>
                      <a:pt x="14169" y="20772"/>
                      <a:pt x="14169" y="20772"/>
                    </a:cubicBezTo>
                    <a:cubicBezTo>
                      <a:pt x="14199" y="20737"/>
                      <a:pt x="14228" y="20634"/>
                      <a:pt x="14228" y="20565"/>
                    </a:cubicBezTo>
                    <a:cubicBezTo>
                      <a:pt x="14243" y="20565"/>
                      <a:pt x="14258" y="20530"/>
                      <a:pt x="14258" y="20565"/>
                    </a:cubicBezTo>
                    <a:cubicBezTo>
                      <a:pt x="14287" y="20565"/>
                      <a:pt x="14243" y="20703"/>
                      <a:pt x="14302" y="20634"/>
                    </a:cubicBezTo>
                    <a:cubicBezTo>
                      <a:pt x="14317" y="20599"/>
                      <a:pt x="14317" y="20599"/>
                      <a:pt x="14331" y="20565"/>
                    </a:cubicBezTo>
                    <a:cubicBezTo>
                      <a:pt x="14317" y="20703"/>
                      <a:pt x="14317" y="20703"/>
                      <a:pt x="14346" y="20806"/>
                    </a:cubicBezTo>
                    <a:cubicBezTo>
                      <a:pt x="14361" y="20806"/>
                      <a:pt x="14361" y="20806"/>
                      <a:pt x="14361" y="20806"/>
                    </a:cubicBezTo>
                    <a:cubicBezTo>
                      <a:pt x="14375" y="20841"/>
                      <a:pt x="14361" y="20875"/>
                      <a:pt x="14375" y="20910"/>
                    </a:cubicBezTo>
                    <a:cubicBezTo>
                      <a:pt x="14405" y="20875"/>
                      <a:pt x="14405" y="20875"/>
                      <a:pt x="14405" y="20875"/>
                    </a:cubicBezTo>
                    <a:cubicBezTo>
                      <a:pt x="14449" y="20910"/>
                      <a:pt x="14434" y="21013"/>
                      <a:pt x="14493" y="20944"/>
                    </a:cubicBezTo>
                    <a:cubicBezTo>
                      <a:pt x="14523" y="20910"/>
                      <a:pt x="14581" y="20634"/>
                      <a:pt x="14611" y="20599"/>
                    </a:cubicBezTo>
                    <a:cubicBezTo>
                      <a:pt x="14626" y="20599"/>
                      <a:pt x="14626" y="20599"/>
                      <a:pt x="14626" y="20599"/>
                    </a:cubicBezTo>
                    <a:cubicBezTo>
                      <a:pt x="14626" y="20565"/>
                      <a:pt x="14626" y="20496"/>
                      <a:pt x="14640" y="20496"/>
                    </a:cubicBezTo>
                    <a:cubicBezTo>
                      <a:pt x="14640" y="20496"/>
                      <a:pt x="14684" y="20496"/>
                      <a:pt x="14684" y="20496"/>
                    </a:cubicBezTo>
                    <a:cubicBezTo>
                      <a:pt x="14699" y="20392"/>
                      <a:pt x="14684" y="20323"/>
                      <a:pt x="14699" y="20254"/>
                    </a:cubicBezTo>
                    <a:cubicBezTo>
                      <a:pt x="14714" y="20220"/>
                      <a:pt x="14729" y="20220"/>
                      <a:pt x="14729" y="20220"/>
                    </a:cubicBezTo>
                    <a:cubicBezTo>
                      <a:pt x="14743" y="20185"/>
                      <a:pt x="14743" y="20116"/>
                      <a:pt x="14743" y="20116"/>
                    </a:cubicBezTo>
                    <a:cubicBezTo>
                      <a:pt x="14758" y="20082"/>
                      <a:pt x="14758" y="20151"/>
                      <a:pt x="14773" y="20082"/>
                    </a:cubicBezTo>
                    <a:cubicBezTo>
                      <a:pt x="14787" y="20082"/>
                      <a:pt x="14802" y="19978"/>
                      <a:pt x="14802" y="19944"/>
                    </a:cubicBezTo>
                    <a:cubicBezTo>
                      <a:pt x="14876" y="19737"/>
                      <a:pt x="14876" y="19737"/>
                      <a:pt x="14876" y="19737"/>
                    </a:cubicBezTo>
                    <a:cubicBezTo>
                      <a:pt x="14890" y="19737"/>
                      <a:pt x="14905" y="19737"/>
                      <a:pt x="14920" y="19737"/>
                    </a:cubicBezTo>
                    <a:cubicBezTo>
                      <a:pt x="14935" y="19702"/>
                      <a:pt x="14935" y="19633"/>
                      <a:pt x="14935" y="19599"/>
                    </a:cubicBezTo>
                    <a:cubicBezTo>
                      <a:pt x="14949" y="19564"/>
                      <a:pt x="14993" y="19530"/>
                      <a:pt x="14993" y="19495"/>
                    </a:cubicBezTo>
                    <a:cubicBezTo>
                      <a:pt x="15052" y="19254"/>
                      <a:pt x="15052" y="19254"/>
                      <a:pt x="15052" y="19254"/>
                    </a:cubicBezTo>
                    <a:cubicBezTo>
                      <a:pt x="15052" y="19219"/>
                      <a:pt x="15038" y="19219"/>
                      <a:pt x="15052" y="19150"/>
                    </a:cubicBezTo>
                    <a:cubicBezTo>
                      <a:pt x="15052" y="19081"/>
                      <a:pt x="15096" y="18909"/>
                      <a:pt x="15111" y="18874"/>
                    </a:cubicBezTo>
                    <a:cubicBezTo>
                      <a:pt x="15126" y="18874"/>
                      <a:pt x="15141" y="18874"/>
                      <a:pt x="15141" y="18840"/>
                    </a:cubicBezTo>
                    <a:cubicBezTo>
                      <a:pt x="15155" y="18805"/>
                      <a:pt x="15155" y="18736"/>
                      <a:pt x="15170" y="18667"/>
                    </a:cubicBezTo>
                    <a:cubicBezTo>
                      <a:pt x="15185" y="18564"/>
                      <a:pt x="15258" y="18529"/>
                      <a:pt x="15273" y="18426"/>
                    </a:cubicBezTo>
                    <a:cubicBezTo>
                      <a:pt x="15288" y="18391"/>
                      <a:pt x="15273" y="18322"/>
                      <a:pt x="15288" y="18253"/>
                    </a:cubicBezTo>
                    <a:cubicBezTo>
                      <a:pt x="15288" y="18253"/>
                      <a:pt x="15317" y="18253"/>
                      <a:pt x="15317" y="18219"/>
                    </a:cubicBezTo>
                    <a:cubicBezTo>
                      <a:pt x="15317" y="18219"/>
                      <a:pt x="15288" y="18115"/>
                      <a:pt x="15288" y="18115"/>
                    </a:cubicBezTo>
                    <a:cubicBezTo>
                      <a:pt x="15288" y="18081"/>
                      <a:pt x="15332" y="17977"/>
                      <a:pt x="15332" y="17942"/>
                    </a:cubicBezTo>
                    <a:cubicBezTo>
                      <a:pt x="15332" y="17839"/>
                      <a:pt x="15317" y="17770"/>
                      <a:pt x="15317" y="17735"/>
                    </a:cubicBezTo>
                    <a:cubicBezTo>
                      <a:pt x="15317" y="17735"/>
                      <a:pt x="15332" y="17666"/>
                      <a:pt x="15332" y="17597"/>
                    </a:cubicBezTo>
                    <a:cubicBezTo>
                      <a:pt x="15302" y="17597"/>
                      <a:pt x="15302" y="17597"/>
                      <a:pt x="15302" y="17597"/>
                    </a:cubicBezTo>
                    <a:cubicBezTo>
                      <a:pt x="15302" y="17563"/>
                      <a:pt x="15302" y="17528"/>
                      <a:pt x="15302" y="17494"/>
                    </a:cubicBezTo>
                    <a:cubicBezTo>
                      <a:pt x="15347" y="17356"/>
                      <a:pt x="15347" y="17425"/>
                      <a:pt x="15317" y="17287"/>
                    </a:cubicBezTo>
                    <a:cubicBezTo>
                      <a:pt x="15332" y="17218"/>
                      <a:pt x="15376" y="17149"/>
                      <a:pt x="15376" y="17114"/>
                    </a:cubicBezTo>
                    <a:cubicBezTo>
                      <a:pt x="15376" y="17080"/>
                      <a:pt x="15376" y="17045"/>
                      <a:pt x="15376" y="17011"/>
                    </a:cubicBezTo>
                    <a:cubicBezTo>
                      <a:pt x="15376" y="17011"/>
                      <a:pt x="15405" y="16976"/>
                      <a:pt x="15405" y="16976"/>
                    </a:cubicBezTo>
                    <a:cubicBezTo>
                      <a:pt x="15405" y="16907"/>
                      <a:pt x="15391" y="16907"/>
                      <a:pt x="15376" y="16907"/>
                    </a:cubicBezTo>
                    <a:cubicBezTo>
                      <a:pt x="15376" y="16907"/>
                      <a:pt x="15376" y="16804"/>
                      <a:pt x="15391" y="16873"/>
                    </a:cubicBezTo>
                    <a:cubicBezTo>
                      <a:pt x="15391" y="16804"/>
                      <a:pt x="15391" y="16804"/>
                      <a:pt x="15391" y="16804"/>
                    </a:cubicBezTo>
                    <a:cubicBezTo>
                      <a:pt x="15391" y="16838"/>
                      <a:pt x="15405" y="16769"/>
                      <a:pt x="15376" y="16735"/>
                    </a:cubicBezTo>
                    <a:cubicBezTo>
                      <a:pt x="15376" y="16735"/>
                      <a:pt x="15376" y="16597"/>
                      <a:pt x="15376" y="16597"/>
                    </a:cubicBezTo>
                    <a:cubicBezTo>
                      <a:pt x="15420" y="16528"/>
                      <a:pt x="15450" y="16597"/>
                      <a:pt x="15479" y="16631"/>
                    </a:cubicBezTo>
                    <a:cubicBezTo>
                      <a:pt x="15479" y="16493"/>
                      <a:pt x="15479" y="16493"/>
                      <a:pt x="15479" y="16493"/>
                    </a:cubicBezTo>
                    <a:cubicBezTo>
                      <a:pt x="15464" y="16493"/>
                      <a:pt x="15464" y="16528"/>
                      <a:pt x="15464" y="16528"/>
                    </a:cubicBezTo>
                    <a:cubicBezTo>
                      <a:pt x="15435" y="16528"/>
                      <a:pt x="15405" y="16493"/>
                      <a:pt x="15391" y="16459"/>
                    </a:cubicBezTo>
                    <a:cubicBezTo>
                      <a:pt x="15391" y="16459"/>
                      <a:pt x="15391" y="16390"/>
                      <a:pt x="15391" y="16390"/>
                    </a:cubicBezTo>
                    <a:cubicBezTo>
                      <a:pt x="15391" y="16390"/>
                      <a:pt x="15361" y="16424"/>
                      <a:pt x="15361" y="16424"/>
                    </a:cubicBezTo>
                    <a:cubicBezTo>
                      <a:pt x="15288" y="16286"/>
                      <a:pt x="15288" y="16286"/>
                      <a:pt x="15288" y="16286"/>
                    </a:cubicBezTo>
                    <a:cubicBezTo>
                      <a:pt x="15273" y="16217"/>
                      <a:pt x="15302" y="16183"/>
                      <a:pt x="15288" y="16148"/>
                    </a:cubicBezTo>
                    <a:cubicBezTo>
                      <a:pt x="15273" y="16114"/>
                      <a:pt x="15229" y="16114"/>
                      <a:pt x="15214" y="16114"/>
                    </a:cubicBezTo>
                    <a:cubicBezTo>
                      <a:pt x="15214" y="16114"/>
                      <a:pt x="15199" y="16045"/>
                      <a:pt x="15199" y="16045"/>
                    </a:cubicBezTo>
                    <a:cubicBezTo>
                      <a:pt x="15155" y="16010"/>
                      <a:pt x="15111" y="16010"/>
                      <a:pt x="15082" y="16010"/>
                    </a:cubicBezTo>
                    <a:cubicBezTo>
                      <a:pt x="15082" y="16079"/>
                      <a:pt x="15082" y="16148"/>
                      <a:pt x="15082" y="16217"/>
                    </a:cubicBezTo>
                    <a:cubicBezTo>
                      <a:pt x="15067" y="16217"/>
                      <a:pt x="15038" y="16183"/>
                      <a:pt x="15023" y="16183"/>
                    </a:cubicBezTo>
                    <a:cubicBezTo>
                      <a:pt x="15008" y="16217"/>
                      <a:pt x="14993" y="16321"/>
                      <a:pt x="14964" y="16355"/>
                    </a:cubicBezTo>
                    <a:cubicBezTo>
                      <a:pt x="14964" y="16355"/>
                      <a:pt x="14935" y="16355"/>
                      <a:pt x="14935" y="16355"/>
                    </a:cubicBezTo>
                    <a:cubicBezTo>
                      <a:pt x="14964" y="16148"/>
                      <a:pt x="14993" y="16148"/>
                      <a:pt x="14905" y="16045"/>
                    </a:cubicBezTo>
                    <a:cubicBezTo>
                      <a:pt x="14905" y="16079"/>
                      <a:pt x="14890" y="16148"/>
                      <a:pt x="14890" y="16217"/>
                    </a:cubicBezTo>
                    <a:cubicBezTo>
                      <a:pt x="14890" y="16217"/>
                      <a:pt x="14861" y="16217"/>
                      <a:pt x="14846" y="16217"/>
                    </a:cubicBezTo>
                    <a:cubicBezTo>
                      <a:pt x="14861" y="16010"/>
                      <a:pt x="14861" y="15941"/>
                      <a:pt x="14846" y="15769"/>
                    </a:cubicBezTo>
                    <a:cubicBezTo>
                      <a:pt x="14773" y="15769"/>
                      <a:pt x="14729" y="15803"/>
                      <a:pt x="14655" y="15769"/>
                    </a:cubicBezTo>
                    <a:cubicBezTo>
                      <a:pt x="14670" y="15665"/>
                      <a:pt x="14699" y="15527"/>
                      <a:pt x="14729" y="15493"/>
                    </a:cubicBezTo>
                    <a:cubicBezTo>
                      <a:pt x="14729" y="15458"/>
                      <a:pt x="14743" y="15493"/>
                      <a:pt x="14758" y="15458"/>
                    </a:cubicBezTo>
                    <a:cubicBezTo>
                      <a:pt x="14773" y="15389"/>
                      <a:pt x="14787" y="15320"/>
                      <a:pt x="14817" y="15286"/>
                    </a:cubicBezTo>
                    <a:cubicBezTo>
                      <a:pt x="14832" y="15251"/>
                      <a:pt x="14832" y="15286"/>
                      <a:pt x="14846" y="15251"/>
                    </a:cubicBezTo>
                    <a:cubicBezTo>
                      <a:pt x="14876" y="15217"/>
                      <a:pt x="14890" y="15113"/>
                      <a:pt x="14920" y="15079"/>
                    </a:cubicBezTo>
                    <a:cubicBezTo>
                      <a:pt x="14935" y="15044"/>
                      <a:pt x="14964" y="15044"/>
                      <a:pt x="14964" y="15010"/>
                    </a:cubicBezTo>
                    <a:cubicBezTo>
                      <a:pt x="14979" y="15010"/>
                      <a:pt x="14964" y="14941"/>
                      <a:pt x="14964" y="14906"/>
                    </a:cubicBezTo>
                    <a:cubicBezTo>
                      <a:pt x="14979" y="14872"/>
                      <a:pt x="15023" y="14872"/>
                      <a:pt x="15038" y="14803"/>
                    </a:cubicBezTo>
                    <a:cubicBezTo>
                      <a:pt x="15038" y="14803"/>
                      <a:pt x="15038" y="14734"/>
                      <a:pt x="15038" y="14699"/>
                    </a:cubicBezTo>
                    <a:cubicBezTo>
                      <a:pt x="15038" y="14699"/>
                      <a:pt x="15067" y="14630"/>
                      <a:pt x="15067" y="14596"/>
                    </a:cubicBezTo>
                    <a:cubicBezTo>
                      <a:pt x="15067" y="14596"/>
                      <a:pt x="15052" y="14561"/>
                      <a:pt x="15052" y="14527"/>
                    </a:cubicBezTo>
                    <a:cubicBezTo>
                      <a:pt x="15067" y="14527"/>
                      <a:pt x="15067" y="14492"/>
                      <a:pt x="15082" y="14492"/>
                    </a:cubicBezTo>
                    <a:cubicBezTo>
                      <a:pt x="15096" y="14527"/>
                      <a:pt x="15082" y="14527"/>
                      <a:pt x="15096" y="14527"/>
                    </a:cubicBezTo>
                    <a:cubicBezTo>
                      <a:pt x="15111" y="14492"/>
                      <a:pt x="15111" y="14423"/>
                      <a:pt x="15141" y="14388"/>
                    </a:cubicBezTo>
                    <a:cubicBezTo>
                      <a:pt x="15155" y="14388"/>
                      <a:pt x="15155" y="14388"/>
                      <a:pt x="15155" y="14388"/>
                    </a:cubicBezTo>
                    <a:cubicBezTo>
                      <a:pt x="15155" y="14388"/>
                      <a:pt x="15155" y="14354"/>
                      <a:pt x="15170" y="14319"/>
                    </a:cubicBezTo>
                    <a:cubicBezTo>
                      <a:pt x="15185" y="14319"/>
                      <a:pt x="15199" y="14319"/>
                      <a:pt x="15214" y="14285"/>
                    </a:cubicBezTo>
                    <a:cubicBezTo>
                      <a:pt x="15229" y="14285"/>
                      <a:pt x="15229" y="14216"/>
                      <a:pt x="15244" y="14181"/>
                    </a:cubicBezTo>
                    <a:cubicBezTo>
                      <a:pt x="15244" y="14181"/>
                      <a:pt x="15273" y="14216"/>
                      <a:pt x="15273" y="14181"/>
                    </a:cubicBezTo>
                    <a:cubicBezTo>
                      <a:pt x="15288" y="14181"/>
                      <a:pt x="15273" y="14112"/>
                      <a:pt x="15288" y="14078"/>
                    </a:cubicBezTo>
                    <a:cubicBezTo>
                      <a:pt x="15317" y="14078"/>
                      <a:pt x="15332" y="14043"/>
                      <a:pt x="15361" y="14043"/>
                    </a:cubicBezTo>
                    <a:cubicBezTo>
                      <a:pt x="15376" y="13836"/>
                      <a:pt x="15405" y="13698"/>
                      <a:pt x="15450" y="13560"/>
                    </a:cubicBezTo>
                    <a:cubicBezTo>
                      <a:pt x="15464" y="13526"/>
                      <a:pt x="15508" y="13491"/>
                      <a:pt x="15508" y="13422"/>
                    </a:cubicBezTo>
                    <a:cubicBezTo>
                      <a:pt x="15508" y="13388"/>
                      <a:pt x="15494" y="13388"/>
                      <a:pt x="15494" y="13319"/>
                    </a:cubicBezTo>
                    <a:cubicBezTo>
                      <a:pt x="15523" y="13319"/>
                      <a:pt x="15523" y="13353"/>
                      <a:pt x="15553" y="13353"/>
                    </a:cubicBezTo>
                    <a:cubicBezTo>
                      <a:pt x="15567" y="13353"/>
                      <a:pt x="15582" y="13250"/>
                      <a:pt x="15597" y="13215"/>
                    </a:cubicBezTo>
                    <a:cubicBezTo>
                      <a:pt x="15626" y="13181"/>
                      <a:pt x="15641" y="13181"/>
                      <a:pt x="15670" y="13181"/>
                    </a:cubicBezTo>
                    <a:cubicBezTo>
                      <a:pt x="15670" y="13146"/>
                      <a:pt x="15670" y="13043"/>
                      <a:pt x="15670" y="13043"/>
                    </a:cubicBezTo>
                    <a:cubicBezTo>
                      <a:pt x="15685" y="13043"/>
                      <a:pt x="15700" y="13077"/>
                      <a:pt x="15729" y="13112"/>
                    </a:cubicBezTo>
                    <a:cubicBezTo>
                      <a:pt x="15729" y="13043"/>
                      <a:pt x="15729" y="13043"/>
                      <a:pt x="15729" y="13043"/>
                    </a:cubicBezTo>
                    <a:cubicBezTo>
                      <a:pt x="15759" y="13077"/>
                      <a:pt x="15729" y="13112"/>
                      <a:pt x="15729" y="13181"/>
                    </a:cubicBezTo>
                    <a:cubicBezTo>
                      <a:pt x="15862" y="13112"/>
                      <a:pt x="15979" y="13112"/>
                      <a:pt x="16068" y="13181"/>
                    </a:cubicBezTo>
                    <a:cubicBezTo>
                      <a:pt x="16068" y="13181"/>
                      <a:pt x="16053" y="13284"/>
                      <a:pt x="16068" y="13319"/>
                    </a:cubicBezTo>
                    <a:cubicBezTo>
                      <a:pt x="16068" y="13353"/>
                      <a:pt x="16068" y="13353"/>
                      <a:pt x="16068" y="13353"/>
                    </a:cubicBezTo>
                    <a:cubicBezTo>
                      <a:pt x="16097" y="13353"/>
                      <a:pt x="16112" y="13353"/>
                      <a:pt x="16126" y="13319"/>
                    </a:cubicBezTo>
                    <a:cubicBezTo>
                      <a:pt x="16156" y="13181"/>
                      <a:pt x="16156" y="13181"/>
                      <a:pt x="16156" y="13181"/>
                    </a:cubicBezTo>
                    <a:cubicBezTo>
                      <a:pt x="16171" y="13181"/>
                      <a:pt x="16171" y="13146"/>
                      <a:pt x="16185" y="13181"/>
                    </a:cubicBezTo>
                    <a:cubicBezTo>
                      <a:pt x="16185" y="13250"/>
                      <a:pt x="16185" y="13250"/>
                      <a:pt x="16185" y="13250"/>
                    </a:cubicBezTo>
                    <a:cubicBezTo>
                      <a:pt x="16200" y="13284"/>
                      <a:pt x="16274" y="13319"/>
                      <a:pt x="16303" y="13319"/>
                    </a:cubicBezTo>
                    <a:cubicBezTo>
                      <a:pt x="16332" y="13319"/>
                      <a:pt x="16362" y="13250"/>
                      <a:pt x="16391" y="13284"/>
                    </a:cubicBezTo>
                    <a:cubicBezTo>
                      <a:pt x="16406" y="13284"/>
                      <a:pt x="16391" y="13353"/>
                      <a:pt x="16435" y="13388"/>
                    </a:cubicBezTo>
                    <a:cubicBezTo>
                      <a:pt x="16465" y="13388"/>
                      <a:pt x="16465" y="13250"/>
                      <a:pt x="16450" y="13284"/>
                    </a:cubicBezTo>
                    <a:cubicBezTo>
                      <a:pt x="16450" y="13215"/>
                      <a:pt x="16435" y="13250"/>
                      <a:pt x="16465" y="13215"/>
                    </a:cubicBezTo>
                    <a:cubicBezTo>
                      <a:pt x="16465" y="13181"/>
                      <a:pt x="16450" y="13112"/>
                      <a:pt x="16450" y="13112"/>
                    </a:cubicBezTo>
                    <a:cubicBezTo>
                      <a:pt x="16509" y="13008"/>
                      <a:pt x="16538" y="13112"/>
                      <a:pt x="16583" y="13112"/>
                    </a:cubicBezTo>
                    <a:cubicBezTo>
                      <a:pt x="16627" y="13146"/>
                      <a:pt x="16641" y="13112"/>
                      <a:pt x="16686" y="13112"/>
                    </a:cubicBezTo>
                    <a:cubicBezTo>
                      <a:pt x="16686" y="13112"/>
                      <a:pt x="16671" y="13146"/>
                      <a:pt x="16686" y="13146"/>
                    </a:cubicBezTo>
                    <a:cubicBezTo>
                      <a:pt x="16671" y="13146"/>
                      <a:pt x="16715" y="13181"/>
                      <a:pt x="16715" y="13181"/>
                    </a:cubicBezTo>
                    <a:cubicBezTo>
                      <a:pt x="16730" y="13146"/>
                      <a:pt x="16730" y="13112"/>
                      <a:pt x="16744" y="13112"/>
                    </a:cubicBezTo>
                    <a:cubicBezTo>
                      <a:pt x="16759" y="13077"/>
                      <a:pt x="16774" y="13077"/>
                      <a:pt x="16803" y="13043"/>
                    </a:cubicBezTo>
                    <a:cubicBezTo>
                      <a:pt x="16803" y="13077"/>
                      <a:pt x="16803" y="13112"/>
                      <a:pt x="16803" y="13146"/>
                    </a:cubicBezTo>
                    <a:cubicBezTo>
                      <a:pt x="16818" y="13181"/>
                      <a:pt x="16862" y="13250"/>
                      <a:pt x="16877" y="13284"/>
                    </a:cubicBezTo>
                    <a:cubicBezTo>
                      <a:pt x="16862" y="13353"/>
                      <a:pt x="16862" y="13353"/>
                      <a:pt x="16862" y="13353"/>
                    </a:cubicBezTo>
                    <a:cubicBezTo>
                      <a:pt x="16818" y="13353"/>
                      <a:pt x="16789" y="13353"/>
                      <a:pt x="16744" y="13353"/>
                    </a:cubicBezTo>
                    <a:cubicBezTo>
                      <a:pt x="16774" y="13629"/>
                      <a:pt x="16744" y="13560"/>
                      <a:pt x="16892" y="13560"/>
                    </a:cubicBezTo>
                    <a:cubicBezTo>
                      <a:pt x="16892" y="13457"/>
                      <a:pt x="16892" y="13457"/>
                      <a:pt x="16892" y="13457"/>
                    </a:cubicBezTo>
                    <a:cubicBezTo>
                      <a:pt x="16936" y="13491"/>
                      <a:pt x="16950" y="13491"/>
                      <a:pt x="16980" y="13526"/>
                    </a:cubicBezTo>
                    <a:cubicBezTo>
                      <a:pt x="16995" y="13526"/>
                      <a:pt x="16995" y="13457"/>
                      <a:pt x="16995" y="13422"/>
                    </a:cubicBezTo>
                    <a:cubicBezTo>
                      <a:pt x="17009" y="13422"/>
                      <a:pt x="17024" y="13422"/>
                      <a:pt x="17039" y="13422"/>
                    </a:cubicBezTo>
                    <a:cubicBezTo>
                      <a:pt x="17039" y="13388"/>
                      <a:pt x="17039" y="13353"/>
                      <a:pt x="17053" y="13353"/>
                    </a:cubicBezTo>
                    <a:cubicBezTo>
                      <a:pt x="17053" y="13353"/>
                      <a:pt x="17068" y="13353"/>
                      <a:pt x="17083" y="13353"/>
                    </a:cubicBezTo>
                    <a:cubicBezTo>
                      <a:pt x="17098" y="13353"/>
                      <a:pt x="17083" y="13388"/>
                      <a:pt x="17098" y="13422"/>
                    </a:cubicBezTo>
                    <a:cubicBezTo>
                      <a:pt x="17156" y="13388"/>
                      <a:pt x="17156" y="13388"/>
                      <a:pt x="17230" y="13353"/>
                    </a:cubicBezTo>
                    <a:cubicBezTo>
                      <a:pt x="17215" y="13284"/>
                      <a:pt x="17215" y="13250"/>
                      <a:pt x="17215" y="13215"/>
                    </a:cubicBezTo>
                    <a:cubicBezTo>
                      <a:pt x="17201" y="13215"/>
                      <a:pt x="17201" y="13215"/>
                      <a:pt x="17201" y="13215"/>
                    </a:cubicBezTo>
                    <a:cubicBezTo>
                      <a:pt x="17201" y="13215"/>
                      <a:pt x="17171" y="13181"/>
                      <a:pt x="17156" y="13181"/>
                    </a:cubicBezTo>
                    <a:cubicBezTo>
                      <a:pt x="17156" y="13181"/>
                      <a:pt x="17127" y="13250"/>
                      <a:pt x="17127" y="13250"/>
                    </a:cubicBezTo>
                    <a:cubicBezTo>
                      <a:pt x="17098" y="13250"/>
                      <a:pt x="17098" y="13215"/>
                      <a:pt x="17083" y="13215"/>
                    </a:cubicBezTo>
                    <a:cubicBezTo>
                      <a:pt x="17083" y="13181"/>
                      <a:pt x="17112" y="12974"/>
                      <a:pt x="17098" y="12974"/>
                    </a:cubicBezTo>
                    <a:cubicBezTo>
                      <a:pt x="17112" y="12939"/>
                      <a:pt x="17112" y="12974"/>
                      <a:pt x="17127" y="12974"/>
                    </a:cubicBezTo>
                    <a:cubicBezTo>
                      <a:pt x="17127" y="12905"/>
                      <a:pt x="17142" y="12767"/>
                      <a:pt x="17186" y="12732"/>
                    </a:cubicBezTo>
                    <a:cubicBezTo>
                      <a:pt x="17201" y="12698"/>
                      <a:pt x="17215" y="12732"/>
                      <a:pt x="17230" y="12698"/>
                    </a:cubicBezTo>
                    <a:cubicBezTo>
                      <a:pt x="17230" y="12698"/>
                      <a:pt x="17245" y="12629"/>
                      <a:pt x="17259" y="12629"/>
                    </a:cubicBezTo>
                    <a:cubicBezTo>
                      <a:pt x="17259" y="12594"/>
                      <a:pt x="17289" y="12629"/>
                      <a:pt x="17318" y="12629"/>
                    </a:cubicBezTo>
                    <a:cubicBezTo>
                      <a:pt x="17318" y="12594"/>
                      <a:pt x="17318" y="12525"/>
                      <a:pt x="17333" y="12525"/>
                    </a:cubicBezTo>
                    <a:cubicBezTo>
                      <a:pt x="17362" y="12491"/>
                      <a:pt x="17362" y="12491"/>
                      <a:pt x="17362" y="12491"/>
                    </a:cubicBezTo>
                    <a:cubicBezTo>
                      <a:pt x="17362" y="12422"/>
                      <a:pt x="17333" y="12422"/>
                      <a:pt x="17348" y="12353"/>
                    </a:cubicBezTo>
                    <a:cubicBezTo>
                      <a:pt x="17362" y="12353"/>
                      <a:pt x="17362" y="12353"/>
                      <a:pt x="17362" y="12353"/>
                    </a:cubicBezTo>
                    <a:cubicBezTo>
                      <a:pt x="17421" y="12318"/>
                      <a:pt x="17407" y="12215"/>
                      <a:pt x="17421" y="12180"/>
                    </a:cubicBezTo>
                    <a:cubicBezTo>
                      <a:pt x="17436" y="12146"/>
                      <a:pt x="17436" y="12215"/>
                      <a:pt x="17451" y="12215"/>
                    </a:cubicBezTo>
                    <a:cubicBezTo>
                      <a:pt x="17465" y="12180"/>
                      <a:pt x="17480" y="12111"/>
                      <a:pt x="17495" y="12111"/>
                    </a:cubicBezTo>
                    <a:cubicBezTo>
                      <a:pt x="17539" y="12077"/>
                      <a:pt x="17568" y="12111"/>
                      <a:pt x="17613" y="12077"/>
                    </a:cubicBezTo>
                    <a:cubicBezTo>
                      <a:pt x="17642" y="12077"/>
                      <a:pt x="17701" y="12008"/>
                      <a:pt x="17730" y="12008"/>
                    </a:cubicBezTo>
                    <a:cubicBezTo>
                      <a:pt x="17745" y="12042"/>
                      <a:pt x="17760" y="12180"/>
                      <a:pt x="17789" y="12180"/>
                    </a:cubicBezTo>
                    <a:cubicBezTo>
                      <a:pt x="17789" y="12180"/>
                      <a:pt x="17819" y="12180"/>
                      <a:pt x="17819" y="12146"/>
                    </a:cubicBezTo>
                    <a:cubicBezTo>
                      <a:pt x="17848" y="12111"/>
                      <a:pt x="17863" y="12077"/>
                      <a:pt x="17877" y="12042"/>
                    </a:cubicBezTo>
                    <a:cubicBezTo>
                      <a:pt x="17877" y="12042"/>
                      <a:pt x="17892" y="12215"/>
                      <a:pt x="17877" y="12249"/>
                    </a:cubicBezTo>
                    <a:cubicBezTo>
                      <a:pt x="17877" y="12284"/>
                      <a:pt x="17863" y="12249"/>
                      <a:pt x="17848" y="12284"/>
                    </a:cubicBezTo>
                    <a:cubicBezTo>
                      <a:pt x="17833" y="12318"/>
                      <a:pt x="17833" y="12422"/>
                      <a:pt x="17819" y="12525"/>
                    </a:cubicBezTo>
                    <a:cubicBezTo>
                      <a:pt x="17848" y="12491"/>
                      <a:pt x="17863" y="12525"/>
                      <a:pt x="17877" y="12491"/>
                    </a:cubicBezTo>
                    <a:cubicBezTo>
                      <a:pt x="17877" y="12491"/>
                      <a:pt x="17907" y="12318"/>
                      <a:pt x="17907" y="12456"/>
                    </a:cubicBezTo>
                    <a:cubicBezTo>
                      <a:pt x="17892" y="12491"/>
                      <a:pt x="17892" y="12491"/>
                      <a:pt x="17892" y="12491"/>
                    </a:cubicBezTo>
                    <a:cubicBezTo>
                      <a:pt x="17892" y="12491"/>
                      <a:pt x="17892" y="12525"/>
                      <a:pt x="17892" y="12560"/>
                    </a:cubicBezTo>
                    <a:cubicBezTo>
                      <a:pt x="17877" y="12560"/>
                      <a:pt x="17863" y="12560"/>
                      <a:pt x="17863" y="12560"/>
                    </a:cubicBezTo>
                    <a:cubicBezTo>
                      <a:pt x="17863" y="12594"/>
                      <a:pt x="17863" y="12629"/>
                      <a:pt x="17863" y="12629"/>
                    </a:cubicBezTo>
                    <a:cubicBezTo>
                      <a:pt x="17892" y="12698"/>
                      <a:pt x="17892" y="12698"/>
                      <a:pt x="17892" y="12698"/>
                    </a:cubicBezTo>
                    <a:cubicBezTo>
                      <a:pt x="17922" y="12629"/>
                      <a:pt x="17936" y="12560"/>
                      <a:pt x="17951" y="12525"/>
                    </a:cubicBezTo>
                    <a:cubicBezTo>
                      <a:pt x="17966" y="12491"/>
                      <a:pt x="17980" y="12491"/>
                      <a:pt x="17995" y="12456"/>
                    </a:cubicBezTo>
                    <a:cubicBezTo>
                      <a:pt x="18010" y="12456"/>
                      <a:pt x="17995" y="12387"/>
                      <a:pt x="17995" y="12387"/>
                    </a:cubicBezTo>
                    <a:cubicBezTo>
                      <a:pt x="18010" y="12353"/>
                      <a:pt x="18025" y="12387"/>
                      <a:pt x="18025" y="12353"/>
                    </a:cubicBezTo>
                    <a:cubicBezTo>
                      <a:pt x="18039" y="12353"/>
                      <a:pt x="18039" y="12284"/>
                      <a:pt x="18054" y="12284"/>
                    </a:cubicBezTo>
                    <a:cubicBezTo>
                      <a:pt x="18069" y="12215"/>
                      <a:pt x="18128" y="12077"/>
                      <a:pt x="18172" y="12077"/>
                    </a:cubicBezTo>
                    <a:cubicBezTo>
                      <a:pt x="18245" y="12077"/>
                      <a:pt x="18172" y="12249"/>
                      <a:pt x="18289" y="12146"/>
                    </a:cubicBezTo>
                    <a:cubicBezTo>
                      <a:pt x="18275" y="12111"/>
                      <a:pt x="18289" y="12008"/>
                      <a:pt x="18260" y="12077"/>
                    </a:cubicBezTo>
                    <a:cubicBezTo>
                      <a:pt x="18260" y="12008"/>
                      <a:pt x="18245" y="11904"/>
                      <a:pt x="18245" y="11835"/>
                    </a:cubicBezTo>
                    <a:cubicBezTo>
                      <a:pt x="18260" y="11835"/>
                      <a:pt x="18275" y="11835"/>
                      <a:pt x="18289" y="11801"/>
                    </a:cubicBezTo>
                    <a:cubicBezTo>
                      <a:pt x="18289" y="11766"/>
                      <a:pt x="18275" y="11732"/>
                      <a:pt x="18289" y="11697"/>
                    </a:cubicBezTo>
                    <a:cubicBezTo>
                      <a:pt x="18289" y="11697"/>
                      <a:pt x="18319" y="11663"/>
                      <a:pt x="18334" y="11663"/>
                    </a:cubicBezTo>
                    <a:cubicBezTo>
                      <a:pt x="18348" y="11663"/>
                      <a:pt x="18378" y="11594"/>
                      <a:pt x="18392" y="11594"/>
                    </a:cubicBezTo>
                    <a:cubicBezTo>
                      <a:pt x="18437" y="11594"/>
                      <a:pt x="18466" y="11732"/>
                      <a:pt x="18525" y="11766"/>
                    </a:cubicBezTo>
                    <a:cubicBezTo>
                      <a:pt x="18525" y="11766"/>
                      <a:pt x="18495" y="11801"/>
                      <a:pt x="18481" y="11801"/>
                    </a:cubicBezTo>
                    <a:cubicBezTo>
                      <a:pt x="18407" y="11766"/>
                      <a:pt x="18437" y="11697"/>
                      <a:pt x="18378" y="11835"/>
                    </a:cubicBezTo>
                    <a:cubicBezTo>
                      <a:pt x="18378" y="11835"/>
                      <a:pt x="18348" y="11870"/>
                      <a:pt x="18348" y="11870"/>
                    </a:cubicBezTo>
                    <a:cubicBezTo>
                      <a:pt x="18348" y="11973"/>
                      <a:pt x="18378" y="12042"/>
                      <a:pt x="18378" y="12146"/>
                    </a:cubicBezTo>
                    <a:cubicBezTo>
                      <a:pt x="18378" y="12146"/>
                      <a:pt x="18348" y="12180"/>
                      <a:pt x="18348" y="12215"/>
                    </a:cubicBezTo>
                    <a:cubicBezTo>
                      <a:pt x="18319" y="12318"/>
                      <a:pt x="18334" y="12353"/>
                      <a:pt x="18348" y="12456"/>
                    </a:cubicBezTo>
                    <a:cubicBezTo>
                      <a:pt x="18319" y="12491"/>
                      <a:pt x="18319" y="12491"/>
                      <a:pt x="18319" y="12491"/>
                    </a:cubicBezTo>
                    <a:cubicBezTo>
                      <a:pt x="18304" y="12491"/>
                      <a:pt x="18319" y="12560"/>
                      <a:pt x="18319" y="12560"/>
                    </a:cubicBezTo>
                    <a:cubicBezTo>
                      <a:pt x="18260" y="12594"/>
                      <a:pt x="18216" y="12560"/>
                      <a:pt x="18172" y="12560"/>
                    </a:cubicBezTo>
                    <a:cubicBezTo>
                      <a:pt x="18172" y="12560"/>
                      <a:pt x="18157" y="12629"/>
                      <a:pt x="18142" y="12629"/>
                    </a:cubicBezTo>
                    <a:cubicBezTo>
                      <a:pt x="18128" y="12663"/>
                      <a:pt x="18098" y="12629"/>
                      <a:pt x="18083" y="12629"/>
                    </a:cubicBezTo>
                    <a:cubicBezTo>
                      <a:pt x="18069" y="12629"/>
                      <a:pt x="18069" y="12663"/>
                      <a:pt x="18054" y="12698"/>
                    </a:cubicBezTo>
                    <a:cubicBezTo>
                      <a:pt x="18054" y="12905"/>
                      <a:pt x="18054" y="12905"/>
                      <a:pt x="18054" y="12905"/>
                    </a:cubicBezTo>
                    <a:cubicBezTo>
                      <a:pt x="18054" y="12905"/>
                      <a:pt x="18010" y="12905"/>
                      <a:pt x="18010" y="12939"/>
                    </a:cubicBezTo>
                    <a:cubicBezTo>
                      <a:pt x="18010" y="12939"/>
                      <a:pt x="18010" y="13008"/>
                      <a:pt x="18010" y="13043"/>
                    </a:cubicBezTo>
                    <a:cubicBezTo>
                      <a:pt x="17966" y="13181"/>
                      <a:pt x="17966" y="13181"/>
                      <a:pt x="17966" y="13181"/>
                    </a:cubicBezTo>
                    <a:cubicBezTo>
                      <a:pt x="17951" y="13181"/>
                      <a:pt x="17936" y="13181"/>
                      <a:pt x="17907" y="13215"/>
                    </a:cubicBezTo>
                    <a:cubicBezTo>
                      <a:pt x="17892" y="13250"/>
                      <a:pt x="17907" y="13284"/>
                      <a:pt x="17892" y="13353"/>
                    </a:cubicBezTo>
                    <a:cubicBezTo>
                      <a:pt x="17892" y="13388"/>
                      <a:pt x="17848" y="13388"/>
                      <a:pt x="17833" y="13422"/>
                    </a:cubicBezTo>
                    <a:cubicBezTo>
                      <a:pt x="17833" y="13422"/>
                      <a:pt x="17804" y="13526"/>
                      <a:pt x="17789" y="13526"/>
                    </a:cubicBezTo>
                    <a:cubicBezTo>
                      <a:pt x="17789" y="13560"/>
                      <a:pt x="17804" y="13595"/>
                      <a:pt x="17789" y="13595"/>
                    </a:cubicBezTo>
                    <a:cubicBezTo>
                      <a:pt x="17774" y="13664"/>
                      <a:pt x="17701" y="13767"/>
                      <a:pt x="17671" y="13836"/>
                    </a:cubicBezTo>
                    <a:cubicBezTo>
                      <a:pt x="17671" y="13871"/>
                      <a:pt x="17657" y="13940"/>
                      <a:pt x="17642" y="13974"/>
                    </a:cubicBezTo>
                    <a:cubicBezTo>
                      <a:pt x="17613" y="14009"/>
                      <a:pt x="17598" y="13940"/>
                      <a:pt x="17583" y="13940"/>
                    </a:cubicBezTo>
                    <a:cubicBezTo>
                      <a:pt x="17554" y="13940"/>
                      <a:pt x="17554" y="14078"/>
                      <a:pt x="17524" y="14078"/>
                    </a:cubicBezTo>
                    <a:cubicBezTo>
                      <a:pt x="17510" y="14078"/>
                      <a:pt x="17436" y="14078"/>
                      <a:pt x="17421" y="14078"/>
                    </a:cubicBezTo>
                    <a:cubicBezTo>
                      <a:pt x="17421" y="14112"/>
                      <a:pt x="17421" y="14112"/>
                      <a:pt x="17421" y="14112"/>
                    </a:cubicBezTo>
                    <a:cubicBezTo>
                      <a:pt x="17421" y="14147"/>
                      <a:pt x="17451" y="14181"/>
                      <a:pt x="17465" y="14181"/>
                    </a:cubicBezTo>
                    <a:cubicBezTo>
                      <a:pt x="17451" y="14319"/>
                      <a:pt x="17436" y="14423"/>
                      <a:pt x="17436" y="14561"/>
                    </a:cubicBezTo>
                    <a:cubicBezTo>
                      <a:pt x="17362" y="14561"/>
                      <a:pt x="17392" y="14596"/>
                      <a:pt x="17348" y="14665"/>
                    </a:cubicBezTo>
                    <a:cubicBezTo>
                      <a:pt x="17333" y="14665"/>
                      <a:pt x="17318" y="14665"/>
                      <a:pt x="17318" y="14665"/>
                    </a:cubicBezTo>
                    <a:cubicBezTo>
                      <a:pt x="17304" y="14768"/>
                      <a:pt x="17318" y="14837"/>
                      <a:pt x="17304" y="14941"/>
                    </a:cubicBezTo>
                    <a:cubicBezTo>
                      <a:pt x="17304" y="14975"/>
                      <a:pt x="17274" y="15079"/>
                      <a:pt x="17274" y="15113"/>
                    </a:cubicBezTo>
                    <a:cubicBezTo>
                      <a:pt x="17259" y="15286"/>
                      <a:pt x="17259" y="15458"/>
                      <a:pt x="17274" y="15596"/>
                    </a:cubicBezTo>
                    <a:cubicBezTo>
                      <a:pt x="17289" y="15700"/>
                      <a:pt x="17318" y="15803"/>
                      <a:pt x="17333" y="15907"/>
                    </a:cubicBezTo>
                    <a:cubicBezTo>
                      <a:pt x="17333" y="16079"/>
                      <a:pt x="17318" y="16252"/>
                      <a:pt x="17333" y="16459"/>
                    </a:cubicBezTo>
                    <a:cubicBezTo>
                      <a:pt x="17333" y="16459"/>
                      <a:pt x="17348" y="16700"/>
                      <a:pt x="17348" y="16735"/>
                    </a:cubicBezTo>
                    <a:cubicBezTo>
                      <a:pt x="17348" y="16769"/>
                      <a:pt x="17377" y="16804"/>
                      <a:pt x="17377" y="16873"/>
                    </a:cubicBezTo>
                    <a:cubicBezTo>
                      <a:pt x="17407" y="16976"/>
                      <a:pt x="17377" y="17080"/>
                      <a:pt x="17377" y="17218"/>
                    </a:cubicBezTo>
                    <a:cubicBezTo>
                      <a:pt x="17377" y="17218"/>
                      <a:pt x="17407" y="17252"/>
                      <a:pt x="17407" y="17287"/>
                    </a:cubicBezTo>
                    <a:cubicBezTo>
                      <a:pt x="17421" y="17321"/>
                      <a:pt x="17407" y="17356"/>
                      <a:pt x="17407" y="17390"/>
                    </a:cubicBezTo>
                    <a:cubicBezTo>
                      <a:pt x="17421" y="17390"/>
                      <a:pt x="17436" y="17390"/>
                      <a:pt x="17436" y="17390"/>
                    </a:cubicBezTo>
                    <a:cubicBezTo>
                      <a:pt x="17451" y="17390"/>
                      <a:pt x="17613" y="17011"/>
                      <a:pt x="17613" y="17011"/>
                    </a:cubicBezTo>
                    <a:cubicBezTo>
                      <a:pt x="17642" y="16873"/>
                      <a:pt x="17598" y="16735"/>
                      <a:pt x="17627" y="16597"/>
                    </a:cubicBezTo>
                    <a:cubicBezTo>
                      <a:pt x="17627" y="16597"/>
                      <a:pt x="17657" y="16597"/>
                      <a:pt x="17657" y="16597"/>
                    </a:cubicBezTo>
                    <a:cubicBezTo>
                      <a:pt x="17671" y="16597"/>
                      <a:pt x="17686" y="16528"/>
                      <a:pt x="17701" y="16528"/>
                    </a:cubicBezTo>
                    <a:cubicBezTo>
                      <a:pt x="17730" y="16493"/>
                      <a:pt x="17760" y="16528"/>
                      <a:pt x="17789" y="16528"/>
                    </a:cubicBezTo>
                    <a:cubicBezTo>
                      <a:pt x="17789" y="16459"/>
                      <a:pt x="17789" y="16459"/>
                      <a:pt x="17789" y="16459"/>
                    </a:cubicBezTo>
                    <a:cubicBezTo>
                      <a:pt x="17774" y="16424"/>
                      <a:pt x="17760" y="16252"/>
                      <a:pt x="17774" y="16148"/>
                    </a:cubicBezTo>
                    <a:cubicBezTo>
                      <a:pt x="17774" y="16148"/>
                      <a:pt x="17848" y="15907"/>
                      <a:pt x="17848" y="15907"/>
                    </a:cubicBezTo>
                    <a:cubicBezTo>
                      <a:pt x="17907" y="15769"/>
                      <a:pt x="17951" y="15769"/>
                      <a:pt x="18025" y="15838"/>
                    </a:cubicBezTo>
                    <a:cubicBezTo>
                      <a:pt x="18039" y="15803"/>
                      <a:pt x="18054" y="15700"/>
                      <a:pt x="18069" y="15700"/>
                    </a:cubicBezTo>
                    <a:cubicBezTo>
                      <a:pt x="18083" y="15700"/>
                      <a:pt x="18083" y="15700"/>
                      <a:pt x="18083" y="15700"/>
                    </a:cubicBezTo>
                    <a:cubicBezTo>
                      <a:pt x="18083" y="15665"/>
                      <a:pt x="18098" y="15631"/>
                      <a:pt x="18083" y="15596"/>
                    </a:cubicBezTo>
                    <a:cubicBezTo>
                      <a:pt x="18083" y="15562"/>
                      <a:pt x="18025" y="15458"/>
                      <a:pt x="18010" y="15424"/>
                    </a:cubicBezTo>
                    <a:cubicBezTo>
                      <a:pt x="18025" y="15320"/>
                      <a:pt x="18039" y="15148"/>
                      <a:pt x="18039" y="15044"/>
                    </a:cubicBezTo>
                    <a:cubicBezTo>
                      <a:pt x="18069" y="15010"/>
                      <a:pt x="18083" y="15010"/>
                      <a:pt x="18113" y="15010"/>
                    </a:cubicBezTo>
                    <a:cubicBezTo>
                      <a:pt x="18113" y="15010"/>
                      <a:pt x="18128" y="14941"/>
                      <a:pt x="18142" y="14941"/>
                    </a:cubicBezTo>
                    <a:cubicBezTo>
                      <a:pt x="18157" y="14941"/>
                      <a:pt x="18186" y="14975"/>
                      <a:pt x="18201" y="15010"/>
                    </a:cubicBezTo>
                    <a:cubicBezTo>
                      <a:pt x="18216" y="14975"/>
                      <a:pt x="18216" y="14941"/>
                      <a:pt x="18231" y="14941"/>
                    </a:cubicBezTo>
                    <a:cubicBezTo>
                      <a:pt x="18231" y="14872"/>
                      <a:pt x="18231" y="14837"/>
                      <a:pt x="18231" y="14768"/>
                    </a:cubicBezTo>
                    <a:cubicBezTo>
                      <a:pt x="18201" y="14768"/>
                      <a:pt x="18186" y="14768"/>
                      <a:pt x="18157" y="14803"/>
                    </a:cubicBezTo>
                    <a:cubicBezTo>
                      <a:pt x="18157" y="14768"/>
                      <a:pt x="18157" y="14734"/>
                      <a:pt x="18157" y="14699"/>
                    </a:cubicBezTo>
                    <a:cubicBezTo>
                      <a:pt x="18157" y="14665"/>
                      <a:pt x="18113" y="14630"/>
                      <a:pt x="18113" y="14596"/>
                    </a:cubicBezTo>
                    <a:cubicBezTo>
                      <a:pt x="18113" y="14527"/>
                      <a:pt x="18128" y="14492"/>
                      <a:pt x="18142" y="14458"/>
                    </a:cubicBezTo>
                    <a:cubicBezTo>
                      <a:pt x="18142" y="14423"/>
                      <a:pt x="18142" y="14354"/>
                      <a:pt x="18142" y="14319"/>
                    </a:cubicBezTo>
                    <a:cubicBezTo>
                      <a:pt x="18157" y="14285"/>
                      <a:pt x="18172" y="14285"/>
                      <a:pt x="18186" y="14250"/>
                    </a:cubicBezTo>
                    <a:cubicBezTo>
                      <a:pt x="18201" y="14250"/>
                      <a:pt x="18216" y="14112"/>
                      <a:pt x="18216" y="14112"/>
                    </a:cubicBezTo>
                    <a:cubicBezTo>
                      <a:pt x="18216" y="14112"/>
                      <a:pt x="18216" y="14043"/>
                      <a:pt x="18216" y="14043"/>
                    </a:cubicBezTo>
                    <a:cubicBezTo>
                      <a:pt x="18186" y="14009"/>
                      <a:pt x="18172" y="14009"/>
                      <a:pt x="18128" y="13974"/>
                    </a:cubicBezTo>
                    <a:cubicBezTo>
                      <a:pt x="18128" y="14009"/>
                      <a:pt x="18128" y="14009"/>
                      <a:pt x="18128" y="14009"/>
                    </a:cubicBezTo>
                    <a:cubicBezTo>
                      <a:pt x="18113" y="14009"/>
                      <a:pt x="18098" y="13974"/>
                      <a:pt x="18098" y="13974"/>
                    </a:cubicBezTo>
                    <a:cubicBezTo>
                      <a:pt x="18069" y="13733"/>
                      <a:pt x="18083" y="13629"/>
                      <a:pt x="18157" y="13491"/>
                    </a:cubicBezTo>
                    <a:cubicBezTo>
                      <a:pt x="18157" y="13491"/>
                      <a:pt x="18186" y="13457"/>
                      <a:pt x="18186" y="13422"/>
                    </a:cubicBezTo>
                    <a:cubicBezTo>
                      <a:pt x="18186" y="13422"/>
                      <a:pt x="18186" y="13388"/>
                      <a:pt x="18186" y="13388"/>
                    </a:cubicBezTo>
                    <a:cubicBezTo>
                      <a:pt x="18201" y="13353"/>
                      <a:pt x="18216" y="13388"/>
                      <a:pt x="18231" y="13353"/>
                    </a:cubicBezTo>
                    <a:cubicBezTo>
                      <a:pt x="18231" y="13319"/>
                      <a:pt x="18216" y="13250"/>
                      <a:pt x="18231" y="13250"/>
                    </a:cubicBezTo>
                    <a:cubicBezTo>
                      <a:pt x="18231" y="13250"/>
                      <a:pt x="18260" y="13250"/>
                      <a:pt x="18260" y="13250"/>
                    </a:cubicBezTo>
                    <a:cubicBezTo>
                      <a:pt x="18260" y="13181"/>
                      <a:pt x="18231" y="13181"/>
                      <a:pt x="18245" y="13112"/>
                    </a:cubicBezTo>
                    <a:cubicBezTo>
                      <a:pt x="18260" y="13112"/>
                      <a:pt x="18260" y="13112"/>
                      <a:pt x="18260" y="13112"/>
                    </a:cubicBezTo>
                    <a:cubicBezTo>
                      <a:pt x="18289" y="13077"/>
                      <a:pt x="18289" y="12974"/>
                      <a:pt x="18304" y="12905"/>
                    </a:cubicBezTo>
                    <a:cubicBezTo>
                      <a:pt x="18304" y="12905"/>
                      <a:pt x="18334" y="12905"/>
                      <a:pt x="18334" y="12905"/>
                    </a:cubicBezTo>
                    <a:cubicBezTo>
                      <a:pt x="18334" y="12905"/>
                      <a:pt x="18348" y="12974"/>
                      <a:pt x="18348" y="12974"/>
                    </a:cubicBezTo>
                    <a:cubicBezTo>
                      <a:pt x="18378" y="13008"/>
                      <a:pt x="18378" y="12939"/>
                      <a:pt x="18407" y="12974"/>
                    </a:cubicBezTo>
                    <a:cubicBezTo>
                      <a:pt x="18422" y="12974"/>
                      <a:pt x="18422" y="13008"/>
                      <a:pt x="18437" y="13043"/>
                    </a:cubicBezTo>
                    <a:cubicBezTo>
                      <a:pt x="18437" y="13043"/>
                      <a:pt x="18451" y="13008"/>
                      <a:pt x="18466" y="13043"/>
                    </a:cubicBezTo>
                    <a:cubicBezTo>
                      <a:pt x="18466" y="13008"/>
                      <a:pt x="18466" y="12939"/>
                      <a:pt x="18466" y="12905"/>
                    </a:cubicBezTo>
                    <a:cubicBezTo>
                      <a:pt x="18466" y="12905"/>
                      <a:pt x="18569" y="12801"/>
                      <a:pt x="18584" y="12767"/>
                    </a:cubicBezTo>
                    <a:cubicBezTo>
                      <a:pt x="18584" y="12767"/>
                      <a:pt x="18613" y="12663"/>
                      <a:pt x="18613" y="12663"/>
                    </a:cubicBezTo>
                    <a:cubicBezTo>
                      <a:pt x="18657" y="12594"/>
                      <a:pt x="18598" y="12836"/>
                      <a:pt x="18598" y="12905"/>
                    </a:cubicBezTo>
                    <a:cubicBezTo>
                      <a:pt x="18598" y="13043"/>
                      <a:pt x="18613" y="13112"/>
                      <a:pt x="18672" y="13043"/>
                    </a:cubicBezTo>
                    <a:cubicBezTo>
                      <a:pt x="18746" y="12801"/>
                      <a:pt x="18746" y="12801"/>
                      <a:pt x="18746" y="12801"/>
                    </a:cubicBezTo>
                    <a:cubicBezTo>
                      <a:pt x="18746" y="12767"/>
                      <a:pt x="18746" y="12732"/>
                      <a:pt x="18746" y="12698"/>
                    </a:cubicBezTo>
                    <a:cubicBezTo>
                      <a:pt x="18760" y="12663"/>
                      <a:pt x="18760" y="12698"/>
                      <a:pt x="18775" y="12698"/>
                    </a:cubicBezTo>
                    <a:cubicBezTo>
                      <a:pt x="18775" y="12698"/>
                      <a:pt x="18775" y="12663"/>
                      <a:pt x="18790" y="12663"/>
                    </a:cubicBezTo>
                    <a:cubicBezTo>
                      <a:pt x="18790" y="12663"/>
                      <a:pt x="18804" y="12663"/>
                      <a:pt x="18819" y="12663"/>
                    </a:cubicBezTo>
                    <a:cubicBezTo>
                      <a:pt x="18819" y="12663"/>
                      <a:pt x="18834" y="12560"/>
                      <a:pt x="18878" y="12560"/>
                    </a:cubicBezTo>
                    <a:cubicBezTo>
                      <a:pt x="18907" y="12560"/>
                      <a:pt x="18966" y="12698"/>
                      <a:pt x="18981" y="12732"/>
                    </a:cubicBezTo>
                    <a:cubicBezTo>
                      <a:pt x="19010" y="12767"/>
                      <a:pt x="19025" y="12698"/>
                      <a:pt x="19040" y="12767"/>
                    </a:cubicBezTo>
                    <a:cubicBezTo>
                      <a:pt x="19040" y="12767"/>
                      <a:pt x="19025" y="12870"/>
                      <a:pt x="19040" y="12905"/>
                    </a:cubicBezTo>
                    <a:cubicBezTo>
                      <a:pt x="19040" y="12905"/>
                      <a:pt x="19128" y="13008"/>
                      <a:pt x="19143" y="13043"/>
                    </a:cubicBezTo>
                    <a:cubicBezTo>
                      <a:pt x="19157" y="12974"/>
                      <a:pt x="19157" y="12836"/>
                      <a:pt x="19172" y="12767"/>
                    </a:cubicBezTo>
                    <a:cubicBezTo>
                      <a:pt x="19187" y="12732"/>
                      <a:pt x="19216" y="12698"/>
                      <a:pt x="19216" y="12698"/>
                    </a:cubicBezTo>
                    <a:cubicBezTo>
                      <a:pt x="19216" y="12629"/>
                      <a:pt x="19216" y="12629"/>
                      <a:pt x="19216" y="12629"/>
                    </a:cubicBezTo>
                    <a:cubicBezTo>
                      <a:pt x="19246" y="12594"/>
                      <a:pt x="19275" y="12629"/>
                      <a:pt x="19290" y="12594"/>
                    </a:cubicBezTo>
                    <a:cubicBezTo>
                      <a:pt x="19305" y="12560"/>
                      <a:pt x="19305" y="12491"/>
                      <a:pt x="19305" y="12491"/>
                    </a:cubicBezTo>
                    <a:cubicBezTo>
                      <a:pt x="19290" y="12456"/>
                      <a:pt x="19290" y="12456"/>
                      <a:pt x="19290" y="12456"/>
                    </a:cubicBezTo>
                    <a:cubicBezTo>
                      <a:pt x="19319" y="12422"/>
                      <a:pt x="19349" y="12422"/>
                      <a:pt x="19349" y="12422"/>
                    </a:cubicBezTo>
                    <a:cubicBezTo>
                      <a:pt x="19349" y="12422"/>
                      <a:pt x="19378" y="12456"/>
                      <a:pt x="19393" y="12422"/>
                    </a:cubicBezTo>
                    <a:cubicBezTo>
                      <a:pt x="19408" y="12422"/>
                      <a:pt x="19422" y="12353"/>
                      <a:pt x="19422" y="12318"/>
                    </a:cubicBezTo>
                    <a:cubicBezTo>
                      <a:pt x="19422" y="12284"/>
                      <a:pt x="19408" y="12284"/>
                      <a:pt x="19393" y="12215"/>
                    </a:cubicBezTo>
                    <a:cubicBezTo>
                      <a:pt x="19481" y="12318"/>
                      <a:pt x="19525" y="12318"/>
                      <a:pt x="19496" y="12077"/>
                    </a:cubicBezTo>
                    <a:cubicBezTo>
                      <a:pt x="19525" y="12111"/>
                      <a:pt x="19540" y="12111"/>
                      <a:pt x="19569" y="12146"/>
                    </a:cubicBezTo>
                    <a:cubicBezTo>
                      <a:pt x="19584" y="12111"/>
                      <a:pt x="19599" y="12077"/>
                      <a:pt x="19614" y="12042"/>
                    </a:cubicBezTo>
                    <a:close/>
                    <a:moveTo>
                      <a:pt x="4929" y="0"/>
                    </a:moveTo>
                    <a:cubicBezTo>
                      <a:pt x="4929" y="69"/>
                      <a:pt x="4929" y="69"/>
                      <a:pt x="4929" y="69"/>
                    </a:cubicBezTo>
                    <a:cubicBezTo>
                      <a:pt x="4959" y="69"/>
                      <a:pt x="5017" y="69"/>
                      <a:pt x="5017" y="69"/>
                    </a:cubicBezTo>
                    <a:cubicBezTo>
                      <a:pt x="5047" y="104"/>
                      <a:pt x="5017" y="0"/>
                      <a:pt x="5017" y="0"/>
                    </a:cubicBezTo>
                    <a:cubicBezTo>
                      <a:pt x="5003" y="0"/>
                      <a:pt x="4959" y="0"/>
                      <a:pt x="4929" y="0"/>
                    </a:cubicBezTo>
                    <a:close/>
                    <a:moveTo>
                      <a:pt x="4811" y="173"/>
                    </a:moveTo>
                    <a:cubicBezTo>
                      <a:pt x="4811" y="173"/>
                      <a:pt x="4811" y="276"/>
                      <a:pt x="4811" y="311"/>
                    </a:cubicBezTo>
                    <a:cubicBezTo>
                      <a:pt x="4826" y="311"/>
                      <a:pt x="4811" y="311"/>
                      <a:pt x="4826" y="345"/>
                    </a:cubicBezTo>
                    <a:cubicBezTo>
                      <a:pt x="4841" y="345"/>
                      <a:pt x="4929" y="311"/>
                      <a:pt x="4870" y="242"/>
                    </a:cubicBezTo>
                    <a:cubicBezTo>
                      <a:pt x="4856" y="242"/>
                      <a:pt x="4826" y="207"/>
                      <a:pt x="4811" y="173"/>
                    </a:cubicBezTo>
                    <a:close/>
                    <a:moveTo>
                      <a:pt x="4679" y="311"/>
                    </a:moveTo>
                    <a:cubicBezTo>
                      <a:pt x="4679" y="311"/>
                      <a:pt x="4664" y="414"/>
                      <a:pt x="4664" y="449"/>
                    </a:cubicBezTo>
                    <a:cubicBezTo>
                      <a:pt x="4488" y="449"/>
                      <a:pt x="4620" y="552"/>
                      <a:pt x="4694" y="518"/>
                    </a:cubicBezTo>
                    <a:cubicBezTo>
                      <a:pt x="4708" y="483"/>
                      <a:pt x="4753" y="414"/>
                      <a:pt x="4767" y="414"/>
                    </a:cubicBezTo>
                    <a:cubicBezTo>
                      <a:pt x="4767" y="380"/>
                      <a:pt x="4767" y="380"/>
                      <a:pt x="4767" y="380"/>
                    </a:cubicBezTo>
                    <a:cubicBezTo>
                      <a:pt x="4753" y="380"/>
                      <a:pt x="4723" y="380"/>
                      <a:pt x="4708" y="380"/>
                    </a:cubicBezTo>
                    <a:cubicBezTo>
                      <a:pt x="4694" y="345"/>
                      <a:pt x="4708" y="311"/>
                      <a:pt x="4679" y="311"/>
                    </a:cubicBezTo>
                    <a:close/>
                    <a:moveTo>
                      <a:pt x="4914" y="380"/>
                    </a:moveTo>
                    <a:cubicBezTo>
                      <a:pt x="4914" y="380"/>
                      <a:pt x="4885" y="449"/>
                      <a:pt x="4914" y="449"/>
                    </a:cubicBezTo>
                    <a:cubicBezTo>
                      <a:pt x="4944" y="449"/>
                      <a:pt x="4973" y="345"/>
                      <a:pt x="4914" y="380"/>
                    </a:cubicBezTo>
                    <a:close/>
                    <a:moveTo>
                      <a:pt x="4782" y="483"/>
                    </a:moveTo>
                    <a:cubicBezTo>
                      <a:pt x="4782" y="483"/>
                      <a:pt x="4753" y="552"/>
                      <a:pt x="4753" y="552"/>
                    </a:cubicBezTo>
                    <a:cubicBezTo>
                      <a:pt x="4753" y="552"/>
                      <a:pt x="4782" y="552"/>
                      <a:pt x="4782" y="587"/>
                    </a:cubicBezTo>
                    <a:cubicBezTo>
                      <a:pt x="4797" y="552"/>
                      <a:pt x="4797" y="483"/>
                      <a:pt x="4811" y="483"/>
                    </a:cubicBezTo>
                    <a:cubicBezTo>
                      <a:pt x="4797" y="483"/>
                      <a:pt x="4782" y="483"/>
                      <a:pt x="4782" y="483"/>
                    </a:cubicBezTo>
                    <a:close/>
                    <a:moveTo>
                      <a:pt x="4870" y="656"/>
                    </a:moveTo>
                    <a:cubicBezTo>
                      <a:pt x="4885" y="656"/>
                      <a:pt x="4885" y="725"/>
                      <a:pt x="4900" y="725"/>
                    </a:cubicBezTo>
                    <a:cubicBezTo>
                      <a:pt x="4914" y="759"/>
                      <a:pt x="4900" y="656"/>
                      <a:pt x="4900" y="656"/>
                    </a:cubicBezTo>
                    <a:cubicBezTo>
                      <a:pt x="4900" y="656"/>
                      <a:pt x="4885" y="656"/>
                      <a:pt x="4870" y="656"/>
                    </a:cubicBezTo>
                    <a:close/>
                    <a:moveTo>
                      <a:pt x="4502" y="656"/>
                    </a:moveTo>
                    <a:cubicBezTo>
                      <a:pt x="4517" y="690"/>
                      <a:pt x="4488" y="690"/>
                      <a:pt x="4532" y="759"/>
                    </a:cubicBezTo>
                    <a:cubicBezTo>
                      <a:pt x="4532" y="794"/>
                      <a:pt x="4532" y="794"/>
                      <a:pt x="4532" y="794"/>
                    </a:cubicBezTo>
                    <a:cubicBezTo>
                      <a:pt x="4547" y="759"/>
                      <a:pt x="4591" y="759"/>
                      <a:pt x="4576" y="759"/>
                    </a:cubicBezTo>
                    <a:cubicBezTo>
                      <a:pt x="4605" y="794"/>
                      <a:pt x="4591" y="690"/>
                      <a:pt x="4561" y="656"/>
                    </a:cubicBezTo>
                    <a:cubicBezTo>
                      <a:pt x="4547" y="656"/>
                      <a:pt x="4517" y="656"/>
                      <a:pt x="4502" y="656"/>
                    </a:cubicBezTo>
                    <a:close/>
                    <a:moveTo>
                      <a:pt x="4694" y="656"/>
                    </a:moveTo>
                    <a:cubicBezTo>
                      <a:pt x="4708" y="690"/>
                      <a:pt x="4708" y="759"/>
                      <a:pt x="4723" y="759"/>
                    </a:cubicBezTo>
                    <a:cubicBezTo>
                      <a:pt x="4738" y="794"/>
                      <a:pt x="4767" y="759"/>
                      <a:pt x="4782" y="794"/>
                    </a:cubicBezTo>
                    <a:cubicBezTo>
                      <a:pt x="4797" y="828"/>
                      <a:pt x="4797" y="863"/>
                      <a:pt x="4811" y="863"/>
                    </a:cubicBezTo>
                    <a:cubicBezTo>
                      <a:pt x="4826" y="863"/>
                      <a:pt x="4826" y="863"/>
                      <a:pt x="4841" y="863"/>
                    </a:cubicBezTo>
                    <a:cubicBezTo>
                      <a:pt x="4929" y="725"/>
                      <a:pt x="4738" y="690"/>
                      <a:pt x="4694" y="656"/>
                    </a:cubicBezTo>
                    <a:close/>
                    <a:moveTo>
                      <a:pt x="4635" y="690"/>
                    </a:moveTo>
                    <a:cubicBezTo>
                      <a:pt x="4605" y="794"/>
                      <a:pt x="4605" y="794"/>
                      <a:pt x="4605" y="794"/>
                    </a:cubicBezTo>
                    <a:cubicBezTo>
                      <a:pt x="4620" y="794"/>
                      <a:pt x="4620" y="828"/>
                      <a:pt x="4620" y="863"/>
                    </a:cubicBezTo>
                    <a:cubicBezTo>
                      <a:pt x="4635" y="828"/>
                      <a:pt x="4650" y="828"/>
                      <a:pt x="4650" y="828"/>
                    </a:cubicBezTo>
                    <a:cubicBezTo>
                      <a:pt x="4664" y="828"/>
                      <a:pt x="4664" y="897"/>
                      <a:pt x="4664" y="932"/>
                    </a:cubicBezTo>
                    <a:cubicBezTo>
                      <a:pt x="4694" y="932"/>
                      <a:pt x="4694" y="897"/>
                      <a:pt x="4708" y="897"/>
                    </a:cubicBezTo>
                    <a:cubicBezTo>
                      <a:pt x="4738" y="897"/>
                      <a:pt x="4767" y="966"/>
                      <a:pt x="4782" y="1001"/>
                    </a:cubicBezTo>
                    <a:cubicBezTo>
                      <a:pt x="4811" y="1001"/>
                      <a:pt x="4826" y="932"/>
                      <a:pt x="4841" y="932"/>
                    </a:cubicBezTo>
                    <a:cubicBezTo>
                      <a:pt x="4811" y="897"/>
                      <a:pt x="4753" y="863"/>
                      <a:pt x="4723" y="828"/>
                    </a:cubicBezTo>
                    <a:cubicBezTo>
                      <a:pt x="4708" y="794"/>
                      <a:pt x="4679" y="690"/>
                      <a:pt x="4664" y="690"/>
                    </a:cubicBezTo>
                    <a:cubicBezTo>
                      <a:pt x="4650" y="690"/>
                      <a:pt x="4635" y="690"/>
                      <a:pt x="4635" y="690"/>
                    </a:cubicBezTo>
                    <a:close/>
                    <a:moveTo>
                      <a:pt x="4914" y="794"/>
                    </a:moveTo>
                    <a:cubicBezTo>
                      <a:pt x="4914" y="794"/>
                      <a:pt x="4885" y="828"/>
                      <a:pt x="4885" y="828"/>
                    </a:cubicBezTo>
                    <a:cubicBezTo>
                      <a:pt x="4885" y="828"/>
                      <a:pt x="4870" y="897"/>
                      <a:pt x="4870" y="897"/>
                    </a:cubicBezTo>
                    <a:cubicBezTo>
                      <a:pt x="4885" y="897"/>
                      <a:pt x="4900" y="932"/>
                      <a:pt x="4914" y="932"/>
                    </a:cubicBezTo>
                    <a:cubicBezTo>
                      <a:pt x="4914" y="932"/>
                      <a:pt x="4959" y="759"/>
                      <a:pt x="4914" y="794"/>
                    </a:cubicBezTo>
                    <a:close/>
                    <a:moveTo>
                      <a:pt x="4502" y="897"/>
                    </a:moveTo>
                    <a:cubicBezTo>
                      <a:pt x="4502" y="897"/>
                      <a:pt x="4488" y="932"/>
                      <a:pt x="4488" y="932"/>
                    </a:cubicBezTo>
                    <a:cubicBezTo>
                      <a:pt x="4458" y="1001"/>
                      <a:pt x="4502" y="932"/>
                      <a:pt x="4517" y="966"/>
                    </a:cubicBezTo>
                    <a:cubicBezTo>
                      <a:pt x="4547" y="966"/>
                      <a:pt x="4517" y="1035"/>
                      <a:pt x="4547" y="1035"/>
                    </a:cubicBezTo>
                    <a:cubicBezTo>
                      <a:pt x="4561" y="1001"/>
                      <a:pt x="4561" y="1001"/>
                      <a:pt x="4561" y="1001"/>
                    </a:cubicBezTo>
                    <a:cubicBezTo>
                      <a:pt x="4576" y="966"/>
                      <a:pt x="4605" y="1001"/>
                      <a:pt x="4605" y="1001"/>
                    </a:cubicBezTo>
                    <a:cubicBezTo>
                      <a:pt x="4605" y="932"/>
                      <a:pt x="4605" y="932"/>
                      <a:pt x="4605" y="932"/>
                    </a:cubicBezTo>
                    <a:cubicBezTo>
                      <a:pt x="4591" y="932"/>
                      <a:pt x="4517" y="897"/>
                      <a:pt x="4502" y="897"/>
                    </a:cubicBezTo>
                    <a:close/>
                    <a:moveTo>
                      <a:pt x="5753" y="897"/>
                    </a:moveTo>
                    <a:cubicBezTo>
                      <a:pt x="5724" y="897"/>
                      <a:pt x="5694" y="1035"/>
                      <a:pt x="5665" y="1070"/>
                    </a:cubicBezTo>
                    <a:cubicBezTo>
                      <a:pt x="5635" y="1070"/>
                      <a:pt x="5606" y="1035"/>
                      <a:pt x="5577" y="1070"/>
                    </a:cubicBezTo>
                    <a:cubicBezTo>
                      <a:pt x="5577" y="1070"/>
                      <a:pt x="5606" y="1139"/>
                      <a:pt x="5606" y="1139"/>
                    </a:cubicBezTo>
                    <a:cubicBezTo>
                      <a:pt x="5591" y="1139"/>
                      <a:pt x="5577" y="1139"/>
                      <a:pt x="5562" y="1139"/>
                    </a:cubicBezTo>
                    <a:cubicBezTo>
                      <a:pt x="5562" y="1139"/>
                      <a:pt x="5562" y="1208"/>
                      <a:pt x="5562" y="1208"/>
                    </a:cubicBezTo>
                    <a:cubicBezTo>
                      <a:pt x="5562" y="1242"/>
                      <a:pt x="5577" y="1208"/>
                      <a:pt x="5591" y="1242"/>
                    </a:cubicBezTo>
                    <a:cubicBezTo>
                      <a:pt x="5606" y="1277"/>
                      <a:pt x="5606" y="1346"/>
                      <a:pt x="5621" y="1346"/>
                    </a:cubicBezTo>
                    <a:cubicBezTo>
                      <a:pt x="5635" y="1380"/>
                      <a:pt x="5650" y="1346"/>
                      <a:pt x="5665" y="1380"/>
                    </a:cubicBezTo>
                    <a:cubicBezTo>
                      <a:pt x="5680" y="1311"/>
                      <a:pt x="5709" y="1208"/>
                      <a:pt x="5738" y="1208"/>
                    </a:cubicBezTo>
                    <a:cubicBezTo>
                      <a:pt x="5753" y="1173"/>
                      <a:pt x="5783" y="1208"/>
                      <a:pt x="5797" y="1208"/>
                    </a:cubicBezTo>
                    <a:cubicBezTo>
                      <a:pt x="5812" y="1173"/>
                      <a:pt x="5812" y="1070"/>
                      <a:pt x="5841" y="1070"/>
                    </a:cubicBezTo>
                    <a:cubicBezTo>
                      <a:pt x="5841" y="1035"/>
                      <a:pt x="5856" y="1070"/>
                      <a:pt x="5871" y="1070"/>
                    </a:cubicBezTo>
                    <a:cubicBezTo>
                      <a:pt x="5871" y="1035"/>
                      <a:pt x="5871" y="966"/>
                      <a:pt x="5871" y="966"/>
                    </a:cubicBezTo>
                    <a:cubicBezTo>
                      <a:pt x="5841" y="932"/>
                      <a:pt x="5797" y="863"/>
                      <a:pt x="5753" y="897"/>
                    </a:cubicBezTo>
                    <a:close/>
                    <a:moveTo>
                      <a:pt x="4694" y="966"/>
                    </a:moveTo>
                    <a:cubicBezTo>
                      <a:pt x="4679" y="966"/>
                      <a:pt x="4650" y="1001"/>
                      <a:pt x="4635" y="1001"/>
                    </a:cubicBezTo>
                    <a:cubicBezTo>
                      <a:pt x="4635" y="1001"/>
                      <a:pt x="4635" y="1104"/>
                      <a:pt x="4635" y="1104"/>
                    </a:cubicBezTo>
                    <a:cubicBezTo>
                      <a:pt x="4650" y="1104"/>
                      <a:pt x="4694" y="1035"/>
                      <a:pt x="4708" y="1070"/>
                    </a:cubicBezTo>
                    <a:cubicBezTo>
                      <a:pt x="4708" y="1070"/>
                      <a:pt x="4738" y="1139"/>
                      <a:pt x="4753" y="1139"/>
                    </a:cubicBezTo>
                    <a:cubicBezTo>
                      <a:pt x="4797" y="1104"/>
                      <a:pt x="4767" y="1035"/>
                      <a:pt x="4767" y="1001"/>
                    </a:cubicBezTo>
                    <a:cubicBezTo>
                      <a:pt x="4767" y="1001"/>
                      <a:pt x="4767" y="1001"/>
                      <a:pt x="4767" y="1001"/>
                    </a:cubicBezTo>
                    <a:cubicBezTo>
                      <a:pt x="4738" y="966"/>
                      <a:pt x="4708" y="966"/>
                      <a:pt x="4694" y="966"/>
                    </a:cubicBezTo>
                    <a:close/>
                    <a:moveTo>
                      <a:pt x="9726" y="1035"/>
                    </a:moveTo>
                    <a:cubicBezTo>
                      <a:pt x="9696" y="1139"/>
                      <a:pt x="9682" y="1173"/>
                      <a:pt x="9623" y="1208"/>
                    </a:cubicBezTo>
                    <a:cubicBezTo>
                      <a:pt x="9593" y="1277"/>
                      <a:pt x="9593" y="1277"/>
                      <a:pt x="9593" y="1277"/>
                    </a:cubicBezTo>
                    <a:cubicBezTo>
                      <a:pt x="9579" y="1277"/>
                      <a:pt x="9579" y="1208"/>
                      <a:pt x="9564" y="1242"/>
                    </a:cubicBezTo>
                    <a:cubicBezTo>
                      <a:pt x="9549" y="1242"/>
                      <a:pt x="9564" y="1277"/>
                      <a:pt x="9564" y="1311"/>
                    </a:cubicBezTo>
                    <a:cubicBezTo>
                      <a:pt x="9505" y="1380"/>
                      <a:pt x="9505" y="1380"/>
                      <a:pt x="9505" y="1380"/>
                    </a:cubicBezTo>
                    <a:cubicBezTo>
                      <a:pt x="9505" y="1415"/>
                      <a:pt x="9520" y="1484"/>
                      <a:pt x="9520" y="1449"/>
                    </a:cubicBezTo>
                    <a:cubicBezTo>
                      <a:pt x="9520" y="1484"/>
                      <a:pt x="9520" y="1518"/>
                      <a:pt x="9520" y="1518"/>
                    </a:cubicBezTo>
                    <a:cubicBezTo>
                      <a:pt x="9490" y="1587"/>
                      <a:pt x="9446" y="1553"/>
                      <a:pt x="9402" y="1587"/>
                    </a:cubicBezTo>
                    <a:cubicBezTo>
                      <a:pt x="9387" y="1587"/>
                      <a:pt x="9358" y="1691"/>
                      <a:pt x="9343" y="1691"/>
                    </a:cubicBezTo>
                    <a:cubicBezTo>
                      <a:pt x="9373" y="1691"/>
                      <a:pt x="9417" y="1691"/>
                      <a:pt x="9446" y="1691"/>
                    </a:cubicBezTo>
                    <a:cubicBezTo>
                      <a:pt x="9446" y="1691"/>
                      <a:pt x="9446" y="1760"/>
                      <a:pt x="9446" y="1760"/>
                    </a:cubicBezTo>
                    <a:cubicBezTo>
                      <a:pt x="9579" y="1863"/>
                      <a:pt x="9579" y="1863"/>
                      <a:pt x="9579" y="1863"/>
                    </a:cubicBezTo>
                    <a:cubicBezTo>
                      <a:pt x="9638" y="1863"/>
                      <a:pt x="9667" y="1760"/>
                      <a:pt x="9711" y="1725"/>
                    </a:cubicBezTo>
                    <a:cubicBezTo>
                      <a:pt x="9711" y="1725"/>
                      <a:pt x="9741" y="1760"/>
                      <a:pt x="9726" y="1760"/>
                    </a:cubicBezTo>
                    <a:cubicBezTo>
                      <a:pt x="9770" y="1794"/>
                      <a:pt x="9785" y="1760"/>
                      <a:pt x="9829" y="1794"/>
                    </a:cubicBezTo>
                    <a:cubicBezTo>
                      <a:pt x="9799" y="1794"/>
                      <a:pt x="9755" y="1863"/>
                      <a:pt x="9741" y="1863"/>
                    </a:cubicBezTo>
                    <a:cubicBezTo>
                      <a:pt x="9711" y="1898"/>
                      <a:pt x="9711" y="1829"/>
                      <a:pt x="9682" y="1863"/>
                    </a:cubicBezTo>
                    <a:cubicBezTo>
                      <a:pt x="9682" y="1863"/>
                      <a:pt x="9667" y="1932"/>
                      <a:pt x="9667" y="1932"/>
                    </a:cubicBezTo>
                    <a:cubicBezTo>
                      <a:pt x="9652" y="1967"/>
                      <a:pt x="9623" y="1967"/>
                      <a:pt x="9593" y="2001"/>
                    </a:cubicBezTo>
                    <a:cubicBezTo>
                      <a:pt x="9593" y="2036"/>
                      <a:pt x="9608" y="2070"/>
                      <a:pt x="9593" y="2105"/>
                    </a:cubicBezTo>
                    <a:cubicBezTo>
                      <a:pt x="9505" y="2139"/>
                      <a:pt x="9579" y="2070"/>
                      <a:pt x="9505" y="2174"/>
                    </a:cubicBezTo>
                    <a:cubicBezTo>
                      <a:pt x="9505" y="2208"/>
                      <a:pt x="9490" y="2174"/>
                      <a:pt x="9476" y="2208"/>
                    </a:cubicBezTo>
                    <a:cubicBezTo>
                      <a:pt x="9476" y="2208"/>
                      <a:pt x="9490" y="2243"/>
                      <a:pt x="9476" y="2277"/>
                    </a:cubicBezTo>
                    <a:cubicBezTo>
                      <a:pt x="9535" y="2277"/>
                      <a:pt x="9549" y="2243"/>
                      <a:pt x="9593" y="2208"/>
                    </a:cubicBezTo>
                    <a:cubicBezTo>
                      <a:pt x="9608" y="2277"/>
                      <a:pt x="9593" y="2277"/>
                      <a:pt x="9593" y="2312"/>
                    </a:cubicBezTo>
                    <a:cubicBezTo>
                      <a:pt x="9593" y="2346"/>
                      <a:pt x="9608" y="2312"/>
                      <a:pt x="9608" y="2346"/>
                    </a:cubicBezTo>
                    <a:cubicBezTo>
                      <a:pt x="9638" y="2346"/>
                      <a:pt x="9682" y="2312"/>
                      <a:pt x="9711" y="2312"/>
                    </a:cubicBezTo>
                    <a:cubicBezTo>
                      <a:pt x="9726" y="2381"/>
                      <a:pt x="9726" y="2381"/>
                      <a:pt x="9726" y="2381"/>
                    </a:cubicBezTo>
                    <a:cubicBezTo>
                      <a:pt x="9741" y="2381"/>
                      <a:pt x="9755" y="2346"/>
                      <a:pt x="9770" y="2346"/>
                    </a:cubicBezTo>
                    <a:cubicBezTo>
                      <a:pt x="9814" y="2381"/>
                      <a:pt x="9932" y="2519"/>
                      <a:pt x="9976" y="2484"/>
                    </a:cubicBezTo>
                    <a:cubicBezTo>
                      <a:pt x="9976" y="2415"/>
                      <a:pt x="9976" y="2415"/>
                      <a:pt x="9976" y="2415"/>
                    </a:cubicBezTo>
                    <a:cubicBezTo>
                      <a:pt x="10005" y="2415"/>
                      <a:pt x="10005" y="2415"/>
                      <a:pt x="10005" y="2415"/>
                    </a:cubicBezTo>
                    <a:cubicBezTo>
                      <a:pt x="10020" y="2415"/>
                      <a:pt x="10035" y="2484"/>
                      <a:pt x="10050" y="2484"/>
                    </a:cubicBezTo>
                    <a:cubicBezTo>
                      <a:pt x="10064" y="2484"/>
                      <a:pt x="10064" y="2450"/>
                      <a:pt x="10064" y="2415"/>
                    </a:cubicBezTo>
                    <a:cubicBezTo>
                      <a:pt x="10108" y="2381"/>
                      <a:pt x="10153" y="2381"/>
                      <a:pt x="10182" y="2346"/>
                    </a:cubicBezTo>
                    <a:cubicBezTo>
                      <a:pt x="10182" y="2346"/>
                      <a:pt x="10197" y="2312"/>
                      <a:pt x="10197" y="2312"/>
                    </a:cubicBezTo>
                    <a:cubicBezTo>
                      <a:pt x="10182" y="2312"/>
                      <a:pt x="10182" y="2277"/>
                      <a:pt x="10182" y="2243"/>
                    </a:cubicBezTo>
                    <a:cubicBezTo>
                      <a:pt x="10182" y="2243"/>
                      <a:pt x="10211" y="2243"/>
                      <a:pt x="10226" y="2243"/>
                    </a:cubicBezTo>
                    <a:cubicBezTo>
                      <a:pt x="10256" y="2105"/>
                      <a:pt x="10270" y="2139"/>
                      <a:pt x="10226" y="2001"/>
                    </a:cubicBezTo>
                    <a:cubicBezTo>
                      <a:pt x="10167" y="1794"/>
                      <a:pt x="10167" y="1932"/>
                      <a:pt x="10138" y="2070"/>
                    </a:cubicBezTo>
                    <a:cubicBezTo>
                      <a:pt x="10108" y="2070"/>
                      <a:pt x="10094" y="2070"/>
                      <a:pt x="10064" y="2070"/>
                    </a:cubicBezTo>
                    <a:cubicBezTo>
                      <a:pt x="10079" y="2070"/>
                      <a:pt x="10094" y="2070"/>
                      <a:pt x="10094" y="2036"/>
                    </a:cubicBezTo>
                    <a:cubicBezTo>
                      <a:pt x="10108" y="2001"/>
                      <a:pt x="10094" y="1898"/>
                      <a:pt x="10094" y="1898"/>
                    </a:cubicBezTo>
                    <a:cubicBezTo>
                      <a:pt x="10094" y="1898"/>
                      <a:pt x="10094" y="1829"/>
                      <a:pt x="10094" y="1829"/>
                    </a:cubicBezTo>
                    <a:cubicBezTo>
                      <a:pt x="10064" y="1794"/>
                      <a:pt x="10050" y="1794"/>
                      <a:pt x="10005" y="1760"/>
                    </a:cubicBezTo>
                    <a:cubicBezTo>
                      <a:pt x="10005" y="1760"/>
                      <a:pt x="9991" y="1829"/>
                      <a:pt x="9991" y="1829"/>
                    </a:cubicBezTo>
                    <a:cubicBezTo>
                      <a:pt x="9961" y="1863"/>
                      <a:pt x="9917" y="1829"/>
                      <a:pt x="9888" y="1829"/>
                    </a:cubicBezTo>
                    <a:cubicBezTo>
                      <a:pt x="9917" y="1794"/>
                      <a:pt x="9917" y="1794"/>
                      <a:pt x="9917" y="1794"/>
                    </a:cubicBezTo>
                    <a:cubicBezTo>
                      <a:pt x="10005" y="1725"/>
                      <a:pt x="9991" y="1725"/>
                      <a:pt x="10005" y="1518"/>
                    </a:cubicBezTo>
                    <a:cubicBezTo>
                      <a:pt x="9961" y="1484"/>
                      <a:pt x="9902" y="1415"/>
                      <a:pt x="9888" y="1346"/>
                    </a:cubicBezTo>
                    <a:cubicBezTo>
                      <a:pt x="9873" y="1311"/>
                      <a:pt x="9888" y="1277"/>
                      <a:pt x="9873" y="1277"/>
                    </a:cubicBezTo>
                    <a:cubicBezTo>
                      <a:pt x="9858" y="1208"/>
                      <a:pt x="9814" y="1208"/>
                      <a:pt x="9799" y="1173"/>
                    </a:cubicBezTo>
                    <a:cubicBezTo>
                      <a:pt x="9799" y="1173"/>
                      <a:pt x="9799" y="1104"/>
                      <a:pt x="9799" y="1104"/>
                    </a:cubicBezTo>
                    <a:cubicBezTo>
                      <a:pt x="9785" y="1070"/>
                      <a:pt x="9770" y="1070"/>
                      <a:pt x="9741" y="1070"/>
                    </a:cubicBezTo>
                    <a:lnTo>
                      <a:pt x="9726" y="1035"/>
                    </a:lnTo>
                    <a:close/>
                    <a:moveTo>
                      <a:pt x="3266" y="1208"/>
                    </a:moveTo>
                    <a:cubicBezTo>
                      <a:pt x="3252" y="1208"/>
                      <a:pt x="3222" y="1242"/>
                      <a:pt x="3222" y="1277"/>
                    </a:cubicBezTo>
                    <a:cubicBezTo>
                      <a:pt x="3178" y="1277"/>
                      <a:pt x="3149" y="1242"/>
                      <a:pt x="3119" y="1277"/>
                    </a:cubicBezTo>
                    <a:cubicBezTo>
                      <a:pt x="3105" y="1277"/>
                      <a:pt x="3090" y="1346"/>
                      <a:pt x="3075" y="1346"/>
                    </a:cubicBezTo>
                    <a:cubicBezTo>
                      <a:pt x="3046" y="1380"/>
                      <a:pt x="3031" y="1311"/>
                      <a:pt x="2987" y="1346"/>
                    </a:cubicBezTo>
                    <a:cubicBezTo>
                      <a:pt x="2972" y="1346"/>
                      <a:pt x="2957" y="1449"/>
                      <a:pt x="2943" y="1449"/>
                    </a:cubicBezTo>
                    <a:cubicBezTo>
                      <a:pt x="2928" y="1449"/>
                      <a:pt x="2928" y="1553"/>
                      <a:pt x="2928" y="1553"/>
                    </a:cubicBezTo>
                    <a:cubicBezTo>
                      <a:pt x="2943" y="1553"/>
                      <a:pt x="3002" y="1518"/>
                      <a:pt x="3002" y="1518"/>
                    </a:cubicBezTo>
                    <a:cubicBezTo>
                      <a:pt x="3016" y="1553"/>
                      <a:pt x="3105" y="1622"/>
                      <a:pt x="3105" y="1622"/>
                    </a:cubicBezTo>
                    <a:cubicBezTo>
                      <a:pt x="3105" y="1622"/>
                      <a:pt x="3193" y="1484"/>
                      <a:pt x="3208" y="1484"/>
                    </a:cubicBezTo>
                    <a:cubicBezTo>
                      <a:pt x="3266" y="1484"/>
                      <a:pt x="3252" y="1553"/>
                      <a:pt x="3281" y="1587"/>
                    </a:cubicBezTo>
                    <a:cubicBezTo>
                      <a:pt x="3296" y="1587"/>
                      <a:pt x="3311" y="1622"/>
                      <a:pt x="3325" y="1587"/>
                    </a:cubicBezTo>
                    <a:cubicBezTo>
                      <a:pt x="3325" y="1553"/>
                      <a:pt x="3325" y="1553"/>
                      <a:pt x="3325" y="1553"/>
                    </a:cubicBezTo>
                    <a:cubicBezTo>
                      <a:pt x="3384" y="1518"/>
                      <a:pt x="3384" y="1518"/>
                      <a:pt x="3414" y="1380"/>
                    </a:cubicBezTo>
                    <a:cubicBezTo>
                      <a:pt x="3443" y="1380"/>
                      <a:pt x="3472" y="1449"/>
                      <a:pt x="3502" y="1415"/>
                    </a:cubicBezTo>
                    <a:cubicBezTo>
                      <a:pt x="3502" y="1415"/>
                      <a:pt x="3531" y="1346"/>
                      <a:pt x="3531" y="1346"/>
                    </a:cubicBezTo>
                    <a:cubicBezTo>
                      <a:pt x="3590" y="1346"/>
                      <a:pt x="3649" y="1415"/>
                      <a:pt x="3678" y="1415"/>
                    </a:cubicBezTo>
                    <a:cubicBezTo>
                      <a:pt x="3693" y="1415"/>
                      <a:pt x="3737" y="1415"/>
                      <a:pt x="3767" y="1380"/>
                    </a:cubicBezTo>
                    <a:cubicBezTo>
                      <a:pt x="3737" y="1380"/>
                      <a:pt x="3693" y="1311"/>
                      <a:pt x="3664" y="1277"/>
                    </a:cubicBezTo>
                    <a:cubicBezTo>
                      <a:pt x="3649" y="1242"/>
                      <a:pt x="3649" y="1242"/>
                      <a:pt x="3649" y="1242"/>
                    </a:cubicBezTo>
                    <a:cubicBezTo>
                      <a:pt x="3634" y="1208"/>
                      <a:pt x="3605" y="1242"/>
                      <a:pt x="3590" y="1242"/>
                    </a:cubicBezTo>
                    <a:cubicBezTo>
                      <a:pt x="3561" y="1208"/>
                      <a:pt x="3561" y="1208"/>
                      <a:pt x="3561" y="1208"/>
                    </a:cubicBezTo>
                    <a:cubicBezTo>
                      <a:pt x="3531" y="1173"/>
                      <a:pt x="3443" y="1208"/>
                      <a:pt x="3414" y="1208"/>
                    </a:cubicBezTo>
                    <a:cubicBezTo>
                      <a:pt x="3414" y="1173"/>
                      <a:pt x="3369" y="1208"/>
                      <a:pt x="3384" y="1208"/>
                    </a:cubicBezTo>
                    <a:cubicBezTo>
                      <a:pt x="3340" y="1208"/>
                      <a:pt x="3296" y="1173"/>
                      <a:pt x="3266" y="1208"/>
                    </a:cubicBezTo>
                    <a:close/>
                    <a:moveTo>
                      <a:pt x="3884" y="1277"/>
                    </a:moveTo>
                    <a:cubicBezTo>
                      <a:pt x="3899" y="1277"/>
                      <a:pt x="3855" y="1277"/>
                      <a:pt x="3855" y="1277"/>
                    </a:cubicBezTo>
                    <a:cubicBezTo>
                      <a:pt x="3870" y="1311"/>
                      <a:pt x="3899" y="1449"/>
                      <a:pt x="3870" y="1380"/>
                    </a:cubicBezTo>
                    <a:cubicBezTo>
                      <a:pt x="3840" y="1415"/>
                      <a:pt x="3796" y="1484"/>
                      <a:pt x="3752" y="1518"/>
                    </a:cubicBezTo>
                    <a:cubicBezTo>
                      <a:pt x="3693" y="1518"/>
                      <a:pt x="3634" y="1449"/>
                      <a:pt x="3590" y="1449"/>
                    </a:cubicBezTo>
                    <a:cubicBezTo>
                      <a:pt x="3546" y="1415"/>
                      <a:pt x="3517" y="1449"/>
                      <a:pt x="3472" y="1449"/>
                    </a:cubicBezTo>
                    <a:cubicBezTo>
                      <a:pt x="3472" y="1518"/>
                      <a:pt x="3472" y="1518"/>
                      <a:pt x="3472" y="1518"/>
                    </a:cubicBezTo>
                    <a:cubicBezTo>
                      <a:pt x="3487" y="1518"/>
                      <a:pt x="3517" y="1518"/>
                      <a:pt x="3531" y="1518"/>
                    </a:cubicBezTo>
                    <a:cubicBezTo>
                      <a:pt x="3531" y="1518"/>
                      <a:pt x="3546" y="1622"/>
                      <a:pt x="3531" y="1587"/>
                    </a:cubicBezTo>
                    <a:cubicBezTo>
                      <a:pt x="3458" y="1691"/>
                      <a:pt x="3575" y="1725"/>
                      <a:pt x="3620" y="1725"/>
                    </a:cubicBezTo>
                    <a:cubicBezTo>
                      <a:pt x="3605" y="1760"/>
                      <a:pt x="3590" y="1829"/>
                      <a:pt x="3590" y="1829"/>
                    </a:cubicBezTo>
                    <a:cubicBezTo>
                      <a:pt x="3620" y="1829"/>
                      <a:pt x="3634" y="1760"/>
                      <a:pt x="3649" y="1725"/>
                    </a:cubicBezTo>
                    <a:cubicBezTo>
                      <a:pt x="3664" y="1725"/>
                      <a:pt x="3678" y="1760"/>
                      <a:pt x="3693" y="1760"/>
                    </a:cubicBezTo>
                    <a:cubicBezTo>
                      <a:pt x="3693" y="1760"/>
                      <a:pt x="3723" y="1725"/>
                      <a:pt x="3737" y="1725"/>
                    </a:cubicBezTo>
                    <a:cubicBezTo>
                      <a:pt x="3737" y="1725"/>
                      <a:pt x="3723" y="1622"/>
                      <a:pt x="3737" y="1622"/>
                    </a:cubicBezTo>
                    <a:cubicBezTo>
                      <a:pt x="3781" y="1587"/>
                      <a:pt x="3840" y="1656"/>
                      <a:pt x="3884" y="1656"/>
                    </a:cubicBezTo>
                    <a:cubicBezTo>
                      <a:pt x="3899" y="1656"/>
                      <a:pt x="3884" y="1656"/>
                      <a:pt x="3914" y="1656"/>
                    </a:cubicBezTo>
                    <a:cubicBezTo>
                      <a:pt x="3899" y="1622"/>
                      <a:pt x="3899" y="1553"/>
                      <a:pt x="3884" y="1518"/>
                    </a:cubicBezTo>
                    <a:cubicBezTo>
                      <a:pt x="3929" y="1518"/>
                      <a:pt x="3973" y="1553"/>
                      <a:pt x="4002" y="1518"/>
                    </a:cubicBezTo>
                    <a:cubicBezTo>
                      <a:pt x="4032" y="1484"/>
                      <a:pt x="4032" y="1484"/>
                      <a:pt x="4032" y="1484"/>
                    </a:cubicBezTo>
                    <a:cubicBezTo>
                      <a:pt x="4061" y="1449"/>
                      <a:pt x="4061" y="1449"/>
                      <a:pt x="4061" y="1449"/>
                    </a:cubicBezTo>
                    <a:cubicBezTo>
                      <a:pt x="4061" y="1449"/>
                      <a:pt x="4061" y="1380"/>
                      <a:pt x="4061" y="1380"/>
                    </a:cubicBezTo>
                    <a:cubicBezTo>
                      <a:pt x="4046" y="1380"/>
                      <a:pt x="4061" y="1346"/>
                      <a:pt x="4046" y="1346"/>
                    </a:cubicBezTo>
                    <a:cubicBezTo>
                      <a:pt x="4017" y="1346"/>
                      <a:pt x="4002" y="1380"/>
                      <a:pt x="3973" y="1380"/>
                    </a:cubicBezTo>
                    <a:cubicBezTo>
                      <a:pt x="3973" y="1346"/>
                      <a:pt x="3973" y="1346"/>
                      <a:pt x="3973" y="1346"/>
                    </a:cubicBezTo>
                    <a:cubicBezTo>
                      <a:pt x="3987" y="1346"/>
                      <a:pt x="3987" y="1311"/>
                      <a:pt x="3987" y="1277"/>
                    </a:cubicBezTo>
                    <a:cubicBezTo>
                      <a:pt x="3929" y="1277"/>
                      <a:pt x="3929" y="1311"/>
                      <a:pt x="3884" y="1277"/>
                    </a:cubicBezTo>
                    <a:close/>
                    <a:moveTo>
                      <a:pt x="4311" y="1311"/>
                    </a:moveTo>
                    <a:cubicBezTo>
                      <a:pt x="4311" y="1311"/>
                      <a:pt x="4326" y="1346"/>
                      <a:pt x="4326" y="1346"/>
                    </a:cubicBezTo>
                    <a:cubicBezTo>
                      <a:pt x="4326" y="1346"/>
                      <a:pt x="4355" y="1277"/>
                      <a:pt x="4311" y="1311"/>
                    </a:cubicBezTo>
                    <a:close/>
                    <a:moveTo>
                      <a:pt x="4370" y="1346"/>
                    </a:moveTo>
                    <a:cubicBezTo>
                      <a:pt x="4370" y="1346"/>
                      <a:pt x="4355" y="1449"/>
                      <a:pt x="4370" y="1449"/>
                    </a:cubicBezTo>
                    <a:cubicBezTo>
                      <a:pt x="4370" y="1449"/>
                      <a:pt x="4414" y="1449"/>
                      <a:pt x="4399" y="1415"/>
                    </a:cubicBezTo>
                    <a:cubicBezTo>
                      <a:pt x="4414" y="1449"/>
                      <a:pt x="4399" y="1380"/>
                      <a:pt x="4399" y="1380"/>
                    </a:cubicBezTo>
                    <a:cubicBezTo>
                      <a:pt x="4385" y="1346"/>
                      <a:pt x="4385" y="1380"/>
                      <a:pt x="4370" y="1346"/>
                    </a:cubicBezTo>
                    <a:close/>
                    <a:moveTo>
                      <a:pt x="4870" y="1380"/>
                    </a:moveTo>
                    <a:cubicBezTo>
                      <a:pt x="4841" y="1380"/>
                      <a:pt x="4856" y="1553"/>
                      <a:pt x="4856" y="1656"/>
                    </a:cubicBezTo>
                    <a:cubicBezTo>
                      <a:pt x="4870" y="1691"/>
                      <a:pt x="4885" y="1656"/>
                      <a:pt x="4900" y="1656"/>
                    </a:cubicBezTo>
                    <a:cubicBezTo>
                      <a:pt x="4914" y="1691"/>
                      <a:pt x="4914" y="1725"/>
                      <a:pt x="4929" y="1725"/>
                    </a:cubicBezTo>
                    <a:cubicBezTo>
                      <a:pt x="4959" y="1587"/>
                      <a:pt x="4959" y="1622"/>
                      <a:pt x="5017" y="1518"/>
                    </a:cubicBezTo>
                    <a:cubicBezTo>
                      <a:pt x="5017" y="1518"/>
                      <a:pt x="5017" y="1484"/>
                      <a:pt x="5017" y="1449"/>
                    </a:cubicBezTo>
                    <a:cubicBezTo>
                      <a:pt x="4988" y="1449"/>
                      <a:pt x="4973" y="1449"/>
                      <a:pt x="4944" y="1449"/>
                    </a:cubicBezTo>
                    <a:cubicBezTo>
                      <a:pt x="4929" y="1449"/>
                      <a:pt x="4885" y="1380"/>
                      <a:pt x="4870" y="1380"/>
                    </a:cubicBezTo>
                    <a:close/>
                    <a:moveTo>
                      <a:pt x="4252" y="1449"/>
                    </a:moveTo>
                    <a:cubicBezTo>
                      <a:pt x="4252" y="1449"/>
                      <a:pt x="4238" y="1518"/>
                      <a:pt x="4238" y="1518"/>
                    </a:cubicBezTo>
                    <a:cubicBezTo>
                      <a:pt x="4223" y="1553"/>
                      <a:pt x="4193" y="1518"/>
                      <a:pt x="4179" y="1518"/>
                    </a:cubicBezTo>
                    <a:cubicBezTo>
                      <a:pt x="4179" y="1518"/>
                      <a:pt x="4179" y="1622"/>
                      <a:pt x="4193" y="1622"/>
                    </a:cubicBezTo>
                    <a:cubicBezTo>
                      <a:pt x="4223" y="1656"/>
                      <a:pt x="4282" y="1656"/>
                      <a:pt x="4326" y="1691"/>
                    </a:cubicBezTo>
                    <a:cubicBezTo>
                      <a:pt x="4326" y="1656"/>
                      <a:pt x="4341" y="1622"/>
                      <a:pt x="4341" y="1553"/>
                    </a:cubicBezTo>
                    <a:cubicBezTo>
                      <a:pt x="4326" y="1518"/>
                      <a:pt x="4282" y="1449"/>
                      <a:pt x="4252" y="1449"/>
                    </a:cubicBezTo>
                    <a:close/>
                    <a:moveTo>
                      <a:pt x="4767" y="1518"/>
                    </a:moveTo>
                    <a:cubicBezTo>
                      <a:pt x="4753" y="1518"/>
                      <a:pt x="4708" y="1587"/>
                      <a:pt x="4694" y="1587"/>
                    </a:cubicBezTo>
                    <a:cubicBezTo>
                      <a:pt x="4605" y="1760"/>
                      <a:pt x="4767" y="1760"/>
                      <a:pt x="4811" y="1760"/>
                    </a:cubicBezTo>
                    <a:cubicBezTo>
                      <a:pt x="4797" y="1760"/>
                      <a:pt x="4811" y="1725"/>
                      <a:pt x="4811" y="1725"/>
                    </a:cubicBezTo>
                    <a:cubicBezTo>
                      <a:pt x="4797" y="1691"/>
                      <a:pt x="4797" y="1691"/>
                      <a:pt x="4782" y="1656"/>
                    </a:cubicBezTo>
                    <a:cubicBezTo>
                      <a:pt x="4811" y="1622"/>
                      <a:pt x="4885" y="1484"/>
                      <a:pt x="4767" y="1518"/>
                    </a:cubicBezTo>
                    <a:close/>
                    <a:moveTo>
                      <a:pt x="4502" y="1553"/>
                    </a:moveTo>
                    <a:cubicBezTo>
                      <a:pt x="4502" y="1553"/>
                      <a:pt x="4502" y="1656"/>
                      <a:pt x="4517" y="1656"/>
                    </a:cubicBezTo>
                    <a:cubicBezTo>
                      <a:pt x="4547" y="1656"/>
                      <a:pt x="4532" y="1587"/>
                      <a:pt x="4547" y="1553"/>
                    </a:cubicBezTo>
                    <a:cubicBezTo>
                      <a:pt x="4532" y="1553"/>
                      <a:pt x="4517" y="1553"/>
                      <a:pt x="4502" y="1553"/>
                    </a:cubicBezTo>
                    <a:close/>
                    <a:moveTo>
                      <a:pt x="4370" y="1587"/>
                    </a:moveTo>
                    <a:cubicBezTo>
                      <a:pt x="4385" y="1656"/>
                      <a:pt x="4385" y="1656"/>
                      <a:pt x="4385" y="1656"/>
                    </a:cubicBezTo>
                    <a:cubicBezTo>
                      <a:pt x="4385" y="1622"/>
                      <a:pt x="4399" y="1587"/>
                      <a:pt x="4370" y="1587"/>
                    </a:cubicBezTo>
                    <a:close/>
                    <a:moveTo>
                      <a:pt x="3914" y="1691"/>
                    </a:moveTo>
                    <a:cubicBezTo>
                      <a:pt x="3811" y="1794"/>
                      <a:pt x="3870" y="1794"/>
                      <a:pt x="3943" y="1829"/>
                    </a:cubicBezTo>
                    <a:cubicBezTo>
                      <a:pt x="3943" y="1691"/>
                      <a:pt x="3943" y="1691"/>
                      <a:pt x="3943" y="1691"/>
                    </a:cubicBezTo>
                    <a:cubicBezTo>
                      <a:pt x="3943" y="1691"/>
                      <a:pt x="3914" y="1691"/>
                      <a:pt x="3914" y="1691"/>
                    </a:cubicBezTo>
                    <a:close/>
                    <a:moveTo>
                      <a:pt x="5047" y="1725"/>
                    </a:moveTo>
                    <a:cubicBezTo>
                      <a:pt x="5032" y="1760"/>
                      <a:pt x="5017" y="1829"/>
                      <a:pt x="4988" y="1863"/>
                    </a:cubicBezTo>
                    <a:cubicBezTo>
                      <a:pt x="5017" y="1898"/>
                      <a:pt x="5062" y="2036"/>
                      <a:pt x="5106" y="1967"/>
                    </a:cubicBezTo>
                    <a:cubicBezTo>
                      <a:pt x="5135" y="1932"/>
                      <a:pt x="5106" y="1829"/>
                      <a:pt x="5106" y="1794"/>
                    </a:cubicBezTo>
                    <a:cubicBezTo>
                      <a:pt x="5091" y="1794"/>
                      <a:pt x="5106" y="1794"/>
                      <a:pt x="5091" y="1725"/>
                    </a:cubicBezTo>
                    <a:cubicBezTo>
                      <a:pt x="5076" y="1725"/>
                      <a:pt x="5062" y="1760"/>
                      <a:pt x="5047" y="1725"/>
                    </a:cubicBezTo>
                    <a:close/>
                    <a:moveTo>
                      <a:pt x="4046" y="1794"/>
                    </a:moveTo>
                    <a:cubicBezTo>
                      <a:pt x="4017" y="1829"/>
                      <a:pt x="4002" y="1898"/>
                      <a:pt x="3987" y="1932"/>
                    </a:cubicBezTo>
                    <a:cubicBezTo>
                      <a:pt x="3943" y="2001"/>
                      <a:pt x="4061" y="1967"/>
                      <a:pt x="4090" y="1967"/>
                    </a:cubicBezTo>
                    <a:cubicBezTo>
                      <a:pt x="4090" y="1898"/>
                      <a:pt x="4076" y="1863"/>
                      <a:pt x="4076" y="1794"/>
                    </a:cubicBezTo>
                    <a:cubicBezTo>
                      <a:pt x="4076" y="1794"/>
                      <a:pt x="4046" y="1794"/>
                      <a:pt x="4046" y="1794"/>
                    </a:cubicBezTo>
                    <a:close/>
                    <a:moveTo>
                      <a:pt x="10447" y="2001"/>
                    </a:moveTo>
                    <a:cubicBezTo>
                      <a:pt x="10447" y="2070"/>
                      <a:pt x="10447" y="2070"/>
                      <a:pt x="10447" y="2070"/>
                    </a:cubicBezTo>
                    <a:cubicBezTo>
                      <a:pt x="10447" y="2105"/>
                      <a:pt x="10432" y="2105"/>
                      <a:pt x="10432" y="2105"/>
                    </a:cubicBezTo>
                    <a:cubicBezTo>
                      <a:pt x="10417" y="2070"/>
                      <a:pt x="10417" y="2070"/>
                      <a:pt x="10417" y="2070"/>
                    </a:cubicBezTo>
                    <a:cubicBezTo>
                      <a:pt x="10417" y="2070"/>
                      <a:pt x="10403" y="2070"/>
                      <a:pt x="10388" y="2070"/>
                    </a:cubicBezTo>
                    <a:cubicBezTo>
                      <a:pt x="10388" y="2139"/>
                      <a:pt x="10403" y="2208"/>
                      <a:pt x="10388" y="2312"/>
                    </a:cubicBezTo>
                    <a:cubicBezTo>
                      <a:pt x="10373" y="2346"/>
                      <a:pt x="10329" y="2381"/>
                      <a:pt x="10329" y="2450"/>
                    </a:cubicBezTo>
                    <a:cubicBezTo>
                      <a:pt x="10329" y="2484"/>
                      <a:pt x="10359" y="2519"/>
                      <a:pt x="10344" y="2553"/>
                    </a:cubicBezTo>
                    <a:cubicBezTo>
                      <a:pt x="10344" y="2588"/>
                      <a:pt x="10314" y="2553"/>
                      <a:pt x="10314" y="2553"/>
                    </a:cubicBezTo>
                    <a:cubicBezTo>
                      <a:pt x="10285" y="2760"/>
                      <a:pt x="10256" y="2829"/>
                      <a:pt x="10182" y="2933"/>
                    </a:cubicBezTo>
                    <a:cubicBezTo>
                      <a:pt x="10182" y="2933"/>
                      <a:pt x="10182" y="3002"/>
                      <a:pt x="10182" y="3002"/>
                    </a:cubicBezTo>
                    <a:cubicBezTo>
                      <a:pt x="10270" y="3002"/>
                      <a:pt x="10314" y="2967"/>
                      <a:pt x="10373" y="2829"/>
                    </a:cubicBezTo>
                    <a:cubicBezTo>
                      <a:pt x="10373" y="2829"/>
                      <a:pt x="10388" y="2760"/>
                      <a:pt x="10388" y="2760"/>
                    </a:cubicBezTo>
                    <a:cubicBezTo>
                      <a:pt x="10403" y="2760"/>
                      <a:pt x="10550" y="2898"/>
                      <a:pt x="10565" y="2898"/>
                    </a:cubicBezTo>
                    <a:cubicBezTo>
                      <a:pt x="10579" y="2864"/>
                      <a:pt x="10594" y="2829"/>
                      <a:pt x="10623" y="2795"/>
                    </a:cubicBezTo>
                    <a:cubicBezTo>
                      <a:pt x="10623" y="2795"/>
                      <a:pt x="10638" y="2795"/>
                      <a:pt x="10653" y="2795"/>
                    </a:cubicBezTo>
                    <a:cubicBezTo>
                      <a:pt x="10712" y="2760"/>
                      <a:pt x="10682" y="2726"/>
                      <a:pt x="10785" y="2726"/>
                    </a:cubicBezTo>
                    <a:cubicBezTo>
                      <a:pt x="10785" y="2691"/>
                      <a:pt x="10800" y="2622"/>
                      <a:pt x="10800" y="2588"/>
                    </a:cubicBezTo>
                    <a:cubicBezTo>
                      <a:pt x="10785" y="2415"/>
                      <a:pt x="10712" y="2415"/>
                      <a:pt x="10653" y="2346"/>
                    </a:cubicBezTo>
                    <a:cubicBezTo>
                      <a:pt x="10623" y="2312"/>
                      <a:pt x="10594" y="2312"/>
                      <a:pt x="10594" y="2208"/>
                    </a:cubicBezTo>
                    <a:cubicBezTo>
                      <a:pt x="10594" y="2208"/>
                      <a:pt x="10594" y="2208"/>
                      <a:pt x="10594" y="2208"/>
                    </a:cubicBezTo>
                    <a:cubicBezTo>
                      <a:pt x="10579" y="2174"/>
                      <a:pt x="10579" y="2208"/>
                      <a:pt x="10579" y="2208"/>
                    </a:cubicBezTo>
                    <a:cubicBezTo>
                      <a:pt x="10520" y="2243"/>
                      <a:pt x="10579" y="2105"/>
                      <a:pt x="10491" y="2277"/>
                    </a:cubicBezTo>
                    <a:cubicBezTo>
                      <a:pt x="10491" y="2243"/>
                      <a:pt x="10476" y="2208"/>
                      <a:pt x="10476" y="2208"/>
                    </a:cubicBezTo>
                    <a:cubicBezTo>
                      <a:pt x="10520" y="2174"/>
                      <a:pt x="10476" y="2036"/>
                      <a:pt x="10447" y="2001"/>
                    </a:cubicBezTo>
                    <a:close/>
                    <a:moveTo>
                      <a:pt x="6033" y="3588"/>
                    </a:moveTo>
                    <a:cubicBezTo>
                      <a:pt x="6018" y="3588"/>
                      <a:pt x="6003" y="3692"/>
                      <a:pt x="5989" y="3692"/>
                    </a:cubicBezTo>
                    <a:cubicBezTo>
                      <a:pt x="5974" y="3692"/>
                      <a:pt x="5959" y="3692"/>
                      <a:pt x="5944" y="3692"/>
                    </a:cubicBezTo>
                    <a:cubicBezTo>
                      <a:pt x="5930" y="3727"/>
                      <a:pt x="5915" y="3796"/>
                      <a:pt x="5900" y="3865"/>
                    </a:cubicBezTo>
                    <a:cubicBezTo>
                      <a:pt x="5886" y="3830"/>
                      <a:pt x="5871" y="3796"/>
                      <a:pt x="5871" y="3796"/>
                    </a:cubicBezTo>
                    <a:cubicBezTo>
                      <a:pt x="5827" y="3796"/>
                      <a:pt x="5812" y="3899"/>
                      <a:pt x="5783" y="3934"/>
                    </a:cubicBezTo>
                    <a:cubicBezTo>
                      <a:pt x="5753" y="3934"/>
                      <a:pt x="5768" y="3865"/>
                      <a:pt x="5753" y="3899"/>
                    </a:cubicBezTo>
                    <a:cubicBezTo>
                      <a:pt x="5724" y="3899"/>
                      <a:pt x="5680" y="4037"/>
                      <a:pt x="5650" y="4037"/>
                    </a:cubicBezTo>
                    <a:cubicBezTo>
                      <a:pt x="5606" y="4037"/>
                      <a:pt x="5606" y="4003"/>
                      <a:pt x="5577" y="4003"/>
                    </a:cubicBezTo>
                    <a:cubicBezTo>
                      <a:pt x="5577" y="4003"/>
                      <a:pt x="5562" y="4072"/>
                      <a:pt x="5547" y="4072"/>
                    </a:cubicBezTo>
                    <a:cubicBezTo>
                      <a:pt x="5547" y="4072"/>
                      <a:pt x="5444" y="4072"/>
                      <a:pt x="5444" y="4072"/>
                    </a:cubicBezTo>
                    <a:cubicBezTo>
                      <a:pt x="5444" y="4037"/>
                      <a:pt x="5444" y="4037"/>
                      <a:pt x="5444" y="4037"/>
                    </a:cubicBezTo>
                    <a:cubicBezTo>
                      <a:pt x="5385" y="4003"/>
                      <a:pt x="5371" y="3968"/>
                      <a:pt x="5312" y="4003"/>
                    </a:cubicBezTo>
                    <a:cubicBezTo>
                      <a:pt x="5312" y="4037"/>
                      <a:pt x="5312" y="4106"/>
                      <a:pt x="5312" y="4175"/>
                    </a:cubicBezTo>
                    <a:cubicBezTo>
                      <a:pt x="5268" y="4175"/>
                      <a:pt x="5209" y="4175"/>
                      <a:pt x="5209" y="4175"/>
                    </a:cubicBezTo>
                    <a:cubicBezTo>
                      <a:pt x="5209" y="4175"/>
                      <a:pt x="5179" y="4175"/>
                      <a:pt x="5194" y="4210"/>
                    </a:cubicBezTo>
                    <a:cubicBezTo>
                      <a:pt x="5179" y="4175"/>
                      <a:pt x="5150" y="4175"/>
                      <a:pt x="5150" y="4175"/>
                    </a:cubicBezTo>
                    <a:cubicBezTo>
                      <a:pt x="5135" y="4175"/>
                      <a:pt x="5106" y="4244"/>
                      <a:pt x="5091" y="4279"/>
                    </a:cubicBezTo>
                    <a:cubicBezTo>
                      <a:pt x="5062" y="4279"/>
                      <a:pt x="5047" y="4244"/>
                      <a:pt x="5017" y="4279"/>
                    </a:cubicBezTo>
                    <a:cubicBezTo>
                      <a:pt x="5017" y="4313"/>
                      <a:pt x="5003" y="4382"/>
                      <a:pt x="4988" y="4382"/>
                    </a:cubicBezTo>
                    <a:cubicBezTo>
                      <a:pt x="4959" y="4417"/>
                      <a:pt x="4929" y="4382"/>
                      <a:pt x="4900" y="4417"/>
                    </a:cubicBezTo>
                    <a:cubicBezTo>
                      <a:pt x="4900" y="4417"/>
                      <a:pt x="4900" y="4486"/>
                      <a:pt x="4900" y="4486"/>
                    </a:cubicBezTo>
                    <a:cubicBezTo>
                      <a:pt x="4885" y="4520"/>
                      <a:pt x="4856" y="4520"/>
                      <a:pt x="4841" y="4555"/>
                    </a:cubicBezTo>
                    <a:cubicBezTo>
                      <a:pt x="4841" y="4555"/>
                      <a:pt x="4841" y="4555"/>
                      <a:pt x="4841" y="4555"/>
                    </a:cubicBezTo>
                    <a:cubicBezTo>
                      <a:pt x="4811" y="4589"/>
                      <a:pt x="4753" y="4486"/>
                      <a:pt x="4694" y="4555"/>
                    </a:cubicBezTo>
                    <a:cubicBezTo>
                      <a:pt x="4694" y="4555"/>
                      <a:pt x="4694" y="4624"/>
                      <a:pt x="4679" y="4624"/>
                    </a:cubicBezTo>
                    <a:cubicBezTo>
                      <a:pt x="4650" y="4727"/>
                      <a:pt x="4605" y="4658"/>
                      <a:pt x="4576" y="4624"/>
                    </a:cubicBezTo>
                    <a:cubicBezTo>
                      <a:pt x="4547" y="4727"/>
                      <a:pt x="4547" y="4727"/>
                      <a:pt x="4547" y="4727"/>
                    </a:cubicBezTo>
                    <a:cubicBezTo>
                      <a:pt x="4547" y="4727"/>
                      <a:pt x="4547" y="4727"/>
                      <a:pt x="4576" y="4762"/>
                    </a:cubicBezTo>
                    <a:cubicBezTo>
                      <a:pt x="4547" y="4831"/>
                      <a:pt x="4517" y="4796"/>
                      <a:pt x="4576" y="4900"/>
                    </a:cubicBezTo>
                    <a:cubicBezTo>
                      <a:pt x="4547" y="4900"/>
                      <a:pt x="4532" y="4900"/>
                      <a:pt x="4502" y="4900"/>
                    </a:cubicBezTo>
                    <a:cubicBezTo>
                      <a:pt x="4517" y="4831"/>
                      <a:pt x="4473" y="4900"/>
                      <a:pt x="4473" y="4900"/>
                    </a:cubicBezTo>
                    <a:cubicBezTo>
                      <a:pt x="4473" y="4934"/>
                      <a:pt x="4473" y="5003"/>
                      <a:pt x="4473" y="5038"/>
                    </a:cubicBezTo>
                    <a:cubicBezTo>
                      <a:pt x="4473" y="5038"/>
                      <a:pt x="4444" y="5003"/>
                      <a:pt x="4429" y="5003"/>
                    </a:cubicBezTo>
                    <a:cubicBezTo>
                      <a:pt x="4429" y="5038"/>
                      <a:pt x="4414" y="5141"/>
                      <a:pt x="4429" y="5107"/>
                    </a:cubicBezTo>
                    <a:cubicBezTo>
                      <a:pt x="4414" y="5072"/>
                      <a:pt x="4414" y="5107"/>
                      <a:pt x="4414" y="5072"/>
                    </a:cubicBezTo>
                    <a:cubicBezTo>
                      <a:pt x="4385" y="5038"/>
                      <a:pt x="4385" y="5107"/>
                      <a:pt x="4429" y="5107"/>
                    </a:cubicBezTo>
                    <a:cubicBezTo>
                      <a:pt x="4429" y="5176"/>
                      <a:pt x="4429" y="5176"/>
                      <a:pt x="4429" y="5176"/>
                    </a:cubicBezTo>
                    <a:cubicBezTo>
                      <a:pt x="4399" y="5176"/>
                      <a:pt x="4414" y="5107"/>
                      <a:pt x="4370" y="5141"/>
                    </a:cubicBezTo>
                    <a:cubicBezTo>
                      <a:pt x="4355" y="5141"/>
                      <a:pt x="4326" y="5314"/>
                      <a:pt x="4296" y="5314"/>
                    </a:cubicBezTo>
                    <a:cubicBezTo>
                      <a:pt x="4267" y="5314"/>
                      <a:pt x="4252" y="5314"/>
                      <a:pt x="4238" y="5314"/>
                    </a:cubicBezTo>
                    <a:cubicBezTo>
                      <a:pt x="4238" y="5314"/>
                      <a:pt x="4238" y="5417"/>
                      <a:pt x="4238" y="5417"/>
                    </a:cubicBezTo>
                    <a:cubicBezTo>
                      <a:pt x="4296" y="5452"/>
                      <a:pt x="4326" y="5417"/>
                      <a:pt x="4399" y="5417"/>
                    </a:cubicBezTo>
                    <a:cubicBezTo>
                      <a:pt x="4311" y="5452"/>
                      <a:pt x="4311" y="5486"/>
                      <a:pt x="4296" y="5659"/>
                    </a:cubicBezTo>
                    <a:cubicBezTo>
                      <a:pt x="4311" y="5659"/>
                      <a:pt x="4296" y="5693"/>
                      <a:pt x="4311" y="5693"/>
                    </a:cubicBezTo>
                    <a:cubicBezTo>
                      <a:pt x="4326" y="5693"/>
                      <a:pt x="4341" y="5659"/>
                      <a:pt x="4355" y="5659"/>
                    </a:cubicBezTo>
                    <a:cubicBezTo>
                      <a:pt x="4341" y="5693"/>
                      <a:pt x="4311" y="5797"/>
                      <a:pt x="4296" y="5831"/>
                    </a:cubicBezTo>
                    <a:cubicBezTo>
                      <a:pt x="4296" y="5831"/>
                      <a:pt x="4282" y="5797"/>
                      <a:pt x="4267" y="5797"/>
                    </a:cubicBezTo>
                    <a:cubicBezTo>
                      <a:pt x="4238" y="5797"/>
                      <a:pt x="4208" y="5866"/>
                      <a:pt x="4179" y="5866"/>
                    </a:cubicBezTo>
                    <a:cubicBezTo>
                      <a:pt x="4193" y="6004"/>
                      <a:pt x="4179" y="6004"/>
                      <a:pt x="4208" y="6142"/>
                    </a:cubicBezTo>
                    <a:cubicBezTo>
                      <a:pt x="4193" y="6142"/>
                      <a:pt x="4179" y="6142"/>
                      <a:pt x="4164" y="6142"/>
                    </a:cubicBezTo>
                    <a:cubicBezTo>
                      <a:pt x="4149" y="6176"/>
                      <a:pt x="4164" y="6245"/>
                      <a:pt x="4164" y="6280"/>
                    </a:cubicBezTo>
                    <a:cubicBezTo>
                      <a:pt x="4149" y="6280"/>
                      <a:pt x="4149" y="6280"/>
                      <a:pt x="4135" y="6314"/>
                    </a:cubicBezTo>
                    <a:cubicBezTo>
                      <a:pt x="4120" y="6314"/>
                      <a:pt x="4135" y="6349"/>
                      <a:pt x="4149" y="6349"/>
                    </a:cubicBezTo>
                    <a:cubicBezTo>
                      <a:pt x="4149" y="6349"/>
                      <a:pt x="4149" y="6383"/>
                      <a:pt x="4164" y="6383"/>
                    </a:cubicBezTo>
                    <a:cubicBezTo>
                      <a:pt x="4149" y="6383"/>
                      <a:pt x="4149" y="6452"/>
                      <a:pt x="4149" y="6452"/>
                    </a:cubicBezTo>
                    <a:cubicBezTo>
                      <a:pt x="4120" y="6487"/>
                      <a:pt x="4105" y="6487"/>
                      <a:pt x="4061" y="6452"/>
                    </a:cubicBezTo>
                    <a:cubicBezTo>
                      <a:pt x="4017" y="6625"/>
                      <a:pt x="4032" y="6694"/>
                      <a:pt x="4061" y="6901"/>
                    </a:cubicBezTo>
                    <a:cubicBezTo>
                      <a:pt x="4076" y="6901"/>
                      <a:pt x="4090" y="6901"/>
                      <a:pt x="4105" y="6901"/>
                    </a:cubicBezTo>
                    <a:cubicBezTo>
                      <a:pt x="4105" y="6901"/>
                      <a:pt x="4105" y="6832"/>
                      <a:pt x="4105" y="6832"/>
                    </a:cubicBezTo>
                    <a:cubicBezTo>
                      <a:pt x="4105" y="6832"/>
                      <a:pt x="4135" y="6832"/>
                      <a:pt x="4149" y="6832"/>
                    </a:cubicBezTo>
                    <a:cubicBezTo>
                      <a:pt x="4149" y="6832"/>
                      <a:pt x="4135" y="6763"/>
                      <a:pt x="4149" y="6728"/>
                    </a:cubicBezTo>
                    <a:cubicBezTo>
                      <a:pt x="4149" y="6763"/>
                      <a:pt x="4179" y="6763"/>
                      <a:pt x="4179" y="6797"/>
                    </a:cubicBezTo>
                    <a:cubicBezTo>
                      <a:pt x="4179" y="6832"/>
                      <a:pt x="4179" y="6832"/>
                      <a:pt x="4179" y="6832"/>
                    </a:cubicBezTo>
                    <a:cubicBezTo>
                      <a:pt x="4208" y="6866"/>
                      <a:pt x="4223" y="6797"/>
                      <a:pt x="4223" y="6797"/>
                    </a:cubicBezTo>
                    <a:cubicBezTo>
                      <a:pt x="4238" y="6763"/>
                      <a:pt x="4267" y="6763"/>
                      <a:pt x="4296" y="6728"/>
                    </a:cubicBezTo>
                    <a:cubicBezTo>
                      <a:pt x="4282" y="6763"/>
                      <a:pt x="4282" y="6797"/>
                      <a:pt x="4282" y="6797"/>
                    </a:cubicBezTo>
                    <a:cubicBezTo>
                      <a:pt x="4282" y="6797"/>
                      <a:pt x="4252" y="6866"/>
                      <a:pt x="4267" y="6866"/>
                    </a:cubicBezTo>
                    <a:cubicBezTo>
                      <a:pt x="4267" y="6866"/>
                      <a:pt x="4282" y="6935"/>
                      <a:pt x="4296" y="6970"/>
                    </a:cubicBezTo>
                    <a:cubicBezTo>
                      <a:pt x="4341" y="6970"/>
                      <a:pt x="4341" y="6970"/>
                      <a:pt x="4385" y="6935"/>
                    </a:cubicBezTo>
                    <a:cubicBezTo>
                      <a:pt x="4385" y="6970"/>
                      <a:pt x="4385" y="7073"/>
                      <a:pt x="4385" y="7073"/>
                    </a:cubicBezTo>
                    <a:cubicBezTo>
                      <a:pt x="4355" y="7108"/>
                      <a:pt x="4370" y="7039"/>
                      <a:pt x="4341" y="7073"/>
                    </a:cubicBezTo>
                    <a:cubicBezTo>
                      <a:pt x="4341" y="7142"/>
                      <a:pt x="4341" y="7142"/>
                      <a:pt x="4341" y="7142"/>
                    </a:cubicBezTo>
                    <a:cubicBezTo>
                      <a:pt x="4311" y="7108"/>
                      <a:pt x="4311" y="7108"/>
                      <a:pt x="4296" y="7142"/>
                    </a:cubicBezTo>
                    <a:cubicBezTo>
                      <a:pt x="4252" y="7177"/>
                      <a:pt x="4326" y="7212"/>
                      <a:pt x="4326" y="7212"/>
                    </a:cubicBezTo>
                    <a:cubicBezTo>
                      <a:pt x="4326" y="7212"/>
                      <a:pt x="4341" y="7315"/>
                      <a:pt x="4311" y="7281"/>
                    </a:cubicBezTo>
                    <a:cubicBezTo>
                      <a:pt x="4311" y="7315"/>
                      <a:pt x="4296" y="7315"/>
                      <a:pt x="4282" y="7315"/>
                    </a:cubicBezTo>
                    <a:cubicBezTo>
                      <a:pt x="4296" y="7419"/>
                      <a:pt x="4296" y="7419"/>
                      <a:pt x="4296" y="7419"/>
                    </a:cubicBezTo>
                    <a:cubicBezTo>
                      <a:pt x="4326" y="7384"/>
                      <a:pt x="4385" y="7350"/>
                      <a:pt x="4414" y="7350"/>
                    </a:cubicBezTo>
                    <a:cubicBezTo>
                      <a:pt x="4429" y="7350"/>
                      <a:pt x="4458" y="7453"/>
                      <a:pt x="4473" y="7488"/>
                    </a:cubicBezTo>
                    <a:cubicBezTo>
                      <a:pt x="4488" y="7488"/>
                      <a:pt x="4488" y="7488"/>
                      <a:pt x="4488" y="7488"/>
                    </a:cubicBezTo>
                    <a:cubicBezTo>
                      <a:pt x="4502" y="7453"/>
                      <a:pt x="4488" y="7419"/>
                      <a:pt x="4488" y="7384"/>
                    </a:cubicBezTo>
                    <a:cubicBezTo>
                      <a:pt x="4488" y="7384"/>
                      <a:pt x="4517" y="7350"/>
                      <a:pt x="4517" y="7315"/>
                    </a:cubicBezTo>
                    <a:cubicBezTo>
                      <a:pt x="4576" y="7419"/>
                      <a:pt x="4605" y="7419"/>
                      <a:pt x="4679" y="7350"/>
                    </a:cubicBezTo>
                    <a:cubicBezTo>
                      <a:pt x="4694" y="7419"/>
                      <a:pt x="4679" y="7419"/>
                      <a:pt x="4694" y="7419"/>
                    </a:cubicBezTo>
                    <a:cubicBezTo>
                      <a:pt x="4694" y="7419"/>
                      <a:pt x="4708" y="7384"/>
                      <a:pt x="4694" y="7350"/>
                    </a:cubicBezTo>
                    <a:cubicBezTo>
                      <a:pt x="4694" y="7350"/>
                      <a:pt x="4679" y="7315"/>
                      <a:pt x="4664" y="7315"/>
                    </a:cubicBezTo>
                    <a:cubicBezTo>
                      <a:pt x="4679" y="7315"/>
                      <a:pt x="4664" y="7246"/>
                      <a:pt x="4664" y="7212"/>
                    </a:cubicBezTo>
                    <a:cubicBezTo>
                      <a:pt x="4708" y="7246"/>
                      <a:pt x="4723" y="7212"/>
                      <a:pt x="4753" y="7246"/>
                    </a:cubicBezTo>
                    <a:cubicBezTo>
                      <a:pt x="4767" y="7246"/>
                      <a:pt x="4767" y="7315"/>
                      <a:pt x="4811" y="7315"/>
                    </a:cubicBezTo>
                    <a:cubicBezTo>
                      <a:pt x="4811" y="7315"/>
                      <a:pt x="4856" y="7246"/>
                      <a:pt x="4870" y="7212"/>
                    </a:cubicBezTo>
                    <a:cubicBezTo>
                      <a:pt x="4738" y="7142"/>
                      <a:pt x="4650" y="7039"/>
                      <a:pt x="4605" y="6797"/>
                    </a:cubicBezTo>
                    <a:cubicBezTo>
                      <a:pt x="4591" y="6797"/>
                      <a:pt x="4605" y="6728"/>
                      <a:pt x="4591" y="6728"/>
                    </a:cubicBezTo>
                    <a:cubicBezTo>
                      <a:pt x="4561" y="6694"/>
                      <a:pt x="4561" y="6694"/>
                      <a:pt x="4561" y="6694"/>
                    </a:cubicBezTo>
                    <a:cubicBezTo>
                      <a:pt x="4561" y="6625"/>
                      <a:pt x="4605" y="6556"/>
                      <a:pt x="4547" y="6487"/>
                    </a:cubicBezTo>
                    <a:cubicBezTo>
                      <a:pt x="4547" y="6452"/>
                      <a:pt x="4547" y="6452"/>
                      <a:pt x="4547" y="6452"/>
                    </a:cubicBezTo>
                    <a:cubicBezTo>
                      <a:pt x="4561" y="6418"/>
                      <a:pt x="4576" y="6418"/>
                      <a:pt x="4576" y="6418"/>
                    </a:cubicBezTo>
                    <a:cubicBezTo>
                      <a:pt x="4576" y="6383"/>
                      <a:pt x="4576" y="6383"/>
                      <a:pt x="4576" y="6383"/>
                    </a:cubicBezTo>
                    <a:cubicBezTo>
                      <a:pt x="4591" y="6418"/>
                      <a:pt x="4591" y="6280"/>
                      <a:pt x="4591" y="6280"/>
                    </a:cubicBezTo>
                    <a:cubicBezTo>
                      <a:pt x="4591" y="6280"/>
                      <a:pt x="4576" y="6280"/>
                      <a:pt x="4576" y="6245"/>
                    </a:cubicBezTo>
                    <a:cubicBezTo>
                      <a:pt x="4576" y="6211"/>
                      <a:pt x="4576" y="6211"/>
                      <a:pt x="4576" y="6211"/>
                    </a:cubicBezTo>
                    <a:cubicBezTo>
                      <a:pt x="4576" y="6211"/>
                      <a:pt x="4605" y="6176"/>
                      <a:pt x="4605" y="6176"/>
                    </a:cubicBezTo>
                    <a:cubicBezTo>
                      <a:pt x="4620" y="6107"/>
                      <a:pt x="4605" y="6004"/>
                      <a:pt x="4605" y="5969"/>
                    </a:cubicBezTo>
                    <a:cubicBezTo>
                      <a:pt x="4620" y="5935"/>
                      <a:pt x="4650" y="5935"/>
                      <a:pt x="4650" y="5900"/>
                    </a:cubicBezTo>
                    <a:cubicBezTo>
                      <a:pt x="4650" y="5900"/>
                      <a:pt x="4650" y="5866"/>
                      <a:pt x="4650" y="5831"/>
                    </a:cubicBezTo>
                    <a:cubicBezTo>
                      <a:pt x="4650" y="5831"/>
                      <a:pt x="4635" y="5797"/>
                      <a:pt x="4635" y="5797"/>
                    </a:cubicBezTo>
                    <a:cubicBezTo>
                      <a:pt x="4620" y="5797"/>
                      <a:pt x="4591" y="5797"/>
                      <a:pt x="4576" y="5797"/>
                    </a:cubicBezTo>
                    <a:cubicBezTo>
                      <a:pt x="4561" y="5797"/>
                      <a:pt x="4547" y="5728"/>
                      <a:pt x="4547" y="5728"/>
                    </a:cubicBezTo>
                    <a:cubicBezTo>
                      <a:pt x="4502" y="5693"/>
                      <a:pt x="4458" y="5762"/>
                      <a:pt x="4444" y="5762"/>
                    </a:cubicBezTo>
                    <a:cubicBezTo>
                      <a:pt x="4429" y="5624"/>
                      <a:pt x="4429" y="5624"/>
                      <a:pt x="4429" y="5624"/>
                    </a:cubicBezTo>
                    <a:cubicBezTo>
                      <a:pt x="4444" y="5659"/>
                      <a:pt x="4502" y="5762"/>
                      <a:pt x="4547" y="5693"/>
                    </a:cubicBezTo>
                    <a:cubicBezTo>
                      <a:pt x="4547" y="5693"/>
                      <a:pt x="4532" y="5659"/>
                      <a:pt x="4561" y="5659"/>
                    </a:cubicBezTo>
                    <a:cubicBezTo>
                      <a:pt x="4561" y="5659"/>
                      <a:pt x="4576" y="5728"/>
                      <a:pt x="4576" y="5762"/>
                    </a:cubicBezTo>
                    <a:cubicBezTo>
                      <a:pt x="4605" y="5762"/>
                      <a:pt x="4650" y="5728"/>
                      <a:pt x="4650" y="5728"/>
                    </a:cubicBezTo>
                    <a:cubicBezTo>
                      <a:pt x="4664" y="5693"/>
                      <a:pt x="4694" y="5693"/>
                      <a:pt x="4694" y="5624"/>
                    </a:cubicBezTo>
                    <a:cubicBezTo>
                      <a:pt x="4708" y="5624"/>
                      <a:pt x="4694" y="5590"/>
                      <a:pt x="4694" y="5555"/>
                    </a:cubicBezTo>
                    <a:cubicBezTo>
                      <a:pt x="4679" y="5590"/>
                      <a:pt x="4694" y="5521"/>
                      <a:pt x="4694" y="5486"/>
                    </a:cubicBezTo>
                    <a:cubicBezTo>
                      <a:pt x="4694" y="5486"/>
                      <a:pt x="4708" y="5555"/>
                      <a:pt x="4723" y="5555"/>
                    </a:cubicBezTo>
                    <a:cubicBezTo>
                      <a:pt x="4723" y="5555"/>
                      <a:pt x="4738" y="5521"/>
                      <a:pt x="4753" y="5555"/>
                    </a:cubicBezTo>
                    <a:cubicBezTo>
                      <a:pt x="4782" y="5486"/>
                      <a:pt x="4738" y="5486"/>
                      <a:pt x="4753" y="5417"/>
                    </a:cubicBezTo>
                    <a:cubicBezTo>
                      <a:pt x="4767" y="5417"/>
                      <a:pt x="4797" y="5417"/>
                      <a:pt x="4811" y="5417"/>
                    </a:cubicBezTo>
                    <a:cubicBezTo>
                      <a:pt x="4811" y="5383"/>
                      <a:pt x="4811" y="5383"/>
                      <a:pt x="4811" y="5383"/>
                    </a:cubicBezTo>
                    <a:cubicBezTo>
                      <a:pt x="4811" y="5348"/>
                      <a:pt x="4797" y="5245"/>
                      <a:pt x="4782" y="5210"/>
                    </a:cubicBezTo>
                    <a:cubicBezTo>
                      <a:pt x="4797" y="5210"/>
                      <a:pt x="4811" y="5176"/>
                      <a:pt x="4826" y="5210"/>
                    </a:cubicBezTo>
                    <a:cubicBezTo>
                      <a:pt x="4841" y="5314"/>
                      <a:pt x="4841" y="5314"/>
                      <a:pt x="4841" y="5314"/>
                    </a:cubicBezTo>
                    <a:cubicBezTo>
                      <a:pt x="4885" y="5245"/>
                      <a:pt x="4885" y="5245"/>
                      <a:pt x="4885" y="5245"/>
                    </a:cubicBezTo>
                    <a:cubicBezTo>
                      <a:pt x="4900" y="5176"/>
                      <a:pt x="4885" y="5141"/>
                      <a:pt x="4900" y="5107"/>
                    </a:cubicBezTo>
                    <a:cubicBezTo>
                      <a:pt x="4914" y="5107"/>
                      <a:pt x="4929" y="5107"/>
                      <a:pt x="4929" y="5107"/>
                    </a:cubicBezTo>
                    <a:cubicBezTo>
                      <a:pt x="4929" y="5072"/>
                      <a:pt x="4944" y="5003"/>
                      <a:pt x="4929" y="5038"/>
                    </a:cubicBezTo>
                    <a:cubicBezTo>
                      <a:pt x="4914" y="5003"/>
                      <a:pt x="4929" y="4969"/>
                      <a:pt x="4914" y="4969"/>
                    </a:cubicBezTo>
                    <a:cubicBezTo>
                      <a:pt x="4944" y="4969"/>
                      <a:pt x="4959" y="4969"/>
                      <a:pt x="4988" y="4934"/>
                    </a:cubicBezTo>
                    <a:cubicBezTo>
                      <a:pt x="4988" y="4900"/>
                      <a:pt x="4988" y="4865"/>
                      <a:pt x="4988" y="4865"/>
                    </a:cubicBezTo>
                    <a:cubicBezTo>
                      <a:pt x="5003" y="4865"/>
                      <a:pt x="5047" y="4865"/>
                      <a:pt x="5076" y="4900"/>
                    </a:cubicBezTo>
                    <a:cubicBezTo>
                      <a:pt x="5076" y="4831"/>
                      <a:pt x="5062" y="4796"/>
                      <a:pt x="5091" y="4796"/>
                    </a:cubicBezTo>
                    <a:cubicBezTo>
                      <a:pt x="5106" y="4796"/>
                      <a:pt x="5135" y="4865"/>
                      <a:pt x="5165" y="4831"/>
                    </a:cubicBezTo>
                    <a:cubicBezTo>
                      <a:pt x="5179" y="4831"/>
                      <a:pt x="5165" y="4727"/>
                      <a:pt x="5165" y="4727"/>
                    </a:cubicBezTo>
                    <a:cubicBezTo>
                      <a:pt x="5179" y="4693"/>
                      <a:pt x="5194" y="4727"/>
                      <a:pt x="5209" y="4727"/>
                    </a:cubicBezTo>
                    <a:cubicBezTo>
                      <a:pt x="5223" y="4727"/>
                      <a:pt x="5223" y="4624"/>
                      <a:pt x="5238" y="4624"/>
                    </a:cubicBezTo>
                    <a:cubicBezTo>
                      <a:pt x="5253" y="4589"/>
                      <a:pt x="5268" y="4624"/>
                      <a:pt x="5282" y="4624"/>
                    </a:cubicBezTo>
                    <a:cubicBezTo>
                      <a:pt x="5297" y="4555"/>
                      <a:pt x="5297" y="4555"/>
                      <a:pt x="5297" y="4555"/>
                    </a:cubicBezTo>
                    <a:cubicBezTo>
                      <a:pt x="5297" y="4555"/>
                      <a:pt x="5400" y="4486"/>
                      <a:pt x="5400" y="4486"/>
                    </a:cubicBezTo>
                    <a:cubicBezTo>
                      <a:pt x="5429" y="4451"/>
                      <a:pt x="5429" y="4520"/>
                      <a:pt x="5474" y="4486"/>
                    </a:cubicBezTo>
                    <a:cubicBezTo>
                      <a:pt x="5503" y="4486"/>
                      <a:pt x="5562" y="4348"/>
                      <a:pt x="5591" y="4348"/>
                    </a:cubicBezTo>
                    <a:cubicBezTo>
                      <a:pt x="5606" y="4348"/>
                      <a:pt x="5621" y="4417"/>
                      <a:pt x="5635" y="4417"/>
                    </a:cubicBezTo>
                    <a:cubicBezTo>
                      <a:pt x="5635" y="4417"/>
                      <a:pt x="5650" y="4348"/>
                      <a:pt x="5650" y="4348"/>
                    </a:cubicBezTo>
                    <a:cubicBezTo>
                      <a:pt x="5665" y="4348"/>
                      <a:pt x="5680" y="4348"/>
                      <a:pt x="5694" y="4348"/>
                    </a:cubicBezTo>
                    <a:cubicBezTo>
                      <a:pt x="5694" y="4348"/>
                      <a:pt x="5724" y="4279"/>
                      <a:pt x="5724" y="4279"/>
                    </a:cubicBezTo>
                    <a:cubicBezTo>
                      <a:pt x="5783" y="4244"/>
                      <a:pt x="5827" y="4279"/>
                      <a:pt x="5900" y="4244"/>
                    </a:cubicBezTo>
                    <a:cubicBezTo>
                      <a:pt x="5900" y="4244"/>
                      <a:pt x="5930" y="4175"/>
                      <a:pt x="5944" y="4175"/>
                    </a:cubicBezTo>
                    <a:cubicBezTo>
                      <a:pt x="5959" y="4175"/>
                      <a:pt x="5989" y="4175"/>
                      <a:pt x="6003" y="4175"/>
                    </a:cubicBezTo>
                    <a:cubicBezTo>
                      <a:pt x="6003" y="4175"/>
                      <a:pt x="6018" y="4106"/>
                      <a:pt x="6033" y="4106"/>
                    </a:cubicBezTo>
                    <a:cubicBezTo>
                      <a:pt x="6047" y="4106"/>
                      <a:pt x="6062" y="4106"/>
                      <a:pt x="6062" y="4106"/>
                    </a:cubicBezTo>
                    <a:cubicBezTo>
                      <a:pt x="6077" y="4106"/>
                      <a:pt x="6077" y="4037"/>
                      <a:pt x="6077" y="4037"/>
                    </a:cubicBezTo>
                    <a:cubicBezTo>
                      <a:pt x="6106" y="4003"/>
                      <a:pt x="6106" y="4037"/>
                      <a:pt x="6121" y="4003"/>
                    </a:cubicBezTo>
                    <a:cubicBezTo>
                      <a:pt x="6136" y="3968"/>
                      <a:pt x="6150" y="3830"/>
                      <a:pt x="6150" y="3761"/>
                    </a:cubicBezTo>
                    <a:cubicBezTo>
                      <a:pt x="6150" y="3727"/>
                      <a:pt x="6106" y="3727"/>
                      <a:pt x="6106" y="3727"/>
                    </a:cubicBezTo>
                    <a:cubicBezTo>
                      <a:pt x="6106" y="3692"/>
                      <a:pt x="6106" y="3623"/>
                      <a:pt x="6092" y="3623"/>
                    </a:cubicBezTo>
                    <a:cubicBezTo>
                      <a:pt x="6092" y="3588"/>
                      <a:pt x="6047" y="3588"/>
                      <a:pt x="6033" y="3588"/>
                    </a:cubicBezTo>
                    <a:close/>
                    <a:moveTo>
                      <a:pt x="15111" y="4141"/>
                    </a:moveTo>
                    <a:cubicBezTo>
                      <a:pt x="15082" y="4175"/>
                      <a:pt x="15023" y="4382"/>
                      <a:pt x="14993" y="4417"/>
                    </a:cubicBezTo>
                    <a:cubicBezTo>
                      <a:pt x="14993" y="4417"/>
                      <a:pt x="14993" y="4417"/>
                      <a:pt x="14993" y="4417"/>
                    </a:cubicBezTo>
                    <a:cubicBezTo>
                      <a:pt x="14979" y="4451"/>
                      <a:pt x="14993" y="4486"/>
                      <a:pt x="14993" y="4555"/>
                    </a:cubicBezTo>
                    <a:cubicBezTo>
                      <a:pt x="14979" y="4555"/>
                      <a:pt x="14949" y="4589"/>
                      <a:pt x="14949" y="4624"/>
                    </a:cubicBezTo>
                    <a:cubicBezTo>
                      <a:pt x="14949" y="4727"/>
                      <a:pt x="14964" y="4762"/>
                      <a:pt x="14964" y="4831"/>
                    </a:cubicBezTo>
                    <a:cubicBezTo>
                      <a:pt x="14964" y="4831"/>
                      <a:pt x="14949" y="4796"/>
                      <a:pt x="14949" y="4831"/>
                    </a:cubicBezTo>
                    <a:cubicBezTo>
                      <a:pt x="14949" y="4865"/>
                      <a:pt x="14979" y="4865"/>
                      <a:pt x="14979" y="4900"/>
                    </a:cubicBezTo>
                    <a:cubicBezTo>
                      <a:pt x="14979" y="4900"/>
                      <a:pt x="14979" y="4934"/>
                      <a:pt x="14979" y="4969"/>
                    </a:cubicBezTo>
                    <a:cubicBezTo>
                      <a:pt x="14993" y="4969"/>
                      <a:pt x="14993" y="4969"/>
                      <a:pt x="14993" y="4969"/>
                    </a:cubicBezTo>
                    <a:cubicBezTo>
                      <a:pt x="14979" y="4969"/>
                      <a:pt x="15008" y="5038"/>
                      <a:pt x="14964" y="5038"/>
                    </a:cubicBezTo>
                    <a:cubicBezTo>
                      <a:pt x="14964" y="5038"/>
                      <a:pt x="14964" y="5038"/>
                      <a:pt x="14964" y="5038"/>
                    </a:cubicBezTo>
                    <a:cubicBezTo>
                      <a:pt x="14979" y="5072"/>
                      <a:pt x="14993" y="5038"/>
                      <a:pt x="15008" y="5072"/>
                    </a:cubicBezTo>
                    <a:cubicBezTo>
                      <a:pt x="15023" y="5072"/>
                      <a:pt x="15023" y="5176"/>
                      <a:pt x="15023" y="5176"/>
                    </a:cubicBezTo>
                    <a:cubicBezTo>
                      <a:pt x="15052" y="5245"/>
                      <a:pt x="15096" y="5245"/>
                      <a:pt x="15141" y="5279"/>
                    </a:cubicBezTo>
                    <a:cubicBezTo>
                      <a:pt x="15155" y="5245"/>
                      <a:pt x="15199" y="5141"/>
                      <a:pt x="15214" y="5072"/>
                    </a:cubicBezTo>
                    <a:cubicBezTo>
                      <a:pt x="15214" y="5038"/>
                      <a:pt x="15214" y="5003"/>
                      <a:pt x="15214" y="4969"/>
                    </a:cubicBezTo>
                    <a:cubicBezTo>
                      <a:pt x="15229" y="4969"/>
                      <a:pt x="15229" y="4969"/>
                      <a:pt x="15229" y="4969"/>
                    </a:cubicBezTo>
                    <a:cubicBezTo>
                      <a:pt x="15302" y="4762"/>
                      <a:pt x="15302" y="4762"/>
                      <a:pt x="15302" y="4762"/>
                    </a:cubicBezTo>
                    <a:cubicBezTo>
                      <a:pt x="15302" y="4727"/>
                      <a:pt x="15288" y="4555"/>
                      <a:pt x="15288" y="4555"/>
                    </a:cubicBezTo>
                    <a:cubicBezTo>
                      <a:pt x="15273" y="4520"/>
                      <a:pt x="15244" y="4486"/>
                      <a:pt x="15229" y="4486"/>
                    </a:cubicBezTo>
                    <a:cubicBezTo>
                      <a:pt x="15229" y="4451"/>
                      <a:pt x="15229" y="4382"/>
                      <a:pt x="15229" y="4348"/>
                    </a:cubicBezTo>
                    <a:cubicBezTo>
                      <a:pt x="15214" y="4348"/>
                      <a:pt x="15199" y="4348"/>
                      <a:pt x="15185" y="4348"/>
                    </a:cubicBezTo>
                    <a:cubicBezTo>
                      <a:pt x="15170" y="4348"/>
                      <a:pt x="15155" y="4244"/>
                      <a:pt x="15141" y="4244"/>
                    </a:cubicBezTo>
                    <a:cubicBezTo>
                      <a:pt x="15126" y="4210"/>
                      <a:pt x="15126" y="4244"/>
                      <a:pt x="15111" y="4210"/>
                    </a:cubicBezTo>
                    <a:cubicBezTo>
                      <a:pt x="15111" y="4210"/>
                      <a:pt x="15126" y="4106"/>
                      <a:pt x="15111" y="4141"/>
                    </a:cubicBezTo>
                    <a:close/>
                    <a:moveTo>
                      <a:pt x="10697" y="4210"/>
                    </a:moveTo>
                    <a:cubicBezTo>
                      <a:pt x="10756" y="4244"/>
                      <a:pt x="10712" y="4313"/>
                      <a:pt x="10741" y="4348"/>
                    </a:cubicBezTo>
                    <a:cubicBezTo>
                      <a:pt x="10756" y="4348"/>
                      <a:pt x="10756" y="4313"/>
                      <a:pt x="10771" y="4348"/>
                    </a:cubicBezTo>
                    <a:cubicBezTo>
                      <a:pt x="10771" y="4382"/>
                      <a:pt x="10771" y="4382"/>
                      <a:pt x="10771" y="4382"/>
                    </a:cubicBezTo>
                    <a:cubicBezTo>
                      <a:pt x="10756" y="4382"/>
                      <a:pt x="10726" y="4451"/>
                      <a:pt x="10712" y="4451"/>
                    </a:cubicBezTo>
                    <a:cubicBezTo>
                      <a:pt x="10697" y="4451"/>
                      <a:pt x="10682" y="4451"/>
                      <a:pt x="10682" y="4451"/>
                    </a:cubicBezTo>
                    <a:cubicBezTo>
                      <a:pt x="10668" y="4451"/>
                      <a:pt x="10653" y="4520"/>
                      <a:pt x="10653" y="4555"/>
                    </a:cubicBezTo>
                    <a:cubicBezTo>
                      <a:pt x="10623" y="4555"/>
                      <a:pt x="10594" y="4555"/>
                      <a:pt x="10565" y="4589"/>
                    </a:cubicBezTo>
                    <a:cubicBezTo>
                      <a:pt x="10565" y="4589"/>
                      <a:pt x="10565" y="4658"/>
                      <a:pt x="10565" y="4693"/>
                    </a:cubicBezTo>
                    <a:cubicBezTo>
                      <a:pt x="10535" y="4727"/>
                      <a:pt x="10506" y="4693"/>
                      <a:pt x="10506" y="4762"/>
                    </a:cubicBezTo>
                    <a:cubicBezTo>
                      <a:pt x="10491" y="4762"/>
                      <a:pt x="10506" y="4796"/>
                      <a:pt x="10506" y="4831"/>
                    </a:cubicBezTo>
                    <a:cubicBezTo>
                      <a:pt x="10491" y="4831"/>
                      <a:pt x="10476" y="4831"/>
                      <a:pt x="10476" y="4831"/>
                    </a:cubicBezTo>
                    <a:cubicBezTo>
                      <a:pt x="10447" y="4727"/>
                      <a:pt x="10476" y="4727"/>
                      <a:pt x="10388" y="4693"/>
                    </a:cubicBezTo>
                    <a:cubicBezTo>
                      <a:pt x="10417" y="4589"/>
                      <a:pt x="10403" y="4555"/>
                      <a:pt x="10417" y="4451"/>
                    </a:cubicBezTo>
                    <a:cubicBezTo>
                      <a:pt x="10417" y="4451"/>
                      <a:pt x="10432" y="4417"/>
                      <a:pt x="10447" y="4417"/>
                    </a:cubicBezTo>
                    <a:cubicBezTo>
                      <a:pt x="10447" y="4451"/>
                      <a:pt x="10462" y="4486"/>
                      <a:pt x="10476" y="4520"/>
                    </a:cubicBezTo>
                    <a:cubicBezTo>
                      <a:pt x="10520" y="4486"/>
                      <a:pt x="10579" y="4486"/>
                      <a:pt x="10623" y="4451"/>
                    </a:cubicBezTo>
                    <a:cubicBezTo>
                      <a:pt x="10653" y="4417"/>
                      <a:pt x="10682" y="4382"/>
                      <a:pt x="10712" y="4348"/>
                    </a:cubicBezTo>
                    <a:cubicBezTo>
                      <a:pt x="10697" y="4348"/>
                      <a:pt x="10712" y="4279"/>
                      <a:pt x="10682" y="4313"/>
                    </a:cubicBezTo>
                    <a:cubicBezTo>
                      <a:pt x="10682" y="4279"/>
                      <a:pt x="10682" y="4210"/>
                      <a:pt x="10697" y="4210"/>
                    </a:cubicBezTo>
                    <a:close/>
                    <a:moveTo>
                      <a:pt x="15641" y="4382"/>
                    </a:moveTo>
                    <a:cubicBezTo>
                      <a:pt x="15641" y="4417"/>
                      <a:pt x="15670" y="4451"/>
                      <a:pt x="15670" y="4486"/>
                    </a:cubicBezTo>
                    <a:cubicBezTo>
                      <a:pt x="15685" y="4555"/>
                      <a:pt x="15656" y="4693"/>
                      <a:pt x="15670" y="4762"/>
                    </a:cubicBezTo>
                    <a:cubicBezTo>
                      <a:pt x="15670" y="4796"/>
                      <a:pt x="15700" y="4865"/>
                      <a:pt x="15700" y="4900"/>
                    </a:cubicBezTo>
                    <a:cubicBezTo>
                      <a:pt x="15714" y="4900"/>
                      <a:pt x="15729" y="4900"/>
                      <a:pt x="15744" y="4900"/>
                    </a:cubicBezTo>
                    <a:cubicBezTo>
                      <a:pt x="15759" y="4865"/>
                      <a:pt x="15773" y="4831"/>
                      <a:pt x="15788" y="4796"/>
                    </a:cubicBezTo>
                    <a:cubicBezTo>
                      <a:pt x="15803" y="4762"/>
                      <a:pt x="15817" y="4762"/>
                      <a:pt x="15847" y="4762"/>
                    </a:cubicBezTo>
                    <a:cubicBezTo>
                      <a:pt x="15862" y="4624"/>
                      <a:pt x="15862" y="4451"/>
                      <a:pt x="15773" y="4486"/>
                    </a:cubicBezTo>
                    <a:cubicBezTo>
                      <a:pt x="15773" y="4486"/>
                      <a:pt x="15759" y="4520"/>
                      <a:pt x="15729" y="4520"/>
                    </a:cubicBezTo>
                    <a:cubicBezTo>
                      <a:pt x="15714" y="4520"/>
                      <a:pt x="15700" y="4417"/>
                      <a:pt x="15685" y="4417"/>
                    </a:cubicBezTo>
                    <a:cubicBezTo>
                      <a:pt x="15670" y="4382"/>
                      <a:pt x="15656" y="4382"/>
                      <a:pt x="15641" y="4382"/>
                    </a:cubicBezTo>
                    <a:close/>
                    <a:moveTo>
                      <a:pt x="16200" y="4417"/>
                    </a:moveTo>
                    <a:cubicBezTo>
                      <a:pt x="16200" y="4486"/>
                      <a:pt x="16200" y="4589"/>
                      <a:pt x="16185" y="4693"/>
                    </a:cubicBezTo>
                    <a:cubicBezTo>
                      <a:pt x="16200" y="4693"/>
                      <a:pt x="16274" y="4796"/>
                      <a:pt x="16274" y="4831"/>
                    </a:cubicBezTo>
                    <a:cubicBezTo>
                      <a:pt x="16303" y="4831"/>
                      <a:pt x="16347" y="4796"/>
                      <a:pt x="16362" y="4831"/>
                    </a:cubicBezTo>
                    <a:cubicBezTo>
                      <a:pt x="16377" y="4831"/>
                      <a:pt x="16377" y="4865"/>
                      <a:pt x="16391" y="4900"/>
                    </a:cubicBezTo>
                    <a:cubicBezTo>
                      <a:pt x="16406" y="4900"/>
                      <a:pt x="16494" y="4865"/>
                      <a:pt x="16524" y="4831"/>
                    </a:cubicBezTo>
                    <a:cubicBezTo>
                      <a:pt x="16538" y="4831"/>
                      <a:pt x="16524" y="4796"/>
                      <a:pt x="16538" y="4762"/>
                    </a:cubicBezTo>
                    <a:cubicBezTo>
                      <a:pt x="16553" y="4727"/>
                      <a:pt x="16597" y="4693"/>
                      <a:pt x="16641" y="4693"/>
                    </a:cubicBezTo>
                    <a:cubicBezTo>
                      <a:pt x="16627" y="4589"/>
                      <a:pt x="16627" y="4589"/>
                      <a:pt x="16627" y="4589"/>
                    </a:cubicBezTo>
                    <a:cubicBezTo>
                      <a:pt x="16627" y="4589"/>
                      <a:pt x="16597" y="4520"/>
                      <a:pt x="16597" y="4520"/>
                    </a:cubicBezTo>
                    <a:cubicBezTo>
                      <a:pt x="16568" y="4486"/>
                      <a:pt x="16494" y="4486"/>
                      <a:pt x="16450" y="4486"/>
                    </a:cubicBezTo>
                    <a:cubicBezTo>
                      <a:pt x="16450" y="4451"/>
                      <a:pt x="16421" y="4417"/>
                      <a:pt x="16421" y="4417"/>
                    </a:cubicBezTo>
                    <a:cubicBezTo>
                      <a:pt x="16391" y="4382"/>
                      <a:pt x="16347" y="4451"/>
                      <a:pt x="16332" y="4451"/>
                    </a:cubicBezTo>
                    <a:cubicBezTo>
                      <a:pt x="16274" y="4451"/>
                      <a:pt x="16244" y="4417"/>
                      <a:pt x="16200" y="4417"/>
                    </a:cubicBezTo>
                    <a:close/>
                    <a:moveTo>
                      <a:pt x="15302" y="5245"/>
                    </a:moveTo>
                    <a:cubicBezTo>
                      <a:pt x="15302" y="5245"/>
                      <a:pt x="15288" y="5279"/>
                      <a:pt x="15288" y="5314"/>
                    </a:cubicBezTo>
                    <a:cubicBezTo>
                      <a:pt x="15273" y="5383"/>
                      <a:pt x="15302" y="5348"/>
                      <a:pt x="15302" y="5383"/>
                    </a:cubicBezTo>
                    <a:cubicBezTo>
                      <a:pt x="15288" y="5383"/>
                      <a:pt x="15332" y="5417"/>
                      <a:pt x="15332" y="5417"/>
                    </a:cubicBezTo>
                    <a:cubicBezTo>
                      <a:pt x="15332" y="5417"/>
                      <a:pt x="15347" y="5417"/>
                      <a:pt x="15347" y="5383"/>
                    </a:cubicBezTo>
                    <a:cubicBezTo>
                      <a:pt x="15347" y="5383"/>
                      <a:pt x="15347" y="5348"/>
                      <a:pt x="15347" y="5314"/>
                    </a:cubicBezTo>
                    <a:cubicBezTo>
                      <a:pt x="15347" y="5314"/>
                      <a:pt x="15332" y="5245"/>
                      <a:pt x="15347" y="5245"/>
                    </a:cubicBezTo>
                    <a:cubicBezTo>
                      <a:pt x="15332" y="5245"/>
                      <a:pt x="15302" y="5245"/>
                      <a:pt x="15302" y="5245"/>
                    </a:cubicBezTo>
                    <a:close/>
                    <a:moveTo>
                      <a:pt x="15494" y="5348"/>
                    </a:moveTo>
                    <a:cubicBezTo>
                      <a:pt x="15479" y="5348"/>
                      <a:pt x="15464" y="5417"/>
                      <a:pt x="15464" y="5417"/>
                    </a:cubicBezTo>
                    <a:cubicBezTo>
                      <a:pt x="15435" y="5452"/>
                      <a:pt x="15391" y="5452"/>
                      <a:pt x="15376" y="5486"/>
                    </a:cubicBezTo>
                    <a:cubicBezTo>
                      <a:pt x="15347" y="5555"/>
                      <a:pt x="15361" y="5624"/>
                      <a:pt x="15317" y="5659"/>
                    </a:cubicBezTo>
                    <a:cubicBezTo>
                      <a:pt x="15302" y="5693"/>
                      <a:pt x="15288" y="5693"/>
                      <a:pt x="15258" y="5693"/>
                    </a:cubicBezTo>
                    <a:cubicBezTo>
                      <a:pt x="15273" y="5762"/>
                      <a:pt x="15273" y="5762"/>
                      <a:pt x="15273" y="5762"/>
                    </a:cubicBezTo>
                    <a:cubicBezTo>
                      <a:pt x="15288" y="5797"/>
                      <a:pt x="15317" y="5762"/>
                      <a:pt x="15347" y="5762"/>
                    </a:cubicBezTo>
                    <a:cubicBezTo>
                      <a:pt x="15347" y="5797"/>
                      <a:pt x="15376" y="5831"/>
                      <a:pt x="15391" y="5831"/>
                    </a:cubicBezTo>
                    <a:cubicBezTo>
                      <a:pt x="15435" y="5866"/>
                      <a:pt x="15435" y="5797"/>
                      <a:pt x="15479" y="5797"/>
                    </a:cubicBezTo>
                    <a:cubicBezTo>
                      <a:pt x="15479" y="5797"/>
                      <a:pt x="15508" y="5866"/>
                      <a:pt x="15523" y="5866"/>
                    </a:cubicBezTo>
                    <a:cubicBezTo>
                      <a:pt x="15582" y="5900"/>
                      <a:pt x="15656" y="5900"/>
                      <a:pt x="15714" y="5900"/>
                    </a:cubicBezTo>
                    <a:cubicBezTo>
                      <a:pt x="15714" y="5831"/>
                      <a:pt x="15729" y="5728"/>
                      <a:pt x="15714" y="5624"/>
                    </a:cubicBezTo>
                    <a:cubicBezTo>
                      <a:pt x="15700" y="5590"/>
                      <a:pt x="15670" y="5590"/>
                      <a:pt x="15656" y="5555"/>
                    </a:cubicBezTo>
                    <a:cubicBezTo>
                      <a:pt x="15641" y="5555"/>
                      <a:pt x="15641" y="5521"/>
                      <a:pt x="15641" y="5486"/>
                    </a:cubicBezTo>
                    <a:cubicBezTo>
                      <a:pt x="15597" y="5417"/>
                      <a:pt x="15582" y="5417"/>
                      <a:pt x="15523" y="5383"/>
                    </a:cubicBezTo>
                    <a:cubicBezTo>
                      <a:pt x="15523" y="5383"/>
                      <a:pt x="15494" y="5348"/>
                      <a:pt x="15494" y="5348"/>
                    </a:cubicBezTo>
                    <a:close/>
                    <a:moveTo>
                      <a:pt x="20408" y="6970"/>
                    </a:moveTo>
                    <a:cubicBezTo>
                      <a:pt x="20379" y="7039"/>
                      <a:pt x="20379" y="7073"/>
                      <a:pt x="20335" y="7108"/>
                    </a:cubicBezTo>
                    <a:cubicBezTo>
                      <a:pt x="20335" y="7108"/>
                      <a:pt x="20320" y="7108"/>
                      <a:pt x="20305" y="7108"/>
                    </a:cubicBezTo>
                    <a:cubicBezTo>
                      <a:pt x="20246" y="7281"/>
                      <a:pt x="20246" y="7281"/>
                      <a:pt x="20246" y="7281"/>
                    </a:cubicBezTo>
                    <a:cubicBezTo>
                      <a:pt x="20232" y="7315"/>
                      <a:pt x="20246" y="7350"/>
                      <a:pt x="20246" y="7350"/>
                    </a:cubicBezTo>
                    <a:cubicBezTo>
                      <a:pt x="20290" y="7384"/>
                      <a:pt x="20364" y="7419"/>
                      <a:pt x="20408" y="7419"/>
                    </a:cubicBezTo>
                    <a:cubicBezTo>
                      <a:pt x="20423" y="7384"/>
                      <a:pt x="20438" y="7315"/>
                      <a:pt x="20482" y="7315"/>
                    </a:cubicBezTo>
                    <a:cubicBezTo>
                      <a:pt x="20482" y="7350"/>
                      <a:pt x="20482" y="7350"/>
                      <a:pt x="20482" y="7350"/>
                    </a:cubicBezTo>
                    <a:cubicBezTo>
                      <a:pt x="20526" y="7384"/>
                      <a:pt x="20629" y="7384"/>
                      <a:pt x="20673" y="7419"/>
                    </a:cubicBezTo>
                    <a:cubicBezTo>
                      <a:pt x="20673" y="7315"/>
                      <a:pt x="20688" y="7281"/>
                      <a:pt x="20673" y="7212"/>
                    </a:cubicBezTo>
                    <a:cubicBezTo>
                      <a:pt x="20658" y="7212"/>
                      <a:pt x="20644" y="7142"/>
                      <a:pt x="20644" y="7142"/>
                    </a:cubicBezTo>
                    <a:cubicBezTo>
                      <a:pt x="20599" y="7073"/>
                      <a:pt x="20541" y="7108"/>
                      <a:pt x="20496" y="7073"/>
                    </a:cubicBezTo>
                    <a:cubicBezTo>
                      <a:pt x="20467" y="7073"/>
                      <a:pt x="20438" y="7004"/>
                      <a:pt x="20408" y="6970"/>
                    </a:cubicBezTo>
                    <a:close/>
                    <a:moveTo>
                      <a:pt x="18907" y="7557"/>
                    </a:moveTo>
                    <a:cubicBezTo>
                      <a:pt x="18893" y="7591"/>
                      <a:pt x="18893" y="7557"/>
                      <a:pt x="18878" y="7591"/>
                    </a:cubicBezTo>
                    <a:cubicBezTo>
                      <a:pt x="18863" y="7626"/>
                      <a:pt x="18878" y="7660"/>
                      <a:pt x="18878" y="7695"/>
                    </a:cubicBezTo>
                    <a:cubicBezTo>
                      <a:pt x="18907" y="7764"/>
                      <a:pt x="18937" y="7833"/>
                      <a:pt x="18996" y="7764"/>
                    </a:cubicBezTo>
                    <a:cubicBezTo>
                      <a:pt x="18996" y="7764"/>
                      <a:pt x="18996" y="7729"/>
                      <a:pt x="19010" y="7695"/>
                    </a:cubicBezTo>
                    <a:lnTo>
                      <a:pt x="18907" y="7557"/>
                    </a:lnTo>
                    <a:close/>
                    <a:moveTo>
                      <a:pt x="1957" y="11559"/>
                    </a:moveTo>
                    <a:cubicBezTo>
                      <a:pt x="1972" y="11559"/>
                      <a:pt x="2001" y="11594"/>
                      <a:pt x="2001" y="11594"/>
                    </a:cubicBezTo>
                    <a:cubicBezTo>
                      <a:pt x="2016" y="11628"/>
                      <a:pt x="2045" y="11594"/>
                      <a:pt x="2075" y="11594"/>
                    </a:cubicBezTo>
                    <a:cubicBezTo>
                      <a:pt x="2075" y="11628"/>
                      <a:pt x="2089" y="11663"/>
                      <a:pt x="2104" y="11663"/>
                    </a:cubicBezTo>
                    <a:cubicBezTo>
                      <a:pt x="2104" y="11766"/>
                      <a:pt x="2075" y="11870"/>
                      <a:pt x="2104" y="11973"/>
                    </a:cubicBezTo>
                    <a:cubicBezTo>
                      <a:pt x="2104" y="12008"/>
                      <a:pt x="2134" y="12042"/>
                      <a:pt x="2148" y="12077"/>
                    </a:cubicBezTo>
                    <a:cubicBezTo>
                      <a:pt x="2148" y="12077"/>
                      <a:pt x="2192" y="12215"/>
                      <a:pt x="2178" y="12215"/>
                    </a:cubicBezTo>
                    <a:cubicBezTo>
                      <a:pt x="2148" y="12249"/>
                      <a:pt x="2163" y="12284"/>
                      <a:pt x="2163" y="12353"/>
                    </a:cubicBezTo>
                    <a:cubicBezTo>
                      <a:pt x="2148" y="12387"/>
                      <a:pt x="2134" y="12387"/>
                      <a:pt x="2134" y="12422"/>
                    </a:cubicBezTo>
                    <a:cubicBezTo>
                      <a:pt x="2134" y="12422"/>
                      <a:pt x="2119" y="12456"/>
                      <a:pt x="2119" y="12456"/>
                    </a:cubicBezTo>
                    <a:cubicBezTo>
                      <a:pt x="2119" y="12422"/>
                      <a:pt x="2089" y="12353"/>
                      <a:pt x="2075" y="12318"/>
                    </a:cubicBezTo>
                    <a:cubicBezTo>
                      <a:pt x="2075" y="12284"/>
                      <a:pt x="2045" y="12180"/>
                      <a:pt x="2031" y="12180"/>
                    </a:cubicBezTo>
                    <a:cubicBezTo>
                      <a:pt x="2031" y="12180"/>
                      <a:pt x="2001" y="12180"/>
                      <a:pt x="2001" y="12180"/>
                    </a:cubicBezTo>
                    <a:cubicBezTo>
                      <a:pt x="1986" y="12146"/>
                      <a:pt x="2001" y="12111"/>
                      <a:pt x="1986" y="12077"/>
                    </a:cubicBezTo>
                    <a:cubicBezTo>
                      <a:pt x="1986" y="12042"/>
                      <a:pt x="1942" y="12042"/>
                      <a:pt x="1928" y="12008"/>
                    </a:cubicBezTo>
                    <a:cubicBezTo>
                      <a:pt x="1928" y="12008"/>
                      <a:pt x="1928" y="11939"/>
                      <a:pt x="1928" y="11939"/>
                    </a:cubicBezTo>
                    <a:cubicBezTo>
                      <a:pt x="1942" y="11973"/>
                      <a:pt x="1957" y="11939"/>
                      <a:pt x="1972" y="11939"/>
                    </a:cubicBezTo>
                    <a:cubicBezTo>
                      <a:pt x="1972" y="11973"/>
                      <a:pt x="1972" y="12008"/>
                      <a:pt x="1986" y="12008"/>
                    </a:cubicBezTo>
                    <a:cubicBezTo>
                      <a:pt x="2001" y="12215"/>
                      <a:pt x="2001" y="12008"/>
                      <a:pt x="1972" y="11939"/>
                    </a:cubicBezTo>
                    <a:cubicBezTo>
                      <a:pt x="1986" y="11939"/>
                      <a:pt x="1986" y="11939"/>
                      <a:pt x="1986" y="11939"/>
                    </a:cubicBezTo>
                    <a:cubicBezTo>
                      <a:pt x="1986" y="11939"/>
                      <a:pt x="1986" y="11939"/>
                      <a:pt x="1986" y="11904"/>
                    </a:cubicBezTo>
                    <a:cubicBezTo>
                      <a:pt x="2060" y="11870"/>
                      <a:pt x="2031" y="12042"/>
                      <a:pt x="2045" y="11697"/>
                    </a:cubicBezTo>
                    <a:cubicBezTo>
                      <a:pt x="2031" y="11697"/>
                      <a:pt x="2016" y="11697"/>
                      <a:pt x="1986" y="11732"/>
                    </a:cubicBezTo>
                    <a:cubicBezTo>
                      <a:pt x="1986" y="11732"/>
                      <a:pt x="1986" y="11732"/>
                      <a:pt x="1986" y="11732"/>
                    </a:cubicBezTo>
                    <a:cubicBezTo>
                      <a:pt x="1972" y="11732"/>
                      <a:pt x="1972" y="11663"/>
                      <a:pt x="1957" y="11663"/>
                    </a:cubicBezTo>
                    <a:cubicBezTo>
                      <a:pt x="1957" y="11663"/>
                      <a:pt x="1972" y="11594"/>
                      <a:pt x="1957" y="11594"/>
                    </a:cubicBezTo>
                    <a:cubicBezTo>
                      <a:pt x="1942" y="11594"/>
                      <a:pt x="1942" y="11559"/>
                      <a:pt x="1957" y="11559"/>
                    </a:cubicBezTo>
                    <a:close/>
                    <a:moveTo>
                      <a:pt x="1457" y="11973"/>
                    </a:moveTo>
                    <a:cubicBezTo>
                      <a:pt x="1486" y="11973"/>
                      <a:pt x="1457" y="12008"/>
                      <a:pt x="1471" y="12008"/>
                    </a:cubicBezTo>
                    <a:cubicBezTo>
                      <a:pt x="1486" y="12042"/>
                      <a:pt x="1516" y="12008"/>
                      <a:pt x="1530" y="12008"/>
                    </a:cubicBezTo>
                    <a:cubicBezTo>
                      <a:pt x="1530" y="12042"/>
                      <a:pt x="1545" y="12111"/>
                      <a:pt x="1545" y="12146"/>
                    </a:cubicBezTo>
                    <a:cubicBezTo>
                      <a:pt x="1560" y="12146"/>
                      <a:pt x="1574" y="12146"/>
                      <a:pt x="1589" y="12146"/>
                    </a:cubicBezTo>
                    <a:cubicBezTo>
                      <a:pt x="1663" y="12284"/>
                      <a:pt x="1677" y="12422"/>
                      <a:pt x="1722" y="12629"/>
                    </a:cubicBezTo>
                    <a:cubicBezTo>
                      <a:pt x="1692" y="12629"/>
                      <a:pt x="1692" y="12594"/>
                      <a:pt x="1663" y="12594"/>
                    </a:cubicBezTo>
                    <a:cubicBezTo>
                      <a:pt x="1663" y="12663"/>
                      <a:pt x="1677" y="12698"/>
                      <a:pt x="1663" y="12732"/>
                    </a:cubicBezTo>
                    <a:cubicBezTo>
                      <a:pt x="1648" y="12732"/>
                      <a:pt x="1633" y="12698"/>
                      <a:pt x="1633" y="12698"/>
                    </a:cubicBezTo>
                    <a:cubicBezTo>
                      <a:pt x="1589" y="12698"/>
                      <a:pt x="1589" y="12732"/>
                      <a:pt x="1545" y="12836"/>
                    </a:cubicBezTo>
                    <a:cubicBezTo>
                      <a:pt x="1530" y="12801"/>
                      <a:pt x="1516" y="12801"/>
                      <a:pt x="1486" y="12801"/>
                    </a:cubicBezTo>
                    <a:cubicBezTo>
                      <a:pt x="1486" y="12767"/>
                      <a:pt x="1501" y="12698"/>
                      <a:pt x="1486" y="12663"/>
                    </a:cubicBezTo>
                    <a:cubicBezTo>
                      <a:pt x="1486" y="12594"/>
                      <a:pt x="1427" y="12560"/>
                      <a:pt x="1427" y="12491"/>
                    </a:cubicBezTo>
                    <a:cubicBezTo>
                      <a:pt x="1413" y="12422"/>
                      <a:pt x="1427" y="12387"/>
                      <a:pt x="1413" y="12318"/>
                    </a:cubicBezTo>
                    <a:cubicBezTo>
                      <a:pt x="1413" y="12284"/>
                      <a:pt x="1368" y="12284"/>
                      <a:pt x="1368" y="12249"/>
                    </a:cubicBezTo>
                    <a:cubicBezTo>
                      <a:pt x="1354" y="12215"/>
                      <a:pt x="1354" y="12180"/>
                      <a:pt x="1339" y="12146"/>
                    </a:cubicBezTo>
                    <a:cubicBezTo>
                      <a:pt x="1368" y="12146"/>
                      <a:pt x="1368" y="12146"/>
                      <a:pt x="1368" y="12146"/>
                    </a:cubicBezTo>
                    <a:cubicBezTo>
                      <a:pt x="1368" y="12111"/>
                      <a:pt x="1383" y="12042"/>
                      <a:pt x="1383" y="12042"/>
                    </a:cubicBezTo>
                    <a:cubicBezTo>
                      <a:pt x="1383" y="12042"/>
                      <a:pt x="1398" y="12042"/>
                      <a:pt x="1398" y="12077"/>
                    </a:cubicBezTo>
                    <a:cubicBezTo>
                      <a:pt x="1413" y="12077"/>
                      <a:pt x="1427" y="12077"/>
                      <a:pt x="1427" y="12077"/>
                    </a:cubicBezTo>
                    <a:cubicBezTo>
                      <a:pt x="1442" y="12008"/>
                      <a:pt x="1427" y="11973"/>
                      <a:pt x="1457" y="11973"/>
                    </a:cubicBezTo>
                    <a:close/>
                    <a:moveTo>
                      <a:pt x="18319" y="13319"/>
                    </a:moveTo>
                    <a:cubicBezTo>
                      <a:pt x="18319" y="13353"/>
                      <a:pt x="18304" y="13388"/>
                      <a:pt x="18289" y="13422"/>
                    </a:cubicBezTo>
                    <a:cubicBezTo>
                      <a:pt x="18275" y="13422"/>
                      <a:pt x="18245" y="13457"/>
                      <a:pt x="18231" y="13491"/>
                    </a:cubicBezTo>
                    <a:cubicBezTo>
                      <a:pt x="18231" y="13526"/>
                      <a:pt x="18231" y="13629"/>
                      <a:pt x="18231" y="13698"/>
                    </a:cubicBezTo>
                    <a:cubicBezTo>
                      <a:pt x="18201" y="13664"/>
                      <a:pt x="18245" y="13767"/>
                      <a:pt x="18245" y="13767"/>
                    </a:cubicBezTo>
                    <a:cubicBezTo>
                      <a:pt x="18275" y="13664"/>
                      <a:pt x="18304" y="13595"/>
                      <a:pt x="18348" y="13491"/>
                    </a:cubicBezTo>
                    <a:cubicBezTo>
                      <a:pt x="18348" y="13457"/>
                      <a:pt x="18348" y="13388"/>
                      <a:pt x="18348" y="13319"/>
                    </a:cubicBezTo>
                    <a:lnTo>
                      <a:pt x="18319" y="13319"/>
                    </a:lnTo>
                    <a:close/>
                    <a:moveTo>
                      <a:pt x="1104" y="13905"/>
                    </a:moveTo>
                    <a:cubicBezTo>
                      <a:pt x="1118" y="13940"/>
                      <a:pt x="1118" y="13974"/>
                      <a:pt x="1104" y="13974"/>
                    </a:cubicBezTo>
                    <a:cubicBezTo>
                      <a:pt x="1104" y="13974"/>
                      <a:pt x="1074" y="13905"/>
                      <a:pt x="1104" y="13905"/>
                    </a:cubicBezTo>
                    <a:close/>
                    <a:moveTo>
                      <a:pt x="11403" y="15148"/>
                    </a:moveTo>
                    <a:cubicBezTo>
                      <a:pt x="11418" y="15148"/>
                      <a:pt x="11418" y="15148"/>
                      <a:pt x="11418" y="15148"/>
                    </a:cubicBezTo>
                    <a:cubicBezTo>
                      <a:pt x="11418" y="15148"/>
                      <a:pt x="11433" y="15217"/>
                      <a:pt x="11433" y="15217"/>
                    </a:cubicBezTo>
                    <a:cubicBezTo>
                      <a:pt x="11433" y="15286"/>
                      <a:pt x="11403" y="15286"/>
                      <a:pt x="11403" y="15320"/>
                    </a:cubicBezTo>
                    <a:cubicBezTo>
                      <a:pt x="11403" y="15355"/>
                      <a:pt x="11403" y="15631"/>
                      <a:pt x="11403" y="15631"/>
                    </a:cubicBezTo>
                    <a:cubicBezTo>
                      <a:pt x="11403" y="15665"/>
                      <a:pt x="11433" y="15700"/>
                      <a:pt x="11418" y="15769"/>
                    </a:cubicBezTo>
                    <a:cubicBezTo>
                      <a:pt x="11418" y="15803"/>
                      <a:pt x="11389" y="15872"/>
                      <a:pt x="11374" y="15872"/>
                    </a:cubicBezTo>
                    <a:cubicBezTo>
                      <a:pt x="11374" y="15907"/>
                      <a:pt x="11374" y="15976"/>
                      <a:pt x="11359" y="16045"/>
                    </a:cubicBezTo>
                    <a:cubicBezTo>
                      <a:pt x="11344" y="16010"/>
                      <a:pt x="11344" y="15976"/>
                      <a:pt x="11330" y="15976"/>
                    </a:cubicBezTo>
                    <a:cubicBezTo>
                      <a:pt x="11330" y="15976"/>
                      <a:pt x="11315" y="16010"/>
                      <a:pt x="11300" y="16010"/>
                    </a:cubicBezTo>
                    <a:cubicBezTo>
                      <a:pt x="11300" y="16045"/>
                      <a:pt x="11300" y="16045"/>
                      <a:pt x="11300" y="16079"/>
                    </a:cubicBezTo>
                    <a:cubicBezTo>
                      <a:pt x="11300" y="16079"/>
                      <a:pt x="11241" y="16183"/>
                      <a:pt x="11286" y="16183"/>
                    </a:cubicBezTo>
                    <a:cubicBezTo>
                      <a:pt x="11286" y="16183"/>
                      <a:pt x="11315" y="16148"/>
                      <a:pt x="11315" y="16148"/>
                    </a:cubicBezTo>
                    <a:cubicBezTo>
                      <a:pt x="11315" y="16148"/>
                      <a:pt x="11315" y="16217"/>
                      <a:pt x="11315" y="16217"/>
                    </a:cubicBezTo>
                    <a:cubicBezTo>
                      <a:pt x="11300" y="16252"/>
                      <a:pt x="11271" y="16252"/>
                      <a:pt x="11256" y="16286"/>
                    </a:cubicBezTo>
                    <a:cubicBezTo>
                      <a:pt x="11256" y="16286"/>
                      <a:pt x="11241" y="16424"/>
                      <a:pt x="11227" y="16459"/>
                    </a:cubicBezTo>
                    <a:cubicBezTo>
                      <a:pt x="11212" y="16459"/>
                      <a:pt x="11168" y="16424"/>
                      <a:pt x="11153" y="16459"/>
                    </a:cubicBezTo>
                    <a:cubicBezTo>
                      <a:pt x="11153" y="16459"/>
                      <a:pt x="11153" y="16528"/>
                      <a:pt x="11153" y="16528"/>
                    </a:cubicBezTo>
                    <a:cubicBezTo>
                      <a:pt x="11153" y="16562"/>
                      <a:pt x="11080" y="16700"/>
                      <a:pt x="11080" y="16700"/>
                    </a:cubicBezTo>
                    <a:cubicBezTo>
                      <a:pt x="11050" y="16700"/>
                      <a:pt x="11050" y="16666"/>
                      <a:pt x="11021" y="16666"/>
                    </a:cubicBezTo>
                    <a:cubicBezTo>
                      <a:pt x="10991" y="16735"/>
                      <a:pt x="10962" y="16804"/>
                      <a:pt x="10947" y="16873"/>
                    </a:cubicBezTo>
                    <a:cubicBezTo>
                      <a:pt x="10932" y="16907"/>
                      <a:pt x="10947" y="16976"/>
                      <a:pt x="10932" y="17011"/>
                    </a:cubicBezTo>
                    <a:cubicBezTo>
                      <a:pt x="10903" y="17011"/>
                      <a:pt x="10903" y="17011"/>
                      <a:pt x="10903" y="17011"/>
                    </a:cubicBezTo>
                    <a:cubicBezTo>
                      <a:pt x="10903" y="17011"/>
                      <a:pt x="10888" y="17080"/>
                      <a:pt x="10888" y="17080"/>
                    </a:cubicBezTo>
                    <a:cubicBezTo>
                      <a:pt x="10859" y="17183"/>
                      <a:pt x="10800" y="17287"/>
                      <a:pt x="10712" y="17252"/>
                    </a:cubicBezTo>
                    <a:cubicBezTo>
                      <a:pt x="10697" y="17252"/>
                      <a:pt x="10653" y="17183"/>
                      <a:pt x="10638" y="17149"/>
                    </a:cubicBezTo>
                    <a:cubicBezTo>
                      <a:pt x="10638" y="17114"/>
                      <a:pt x="10638" y="17114"/>
                      <a:pt x="10638" y="17114"/>
                    </a:cubicBezTo>
                    <a:cubicBezTo>
                      <a:pt x="10756" y="17080"/>
                      <a:pt x="10785" y="17011"/>
                      <a:pt x="10844" y="16838"/>
                    </a:cubicBezTo>
                    <a:cubicBezTo>
                      <a:pt x="10859" y="16804"/>
                      <a:pt x="10874" y="16769"/>
                      <a:pt x="10888" y="16735"/>
                    </a:cubicBezTo>
                    <a:cubicBezTo>
                      <a:pt x="10918" y="16631"/>
                      <a:pt x="10918" y="16528"/>
                      <a:pt x="10947" y="16493"/>
                    </a:cubicBezTo>
                    <a:cubicBezTo>
                      <a:pt x="10977" y="16459"/>
                      <a:pt x="11006" y="16459"/>
                      <a:pt x="11021" y="16390"/>
                    </a:cubicBezTo>
                    <a:cubicBezTo>
                      <a:pt x="11035" y="16355"/>
                      <a:pt x="11035" y="16321"/>
                      <a:pt x="11050" y="16286"/>
                    </a:cubicBezTo>
                    <a:cubicBezTo>
                      <a:pt x="11065" y="16252"/>
                      <a:pt x="11094" y="16252"/>
                      <a:pt x="11109" y="16217"/>
                    </a:cubicBezTo>
                    <a:cubicBezTo>
                      <a:pt x="11138" y="16148"/>
                      <a:pt x="11153" y="16079"/>
                      <a:pt x="11168" y="16010"/>
                    </a:cubicBezTo>
                    <a:cubicBezTo>
                      <a:pt x="11183" y="15976"/>
                      <a:pt x="11227" y="15941"/>
                      <a:pt x="11227" y="15907"/>
                    </a:cubicBezTo>
                    <a:cubicBezTo>
                      <a:pt x="11241" y="15838"/>
                      <a:pt x="11241" y="15769"/>
                      <a:pt x="11256" y="15734"/>
                    </a:cubicBezTo>
                    <a:cubicBezTo>
                      <a:pt x="11256" y="15700"/>
                      <a:pt x="11286" y="15700"/>
                      <a:pt x="11286" y="15665"/>
                    </a:cubicBezTo>
                    <a:cubicBezTo>
                      <a:pt x="11300" y="15631"/>
                      <a:pt x="11286" y="15562"/>
                      <a:pt x="11300" y="15493"/>
                    </a:cubicBezTo>
                    <a:cubicBezTo>
                      <a:pt x="11300" y="15493"/>
                      <a:pt x="11330" y="15458"/>
                      <a:pt x="11330" y="15458"/>
                    </a:cubicBezTo>
                    <a:cubicBezTo>
                      <a:pt x="11359" y="15389"/>
                      <a:pt x="11344" y="15320"/>
                      <a:pt x="11359" y="15217"/>
                    </a:cubicBezTo>
                    <a:cubicBezTo>
                      <a:pt x="11359" y="15217"/>
                      <a:pt x="11389" y="15148"/>
                      <a:pt x="11403" y="15148"/>
                    </a:cubicBezTo>
                    <a:close/>
                    <a:moveTo>
                      <a:pt x="14949" y="15493"/>
                    </a:moveTo>
                    <a:cubicBezTo>
                      <a:pt x="14890" y="15631"/>
                      <a:pt x="14905" y="15665"/>
                      <a:pt x="14979" y="15734"/>
                    </a:cubicBezTo>
                    <a:cubicBezTo>
                      <a:pt x="14993" y="15700"/>
                      <a:pt x="14993" y="15631"/>
                      <a:pt x="15023" y="15596"/>
                    </a:cubicBezTo>
                    <a:cubicBezTo>
                      <a:pt x="14993" y="15562"/>
                      <a:pt x="14979" y="15527"/>
                      <a:pt x="14949" y="15493"/>
                    </a:cubicBezTo>
                    <a:close/>
                    <a:moveTo>
                      <a:pt x="15641" y="15838"/>
                    </a:moveTo>
                    <a:cubicBezTo>
                      <a:pt x="15626" y="15872"/>
                      <a:pt x="15626" y="15907"/>
                      <a:pt x="15626" y="15976"/>
                    </a:cubicBezTo>
                    <a:cubicBezTo>
                      <a:pt x="15611" y="15976"/>
                      <a:pt x="15597" y="15941"/>
                      <a:pt x="15582" y="15976"/>
                    </a:cubicBezTo>
                    <a:cubicBezTo>
                      <a:pt x="15597" y="16114"/>
                      <a:pt x="15597" y="16183"/>
                      <a:pt x="15611" y="16355"/>
                    </a:cubicBezTo>
                    <a:cubicBezTo>
                      <a:pt x="15582" y="16390"/>
                      <a:pt x="15567" y="16424"/>
                      <a:pt x="15538" y="16459"/>
                    </a:cubicBezTo>
                    <a:cubicBezTo>
                      <a:pt x="15538" y="16459"/>
                      <a:pt x="15538" y="16528"/>
                      <a:pt x="15538" y="16562"/>
                    </a:cubicBezTo>
                    <a:cubicBezTo>
                      <a:pt x="15538" y="16562"/>
                      <a:pt x="15508" y="16597"/>
                      <a:pt x="15508" y="16597"/>
                    </a:cubicBezTo>
                    <a:cubicBezTo>
                      <a:pt x="15494" y="16700"/>
                      <a:pt x="15523" y="16735"/>
                      <a:pt x="15523" y="16804"/>
                    </a:cubicBezTo>
                    <a:cubicBezTo>
                      <a:pt x="15508" y="16873"/>
                      <a:pt x="15494" y="16907"/>
                      <a:pt x="15494" y="17011"/>
                    </a:cubicBezTo>
                    <a:cubicBezTo>
                      <a:pt x="15494" y="17045"/>
                      <a:pt x="15523" y="17149"/>
                      <a:pt x="15523" y="17183"/>
                    </a:cubicBezTo>
                    <a:cubicBezTo>
                      <a:pt x="15538" y="17321"/>
                      <a:pt x="15523" y="17356"/>
                      <a:pt x="15523" y="17494"/>
                    </a:cubicBezTo>
                    <a:cubicBezTo>
                      <a:pt x="15523" y="17494"/>
                      <a:pt x="15553" y="17666"/>
                      <a:pt x="15553" y="17666"/>
                    </a:cubicBezTo>
                    <a:cubicBezTo>
                      <a:pt x="15553" y="17804"/>
                      <a:pt x="15523" y="17977"/>
                      <a:pt x="15523" y="18081"/>
                    </a:cubicBezTo>
                    <a:cubicBezTo>
                      <a:pt x="15523" y="18150"/>
                      <a:pt x="15538" y="18288"/>
                      <a:pt x="15538" y="18322"/>
                    </a:cubicBezTo>
                    <a:cubicBezTo>
                      <a:pt x="15538" y="18322"/>
                      <a:pt x="15523" y="18357"/>
                      <a:pt x="15523" y="18357"/>
                    </a:cubicBezTo>
                    <a:cubicBezTo>
                      <a:pt x="15523" y="18460"/>
                      <a:pt x="15538" y="18564"/>
                      <a:pt x="15553" y="18633"/>
                    </a:cubicBezTo>
                    <a:cubicBezTo>
                      <a:pt x="15553" y="18702"/>
                      <a:pt x="15553" y="18840"/>
                      <a:pt x="15538" y="18909"/>
                    </a:cubicBezTo>
                    <a:cubicBezTo>
                      <a:pt x="15523" y="18978"/>
                      <a:pt x="15523" y="18978"/>
                      <a:pt x="15523" y="18978"/>
                    </a:cubicBezTo>
                    <a:cubicBezTo>
                      <a:pt x="15508" y="19081"/>
                      <a:pt x="15523" y="19116"/>
                      <a:pt x="15523" y="19185"/>
                    </a:cubicBezTo>
                    <a:cubicBezTo>
                      <a:pt x="15508" y="19254"/>
                      <a:pt x="15508" y="19254"/>
                      <a:pt x="15508" y="19254"/>
                    </a:cubicBezTo>
                    <a:cubicBezTo>
                      <a:pt x="15494" y="19323"/>
                      <a:pt x="15494" y="19426"/>
                      <a:pt x="15494" y="19530"/>
                    </a:cubicBezTo>
                    <a:cubicBezTo>
                      <a:pt x="15494" y="19530"/>
                      <a:pt x="15508" y="19530"/>
                      <a:pt x="15523" y="19530"/>
                    </a:cubicBezTo>
                    <a:cubicBezTo>
                      <a:pt x="15523" y="19495"/>
                      <a:pt x="15523" y="19495"/>
                      <a:pt x="15523" y="19461"/>
                    </a:cubicBezTo>
                    <a:cubicBezTo>
                      <a:pt x="15538" y="19392"/>
                      <a:pt x="15538" y="19254"/>
                      <a:pt x="15567" y="19254"/>
                    </a:cubicBezTo>
                    <a:cubicBezTo>
                      <a:pt x="15567" y="19219"/>
                      <a:pt x="15582" y="19254"/>
                      <a:pt x="15597" y="19254"/>
                    </a:cubicBezTo>
                    <a:cubicBezTo>
                      <a:pt x="15597" y="19288"/>
                      <a:pt x="15597" y="19288"/>
                      <a:pt x="15611" y="19323"/>
                    </a:cubicBezTo>
                    <a:cubicBezTo>
                      <a:pt x="15611" y="19357"/>
                      <a:pt x="15626" y="19357"/>
                      <a:pt x="15641" y="19392"/>
                    </a:cubicBezTo>
                    <a:cubicBezTo>
                      <a:pt x="15641" y="19392"/>
                      <a:pt x="15656" y="19426"/>
                      <a:pt x="15656" y="19426"/>
                    </a:cubicBezTo>
                    <a:cubicBezTo>
                      <a:pt x="15670" y="19461"/>
                      <a:pt x="15656" y="19495"/>
                      <a:pt x="15670" y="19564"/>
                    </a:cubicBezTo>
                    <a:cubicBezTo>
                      <a:pt x="15700" y="19530"/>
                      <a:pt x="15700" y="19530"/>
                      <a:pt x="15700" y="19530"/>
                    </a:cubicBezTo>
                    <a:cubicBezTo>
                      <a:pt x="15685" y="19426"/>
                      <a:pt x="15700" y="19288"/>
                      <a:pt x="15685" y="19219"/>
                    </a:cubicBezTo>
                    <a:cubicBezTo>
                      <a:pt x="15641" y="19185"/>
                      <a:pt x="15641" y="19185"/>
                      <a:pt x="15641" y="19185"/>
                    </a:cubicBezTo>
                    <a:cubicBezTo>
                      <a:pt x="15626" y="19047"/>
                      <a:pt x="15597" y="18943"/>
                      <a:pt x="15597" y="18771"/>
                    </a:cubicBezTo>
                    <a:cubicBezTo>
                      <a:pt x="15597" y="18633"/>
                      <a:pt x="15626" y="18495"/>
                      <a:pt x="15641" y="18357"/>
                    </a:cubicBezTo>
                    <a:cubicBezTo>
                      <a:pt x="15656" y="18288"/>
                      <a:pt x="15641" y="18219"/>
                      <a:pt x="15656" y="18115"/>
                    </a:cubicBezTo>
                    <a:cubicBezTo>
                      <a:pt x="15700" y="17804"/>
                      <a:pt x="15788" y="18081"/>
                      <a:pt x="15832" y="18184"/>
                    </a:cubicBezTo>
                    <a:cubicBezTo>
                      <a:pt x="15832" y="18115"/>
                      <a:pt x="15832" y="18046"/>
                      <a:pt x="15817" y="18012"/>
                    </a:cubicBezTo>
                    <a:cubicBezTo>
                      <a:pt x="15803" y="18012"/>
                      <a:pt x="15803" y="18012"/>
                      <a:pt x="15803" y="18012"/>
                    </a:cubicBezTo>
                    <a:cubicBezTo>
                      <a:pt x="15788" y="17942"/>
                      <a:pt x="15803" y="17908"/>
                      <a:pt x="15773" y="17839"/>
                    </a:cubicBezTo>
                    <a:cubicBezTo>
                      <a:pt x="15773" y="17839"/>
                      <a:pt x="15759" y="17839"/>
                      <a:pt x="15744" y="17839"/>
                    </a:cubicBezTo>
                    <a:cubicBezTo>
                      <a:pt x="15700" y="17701"/>
                      <a:pt x="15700" y="17701"/>
                      <a:pt x="15700" y="17701"/>
                    </a:cubicBezTo>
                    <a:cubicBezTo>
                      <a:pt x="15685" y="17597"/>
                      <a:pt x="15729" y="17597"/>
                      <a:pt x="15729" y="17528"/>
                    </a:cubicBezTo>
                    <a:cubicBezTo>
                      <a:pt x="15729" y="17459"/>
                      <a:pt x="15700" y="17287"/>
                      <a:pt x="15700" y="17287"/>
                    </a:cubicBezTo>
                    <a:cubicBezTo>
                      <a:pt x="15685" y="17183"/>
                      <a:pt x="15700" y="17045"/>
                      <a:pt x="15714" y="16942"/>
                    </a:cubicBezTo>
                    <a:cubicBezTo>
                      <a:pt x="15714" y="16942"/>
                      <a:pt x="15670" y="16942"/>
                      <a:pt x="15700" y="16907"/>
                    </a:cubicBezTo>
                    <a:cubicBezTo>
                      <a:pt x="15700" y="16907"/>
                      <a:pt x="15714" y="16735"/>
                      <a:pt x="15729" y="16735"/>
                    </a:cubicBezTo>
                    <a:cubicBezTo>
                      <a:pt x="15729" y="16528"/>
                      <a:pt x="15670" y="16493"/>
                      <a:pt x="15670" y="16355"/>
                    </a:cubicBezTo>
                    <a:cubicBezTo>
                      <a:pt x="15656" y="16183"/>
                      <a:pt x="15700" y="16183"/>
                      <a:pt x="15685" y="16010"/>
                    </a:cubicBezTo>
                    <a:cubicBezTo>
                      <a:pt x="15685" y="15976"/>
                      <a:pt x="15656" y="15907"/>
                      <a:pt x="15641" y="15838"/>
                    </a:cubicBezTo>
                    <a:close/>
                    <a:moveTo>
                      <a:pt x="17304" y="17425"/>
                    </a:moveTo>
                    <a:cubicBezTo>
                      <a:pt x="17289" y="17425"/>
                      <a:pt x="17274" y="17494"/>
                      <a:pt x="17274" y="17494"/>
                    </a:cubicBezTo>
                    <a:cubicBezTo>
                      <a:pt x="17230" y="17528"/>
                      <a:pt x="17201" y="17494"/>
                      <a:pt x="17215" y="17563"/>
                    </a:cubicBezTo>
                    <a:cubicBezTo>
                      <a:pt x="17230" y="17597"/>
                      <a:pt x="17215" y="17632"/>
                      <a:pt x="17245" y="17597"/>
                    </a:cubicBezTo>
                    <a:cubicBezTo>
                      <a:pt x="17245" y="17597"/>
                      <a:pt x="17362" y="17390"/>
                      <a:pt x="17304" y="17425"/>
                    </a:cubicBezTo>
                    <a:close/>
                    <a:moveTo>
                      <a:pt x="17127" y="17873"/>
                    </a:moveTo>
                    <a:cubicBezTo>
                      <a:pt x="17127" y="17942"/>
                      <a:pt x="17127" y="17942"/>
                      <a:pt x="17127" y="17942"/>
                    </a:cubicBezTo>
                    <a:cubicBezTo>
                      <a:pt x="17127" y="17942"/>
                      <a:pt x="17127" y="17977"/>
                      <a:pt x="17142" y="17977"/>
                    </a:cubicBezTo>
                    <a:cubicBezTo>
                      <a:pt x="17142" y="17977"/>
                      <a:pt x="17171" y="17839"/>
                      <a:pt x="17127" y="17873"/>
                    </a:cubicBezTo>
                    <a:close/>
                    <a:moveTo>
                      <a:pt x="17039" y="18219"/>
                    </a:moveTo>
                    <a:cubicBezTo>
                      <a:pt x="17053" y="18253"/>
                      <a:pt x="17053" y="18253"/>
                      <a:pt x="17053" y="18253"/>
                    </a:cubicBezTo>
                    <a:cubicBezTo>
                      <a:pt x="17053" y="18219"/>
                      <a:pt x="17053" y="18219"/>
                      <a:pt x="17039" y="18219"/>
                    </a:cubicBezTo>
                    <a:close/>
                    <a:moveTo>
                      <a:pt x="16774" y="18978"/>
                    </a:moveTo>
                    <a:cubicBezTo>
                      <a:pt x="16759" y="19012"/>
                      <a:pt x="16744" y="19081"/>
                      <a:pt x="16744" y="19116"/>
                    </a:cubicBezTo>
                    <a:cubicBezTo>
                      <a:pt x="16656" y="19392"/>
                      <a:pt x="16789" y="19047"/>
                      <a:pt x="16789" y="19047"/>
                    </a:cubicBezTo>
                    <a:cubicBezTo>
                      <a:pt x="16789" y="19047"/>
                      <a:pt x="16789" y="19012"/>
                      <a:pt x="16789" y="18978"/>
                    </a:cubicBezTo>
                    <a:lnTo>
                      <a:pt x="16774" y="18978"/>
                    </a:lnTo>
                    <a:close/>
                    <a:moveTo>
                      <a:pt x="16553" y="19392"/>
                    </a:moveTo>
                    <a:cubicBezTo>
                      <a:pt x="16538" y="19392"/>
                      <a:pt x="16509" y="19461"/>
                      <a:pt x="16494" y="19495"/>
                    </a:cubicBezTo>
                    <a:cubicBezTo>
                      <a:pt x="16480" y="19495"/>
                      <a:pt x="16480" y="19495"/>
                      <a:pt x="16480" y="19495"/>
                    </a:cubicBezTo>
                    <a:cubicBezTo>
                      <a:pt x="16480" y="19530"/>
                      <a:pt x="16494" y="19564"/>
                      <a:pt x="16480" y="19599"/>
                    </a:cubicBezTo>
                    <a:cubicBezTo>
                      <a:pt x="16480" y="19599"/>
                      <a:pt x="16435" y="19737"/>
                      <a:pt x="16480" y="19702"/>
                    </a:cubicBezTo>
                    <a:cubicBezTo>
                      <a:pt x="16509" y="19668"/>
                      <a:pt x="16553" y="19530"/>
                      <a:pt x="16568" y="19461"/>
                    </a:cubicBezTo>
                    <a:cubicBezTo>
                      <a:pt x="16568" y="19426"/>
                      <a:pt x="16568" y="19357"/>
                      <a:pt x="16553" y="19392"/>
                    </a:cubicBezTo>
                    <a:close/>
                    <a:moveTo>
                      <a:pt x="16347" y="19668"/>
                    </a:moveTo>
                    <a:cubicBezTo>
                      <a:pt x="16332" y="19737"/>
                      <a:pt x="16332" y="19806"/>
                      <a:pt x="16318" y="19875"/>
                    </a:cubicBezTo>
                    <a:cubicBezTo>
                      <a:pt x="16318" y="19909"/>
                      <a:pt x="16288" y="19909"/>
                      <a:pt x="16288" y="19909"/>
                    </a:cubicBezTo>
                    <a:cubicBezTo>
                      <a:pt x="16274" y="19875"/>
                      <a:pt x="16288" y="19875"/>
                      <a:pt x="16259" y="19840"/>
                    </a:cubicBezTo>
                    <a:cubicBezTo>
                      <a:pt x="16244" y="19840"/>
                      <a:pt x="16244" y="19909"/>
                      <a:pt x="16244" y="19944"/>
                    </a:cubicBezTo>
                    <a:cubicBezTo>
                      <a:pt x="16229" y="19944"/>
                      <a:pt x="16200" y="19909"/>
                      <a:pt x="16200" y="19944"/>
                    </a:cubicBezTo>
                    <a:cubicBezTo>
                      <a:pt x="16200" y="20013"/>
                      <a:pt x="16200" y="20013"/>
                      <a:pt x="16200" y="20013"/>
                    </a:cubicBezTo>
                    <a:cubicBezTo>
                      <a:pt x="16185" y="20047"/>
                      <a:pt x="16156" y="20082"/>
                      <a:pt x="16141" y="20116"/>
                    </a:cubicBezTo>
                    <a:cubicBezTo>
                      <a:pt x="16126" y="20151"/>
                      <a:pt x="16156" y="20151"/>
                      <a:pt x="16156" y="20151"/>
                    </a:cubicBezTo>
                    <a:cubicBezTo>
                      <a:pt x="16171" y="20151"/>
                      <a:pt x="16185" y="20082"/>
                      <a:pt x="16200" y="20082"/>
                    </a:cubicBezTo>
                    <a:cubicBezTo>
                      <a:pt x="16215" y="20047"/>
                      <a:pt x="16244" y="20047"/>
                      <a:pt x="16259" y="20013"/>
                    </a:cubicBezTo>
                    <a:cubicBezTo>
                      <a:pt x="16274" y="20013"/>
                      <a:pt x="16274" y="19978"/>
                      <a:pt x="16274" y="19944"/>
                    </a:cubicBezTo>
                    <a:cubicBezTo>
                      <a:pt x="16303" y="19909"/>
                      <a:pt x="16332" y="19944"/>
                      <a:pt x="16347" y="19909"/>
                    </a:cubicBezTo>
                    <a:cubicBezTo>
                      <a:pt x="16377" y="19840"/>
                      <a:pt x="16362" y="19771"/>
                      <a:pt x="16362" y="19668"/>
                    </a:cubicBezTo>
                    <a:lnTo>
                      <a:pt x="16347" y="19668"/>
                    </a:lnTo>
                    <a:close/>
                    <a:moveTo>
                      <a:pt x="16038" y="20220"/>
                    </a:moveTo>
                    <a:cubicBezTo>
                      <a:pt x="16023" y="20289"/>
                      <a:pt x="16009" y="20323"/>
                      <a:pt x="15994" y="20358"/>
                    </a:cubicBezTo>
                    <a:cubicBezTo>
                      <a:pt x="15994" y="20358"/>
                      <a:pt x="15950" y="20599"/>
                      <a:pt x="15979" y="20530"/>
                    </a:cubicBezTo>
                    <a:cubicBezTo>
                      <a:pt x="16009" y="20496"/>
                      <a:pt x="15994" y="20427"/>
                      <a:pt x="16009" y="20392"/>
                    </a:cubicBezTo>
                    <a:cubicBezTo>
                      <a:pt x="16023" y="20358"/>
                      <a:pt x="16053" y="20323"/>
                      <a:pt x="16068" y="20289"/>
                    </a:cubicBezTo>
                    <a:cubicBezTo>
                      <a:pt x="16082" y="20289"/>
                      <a:pt x="16082" y="20289"/>
                      <a:pt x="16082" y="20289"/>
                    </a:cubicBezTo>
                    <a:cubicBezTo>
                      <a:pt x="16082" y="20220"/>
                      <a:pt x="16082" y="20220"/>
                      <a:pt x="16082" y="20220"/>
                    </a:cubicBezTo>
                    <a:cubicBezTo>
                      <a:pt x="16068" y="20220"/>
                      <a:pt x="16053" y="20220"/>
                      <a:pt x="16038" y="20220"/>
                    </a:cubicBezTo>
                    <a:close/>
                    <a:moveTo>
                      <a:pt x="16097" y="20496"/>
                    </a:moveTo>
                    <a:cubicBezTo>
                      <a:pt x="16097" y="20496"/>
                      <a:pt x="16112" y="20565"/>
                      <a:pt x="16112" y="20565"/>
                    </a:cubicBezTo>
                    <a:cubicBezTo>
                      <a:pt x="16126" y="20565"/>
                      <a:pt x="16126" y="20530"/>
                      <a:pt x="16126" y="20530"/>
                    </a:cubicBezTo>
                    <a:cubicBezTo>
                      <a:pt x="16156" y="20496"/>
                      <a:pt x="16126" y="20496"/>
                      <a:pt x="16097" y="20496"/>
                    </a:cubicBezTo>
                    <a:close/>
                    <a:moveTo>
                      <a:pt x="3767" y="7902"/>
                    </a:moveTo>
                    <a:cubicBezTo>
                      <a:pt x="3752" y="7936"/>
                      <a:pt x="3723" y="7936"/>
                      <a:pt x="3723" y="7971"/>
                    </a:cubicBezTo>
                    <a:cubicBezTo>
                      <a:pt x="3723" y="8005"/>
                      <a:pt x="3723" y="8040"/>
                      <a:pt x="3723" y="8074"/>
                    </a:cubicBezTo>
                    <a:cubicBezTo>
                      <a:pt x="3693" y="8074"/>
                      <a:pt x="3723" y="8143"/>
                      <a:pt x="3723" y="8143"/>
                    </a:cubicBezTo>
                    <a:cubicBezTo>
                      <a:pt x="3723" y="8178"/>
                      <a:pt x="3723" y="8212"/>
                      <a:pt x="3723" y="8247"/>
                    </a:cubicBezTo>
                    <a:cubicBezTo>
                      <a:pt x="3723" y="8247"/>
                      <a:pt x="3752" y="8247"/>
                      <a:pt x="3767" y="8281"/>
                    </a:cubicBezTo>
                    <a:cubicBezTo>
                      <a:pt x="3781" y="8281"/>
                      <a:pt x="3781" y="8316"/>
                      <a:pt x="3811" y="8316"/>
                    </a:cubicBezTo>
                    <a:cubicBezTo>
                      <a:pt x="3826" y="8281"/>
                      <a:pt x="3899" y="8040"/>
                      <a:pt x="3855" y="7971"/>
                    </a:cubicBezTo>
                    <a:cubicBezTo>
                      <a:pt x="3840" y="7936"/>
                      <a:pt x="3781" y="7936"/>
                      <a:pt x="3767" y="7902"/>
                    </a:cubicBezTo>
                    <a:close/>
                    <a:moveTo>
                      <a:pt x="2457" y="10420"/>
                    </a:moveTo>
                    <a:cubicBezTo>
                      <a:pt x="2472" y="10420"/>
                      <a:pt x="2457" y="10489"/>
                      <a:pt x="2457" y="10489"/>
                    </a:cubicBezTo>
                    <a:cubicBezTo>
                      <a:pt x="2428" y="10524"/>
                      <a:pt x="2443" y="10455"/>
                      <a:pt x="2457" y="10420"/>
                    </a:cubicBezTo>
                    <a:close/>
                    <a:moveTo>
                      <a:pt x="1883" y="11007"/>
                    </a:moveTo>
                    <a:cubicBezTo>
                      <a:pt x="1913" y="11007"/>
                      <a:pt x="1942" y="11076"/>
                      <a:pt x="1972" y="11111"/>
                    </a:cubicBezTo>
                    <a:cubicBezTo>
                      <a:pt x="1986" y="11145"/>
                      <a:pt x="1986" y="11145"/>
                      <a:pt x="2001" y="11180"/>
                    </a:cubicBezTo>
                    <a:cubicBezTo>
                      <a:pt x="2045" y="11145"/>
                      <a:pt x="2016" y="11249"/>
                      <a:pt x="2016" y="11249"/>
                    </a:cubicBezTo>
                    <a:cubicBezTo>
                      <a:pt x="1928" y="11249"/>
                      <a:pt x="1928" y="11249"/>
                      <a:pt x="1928" y="11249"/>
                    </a:cubicBezTo>
                    <a:cubicBezTo>
                      <a:pt x="1913" y="11180"/>
                      <a:pt x="1913" y="11145"/>
                      <a:pt x="1898" y="11111"/>
                    </a:cubicBezTo>
                    <a:cubicBezTo>
                      <a:pt x="1898" y="11111"/>
                      <a:pt x="1854" y="11007"/>
                      <a:pt x="1883" y="11007"/>
                    </a:cubicBezTo>
                    <a:close/>
                    <a:moveTo>
                      <a:pt x="2281" y="12629"/>
                    </a:moveTo>
                    <a:cubicBezTo>
                      <a:pt x="2340" y="12629"/>
                      <a:pt x="2354" y="12801"/>
                      <a:pt x="2266" y="12767"/>
                    </a:cubicBezTo>
                    <a:cubicBezTo>
                      <a:pt x="2222" y="12732"/>
                      <a:pt x="2222" y="12594"/>
                      <a:pt x="2281" y="12629"/>
                    </a:cubicBezTo>
                    <a:close/>
                    <a:moveTo>
                      <a:pt x="2325" y="13181"/>
                    </a:moveTo>
                    <a:cubicBezTo>
                      <a:pt x="2325" y="13181"/>
                      <a:pt x="2384" y="13388"/>
                      <a:pt x="2340" y="13353"/>
                    </a:cubicBezTo>
                    <a:cubicBezTo>
                      <a:pt x="2325" y="13353"/>
                      <a:pt x="2325" y="13284"/>
                      <a:pt x="2310" y="13284"/>
                    </a:cubicBezTo>
                    <a:cubicBezTo>
                      <a:pt x="2295" y="13250"/>
                      <a:pt x="2281" y="13284"/>
                      <a:pt x="2266" y="13319"/>
                    </a:cubicBezTo>
                    <a:cubicBezTo>
                      <a:pt x="2266" y="13250"/>
                      <a:pt x="2266" y="13250"/>
                      <a:pt x="2266" y="13250"/>
                    </a:cubicBezTo>
                    <a:cubicBezTo>
                      <a:pt x="2281" y="13250"/>
                      <a:pt x="2295" y="13284"/>
                      <a:pt x="2310" y="13250"/>
                    </a:cubicBezTo>
                    <a:cubicBezTo>
                      <a:pt x="2310" y="13250"/>
                      <a:pt x="2310" y="13215"/>
                      <a:pt x="2325" y="13181"/>
                    </a:cubicBezTo>
                    <a:close/>
                    <a:moveTo>
                      <a:pt x="2369" y="13353"/>
                    </a:moveTo>
                    <a:cubicBezTo>
                      <a:pt x="2413" y="13457"/>
                      <a:pt x="2413" y="13457"/>
                      <a:pt x="2487" y="13491"/>
                    </a:cubicBezTo>
                    <a:cubicBezTo>
                      <a:pt x="2472" y="13560"/>
                      <a:pt x="2472" y="13560"/>
                      <a:pt x="2457" y="13560"/>
                    </a:cubicBezTo>
                    <a:cubicBezTo>
                      <a:pt x="2457" y="13629"/>
                      <a:pt x="2472" y="13664"/>
                      <a:pt x="2472" y="13698"/>
                    </a:cubicBezTo>
                    <a:cubicBezTo>
                      <a:pt x="2472" y="13733"/>
                      <a:pt x="2443" y="13664"/>
                      <a:pt x="2428" y="13698"/>
                    </a:cubicBezTo>
                    <a:cubicBezTo>
                      <a:pt x="2428" y="13698"/>
                      <a:pt x="2428" y="13767"/>
                      <a:pt x="2428" y="13767"/>
                    </a:cubicBezTo>
                    <a:cubicBezTo>
                      <a:pt x="2413" y="13767"/>
                      <a:pt x="2384" y="13802"/>
                      <a:pt x="2384" y="13802"/>
                    </a:cubicBezTo>
                    <a:cubicBezTo>
                      <a:pt x="2354" y="13802"/>
                      <a:pt x="2295" y="13664"/>
                      <a:pt x="2281" y="13629"/>
                    </a:cubicBezTo>
                    <a:cubicBezTo>
                      <a:pt x="2266" y="13595"/>
                      <a:pt x="2266" y="13526"/>
                      <a:pt x="2251" y="13491"/>
                    </a:cubicBezTo>
                    <a:cubicBezTo>
                      <a:pt x="2178" y="13353"/>
                      <a:pt x="2310" y="13526"/>
                      <a:pt x="2310" y="13526"/>
                    </a:cubicBezTo>
                    <a:cubicBezTo>
                      <a:pt x="2310" y="13526"/>
                      <a:pt x="2325" y="13491"/>
                      <a:pt x="2354" y="13491"/>
                    </a:cubicBezTo>
                    <a:cubicBezTo>
                      <a:pt x="2354" y="13457"/>
                      <a:pt x="2354" y="13388"/>
                      <a:pt x="2369" y="13353"/>
                    </a:cubicBezTo>
                    <a:close/>
                    <a:moveTo>
                      <a:pt x="11094" y="16321"/>
                    </a:moveTo>
                    <a:cubicBezTo>
                      <a:pt x="11080" y="16321"/>
                      <a:pt x="11080" y="16355"/>
                      <a:pt x="11109" y="16355"/>
                    </a:cubicBezTo>
                    <a:cubicBezTo>
                      <a:pt x="11109" y="16355"/>
                      <a:pt x="11124" y="16286"/>
                      <a:pt x="11094" y="16321"/>
                    </a:cubicBezTo>
                    <a:close/>
                    <a:moveTo>
                      <a:pt x="16568" y="6866"/>
                    </a:moveTo>
                    <a:cubicBezTo>
                      <a:pt x="16568" y="6866"/>
                      <a:pt x="16553" y="6970"/>
                      <a:pt x="16568" y="6935"/>
                    </a:cubicBezTo>
                    <a:cubicBezTo>
                      <a:pt x="16583" y="6935"/>
                      <a:pt x="16583" y="6832"/>
                      <a:pt x="16568" y="6866"/>
                    </a:cubicBezTo>
                    <a:close/>
                    <a:moveTo>
                      <a:pt x="16612" y="6866"/>
                    </a:moveTo>
                    <a:cubicBezTo>
                      <a:pt x="16612" y="6866"/>
                      <a:pt x="16612" y="6935"/>
                      <a:pt x="16597" y="6935"/>
                    </a:cubicBezTo>
                    <a:cubicBezTo>
                      <a:pt x="16583" y="7004"/>
                      <a:pt x="16553" y="7039"/>
                      <a:pt x="16524" y="7073"/>
                    </a:cubicBezTo>
                    <a:cubicBezTo>
                      <a:pt x="16450" y="7212"/>
                      <a:pt x="16450" y="7281"/>
                      <a:pt x="16450" y="7281"/>
                    </a:cubicBezTo>
                    <a:cubicBezTo>
                      <a:pt x="16435" y="7315"/>
                      <a:pt x="16480" y="7315"/>
                      <a:pt x="16480" y="7315"/>
                    </a:cubicBezTo>
                    <a:cubicBezTo>
                      <a:pt x="16494" y="7315"/>
                      <a:pt x="16597" y="7039"/>
                      <a:pt x="16627" y="7004"/>
                    </a:cubicBezTo>
                    <a:cubicBezTo>
                      <a:pt x="16627" y="7004"/>
                      <a:pt x="16641" y="6832"/>
                      <a:pt x="16612" y="6866"/>
                    </a:cubicBezTo>
                    <a:close/>
                    <a:moveTo>
                      <a:pt x="16715" y="6970"/>
                    </a:moveTo>
                    <a:cubicBezTo>
                      <a:pt x="16700" y="7073"/>
                      <a:pt x="16686" y="7177"/>
                      <a:pt x="16671" y="7281"/>
                    </a:cubicBezTo>
                    <a:cubicBezTo>
                      <a:pt x="16700" y="7281"/>
                      <a:pt x="16774" y="7315"/>
                      <a:pt x="16833" y="7281"/>
                    </a:cubicBezTo>
                    <a:cubicBezTo>
                      <a:pt x="16847" y="7281"/>
                      <a:pt x="16862" y="7177"/>
                      <a:pt x="16833" y="7212"/>
                    </a:cubicBezTo>
                    <a:cubicBezTo>
                      <a:pt x="16789" y="7004"/>
                      <a:pt x="16803" y="7073"/>
                      <a:pt x="16715" y="6970"/>
                    </a:cubicBezTo>
                    <a:close/>
                    <a:moveTo>
                      <a:pt x="16627" y="7073"/>
                    </a:moveTo>
                    <a:cubicBezTo>
                      <a:pt x="16627" y="7073"/>
                      <a:pt x="16612" y="7108"/>
                      <a:pt x="16597" y="7142"/>
                    </a:cubicBezTo>
                    <a:cubicBezTo>
                      <a:pt x="16583" y="7212"/>
                      <a:pt x="16583" y="7212"/>
                      <a:pt x="16583" y="7212"/>
                    </a:cubicBezTo>
                    <a:cubicBezTo>
                      <a:pt x="16612" y="7212"/>
                      <a:pt x="16641" y="7212"/>
                      <a:pt x="16656" y="7212"/>
                    </a:cubicBezTo>
                    <a:cubicBezTo>
                      <a:pt x="16641" y="7177"/>
                      <a:pt x="16656" y="7073"/>
                      <a:pt x="16656" y="7073"/>
                    </a:cubicBezTo>
                    <a:cubicBezTo>
                      <a:pt x="16656" y="7073"/>
                      <a:pt x="16641" y="7073"/>
                      <a:pt x="16627" y="7073"/>
                    </a:cubicBezTo>
                    <a:close/>
                    <a:moveTo>
                      <a:pt x="16568" y="7212"/>
                    </a:moveTo>
                    <a:cubicBezTo>
                      <a:pt x="16553" y="7246"/>
                      <a:pt x="16524" y="7315"/>
                      <a:pt x="16568" y="7281"/>
                    </a:cubicBezTo>
                    <a:cubicBezTo>
                      <a:pt x="16568" y="7281"/>
                      <a:pt x="16583" y="7212"/>
                      <a:pt x="16568" y="7212"/>
                    </a:cubicBezTo>
                    <a:close/>
                    <a:moveTo>
                      <a:pt x="17907" y="7833"/>
                    </a:moveTo>
                    <a:cubicBezTo>
                      <a:pt x="17922" y="7867"/>
                      <a:pt x="17922" y="7867"/>
                      <a:pt x="17922" y="7867"/>
                    </a:cubicBezTo>
                    <a:cubicBezTo>
                      <a:pt x="17922" y="7833"/>
                      <a:pt x="17936" y="7833"/>
                      <a:pt x="17907" y="7833"/>
                    </a:cubicBezTo>
                    <a:close/>
                    <a:moveTo>
                      <a:pt x="17936" y="8005"/>
                    </a:moveTo>
                    <a:cubicBezTo>
                      <a:pt x="17936" y="8005"/>
                      <a:pt x="17936" y="8074"/>
                      <a:pt x="17936" y="8074"/>
                    </a:cubicBezTo>
                    <a:cubicBezTo>
                      <a:pt x="17966" y="8109"/>
                      <a:pt x="17951" y="8005"/>
                      <a:pt x="17936" y="8005"/>
                    </a:cubicBezTo>
                    <a:close/>
                    <a:moveTo>
                      <a:pt x="11815" y="5210"/>
                    </a:moveTo>
                    <a:cubicBezTo>
                      <a:pt x="11815" y="5245"/>
                      <a:pt x="11815" y="5245"/>
                      <a:pt x="11815" y="5245"/>
                    </a:cubicBezTo>
                    <a:cubicBezTo>
                      <a:pt x="11801" y="5245"/>
                      <a:pt x="11771" y="5245"/>
                      <a:pt x="11756" y="5245"/>
                    </a:cubicBezTo>
                    <a:cubicBezTo>
                      <a:pt x="11756" y="5314"/>
                      <a:pt x="11756" y="5314"/>
                      <a:pt x="11756" y="5314"/>
                    </a:cubicBezTo>
                    <a:cubicBezTo>
                      <a:pt x="11756" y="5314"/>
                      <a:pt x="11742" y="5348"/>
                      <a:pt x="11742" y="5417"/>
                    </a:cubicBezTo>
                    <a:cubicBezTo>
                      <a:pt x="11756" y="5417"/>
                      <a:pt x="11786" y="5417"/>
                      <a:pt x="11801" y="5417"/>
                    </a:cubicBezTo>
                    <a:cubicBezTo>
                      <a:pt x="11815" y="5417"/>
                      <a:pt x="11815" y="5348"/>
                      <a:pt x="11830" y="5348"/>
                    </a:cubicBezTo>
                    <a:cubicBezTo>
                      <a:pt x="11830" y="5314"/>
                      <a:pt x="11830" y="5279"/>
                      <a:pt x="11830" y="5279"/>
                    </a:cubicBezTo>
                    <a:cubicBezTo>
                      <a:pt x="11830" y="5279"/>
                      <a:pt x="11859" y="5210"/>
                      <a:pt x="11815" y="5210"/>
                    </a:cubicBezTo>
                    <a:close/>
                    <a:moveTo>
                      <a:pt x="11550" y="5728"/>
                    </a:moveTo>
                    <a:cubicBezTo>
                      <a:pt x="11550" y="5728"/>
                      <a:pt x="11536" y="5797"/>
                      <a:pt x="11536" y="5797"/>
                    </a:cubicBezTo>
                    <a:cubicBezTo>
                      <a:pt x="11521" y="5831"/>
                      <a:pt x="11536" y="5728"/>
                      <a:pt x="11550" y="5728"/>
                    </a:cubicBezTo>
                    <a:close/>
                    <a:moveTo>
                      <a:pt x="13610" y="5831"/>
                    </a:moveTo>
                    <a:cubicBezTo>
                      <a:pt x="13610" y="5935"/>
                      <a:pt x="13610" y="5935"/>
                      <a:pt x="13610" y="5935"/>
                    </a:cubicBezTo>
                    <a:cubicBezTo>
                      <a:pt x="13625" y="5935"/>
                      <a:pt x="13640" y="5935"/>
                      <a:pt x="13654" y="5935"/>
                    </a:cubicBezTo>
                    <a:cubicBezTo>
                      <a:pt x="13640" y="5831"/>
                      <a:pt x="13640" y="5831"/>
                      <a:pt x="13640" y="5831"/>
                    </a:cubicBezTo>
                    <a:cubicBezTo>
                      <a:pt x="13640" y="5831"/>
                      <a:pt x="13610" y="5866"/>
                      <a:pt x="13610" y="5831"/>
                    </a:cubicBezTo>
                    <a:close/>
                    <a:moveTo>
                      <a:pt x="11889" y="5969"/>
                    </a:moveTo>
                    <a:cubicBezTo>
                      <a:pt x="11889" y="5969"/>
                      <a:pt x="11918" y="6004"/>
                      <a:pt x="11918" y="6004"/>
                    </a:cubicBezTo>
                    <a:cubicBezTo>
                      <a:pt x="11918" y="6038"/>
                      <a:pt x="11918" y="6073"/>
                      <a:pt x="11933" y="6107"/>
                    </a:cubicBezTo>
                    <a:cubicBezTo>
                      <a:pt x="11904" y="6176"/>
                      <a:pt x="11874" y="6280"/>
                      <a:pt x="11845" y="6349"/>
                    </a:cubicBezTo>
                    <a:cubicBezTo>
                      <a:pt x="11830" y="6349"/>
                      <a:pt x="11859" y="6383"/>
                      <a:pt x="11845" y="6418"/>
                    </a:cubicBezTo>
                    <a:cubicBezTo>
                      <a:pt x="11830" y="6418"/>
                      <a:pt x="11830" y="6418"/>
                      <a:pt x="11830" y="6418"/>
                    </a:cubicBezTo>
                    <a:cubicBezTo>
                      <a:pt x="11830" y="6418"/>
                      <a:pt x="11830" y="6314"/>
                      <a:pt x="11815" y="6314"/>
                    </a:cubicBezTo>
                    <a:cubicBezTo>
                      <a:pt x="11815" y="6314"/>
                      <a:pt x="11845" y="6245"/>
                      <a:pt x="11845" y="6245"/>
                    </a:cubicBezTo>
                    <a:cubicBezTo>
                      <a:pt x="11874" y="6073"/>
                      <a:pt x="11786" y="6142"/>
                      <a:pt x="11889" y="6038"/>
                    </a:cubicBezTo>
                    <a:cubicBezTo>
                      <a:pt x="11889" y="6004"/>
                      <a:pt x="11874" y="6004"/>
                      <a:pt x="11889" y="5969"/>
                    </a:cubicBezTo>
                    <a:close/>
                    <a:moveTo>
                      <a:pt x="13507" y="5969"/>
                    </a:moveTo>
                    <a:cubicBezTo>
                      <a:pt x="13507" y="5969"/>
                      <a:pt x="13478" y="6073"/>
                      <a:pt x="13507" y="6038"/>
                    </a:cubicBezTo>
                    <a:cubicBezTo>
                      <a:pt x="13522" y="6038"/>
                      <a:pt x="13551" y="5935"/>
                      <a:pt x="13507" y="5969"/>
                    </a:cubicBezTo>
                    <a:close/>
                    <a:moveTo>
                      <a:pt x="13551" y="5969"/>
                    </a:moveTo>
                    <a:cubicBezTo>
                      <a:pt x="13537" y="5969"/>
                      <a:pt x="13566" y="6004"/>
                      <a:pt x="13566" y="6004"/>
                    </a:cubicBezTo>
                    <a:cubicBezTo>
                      <a:pt x="13551" y="6004"/>
                      <a:pt x="13581" y="5935"/>
                      <a:pt x="13551" y="5969"/>
                    </a:cubicBezTo>
                    <a:close/>
                    <a:moveTo>
                      <a:pt x="13669" y="5969"/>
                    </a:moveTo>
                    <a:cubicBezTo>
                      <a:pt x="13654" y="6004"/>
                      <a:pt x="13625" y="6073"/>
                      <a:pt x="13669" y="6038"/>
                    </a:cubicBezTo>
                    <a:cubicBezTo>
                      <a:pt x="13669" y="6038"/>
                      <a:pt x="13699" y="5969"/>
                      <a:pt x="13669" y="5969"/>
                    </a:cubicBezTo>
                    <a:close/>
                    <a:moveTo>
                      <a:pt x="13169" y="6004"/>
                    </a:moveTo>
                    <a:cubicBezTo>
                      <a:pt x="13154" y="6073"/>
                      <a:pt x="13154" y="6073"/>
                      <a:pt x="13154" y="6073"/>
                    </a:cubicBezTo>
                    <a:cubicBezTo>
                      <a:pt x="13213" y="6073"/>
                      <a:pt x="13198" y="6004"/>
                      <a:pt x="13169" y="6004"/>
                    </a:cubicBezTo>
                    <a:close/>
                    <a:moveTo>
                      <a:pt x="13699" y="6038"/>
                    </a:moveTo>
                    <a:cubicBezTo>
                      <a:pt x="13684" y="6038"/>
                      <a:pt x="13699" y="6073"/>
                      <a:pt x="13713" y="6073"/>
                    </a:cubicBezTo>
                    <a:cubicBezTo>
                      <a:pt x="13757" y="6073"/>
                      <a:pt x="13772" y="6004"/>
                      <a:pt x="13699" y="6038"/>
                    </a:cubicBezTo>
                    <a:close/>
                    <a:moveTo>
                      <a:pt x="13419" y="6038"/>
                    </a:moveTo>
                    <a:cubicBezTo>
                      <a:pt x="13419" y="6107"/>
                      <a:pt x="13390" y="6245"/>
                      <a:pt x="13419" y="6245"/>
                    </a:cubicBezTo>
                    <a:cubicBezTo>
                      <a:pt x="13419" y="6245"/>
                      <a:pt x="13434" y="6176"/>
                      <a:pt x="13434" y="6176"/>
                    </a:cubicBezTo>
                    <a:cubicBezTo>
                      <a:pt x="13449" y="6176"/>
                      <a:pt x="13463" y="6176"/>
                      <a:pt x="13478" y="6176"/>
                    </a:cubicBezTo>
                    <a:cubicBezTo>
                      <a:pt x="13463" y="6142"/>
                      <a:pt x="13463" y="6107"/>
                      <a:pt x="13449" y="6038"/>
                    </a:cubicBezTo>
                    <a:cubicBezTo>
                      <a:pt x="13449" y="6038"/>
                      <a:pt x="13419" y="6073"/>
                      <a:pt x="13419" y="6038"/>
                    </a:cubicBezTo>
                    <a:close/>
                    <a:moveTo>
                      <a:pt x="13802" y="6073"/>
                    </a:moveTo>
                    <a:cubicBezTo>
                      <a:pt x="13802" y="6073"/>
                      <a:pt x="13772" y="6107"/>
                      <a:pt x="13772" y="6107"/>
                    </a:cubicBezTo>
                    <a:cubicBezTo>
                      <a:pt x="13772" y="6142"/>
                      <a:pt x="13772" y="6142"/>
                      <a:pt x="13772" y="6142"/>
                    </a:cubicBezTo>
                    <a:cubicBezTo>
                      <a:pt x="13802" y="6176"/>
                      <a:pt x="13816" y="6176"/>
                      <a:pt x="13860" y="6176"/>
                    </a:cubicBezTo>
                    <a:cubicBezTo>
                      <a:pt x="13860" y="6176"/>
                      <a:pt x="13860" y="6142"/>
                      <a:pt x="13860" y="6107"/>
                    </a:cubicBezTo>
                    <a:cubicBezTo>
                      <a:pt x="13875" y="6142"/>
                      <a:pt x="13875" y="6107"/>
                      <a:pt x="13875" y="6073"/>
                    </a:cubicBezTo>
                    <a:cubicBezTo>
                      <a:pt x="13846" y="6073"/>
                      <a:pt x="13802" y="6073"/>
                      <a:pt x="13802" y="6073"/>
                    </a:cubicBezTo>
                    <a:close/>
                    <a:moveTo>
                      <a:pt x="13625" y="6142"/>
                    </a:moveTo>
                    <a:cubicBezTo>
                      <a:pt x="13625" y="6142"/>
                      <a:pt x="13537" y="6383"/>
                      <a:pt x="13610" y="6314"/>
                    </a:cubicBezTo>
                    <a:cubicBezTo>
                      <a:pt x="13610" y="6245"/>
                      <a:pt x="13610" y="6245"/>
                      <a:pt x="13610" y="6245"/>
                    </a:cubicBezTo>
                    <a:cubicBezTo>
                      <a:pt x="13640" y="6211"/>
                      <a:pt x="13684" y="6073"/>
                      <a:pt x="13625" y="6142"/>
                    </a:cubicBezTo>
                    <a:close/>
                    <a:moveTo>
                      <a:pt x="13081" y="6176"/>
                    </a:moveTo>
                    <a:cubicBezTo>
                      <a:pt x="13110" y="6211"/>
                      <a:pt x="13110" y="6211"/>
                      <a:pt x="13110" y="6211"/>
                    </a:cubicBezTo>
                    <a:cubicBezTo>
                      <a:pt x="13140" y="6211"/>
                      <a:pt x="13125" y="6176"/>
                      <a:pt x="13140" y="6176"/>
                    </a:cubicBezTo>
                    <a:cubicBezTo>
                      <a:pt x="13125" y="6176"/>
                      <a:pt x="13095" y="6176"/>
                      <a:pt x="13081" y="6176"/>
                    </a:cubicBezTo>
                    <a:close/>
                    <a:moveTo>
                      <a:pt x="13522" y="6245"/>
                    </a:moveTo>
                    <a:cubicBezTo>
                      <a:pt x="13522" y="6280"/>
                      <a:pt x="13507" y="6314"/>
                      <a:pt x="13507" y="6314"/>
                    </a:cubicBezTo>
                    <a:cubicBezTo>
                      <a:pt x="13522" y="6349"/>
                      <a:pt x="13522" y="6383"/>
                      <a:pt x="13537" y="6383"/>
                    </a:cubicBezTo>
                    <a:cubicBezTo>
                      <a:pt x="13581" y="6418"/>
                      <a:pt x="13522" y="6245"/>
                      <a:pt x="13522" y="6245"/>
                    </a:cubicBezTo>
                    <a:close/>
                    <a:moveTo>
                      <a:pt x="13728" y="6245"/>
                    </a:moveTo>
                    <a:cubicBezTo>
                      <a:pt x="13743" y="6314"/>
                      <a:pt x="13743" y="6314"/>
                      <a:pt x="13743" y="6314"/>
                    </a:cubicBezTo>
                    <a:cubicBezTo>
                      <a:pt x="13743" y="6314"/>
                      <a:pt x="13757" y="6245"/>
                      <a:pt x="13728" y="6245"/>
                    </a:cubicBezTo>
                    <a:close/>
                    <a:moveTo>
                      <a:pt x="13816" y="6280"/>
                    </a:moveTo>
                    <a:cubicBezTo>
                      <a:pt x="13816" y="6349"/>
                      <a:pt x="13802" y="6383"/>
                      <a:pt x="13816" y="6418"/>
                    </a:cubicBezTo>
                    <a:cubicBezTo>
                      <a:pt x="13831" y="6452"/>
                      <a:pt x="13831" y="6452"/>
                      <a:pt x="13831" y="6452"/>
                    </a:cubicBezTo>
                    <a:cubicBezTo>
                      <a:pt x="13875" y="6452"/>
                      <a:pt x="13875" y="6452"/>
                      <a:pt x="13875" y="6452"/>
                    </a:cubicBezTo>
                    <a:cubicBezTo>
                      <a:pt x="13875" y="6452"/>
                      <a:pt x="13875" y="6383"/>
                      <a:pt x="13875" y="6383"/>
                    </a:cubicBezTo>
                    <a:cubicBezTo>
                      <a:pt x="13860" y="6349"/>
                      <a:pt x="13846" y="6314"/>
                      <a:pt x="13846" y="6280"/>
                    </a:cubicBezTo>
                    <a:cubicBezTo>
                      <a:pt x="13831" y="6280"/>
                      <a:pt x="13816" y="6280"/>
                      <a:pt x="13816" y="6280"/>
                    </a:cubicBezTo>
                    <a:close/>
                    <a:moveTo>
                      <a:pt x="13699" y="6314"/>
                    </a:moveTo>
                    <a:cubicBezTo>
                      <a:pt x="13684" y="6383"/>
                      <a:pt x="13669" y="6418"/>
                      <a:pt x="13654" y="6452"/>
                    </a:cubicBezTo>
                    <a:cubicBezTo>
                      <a:pt x="13772" y="6521"/>
                      <a:pt x="13831" y="6487"/>
                      <a:pt x="13699" y="6314"/>
                    </a:cubicBezTo>
                    <a:close/>
                    <a:moveTo>
                      <a:pt x="13566" y="6418"/>
                    </a:moveTo>
                    <a:cubicBezTo>
                      <a:pt x="13551" y="6418"/>
                      <a:pt x="13537" y="6521"/>
                      <a:pt x="13537" y="6521"/>
                    </a:cubicBezTo>
                    <a:cubicBezTo>
                      <a:pt x="13551" y="6521"/>
                      <a:pt x="13551" y="6556"/>
                      <a:pt x="13566" y="6590"/>
                    </a:cubicBezTo>
                    <a:cubicBezTo>
                      <a:pt x="13566" y="6556"/>
                      <a:pt x="13581" y="6556"/>
                      <a:pt x="13596" y="6556"/>
                    </a:cubicBezTo>
                    <a:cubicBezTo>
                      <a:pt x="13596" y="6521"/>
                      <a:pt x="13596" y="6521"/>
                      <a:pt x="13596" y="6521"/>
                    </a:cubicBezTo>
                    <a:cubicBezTo>
                      <a:pt x="13581" y="6487"/>
                      <a:pt x="13566" y="6418"/>
                      <a:pt x="13566" y="6418"/>
                    </a:cubicBezTo>
                    <a:close/>
                    <a:moveTo>
                      <a:pt x="13713" y="6521"/>
                    </a:moveTo>
                    <a:cubicBezTo>
                      <a:pt x="13728" y="6590"/>
                      <a:pt x="13728" y="6590"/>
                      <a:pt x="13728" y="6590"/>
                    </a:cubicBezTo>
                    <a:cubicBezTo>
                      <a:pt x="13743" y="6590"/>
                      <a:pt x="13772" y="6590"/>
                      <a:pt x="13772" y="6590"/>
                    </a:cubicBezTo>
                    <a:cubicBezTo>
                      <a:pt x="13772" y="6521"/>
                      <a:pt x="13772" y="6521"/>
                      <a:pt x="13772" y="6521"/>
                    </a:cubicBezTo>
                    <a:cubicBezTo>
                      <a:pt x="13757" y="6521"/>
                      <a:pt x="13728" y="6556"/>
                      <a:pt x="13713" y="6521"/>
                    </a:cubicBezTo>
                    <a:close/>
                    <a:moveTo>
                      <a:pt x="13802" y="6590"/>
                    </a:moveTo>
                    <a:cubicBezTo>
                      <a:pt x="13802" y="6590"/>
                      <a:pt x="13757" y="6694"/>
                      <a:pt x="13802" y="6659"/>
                    </a:cubicBezTo>
                    <a:cubicBezTo>
                      <a:pt x="13802" y="6659"/>
                      <a:pt x="13831" y="6556"/>
                      <a:pt x="13802" y="6590"/>
                    </a:cubicBezTo>
                    <a:close/>
                    <a:moveTo>
                      <a:pt x="9108" y="966"/>
                    </a:moveTo>
                    <a:cubicBezTo>
                      <a:pt x="9093" y="1001"/>
                      <a:pt x="9093" y="1001"/>
                      <a:pt x="9093" y="1001"/>
                    </a:cubicBezTo>
                    <a:cubicBezTo>
                      <a:pt x="9020" y="1070"/>
                      <a:pt x="9064" y="1139"/>
                      <a:pt x="9123" y="1139"/>
                    </a:cubicBezTo>
                    <a:cubicBezTo>
                      <a:pt x="9152" y="1139"/>
                      <a:pt x="9181" y="1070"/>
                      <a:pt x="9211" y="1035"/>
                    </a:cubicBezTo>
                    <a:cubicBezTo>
                      <a:pt x="9211" y="1035"/>
                      <a:pt x="9181" y="1035"/>
                      <a:pt x="9196" y="1001"/>
                    </a:cubicBezTo>
                    <a:cubicBezTo>
                      <a:pt x="9181" y="1001"/>
                      <a:pt x="9152" y="1001"/>
                      <a:pt x="9137" y="1001"/>
                    </a:cubicBezTo>
                    <a:cubicBezTo>
                      <a:pt x="9123" y="1001"/>
                      <a:pt x="9123" y="966"/>
                      <a:pt x="9108" y="966"/>
                    </a:cubicBezTo>
                    <a:close/>
                    <a:moveTo>
                      <a:pt x="9211" y="1794"/>
                    </a:moveTo>
                    <a:cubicBezTo>
                      <a:pt x="9196" y="1829"/>
                      <a:pt x="9226" y="1898"/>
                      <a:pt x="9211" y="1932"/>
                    </a:cubicBezTo>
                    <a:cubicBezTo>
                      <a:pt x="9211" y="1932"/>
                      <a:pt x="9181" y="1967"/>
                      <a:pt x="9181" y="1967"/>
                    </a:cubicBezTo>
                    <a:cubicBezTo>
                      <a:pt x="9181" y="2036"/>
                      <a:pt x="9181" y="2070"/>
                      <a:pt x="9196" y="2105"/>
                    </a:cubicBezTo>
                    <a:cubicBezTo>
                      <a:pt x="9211" y="2139"/>
                      <a:pt x="9211" y="2139"/>
                      <a:pt x="9211" y="2139"/>
                    </a:cubicBezTo>
                    <a:cubicBezTo>
                      <a:pt x="9211" y="2174"/>
                      <a:pt x="9196" y="2139"/>
                      <a:pt x="9196" y="2208"/>
                    </a:cubicBezTo>
                    <a:cubicBezTo>
                      <a:pt x="9240" y="2208"/>
                      <a:pt x="9387" y="2208"/>
                      <a:pt x="9446" y="2139"/>
                    </a:cubicBezTo>
                    <a:cubicBezTo>
                      <a:pt x="9535" y="2036"/>
                      <a:pt x="9373" y="1932"/>
                      <a:pt x="9343" y="1898"/>
                    </a:cubicBezTo>
                    <a:cubicBezTo>
                      <a:pt x="9329" y="1898"/>
                      <a:pt x="9329" y="1829"/>
                      <a:pt x="9314" y="1794"/>
                    </a:cubicBezTo>
                    <a:cubicBezTo>
                      <a:pt x="9299" y="1794"/>
                      <a:pt x="9226" y="1794"/>
                      <a:pt x="9211" y="1794"/>
                    </a:cubicBezTo>
                    <a:close/>
                    <a:moveTo>
                      <a:pt x="9829" y="3899"/>
                    </a:moveTo>
                    <a:cubicBezTo>
                      <a:pt x="9829" y="3899"/>
                      <a:pt x="9829" y="3934"/>
                      <a:pt x="9829" y="3934"/>
                    </a:cubicBezTo>
                    <a:cubicBezTo>
                      <a:pt x="9799" y="3934"/>
                      <a:pt x="9785" y="3934"/>
                      <a:pt x="9770" y="3934"/>
                    </a:cubicBezTo>
                    <a:cubicBezTo>
                      <a:pt x="9770" y="3934"/>
                      <a:pt x="9726" y="3934"/>
                      <a:pt x="9711" y="3934"/>
                    </a:cubicBezTo>
                    <a:cubicBezTo>
                      <a:pt x="9696" y="4003"/>
                      <a:pt x="9696" y="4003"/>
                      <a:pt x="9696" y="4003"/>
                    </a:cubicBezTo>
                    <a:cubicBezTo>
                      <a:pt x="9726" y="4003"/>
                      <a:pt x="9770" y="4106"/>
                      <a:pt x="9829" y="4072"/>
                    </a:cubicBezTo>
                    <a:cubicBezTo>
                      <a:pt x="9829" y="4072"/>
                      <a:pt x="9932" y="3899"/>
                      <a:pt x="9829" y="3899"/>
                    </a:cubicBezTo>
                    <a:close/>
                    <a:moveTo>
                      <a:pt x="9358" y="4106"/>
                    </a:moveTo>
                    <a:cubicBezTo>
                      <a:pt x="9358" y="4175"/>
                      <a:pt x="9358" y="4175"/>
                      <a:pt x="9358" y="4175"/>
                    </a:cubicBezTo>
                    <a:cubicBezTo>
                      <a:pt x="9402" y="4175"/>
                      <a:pt x="9402" y="4106"/>
                      <a:pt x="9358" y="4106"/>
                    </a:cubicBezTo>
                    <a:close/>
                    <a:moveTo>
                      <a:pt x="8460" y="5693"/>
                    </a:moveTo>
                    <a:cubicBezTo>
                      <a:pt x="8505" y="5659"/>
                      <a:pt x="8490" y="5728"/>
                      <a:pt x="8490" y="5728"/>
                    </a:cubicBezTo>
                    <a:cubicBezTo>
                      <a:pt x="8475" y="5728"/>
                      <a:pt x="8460" y="5728"/>
                      <a:pt x="8460" y="5728"/>
                    </a:cubicBezTo>
                    <a:cubicBezTo>
                      <a:pt x="8446" y="5762"/>
                      <a:pt x="8446" y="5797"/>
                      <a:pt x="8431" y="5831"/>
                    </a:cubicBezTo>
                    <a:cubicBezTo>
                      <a:pt x="8402" y="5866"/>
                      <a:pt x="8446" y="5693"/>
                      <a:pt x="8460" y="5693"/>
                    </a:cubicBezTo>
                    <a:close/>
                    <a:moveTo>
                      <a:pt x="10653" y="6349"/>
                    </a:moveTo>
                    <a:cubicBezTo>
                      <a:pt x="10697" y="6349"/>
                      <a:pt x="10785" y="6418"/>
                      <a:pt x="10682" y="6452"/>
                    </a:cubicBezTo>
                    <a:cubicBezTo>
                      <a:pt x="10638" y="6452"/>
                      <a:pt x="10609" y="6349"/>
                      <a:pt x="10653" y="6349"/>
                    </a:cubicBezTo>
                    <a:close/>
                    <a:moveTo>
                      <a:pt x="10476" y="6625"/>
                    </a:moveTo>
                    <a:cubicBezTo>
                      <a:pt x="10476" y="6625"/>
                      <a:pt x="10491" y="6659"/>
                      <a:pt x="10491" y="6694"/>
                    </a:cubicBezTo>
                    <a:cubicBezTo>
                      <a:pt x="10462" y="6694"/>
                      <a:pt x="10447" y="6625"/>
                      <a:pt x="10476" y="6625"/>
                    </a:cubicBezTo>
                    <a:close/>
                    <a:moveTo>
                      <a:pt x="6504" y="5521"/>
                    </a:moveTo>
                    <a:cubicBezTo>
                      <a:pt x="6504" y="5555"/>
                      <a:pt x="6474" y="5555"/>
                      <a:pt x="6474" y="5555"/>
                    </a:cubicBezTo>
                    <a:cubicBezTo>
                      <a:pt x="6474" y="5624"/>
                      <a:pt x="6489" y="5659"/>
                      <a:pt x="6474" y="5693"/>
                    </a:cubicBezTo>
                    <a:cubicBezTo>
                      <a:pt x="6474" y="5728"/>
                      <a:pt x="6445" y="5762"/>
                      <a:pt x="6445" y="5762"/>
                    </a:cubicBezTo>
                    <a:cubicBezTo>
                      <a:pt x="6445" y="5762"/>
                      <a:pt x="6459" y="5797"/>
                      <a:pt x="6445" y="5831"/>
                    </a:cubicBezTo>
                    <a:cubicBezTo>
                      <a:pt x="6459" y="5831"/>
                      <a:pt x="6504" y="5831"/>
                      <a:pt x="6489" y="5831"/>
                    </a:cubicBezTo>
                    <a:cubicBezTo>
                      <a:pt x="6577" y="5762"/>
                      <a:pt x="6562" y="5797"/>
                      <a:pt x="6562" y="5555"/>
                    </a:cubicBezTo>
                    <a:cubicBezTo>
                      <a:pt x="6548" y="5555"/>
                      <a:pt x="6533" y="5555"/>
                      <a:pt x="6504" y="5521"/>
                    </a:cubicBezTo>
                    <a:close/>
                    <a:moveTo>
                      <a:pt x="7578" y="5728"/>
                    </a:moveTo>
                    <a:cubicBezTo>
                      <a:pt x="7563" y="5762"/>
                      <a:pt x="7548" y="5797"/>
                      <a:pt x="7534" y="5831"/>
                    </a:cubicBezTo>
                    <a:cubicBezTo>
                      <a:pt x="7534" y="5866"/>
                      <a:pt x="7519" y="5900"/>
                      <a:pt x="7534" y="5900"/>
                    </a:cubicBezTo>
                    <a:cubicBezTo>
                      <a:pt x="7534" y="5935"/>
                      <a:pt x="7548" y="5935"/>
                      <a:pt x="7563" y="5969"/>
                    </a:cubicBezTo>
                    <a:cubicBezTo>
                      <a:pt x="7563" y="5969"/>
                      <a:pt x="7578" y="6004"/>
                      <a:pt x="7578" y="6004"/>
                    </a:cubicBezTo>
                    <a:cubicBezTo>
                      <a:pt x="7592" y="6004"/>
                      <a:pt x="7607" y="6004"/>
                      <a:pt x="7622" y="6004"/>
                    </a:cubicBezTo>
                    <a:cubicBezTo>
                      <a:pt x="7637" y="5935"/>
                      <a:pt x="7651" y="5831"/>
                      <a:pt x="7622" y="5762"/>
                    </a:cubicBezTo>
                    <a:cubicBezTo>
                      <a:pt x="7622" y="5728"/>
                      <a:pt x="7592" y="5762"/>
                      <a:pt x="7578" y="5728"/>
                    </a:cubicBezTo>
                    <a:close/>
                    <a:moveTo>
                      <a:pt x="6916" y="5900"/>
                    </a:moveTo>
                    <a:cubicBezTo>
                      <a:pt x="6916" y="5935"/>
                      <a:pt x="6916" y="6004"/>
                      <a:pt x="6930" y="6004"/>
                    </a:cubicBezTo>
                    <a:cubicBezTo>
                      <a:pt x="6945" y="6004"/>
                      <a:pt x="6930" y="6004"/>
                      <a:pt x="6945" y="5969"/>
                    </a:cubicBezTo>
                    <a:cubicBezTo>
                      <a:pt x="6960" y="5969"/>
                      <a:pt x="6945" y="5900"/>
                      <a:pt x="6945" y="5900"/>
                    </a:cubicBezTo>
                    <a:cubicBezTo>
                      <a:pt x="6930" y="5900"/>
                      <a:pt x="6916" y="5935"/>
                      <a:pt x="6916" y="5900"/>
                    </a:cubicBezTo>
                    <a:close/>
                    <a:moveTo>
                      <a:pt x="7445" y="6107"/>
                    </a:moveTo>
                    <a:cubicBezTo>
                      <a:pt x="7431" y="6142"/>
                      <a:pt x="7401" y="6245"/>
                      <a:pt x="7386" y="6245"/>
                    </a:cubicBezTo>
                    <a:cubicBezTo>
                      <a:pt x="7372" y="6280"/>
                      <a:pt x="7372" y="6245"/>
                      <a:pt x="7357" y="6280"/>
                    </a:cubicBezTo>
                    <a:cubicBezTo>
                      <a:pt x="7357" y="6314"/>
                      <a:pt x="7372" y="6349"/>
                      <a:pt x="7357" y="6383"/>
                    </a:cubicBezTo>
                    <a:cubicBezTo>
                      <a:pt x="7386" y="6383"/>
                      <a:pt x="7386" y="6383"/>
                      <a:pt x="7386" y="6383"/>
                    </a:cubicBezTo>
                    <a:cubicBezTo>
                      <a:pt x="7401" y="6383"/>
                      <a:pt x="7416" y="6314"/>
                      <a:pt x="7431" y="6314"/>
                    </a:cubicBezTo>
                    <a:cubicBezTo>
                      <a:pt x="7460" y="6280"/>
                      <a:pt x="7475" y="6314"/>
                      <a:pt x="7489" y="6314"/>
                    </a:cubicBezTo>
                    <a:cubicBezTo>
                      <a:pt x="7504" y="6280"/>
                      <a:pt x="7519" y="6245"/>
                      <a:pt x="7534" y="6245"/>
                    </a:cubicBezTo>
                    <a:cubicBezTo>
                      <a:pt x="7534" y="6211"/>
                      <a:pt x="7534" y="6176"/>
                      <a:pt x="7534" y="6176"/>
                    </a:cubicBezTo>
                    <a:cubicBezTo>
                      <a:pt x="7504" y="6142"/>
                      <a:pt x="7475" y="6107"/>
                      <a:pt x="7445" y="6107"/>
                    </a:cubicBezTo>
                    <a:close/>
                    <a:moveTo>
                      <a:pt x="7431" y="7281"/>
                    </a:moveTo>
                    <a:cubicBezTo>
                      <a:pt x="7445" y="7315"/>
                      <a:pt x="7445" y="7315"/>
                      <a:pt x="7445" y="7315"/>
                    </a:cubicBezTo>
                    <a:cubicBezTo>
                      <a:pt x="7489" y="7350"/>
                      <a:pt x="7475" y="7350"/>
                      <a:pt x="7431" y="7384"/>
                    </a:cubicBezTo>
                    <a:cubicBezTo>
                      <a:pt x="7431" y="7384"/>
                      <a:pt x="7401" y="7246"/>
                      <a:pt x="7431" y="7281"/>
                    </a:cubicBezTo>
                    <a:close/>
                    <a:moveTo>
                      <a:pt x="4723" y="7281"/>
                    </a:moveTo>
                    <a:cubicBezTo>
                      <a:pt x="4738" y="7315"/>
                      <a:pt x="4738" y="7350"/>
                      <a:pt x="4738" y="7350"/>
                    </a:cubicBezTo>
                    <a:cubicBezTo>
                      <a:pt x="4753" y="7384"/>
                      <a:pt x="4782" y="7384"/>
                      <a:pt x="4767" y="7350"/>
                    </a:cubicBezTo>
                    <a:cubicBezTo>
                      <a:pt x="4753" y="7315"/>
                      <a:pt x="4738" y="7315"/>
                      <a:pt x="4723" y="7281"/>
                    </a:cubicBezTo>
                    <a:close/>
                    <a:moveTo>
                      <a:pt x="4973" y="7453"/>
                    </a:moveTo>
                    <a:cubicBezTo>
                      <a:pt x="4973" y="7453"/>
                      <a:pt x="4973" y="7557"/>
                      <a:pt x="4973" y="7557"/>
                    </a:cubicBezTo>
                    <a:cubicBezTo>
                      <a:pt x="4973" y="7557"/>
                      <a:pt x="4959" y="7557"/>
                      <a:pt x="4959" y="7557"/>
                    </a:cubicBezTo>
                    <a:cubicBezTo>
                      <a:pt x="4959" y="7557"/>
                      <a:pt x="4959" y="7660"/>
                      <a:pt x="4959" y="7626"/>
                    </a:cubicBezTo>
                    <a:cubicBezTo>
                      <a:pt x="4973" y="7660"/>
                      <a:pt x="4959" y="7695"/>
                      <a:pt x="4959" y="7695"/>
                    </a:cubicBezTo>
                    <a:cubicBezTo>
                      <a:pt x="4973" y="7729"/>
                      <a:pt x="4988" y="7764"/>
                      <a:pt x="4988" y="7764"/>
                    </a:cubicBezTo>
                    <a:cubicBezTo>
                      <a:pt x="5003" y="7798"/>
                      <a:pt x="5047" y="7729"/>
                      <a:pt x="5076" y="7764"/>
                    </a:cubicBezTo>
                    <a:cubicBezTo>
                      <a:pt x="5076" y="7764"/>
                      <a:pt x="5106" y="7902"/>
                      <a:pt x="5106" y="7902"/>
                    </a:cubicBezTo>
                    <a:cubicBezTo>
                      <a:pt x="5120" y="7902"/>
                      <a:pt x="5150" y="7902"/>
                      <a:pt x="5165" y="7902"/>
                    </a:cubicBezTo>
                    <a:cubicBezTo>
                      <a:pt x="5165" y="7902"/>
                      <a:pt x="5194" y="7936"/>
                      <a:pt x="5209" y="7902"/>
                    </a:cubicBezTo>
                    <a:cubicBezTo>
                      <a:pt x="5209" y="7902"/>
                      <a:pt x="5223" y="7867"/>
                      <a:pt x="5223" y="7867"/>
                    </a:cubicBezTo>
                    <a:cubicBezTo>
                      <a:pt x="5209" y="7764"/>
                      <a:pt x="5194" y="7729"/>
                      <a:pt x="5135" y="7660"/>
                    </a:cubicBezTo>
                    <a:cubicBezTo>
                      <a:pt x="5120" y="7626"/>
                      <a:pt x="5091" y="7626"/>
                      <a:pt x="5076" y="7591"/>
                    </a:cubicBezTo>
                    <a:cubicBezTo>
                      <a:pt x="5062" y="7557"/>
                      <a:pt x="5032" y="7453"/>
                      <a:pt x="5017" y="7453"/>
                    </a:cubicBezTo>
                    <a:cubicBezTo>
                      <a:pt x="5003" y="7453"/>
                      <a:pt x="4988" y="7453"/>
                      <a:pt x="4973" y="7453"/>
                    </a:cubicBezTo>
                    <a:close/>
                    <a:moveTo>
                      <a:pt x="0" y="15734"/>
                    </a:moveTo>
                    <a:cubicBezTo>
                      <a:pt x="0" y="15734"/>
                      <a:pt x="44" y="15838"/>
                      <a:pt x="147" y="15907"/>
                    </a:cubicBezTo>
                    <a:cubicBezTo>
                      <a:pt x="235" y="15976"/>
                      <a:pt x="265" y="15941"/>
                      <a:pt x="309" y="15941"/>
                    </a:cubicBezTo>
                    <a:cubicBezTo>
                      <a:pt x="368" y="15941"/>
                      <a:pt x="383" y="15976"/>
                      <a:pt x="383" y="15976"/>
                    </a:cubicBezTo>
                    <a:cubicBezTo>
                      <a:pt x="441" y="15907"/>
                      <a:pt x="441" y="15907"/>
                      <a:pt x="441" y="15907"/>
                    </a:cubicBezTo>
                    <a:cubicBezTo>
                      <a:pt x="412" y="15631"/>
                      <a:pt x="412" y="15631"/>
                      <a:pt x="412" y="15631"/>
                    </a:cubicBezTo>
                    <a:cubicBezTo>
                      <a:pt x="412" y="15631"/>
                      <a:pt x="294" y="15631"/>
                      <a:pt x="265" y="15562"/>
                    </a:cubicBezTo>
                    <a:cubicBezTo>
                      <a:pt x="235" y="15493"/>
                      <a:pt x="162" y="15286"/>
                      <a:pt x="162" y="15286"/>
                    </a:cubicBezTo>
                    <a:cubicBezTo>
                      <a:pt x="147" y="15320"/>
                      <a:pt x="132" y="15355"/>
                      <a:pt x="118" y="15355"/>
                    </a:cubicBezTo>
                    <a:cubicBezTo>
                      <a:pt x="118" y="15355"/>
                      <a:pt x="147" y="15182"/>
                      <a:pt x="118" y="15217"/>
                    </a:cubicBezTo>
                    <a:cubicBezTo>
                      <a:pt x="118" y="15217"/>
                      <a:pt x="88" y="15251"/>
                      <a:pt x="118" y="15251"/>
                    </a:cubicBezTo>
                    <a:cubicBezTo>
                      <a:pt x="103" y="15286"/>
                      <a:pt x="88" y="15286"/>
                      <a:pt x="74" y="15320"/>
                    </a:cubicBezTo>
                    <a:cubicBezTo>
                      <a:pt x="59" y="15320"/>
                      <a:pt x="59" y="15320"/>
                      <a:pt x="59" y="15320"/>
                    </a:cubicBezTo>
                    <a:cubicBezTo>
                      <a:pt x="44" y="15355"/>
                      <a:pt x="44" y="15424"/>
                      <a:pt x="29" y="15493"/>
                    </a:cubicBezTo>
                    <a:cubicBezTo>
                      <a:pt x="44" y="15493"/>
                      <a:pt x="59" y="15458"/>
                      <a:pt x="59" y="15493"/>
                    </a:cubicBezTo>
                    <a:cubicBezTo>
                      <a:pt x="59" y="15493"/>
                      <a:pt x="44" y="15527"/>
                      <a:pt x="29" y="15527"/>
                    </a:cubicBezTo>
                    <a:cubicBezTo>
                      <a:pt x="29" y="15562"/>
                      <a:pt x="44" y="15596"/>
                      <a:pt x="29" y="15631"/>
                    </a:cubicBezTo>
                    <a:cubicBezTo>
                      <a:pt x="29" y="15631"/>
                      <a:pt x="15" y="15665"/>
                      <a:pt x="0" y="15665"/>
                    </a:cubicBezTo>
                    <a:cubicBezTo>
                      <a:pt x="0" y="15700"/>
                      <a:pt x="0" y="15700"/>
                      <a:pt x="0" y="15734"/>
                    </a:cubicBezTo>
                    <a:close/>
                    <a:moveTo>
                      <a:pt x="5209" y="1587"/>
                    </a:moveTo>
                    <a:cubicBezTo>
                      <a:pt x="5238" y="1622"/>
                      <a:pt x="5268" y="1691"/>
                      <a:pt x="5297" y="1656"/>
                    </a:cubicBezTo>
                    <a:cubicBezTo>
                      <a:pt x="5326" y="1622"/>
                      <a:pt x="5297" y="1415"/>
                      <a:pt x="5282" y="1380"/>
                    </a:cubicBezTo>
                    <a:cubicBezTo>
                      <a:pt x="5312" y="1380"/>
                      <a:pt x="5341" y="1415"/>
                      <a:pt x="5371" y="1380"/>
                    </a:cubicBezTo>
                    <a:cubicBezTo>
                      <a:pt x="5385" y="1346"/>
                      <a:pt x="5385" y="1346"/>
                      <a:pt x="5385" y="1346"/>
                    </a:cubicBezTo>
                    <a:cubicBezTo>
                      <a:pt x="5400" y="1346"/>
                      <a:pt x="5415" y="1346"/>
                      <a:pt x="5429" y="1380"/>
                    </a:cubicBezTo>
                    <a:cubicBezTo>
                      <a:pt x="5429" y="1346"/>
                      <a:pt x="5429" y="1311"/>
                      <a:pt x="5429" y="1277"/>
                    </a:cubicBezTo>
                    <a:cubicBezTo>
                      <a:pt x="5429" y="1242"/>
                      <a:pt x="5400" y="1173"/>
                      <a:pt x="5385" y="1139"/>
                    </a:cubicBezTo>
                    <a:cubicBezTo>
                      <a:pt x="5371" y="1139"/>
                      <a:pt x="5356" y="1173"/>
                      <a:pt x="5341" y="1173"/>
                    </a:cubicBezTo>
                    <a:cubicBezTo>
                      <a:pt x="5312" y="1104"/>
                      <a:pt x="5385" y="1070"/>
                      <a:pt x="5282" y="1070"/>
                    </a:cubicBezTo>
                    <a:cubicBezTo>
                      <a:pt x="5253" y="1104"/>
                      <a:pt x="5253" y="1104"/>
                      <a:pt x="5253" y="1104"/>
                    </a:cubicBezTo>
                    <a:cubicBezTo>
                      <a:pt x="5223" y="1104"/>
                      <a:pt x="5223" y="1070"/>
                      <a:pt x="5194" y="1070"/>
                    </a:cubicBezTo>
                    <a:cubicBezTo>
                      <a:pt x="5194" y="1104"/>
                      <a:pt x="5179" y="1208"/>
                      <a:pt x="5165" y="1242"/>
                    </a:cubicBezTo>
                    <a:cubicBezTo>
                      <a:pt x="5150" y="1311"/>
                      <a:pt x="5106" y="1311"/>
                      <a:pt x="5106" y="1415"/>
                    </a:cubicBezTo>
                    <a:cubicBezTo>
                      <a:pt x="5091" y="1587"/>
                      <a:pt x="5120" y="1656"/>
                      <a:pt x="5194" y="1622"/>
                    </a:cubicBezTo>
                    <a:lnTo>
                      <a:pt x="5209" y="1587"/>
                    </a:lnTo>
                    <a:close/>
                  </a:path>
                </a:pathLst>
              </a:custGeom>
              <a:solidFill>
                <a:srgbClr val="EBF1DE"/>
              </a:solidFill>
              <a:ln w="3175" cap="flat">
                <a:solidFill>
                  <a:srgbClr val="9EAD6E"/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 sz="1300"/>
                </a:pPr>
                <a:endParaRPr/>
              </a:p>
            </p:txBody>
          </p:sp>
          <p:sp>
            <p:nvSpPr>
              <p:cNvPr id="137" name="Freeform 91"/>
              <p:cNvSpPr/>
              <p:nvPr/>
            </p:nvSpPr>
            <p:spPr>
              <a:xfrm>
                <a:off x="3216381" y="-1"/>
                <a:ext cx="3785757" cy="161608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614" y="12042"/>
                    </a:moveTo>
                    <a:cubicBezTo>
                      <a:pt x="19658" y="11973"/>
                      <a:pt x="19702" y="12008"/>
                      <a:pt x="19746" y="11939"/>
                    </a:cubicBezTo>
                    <a:cubicBezTo>
                      <a:pt x="19746" y="11939"/>
                      <a:pt x="19761" y="11904"/>
                      <a:pt x="19761" y="11904"/>
                    </a:cubicBezTo>
                    <a:cubicBezTo>
                      <a:pt x="19805" y="11835"/>
                      <a:pt x="19864" y="11801"/>
                      <a:pt x="19923" y="11766"/>
                    </a:cubicBezTo>
                    <a:cubicBezTo>
                      <a:pt x="19952" y="11732"/>
                      <a:pt x="19952" y="11732"/>
                      <a:pt x="19952" y="11732"/>
                    </a:cubicBezTo>
                    <a:cubicBezTo>
                      <a:pt x="19967" y="11697"/>
                      <a:pt x="19967" y="11766"/>
                      <a:pt x="19981" y="11766"/>
                    </a:cubicBezTo>
                    <a:cubicBezTo>
                      <a:pt x="19996" y="11766"/>
                      <a:pt x="20055" y="11697"/>
                      <a:pt x="20070" y="11732"/>
                    </a:cubicBezTo>
                    <a:cubicBezTo>
                      <a:pt x="20084" y="11732"/>
                      <a:pt x="20114" y="11801"/>
                      <a:pt x="20129" y="11801"/>
                    </a:cubicBezTo>
                    <a:cubicBezTo>
                      <a:pt x="20202" y="11870"/>
                      <a:pt x="20232" y="11766"/>
                      <a:pt x="20276" y="11697"/>
                    </a:cubicBezTo>
                    <a:cubicBezTo>
                      <a:pt x="20261" y="11663"/>
                      <a:pt x="20246" y="11663"/>
                      <a:pt x="20246" y="11663"/>
                    </a:cubicBezTo>
                    <a:cubicBezTo>
                      <a:pt x="20232" y="11559"/>
                      <a:pt x="20276" y="11525"/>
                      <a:pt x="20246" y="11490"/>
                    </a:cubicBezTo>
                    <a:cubicBezTo>
                      <a:pt x="20217" y="11456"/>
                      <a:pt x="20202" y="11490"/>
                      <a:pt x="20187" y="11456"/>
                    </a:cubicBezTo>
                    <a:cubicBezTo>
                      <a:pt x="20187" y="11421"/>
                      <a:pt x="20202" y="11387"/>
                      <a:pt x="20202" y="11387"/>
                    </a:cubicBezTo>
                    <a:cubicBezTo>
                      <a:pt x="20187" y="11318"/>
                      <a:pt x="20187" y="11318"/>
                      <a:pt x="20187" y="11318"/>
                    </a:cubicBezTo>
                    <a:cubicBezTo>
                      <a:pt x="20173" y="11283"/>
                      <a:pt x="20187" y="11249"/>
                      <a:pt x="20173" y="11180"/>
                    </a:cubicBezTo>
                    <a:cubicBezTo>
                      <a:pt x="20173" y="11180"/>
                      <a:pt x="20158" y="11180"/>
                      <a:pt x="20158" y="11180"/>
                    </a:cubicBezTo>
                    <a:cubicBezTo>
                      <a:pt x="20129" y="11076"/>
                      <a:pt x="20114" y="11007"/>
                      <a:pt x="20099" y="10904"/>
                    </a:cubicBezTo>
                    <a:cubicBezTo>
                      <a:pt x="20055" y="10938"/>
                      <a:pt x="20040" y="10938"/>
                      <a:pt x="20011" y="10938"/>
                    </a:cubicBezTo>
                    <a:cubicBezTo>
                      <a:pt x="20011" y="10904"/>
                      <a:pt x="20011" y="10835"/>
                      <a:pt x="20026" y="10835"/>
                    </a:cubicBezTo>
                    <a:cubicBezTo>
                      <a:pt x="20026" y="10800"/>
                      <a:pt x="20040" y="10800"/>
                      <a:pt x="20055" y="10800"/>
                    </a:cubicBezTo>
                    <a:cubicBezTo>
                      <a:pt x="20055" y="10765"/>
                      <a:pt x="20040" y="10696"/>
                      <a:pt x="20040" y="10696"/>
                    </a:cubicBezTo>
                    <a:cubicBezTo>
                      <a:pt x="19981" y="10765"/>
                      <a:pt x="19996" y="10800"/>
                      <a:pt x="19937" y="10696"/>
                    </a:cubicBezTo>
                    <a:cubicBezTo>
                      <a:pt x="19864" y="10696"/>
                      <a:pt x="19864" y="10696"/>
                      <a:pt x="19864" y="10696"/>
                    </a:cubicBezTo>
                    <a:cubicBezTo>
                      <a:pt x="19878" y="10696"/>
                      <a:pt x="19878" y="10627"/>
                      <a:pt x="19893" y="10627"/>
                    </a:cubicBezTo>
                    <a:cubicBezTo>
                      <a:pt x="19923" y="10627"/>
                      <a:pt x="19967" y="10662"/>
                      <a:pt x="20011" y="10662"/>
                    </a:cubicBezTo>
                    <a:cubicBezTo>
                      <a:pt x="20011" y="10627"/>
                      <a:pt x="20011" y="10627"/>
                      <a:pt x="20011" y="10627"/>
                    </a:cubicBezTo>
                    <a:cubicBezTo>
                      <a:pt x="20084" y="10696"/>
                      <a:pt x="20158" y="10765"/>
                      <a:pt x="20246" y="10731"/>
                    </a:cubicBezTo>
                    <a:cubicBezTo>
                      <a:pt x="20276" y="10731"/>
                      <a:pt x="20364" y="10662"/>
                      <a:pt x="20393" y="10593"/>
                    </a:cubicBezTo>
                    <a:cubicBezTo>
                      <a:pt x="20408" y="10558"/>
                      <a:pt x="20379" y="10524"/>
                      <a:pt x="20393" y="10489"/>
                    </a:cubicBezTo>
                    <a:cubicBezTo>
                      <a:pt x="20393" y="10455"/>
                      <a:pt x="20423" y="10386"/>
                      <a:pt x="20438" y="10351"/>
                    </a:cubicBezTo>
                    <a:cubicBezTo>
                      <a:pt x="20438" y="10317"/>
                      <a:pt x="20423" y="10282"/>
                      <a:pt x="20438" y="10282"/>
                    </a:cubicBezTo>
                    <a:cubicBezTo>
                      <a:pt x="20408" y="10248"/>
                      <a:pt x="20393" y="10213"/>
                      <a:pt x="20364" y="10179"/>
                    </a:cubicBezTo>
                    <a:cubicBezTo>
                      <a:pt x="20379" y="10144"/>
                      <a:pt x="20379" y="10144"/>
                      <a:pt x="20379" y="10075"/>
                    </a:cubicBezTo>
                    <a:cubicBezTo>
                      <a:pt x="20393" y="10075"/>
                      <a:pt x="20393" y="10075"/>
                      <a:pt x="20393" y="10075"/>
                    </a:cubicBezTo>
                    <a:cubicBezTo>
                      <a:pt x="20408" y="10041"/>
                      <a:pt x="20393" y="9972"/>
                      <a:pt x="20393" y="9972"/>
                    </a:cubicBezTo>
                    <a:cubicBezTo>
                      <a:pt x="20393" y="9937"/>
                      <a:pt x="20393" y="9937"/>
                      <a:pt x="20393" y="9937"/>
                    </a:cubicBezTo>
                    <a:cubicBezTo>
                      <a:pt x="20408" y="9903"/>
                      <a:pt x="20408" y="9868"/>
                      <a:pt x="20423" y="9868"/>
                    </a:cubicBezTo>
                    <a:cubicBezTo>
                      <a:pt x="20438" y="9868"/>
                      <a:pt x="20452" y="9868"/>
                      <a:pt x="20482" y="9868"/>
                    </a:cubicBezTo>
                    <a:cubicBezTo>
                      <a:pt x="20408" y="10006"/>
                      <a:pt x="20482" y="10006"/>
                      <a:pt x="20482" y="10075"/>
                    </a:cubicBezTo>
                    <a:cubicBezTo>
                      <a:pt x="20482" y="10110"/>
                      <a:pt x="20482" y="10110"/>
                      <a:pt x="20482" y="10110"/>
                    </a:cubicBezTo>
                    <a:cubicBezTo>
                      <a:pt x="20452" y="10179"/>
                      <a:pt x="20467" y="10213"/>
                      <a:pt x="20452" y="10282"/>
                    </a:cubicBezTo>
                    <a:cubicBezTo>
                      <a:pt x="20467" y="10317"/>
                      <a:pt x="20496" y="10282"/>
                      <a:pt x="20511" y="10317"/>
                    </a:cubicBezTo>
                    <a:cubicBezTo>
                      <a:pt x="20526" y="10317"/>
                      <a:pt x="20541" y="10420"/>
                      <a:pt x="20541" y="10420"/>
                    </a:cubicBezTo>
                    <a:cubicBezTo>
                      <a:pt x="20570" y="10420"/>
                      <a:pt x="20644" y="10351"/>
                      <a:pt x="20658" y="10317"/>
                    </a:cubicBezTo>
                    <a:cubicBezTo>
                      <a:pt x="20673" y="10317"/>
                      <a:pt x="20673" y="10248"/>
                      <a:pt x="20673" y="10213"/>
                    </a:cubicBezTo>
                    <a:cubicBezTo>
                      <a:pt x="20702" y="10213"/>
                      <a:pt x="20702" y="10213"/>
                      <a:pt x="20702" y="10213"/>
                    </a:cubicBezTo>
                    <a:cubicBezTo>
                      <a:pt x="20702" y="10213"/>
                      <a:pt x="20702" y="10282"/>
                      <a:pt x="20702" y="10282"/>
                    </a:cubicBezTo>
                    <a:cubicBezTo>
                      <a:pt x="20732" y="10282"/>
                      <a:pt x="20776" y="10248"/>
                      <a:pt x="20791" y="10282"/>
                    </a:cubicBezTo>
                    <a:cubicBezTo>
                      <a:pt x="20805" y="10282"/>
                      <a:pt x="20805" y="10282"/>
                      <a:pt x="20805" y="10282"/>
                    </a:cubicBezTo>
                    <a:cubicBezTo>
                      <a:pt x="20820" y="10386"/>
                      <a:pt x="20879" y="10455"/>
                      <a:pt x="20864" y="10558"/>
                    </a:cubicBezTo>
                    <a:cubicBezTo>
                      <a:pt x="20864" y="10593"/>
                      <a:pt x="20850" y="10627"/>
                      <a:pt x="20850" y="10627"/>
                    </a:cubicBezTo>
                    <a:cubicBezTo>
                      <a:pt x="20864" y="10662"/>
                      <a:pt x="20908" y="10765"/>
                      <a:pt x="20923" y="10765"/>
                    </a:cubicBezTo>
                    <a:cubicBezTo>
                      <a:pt x="20953" y="10800"/>
                      <a:pt x="20967" y="10731"/>
                      <a:pt x="20967" y="10731"/>
                    </a:cubicBezTo>
                    <a:cubicBezTo>
                      <a:pt x="20997" y="10731"/>
                      <a:pt x="21100" y="10869"/>
                      <a:pt x="21114" y="10904"/>
                    </a:cubicBezTo>
                    <a:cubicBezTo>
                      <a:pt x="21114" y="10904"/>
                      <a:pt x="21114" y="10973"/>
                      <a:pt x="21114" y="10973"/>
                    </a:cubicBezTo>
                    <a:cubicBezTo>
                      <a:pt x="21144" y="10973"/>
                      <a:pt x="21159" y="10973"/>
                      <a:pt x="21173" y="10973"/>
                    </a:cubicBezTo>
                    <a:cubicBezTo>
                      <a:pt x="21173" y="10973"/>
                      <a:pt x="21173" y="10904"/>
                      <a:pt x="21173" y="10904"/>
                    </a:cubicBezTo>
                    <a:cubicBezTo>
                      <a:pt x="21203" y="10904"/>
                      <a:pt x="21203" y="10904"/>
                      <a:pt x="21203" y="10904"/>
                    </a:cubicBezTo>
                    <a:cubicBezTo>
                      <a:pt x="21188" y="10869"/>
                      <a:pt x="21217" y="10869"/>
                      <a:pt x="21217" y="10869"/>
                    </a:cubicBezTo>
                    <a:cubicBezTo>
                      <a:pt x="21217" y="10869"/>
                      <a:pt x="21217" y="10973"/>
                      <a:pt x="21217" y="10973"/>
                    </a:cubicBezTo>
                    <a:cubicBezTo>
                      <a:pt x="21232" y="10973"/>
                      <a:pt x="21232" y="10973"/>
                      <a:pt x="21232" y="10973"/>
                    </a:cubicBezTo>
                    <a:cubicBezTo>
                      <a:pt x="21262" y="11042"/>
                      <a:pt x="21247" y="10973"/>
                      <a:pt x="21276" y="11007"/>
                    </a:cubicBezTo>
                    <a:cubicBezTo>
                      <a:pt x="21276" y="10973"/>
                      <a:pt x="21276" y="10973"/>
                      <a:pt x="21276" y="10973"/>
                    </a:cubicBezTo>
                    <a:cubicBezTo>
                      <a:pt x="21306" y="10973"/>
                      <a:pt x="21306" y="10973"/>
                      <a:pt x="21350" y="10973"/>
                    </a:cubicBezTo>
                    <a:cubicBezTo>
                      <a:pt x="21335" y="10973"/>
                      <a:pt x="21320" y="10904"/>
                      <a:pt x="21320" y="10904"/>
                    </a:cubicBezTo>
                    <a:cubicBezTo>
                      <a:pt x="21306" y="10869"/>
                      <a:pt x="21306" y="10835"/>
                      <a:pt x="21291" y="10835"/>
                    </a:cubicBezTo>
                    <a:cubicBezTo>
                      <a:pt x="21291" y="10800"/>
                      <a:pt x="21306" y="10765"/>
                      <a:pt x="21291" y="10731"/>
                    </a:cubicBezTo>
                    <a:cubicBezTo>
                      <a:pt x="21291" y="10731"/>
                      <a:pt x="21276" y="10731"/>
                      <a:pt x="21262" y="10696"/>
                    </a:cubicBezTo>
                    <a:cubicBezTo>
                      <a:pt x="21291" y="10662"/>
                      <a:pt x="21320" y="10662"/>
                      <a:pt x="21350" y="10627"/>
                    </a:cubicBezTo>
                    <a:cubicBezTo>
                      <a:pt x="21350" y="10627"/>
                      <a:pt x="21350" y="10489"/>
                      <a:pt x="21350" y="10489"/>
                    </a:cubicBezTo>
                    <a:cubicBezTo>
                      <a:pt x="21320" y="10489"/>
                      <a:pt x="21320" y="10524"/>
                      <a:pt x="21291" y="10489"/>
                    </a:cubicBezTo>
                    <a:cubicBezTo>
                      <a:pt x="21291" y="10386"/>
                      <a:pt x="21291" y="10386"/>
                      <a:pt x="21291" y="10386"/>
                    </a:cubicBezTo>
                    <a:cubicBezTo>
                      <a:pt x="21350" y="10420"/>
                      <a:pt x="21379" y="10386"/>
                      <a:pt x="21423" y="10386"/>
                    </a:cubicBezTo>
                    <a:cubicBezTo>
                      <a:pt x="21423" y="10386"/>
                      <a:pt x="21438" y="10420"/>
                      <a:pt x="21453" y="10420"/>
                    </a:cubicBezTo>
                    <a:cubicBezTo>
                      <a:pt x="21453" y="10455"/>
                      <a:pt x="21453" y="10455"/>
                      <a:pt x="21453" y="10455"/>
                    </a:cubicBezTo>
                    <a:cubicBezTo>
                      <a:pt x="21468" y="10455"/>
                      <a:pt x="21482" y="10455"/>
                      <a:pt x="21497" y="10455"/>
                    </a:cubicBezTo>
                    <a:cubicBezTo>
                      <a:pt x="21512" y="10420"/>
                      <a:pt x="21512" y="10386"/>
                      <a:pt x="21512" y="10317"/>
                    </a:cubicBezTo>
                    <a:cubicBezTo>
                      <a:pt x="21512" y="10317"/>
                      <a:pt x="21556" y="10317"/>
                      <a:pt x="21556" y="10317"/>
                    </a:cubicBezTo>
                    <a:cubicBezTo>
                      <a:pt x="21571" y="10317"/>
                      <a:pt x="21541" y="10213"/>
                      <a:pt x="21556" y="10179"/>
                    </a:cubicBezTo>
                    <a:cubicBezTo>
                      <a:pt x="21571" y="10144"/>
                      <a:pt x="21585" y="10179"/>
                      <a:pt x="21600" y="10144"/>
                    </a:cubicBezTo>
                    <a:cubicBezTo>
                      <a:pt x="21600" y="10110"/>
                      <a:pt x="21600" y="10110"/>
                      <a:pt x="21600" y="10110"/>
                    </a:cubicBezTo>
                    <a:cubicBezTo>
                      <a:pt x="21585" y="10110"/>
                      <a:pt x="21571" y="10110"/>
                      <a:pt x="21556" y="10110"/>
                    </a:cubicBezTo>
                    <a:cubicBezTo>
                      <a:pt x="21556" y="10110"/>
                      <a:pt x="21541" y="10041"/>
                      <a:pt x="21541" y="10041"/>
                    </a:cubicBezTo>
                    <a:cubicBezTo>
                      <a:pt x="21497" y="9972"/>
                      <a:pt x="21453" y="9972"/>
                      <a:pt x="21409" y="9868"/>
                    </a:cubicBezTo>
                    <a:cubicBezTo>
                      <a:pt x="21409" y="9868"/>
                      <a:pt x="21409" y="9834"/>
                      <a:pt x="21409" y="9799"/>
                    </a:cubicBezTo>
                    <a:cubicBezTo>
                      <a:pt x="21394" y="9799"/>
                      <a:pt x="21365" y="9765"/>
                      <a:pt x="21350" y="9730"/>
                    </a:cubicBezTo>
                    <a:cubicBezTo>
                      <a:pt x="21350" y="9696"/>
                      <a:pt x="21350" y="9661"/>
                      <a:pt x="21335" y="9627"/>
                    </a:cubicBezTo>
                    <a:cubicBezTo>
                      <a:pt x="21320" y="9592"/>
                      <a:pt x="21291" y="9592"/>
                      <a:pt x="21262" y="9592"/>
                    </a:cubicBezTo>
                    <a:cubicBezTo>
                      <a:pt x="21247" y="9523"/>
                      <a:pt x="21247" y="9523"/>
                      <a:pt x="21247" y="9523"/>
                    </a:cubicBezTo>
                    <a:cubicBezTo>
                      <a:pt x="21188" y="9523"/>
                      <a:pt x="21085" y="9558"/>
                      <a:pt x="21026" y="9592"/>
                    </a:cubicBezTo>
                    <a:cubicBezTo>
                      <a:pt x="21041" y="9696"/>
                      <a:pt x="21041" y="9730"/>
                      <a:pt x="21056" y="9834"/>
                    </a:cubicBezTo>
                    <a:cubicBezTo>
                      <a:pt x="21026" y="9799"/>
                      <a:pt x="21011" y="9799"/>
                      <a:pt x="20997" y="9799"/>
                    </a:cubicBezTo>
                    <a:cubicBezTo>
                      <a:pt x="20997" y="9730"/>
                      <a:pt x="21011" y="9523"/>
                      <a:pt x="20997" y="9454"/>
                    </a:cubicBezTo>
                    <a:cubicBezTo>
                      <a:pt x="20997" y="9420"/>
                      <a:pt x="20953" y="9420"/>
                      <a:pt x="20938" y="9385"/>
                    </a:cubicBezTo>
                    <a:cubicBezTo>
                      <a:pt x="20938" y="9351"/>
                      <a:pt x="20938" y="9282"/>
                      <a:pt x="20938" y="9282"/>
                    </a:cubicBezTo>
                    <a:cubicBezTo>
                      <a:pt x="20908" y="9247"/>
                      <a:pt x="20879" y="9282"/>
                      <a:pt x="20850" y="9247"/>
                    </a:cubicBezTo>
                    <a:cubicBezTo>
                      <a:pt x="20850" y="9247"/>
                      <a:pt x="20850" y="9178"/>
                      <a:pt x="20835" y="9144"/>
                    </a:cubicBezTo>
                    <a:cubicBezTo>
                      <a:pt x="20820" y="9109"/>
                      <a:pt x="20791" y="9144"/>
                      <a:pt x="20761" y="9109"/>
                    </a:cubicBezTo>
                    <a:cubicBezTo>
                      <a:pt x="20761" y="9075"/>
                      <a:pt x="20747" y="9040"/>
                      <a:pt x="20732" y="9006"/>
                    </a:cubicBezTo>
                    <a:cubicBezTo>
                      <a:pt x="20732" y="9006"/>
                      <a:pt x="20717" y="9006"/>
                      <a:pt x="20702" y="9006"/>
                    </a:cubicBezTo>
                    <a:cubicBezTo>
                      <a:pt x="20658" y="8937"/>
                      <a:pt x="20629" y="8833"/>
                      <a:pt x="20599" y="8799"/>
                    </a:cubicBezTo>
                    <a:cubicBezTo>
                      <a:pt x="20570" y="8799"/>
                      <a:pt x="20570" y="8799"/>
                      <a:pt x="20570" y="8799"/>
                    </a:cubicBezTo>
                    <a:cubicBezTo>
                      <a:pt x="20555" y="8764"/>
                      <a:pt x="20585" y="8764"/>
                      <a:pt x="20585" y="8730"/>
                    </a:cubicBezTo>
                    <a:cubicBezTo>
                      <a:pt x="20585" y="8695"/>
                      <a:pt x="20555" y="8626"/>
                      <a:pt x="20555" y="8626"/>
                    </a:cubicBezTo>
                    <a:cubicBezTo>
                      <a:pt x="20526" y="8626"/>
                      <a:pt x="20526" y="8661"/>
                      <a:pt x="20496" y="8661"/>
                    </a:cubicBezTo>
                    <a:cubicBezTo>
                      <a:pt x="20482" y="8592"/>
                      <a:pt x="20482" y="8592"/>
                      <a:pt x="20482" y="8592"/>
                    </a:cubicBezTo>
                    <a:cubicBezTo>
                      <a:pt x="20438" y="8557"/>
                      <a:pt x="20423" y="8557"/>
                      <a:pt x="20393" y="8523"/>
                    </a:cubicBezTo>
                    <a:cubicBezTo>
                      <a:pt x="20379" y="8419"/>
                      <a:pt x="20364" y="8350"/>
                      <a:pt x="20320" y="8281"/>
                    </a:cubicBezTo>
                    <a:cubicBezTo>
                      <a:pt x="20305" y="8247"/>
                      <a:pt x="20290" y="8247"/>
                      <a:pt x="20276" y="8247"/>
                    </a:cubicBezTo>
                    <a:cubicBezTo>
                      <a:pt x="20276" y="8212"/>
                      <a:pt x="20276" y="8178"/>
                      <a:pt x="20276" y="8143"/>
                    </a:cubicBezTo>
                    <a:cubicBezTo>
                      <a:pt x="20276" y="8109"/>
                      <a:pt x="20261" y="8074"/>
                      <a:pt x="20246" y="8040"/>
                    </a:cubicBezTo>
                    <a:cubicBezTo>
                      <a:pt x="20217" y="8040"/>
                      <a:pt x="20173" y="8074"/>
                      <a:pt x="20143" y="8040"/>
                    </a:cubicBezTo>
                    <a:cubicBezTo>
                      <a:pt x="20129" y="8040"/>
                      <a:pt x="20114" y="7971"/>
                      <a:pt x="20099" y="7971"/>
                    </a:cubicBezTo>
                    <a:cubicBezTo>
                      <a:pt x="20026" y="7936"/>
                      <a:pt x="20026" y="8074"/>
                      <a:pt x="19952" y="8005"/>
                    </a:cubicBezTo>
                    <a:cubicBezTo>
                      <a:pt x="19937" y="7971"/>
                      <a:pt x="19923" y="7867"/>
                      <a:pt x="19908" y="7833"/>
                    </a:cubicBezTo>
                    <a:cubicBezTo>
                      <a:pt x="19878" y="7764"/>
                      <a:pt x="19834" y="7798"/>
                      <a:pt x="19790" y="7764"/>
                    </a:cubicBezTo>
                    <a:cubicBezTo>
                      <a:pt x="19746" y="7695"/>
                      <a:pt x="19746" y="7695"/>
                      <a:pt x="19746" y="7695"/>
                    </a:cubicBezTo>
                    <a:cubicBezTo>
                      <a:pt x="19746" y="7626"/>
                      <a:pt x="19746" y="7626"/>
                      <a:pt x="19746" y="7626"/>
                    </a:cubicBezTo>
                    <a:cubicBezTo>
                      <a:pt x="19717" y="7626"/>
                      <a:pt x="19717" y="7660"/>
                      <a:pt x="19717" y="7695"/>
                    </a:cubicBezTo>
                    <a:cubicBezTo>
                      <a:pt x="19672" y="7695"/>
                      <a:pt x="19614" y="7695"/>
                      <a:pt x="19569" y="7695"/>
                    </a:cubicBezTo>
                    <a:cubicBezTo>
                      <a:pt x="19555" y="7660"/>
                      <a:pt x="19511" y="7626"/>
                      <a:pt x="19481" y="7626"/>
                    </a:cubicBezTo>
                    <a:cubicBezTo>
                      <a:pt x="19466" y="7626"/>
                      <a:pt x="19466" y="7695"/>
                      <a:pt x="19422" y="7695"/>
                    </a:cubicBezTo>
                    <a:cubicBezTo>
                      <a:pt x="19422" y="7695"/>
                      <a:pt x="19408" y="7626"/>
                      <a:pt x="19393" y="7626"/>
                    </a:cubicBezTo>
                    <a:cubicBezTo>
                      <a:pt x="19349" y="7591"/>
                      <a:pt x="19290" y="7660"/>
                      <a:pt x="19231" y="7626"/>
                    </a:cubicBezTo>
                    <a:cubicBezTo>
                      <a:pt x="19216" y="7626"/>
                      <a:pt x="19202" y="7557"/>
                      <a:pt x="19187" y="7557"/>
                    </a:cubicBezTo>
                    <a:cubicBezTo>
                      <a:pt x="19187" y="7557"/>
                      <a:pt x="19172" y="7591"/>
                      <a:pt x="19157" y="7557"/>
                    </a:cubicBezTo>
                    <a:cubicBezTo>
                      <a:pt x="19172" y="7729"/>
                      <a:pt x="19172" y="7729"/>
                      <a:pt x="19157" y="7867"/>
                    </a:cubicBezTo>
                    <a:cubicBezTo>
                      <a:pt x="19157" y="7867"/>
                      <a:pt x="19172" y="7867"/>
                      <a:pt x="19187" y="7867"/>
                    </a:cubicBezTo>
                    <a:cubicBezTo>
                      <a:pt x="19187" y="7902"/>
                      <a:pt x="19216" y="7902"/>
                      <a:pt x="19216" y="7936"/>
                    </a:cubicBezTo>
                    <a:cubicBezTo>
                      <a:pt x="19231" y="8005"/>
                      <a:pt x="19216" y="8109"/>
                      <a:pt x="19216" y="8178"/>
                    </a:cubicBezTo>
                    <a:cubicBezTo>
                      <a:pt x="19216" y="8212"/>
                      <a:pt x="19187" y="8178"/>
                      <a:pt x="19187" y="8178"/>
                    </a:cubicBezTo>
                    <a:cubicBezTo>
                      <a:pt x="19187" y="8178"/>
                      <a:pt x="19157" y="8281"/>
                      <a:pt x="19157" y="8316"/>
                    </a:cubicBezTo>
                    <a:cubicBezTo>
                      <a:pt x="19143" y="8316"/>
                      <a:pt x="19128" y="8281"/>
                      <a:pt x="19128" y="8316"/>
                    </a:cubicBezTo>
                    <a:cubicBezTo>
                      <a:pt x="19128" y="8316"/>
                      <a:pt x="19128" y="8385"/>
                      <a:pt x="19128" y="8385"/>
                    </a:cubicBezTo>
                    <a:cubicBezTo>
                      <a:pt x="19113" y="8419"/>
                      <a:pt x="19069" y="8385"/>
                      <a:pt x="19054" y="8385"/>
                    </a:cubicBezTo>
                    <a:cubicBezTo>
                      <a:pt x="19054" y="8385"/>
                      <a:pt x="19054" y="8419"/>
                      <a:pt x="19040" y="8454"/>
                    </a:cubicBezTo>
                    <a:cubicBezTo>
                      <a:pt x="19025" y="8454"/>
                      <a:pt x="18996" y="8454"/>
                      <a:pt x="18966" y="8454"/>
                    </a:cubicBezTo>
                    <a:cubicBezTo>
                      <a:pt x="18951" y="8385"/>
                      <a:pt x="18937" y="8212"/>
                      <a:pt x="18937" y="8143"/>
                    </a:cubicBezTo>
                    <a:cubicBezTo>
                      <a:pt x="18922" y="8109"/>
                      <a:pt x="18893" y="8143"/>
                      <a:pt x="18878" y="8109"/>
                    </a:cubicBezTo>
                    <a:cubicBezTo>
                      <a:pt x="18863" y="8040"/>
                      <a:pt x="18878" y="7867"/>
                      <a:pt x="18878" y="7833"/>
                    </a:cubicBezTo>
                    <a:cubicBezTo>
                      <a:pt x="18849" y="7867"/>
                      <a:pt x="18819" y="7936"/>
                      <a:pt x="18819" y="7971"/>
                    </a:cubicBezTo>
                    <a:cubicBezTo>
                      <a:pt x="18790" y="7971"/>
                      <a:pt x="18819" y="7936"/>
                      <a:pt x="18790" y="7936"/>
                    </a:cubicBezTo>
                    <a:cubicBezTo>
                      <a:pt x="18760" y="7936"/>
                      <a:pt x="18701" y="8040"/>
                      <a:pt x="18672" y="8040"/>
                    </a:cubicBezTo>
                    <a:cubicBezTo>
                      <a:pt x="18657" y="8040"/>
                      <a:pt x="18672" y="7936"/>
                      <a:pt x="18672" y="7936"/>
                    </a:cubicBezTo>
                    <a:cubicBezTo>
                      <a:pt x="18643" y="7902"/>
                      <a:pt x="18584" y="7867"/>
                      <a:pt x="18569" y="7867"/>
                    </a:cubicBezTo>
                    <a:cubicBezTo>
                      <a:pt x="18554" y="7867"/>
                      <a:pt x="18495" y="7867"/>
                      <a:pt x="18466" y="7902"/>
                    </a:cubicBezTo>
                    <a:cubicBezTo>
                      <a:pt x="18466" y="7902"/>
                      <a:pt x="18451" y="7971"/>
                      <a:pt x="18451" y="7971"/>
                    </a:cubicBezTo>
                    <a:cubicBezTo>
                      <a:pt x="18422" y="7971"/>
                      <a:pt x="18407" y="7936"/>
                      <a:pt x="18392" y="7902"/>
                    </a:cubicBezTo>
                    <a:cubicBezTo>
                      <a:pt x="18392" y="7902"/>
                      <a:pt x="18392" y="7833"/>
                      <a:pt x="18392" y="7833"/>
                    </a:cubicBezTo>
                    <a:cubicBezTo>
                      <a:pt x="18334" y="7833"/>
                      <a:pt x="18245" y="7867"/>
                      <a:pt x="18172" y="7833"/>
                    </a:cubicBezTo>
                    <a:cubicBezTo>
                      <a:pt x="18157" y="7833"/>
                      <a:pt x="18157" y="7798"/>
                      <a:pt x="18142" y="7833"/>
                    </a:cubicBezTo>
                    <a:cubicBezTo>
                      <a:pt x="18128" y="7833"/>
                      <a:pt x="18083" y="7936"/>
                      <a:pt x="18069" y="7936"/>
                    </a:cubicBezTo>
                    <a:cubicBezTo>
                      <a:pt x="18039" y="7936"/>
                      <a:pt x="18025" y="7936"/>
                      <a:pt x="17995" y="7971"/>
                    </a:cubicBezTo>
                    <a:cubicBezTo>
                      <a:pt x="17995" y="8040"/>
                      <a:pt x="17980" y="8178"/>
                      <a:pt x="17966" y="8281"/>
                    </a:cubicBezTo>
                    <a:cubicBezTo>
                      <a:pt x="17966" y="8281"/>
                      <a:pt x="17936" y="8350"/>
                      <a:pt x="17936" y="8350"/>
                    </a:cubicBezTo>
                    <a:cubicBezTo>
                      <a:pt x="17936" y="8316"/>
                      <a:pt x="17951" y="8281"/>
                      <a:pt x="17936" y="8247"/>
                    </a:cubicBezTo>
                    <a:cubicBezTo>
                      <a:pt x="17922" y="8212"/>
                      <a:pt x="17922" y="8212"/>
                      <a:pt x="17922" y="8212"/>
                    </a:cubicBezTo>
                    <a:cubicBezTo>
                      <a:pt x="17922" y="8178"/>
                      <a:pt x="17922" y="8143"/>
                      <a:pt x="17922" y="8109"/>
                    </a:cubicBezTo>
                    <a:cubicBezTo>
                      <a:pt x="17922" y="8074"/>
                      <a:pt x="17892" y="8040"/>
                      <a:pt x="17892" y="8040"/>
                    </a:cubicBezTo>
                    <a:cubicBezTo>
                      <a:pt x="17877" y="7971"/>
                      <a:pt x="17892" y="7936"/>
                      <a:pt x="17877" y="7902"/>
                    </a:cubicBezTo>
                    <a:cubicBezTo>
                      <a:pt x="17863" y="7902"/>
                      <a:pt x="17833" y="7902"/>
                      <a:pt x="17819" y="7902"/>
                    </a:cubicBezTo>
                    <a:cubicBezTo>
                      <a:pt x="17819" y="7867"/>
                      <a:pt x="17833" y="7764"/>
                      <a:pt x="17833" y="7764"/>
                    </a:cubicBezTo>
                    <a:cubicBezTo>
                      <a:pt x="17819" y="7695"/>
                      <a:pt x="17819" y="7764"/>
                      <a:pt x="17819" y="7695"/>
                    </a:cubicBezTo>
                    <a:cubicBezTo>
                      <a:pt x="17833" y="7660"/>
                      <a:pt x="17848" y="7626"/>
                      <a:pt x="17848" y="7626"/>
                    </a:cubicBezTo>
                    <a:cubicBezTo>
                      <a:pt x="17833" y="7557"/>
                      <a:pt x="17804" y="7453"/>
                      <a:pt x="17774" y="7419"/>
                    </a:cubicBezTo>
                    <a:cubicBezTo>
                      <a:pt x="17774" y="7419"/>
                      <a:pt x="17745" y="7453"/>
                      <a:pt x="17745" y="7419"/>
                    </a:cubicBezTo>
                    <a:cubicBezTo>
                      <a:pt x="17730" y="7384"/>
                      <a:pt x="17730" y="7315"/>
                      <a:pt x="17701" y="7281"/>
                    </a:cubicBezTo>
                    <a:cubicBezTo>
                      <a:pt x="17686" y="7246"/>
                      <a:pt x="17657" y="7281"/>
                      <a:pt x="17613" y="7246"/>
                    </a:cubicBezTo>
                    <a:cubicBezTo>
                      <a:pt x="17598" y="7246"/>
                      <a:pt x="17583" y="7177"/>
                      <a:pt x="17554" y="7142"/>
                    </a:cubicBezTo>
                    <a:cubicBezTo>
                      <a:pt x="17554" y="7177"/>
                      <a:pt x="17524" y="7212"/>
                      <a:pt x="17524" y="7212"/>
                    </a:cubicBezTo>
                    <a:cubicBezTo>
                      <a:pt x="17524" y="7246"/>
                      <a:pt x="17524" y="7246"/>
                      <a:pt x="17524" y="7246"/>
                    </a:cubicBezTo>
                    <a:cubicBezTo>
                      <a:pt x="17510" y="7246"/>
                      <a:pt x="17495" y="7177"/>
                      <a:pt x="17465" y="7212"/>
                    </a:cubicBezTo>
                    <a:cubicBezTo>
                      <a:pt x="17436" y="7212"/>
                      <a:pt x="17421" y="7281"/>
                      <a:pt x="17377" y="7281"/>
                    </a:cubicBezTo>
                    <a:cubicBezTo>
                      <a:pt x="17362" y="7212"/>
                      <a:pt x="17362" y="7212"/>
                      <a:pt x="17362" y="7212"/>
                    </a:cubicBezTo>
                    <a:cubicBezTo>
                      <a:pt x="17348" y="7212"/>
                      <a:pt x="17318" y="7246"/>
                      <a:pt x="17274" y="7212"/>
                    </a:cubicBezTo>
                    <a:cubicBezTo>
                      <a:pt x="17259" y="7212"/>
                      <a:pt x="17230" y="7177"/>
                      <a:pt x="17201" y="7177"/>
                    </a:cubicBezTo>
                    <a:cubicBezTo>
                      <a:pt x="17156" y="7177"/>
                      <a:pt x="17127" y="7315"/>
                      <a:pt x="17068" y="7281"/>
                    </a:cubicBezTo>
                    <a:cubicBezTo>
                      <a:pt x="17024" y="7281"/>
                      <a:pt x="17024" y="7212"/>
                      <a:pt x="16965" y="7212"/>
                    </a:cubicBezTo>
                    <a:cubicBezTo>
                      <a:pt x="16921" y="7246"/>
                      <a:pt x="16862" y="7350"/>
                      <a:pt x="16803" y="7350"/>
                    </a:cubicBezTo>
                    <a:cubicBezTo>
                      <a:pt x="16759" y="7350"/>
                      <a:pt x="16715" y="7315"/>
                      <a:pt x="16656" y="7350"/>
                    </a:cubicBezTo>
                    <a:cubicBezTo>
                      <a:pt x="16627" y="7350"/>
                      <a:pt x="16583" y="7384"/>
                      <a:pt x="16538" y="7350"/>
                    </a:cubicBezTo>
                    <a:cubicBezTo>
                      <a:pt x="16524" y="7350"/>
                      <a:pt x="16509" y="7384"/>
                      <a:pt x="16509" y="7384"/>
                    </a:cubicBezTo>
                    <a:cubicBezTo>
                      <a:pt x="16450" y="7350"/>
                      <a:pt x="16435" y="7350"/>
                      <a:pt x="16377" y="7384"/>
                    </a:cubicBezTo>
                    <a:cubicBezTo>
                      <a:pt x="16406" y="7246"/>
                      <a:pt x="16435" y="7177"/>
                      <a:pt x="16494" y="7073"/>
                    </a:cubicBezTo>
                    <a:cubicBezTo>
                      <a:pt x="16480" y="7004"/>
                      <a:pt x="16480" y="7004"/>
                      <a:pt x="16480" y="7004"/>
                    </a:cubicBezTo>
                    <a:cubicBezTo>
                      <a:pt x="16465" y="7004"/>
                      <a:pt x="16450" y="7004"/>
                      <a:pt x="16421" y="7004"/>
                    </a:cubicBezTo>
                    <a:cubicBezTo>
                      <a:pt x="16435" y="6970"/>
                      <a:pt x="16421" y="6901"/>
                      <a:pt x="16421" y="6866"/>
                    </a:cubicBezTo>
                    <a:cubicBezTo>
                      <a:pt x="16450" y="6866"/>
                      <a:pt x="16450" y="6866"/>
                      <a:pt x="16450" y="6866"/>
                    </a:cubicBezTo>
                    <a:cubicBezTo>
                      <a:pt x="16421" y="6832"/>
                      <a:pt x="16465" y="6797"/>
                      <a:pt x="16465" y="6797"/>
                    </a:cubicBezTo>
                    <a:cubicBezTo>
                      <a:pt x="16480" y="6832"/>
                      <a:pt x="16480" y="6901"/>
                      <a:pt x="16480" y="6935"/>
                    </a:cubicBezTo>
                    <a:cubicBezTo>
                      <a:pt x="16494" y="6901"/>
                      <a:pt x="16524" y="6866"/>
                      <a:pt x="16538" y="6866"/>
                    </a:cubicBezTo>
                    <a:cubicBezTo>
                      <a:pt x="16538" y="6832"/>
                      <a:pt x="16538" y="6797"/>
                      <a:pt x="16553" y="6728"/>
                    </a:cubicBezTo>
                    <a:cubicBezTo>
                      <a:pt x="16524" y="6659"/>
                      <a:pt x="16480" y="6556"/>
                      <a:pt x="16450" y="6556"/>
                    </a:cubicBezTo>
                    <a:cubicBezTo>
                      <a:pt x="16421" y="6556"/>
                      <a:pt x="16421" y="6590"/>
                      <a:pt x="16391" y="6590"/>
                    </a:cubicBezTo>
                    <a:cubicBezTo>
                      <a:pt x="16391" y="6590"/>
                      <a:pt x="16362" y="6487"/>
                      <a:pt x="16347" y="6487"/>
                    </a:cubicBezTo>
                    <a:cubicBezTo>
                      <a:pt x="16288" y="6452"/>
                      <a:pt x="16229" y="6487"/>
                      <a:pt x="16171" y="6521"/>
                    </a:cubicBezTo>
                    <a:cubicBezTo>
                      <a:pt x="16141" y="6694"/>
                      <a:pt x="16097" y="6763"/>
                      <a:pt x="16068" y="6935"/>
                    </a:cubicBezTo>
                    <a:cubicBezTo>
                      <a:pt x="16068" y="6935"/>
                      <a:pt x="16053" y="7004"/>
                      <a:pt x="16053" y="7004"/>
                    </a:cubicBezTo>
                    <a:cubicBezTo>
                      <a:pt x="16053" y="7004"/>
                      <a:pt x="15935" y="7073"/>
                      <a:pt x="15935" y="7073"/>
                    </a:cubicBezTo>
                    <a:cubicBezTo>
                      <a:pt x="15920" y="7039"/>
                      <a:pt x="15920" y="7039"/>
                      <a:pt x="15920" y="7039"/>
                    </a:cubicBezTo>
                    <a:cubicBezTo>
                      <a:pt x="15891" y="7004"/>
                      <a:pt x="15950" y="6970"/>
                      <a:pt x="15965" y="6935"/>
                    </a:cubicBezTo>
                    <a:cubicBezTo>
                      <a:pt x="15965" y="6901"/>
                      <a:pt x="15935" y="6901"/>
                      <a:pt x="15935" y="6866"/>
                    </a:cubicBezTo>
                    <a:cubicBezTo>
                      <a:pt x="15935" y="6866"/>
                      <a:pt x="15950" y="6832"/>
                      <a:pt x="15935" y="6797"/>
                    </a:cubicBezTo>
                    <a:cubicBezTo>
                      <a:pt x="16009" y="6763"/>
                      <a:pt x="15994" y="6763"/>
                      <a:pt x="16023" y="6590"/>
                    </a:cubicBezTo>
                    <a:cubicBezTo>
                      <a:pt x="16038" y="6625"/>
                      <a:pt x="16053" y="6625"/>
                      <a:pt x="16053" y="6625"/>
                    </a:cubicBezTo>
                    <a:cubicBezTo>
                      <a:pt x="16053" y="6659"/>
                      <a:pt x="16053" y="6659"/>
                      <a:pt x="16053" y="6659"/>
                    </a:cubicBezTo>
                    <a:cubicBezTo>
                      <a:pt x="16038" y="6659"/>
                      <a:pt x="16023" y="6728"/>
                      <a:pt x="16068" y="6763"/>
                    </a:cubicBezTo>
                    <a:cubicBezTo>
                      <a:pt x="16082" y="6694"/>
                      <a:pt x="16082" y="6659"/>
                      <a:pt x="16097" y="6556"/>
                    </a:cubicBezTo>
                    <a:cubicBezTo>
                      <a:pt x="16009" y="6556"/>
                      <a:pt x="15906" y="6590"/>
                      <a:pt x="15832" y="6590"/>
                    </a:cubicBezTo>
                    <a:cubicBezTo>
                      <a:pt x="15803" y="6314"/>
                      <a:pt x="15817" y="6418"/>
                      <a:pt x="15950" y="6452"/>
                    </a:cubicBezTo>
                    <a:cubicBezTo>
                      <a:pt x="15950" y="6383"/>
                      <a:pt x="15950" y="6383"/>
                      <a:pt x="15950" y="6383"/>
                    </a:cubicBezTo>
                    <a:cubicBezTo>
                      <a:pt x="15906" y="6383"/>
                      <a:pt x="15862" y="6349"/>
                      <a:pt x="15803" y="6314"/>
                    </a:cubicBezTo>
                    <a:cubicBezTo>
                      <a:pt x="15773" y="6280"/>
                      <a:pt x="15773" y="6280"/>
                      <a:pt x="15773" y="6280"/>
                    </a:cubicBezTo>
                    <a:cubicBezTo>
                      <a:pt x="15744" y="6280"/>
                      <a:pt x="15729" y="6314"/>
                      <a:pt x="15685" y="6314"/>
                    </a:cubicBezTo>
                    <a:cubicBezTo>
                      <a:pt x="15656" y="6314"/>
                      <a:pt x="15611" y="6245"/>
                      <a:pt x="15597" y="6245"/>
                    </a:cubicBezTo>
                    <a:cubicBezTo>
                      <a:pt x="15567" y="6211"/>
                      <a:pt x="15553" y="6245"/>
                      <a:pt x="15523" y="6245"/>
                    </a:cubicBezTo>
                    <a:cubicBezTo>
                      <a:pt x="15523" y="6245"/>
                      <a:pt x="15450" y="6176"/>
                      <a:pt x="15435" y="6176"/>
                    </a:cubicBezTo>
                    <a:cubicBezTo>
                      <a:pt x="15435" y="6142"/>
                      <a:pt x="15420" y="6073"/>
                      <a:pt x="15405" y="6073"/>
                    </a:cubicBezTo>
                    <a:cubicBezTo>
                      <a:pt x="15391" y="6073"/>
                      <a:pt x="15347" y="6073"/>
                      <a:pt x="15317" y="6073"/>
                    </a:cubicBezTo>
                    <a:cubicBezTo>
                      <a:pt x="15332" y="6073"/>
                      <a:pt x="15317" y="6142"/>
                      <a:pt x="15332" y="6142"/>
                    </a:cubicBezTo>
                    <a:cubicBezTo>
                      <a:pt x="15347" y="6142"/>
                      <a:pt x="15347" y="6142"/>
                      <a:pt x="15361" y="6142"/>
                    </a:cubicBezTo>
                    <a:cubicBezTo>
                      <a:pt x="15361" y="6142"/>
                      <a:pt x="15361" y="6176"/>
                      <a:pt x="15376" y="6176"/>
                    </a:cubicBezTo>
                    <a:cubicBezTo>
                      <a:pt x="15376" y="6176"/>
                      <a:pt x="15376" y="6211"/>
                      <a:pt x="15376" y="6211"/>
                    </a:cubicBezTo>
                    <a:cubicBezTo>
                      <a:pt x="15376" y="6280"/>
                      <a:pt x="15376" y="6280"/>
                      <a:pt x="15376" y="6280"/>
                    </a:cubicBezTo>
                    <a:cubicBezTo>
                      <a:pt x="15332" y="6280"/>
                      <a:pt x="15288" y="6280"/>
                      <a:pt x="15244" y="6280"/>
                    </a:cubicBezTo>
                    <a:cubicBezTo>
                      <a:pt x="15244" y="6280"/>
                      <a:pt x="15244" y="6383"/>
                      <a:pt x="15229" y="6418"/>
                    </a:cubicBezTo>
                    <a:cubicBezTo>
                      <a:pt x="15244" y="6418"/>
                      <a:pt x="15317" y="6452"/>
                      <a:pt x="15302" y="6452"/>
                    </a:cubicBezTo>
                    <a:cubicBezTo>
                      <a:pt x="15317" y="6452"/>
                      <a:pt x="15332" y="6452"/>
                      <a:pt x="15347" y="6452"/>
                    </a:cubicBezTo>
                    <a:cubicBezTo>
                      <a:pt x="15361" y="6521"/>
                      <a:pt x="15361" y="6521"/>
                      <a:pt x="15361" y="6521"/>
                    </a:cubicBezTo>
                    <a:cubicBezTo>
                      <a:pt x="15258" y="6452"/>
                      <a:pt x="15185" y="6487"/>
                      <a:pt x="15229" y="6797"/>
                    </a:cubicBezTo>
                    <a:cubicBezTo>
                      <a:pt x="15229" y="6832"/>
                      <a:pt x="15244" y="6866"/>
                      <a:pt x="15258" y="6866"/>
                    </a:cubicBezTo>
                    <a:cubicBezTo>
                      <a:pt x="15244" y="6901"/>
                      <a:pt x="15258" y="6935"/>
                      <a:pt x="15258" y="7004"/>
                    </a:cubicBezTo>
                    <a:cubicBezTo>
                      <a:pt x="15244" y="7004"/>
                      <a:pt x="15214" y="7039"/>
                      <a:pt x="15199" y="7004"/>
                    </a:cubicBezTo>
                    <a:cubicBezTo>
                      <a:pt x="15185" y="7004"/>
                      <a:pt x="15185" y="6970"/>
                      <a:pt x="15155" y="6970"/>
                    </a:cubicBezTo>
                    <a:cubicBezTo>
                      <a:pt x="15155" y="6970"/>
                      <a:pt x="15141" y="7004"/>
                      <a:pt x="15126" y="7004"/>
                    </a:cubicBezTo>
                    <a:cubicBezTo>
                      <a:pt x="15126" y="6970"/>
                      <a:pt x="15126" y="6970"/>
                      <a:pt x="15141" y="6901"/>
                    </a:cubicBezTo>
                    <a:cubicBezTo>
                      <a:pt x="15126" y="6901"/>
                      <a:pt x="15126" y="6866"/>
                      <a:pt x="15111" y="6832"/>
                    </a:cubicBezTo>
                    <a:cubicBezTo>
                      <a:pt x="15111" y="6832"/>
                      <a:pt x="15067" y="6866"/>
                      <a:pt x="15082" y="6866"/>
                    </a:cubicBezTo>
                    <a:cubicBezTo>
                      <a:pt x="15082" y="6866"/>
                      <a:pt x="15067" y="6866"/>
                      <a:pt x="15052" y="6866"/>
                    </a:cubicBezTo>
                    <a:cubicBezTo>
                      <a:pt x="15052" y="6901"/>
                      <a:pt x="15067" y="6901"/>
                      <a:pt x="15052" y="6901"/>
                    </a:cubicBezTo>
                    <a:cubicBezTo>
                      <a:pt x="15052" y="6901"/>
                      <a:pt x="15038" y="6970"/>
                      <a:pt x="15038" y="7004"/>
                    </a:cubicBezTo>
                    <a:cubicBezTo>
                      <a:pt x="15052" y="7004"/>
                      <a:pt x="15067" y="7039"/>
                      <a:pt x="15067" y="7073"/>
                    </a:cubicBezTo>
                    <a:cubicBezTo>
                      <a:pt x="15023" y="7108"/>
                      <a:pt x="14993" y="7142"/>
                      <a:pt x="14935" y="7142"/>
                    </a:cubicBezTo>
                    <a:cubicBezTo>
                      <a:pt x="14935" y="7073"/>
                      <a:pt x="14935" y="7073"/>
                      <a:pt x="14935" y="7073"/>
                    </a:cubicBezTo>
                    <a:cubicBezTo>
                      <a:pt x="14920" y="7073"/>
                      <a:pt x="14890" y="7108"/>
                      <a:pt x="14876" y="7073"/>
                    </a:cubicBezTo>
                    <a:cubicBezTo>
                      <a:pt x="14876" y="7073"/>
                      <a:pt x="14876" y="7039"/>
                      <a:pt x="14876" y="7004"/>
                    </a:cubicBezTo>
                    <a:cubicBezTo>
                      <a:pt x="14832" y="6935"/>
                      <a:pt x="14787" y="6866"/>
                      <a:pt x="14743" y="6832"/>
                    </a:cubicBezTo>
                    <a:cubicBezTo>
                      <a:pt x="14743" y="6797"/>
                      <a:pt x="14743" y="6797"/>
                      <a:pt x="14743" y="6797"/>
                    </a:cubicBezTo>
                    <a:cubicBezTo>
                      <a:pt x="14729" y="6797"/>
                      <a:pt x="14714" y="6832"/>
                      <a:pt x="14699" y="6797"/>
                    </a:cubicBezTo>
                    <a:cubicBezTo>
                      <a:pt x="14684" y="6797"/>
                      <a:pt x="14670" y="6728"/>
                      <a:pt x="14670" y="6728"/>
                    </a:cubicBezTo>
                    <a:cubicBezTo>
                      <a:pt x="14596" y="6728"/>
                      <a:pt x="14552" y="6901"/>
                      <a:pt x="14508" y="6935"/>
                    </a:cubicBezTo>
                    <a:cubicBezTo>
                      <a:pt x="14493" y="6970"/>
                      <a:pt x="14478" y="6935"/>
                      <a:pt x="14464" y="6935"/>
                    </a:cubicBezTo>
                    <a:cubicBezTo>
                      <a:pt x="14449" y="6935"/>
                      <a:pt x="14420" y="7004"/>
                      <a:pt x="14405" y="7004"/>
                    </a:cubicBezTo>
                    <a:cubicBezTo>
                      <a:pt x="14420" y="6935"/>
                      <a:pt x="14420" y="6866"/>
                      <a:pt x="14420" y="6797"/>
                    </a:cubicBezTo>
                    <a:cubicBezTo>
                      <a:pt x="14420" y="6797"/>
                      <a:pt x="14405" y="6797"/>
                      <a:pt x="14405" y="6763"/>
                    </a:cubicBezTo>
                    <a:cubicBezTo>
                      <a:pt x="14390" y="6763"/>
                      <a:pt x="14375" y="6763"/>
                      <a:pt x="14375" y="6728"/>
                    </a:cubicBezTo>
                    <a:cubicBezTo>
                      <a:pt x="14361" y="6694"/>
                      <a:pt x="14375" y="6659"/>
                      <a:pt x="14375" y="6625"/>
                    </a:cubicBezTo>
                    <a:cubicBezTo>
                      <a:pt x="14375" y="6625"/>
                      <a:pt x="14346" y="6625"/>
                      <a:pt x="14346" y="6590"/>
                    </a:cubicBezTo>
                    <a:cubicBezTo>
                      <a:pt x="14302" y="6797"/>
                      <a:pt x="14302" y="6797"/>
                      <a:pt x="14302" y="6797"/>
                    </a:cubicBezTo>
                    <a:cubicBezTo>
                      <a:pt x="14302" y="6866"/>
                      <a:pt x="14317" y="6935"/>
                      <a:pt x="14317" y="6970"/>
                    </a:cubicBezTo>
                    <a:cubicBezTo>
                      <a:pt x="14317" y="6970"/>
                      <a:pt x="14272" y="7004"/>
                      <a:pt x="14272" y="7004"/>
                    </a:cubicBezTo>
                    <a:cubicBezTo>
                      <a:pt x="14272" y="7281"/>
                      <a:pt x="14258" y="7281"/>
                      <a:pt x="14214" y="7419"/>
                    </a:cubicBezTo>
                    <a:cubicBezTo>
                      <a:pt x="14214" y="7453"/>
                      <a:pt x="14199" y="7522"/>
                      <a:pt x="14199" y="7557"/>
                    </a:cubicBezTo>
                    <a:cubicBezTo>
                      <a:pt x="14184" y="7557"/>
                      <a:pt x="14169" y="7557"/>
                      <a:pt x="14155" y="7557"/>
                    </a:cubicBezTo>
                    <a:cubicBezTo>
                      <a:pt x="14155" y="7522"/>
                      <a:pt x="14140" y="7522"/>
                      <a:pt x="14140" y="7522"/>
                    </a:cubicBezTo>
                    <a:cubicBezTo>
                      <a:pt x="14155" y="7419"/>
                      <a:pt x="14155" y="7384"/>
                      <a:pt x="14169" y="7281"/>
                    </a:cubicBezTo>
                    <a:cubicBezTo>
                      <a:pt x="14155" y="7281"/>
                      <a:pt x="14140" y="7281"/>
                      <a:pt x="14140" y="7281"/>
                    </a:cubicBezTo>
                    <a:cubicBezTo>
                      <a:pt x="14140" y="7350"/>
                      <a:pt x="14140" y="7350"/>
                      <a:pt x="14140" y="7350"/>
                    </a:cubicBezTo>
                    <a:cubicBezTo>
                      <a:pt x="14096" y="7350"/>
                      <a:pt x="14052" y="7212"/>
                      <a:pt x="14037" y="7177"/>
                    </a:cubicBezTo>
                    <a:cubicBezTo>
                      <a:pt x="13993" y="7212"/>
                      <a:pt x="13978" y="7177"/>
                      <a:pt x="13949" y="7212"/>
                    </a:cubicBezTo>
                    <a:cubicBezTo>
                      <a:pt x="13919" y="7142"/>
                      <a:pt x="13905" y="7108"/>
                      <a:pt x="13890" y="7004"/>
                    </a:cubicBezTo>
                    <a:cubicBezTo>
                      <a:pt x="13875" y="7039"/>
                      <a:pt x="13860" y="7039"/>
                      <a:pt x="13831" y="7073"/>
                    </a:cubicBezTo>
                    <a:cubicBezTo>
                      <a:pt x="13831" y="7039"/>
                      <a:pt x="13846" y="7004"/>
                      <a:pt x="13831" y="7004"/>
                    </a:cubicBezTo>
                    <a:cubicBezTo>
                      <a:pt x="13831" y="7004"/>
                      <a:pt x="13831" y="6935"/>
                      <a:pt x="13846" y="6935"/>
                    </a:cubicBezTo>
                    <a:cubicBezTo>
                      <a:pt x="13905" y="6832"/>
                      <a:pt x="13919" y="6970"/>
                      <a:pt x="13875" y="6763"/>
                    </a:cubicBezTo>
                    <a:cubicBezTo>
                      <a:pt x="13860" y="6763"/>
                      <a:pt x="13860" y="6763"/>
                      <a:pt x="13860" y="6763"/>
                    </a:cubicBezTo>
                    <a:cubicBezTo>
                      <a:pt x="13846" y="6797"/>
                      <a:pt x="13860" y="6832"/>
                      <a:pt x="13860" y="6832"/>
                    </a:cubicBezTo>
                    <a:cubicBezTo>
                      <a:pt x="13860" y="6832"/>
                      <a:pt x="13860" y="6866"/>
                      <a:pt x="13860" y="6866"/>
                    </a:cubicBezTo>
                    <a:cubicBezTo>
                      <a:pt x="13846" y="6866"/>
                      <a:pt x="13816" y="6866"/>
                      <a:pt x="13802" y="6866"/>
                    </a:cubicBezTo>
                    <a:cubicBezTo>
                      <a:pt x="13772" y="6694"/>
                      <a:pt x="13713" y="6625"/>
                      <a:pt x="13654" y="6521"/>
                    </a:cubicBezTo>
                    <a:cubicBezTo>
                      <a:pt x="13640" y="6521"/>
                      <a:pt x="13625" y="6521"/>
                      <a:pt x="13610" y="6521"/>
                    </a:cubicBezTo>
                    <a:cubicBezTo>
                      <a:pt x="13566" y="6625"/>
                      <a:pt x="13625" y="6763"/>
                      <a:pt x="13625" y="6797"/>
                    </a:cubicBezTo>
                    <a:cubicBezTo>
                      <a:pt x="13625" y="6797"/>
                      <a:pt x="13625" y="6866"/>
                      <a:pt x="13625" y="6832"/>
                    </a:cubicBezTo>
                    <a:cubicBezTo>
                      <a:pt x="13610" y="6832"/>
                      <a:pt x="13625" y="6901"/>
                      <a:pt x="13610" y="6866"/>
                    </a:cubicBezTo>
                    <a:cubicBezTo>
                      <a:pt x="13581" y="6797"/>
                      <a:pt x="13581" y="6625"/>
                      <a:pt x="13537" y="6556"/>
                    </a:cubicBezTo>
                    <a:cubicBezTo>
                      <a:pt x="13522" y="6556"/>
                      <a:pt x="13507" y="6556"/>
                      <a:pt x="13493" y="6556"/>
                    </a:cubicBezTo>
                    <a:cubicBezTo>
                      <a:pt x="13478" y="6556"/>
                      <a:pt x="13375" y="6452"/>
                      <a:pt x="13419" y="6452"/>
                    </a:cubicBezTo>
                    <a:cubicBezTo>
                      <a:pt x="13449" y="6487"/>
                      <a:pt x="13463" y="6487"/>
                      <a:pt x="13507" y="6487"/>
                    </a:cubicBezTo>
                    <a:cubicBezTo>
                      <a:pt x="13493" y="6418"/>
                      <a:pt x="13493" y="6383"/>
                      <a:pt x="13478" y="6314"/>
                    </a:cubicBezTo>
                    <a:cubicBezTo>
                      <a:pt x="13463" y="6349"/>
                      <a:pt x="13449" y="6349"/>
                      <a:pt x="13419" y="6349"/>
                    </a:cubicBezTo>
                    <a:cubicBezTo>
                      <a:pt x="13404" y="6452"/>
                      <a:pt x="13404" y="6452"/>
                      <a:pt x="13404" y="6452"/>
                    </a:cubicBezTo>
                    <a:cubicBezTo>
                      <a:pt x="13390" y="6452"/>
                      <a:pt x="13390" y="6452"/>
                      <a:pt x="13390" y="6452"/>
                    </a:cubicBezTo>
                    <a:cubicBezTo>
                      <a:pt x="13375" y="6452"/>
                      <a:pt x="13360" y="6383"/>
                      <a:pt x="13346" y="6383"/>
                    </a:cubicBezTo>
                    <a:cubicBezTo>
                      <a:pt x="13316" y="6349"/>
                      <a:pt x="13301" y="6383"/>
                      <a:pt x="13301" y="6383"/>
                    </a:cubicBezTo>
                    <a:cubicBezTo>
                      <a:pt x="13301" y="6383"/>
                      <a:pt x="13316" y="6383"/>
                      <a:pt x="13331" y="6349"/>
                    </a:cubicBezTo>
                    <a:cubicBezTo>
                      <a:pt x="13331" y="6349"/>
                      <a:pt x="13346" y="6314"/>
                      <a:pt x="13360" y="6280"/>
                    </a:cubicBezTo>
                    <a:cubicBezTo>
                      <a:pt x="13360" y="6280"/>
                      <a:pt x="13331" y="6211"/>
                      <a:pt x="13331" y="6211"/>
                    </a:cubicBezTo>
                    <a:cubicBezTo>
                      <a:pt x="13331" y="6211"/>
                      <a:pt x="13287" y="6245"/>
                      <a:pt x="13301" y="6245"/>
                    </a:cubicBezTo>
                    <a:cubicBezTo>
                      <a:pt x="13213" y="6280"/>
                      <a:pt x="13301" y="6211"/>
                      <a:pt x="13301" y="6176"/>
                    </a:cubicBezTo>
                    <a:cubicBezTo>
                      <a:pt x="13331" y="6142"/>
                      <a:pt x="13316" y="6142"/>
                      <a:pt x="13316" y="6073"/>
                    </a:cubicBezTo>
                    <a:cubicBezTo>
                      <a:pt x="13331" y="6073"/>
                      <a:pt x="13346" y="6073"/>
                      <a:pt x="13360" y="6073"/>
                    </a:cubicBezTo>
                    <a:cubicBezTo>
                      <a:pt x="13375" y="6073"/>
                      <a:pt x="13404" y="6004"/>
                      <a:pt x="13404" y="6004"/>
                    </a:cubicBezTo>
                    <a:cubicBezTo>
                      <a:pt x="13419" y="6004"/>
                      <a:pt x="13434" y="6004"/>
                      <a:pt x="13449" y="6004"/>
                    </a:cubicBezTo>
                    <a:cubicBezTo>
                      <a:pt x="13478" y="5969"/>
                      <a:pt x="13493" y="5866"/>
                      <a:pt x="13522" y="5831"/>
                    </a:cubicBezTo>
                    <a:cubicBezTo>
                      <a:pt x="13537" y="5831"/>
                      <a:pt x="13537" y="5831"/>
                      <a:pt x="13537" y="5831"/>
                    </a:cubicBezTo>
                    <a:cubicBezTo>
                      <a:pt x="13537" y="5797"/>
                      <a:pt x="13522" y="5728"/>
                      <a:pt x="13537" y="5693"/>
                    </a:cubicBezTo>
                    <a:cubicBezTo>
                      <a:pt x="13507" y="5693"/>
                      <a:pt x="13478" y="5728"/>
                      <a:pt x="13449" y="5693"/>
                    </a:cubicBezTo>
                    <a:cubicBezTo>
                      <a:pt x="13434" y="5693"/>
                      <a:pt x="13419" y="5590"/>
                      <a:pt x="13404" y="5555"/>
                    </a:cubicBezTo>
                    <a:cubicBezTo>
                      <a:pt x="13390" y="5555"/>
                      <a:pt x="13375" y="5590"/>
                      <a:pt x="13360" y="5555"/>
                    </a:cubicBezTo>
                    <a:cubicBezTo>
                      <a:pt x="13346" y="5555"/>
                      <a:pt x="13346" y="5521"/>
                      <a:pt x="13346" y="5486"/>
                    </a:cubicBezTo>
                    <a:cubicBezTo>
                      <a:pt x="13316" y="5452"/>
                      <a:pt x="13243" y="5452"/>
                      <a:pt x="13213" y="5486"/>
                    </a:cubicBezTo>
                    <a:cubicBezTo>
                      <a:pt x="13081" y="5555"/>
                      <a:pt x="13066" y="5590"/>
                      <a:pt x="13081" y="5831"/>
                    </a:cubicBezTo>
                    <a:cubicBezTo>
                      <a:pt x="13110" y="5866"/>
                      <a:pt x="13110" y="5831"/>
                      <a:pt x="13125" y="5866"/>
                    </a:cubicBezTo>
                    <a:cubicBezTo>
                      <a:pt x="13125" y="5866"/>
                      <a:pt x="13125" y="5969"/>
                      <a:pt x="13125" y="5969"/>
                    </a:cubicBezTo>
                    <a:cubicBezTo>
                      <a:pt x="13154" y="6004"/>
                      <a:pt x="13198" y="5935"/>
                      <a:pt x="13228" y="5969"/>
                    </a:cubicBezTo>
                    <a:cubicBezTo>
                      <a:pt x="13228" y="5969"/>
                      <a:pt x="13257" y="6038"/>
                      <a:pt x="13272" y="6038"/>
                    </a:cubicBezTo>
                    <a:cubicBezTo>
                      <a:pt x="13301" y="6073"/>
                      <a:pt x="13257" y="6073"/>
                      <a:pt x="13243" y="6107"/>
                    </a:cubicBezTo>
                    <a:cubicBezTo>
                      <a:pt x="13243" y="6107"/>
                      <a:pt x="13243" y="6211"/>
                      <a:pt x="13257" y="6176"/>
                    </a:cubicBezTo>
                    <a:cubicBezTo>
                      <a:pt x="13184" y="6211"/>
                      <a:pt x="13184" y="6211"/>
                      <a:pt x="13184" y="6211"/>
                    </a:cubicBezTo>
                    <a:cubicBezTo>
                      <a:pt x="13169" y="6245"/>
                      <a:pt x="13169" y="6280"/>
                      <a:pt x="13184" y="6314"/>
                    </a:cubicBezTo>
                    <a:cubicBezTo>
                      <a:pt x="13125" y="6314"/>
                      <a:pt x="13081" y="6314"/>
                      <a:pt x="13037" y="6280"/>
                    </a:cubicBezTo>
                    <a:cubicBezTo>
                      <a:pt x="13022" y="6280"/>
                      <a:pt x="13007" y="6176"/>
                      <a:pt x="12978" y="6176"/>
                    </a:cubicBezTo>
                    <a:cubicBezTo>
                      <a:pt x="12963" y="6142"/>
                      <a:pt x="12963" y="6211"/>
                      <a:pt x="12948" y="6176"/>
                    </a:cubicBezTo>
                    <a:cubicBezTo>
                      <a:pt x="12934" y="6176"/>
                      <a:pt x="12889" y="6107"/>
                      <a:pt x="12875" y="6107"/>
                    </a:cubicBezTo>
                    <a:cubicBezTo>
                      <a:pt x="12860" y="6107"/>
                      <a:pt x="12845" y="6142"/>
                      <a:pt x="12845" y="6142"/>
                    </a:cubicBezTo>
                    <a:cubicBezTo>
                      <a:pt x="12801" y="6176"/>
                      <a:pt x="12772" y="6073"/>
                      <a:pt x="12728" y="6107"/>
                    </a:cubicBezTo>
                    <a:cubicBezTo>
                      <a:pt x="12728" y="6107"/>
                      <a:pt x="12728" y="6176"/>
                      <a:pt x="12728" y="6176"/>
                    </a:cubicBezTo>
                    <a:cubicBezTo>
                      <a:pt x="12728" y="6176"/>
                      <a:pt x="12713" y="6176"/>
                      <a:pt x="12698" y="6176"/>
                    </a:cubicBezTo>
                    <a:cubicBezTo>
                      <a:pt x="12683" y="6142"/>
                      <a:pt x="12669" y="6073"/>
                      <a:pt x="12654" y="6038"/>
                    </a:cubicBezTo>
                    <a:cubicBezTo>
                      <a:pt x="12639" y="6038"/>
                      <a:pt x="12625" y="6073"/>
                      <a:pt x="12610" y="6038"/>
                    </a:cubicBezTo>
                    <a:cubicBezTo>
                      <a:pt x="12595" y="6004"/>
                      <a:pt x="12595" y="6004"/>
                      <a:pt x="12595" y="6004"/>
                    </a:cubicBezTo>
                    <a:cubicBezTo>
                      <a:pt x="12580" y="5969"/>
                      <a:pt x="12566" y="6004"/>
                      <a:pt x="12536" y="5969"/>
                    </a:cubicBezTo>
                    <a:cubicBezTo>
                      <a:pt x="12522" y="5969"/>
                      <a:pt x="12507" y="5935"/>
                      <a:pt x="12477" y="5900"/>
                    </a:cubicBezTo>
                    <a:cubicBezTo>
                      <a:pt x="12492" y="5866"/>
                      <a:pt x="12477" y="5866"/>
                      <a:pt x="12477" y="5831"/>
                    </a:cubicBezTo>
                    <a:cubicBezTo>
                      <a:pt x="12507" y="5831"/>
                      <a:pt x="12507" y="5831"/>
                      <a:pt x="12507" y="5831"/>
                    </a:cubicBezTo>
                    <a:cubicBezTo>
                      <a:pt x="12507" y="5728"/>
                      <a:pt x="12507" y="5659"/>
                      <a:pt x="12507" y="5590"/>
                    </a:cubicBezTo>
                    <a:cubicBezTo>
                      <a:pt x="12463" y="5590"/>
                      <a:pt x="12419" y="5555"/>
                      <a:pt x="12345" y="5555"/>
                    </a:cubicBezTo>
                    <a:cubicBezTo>
                      <a:pt x="12345" y="5590"/>
                      <a:pt x="12316" y="5590"/>
                      <a:pt x="12286" y="5590"/>
                    </a:cubicBezTo>
                    <a:cubicBezTo>
                      <a:pt x="12271" y="5521"/>
                      <a:pt x="12271" y="5521"/>
                      <a:pt x="12271" y="5521"/>
                    </a:cubicBezTo>
                    <a:cubicBezTo>
                      <a:pt x="12257" y="5521"/>
                      <a:pt x="12227" y="5555"/>
                      <a:pt x="12198" y="5555"/>
                    </a:cubicBezTo>
                    <a:cubicBezTo>
                      <a:pt x="12168" y="5555"/>
                      <a:pt x="12124" y="5452"/>
                      <a:pt x="12080" y="5452"/>
                    </a:cubicBezTo>
                    <a:cubicBezTo>
                      <a:pt x="12065" y="5452"/>
                      <a:pt x="12051" y="5521"/>
                      <a:pt x="12051" y="5555"/>
                    </a:cubicBezTo>
                    <a:cubicBezTo>
                      <a:pt x="11977" y="5659"/>
                      <a:pt x="11918" y="5693"/>
                      <a:pt x="11874" y="5866"/>
                    </a:cubicBezTo>
                    <a:cubicBezTo>
                      <a:pt x="11874" y="5900"/>
                      <a:pt x="11874" y="5935"/>
                      <a:pt x="11874" y="5969"/>
                    </a:cubicBezTo>
                    <a:cubicBezTo>
                      <a:pt x="11874" y="5935"/>
                      <a:pt x="11859" y="5935"/>
                      <a:pt x="11845" y="5935"/>
                    </a:cubicBezTo>
                    <a:cubicBezTo>
                      <a:pt x="11845" y="5935"/>
                      <a:pt x="11859" y="5866"/>
                      <a:pt x="11845" y="5831"/>
                    </a:cubicBezTo>
                    <a:cubicBezTo>
                      <a:pt x="11845" y="5797"/>
                      <a:pt x="11874" y="5762"/>
                      <a:pt x="11874" y="5659"/>
                    </a:cubicBezTo>
                    <a:cubicBezTo>
                      <a:pt x="11874" y="5659"/>
                      <a:pt x="11845" y="5590"/>
                      <a:pt x="11845" y="5590"/>
                    </a:cubicBezTo>
                    <a:cubicBezTo>
                      <a:pt x="11845" y="5590"/>
                      <a:pt x="11801" y="5555"/>
                      <a:pt x="11815" y="5555"/>
                    </a:cubicBezTo>
                    <a:cubicBezTo>
                      <a:pt x="11815" y="5624"/>
                      <a:pt x="11815" y="5693"/>
                      <a:pt x="11815" y="5728"/>
                    </a:cubicBezTo>
                    <a:cubicBezTo>
                      <a:pt x="11624" y="5728"/>
                      <a:pt x="11668" y="5797"/>
                      <a:pt x="11609" y="5486"/>
                    </a:cubicBezTo>
                    <a:cubicBezTo>
                      <a:pt x="11580" y="5486"/>
                      <a:pt x="11580" y="5486"/>
                      <a:pt x="11580" y="5486"/>
                    </a:cubicBezTo>
                    <a:cubicBezTo>
                      <a:pt x="11580" y="5521"/>
                      <a:pt x="11580" y="5521"/>
                      <a:pt x="11580" y="5555"/>
                    </a:cubicBezTo>
                    <a:cubicBezTo>
                      <a:pt x="11550" y="5555"/>
                      <a:pt x="11580" y="5590"/>
                      <a:pt x="11550" y="5590"/>
                    </a:cubicBezTo>
                    <a:cubicBezTo>
                      <a:pt x="11521" y="5590"/>
                      <a:pt x="11536" y="5452"/>
                      <a:pt x="11477" y="5555"/>
                    </a:cubicBezTo>
                    <a:cubicBezTo>
                      <a:pt x="11477" y="5555"/>
                      <a:pt x="11462" y="5624"/>
                      <a:pt x="11462" y="5624"/>
                    </a:cubicBezTo>
                    <a:cubicBezTo>
                      <a:pt x="11462" y="5659"/>
                      <a:pt x="11447" y="5659"/>
                      <a:pt x="11433" y="5693"/>
                    </a:cubicBezTo>
                    <a:cubicBezTo>
                      <a:pt x="11433" y="5728"/>
                      <a:pt x="11433" y="5728"/>
                      <a:pt x="11433" y="5728"/>
                    </a:cubicBezTo>
                    <a:cubicBezTo>
                      <a:pt x="11418" y="5693"/>
                      <a:pt x="11418" y="5797"/>
                      <a:pt x="11418" y="5797"/>
                    </a:cubicBezTo>
                    <a:cubicBezTo>
                      <a:pt x="11418" y="5797"/>
                      <a:pt x="11433" y="5866"/>
                      <a:pt x="11433" y="5866"/>
                    </a:cubicBezTo>
                    <a:cubicBezTo>
                      <a:pt x="11447" y="5866"/>
                      <a:pt x="11492" y="5900"/>
                      <a:pt x="11492" y="5900"/>
                    </a:cubicBezTo>
                    <a:cubicBezTo>
                      <a:pt x="11492" y="5900"/>
                      <a:pt x="11477" y="5969"/>
                      <a:pt x="11462" y="5969"/>
                    </a:cubicBezTo>
                    <a:cubicBezTo>
                      <a:pt x="11418" y="6004"/>
                      <a:pt x="11403" y="5935"/>
                      <a:pt x="11374" y="5900"/>
                    </a:cubicBezTo>
                    <a:cubicBezTo>
                      <a:pt x="11374" y="5935"/>
                      <a:pt x="11389" y="5935"/>
                      <a:pt x="11389" y="5969"/>
                    </a:cubicBezTo>
                    <a:cubicBezTo>
                      <a:pt x="11374" y="6004"/>
                      <a:pt x="11359" y="6073"/>
                      <a:pt x="11344" y="6073"/>
                    </a:cubicBezTo>
                    <a:cubicBezTo>
                      <a:pt x="11315" y="6107"/>
                      <a:pt x="11286" y="6073"/>
                      <a:pt x="11256" y="6107"/>
                    </a:cubicBezTo>
                    <a:cubicBezTo>
                      <a:pt x="11241" y="6142"/>
                      <a:pt x="11271" y="6176"/>
                      <a:pt x="11241" y="6176"/>
                    </a:cubicBezTo>
                    <a:cubicBezTo>
                      <a:pt x="11197" y="6176"/>
                      <a:pt x="11153" y="6073"/>
                      <a:pt x="11080" y="6142"/>
                    </a:cubicBezTo>
                    <a:cubicBezTo>
                      <a:pt x="11080" y="6176"/>
                      <a:pt x="11080" y="6176"/>
                      <a:pt x="11080" y="6176"/>
                    </a:cubicBezTo>
                    <a:cubicBezTo>
                      <a:pt x="11065" y="6176"/>
                      <a:pt x="11094" y="6211"/>
                      <a:pt x="11080" y="6245"/>
                    </a:cubicBezTo>
                    <a:cubicBezTo>
                      <a:pt x="11021" y="6314"/>
                      <a:pt x="11021" y="6314"/>
                      <a:pt x="11021" y="6314"/>
                    </a:cubicBezTo>
                    <a:cubicBezTo>
                      <a:pt x="10962" y="6349"/>
                      <a:pt x="10859" y="6349"/>
                      <a:pt x="10785" y="6349"/>
                    </a:cubicBezTo>
                    <a:cubicBezTo>
                      <a:pt x="10800" y="6314"/>
                      <a:pt x="10800" y="6314"/>
                      <a:pt x="10800" y="6314"/>
                    </a:cubicBezTo>
                    <a:cubicBezTo>
                      <a:pt x="10874" y="6245"/>
                      <a:pt x="10977" y="6280"/>
                      <a:pt x="11021" y="6176"/>
                    </a:cubicBezTo>
                    <a:cubicBezTo>
                      <a:pt x="11050" y="6142"/>
                      <a:pt x="11035" y="6038"/>
                      <a:pt x="11080" y="6004"/>
                    </a:cubicBezTo>
                    <a:cubicBezTo>
                      <a:pt x="11109" y="5969"/>
                      <a:pt x="11124" y="6004"/>
                      <a:pt x="11153" y="5969"/>
                    </a:cubicBezTo>
                    <a:cubicBezTo>
                      <a:pt x="11168" y="5969"/>
                      <a:pt x="11183" y="5935"/>
                      <a:pt x="11183" y="5900"/>
                    </a:cubicBezTo>
                    <a:cubicBezTo>
                      <a:pt x="11212" y="5900"/>
                      <a:pt x="11241" y="5900"/>
                      <a:pt x="11256" y="5866"/>
                    </a:cubicBezTo>
                    <a:cubicBezTo>
                      <a:pt x="11286" y="5831"/>
                      <a:pt x="11286" y="5693"/>
                      <a:pt x="11315" y="5659"/>
                    </a:cubicBezTo>
                    <a:cubicBezTo>
                      <a:pt x="11344" y="5624"/>
                      <a:pt x="11359" y="5659"/>
                      <a:pt x="11374" y="5624"/>
                    </a:cubicBezTo>
                    <a:cubicBezTo>
                      <a:pt x="11359" y="5555"/>
                      <a:pt x="11359" y="5521"/>
                      <a:pt x="11359" y="5417"/>
                    </a:cubicBezTo>
                    <a:cubicBezTo>
                      <a:pt x="11374" y="5417"/>
                      <a:pt x="11389" y="5417"/>
                      <a:pt x="11403" y="5383"/>
                    </a:cubicBezTo>
                    <a:cubicBezTo>
                      <a:pt x="11403" y="5348"/>
                      <a:pt x="11403" y="5279"/>
                      <a:pt x="11403" y="5279"/>
                    </a:cubicBezTo>
                    <a:cubicBezTo>
                      <a:pt x="11433" y="5245"/>
                      <a:pt x="11462" y="5279"/>
                      <a:pt x="11477" y="5279"/>
                    </a:cubicBezTo>
                    <a:cubicBezTo>
                      <a:pt x="11492" y="5279"/>
                      <a:pt x="11565" y="5245"/>
                      <a:pt x="11595" y="5210"/>
                    </a:cubicBezTo>
                    <a:cubicBezTo>
                      <a:pt x="11595" y="5210"/>
                      <a:pt x="11624" y="5141"/>
                      <a:pt x="11624" y="5141"/>
                    </a:cubicBezTo>
                    <a:cubicBezTo>
                      <a:pt x="11639" y="5107"/>
                      <a:pt x="11668" y="5141"/>
                      <a:pt x="11698" y="5141"/>
                    </a:cubicBezTo>
                    <a:cubicBezTo>
                      <a:pt x="11727" y="5141"/>
                      <a:pt x="11933" y="5003"/>
                      <a:pt x="11962" y="4969"/>
                    </a:cubicBezTo>
                    <a:cubicBezTo>
                      <a:pt x="12021" y="4831"/>
                      <a:pt x="11904" y="4624"/>
                      <a:pt x="11874" y="4624"/>
                    </a:cubicBezTo>
                    <a:cubicBezTo>
                      <a:pt x="11874" y="4589"/>
                      <a:pt x="11874" y="4520"/>
                      <a:pt x="11889" y="4520"/>
                    </a:cubicBezTo>
                    <a:cubicBezTo>
                      <a:pt x="11889" y="4520"/>
                      <a:pt x="11904" y="4555"/>
                      <a:pt x="11904" y="4555"/>
                    </a:cubicBezTo>
                    <a:cubicBezTo>
                      <a:pt x="11918" y="4589"/>
                      <a:pt x="11933" y="4555"/>
                      <a:pt x="11962" y="4589"/>
                    </a:cubicBezTo>
                    <a:cubicBezTo>
                      <a:pt x="11962" y="4486"/>
                      <a:pt x="11992" y="4382"/>
                      <a:pt x="11962" y="4279"/>
                    </a:cubicBezTo>
                    <a:cubicBezTo>
                      <a:pt x="11948" y="4279"/>
                      <a:pt x="11918" y="4279"/>
                      <a:pt x="11918" y="4279"/>
                    </a:cubicBezTo>
                    <a:cubicBezTo>
                      <a:pt x="11904" y="4210"/>
                      <a:pt x="11889" y="4141"/>
                      <a:pt x="11889" y="4037"/>
                    </a:cubicBezTo>
                    <a:cubicBezTo>
                      <a:pt x="11845" y="4003"/>
                      <a:pt x="11756" y="4003"/>
                      <a:pt x="11742" y="3934"/>
                    </a:cubicBezTo>
                    <a:cubicBezTo>
                      <a:pt x="11712" y="3830"/>
                      <a:pt x="11742" y="3727"/>
                      <a:pt x="11698" y="3658"/>
                    </a:cubicBezTo>
                    <a:cubicBezTo>
                      <a:pt x="11683" y="3658"/>
                      <a:pt x="11683" y="3658"/>
                      <a:pt x="11683" y="3658"/>
                    </a:cubicBezTo>
                    <a:cubicBezTo>
                      <a:pt x="11668" y="3658"/>
                      <a:pt x="11653" y="3692"/>
                      <a:pt x="11653" y="3692"/>
                    </a:cubicBezTo>
                    <a:cubicBezTo>
                      <a:pt x="11624" y="3692"/>
                      <a:pt x="11609" y="3692"/>
                      <a:pt x="11580" y="3692"/>
                    </a:cubicBezTo>
                    <a:cubicBezTo>
                      <a:pt x="11580" y="3692"/>
                      <a:pt x="11550" y="3761"/>
                      <a:pt x="11550" y="3761"/>
                    </a:cubicBezTo>
                    <a:cubicBezTo>
                      <a:pt x="11521" y="3761"/>
                      <a:pt x="11521" y="3692"/>
                      <a:pt x="11506" y="3692"/>
                    </a:cubicBezTo>
                    <a:cubicBezTo>
                      <a:pt x="11477" y="3658"/>
                      <a:pt x="11300" y="3761"/>
                      <a:pt x="11286" y="3796"/>
                    </a:cubicBezTo>
                    <a:cubicBezTo>
                      <a:pt x="11271" y="3796"/>
                      <a:pt x="11256" y="3865"/>
                      <a:pt x="11256" y="3899"/>
                    </a:cubicBezTo>
                    <a:cubicBezTo>
                      <a:pt x="11227" y="3968"/>
                      <a:pt x="11168" y="4003"/>
                      <a:pt x="11124" y="4003"/>
                    </a:cubicBezTo>
                    <a:cubicBezTo>
                      <a:pt x="11138" y="3899"/>
                      <a:pt x="11153" y="3796"/>
                      <a:pt x="11168" y="3692"/>
                    </a:cubicBezTo>
                    <a:cubicBezTo>
                      <a:pt x="11153" y="3692"/>
                      <a:pt x="11109" y="3692"/>
                      <a:pt x="11080" y="3658"/>
                    </a:cubicBezTo>
                    <a:cubicBezTo>
                      <a:pt x="11065" y="3588"/>
                      <a:pt x="11065" y="3588"/>
                      <a:pt x="11065" y="3588"/>
                    </a:cubicBezTo>
                    <a:cubicBezTo>
                      <a:pt x="11021" y="3588"/>
                      <a:pt x="11006" y="3658"/>
                      <a:pt x="10962" y="3658"/>
                    </a:cubicBezTo>
                    <a:cubicBezTo>
                      <a:pt x="10947" y="3623"/>
                      <a:pt x="10962" y="3623"/>
                      <a:pt x="10962" y="3623"/>
                    </a:cubicBezTo>
                    <a:cubicBezTo>
                      <a:pt x="10991" y="3519"/>
                      <a:pt x="10918" y="3588"/>
                      <a:pt x="10903" y="3588"/>
                    </a:cubicBezTo>
                    <a:cubicBezTo>
                      <a:pt x="10903" y="3554"/>
                      <a:pt x="10932" y="3450"/>
                      <a:pt x="10947" y="3450"/>
                    </a:cubicBezTo>
                    <a:cubicBezTo>
                      <a:pt x="10962" y="3416"/>
                      <a:pt x="10977" y="3450"/>
                      <a:pt x="10977" y="3450"/>
                    </a:cubicBezTo>
                    <a:cubicBezTo>
                      <a:pt x="10962" y="3416"/>
                      <a:pt x="10977" y="3347"/>
                      <a:pt x="10962" y="3312"/>
                    </a:cubicBezTo>
                    <a:cubicBezTo>
                      <a:pt x="10932" y="3312"/>
                      <a:pt x="10903" y="3347"/>
                      <a:pt x="10888" y="3312"/>
                    </a:cubicBezTo>
                    <a:cubicBezTo>
                      <a:pt x="10874" y="3312"/>
                      <a:pt x="10888" y="3243"/>
                      <a:pt x="10874" y="3209"/>
                    </a:cubicBezTo>
                    <a:cubicBezTo>
                      <a:pt x="10859" y="3209"/>
                      <a:pt x="10844" y="3243"/>
                      <a:pt x="10800" y="3243"/>
                    </a:cubicBezTo>
                    <a:cubicBezTo>
                      <a:pt x="10800" y="3243"/>
                      <a:pt x="10771" y="3174"/>
                      <a:pt x="10741" y="3174"/>
                    </a:cubicBezTo>
                    <a:cubicBezTo>
                      <a:pt x="10726" y="3209"/>
                      <a:pt x="10712" y="3312"/>
                      <a:pt x="10682" y="3312"/>
                    </a:cubicBezTo>
                    <a:cubicBezTo>
                      <a:pt x="10638" y="3312"/>
                      <a:pt x="10638" y="3243"/>
                      <a:pt x="10579" y="3243"/>
                    </a:cubicBezTo>
                    <a:cubicBezTo>
                      <a:pt x="10565" y="3312"/>
                      <a:pt x="10565" y="3312"/>
                      <a:pt x="10565" y="3312"/>
                    </a:cubicBezTo>
                    <a:cubicBezTo>
                      <a:pt x="10535" y="3347"/>
                      <a:pt x="10520" y="3312"/>
                      <a:pt x="10491" y="3347"/>
                    </a:cubicBezTo>
                    <a:cubicBezTo>
                      <a:pt x="10462" y="3381"/>
                      <a:pt x="10491" y="3416"/>
                      <a:pt x="10476" y="3485"/>
                    </a:cubicBezTo>
                    <a:cubicBezTo>
                      <a:pt x="10462" y="3485"/>
                      <a:pt x="10373" y="3623"/>
                      <a:pt x="10359" y="3658"/>
                    </a:cubicBezTo>
                    <a:cubicBezTo>
                      <a:pt x="10359" y="3658"/>
                      <a:pt x="10359" y="3658"/>
                      <a:pt x="10359" y="3658"/>
                    </a:cubicBezTo>
                    <a:cubicBezTo>
                      <a:pt x="10344" y="3692"/>
                      <a:pt x="10359" y="3761"/>
                      <a:pt x="10359" y="3796"/>
                    </a:cubicBezTo>
                    <a:cubicBezTo>
                      <a:pt x="10388" y="3865"/>
                      <a:pt x="10403" y="3899"/>
                      <a:pt x="10432" y="4003"/>
                    </a:cubicBezTo>
                    <a:cubicBezTo>
                      <a:pt x="10417" y="3968"/>
                      <a:pt x="10403" y="4003"/>
                      <a:pt x="10388" y="4003"/>
                    </a:cubicBezTo>
                    <a:cubicBezTo>
                      <a:pt x="10373" y="3968"/>
                      <a:pt x="10344" y="3899"/>
                      <a:pt x="10344" y="3899"/>
                    </a:cubicBezTo>
                    <a:cubicBezTo>
                      <a:pt x="10314" y="3899"/>
                      <a:pt x="10300" y="3934"/>
                      <a:pt x="10300" y="3934"/>
                    </a:cubicBezTo>
                    <a:cubicBezTo>
                      <a:pt x="10241" y="3968"/>
                      <a:pt x="10167" y="3934"/>
                      <a:pt x="10108" y="3934"/>
                    </a:cubicBezTo>
                    <a:cubicBezTo>
                      <a:pt x="10108" y="3934"/>
                      <a:pt x="10108" y="4003"/>
                      <a:pt x="10123" y="4003"/>
                    </a:cubicBezTo>
                    <a:cubicBezTo>
                      <a:pt x="10138" y="4037"/>
                      <a:pt x="10138" y="4003"/>
                      <a:pt x="10153" y="4037"/>
                    </a:cubicBezTo>
                    <a:cubicBezTo>
                      <a:pt x="10182" y="4072"/>
                      <a:pt x="10182" y="4210"/>
                      <a:pt x="10197" y="4313"/>
                    </a:cubicBezTo>
                    <a:cubicBezTo>
                      <a:pt x="10197" y="4313"/>
                      <a:pt x="10167" y="4313"/>
                      <a:pt x="10167" y="4348"/>
                    </a:cubicBezTo>
                    <a:cubicBezTo>
                      <a:pt x="10153" y="4417"/>
                      <a:pt x="10153" y="4417"/>
                      <a:pt x="10153" y="4417"/>
                    </a:cubicBezTo>
                    <a:cubicBezTo>
                      <a:pt x="10123" y="4417"/>
                      <a:pt x="10182" y="4175"/>
                      <a:pt x="10153" y="4141"/>
                    </a:cubicBezTo>
                    <a:cubicBezTo>
                      <a:pt x="10079" y="4003"/>
                      <a:pt x="10064" y="4106"/>
                      <a:pt x="10020" y="4210"/>
                    </a:cubicBezTo>
                    <a:cubicBezTo>
                      <a:pt x="10005" y="4244"/>
                      <a:pt x="9976" y="4279"/>
                      <a:pt x="9961" y="4313"/>
                    </a:cubicBezTo>
                    <a:cubicBezTo>
                      <a:pt x="9961" y="4313"/>
                      <a:pt x="9947" y="4279"/>
                      <a:pt x="9917" y="4279"/>
                    </a:cubicBezTo>
                    <a:cubicBezTo>
                      <a:pt x="9917" y="4279"/>
                      <a:pt x="9902" y="4348"/>
                      <a:pt x="9902" y="4382"/>
                    </a:cubicBezTo>
                    <a:cubicBezTo>
                      <a:pt x="9888" y="4382"/>
                      <a:pt x="9888" y="4382"/>
                      <a:pt x="9888" y="4382"/>
                    </a:cubicBezTo>
                    <a:cubicBezTo>
                      <a:pt x="9873" y="4348"/>
                      <a:pt x="9888" y="4313"/>
                      <a:pt x="9888" y="4279"/>
                    </a:cubicBezTo>
                    <a:cubicBezTo>
                      <a:pt x="9858" y="4279"/>
                      <a:pt x="9858" y="4279"/>
                      <a:pt x="9858" y="4279"/>
                    </a:cubicBezTo>
                    <a:cubicBezTo>
                      <a:pt x="9844" y="4279"/>
                      <a:pt x="9858" y="4348"/>
                      <a:pt x="9844" y="4348"/>
                    </a:cubicBezTo>
                    <a:cubicBezTo>
                      <a:pt x="9814" y="4382"/>
                      <a:pt x="9785" y="4382"/>
                      <a:pt x="9770" y="4417"/>
                    </a:cubicBezTo>
                    <a:cubicBezTo>
                      <a:pt x="9770" y="4348"/>
                      <a:pt x="9770" y="4348"/>
                      <a:pt x="9770" y="4348"/>
                    </a:cubicBezTo>
                    <a:cubicBezTo>
                      <a:pt x="9799" y="4313"/>
                      <a:pt x="9814" y="4279"/>
                      <a:pt x="9829" y="4210"/>
                    </a:cubicBezTo>
                    <a:cubicBezTo>
                      <a:pt x="9858" y="4244"/>
                      <a:pt x="9844" y="4141"/>
                      <a:pt x="9814" y="4106"/>
                    </a:cubicBezTo>
                    <a:cubicBezTo>
                      <a:pt x="9770" y="4037"/>
                      <a:pt x="9755" y="4141"/>
                      <a:pt x="9711" y="4141"/>
                    </a:cubicBezTo>
                    <a:cubicBezTo>
                      <a:pt x="9696" y="4141"/>
                      <a:pt x="9682" y="4072"/>
                      <a:pt x="9652" y="4072"/>
                    </a:cubicBezTo>
                    <a:cubicBezTo>
                      <a:pt x="9638" y="4141"/>
                      <a:pt x="9638" y="4141"/>
                      <a:pt x="9638" y="4141"/>
                    </a:cubicBezTo>
                    <a:cubicBezTo>
                      <a:pt x="9608" y="4141"/>
                      <a:pt x="9608" y="4106"/>
                      <a:pt x="9593" y="4072"/>
                    </a:cubicBezTo>
                    <a:cubicBezTo>
                      <a:pt x="9579" y="4072"/>
                      <a:pt x="9520" y="4072"/>
                      <a:pt x="9535" y="4072"/>
                    </a:cubicBezTo>
                    <a:cubicBezTo>
                      <a:pt x="9505" y="4072"/>
                      <a:pt x="9505" y="4072"/>
                      <a:pt x="9505" y="4072"/>
                    </a:cubicBezTo>
                    <a:cubicBezTo>
                      <a:pt x="9505" y="4072"/>
                      <a:pt x="9520" y="4106"/>
                      <a:pt x="9490" y="4141"/>
                    </a:cubicBezTo>
                    <a:cubicBezTo>
                      <a:pt x="9476" y="4141"/>
                      <a:pt x="9461" y="4072"/>
                      <a:pt x="9446" y="4072"/>
                    </a:cubicBezTo>
                    <a:cubicBezTo>
                      <a:pt x="9358" y="4072"/>
                      <a:pt x="9461" y="4210"/>
                      <a:pt x="9387" y="4244"/>
                    </a:cubicBezTo>
                    <a:cubicBezTo>
                      <a:pt x="9343" y="4244"/>
                      <a:pt x="9314" y="4210"/>
                      <a:pt x="9270" y="4244"/>
                    </a:cubicBezTo>
                    <a:cubicBezTo>
                      <a:pt x="9255" y="4244"/>
                      <a:pt x="9211" y="4313"/>
                      <a:pt x="9211" y="4313"/>
                    </a:cubicBezTo>
                    <a:cubicBezTo>
                      <a:pt x="9167" y="4348"/>
                      <a:pt x="9152" y="4279"/>
                      <a:pt x="9108" y="4313"/>
                    </a:cubicBezTo>
                    <a:cubicBezTo>
                      <a:pt x="9108" y="4313"/>
                      <a:pt x="9049" y="4382"/>
                      <a:pt x="9049" y="4382"/>
                    </a:cubicBezTo>
                    <a:cubicBezTo>
                      <a:pt x="9020" y="4382"/>
                      <a:pt x="9020" y="4313"/>
                      <a:pt x="8990" y="4348"/>
                    </a:cubicBezTo>
                    <a:cubicBezTo>
                      <a:pt x="8946" y="4348"/>
                      <a:pt x="8931" y="4417"/>
                      <a:pt x="8902" y="4451"/>
                    </a:cubicBezTo>
                    <a:cubicBezTo>
                      <a:pt x="8887" y="4486"/>
                      <a:pt x="8872" y="4451"/>
                      <a:pt x="8858" y="4486"/>
                    </a:cubicBezTo>
                    <a:cubicBezTo>
                      <a:pt x="8843" y="4520"/>
                      <a:pt x="8843" y="4520"/>
                      <a:pt x="8843" y="4520"/>
                    </a:cubicBezTo>
                    <a:cubicBezTo>
                      <a:pt x="8828" y="4520"/>
                      <a:pt x="8799" y="4520"/>
                      <a:pt x="8784" y="4520"/>
                    </a:cubicBezTo>
                    <a:cubicBezTo>
                      <a:pt x="8755" y="4555"/>
                      <a:pt x="8755" y="4555"/>
                      <a:pt x="8755" y="4555"/>
                    </a:cubicBezTo>
                    <a:cubicBezTo>
                      <a:pt x="8711" y="4589"/>
                      <a:pt x="8696" y="4555"/>
                      <a:pt x="8637" y="4555"/>
                    </a:cubicBezTo>
                    <a:cubicBezTo>
                      <a:pt x="8652" y="4555"/>
                      <a:pt x="8637" y="4589"/>
                      <a:pt x="8652" y="4624"/>
                    </a:cubicBezTo>
                    <a:cubicBezTo>
                      <a:pt x="8666" y="4624"/>
                      <a:pt x="8681" y="4589"/>
                      <a:pt x="8696" y="4624"/>
                    </a:cubicBezTo>
                    <a:cubicBezTo>
                      <a:pt x="8696" y="4624"/>
                      <a:pt x="8696" y="4658"/>
                      <a:pt x="8711" y="4658"/>
                    </a:cubicBezTo>
                    <a:cubicBezTo>
                      <a:pt x="8696" y="4658"/>
                      <a:pt x="8711" y="4693"/>
                      <a:pt x="8696" y="4727"/>
                    </a:cubicBezTo>
                    <a:cubicBezTo>
                      <a:pt x="8696" y="4727"/>
                      <a:pt x="8666" y="4727"/>
                      <a:pt x="8666" y="4727"/>
                    </a:cubicBezTo>
                    <a:cubicBezTo>
                      <a:pt x="8637" y="4796"/>
                      <a:pt x="8637" y="4865"/>
                      <a:pt x="8637" y="4969"/>
                    </a:cubicBezTo>
                    <a:cubicBezTo>
                      <a:pt x="8593" y="4900"/>
                      <a:pt x="8563" y="4900"/>
                      <a:pt x="8519" y="4831"/>
                    </a:cubicBezTo>
                    <a:cubicBezTo>
                      <a:pt x="8519" y="4865"/>
                      <a:pt x="8505" y="4934"/>
                      <a:pt x="8505" y="4969"/>
                    </a:cubicBezTo>
                    <a:cubicBezTo>
                      <a:pt x="8519" y="4969"/>
                      <a:pt x="8549" y="4934"/>
                      <a:pt x="8578" y="4969"/>
                    </a:cubicBezTo>
                    <a:cubicBezTo>
                      <a:pt x="8593" y="5003"/>
                      <a:pt x="8578" y="5072"/>
                      <a:pt x="8608" y="5107"/>
                    </a:cubicBezTo>
                    <a:cubicBezTo>
                      <a:pt x="8608" y="5141"/>
                      <a:pt x="8608" y="5141"/>
                      <a:pt x="8608" y="5141"/>
                    </a:cubicBezTo>
                    <a:cubicBezTo>
                      <a:pt x="8549" y="5107"/>
                      <a:pt x="8549" y="5107"/>
                      <a:pt x="8490" y="5141"/>
                    </a:cubicBezTo>
                    <a:cubicBezTo>
                      <a:pt x="8490" y="5141"/>
                      <a:pt x="8490" y="5210"/>
                      <a:pt x="8490" y="5210"/>
                    </a:cubicBezTo>
                    <a:cubicBezTo>
                      <a:pt x="8519" y="5245"/>
                      <a:pt x="8549" y="5245"/>
                      <a:pt x="8563" y="5314"/>
                    </a:cubicBezTo>
                    <a:cubicBezTo>
                      <a:pt x="8578" y="5314"/>
                      <a:pt x="8666" y="5659"/>
                      <a:pt x="8622" y="5693"/>
                    </a:cubicBezTo>
                    <a:cubicBezTo>
                      <a:pt x="8608" y="5728"/>
                      <a:pt x="8505" y="5693"/>
                      <a:pt x="8549" y="5624"/>
                    </a:cubicBezTo>
                    <a:cubicBezTo>
                      <a:pt x="8608" y="5590"/>
                      <a:pt x="8549" y="5486"/>
                      <a:pt x="8519" y="5452"/>
                    </a:cubicBezTo>
                    <a:cubicBezTo>
                      <a:pt x="8475" y="5452"/>
                      <a:pt x="8446" y="5521"/>
                      <a:pt x="8402" y="5521"/>
                    </a:cubicBezTo>
                    <a:cubicBezTo>
                      <a:pt x="8387" y="5521"/>
                      <a:pt x="8372" y="5486"/>
                      <a:pt x="8357" y="5486"/>
                    </a:cubicBezTo>
                    <a:cubicBezTo>
                      <a:pt x="8343" y="5555"/>
                      <a:pt x="8343" y="5555"/>
                      <a:pt x="8343" y="5555"/>
                    </a:cubicBezTo>
                    <a:cubicBezTo>
                      <a:pt x="8299" y="5590"/>
                      <a:pt x="8299" y="5486"/>
                      <a:pt x="8269" y="5486"/>
                    </a:cubicBezTo>
                    <a:cubicBezTo>
                      <a:pt x="8210" y="5452"/>
                      <a:pt x="8166" y="5555"/>
                      <a:pt x="8137" y="5555"/>
                    </a:cubicBezTo>
                    <a:cubicBezTo>
                      <a:pt x="8107" y="5555"/>
                      <a:pt x="8093" y="5521"/>
                      <a:pt x="8049" y="5521"/>
                    </a:cubicBezTo>
                    <a:cubicBezTo>
                      <a:pt x="8019" y="5555"/>
                      <a:pt x="8019" y="5555"/>
                      <a:pt x="8019" y="5555"/>
                    </a:cubicBezTo>
                    <a:cubicBezTo>
                      <a:pt x="7990" y="5590"/>
                      <a:pt x="7960" y="5555"/>
                      <a:pt x="7931" y="5555"/>
                    </a:cubicBezTo>
                    <a:cubicBezTo>
                      <a:pt x="7901" y="5624"/>
                      <a:pt x="7901" y="5624"/>
                      <a:pt x="7901" y="5624"/>
                    </a:cubicBezTo>
                    <a:cubicBezTo>
                      <a:pt x="7887" y="5624"/>
                      <a:pt x="7872" y="5590"/>
                      <a:pt x="7857" y="5624"/>
                    </a:cubicBezTo>
                    <a:cubicBezTo>
                      <a:pt x="7857" y="5624"/>
                      <a:pt x="7813" y="5762"/>
                      <a:pt x="7813" y="5762"/>
                    </a:cubicBezTo>
                    <a:cubicBezTo>
                      <a:pt x="7813" y="5831"/>
                      <a:pt x="7828" y="5831"/>
                      <a:pt x="7828" y="5900"/>
                    </a:cubicBezTo>
                    <a:cubicBezTo>
                      <a:pt x="7828" y="5935"/>
                      <a:pt x="7798" y="6038"/>
                      <a:pt x="7798" y="6073"/>
                    </a:cubicBezTo>
                    <a:cubicBezTo>
                      <a:pt x="7784" y="6349"/>
                      <a:pt x="7828" y="6418"/>
                      <a:pt x="7901" y="6487"/>
                    </a:cubicBezTo>
                    <a:cubicBezTo>
                      <a:pt x="7916" y="6521"/>
                      <a:pt x="7916" y="6521"/>
                      <a:pt x="7916" y="6521"/>
                    </a:cubicBezTo>
                    <a:cubicBezTo>
                      <a:pt x="7946" y="6556"/>
                      <a:pt x="7975" y="6521"/>
                      <a:pt x="8004" y="6521"/>
                    </a:cubicBezTo>
                    <a:cubicBezTo>
                      <a:pt x="8019" y="6556"/>
                      <a:pt x="8034" y="6659"/>
                      <a:pt x="8049" y="6659"/>
                    </a:cubicBezTo>
                    <a:cubicBezTo>
                      <a:pt x="8063" y="6694"/>
                      <a:pt x="8122" y="6728"/>
                      <a:pt x="8137" y="6763"/>
                    </a:cubicBezTo>
                    <a:cubicBezTo>
                      <a:pt x="8137" y="6832"/>
                      <a:pt x="8151" y="6866"/>
                      <a:pt x="8151" y="6935"/>
                    </a:cubicBezTo>
                    <a:cubicBezTo>
                      <a:pt x="8151" y="6935"/>
                      <a:pt x="8107" y="7073"/>
                      <a:pt x="8107" y="7108"/>
                    </a:cubicBezTo>
                    <a:cubicBezTo>
                      <a:pt x="8093" y="7212"/>
                      <a:pt x="8137" y="7315"/>
                      <a:pt x="8137" y="7419"/>
                    </a:cubicBezTo>
                    <a:cubicBezTo>
                      <a:pt x="8151" y="7453"/>
                      <a:pt x="8137" y="7522"/>
                      <a:pt x="8137" y="7557"/>
                    </a:cubicBezTo>
                    <a:cubicBezTo>
                      <a:pt x="8122" y="7591"/>
                      <a:pt x="8093" y="7591"/>
                      <a:pt x="8049" y="7626"/>
                    </a:cubicBezTo>
                    <a:cubicBezTo>
                      <a:pt x="8063" y="7764"/>
                      <a:pt x="8063" y="7764"/>
                      <a:pt x="8063" y="7764"/>
                    </a:cubicBezTo>
                    <a:cubicBezTo>
                      <a:pt x="8093" y="7764"/>
                      <a:pt x="8181" y="7936"/>
                      <a:pt x="8196" y="7936"/>
                    </a:cubicBezTo>
                    <a:cubicBezTo>
                      <a:pt x="8225" y="7936"/>
                      <a:pt x="8254" y="7833"/>
                      <a:pt x="8284" y="7833"/>
                    </a:cubicBezTo>
                    <a:cubicBezTo>
                      <a:pt x="8284" y="7833"/>
                      <a:pt x="8299" y="7798"/>
                      <a:pt x="8313" y="7833"/>
                    </a:cubicBezTo>
                    <a:cubicBezTo>
                      <a:pt x="8313" y="7833"/>
                      <a:pt x="8313" y="7902"/>
                      <a:pt x="8328" y="7902"/>
                    </a:cubicBezTo>
                    <a:cubicBezTo>
                      <a:pt x="8343" y="7936"/>
                      <a:pt x="8343" y="7902"/>
                      <a:pt x="8372" y="7936"/>
                    </a:cubicBezTo>
                    <a:cubicBezTo>
                      <a:pt x="8402" y="7971"/>
                      <a:pt x="8416" y="8074"/>
                      <a:pt x="8416" y="8178"/>
                    </a:cubicBezTo>
                    <a:cubicBezTo>
                      <a:pt x="8402" y="8143"/>
                      <a:pt x="8372" y="8178"/>
                      <a:pt x="8372" y="8143"/>
                    </a:cubicBezTo>
                    <a:cubicBezTo>
                      <a:pt x="8357" y="8143"/>
                      <a:pt x="8357" y="8005"/>
                      <a:pt x="8357" y="8005"/>
                    </a:cubicBezTo>
                    <a:cubicBezTo>
                      <a:pt x="8343" y="8005"/>
                      <a:pt x="8328" y="8005"/>
                      <a:pt x="8313" y="7971"/>
                    </a:cubicBezTo>
                    <a:cubicBezTo>
                      <a:pt x="8313" y="7971"/>
                      <a:pt x="8313" y="7936"/>
                      <a:pt x="8313" y="7936"/>
                    </a:cubicBezTo>
                    <a:cubicBezTo>
                      <a:pt x="8254" y="7902"/>
                      <a:pt x="8254" y="8005"/>
                      <a:pt x="8240" y="8005"/>
                    </a:cubicBezTo>
                    <a:cubicBezTo>
                      <a:pt x="8210" y="8005"/>
                      <a:pt x="8078" y="7971"/>
                      <a:pt x="8049" y="7936"/>
                    </a:cubicBezTo>
                    <a:cubicBezTo>
                      <a:pt x="8049" y="7936"/>
                      <a:pt x="8063" y="7833"/>
                      <a:pt x="8049" y="7833"/>
                    </a:cubicBezTo>
                    <a:cubicBezTo>
                      <a:pt x="8004" y="7764"/>
                      <a:pt x="8004" y="7764"/>
                      <a:pt x="8004" y="7764"/>
                    </a:cubicBezTo>
                    <a:cubicBezTo>
                      <a:pt x="8004" y="7729"/>
                      <a:pt x="8004" y="7695"/>
                      <a:pt x="7990" y="7695"/>
                    </a:cubicBezTo>
                    <a:cubicBezTo>
                      <a:pt x="7990" y="7695"/>
                      <a:pt x="7975" y="7660"/>
                      <a:pt x="7975" y="7660"/>
                    </a:cubicBezTo>
                    <a:cubicBezTo>
                      <a:pt x="7960" y="7695"/>
                      <a:pt x="7946" y="7729"/>
                      <a:pt x="7931" y="7764"/>
                    </a:cubicBezTo>
                    <a:cubicBezTo>
                      <a:pt x="7916" y="7798"/>
                      <a:pt x="7901" y="7798"/>
                      <a:pt x="7872" y="7833"/>
                    </a:cubicBezTo>
                    <a:cubicBezTo>
                      <a:pt x="7931" y="7695"/>
                      <a:pt x="7931" y="7660"/>
                      <a:pt x="7960" y="7488"/>
                    </a:cubicBezTo>
                    <a:cubicBezTo>
                      <a:pt x="7975" y="7419"/>
                      <a:pt x="7975" y="7419"/>
                      <a:pt x="7975" y="7419"/>
                    </a:cubicBezTo>
                    <a:cubicBezTo>
                      <a:pt x="7990" y="7212"/>
                      <a:pt x="7960" y="7177"/>
                      <a:pt x="8019" y="7004"/>
                    </a:cubicBezTo>
                    <a:cubicBezTo>
                      <a:pt x="8019" y="7004"/>
                      <a:pt x="8122" y="6832"/>
                      <a:pt x="8049" y="6797"/>
                    </a:cubicBezTo>
                    <a:cubicBezTo>
                      <a:pt x="7990" y="6728"/>
                      <a:pt x="7901" y="6832"/>
                      <a:pt x="7843" y="6763"/>
                    </a:cubicBezTo>
                    <a:cubicBezTo>
                      <a:pt x="7813" y="6728"/>
                      <a:pt x="7813" y="6625"/>
                      <a:pt x="7784" y="6590"/>
                    </a:cubicBezTo>
                    <a:cubicBezTo>
                      <a:pt x="7769" y="6556"/>
                      <a:pt x="7754" y="6590"/>
                      <a:pt x="7754" y="6590"/>
                    </a:cubicBezTo>
                    <a:cubicBezTo>
                      <a:pt x="7740" y="6556"/>
                      <a:pt x="7725" y="6487"/>
                      <a:pt x="7725" y="6487"/>
                    </a:cubicBezTo>
                    <a:cubicBezTo>
                      <a:pt x="7710" y="6487"/>
                      <a:pt x="7622" y="6383"/>
                      <a:pt x="7607" y="6383"/>
                    </a:cubicBezTo>
                    <a:cubicBezTo>
                      <a:pt x="7519" y="6349"/>
                      <a:pt x="7460" y="6521"/>
                      <a:pt x="7416" y="6590"/>
                    </a:cubicBezTo>
                    <a:cubicBezTo>
                      <a:pt x="7431" y="6590"/>
                      <a:pt x="7445" y="6590"/>
                      <a:pt x="7460" y="6590"/>
                    </a:cubicBezTo>
                    <a:cubicBezTo>
                      <a:pt x="7475" y="6625"/>
                      <a:pt x="7489" y="6625"/>
                      <a:pt x="7504" y="6659"/>
                    </a:cubicBezTo>
                    <a:cubicBezTo>
                      <a:pt x="7489" y="6694"/>
                      <a:pt x="7475" y="6832"/>
                      <a:pt x="7445" y="6832"/>
                    </a:cubicBezTo>
                    <a:cubicBezTo>
                      <a:pt x="7445" y="6832"/>
                      <a:pt x="7401" y="6832"/>
                      <a:pt x="7416" y="6797"/>
                    </a:cubicBezTo>
                    <a:cubicBezTo>
                      <a:pt x="7372" y="6728"/>
                      <a:pt x="7342" y="6694"/>
                      <a:pt x="7254" y="6659"/>
                    </a:cubicBezTo>
                    <a:cubicBezTo>
                      <a:pt x="7239" y="6763"/>
                      <a:pt x="7239" y="6832"/>
                      <a:pt x="7225" y="6935"/>
                    </a:cubicBezTo>
                    <a:cubicBezTo>
                      <a:pt x="7239" y="6935"/>
                      <a:pt x="7269" y="6901"/>
                      <a:pt x="7283" y="6935"/>
                    </a:cubicBezTo>
                    <a:cubicBezTo>
                      <a:pt x="7298" y="6970"/>
                      <a:pt x="7283" y="7039"/>
                      <a:pt x="7298" y="7039"/>
                    </a:cubicBezTo>
                    <a:cubicBezTo>
                      <a:pt x="7313" y="7039"/>
                      <a:pt x="7342" y="7039"/>
                      <a:pt x="7357" y="7039"/>
                    </a:cubicBezTo>
                    <a:cubicBezTo>
                      <a:pt x="7357" y="7039"/>
                      <a:pt x="7357" y="7108"/>
                      <a:pt x="7372" y="7108"/>
                    </a:cubicBezTo>
                    <a:cubicBezTo>
                      <a:pt x="7386" y="7142"/>
                      <a:pt x="7401" y="7108"/>
                      <a:pt x="7416" y="7142"/>
                    </a:cubicBezTo>
                    <a:cubicBezTo>
                      <a:pt x="7416" y="7142"/>
                      <a:pt x="7416" y="7212"/>
                      <a:pt x="7431" y="7212"/>
                    </a:cubicBezTo>
                    <a:cubicBezTo>
                      <a:pt x="7416" y="7212"/>
                      <a:pt x="7416" y="7281"/>
                      <a:pt x="7416" y="7281"/>
                    </a:cubicBezTo>
                    <a:cubicBezTo>
                      <a:pt x="7401" y="7212"/>
                      <a:pt x="7401" y="7212"/>
                      <a:pt x="7401" y="7212"/>
                    </a:cubicBezTo>
                    <a:cubicBezTo>
                      <a:pt x="7342" y="7246"/>
                      <a:pt x="7313" y="7281"/>
                      <a:pt x="7269" y="7281"/>
                    </a:cubicBezTo>
                    <a:cubicBezTo>
                      <a:pt x="7269" y="7212"/>
                      <a:pt x="7269" y="7212"/>
                      <a:pt x="7269" y="7212"/>
                    </a:cubicBezTo>
                    <a:cubicBezTo>
                      <a:pt x="7239" y="7212"/>
                      <a:pt x="7195" y="7212"/>
                      <a:pt x="7195" y="7212"/>
                    </a:cubicBezTo>
                    <a:cubicBezTo>
                      <a:pt x="7180" y="7246"/>
                      <a:pt x="7180" y="7315"/>
                      <a:pt x="7151" y="7281"/>
                    </a:cubicBezTo>
                    <a:cubicBezTo>
                      <a:pt x="7122" y="7281"/>
                      <a:pt x="7092" y="7212"/>
                      <a:pt x="7077" y="7177"/>
                    </a:cubicBezTo>
                    <a:cubicBezTo>
                      <a:pt x="7077" y="7142"/>
                      <a:pt x="7077" y="7142"/>
                      <a:pt x="7077" y="7142"/>
                    </a:cubicBezTo>
                    <a:cubicBezTo>
                      <a:pt x="7136" y="7073"/>
                      <a:pt x="7048" y="6901"/>
                      <a:pt x="7048" y="6866"/>
                    </a:cubicBezTo>
                    <a:cubicBezTo>
                      <a:pt x="7048" y="6797"/>
                      <a:pt x="7048" y="6763"/>
                      <a:pt x="7048" y="6728"/>
                    </a:cubicBezTo>
                    <a:cubicBezTo>
                      <a:pt x="7033" y="6728"/>
                      <a:pt x="7033" y="6728"/>
                      <a:pt x="7033" y="6728"/>
                    </a:cubicBezTo>
                    <a:cubicBezTo>
                      <a:pt x="7033" y="6728"/>
                      <a:pt x="7048" y="6590"/>
                      <a:pt x="7048" y="6590"/>
                    </a:cubicBezTo>
                    <a:cubicBezTo>
                      <a:pt x="7048" y="6590"/>
                      <a:pt x="7077" y="6521"/>
                      <a:pt x="7077" y="6521"/>
                    </a:cubicBezTo>
                    <a:cubicBezTo>
                      <a:pt x="7063" y="6452"/>
                      <a:pt x="7019" y="6418"/>
                      <a:pt x="7033" y="6314"/>
                    </a:cubicBezTo>
                    <a:cubicBezTo>
                      <a:pt x="7033" y="6280"/>
                      <a:pt x="7063" y="6280"/>
                      <a:pt x="7063" y="6245"/>
                    </a:cubicBezTo>
                    <a:cubicBezTo>
                      <a:pt x="7063" y="6245"/>
                      <a:pt x="7004" y="6073"/>
                      <a:pt x="7004" y="6073"/>
                    </a:cubicBezTo>
                    <a:cubicBezTo>
                      <a:pt x="7004" y="6073"/>
                      <a:pt x="6989" y="6107"/>
                      <a:pt x="6974" y="6107"/>
                    </a:cubicBezTo>
                    <a:cubicBezTo>
                      <a:pt x="7004" y="6280"/>
                      <a:pt x="7019" y="6452"/>
                      <a:pt x="7004" y="6659"/>
                    </a:cubicBezTo>
                    <a:cubicBezTo>
                      <a:pt x="6989" y="6728"/>
                      <a:pt x="6945" y="6866"/>
                      <a:pt x="6930" y="6901"/>
                    </a:cubicBezTo>
                    <a:cubicBezTo>
                      <a:pt x="6916" y="6935"/>
                      <a:pt x="6901" y="6935"/>
                      <a:pt x="6886" y="6935"/>
                    </a:cubicBezTo>
                    <a:cubicBezTo>
                      <a:pt x="6886" y="6970"/>
                      <a:pt x="6901" y="7039"/>
                      <a:pt x="6886" y="7073"/>
                    </a:cubicBezTo>
                    <a:cubicBezTo>
                      <a:pt x="6886" y="7142"/>
                      <a:pt x="6857" y="7177"/>
                      <a:pt x="6857" y="7212"/>
                    </a:cubicBezTo>
                    <a:cubicBezTo>
                      <a:pt x="6857" y="7246"/>
                      <a:pt x="6842" y="7281"/>
                      <a:pt x="6857" y="7281"/>
                    </a:cubicBezTo>
                    <a:cubicBezTo>
                      <a:pt x="6857" y="7315"/>
                      <a:pt x="6886" y="7350"/>
                      <a:pt x="6901" y="7384"/>
                    </a:cubicBezTo>
                    <a:cubicBezTo>
                      <a:pt x="6916" y="7453"/>
                      <a:pt x="6945" y="7591"/>
                      <a:pt x="6945" y="7660"/>
                    </a:cubicBezTo>
                    <a:cubicBezTo>
                      <a:pt x="6930" y="7695"/>
                      <a:pt x="6901" y="7764"/>
                      <a:pt x="6901" y="7833"/>
                    </a:cubicBezTo>
                    <a:cubicBezTo>
                      <a:pt x="6901" y="7833"/>
                      <a:pt x="6916" y="7971"/>
                      <a:pt x="6916" y="8040"/>
                    </a:cubicBezTo>
                    <a:cubicBezTo>
                      <a:pt x="6930" y="8040"/>
                      <a:pt x="6930" y="8040"/>
                      <a:pt x="6930" y="8040"/>
                    </a:cubicBezTo>
                    <a:cubicBezTo>
                      <a:pt x="6930" y="8109"/>
                      <a:pt x="6930" y="8178"/>
                      <a:pt x="6930" y="8247"/>
                    </a:cubicBezTo>
                    <a:cubicBezTo>
                      <a:pt x="6945" y="8212"/>
                      <a:pt x="6945" y="8281"/>
                      <a:pt x="6974" y="8247"/>
                    </a:cubicBezTo>
                    <a:cubicBezTo>
                      <a:pt x="6974" y="8212"/>
                      <a:pt x="6974" y="8212"/>
                      <a:pt x="6974" y="8212"/>
                    </a:cubicBezTo>
                    <a:cubicBezTo>
                      <a:pt x="6974" y="8212"/>
                      <a:pt x="7004" y="8178"/>
                      <a:pt x="7004" y="8178"/>
                    </a:cubicBezTo>
                    <a:cubicBezTo>
                      <a:pt x="7019" y="8178"/>
                      <a:pt x="7048" y="8212"/>
                      <a:pt x="7077" y="8178"/>
                    </a:cubicBezTo>
                    <a:cubicBezTo>
                      <a:pt x="7092" y="8178"/>
                      <a:pt x="7122" y="8109"/>
                      <a:pt x="7151" y="8109"/>
                    </a:cubicBezTo>
                    <a:cubicBezTo>
                      <a:pt x="7195" y="8074"/>
                      <a:pt x="7357" y="8178"/>
                      <a:pt x="7386" y="8247"/>
                    </a:cubicBezTo>
                    <a:cubicBezTo>
                      <a:pt x="7401" y="8281"/>
                      <a:pt x="7386" y="8419"/>
                      <a:pt x="7416" y="8488"/>
                    </a:cubicBezTo>
                    <a:cubicBezTo>
                      <a:pt x="7416" y="8523"/>
                      <a:pt x="7445" y="8523"/>
                      <a:pt x="7445" y="8523"/>
                    </a:cubicBezTo>
                    <a:cubicBezTo>
                      <a:pt x="7460" y="8557"/>
                      <a:pt x="7445" y="8626"/>
                      <a:pt x="7460" y="8661"/>
                    </a:cubicBezTo>
                    <a:cubicBezTo>
                      <a:pt x="7460" y="8695"/>
                      <a:pt x="7475" y="8730"/>
                      <a:pt x="7489" y="8764"/>
                    </a:cubicBezTo>
                    <a:cubicBezTo>
                      <a:pt x="7445" y="8799"/>
                      <a:pt x="7372" y="8868"/>
                      <a:pt x="7416" y="9040"/>
                    </a:cubicBezTo>
                    <a:cubicBezTo>
                      <a:pt x="7416" y="9040"/>
                      <a:pt x="7431" y="9040"/>
                      <a:pt x="7445" y="9075"/>
                    </a:cubicBezTo>
                    <a:cubicBezTo>
                      <a:pt x="7445" y="9075"/>
                      <a:pt x="7460" y="9144"/>
                      <a:pt x="7475" y="9144"/>
                    </a:cubicBezTo>
                    <a:cubicBezTo>
                      <a:pt x="7534" y="9213"/>
                      <a:pt x="7592" y="9178"/>
                      <a:pt x="7637" y="9247"/>
                    </a:cubicBezTo>
                    <a:cubicBezTo>
                      <a:pt x="7651" y="9247"/>
                      <a:pt x="7651" y="9316"/>
                      <a:pt x="7666" y="9316"/>
                    </a:cubicBezTo>
                    <a:cubicBezTo>
                      <a:pt x="7622" y="9316"/>
                      <a:pt x="7548" y="9316"/>
                      <a:pt x="7504" y="9282"/>
                    </a:cubicBezTo>
                    <a:cubicBezTo>
                      <a:pt x="7504" y="9247"/>
                      <a:pt x="7489" y="9213"/>
                      <a:pt x="7489" y="9213"/>
                    </a:cubicBezTo>
                    <a:cubicBezTo>
                      <a:pt x="7460" y="9213"/>
                      <a:pt x="7445" y="9213"/>
                      <a:pt x="7431" y="9247"/>
                    </a:cubicBezTo>
                    <a:cubicBezTo>
                      <a:pt x="7431" y="9247"/>
                      <a:pt x="7431" y="9316"/>
                      <a:pt x="7431" y="9351"/>
                    </a:cubicBezTo>
                    <a:cubicBezTo>
                      <a:pt x="7431" y="9351"/>
                      <a:pt x="7445" y="9385"/>
                      <a:pt x="7431" y="9385"/>
                    </a:cubicBezTo>
                    <a:cubicBezTo>
                      <a:pt x="7431" y="9385"/>
                      <a:pt x="7386" y="9316"/>
                      <a:pt x="7386" y="9282"/>
                    </a:cubicBezTo>
                    <a:cubicBezTo>
                      <a:pt x="7357" y="9247"/>
                      <a:pt x="7342" y="9213"/>
                      <a:pt x="7328" y="9178"/>
                    </a:cubicBezTo>
                    <a:cubicBezTo>
                      <a:pt x="7328" y="8971"/>
                      <a:pt x="7357" y="8799"/>
                      <a:pt x="7342" y="8592"/>
                    </a:cubicBezTo>
                    <a:cubicBezTo>
                      <a:pt x="7342" y="8557"/>
                      <a:pt x="7313" y="8523"/>
                      <a:pt x="7313" y="8523"/>
                    </a:cubicBezTo>
                    <a:cubicBezTo>
                      <a:pt x="7298" y="8454"/>
                      <a:pt x="7283" y="8316"/>
                      <a:pt x="7269" y="8247"/>
                    </a:cubicBezTo>
                    <a:cubicBezTo>
                      <a:pt x="7254" y="8247"/>
                      <a:pt x="7225" y="8247"/>
                      <a:pt x="7195" y="8247"/>
                    </a:cubicBezTo>
                    <a:cubicBezTo>
                      <a:pt x="7195" y="8247"/>
                      <a:pt x="7180" y="8316"/>
                      <a:pt x="7180" y="8316"/>
                    </a:cubicBezTo>
                    <a:cubicBezTo>
                      <a:pt x="7122" y="8385"/>
                      <a:pt x="7063" y="8350"/>
                      <a:pt x="7019" y="8454"/>
                    </a:cubicBezTo>
                    <a:cubicBezTo>
                      <a:pt x="7004" y="8488"/>
                      <a:pt x="7004" y="8557"/>
                      <a:pt x="7004" y="8592"/>
                    </a:cubicBezTo>
                    <a:cubicBezTo>
                      <a:pt x="7004" y="8592"/>
                      <a:pt x="6974" y="8661"/>
                      <a:pt x="6974" y="8695"/>
                    </a:cubicBezTo>
                    <a:cubicBezTo>
                      <a:pt x="6974" y="8730"/>
                      <a:pt x="7019" y="8764"/>
                      <a:pt x="7019" y="8799"/>
                    </a:cubicBezTo>
                    <a:cubicBezTo>
                      <a:pt x="7019" y="8833"/>
                      <a:pt x="7004" y="8971"/>
                      <a:pt x="7004" y="9006"/>
                    </a:cubicBezTo>
                    <a:cubicBezTo>
                      <a:pt x="6989" y="9040"/>
                      <a:pt x="6974" y="9109"/>
                      <a:pt x="6974" y="9144"/>
                    </a:cubicBezTo>
                    <a:cubicBezTo>
                      <a:pt x="6974" y="9144"/>
                      <a:pt x="6974" y="9213"/>
                      <a:pt x="6974" y="9213"/>
                    </a:cubicBezTo>
                    <a:cubicBezTo>
                      <a:pt x="6974" y="9213"/>
                      <a:pt x="6989" y="9247"/>
                      <a:pt x="6974" y="9282"/>
                    </a:cubicBezTo>
                    <a:cubicBezTo>
                      <a:pt x="6901" y="9523"/>
                      <a:pt x="6901" y="9523"/>
                      <a:pt x="6901" y="9523"/>
                    </a:cubicBezTo>
                    <a:cubicBezTo>
                      <a:pt x="6871" y="9558"/>
                      <a:pt x="6827" y="9523"/>
                      <a:pt x="6798" y="9558"/>
                    </a:cubicBezTo>
                    <a:cubicBezTo>
                      <a:pt x="6783" y="9558"/>
                      <a:pt x="6724" y="9627"/>
                      <a:pt x="6710" y="9627"/>
                    </a:cubicBezTo>
                    <a:cubicBezTo>
                      <a:pt x="6710" y="9661"/>
                      <a:pt x="6695" y="9696"/>
                      <a:pt x="6680" y="9730"/>
                    </a:cubicBezTo>
                    <a:cubicBezTo>
                      <a:pt x="6710" y="9730"/>
                      <a:pt x="6724" y="9730"/>
                      <a:pt x="6754" y="9730"/>
                    </a:cubicBezTo>
                    <a:cubicBezTo>
                      <a:pt x="6768" y="9903"/>
                      <a:pt x="6768" y="10006"/>
                      <a:pt x="6798" y="10144"/>
                    </a:cubicBezTo>
                    <a:cubicBezTo>
                      <a:pt x="6783" y="10144"/>
                      <a:pt x="6783" y="10110"/>
                      <a:pt x="6768" y="10075"/>
                    </a:cubicBezTo>
                    <a:cubicBezTo>
                      <a:pt x="6754" y="10075"/>
                      <a:pt x="6754" y="10110"/>
                      <a:pt x="6739" y="10110"/>
                    </a:cubicBezTo>
                    <a:cubicBezTo>
                      <a:pt x="6724" y="10075"/>
                      <a:pt x="6724" y="10006"/>
                      <a:pt x="6710" y="9937"/>
                    </a:cubicBezTo>
                    <a:cubicBezTo>
                      <a:pt x="6710" y="9937"/>
                      <a:pt x="6680" y="9937"/>
                      <a:pt x="6680" y="9903"/>
                    </a:cubicBezTo>
                    <a:cubicBezTo>
                      <a:pt x="6665" y="9903"/>
                      <a:pt x="6665" y="9834"/>
                      <a:pt x="6665" y="9799"/>
                    </a:cubicBezTo>
                    <a:cubicBezTo>
                      <a:pt x="6651" y="9799"/>
                      <a:pt x="6577" y="9765"/>
                      <a:pt x="6548" y="9799"/>
                    </a:cubicBezTo>
                    <a:cubicBezTo>
                      <a:pt x="6533" y="9834"/>
                      <a:pt x="6533" y="9834"/>
                      <a:pt x="6533" y="9834"/>
                    </a:cubicBezTo>
                    <a:cubicBezTo>
                      <a:pt x="6459" y="9834"/>
                      <a:pt x="6401" y="9730"/>
                      <a:pt x="6356" y="9661"/>
                    </a:cubicBezTo>
                    <a:cubicBezTo>
                      <a:pt x="6371" y="9661"/>
                      <a:pt x="6356" y="9558"/>
                      <a:pt x="6356" y="9558"/>
                    </a:cubicBezTo>
                    <a:cubicBezTo>
                      <a:pt x="6445" y="9523"/>
                      <a:pt x="6562" y="9627"/>
                      <a:pt x="6621" y="9523"/>
                    </a:cubicBezTo>
                    <a:cubicBezTo>
                      <a:pt x="6621" y="9523"/>
                      <a:pt x="6636" y="9420"/>
                      <a:pt x="6651" y="9385"/>
                    </a:cubicBezTo>
                    <a:cubicBezTo>
                      <a:pt x="6680" y="9454"/>
                      <a:pt x="6695" y="9420"/>
                      <a:pt x="6739" y="9454"/>
                    </a:cubicBezTo>
                    <a:cubicBezTo>
                      <a:pt x="6739" y="9420"/>
                      <a:pt x="6754" y="9420"/>
                      <a:pt x="6768" y="9385"/>
                    </a:cubicBezTo>
                    <a:cubicBezTo>
                      <a:pt x="6754" y="9316"/>
                      <a:pt x="6754" y="9316"/>
                      <a:pt x="6754" y="9316"/>
                    </a:cubicBezTo>
                    <a:cubicBezTo>
                      <a:pt x="6754" y="9282"/>
                      <a:pt x="6783" y="9282"/>
                      <a:pt x="6798" y="9282"/>
                    </a:cubicBezTo>
                    <a:cubicBezTo>
                      <a:pt x="6798" y="9247"/>
                      <a:pt x="6798" y="9144"/>
                      <a:pt x="6798" y="9144"/>
                    </a:cubicBezTo>
                    <a:cubicBezTo>
                      <a:pt x="6827" y="9109"/>
                      <a:pt x="6827" y="9144"/>
                      <a:pt x="6857" y="9109"/>
                    </a:cubicBezTo>
                    <a:cubicBezTo>
                      <a:pt x="6798" y="8833"/>
                      <a:pt x="6827" y="8833"/>
                      <a:pt x="6857" y="8557"/>
                    </a:cubicBezTo>
                    <a:cubicBezTo>
                      <a:pt x="6798" y="8454"/>
                      <a:pt x="6783" y="8419"/>
                      <a:pt x="6754" y="8247"/>
                    </a:cubicBezTo>
                    <a:cubicBezTo>
                      <a:pt x="6739" y="8212"/>
                      <a:pt x="6739" y="8212"/>
                      <a:pt x="6739" y="8212"/>
                    </a:cubicBezTo>
                    <a:cubicBezTo>
                      <a:pt x="6724" y="8178"/>
                      <a:pt x="6739" y="8109"/>
                      <a:pt x="6739" y="8109"/>
                    </a:cubicBezTo>
                    <a:cubicBezTo>
                      <a:pt x="6739" y="8040"/>
                      <a:pt x="6739" y="8040"/>
                      <a:pt x="6739" y="8040"/>
                    </a:cubicBezTo>
                    <a:cubicBezTo>
                      <a:pt x="6724" y="8040"/>
                      <a:pt x="6739" y="7936"/>
                      <a:pt x="6739" y="7902"/>
                    </a:cubicBezTo>
                    <a:cubicBezTo>
                      <a:pt x="6739" y="7867"/>
                      <a:pt x="6768" y="7798"/>
                      <a:pt x="6768" y="7764"/>
                    </a:cubicBezTo>
                    <a:cubicBezTo>
                      <a:pt x="6768" y="7764"/>
                      <a:pt x="6783" y="7591"/>
                      <a:pt x="6768" y="7557"/>
                    </a:cubicBezTo>
                    <a:cubicBezTo>
                      <a:pt x="6768" y="7557"/>
                      <a:pt x="6739" y="7522"/>
                      <a:pt x="6739" y="7522"/>
                    </a:cubicBezTo>
                    <a:cubicBezTo>
                      <a:pt x="6739" y="7488"/>
                      <a:pt x="6754" y="7419"/>
                      <a:pt x="6754" y="7350"/>
                    </a:cubicBezTo>
                    <a:cubicBezTo>
                      <a:pt x="6710" y="7315"/>
                      <a:pt x="6665" y="7281"/>
                      <a:pt x="6665" y="7142"/>
                    </a:cubicBezTo>
                    <a:cubicBezTo>
                      <a:pt x="6665" y="6970"/>
                      <a:pt x="6710" y="6970"/>
                      <a:pt x="6739" y="6866"/>
                    </a:cubicBezTo>
                    <a:cubicBezTo>
                      <a:pt x="6754" y="6728"/>
                      <a:pt x="6739" y="6659"/>
                      <a:pt x="6739" y="6521"/>
                    </a:cubicBezTo>
                    <a:cubicBezTo>
                      <a:pt x="6739" y="6487"/>
                      <a:pt x="6768" y="6452"/>
                      <a:pt x="6768" y="6418"/>
                    </a:cubicBezTo>
                    <a:cubicBezTo>
                      <a:pt x="6783" y="6383"/>
                      <a:pt x="6754" y="6349"/>
                      <a:pt x="6768" y="6280"/>
                    </a:cubicBezTo>
                    <a:cubicBezTo>
                      <a:pt x="6768" y="6280"/>
                      <a:pt x="6783" y="6245"/>
                      <a:pt x="6768" y="6245"/>
                    </a:cubicBezTo>
                    <a:cubicBezTo>
                      <a:pt x="6768" y="6211"/>
                      <a:pt x="6739" y="6176"/>
                      <a:pt x="6739" y="6142"/>
                    </a:cubicBezTo>
                    <a:cubicBezTo>
                      <a:pt x="6739" y="6107"/>
                      <a:pt x="6754" y="6038"/>
                      <a:pt x="6739" y="6038"/>
                    </a:cubicBezTo>
                    <a:cubicBezTo>
                      <a:pt x="6739" y="6038"/>
                      <a:pt x="6724" y="6038"/>
                      <a:pt x="6710" y="6038"/>
                    </a:cubicBezTo>
                    <a:cubicBezTo>
                      <a:pt x="6710" y="6038"/>
                      <a:pt x="6651" y="5935"/>
                      <a:pt x="6651" y="5935"/>
                    </a:cubicBezTo>
                    <a:cubicBezTo>
                      <a:pt x="6636" y="5935"/>
                      <a:pt x="6592" y="5969"/>
                      <a:pt x="6592" y="5969"/>
                    </a:cubicBezTo>
                    <a:cubicBezTo>
                      <a:pt x="6533" y="5969"/>
                      <a:pt x="6474" y="5969"/>
                      <a:pt x="6430" y="5969"/>
                    </a:cubicBezTo>
                    <a:cubicBezTo>
                      <a:pt x="6430" y="5969"/>
                      <a:pt x="6445" y="5935"/>
                      <a:pt x="6415" y="5935"/>
                    </a:cubicBezTo>
                    <a:cubicBezTo>
                      <a:pt x="6415" y="6004"/>
                      <a:pt x="6415" y="6004"/>
                      <a:pt x="6415" y="6004"/>
                    </a:cubicBezTo>
                    <a:cubicBezTo>
                      <a:pt x="6386" y="6038"/>
                      <a:pt x="6356" y="6038"/>
                      <a:pt x="6342" y="6107"/>
                    </a:cubicBezTo>
                    <a:cubicBezTo>
                      <a:pt x="6312" y="6176"/>
                      <a:pt x="6312" y="6314"/>
                      <a:pt x="6298" y="6383"/>
                    </a:cubicBezTo>
                    <a:cubicBezTo>
                      <a:pt x="6268" y="6521"/>
                      <a:pt x="6209" y="6590"/>
                      <a:pt x="6180" y="6694"/>
                    </a:cubicBezTo>
                    <a:cubicBezTo>
                      <a:pt x="6165" y="6763"/>
                      <a:pt x="6165" y="6832"/>
                      <a:pt x="6136" y="6866"/>
                    </a:cubicBezTo>
                    <a:cubicBezTo>
                      <a:pt x="6121" y="6901"/>
                      <a:pt x="6077" y="6935"/>
                      <a:pt x="6047" y="6970"/>
                    </a:cubicBezTo>
                    <a:cubicBezTo>
                      <a:pt x="6047" y="7073"/>
                      <a:pt x="6047" y="7142"/>
                      <a:pt x="6047" y="7212"/>
                    </a:cubicBezTo>
                    <a:cubicBezTo>
                      <a:pt x="6047" y="7212"/>
                      <a:pt x="6092" y="7350"/>
                      <a:pt x="6092" y="7384"/>
                    </a:cubicBezTo>
                    <a:cubicBezTo>
                      <a:pt x="6092" y="7488"/>
                      <a:pt x="6077" y="7522"/>
                      <a:pt x="6092" y="7626"/>
                    </a:cubicBezTo>
                    <a:cubicBezTo>
                      <a:pt x="6018" y="7729"/>
                      <a:pt x="6033" y="7729"/>
                      <a:pt x="6033" y="7971"/>
                    </a:cubicBezTo>
                    <a:cubicBezTo>
                      <a:pt x="6047" y="7971"/>
                      <a:pt x="6047" y="7936"/>
                      <a:pt x="6062" y="7936"/>
                    </a:cubicBezTo>
                    <a:cubicBezTo>
                      <a:pt x="6092" y="7936"/>
                      <a:pt x="6121" y="8040"/>
                      <a:pt x="6136" y="8040"/>
                    </a:cubicBezTo>
                    <a:cubicBezTo>
                      <a:pt x="6150" y="8040"/>
                      <a:pt x="6136" y="8005"/>
                      <a:pt x="6150" y="8040"/>
                    </a:cubicBezTo>
                    <a:cubicBezTo>
                      <a:pt x="6136" y="8005"/>
                      <a:pt x="6180" y="8040"/>
                      <a:pt x="6180" y="8040"/>
                    </a:cubicBezTo>
                    <a:cubicBezTo>
                      <a:pt x="6180" y="8040"/>
                      <a:pt x="6180" y="8109"/>
                      <a:pt x="6180" y="8109"/>
                    </a:cubicBezTo>
                    <a:cubicBezTo>
                      <a:pt x="6180" y="8143"/>
                      <a:pt x="6136" y="8143"/>
                      <a:pt x="6150" y="8247"/>
                    </a:cubicBezTo>
                    <a:cubicBezTo>
                      <a:pt x="6150" y="8247"/>
                      <a:pt x="6165" y="8281"/>
                      <a:pt x="6150" y="8316"/>
                    </a:cubicBezTo>
                    <a:cubicBezTo>
                      <a:pt x="6165" y="8316"/>
                      <a:pt x="6180" y="8419"/>
                      <a:pt x="6180" y="8454"/>
                    </a:cubicBezTo>
                    <a:cubicBezTo>
                      <a:pt x="6180" y="8454"/>
                      <a:pt x="6209" y="8419"/>
                      <a:pt x="6209" y="8419"/>
                    </a:cubicBezTo>
                    <a:cubicBezTo>
                      <a:pt x="6239" y="8419"/>
                      <a:pt x="6239" y="8419"/>
                      <a:pt x="6239" y="8419"/>
                    </a:cubicBezTo>
                    <a:cubicBezTo>
                      <a:pt x="6224" y="8523"/>
                      <a:pt x="6209" y="8661"/>
                      <a:pt x="6180" y="8764"/>
                    </a:cubicBezTo>
                    <a:cubicBezTo>
                      <a:pt x="6165" y="8799"/>
                      <a:pt x="6150" y="8799"/>
                      <a:pt x="6121" y="8833"/>
                    </a:cubicBezTo>
                    <a:cubicBezTo>
                      <a:pt x="6121" y="8799"/>
                      <a:pt x="6121" y="8730"/>
                      <a:pt x="6121" y="8695"/>
                    </a:cubicBezTo>
                    <a:cubicBezTo>
                      <a:pt x="6106" y="8661"/>
                      <a:pt x="6092" y="8695"/>
                      <a:pt x="6077" y="8661"/>
                    </a:cubicBezTo>
                    <a:cubicBezTo>
                      <a:pt x="6077" y="8661"/>
                      <a:pt x="6077" y="8592"/>
                      <a:pt x="6062" y="8592"/>
                    </a:cubicBezTo>
                    <a:cubicBezTo>
                      <a:pt x="6033" y="8454"/>
                      <a:pt x="5989" y="8385"/>
                      <a:pt x="5900" y="8350"/>
                    </a:cubicBezTo>
                    <a:cubicBezTo>
                      <a:pt x="5886" y="8281"/>
                      <a:pt x="5886" y="8281"/>
                      <a:pt x="5886" y="8281"/>
                    </a:cubicBezTo>
                    <a:cubicBezTo>
                      <a:pt x="5900" y="8281"/>
                      <a:pt x="5900" y="8247"/>
                      <a:pt x="5900" y="8247"/>
                    </a:cubicBezTo>
                    <a:cubicBezTo>
                      <a:pt x="5856" y="8212"/>
                      <a:pt x="5827" y="8178"/>
                      <a:pt x="5797" y="8143"/>
                    </a:cubicBezTo>
                    <a:cubicBezTo>
                      <a:pt x="5768" y="8316"/>
                      <a:pt x="5768" y="8316"/>
                      <a:pt x="5768" y="8316"/>
                    </a:cubicBezTo>
                    <a:cubicBezTo>
                      <a:pt x="5753" y="8316"/>
                      <a:pt x="5753" y="8316"/>
                      <a:pt x="5753" y="8316"/>
                    </a:cubicBezTo>
                    <a:cubicBezTo>
                      <a:pt x="5753" y="8247"/>
                      <a:pt x="5738" y="8178"/>
                      <a:pt x="5753" y="8040"/>
                    </a:cubicBezTo>
                    <a:cubicBezTo>
                      <a:pt x="5709" y="8005"/>
                      <a:pt x="5665" y="8040"/>
                      <a:pt x="5621" y="8005"/>
                    </a:cubicBezTo>
                    <a:cubicBezTo>
                      <a:pt x="5606" y="8005"/>
                      <a:pt x="5606" y="7902"/>
                      <a:pt x="5606" y="7902"/>
                    </a:cubicBezTo>
                    <a:cubicBezTo>
                      <a:pt x="5591" y="7902"/>
                      <a:pt x="5577" y="7936"/>
                      <a:pt x="5562" y="7936"/>
                    </a:cubicBezTo>
                    <a:cubicBezTo>
                      <a:pt x="5562" y="7936"/>
                      <a:pt x="5547" y="7764"/>
                      <a:pt x="5488" y="7833"/>
                    </a:cubicBezTo>
                    <a:cubicBezTo>
                      <a:pt x="5459" y="7833"/>
                      <a:pt x="5488" y="7971"/>
                      <a:pt x="5371" y="7936"/>
                    </a:cubicBezTo>
                    <a:cubicBezTo>
                      <a:pt x="5356" y="7936"/>
                      <a:pt x="5312" y="7833"/>
                      <a:pt x="5282" y="7867"/>
                    </a:cubicBezTo>
                    <a:cubicBezTo>
                      <a:pt x="5282" y="7867"/>
                      <a:pt x="5268" y="7971"/>
                      <a:pt x="5268" y="7971"/>
                    </a:cubicBezTo>
                    <a:cubicBezTo>
                      <a:pt x="5238" y="7971"/>
                      <a:pt x="5209" y="8005"/>
                      <a:pt x="5194" y="8005"/>
                    </a:cubicBezTo>
                    <a:cubicBezTo>
                      <a:pt x="5209" y="8040"/>
                      <a:pt x="5194" y="8040"/>
                      <a:pt x="5194" y="8074"/>
                    </a:cubicBezTo>
                    <a:cubicBezTo>
                      <a:pt x="5194" y="8074"/>
                      <a:pt x="5223" y="8109"/>
                      <a:pt x="5223" y="8109"/>
                    </a:cubicBezTo>
                    <a:cubicBezTo>
                      <a:pt x="5253" y="8247"/>
                      <a:pt x="5253" y="8419"/>
                      <a:pt x="5253" y="8557"/>
                    </a:cubicBezTo>
                    <a:cubicBezTo>
                      <a:pt x="5238" y="8557"/>
                      <a:pt x="5238" y="8592"/>
                      <a:pt x="5223" y="8592"/>
                    </a:cubicBezTo>
                    <a:cubicBezTo>
                      <a:pt x="5179" y="8626"/>
                      <a:pt x="5150" y="8523"/>
                      <a:pt x="5135" y="8523"/>
                    </a:cubicBezTo>
                    <a:cubicBezTo>
                      <a:pt x="5135" y="8523"/>
                      <a:pt x="5106" y="8592"/>
                      <a:pt x="5106" y="8592"/>
                    </a:cubicBezTo>
                    <a:cubicBezTo>
                      <a:pt x="5106" y="8626"/>
                      <a:pt x="5091" y="8764"/>
                      <a:pt x="5091" y="8799"/>
                    </a:cubicBezTo>
                    <a:cubicBezTo>
                      <a:pt x="5091" y="8799"/>
                      <a:pt x="5017" y="8661"/>
                      <a:pt x="5017" y="8661"/>
                    </a:cubicBezTo>
                    <a:cubicBezTo>
                      <a:pt x="5017" y="8626"/>
                      <a:pt x="5032" y="8419"/>
                      <a:pt x="5032" y="8385"/>
                    </a:cubicBezTo>
                    <a:cubicBezTo>
                      <a:pt x="5017" y="8385"/>
                      <a:pt x="5003" y="8385"/>
                      <a:pt x="4988" y="8385"/>
                    </a:cubicBezTo>
                    <a:cubicBezTo>
                      <a:pt x="4944" y="8419"/>
                      <a:pt x="4900" y="8523"/>
                      <a:pt x="4856" y="8523"/>
                    </a:cubicBezTo>
                    <a:cubicBezTo>
                      <a:pt x="4856" y="8523"/>
                      <a:pt x="4870" y="8454"/>
                      <a:pt x="4870" y="8454"/>
                    </a:cubicBezTo>
                    <a:cubicBezTo>
                      <a:pt x="4856" y="8454"/>
                      <a:pt x="4841" y="8454"/>
                      <a:pt x="4841" y="8454"/>
                    </a:cubicBezTo>
                    <a:cubicBezTo>
                      <a:pt x="4841" y="8523"/>
                      <a:pt x="4841" y="8523"/>
                      <a:pt x="4841" y="8523"/>
                    </a:cubicBezTo>
                    <a:cubicBezTo>
                      <a:pt x="4841" y="8454"/>
                      <a:pt x="4856" y="8557"/>
                      <a:pt x="4856" y="8557"/>
                    </a:cubicBezTo>
                    <a:cubicBezTo>
                      <a:pt x="4856" y="8592"/>
                      <a:pt x="4841" y="8592"/>
                      <a:pt x="4841" y="8626"/>
                    </a:cubicBezTo>
                    <a:cubicBezTo>
                      <a:pt x="4826" y="8626"/>
                      <a:pt x="4811" y="8626"/>
                      <a:pt x="4797" y="8626"/>
                    </a:cubicBezTo>
                    <a:cubicBezTo>
                      <a:pt x="4767" y="8557"/>
                      <a:pt x="4723" y="8454"/>
                      <a:pt x="4650" y="8488"/>
                    </a:cubicBezTo>
                    <a:cubicBezTo>
                      <a:pt x="4605" y="8488"/>
                      <a:pt x="4547" y="8592"/>
                      <a:pt x="4488" y="8626"/>
                    </a:cubicBezTo>
                    <a:cubicBezTo>
                      <a:pt x="4502" y="8661"/>
                      <a:pt x="4517" y="8695"/>
                      <a:pt x="4517" y="8730"/>
                    </a:cubicBezTo>
                    <a:cubicBezTo>
                      <a:pt x="4517" y="8764"/>
                      <a:pt x="4502" y="8764"/>
                      <a:pt x="4502" y="8799"/>
                    </a:cubicBezTo>
                    <a:cubicBezTo>
                      <a:pt x="4502" y="8764"/>
                      <a:pt x="4473" y="8730"/>
                      <a:pt x="4458" y="8730"/>
                    </a:cubicBezTo>
                    <a:cubicBezTo>
                      <a:pt x="4473" y="8730"/>
                      <a:pt x="4444" y="8661"/>
                      <a:pt x="4444" y="8661"/>
                    </a:cubicBezTo>
                    <a:cubicBezTo>
                      <a:pt x="4444" y="8695"/>
                      <a:pt x="4399" y="8764"/>
                      <a:pt x="4399" y="8799"/>
                    </a:cubicBezTo>
                    <a:cubicBezTo>
                      <a:pt x="4370" y="8799"/>
                      <a:pt x="4296" y="8764"/>
                      <a:pt x="4267" y="8799"/>
                    </a:cubicBezTo>
                    <a:cubicBezTo>
                      <a:pt x="4267" y="8764"/>
                      <a:pt x="4267" y="8730"/>
                      <a:pt x="4267" y="8730"/>
                    </a:cubicBezTo>
                    <a:cubicBezTo>
                      <a:pt x="4282" y="8695"/>
                      <a:pt x="4282" y="8661"/>
                      <a:pt x="4296" y="8661"/>
                    </a:cubicBezTo>
                    <a:cubicBezTo>
                      <a:pt x="4296" y="8661"/>
                      <a:pt x="4370" y="8661"/>
                      <a:pt x="4370" y="8661"/>
                    </a:cubicBezTo>
                    <a:cubicBezTo>
                      <a:pt x="4370" y="8661"/>
                      <a:pt x="4370" y="8592"/>
                      <a:pt x="4370" y="8592"/>
                    </a:cubicBezTo>
                    <a:cubicBezTo>
                      <a:pt x="4355" y="8592"/>
                      <a:pt x="4326" y="8557"/>
                      <a:pt x="4326" y="8557"/>
                    </a:cubicBezTo>
                    <a:cubicBezTo>
                      <a:pt x="4326" y="8523"/>
                      <a:pt x="4341" y="8488"/>
                      <a:pt x="4326" y="8454"/>
                    </a:cubicBezTo>
                    <a:cubicBezTo>
                      <a:pt x="4311" y="8454"/>
                      <a:pt x="4252" y="8488"/>
                      <a:pt x="4296" y="8419"/>
                    </a:cubicBezTo>
                    <a:cubicBezTo>
                      <a:pt x="4296" y="8385"/>
                      <a:pt x="4282" y="8385"/>
                      <a:pt x="4296" y="8385"/>
                    </a:cubicBezTo>
                    <a:cubicBezTo>
                      <a:pt x="4282" y="8385"/>
                      <a:pt x="4311" y="8281"/>
                      <a:pt x="4282" y="8316"/>
                    </a:cubicBezTo>
                    <a:cubicBezTo>
                      <a:pt x="4252" y="8350"/>
                      <a:pt x="4252" y="8419"/>
                      <a:pt x="4238" y="8454"/>
                    </a:cubicBezTo>
                    <a:cubicBezTo>
                      <a:pt x="4238" y="8454"/>
                      <a:pt x="4164" y="8523"/>
                      <a:pt x="4164" y="8523"/>
                    </a:cubicBezTo>
                    <a:cubicBezTo>
                      <a:pt x="4149" y="8557"/>
                      <a:pt x="4193" y="8592"/>
                      <a:pt x="4149" y="8661"/>
                    </a:cubicBezTo>
                    <a:cubicBezTo>
                      <a:pt x="4149" y="8661"/>
                      <a:pt x="4149" y="8661"/>
                      <a:pt x="4149" y="8661"/>
                    </a:cubicBezTo>
                    <a:cubicBezTo>
                      <a:pt x="4135" y="8661"/>
                      <a:pt x="4149" y="8626"/>
                      <a:pt x="4149" y="8592"/>
                    </a:cubicBezTo>
                    <a:cubicBezTo>
                      <a:pt x="4105" y="8592"/>
                      <a:pt x="4090" y="8557"/>
                      <a:pt x="4061" y="8592"/>
                    </a:cubicBezTo>
                    <a:cubicBezTo>
                      <a:pt x="4046" y="8592"/>
                      <a:pt x="4032" y="8661"/>
                      <a:pt x="4032" y="8661"/>
                    </a:cubicBezTo>
                    <a:cubicBezTo>
                      <a:pt x="4002" y="8695"/>
                      <a:pt x="3987" y="8661"/>
                      <a:pt x="3973" y="8661"/>
                    </a:cubicBezTo>
                    <a:cubicBezTo>
                      <a:pt x="3943" y="8695"/>
                      <a:pt x="3943" y="8730"/>
                      <a:pt x="3929" y="8764"/>
                    </a:cubicBezTo>
                    <a:cubicBezTo>
                      <a:pt x="3914" y="8799"/>
                      <a:pt x="3899" y="8764"/>
                      <a:pt x="3884" y="8799"/>
                    </a:cubicBezTo>
                    <a:cubicBezTo>
                      <a:pt x="3870" y="8799"/>
                      <a:pt x="3855" y="8833"/>
                      <a:pt x="3855" y="8868"/>
                    </a:cubicBezTo>
                    <a:cubicBezTo>
                      <a:pt x="3796" y="8902"/>
                      <a:pt x="3752" y="8937"/>
                      <a:pt x="3693" y="8937"/>
                    </a:cubicBezTo>
                    <a:cubicBezTo>
                      <a:pt x="3693" y="8937"/>
                      <a:pt x="3693" y="9006"/>
                      <a:pt x="3693" y="9006"/>
                    </a:cubicBezTo>
                    <a:cubicBezTo>
                      <a:pt x="3664" y="9040"/>
                      <a:pt x="3649" y="9075"/>
                      <a:pt x="3620" y="9075"/>
                    </a:cubicBezTo>
                    <a:cubicBezTo>
                      <a:pt x="3605" y="9075"/>
                      <a:pt x="3605" y="9040"/>
                      <a:pt x="3590" y="9075"/>
                    </a:cubicBezTo>
                    <a:cubicBezTo>
                      <a:pt x="3575" y="9213"/>
                      <a:pt x="3561" y="9316"/>
                      <a:pt x="3561" y="9523"/>
                    </a:cubicBezTo>
                    <a:cubicBezTo>
                      <a:pt x="3561" y="9523"/>
                      <a:pt x="3517" y="9523"/>
                      <a:pt x="3517" y="9523"/>
                    </a:cubicBezTo>
                    <a:cubicBezTo>
                      <a:pt x="3502" y="9523"/>
                      <a:pt x="3517" y="9592"/>
                      <a:pt x="3502" y="9592"/>
                    </a:cubicBezTo>
                    <a:cubicBezTo>
                      <a:pt x="3502" y="9592"/>
                      <a:pt x="3458" y="9627"/>
                      <a:pt x="3443" y="9627"/>
                    </a:cubicBezTo>
                    <a:cubicBezTo>
                      <a:pt x="3399" y="9661"/>
                      <a:pt x="3384" y="9627"/>
                      <a:pt x="3325" y="9661"/>
                    </a:cubicBezTo>
                    <a:cubicBezTo>
                      <a:pt x="3325" y="9627"/>
                      <a:pt x="3325" y="9489"/>
                      <a:pt x="3311" y="9420"/>
                    </a:cubicBezTo>
                    <a:cubicBezTo>
                      <a:pt x="3311" y="9385"/>
                      <a:pt x="3266" y="9385"/>
                      <a:pt x="3281" y="9282"/>
                    </a:cubicBezTo>
                    <a:cubicBezTo>
                      <a:pt x="3281" y="9247"/>
                      <a:pt x="3311" y="9213"/>
                      <a:pt x="3311" y="9213"/>
                    </a:cubicBezTo>
                    <a:cubicBezTo>
                      <a:pt x="3325" y="9178"/>
                      <a:pt x="3325" y="9144"/>
                      <a:pt x="3325" y="9109"/>
                    </a:cubicBezTo>
                    <a:cubicBezTo>
                      <a:pt x="3384" y="9109"/>
                      <a:pt x="3399" y="9109"/>
                      <a:pt x="3472" y="9075"/>
                    </a:cubicBezTo>
                    <a:cubicBezTo>
                      <a:pt x="3472" y="9006"/>
                      <a:pt x="3472" y="9006"/>
                      <a:pt x="3472" y="9006"/>
                    </a:cubicBezTo>
                    <a:cubicBezTo>
                      <a:pt x="3472" y="9006"/>
                      <a:pt x="3458" y="8971"/>
                      <a:pt x="3443" y="8937"/>
                    </a:cubicBezTo>
                    <a:cubicBezTo>
                      <a:pt x="3443" y="8937"/>
                      <a:pt x="3458" y="8902"/>
                      <a:pt x="3443" y="8868"/>
                    </a:cubicBezTo>
                    <a:cubicBezTo>
                      <a:pt x="3443" y="8868"/>
                      <a:pt x="3428" y="8833"/>
                      <a:pt x="3414" y="8833"/>
                    </a:cubicBezTo>
                    <a:cubicBezTo>
                      <a:pt x="3399" y="8764"/>
                      <a:pt x="3369" y="8557"/>
                      <a:pt x="3325" y="8523"/>
                    </a:cubicBezTo>
                    <a:cubicBezTo>
                      <a:pt x="3296" y="8488"/>
                      <a:pt x="3252" y="8523"/>
                      <a:pt x="3208" y="8523"/>
                    </a:cubicBezTo>
                    <a:cubicBezTo>
                      <a:pt x="3193" y="8454"/>
                      <a:pt x="3193" y="8454"/>
                      <a:pt x="3193" y="8454"/>
                    </a:cubicBezTo>
                    <a:cubicBezTo>
                      <a:pt x="3134" y="8419"/>
                      <a:pt x="3105" y="8419"/>
                      <a:pt x="3060" y="8350"/>
                    </a:cubicBezTo>
                    <a:cubicBezTo>
                      <a:pt x="3075" y="8385"/>
                      <a:pt x="3060" y="8419"/>
                      <a:pt x="3060" y="8454"/>
                    </a:cubicBezTo>
                    <a:cubicBezTo>
                      <a:pt x="3075" y="8488"/>
                      <a:pt x="3134" y="8592"/>
                      <a:pt x="3163" y="8626"/>
                    </a:cubicBezTo>
                    <a:cubicBezTo>
                      <a:pt x="3149" y="8730"/>
                      <a:pt x="3163" y="8764"/>
                      <a:pt x="3149" y="8868"/>
                    </a:cubicBezTo>
                    <a:cubicBezTo>
                      <a:pt x="3149" y="8868"/>
                      <a:pt x="3119" y="8868"/>
                      <a:pt x="3119" y="8868"/>
                    </a:cubicBezTo>
                    <a:cubicBezTo>
                      <a:pt x="3119" y="8902"/>
                      <a:pt x="3134" y="8937"/>
                      <a:pt x="3119" y="8937"/>
                    </a:cubicBezTo>
                    <a:cubicBezTo>
                      <a:pt x="3119" y="8971"/>
                      <a:pt x="3105" y="8937"/>
                      <a:pt x="3090" y="8971"/>
                    </a:cubicBezTo>
                    <a:cubicBezTo>
                      <a:pt x="3075" y="9075"/>
                      <a:pt x="3105" y="9040"/>
                      <a:pt x="3060" y="9109"/>
                    </a:cubicBezTo>
                    <a:cubicBezTo>
                      <a:pt x="3046" y="9144"/>
                      <a:pt x="3119" y="9316"/>
                      <a:pt x="3119" y="9316"/>
                    </a:cubicBezTo>
                    <a:cubicBezTo>
                      <a:pt x="3119" y="9316"/>
                      <a:pt x="3119" y="9385"/>
                      <a:pt x="3119" y="9385"/>
                    </a:cubicBezTo>
                    <a:cubicBezTo>
                      <a:pt x="3119" y="9385"/>
                      <a:pt x="3134" y="9385"/>
                      <a:pt x="3119" y="9420"/>
                    </a:cubicBezTo>
                    <a:cubicBezTo>
                      <a:pt x="3119" y="9454"/>
                      <a:pt x="3090" y="9489"/>
                      <a:pt x="3075" y="9523"/>
                    </a:cubicBezTo>
                    <a:cubicBezTo>
                      <a:pt x="3046" y="9627"/>
                      <a:pt x="3046" y="9730"/>
                      <a:pt x="3031" y="9903"/>
                    </a:cubicBezTo>
                    <a:cubicBezTo>
                      <a:pt x="3016" y="9903"/>
                      <a:pt x="3002" y="9903"/>
                      <a:pt x="2972" y="9903"/>
                    </a:cubicBezTo>
                    <a:cubicBezTo>
                      <a:pt x="2987" y="9834"/>
                      <a:pt x="2987" y="9834"/>
                      <a:pt x="2987" y="9834"/>
                    </a:cubicBezTo>
                    <a:cubicBezTo>
                      <a:pt x="3002" y="9868"/>
                      <a:pt x="2943" y="9696"/>
                      <a:pt x="2943" y="9696"/>
                    </a:cubicBezTo>
                    <a:cubicBezTo>
                      <a:pt x="2928" y="9696"/>
                      <a:pt x="2913" y="9696"/>
                      <a:pt x="2899" y="9696"/>
                    </a:cubicBezTo>
                    <a:cubicBezTo>
                      <a:pt x="2899" y="9696"/>
                      <a:pt x="2884" y="9627"/>
                      <a:pt x="2869" y="9592"/>
                    </a:cubicBezTo>
                    <a:cubicBezTo>
                      <a:pt x="2810" y="9592"/>
                      <a:pt x="2810" y="9696"/>
                      <a:pt x="2766" y="9730"/>
                    </a:cubicBezTo>
                    <a:cubicBezTo>
                      <a:pt x="2751" y="9765"/>
                      <a:pt x="2737" y="9730"/>
                      <a:pt x="2707" y="9765"/>
                    </a:cubicBezTo>
                    <a:cubicBezTo>
                      <a:pt x="2707" y="9799"/>
                      <a:pt x="2707" y="9868"/>
                      <a:pt x="2693" y="9868"/>
                    </a:cubicBezTo>
                    <a:cubicBezTo>
                      <a:pt x="2678" y="9937"/>
                      <a:pt x="2590" y="10041"/>
                      <a:pt x="2590" y="10075"/>
                    </a:cubicBezTo>
                    <a:cubicBezTo>
                      <a:pt x="2590" y="10075"/>
                      <a:pt x="2590" y="10144"/>
                      <a:pt x="2590" y="10144"/>
                    </a:cubicBezTo>
                    <a:cubicBezTo>
                      <a:pt x="2590" y="10248"/>
                      <a:pt x="2649" y="10282"/>
                      <a:pt x="2663" y="10351"/>
                    </a:cubicBezTo>
                    <a:cubicBezTo>
                      <a:pt x="2693" y="10420"/>
                      <a:pt x="2693" y="10489"/>
                      <a:pt x="2707" y="10558"/>
                    </a:cubicBezTo>
                    <a:cubicBezTo>
                      <a:pt x="2663" y="10558"/>
                      <a:pt x="2634" y="10558"/>
                      <a:pt x="2575" y="10524"/>
                    </a:cubicBezTo>
                    <a:cubicBezTo>
                      <a:pt x="2575" y="10524"/>
                      <a:pt x="2546" y="10455"/>
                      <a:pt x="2546" y="10455"/>
                    </a:cubicBezTo>
                    <a:cubicBezTo>
                      <a:pt x="2516" y="10420"/>
                      <a:pt x="2487" y="10455"/>
                      <a:pt x="2472" y="10420"/>
                    </a:cubicBezTo>
                    <a:cubicBezTo>
                      <a:pt x="2472" y="10420"/>
                      <a:pt x="2472" y="10386"/>
                      <a:pt x="2487" y="10351"/>
                    </a:cubicBezTo>
                    <a:cubicBezTo>
                      <a:pt x="2457" y="10351"/>
                      <a:pt x="2428" y="10317"/>
                      <a:pt x="2398" y="10282"/>
                    </a:cubicBezTo>
                    <a:cubicBezTo>
                      <a:pt x="2384" y="10282"/>
                      <a:pt x="2369" y="10213"/>
                      <a:pt x="2354" y="10179"/>
                    </a:cubicBezTo>
                    <a:cubicBezTo>
                      <a:pt x="2295" y="10144"/>
                      <a:pt x="2281" y="10282"/>
                      <a:pt x="2310" y="10248"/>
                    </a:cubicBezTo>
                    <a:cubicBezTo>
                      <a:pt x="2310" y="10248"/>
                      <a:pt x="2325" y="10351"/>
                      <a:pt x="2310" y="10351"/>
                    </a:cubicBezTo>
                    <a:cubicBezTo>
                      <a:pt x="2310" y="10386"/>
                      <a:pt x="2281" y="10386"/>
                      <a:pt x="2281" y="10386"/>
                    </a:cubicBezTo>
                    <a:cubicBezTo>
                      <a:pt x="2295" y="10455"/>
                      <a:pt x="2310" y="10593"/>
                      <a:pt x="2340" y="10627"/>
                    </a:cubicBezTo>
                    <a:cubicBezTo>
                      <a:pt x="2354" y="10662"/>
                      <a:pt x="2384" y="10662"/>
                      <a:pt x="2398" y="10696"/>
                    </a:cubicBezTo>
                    <a:cubicBezTo>
                      <a:pt x="2398" y="10938"/>
                      <a:pt x="2398" y="10938"/>
                      <a:pt x="2398" y="10938"/>
                    </a:cubicBezTo>
                    <a:cubicBezTo>
                      <a:pt x="2398" y="10938"/>
                      <a:pt x="2398" y="11007"/>
                      <a:pt x="2398" y="11007"/>
                    </a:cubicBezTo>
                    <a:cubicBezTo>
                      <a:pt x="2384" y="11007"/>
                      <a:pt x="2369" y="11007"/>
                      <a:pt x="2354" y="11007"/>
                    </a:cubicBezTo>
                    <a:cubicBezTo>
                      <a:pt x="2340" y="11042"/>
                      <a:pt x="2369" y="11076"/>
                      <a:pt x="2325" y="11076"/>
                    </a:cubicBezTo>
                    <a:cubicBezTo>
                      <a:pt x="2325" y="11042"/>
                      <a:pt x="2325" y="11042"/>
                      <a:pt x="2325" y="11042"/>
                    </a:cubicBezTo>
                    <a:cubicBezTo>
                      <a:pt x="2310" y="11007"/>
                      <a:pt x="2295" y="11007"/>
                      <a:pt x="2281" y="10973"/>
                    </a:cubicBezTo>
                    <a:cubicBezTo>
                      <a:pt x="2237" y="10938"/>
                      <a:pt x="2192" y="10973"/>
                      <a:pt x="2163" y="10973"/>
                    </a:cubicBezTo>
                    <a:cubicBezTo>
                      <a:pt x="2148" y="10973"/>
                      <a:pt x="2148" y="10869"/>
                      <a:pt x="2148" y="10835"/>
                    </a:cubicBezTo>
                    <a:cubicBezTo>
                      <a:pt x="2148" y="10800"/>
                      <a:pt x="2119" y="10765"/>
                      <a:pt x="2119" y="10765"/>
                    </a:cubicBezTo>
                    <a:cubicBezTo>
                      <a:pt x="2119" y="10765"/>
                      <a:pt x="2075" y="10765"/>
                      <a:pt x="2089" y="10765"/>
                    </a:cubicBezTo>
                    <a:cubicBezTo>
                      <a:pt x="2075" y="10800"/>
                      <a:pt x="2075" y="10800"/>
                      <a:pt x="2075" y="10800"/>
                    </a:cubicBezTo>
                    <a:cubicBezTo>
                      <a:pt x="2060" y="10800"/>
                      <a:pt x="2060" y="10765"/>
                      <a:pt x="2045" y="10765"/>
                    </a:cubicBezTo>
                    <a:cubicBezTo>
                      <a:pt x="2031" y="10593"/>
                      <a:pt x="2031" y="10558"/>
                      <a:pt x="2016" y="10351"/>
                    </a:cubicBezTo>
                    <a:cubicBezTo>
                      <a:pt x="2016" y="10317"/>
                      <a:pt x="1986" y="10248"/>
                      <a:pt x="1986" y="10213"/>
                    </a:cubicBezTo>
                    <a:cubicBezTo>
                      <a:pt x="1986" y="10179"/>
                      <a:pt x="2016" y="10075"/>
                      <a:pt x="2016" y="10075"/>
                    </a:cubicBezTo>
                    <a:cubicBezTo>
                      <a:pt x="2031" y="10006"/>
                      <a:pt x="2001" y="10041"/>
                      <a:pt x="2016" y="9972"/>
                    </a:cubicBezTo>
                    <a:cubicBezTo>
                      <a:pt x="2001" y="9972"/>
                      <a:pt x="1986" y="9972"/>
                      <a:pt x="1986" y="9972"/>
                    </a:cubicBezTo>
                    <a:cubicBezTo>
                      <a:pt x="1972" y="9972"/>
                      <a:pt x="1972" y="9868"/>
                      <a:pt x="1957" y="9868"/>
                    </a:cubicBezTo>
                    <a:cubicBezTo>
                      <a:pt x="1928" y="9834"/>
                      <a:pt x="1898" y="9868"/>
                      <a:pt x="1883" y="9868"/>
                    </a:cubicBezTo>
                    <a:cubicBezTo>
                      <a:pt x="1869" y="9799"/>
                      <a:pt x="1869" y="9799"/>
                      <a:pt x="1869" y="9799"/>
                    </a:cubicBezTo>
                    <a:cubicBezTo>
                      <a:pt x="1825" y="9799"/>
                      <a:pt x="1810" y="9799"/>
                      <a:pt x="1766" y="9765"/>
                    </a:cubicBezTo>
                    <a:cubicBezTo>
                      <a:pt x="1766" y="9765"/>
                      <a:pt x="1736" y="9730"/>
                      <a:pt x="1736" y="9730"/>
                    </a:cubicBezTo>
                    <a:cubicBezTo>
                      <a:pt x="1751" y="9696"/>
                      <a:pt x="1766" y="9730"/>
                      <a:pt x="1780" y="9730"/>
                    </a:cubicBezTo>
                    <a:cubicBezTo>
                      <a:pt x="1795" y="9627"/>
                      <a:pt x="1795" y="9627"/>
                      <a:pt x="1795" y="9627"/>
                    </a:cubicBezTo>
                    <a:cubicBezTo>
                      <a:pt x="1780" y="9627"/>
                      <a:pt x="1766" y="9661"/>
                      <a:pt x="1736" y="9661"/>
                    </a:cubicBezTo>
                    <a:cubicBezTo>
                      <a:pt x="1722" y="9627"/>
                      <a:pt x="1736" y="9592"/>
                      <a:pt x="1722" y="9592"/>
                    </a:cubicBezTo>
                    <a:cubicBezTo>
                      <a:pt x="1722" y="9523"/>
                      <a:pt x="1722" y="9523"/>
                      <a:pt x="1722" y="9523"/>
                    </a:cubicBezTo>
                    <a:cubicBezTo>
                      <a:pt x="1795" y="9420"/>
                      <a:pt x="1707" y="9420"/>
                      <a:pt x="1663" y="9454"/>
                    </a:cubicBezTo>
                    <a:cubicBezTo>
                      <a:pt x="1722" y="9420"/>
                      <a:pt x="1663" y="9282"/>
                      <a:pt x="1633" y="9213"/>
                    </a:cubicBezTo>
                    <a:cubicBezTo>
                      <a:pt x="1619" y="9213"/>
                      <a:pt x="1619" y="9213"/>
                      <a:pt x="1619" y="9213"/>
                    </a:cubicBezTo>
                    <a:cubicBezTo>
                      <a:pt x="1619" y="9178"/>
                      <a:pt x="1633" y="9144"/>
                      <a:pt x="1633" y="9144"/>
                    </a:cubicBezTo>
                    <a:cubicBezTo>
                      <a:pt x="1648" y="9144"/>
                      <a:pt x="1677" y="9178"/>
                      <a:pt x="1692" y="9213"/>
                    </a:cubicBezTo>
                    <a:cubicBezTo>
                      <a:pt x="1707" y="9213"/>
                      <a:pt x="1707" y="9282"/>
                      <a:pt x="1736" y="9351"/>
                    </a:cubicBezTo>
                    <a:cubicBezTo>
                      <a:pt x="1780" y="9385"/>
                      <a:pt x="1795" y="9316"/>
                      <a:pt x="1825" y="9351"/>
                    </a:cubicBezTo>
                    <a:cubicBezTo>
                      <a:pt x="1839" y="9351"/>
                      <a:pt x="1839" y="9420"/>
                      <a:pt x="1854" y="9454"/>
                    </a:cubicBezTo>
                    <a:cubicBezTo>
                      <a:pt x="1869" y="9454"/>
                      <a:pt x="1883" y="9454"/>
                      <a:pt x="1898" y="9454"/>
                    </a:cubicBezTo>
                    <a:cubicBezTo>
                      <a:pt x="1898" y="9489"/>
                      <a:pt x="1898" y="9523"/>
                      <a:pt x="1898" y="9523"/>
                    </a:cubicBezTo>
                    <a:cubicBezTo>
                      <a:pt x="1913" y="9523"/>
                      <a:pt x="1913" y="9523"/>
                      <a:pt x="1913" y="9523"/>
                    </a:cubicBezTo>
                    <a:cubicBezTo>
                      <a:pt x="1913" y="9523"/>
                      <a:pt x="1913" y="9454"/>
                      <a:pt x="1913" y="9420"/>
                    </a:cubicBezTo>
                    <a:cubicBezTo>
                      <a:pt x="1942" y="9385"/>
                      <a:pt x="1942" y="9385"/>
                      <a:pt x="1942" y="9385"/>
                    </a:cubicBezTo>
                    <a:cubicBezTo>
                      <a:pt x="1942" y="9454"/>
                      <a:pt x="1972" y="9558"/>
                      <a:pt x="1972" y="9592"/>
                    </a:cubicBezTo>
                    <a:cubicBezTo>
                      <a:pt x="2001" y="9592"/>
                      <a:pt x="2031" y="9592"/>
                      <a:pt x="2060" y="9592"/>
                    </a:cubicBezTo>
                    <a:cubicBezTo>
                      <a:pt x="2075" y="9661"/>
                      <a:pt x="2075" y="9661"/>
                      <a:pt x="2075" y="9661"/>
                    </a:cubicBezTo>
                    <a:cubicBezTo>
                      <a:pt x="2089" y="9661"/>
                      <a:pt x="2119" y="9627"/>
                      <a:pt x="2148" y="9661"/>
                    </a:cubicBezTo>
                    <a:cubicBezTo>
                      <a:pt x="2163" y="9661"/>
                      <a:pt x="2192" y="9730"/>
                      <a:pt x="2207" y="9730"/>
                    </a:cubicBezTo>
                    <a:cubicBezTo>
                      <a:pt x="2295" y="9799"/>
                      <a:pt x="2354" y="9765"/>
                      <a:pt x="2443" y="9799"/>
                    </a:cubicBezTo>
                    <a:cubicBezTo>
                      <a:pt x="2443" y="9799"/>
                      <a:pt x="2472" y="9834"/>
                      <a:pt x="2487" y="9799"/>
                    </a:cubicBezTo>
                    <a:cubicBezTo>
                      <a:pt x="2501" y="9799"/>
                      <a:pt x="2516" y="9765"/>
                      <a:pt x="2516" y="9730"/>
                    </a:cubicBezTo>
                    <a:cubicBezTo>
                      <a:pt x="2546" y="9730"/>
                      <a:pt x="2560" y="9730"/>
                      <a:pt x="2590" y="9696"/>
                    </a:cubicBezTo>
                    <a:cubicBezTo>
                      <a:pt x="2604" y="9696"/>
                      <a:pt x="2619" y="9627"/>
                      <a:pt x="2634" y="9592"/>
                    </a:cubicBezTo>
                    <a:cubicBezTo>
                      <a:pt x="2649" y="9592"/>
                      <a:pt x="2649" y="9592"/>
                      <a:pt x="2649" y="9592"/>
                    </a:cubicBezTo>
                    <a:cubicBezTo>
                      <a:pt x="2649" y="9592"/>
                      <a:pt x="2649" y="9523"/>
                      <a:pt x="2663" y="9523"/>
                    </a:cubicBezTo>
                    <a:cubicBezTo>
                      <a:pt x="2663" y="9489"/>
                      <a:pt x="2693" y="9489"/>
                      <a:pt x="2707" y="9454"/>
                    </a:cubicBezTo>
                    <a:cubicBezTo>
                      <a:pt x="2737" y="9385"/>
                      <a:pt x="2751" y="9178"/>
                      <a:pt x="2722" y="9075"/>
                    </a:cubicBezTo>
                    <a:cubicBezTo>
                      <a:pt x="2619" y="8833"/>
                      <a:pt x="2619" y="8833"/>
                      <a:pt x="2619" y="8833"/>
                    </a:cubicBezTo>
                    <a:cubicBezTo>
                      <a:pt x="2604" y="8833"/>
                      <a:pt x="2575" y="8833"/>
                      <a:pt x="2575" y="8833"/>
                    </a:cubicBezTo>
                    <a:cubicBezTo>
                      <a:pt x="2546" y="8799"/>
                      <a:pt x="2546" y="8695"/>
                      <a:pt x="2531" y="8661"/>
                    </a:cubicBezTo>
                    <a:cubicBezTo>
                      <a:pt x="2531" y="8661"/>
                      <a:pt x="2501" y="8695"/>
                      <a:pt x="2501" y="8730"/>
                    </a:cubicBezTo>
                    <a:cubicBezTo>
                      <a:pt x="2457" y="8626"/>
                      <a:pt x="2398" y="8488"/>
                      <a:pt x="2354" y="8454"/>
                    </a:cubicBezTo>
                    <a:cubicBezTo>
                      <a:pt x="2325" y="8419"/>
                      <a:pt x="2310" y="8454"/>
                      <a:pt x="2295" y="8419"/>
                    </a:cubicBezTo>
                    <a:cubicBezTo>
                      <a:pt x="2281" y="8419"/>
                      <a:pt x="2281" y="8350"/>
                      <a:pt x="2266" y="8316"/>
                    </a:cubicBezTo>
                    <a:cubicBezTo>
                      <a:pt x="2237" y="8316"/>
                      <a:pt x="2222" y="8316"/>
                      <a:pt x="2192" y="8316"/>
                    </a:cubicBezTo>
                    <a:cubicBezTo>
                      <a:pt x="2178" y="8281"/>
                      <a:pt x="2134" y="8212"/>
                      <a:pt x="2104" y="8178"/>
                    </a:cubicBezTo>
                    <a:cubicBezTo>
                      <a:pt x="2089" y="8178"/>
                      <a:pt x="2089" y="8212"/>
                      <a:pt x="2075" y="8212"/>
                    </a:cubicBezTo>
                    <a:cubicBezTo>
                      <a:pt x="2060" y="8178"/>
                      <a:pt x="2045" y="8109"/>
                      <a:pt x="2031" y="8109"/>
                    </a:cubicBezTo>
                    <a:cubicBezTo>
                      <a:pt x="2001" y="8074"/>
                      <a:pt x="1986" y="8109"/>
                      <a:pt x="1986" y="8109"/>
                    </a:cubicBezTo>
                    <a:cubicBezTo>
                      <a:pt x="1972" y="8109"/>
                      <a:pt x="1942" y="8040"/>
                      <a:pt x="1942" y="8040"/>
                    </a:cubicBezTo>
                    <a:cubicBezTo>
                      <a:pt x="1898" y="7971"/>
                      <a:pt x="1854" y="7971"/>
                      <a:pt x="1810" y="7971"/>
                    </a:cubicBezTo>
                    <a:cubicBezTo>
                      <a:pt x="1810" y="7971"/>
                      <a:pt x="1810" y="7902"/>
                      <a:pt x="1810" y="7902"/>
                    </a:cubicBezTo>
                    <a:cubicBezTo>
                      <a:pt x="1795" y="7902"/>
                      <a:pt x="1780" y="7936"/>
                      <a:pt x="1766" y="7936"/>
                    </a:cubicBezTo>
                    <a:cubicBezTo>
                      <a:pt x="1780" y="7936"/>
                      <a:pt x="1751" y="7902"/>
                      <a:pt x="1736" y="7902"/>
                    </a:cubicBezTo>
                    <a:cubicBezTo>
                      <a:pt x="1692" y="7902"/>
                      <a:pt x="1692" y="7936"/>
                      <a:pt x="1633" y="7902"/>
                    </a:cubicBezTo>
                    <a:cubicBezTo>
                      <a:pt x="1633" y="7902"/>
                      <a:pt x="1633" y="7833"/>
                      <a:pt x="1633" y="7833"/>
                    </a:cubicBezTo>
                    <a:cubicBezTo>
                      <a:pt x="1677" y="7798"/>
                      <a:pt x="1677" y="7798"/>
                      <a:pt x="1722" y="7764"/>
                    </a:cubicBezTo>
                    <a:cubicBezTo>
                      <a:pt x="1707" y="7729"/>
                      <a:pt x="1604" y="7626"/>
                      <a:pt x="1604" y="7626"/>
                    </a:cubicBezTo>
                    <a:cubicBezTo>
                      <a:pt x="1604" y="7626"/>
                      <a:pt x="1604" y="7626"/>
                      <a:pt x="1589" y="7626"/>
                    </a:cubicBezTo>
                    <a:cubicBezTo>
                      <a:pt x="1589" y="7626"/>
                      <a:pt x="1604" y="7660"/>
                      <a:pt x="1604" y="7695"/>
                    </a:cubicBezTo>
                    <a:cubicBezTo>
                      <a:pt x="1589" y="7695"/>
                      <a:pt x="1574" y="7660"/>
                      <a:pt x="1560" y="7695"/>
                    </a:cubicBezTo>
                    <a:cubicBezTo>
                      <a:pt x="1560" y="7729"/>
                      <a:pt x="1560" y="7729"/>
                      <a:pt x="1560" y="7729"/>
                    </a:cubicBezTo>
                    <a:cubicBezTo>
                      <a:pt x="1530" y="7729"/>
                      <a:pt x="1545" y="7660"/>
                      <a:pt x="1530" y="7660"/>
                    </a:cubicBezTo>
                    <a:cubicBezTo>
                      <a:pt x="1516" y="7626"/>
                      <a:pt x="1545" y="7729"/>
                      <a:pt x="1516" y="7764"/>
                    </a:cubicBezTo>
                    <a:cubicBezTo>
                      <a:pt x="1486" y="7764"/>
                      <a:pt x="1471" y="7695"/>
                      <a:pt x="1427" y="7660"/>
                    </a:cubicBezTo>
                    <a:cubicBezTo>
                      <a:pt x="1413" y="7660"/>
                      <a:pt x="1427" y="7764"/>
                      <a:pt x="1413" y="7764"/>
                    </a:cubicBezTo>
                    <a:cubicBezTo>
                      <a:pt x="1398" y="7798"/>
                      <a:pt x="1354" y="7833"/>
                      <a:pt x="1354" y="7833"/>
                    </a:cubicBezTo>
                    <a:cubicBezTo>
                      <a:pt x="1354" y="7833"/>
                      <a:pt x="1324" y="7902"/>
                      <a:pt x="1295" y="7936"/>
                    </a:cubicBezTo>
                    <a:cubicBezTo>
                      <a:pt x="1280" y="8005"/>
                      <a:pt x="1236" y="8074"/>
                      <a:pt x="1236" y="8074"/>
                    </a:cubicBezTo>
                    <a:cubicBezTo>
                      <a:pt x="1236" y="8074"/>
                      <a:pt x="1207" y="8143"/>
                      <a:pt x="1177" y="8178"/>
                    </a:cubicBezTo>
                    <a:cubicBezTo>
                      <a:pt x="1148" y="8178"/>
                      <a:pt x="1192" y="8247"/>
                      <a:pt x="1192" y="8247"/>
                    </a:cubicBezTo>
                    <a:cubicBezTo>
                      <a:pt x="1192" y="8247"/>
                      <a:pt x="1148" y="8350"/>
                      <a:pt x="1148" y="8350"/>
                    </a:cubicBezTo>
                    <a:cubicBezTo>
                      <a:pt x="1162" y="8385"/>
                      <a:pt x="1207" y="8350"/>
                      <a:pt x="1207" y="8350"/>
                    </a:cubicBezTo>
                    <a:cubicBezTo>
                      <a:pt x="1207" y="8419"/>
                      <a:pt x="1192" y="8523"/>
                      <a:pt x="1207" y="8557"/>
                    </a:cubicBezTo>
                    <a:cubicBezTo>
                      <a:pt x="1221" y="8626"/>
                      <a:pt x="1280" y="8661"/>
                      <a:pt x="1280" y="8661"/>
                    </a:cubicBezTo>
                    <a:cubicBezTo>
                      <a:pt x="1280" y="8661"/>
                      <a:pt x="1280" y="8799"/>
                      <a:pt x="1354" y="8868"/>
                    </a:cubicBezTo>
                    <a:cubicBezTo>
                      <a:pt x="1442" y="9006"/>
                      <a:pt x="1265" y="9178"/>
                      <a:pt x="1265" y="9247"/>
                    </a:cubicBezTo>
                    <a:cubicBezTo>
                      <a:pt x="1265" y="9282"/>
                      <a:pt x="1280" y="9454"/>
                      <a:pt x="1295" y="9558"/>
                    </a:cubicBezTo>
                    <a:cubicBezTo>
                      <a:pt x="1310" y="9661"/>
                      <a:pt x="1339" y="9730"/>
                      <a:pt x="1339" y="9730"/>
                    </a:cubicBezTo>
                    <a:cubicBezTo>
                      <a:pt x="1339" y="9730"/>
                      <a:pt x="1398" y="9903"/>
                      <a:pt x="1383" y="9937"/>
                    </a:cubicBezTo>
                    <a:cubicBezTo>
                      <a:pt x="1383" y="10006"/>
                      <a:pt x="1354" y="9903"/>
                      <a:pt x="1339" y="9972"/>
                    </a:cubicBezTo>
                    <a:cubicBezTo>
                      <a:pt x="1324" y="10041"/>
                      <a:pt x="1324" y="10179"/>
                      <a:pt x="1339" y="10248"/>
                    </a:cubicBezTo>
                    <a:cubicBezTo>
                      <a:pt x="1354" y="10282"/>
                      <a:pt x="1368" y="10420"/>
                      <a:pt x="1368" y="10420"/>
                    </a:cubicBezTo>
                    <a:cubicBezTo>
                      <a:pt x="1368" y="10420"/>
                      <a:pt x="1368" y="10455"/>
                      <a:pt x="1398" y="10524"/>
                    </a:cubicBezTo>
                    <a:cubicBezTo>
                      <a:pt x="1427" y="10593"/>
                      <a:pt x="1457" y="10662"/>
                      <a:pt x="1442" y="10731"/>
                    </a:cubicBezTo>
                    <a:cubicBezTo>
                      <a:pt x="1427" y="10800"/>
                      <a:pt x="1398" y="10765"/>
                      <a:pt x="1383" y="10835"/>
                    </a:cubicBezTo>
                    <a:cubicBezTo>
                      <a:pt x="1368" y="10973"/>
                      <a:pt x="1457" y="11007"/>
                      <a:pt x="1471" y="11111"/>
                    </a:cubicBezTo>
                    <a:cubicBezTo>
                      <a:pt x="1486" y="11180"/>
                      <a:pt x="1530" y="11180"/>
                      <a:pt x="1560" y="11249"/>
                    </a:cubicBezTo>
                    <a:cubicBezTo>
                      <a:pt x="1589" y="11283"/>
                      <a:pt x="1574" y="11387"/>
                      <a:pt x="1545" y="11456"/>
                    </a:cubicBezTo>
                    <a:cubicBezTo>
                      <a:pt x="1530" y="11525"/>
                      <a:pt x="1427" y="11732"/>
                      <a:pt x="1427" y="11801"/>
                    </a:cubicBezTo>
                    <a:cubicBezTo>
                      <a:pt x="1427" y="11870"/>
                      <a:pt x="1192" y="12215"/>
                      <a:pt x="1192" y="12215"/>
                    </a:cubicBezTo>
                    <a:cubicBezTo>
                      <a:pt x="1030" y="12525"/>
                      <a:pt x="1030" y="12525"/>
                      <a:pt x="1030" y="12525"/>
                    </a:cubicBezTo>
                    <a:cubicBezTo>
                      <a:pt x="1030" y="12525"/>
                      <a:pt x="1030" y="12525"/>
                      <a:pt x="1030" y="12525"/>
                    </a:cubicBezTo>
                    <a:cubicBezTo>
                      <a:pt x="1045" y="12525"/>
                      <a:pt x="1045" y="12525"/>
                      <a:pt x="1045" y="12525"/>
                    </a:cubicBezTo>
                    <a:cubicBezTo>
                      <a:pt x="1045" y="12491"/>
                      <a:pt x="1045" y="12491"/>
                      <a:pt x="1045" y="12491"/>
                    </a:cubicBezTo>
                    <a:cubicBezTo>
                      <a:pt x="1074" y="12456"/>
                      <a:pt x="1104" y="12422"/>
                      <a:pt x="1133" y="12422"/>
                    </a:cubicBezTo>
                    <a:cubicBezTo>
                      <a:pt x="1118" y="12491"/>
                      <a:pt x="1118" y="12456"/>
                      <a:pt x="1118" y="12491"/>
                    </a:cubicBezTo>
                    <a:cubicBezTo>
                      <a:pt x="1118" y="12491"/>
                      <a:pt x="1118" y="12491"/>
                      <a:pt x="1104" y="12525"/>
                    </a:cubicBezTo>
                    <a:cubicBezTo>
                      <a:pt x="1133" y="12594"/>
                      <a:pt x="1177" y="12663"/>
                      <a:pt x="1221" y="12767"/>
                    </a:cubicBezTo>
                    <a:cubicBezTo>
                      <a:pt x="1236" y="12732"/>
                      <a:pt x="1295" y="12698"/>
                      <a:pt x="1310" y="12698"/>
                    </a:cubicBezTo>
                    <a:cubicBezTo>
                      <a:pt x="1339" y="12732"/>
                      <a:pt x="1354" y="12836"/>
                      <a:pt x="1368" y="12870"/>
                    </a:cubicBezTo>
                    <a:cubicBezTo>
                      <a:pt x="1383" y="12870"/>
                      <a:pt x="1413" y="12870"/>
                      <a:pt x="1413" y="12905"/>
                    </a:cubicBezTo>
                    <a:cubicBezTo>
                      <a:pt x="1413" y="12905"/>
                      <a:pt x="1383" y="12939"/>
                      <a:pt x="1354" y="12939"/>
                    </a:cubicBezTo>
                    <a:cubicBezTo>
                      <a:pt x="1339" y="12939"/>
                      <a:pt x="1324" y="12870"/>
                      <a:pt x="1280" y="12905"/>
                    </a:cubicBezTo>
                    <a:cubicBezTo>
                      <a:pt x="1265" y="12905"/>
                      <a:pt x="1251" y="12974"/>
                      <a:pt x="1221" y="13008"/>
                    </a:cubicBezTo>
                    <a:cubicBezTo>
                      <a:pt x="1192" y="13008"/>
                      <a:pt x="1192" y="12974"/>
                      <a:pt x="1162" y="12974"/>
                    </a:cubicBezTo>
                    <a:cubicBezTo>
                      <a:pt x="1148" y="12974"/>
                      <a:pt x="1148" y="13008"/>
                      <a:pt x="1133" y="13043"/>
                    </a:cubicBezTo>
                    <a:cubicBezTo>
                      <a:pt x="1133" y="13008"/>
                      <a:pt x="1133" y="12974"/>
                      <a:pt x="1118" y="12974"/>
                    </a:cubicBezTo>
                    <a:cubicBezTo>
                      <a:pt x="1118" y="13008"/>
                      <a:pt x="1104" y="13112"/>
                      <a:pt x="1089" y="13181"/>
                    </a:cubicBezTo>
                    <a:cubicBezTo>
                      <a:pt x="1089" y="13181"/>
                      <a:pt x="1118" y="13250"/>
                      <a:pt x="1118" y="13284"/>
                    </a:cubicBezTo>
                    <a:cubicBezTo>
                      <a:pt x="1118" y="13353"/>
                      <a:pt x="1089" y="13422"/>
                      <a:pt x="1089" y="13422"/>
                    </a:cubicBezTo>
                    <a:cubicBezTo>
                      <a:pt x="1074" y="13457"/>
                      <a:pt x="1074" y="13457"/>
                      <a:pt x="1074" y="13457"/>
                    </a:cubicBezTo>
                    <a:cubicBezTo>
                      <a:pt x="1089" y="13595"/>
                      <a:pt x="1089" y="13664"/>
                      <a:pt x="1074" y="13836"/>
                    </a:cubicBezTo>
                    <a:cubicBezTo>
                      <a:pt x="1074" y="13836"/>
                      <a:pt x="1045" y="13836"/>
                      <a:pt x="1045" y="13836"/>
                    </a:cubicBezTo>
                    <a:cubicBezTo>
                      <a:pt x="1045" y="13836"/>
                      <a:pt x="1015" y="13940"/>
                      <a:pt x="986" y="13974"/>
                    </a:cubicBezTo>
                    <a:cubicBezTo>
                      <a:pt x="956" y="13974"/>
                      <a:pt x="956" y="14147"/>
                      <a:pt x="956" y="14147"/>
                    </a:cubicBezTo>
                    <a:cubicBezTo>
                      <a:pt x="956" y="14147"/>
                      <a:pt x="971" y="14181"/>
                      <a:pt x="971" y="14250"/>
                    </a:cubicBezTo>
                    <a:cubicBezTo>
                      <a:pt x="986" y="14319"/>
                      <a:pt x="1045" y="14250"/>
                      <a:pt x="1045" y="14250"/>
                    </a:cubicBezTo>
                    <a:cubicBezTo>
                      <a:pt x="1045" y="14250"/>
                      <a:pt x="1059" y="14423"/>
                      <a:pt x="1059" y="14492"/>
                    </a:cubicBezTo>
                    <a:cubicBezTo>
                      <a:pt x="1059" y="14561"/>
                      <a:pt x="1089" y="14492"/>
                      <a:pt x="1104" y="14561"/>
                    </a:cubicBezTo>
                    <a:cubicBezTo>
                      <a:pt x="1118" y="14630"/>
                      <a:pt x="1148" y="14699"/>
                      <a:pt x="1148" y="14699"/>
                    </a:cubicBezTo>
                    <a:cubicBezTo>
                      <a:pt x="1162" y="14837"/>
                      <a:pt x="1162" y="14837"/>
                      <a:pt x="1162" y="14837"/>
                    </a:cubicBezTo>
                    <a:cubicBezTo>
                      <a:pt x="1177" y="14734"/>
                      <a:pt x="1162" y="14975"/>
                      <a:pt x="1192" y="14906"/>
                    </a:cubicBezTo>
                    <a:cubicBezTo>
                      <a:pt x="1221" y="14872"/>
                      <a:pt x="1251" y="14872"/>
                      <a:pt x="1251" y="14872"/>
                    </a:cubicBezTo>
                    <a:cubicBezTo>
                      <a:pt x="1251" y="14872"/>
                      <a:pt x="1280" y="14872"/>
                      <a:pt x="1310" y="14906"/>
                    </a:cubicBezTo>
                    <a:cubicBezTo>
                      <a:pt x="1339" y="14941"/>
                      <a:pt x="1383" y="14941"/>
                      <a:pt x="1383" y="15044"/>
                    </a:cubicBezTo>
                    <a:cubicBezTo>
                      <a:pt x="1383" y="15113"/>
                      <a:pt x="1427" y="15044"/>
                      <a:pt x="1427" y="15182"/>
                    </a:cubicBezTo>
                    <a:cubicBezTo>
                      <a:pt x="1427" y="15286"/>
                      <a:pt x="1457" y="15286"/>
                      <a:pt x="1457" y="15424"/>
                    </a:cubicBezTo>
                    <a:cubicBezTo>
                      <a:pt x="1457" y="15562"/>
                      <a:pt x="1442" y="15631"/>
                      <a:pt x="1471" y="15665"/>
                    </a:cubicBezTo>
                    <a:cubicBezTo>
                      <a:pt x="1501" y="15734"/>
                      <a:pt x="1545" y="15734"/>
                      <a:pt x="1560" y="15838"/>
                    </a:cubicBezTo>
                    <a:cubicBezTo>
                      <a:pt x="1574" y="15941"/>
                      <a:pt x="1589" y="16045"/>
                      <a:pt x="1560" y="16079"/>
                    </a:cubicBezTo>
                    <a:cubicBezTo>
                      <a:pt x="1516" y="16079"/>
                      <a:pt x="1501" y="15976"/>
                      <a:pt x="1471" y="16079"/>
                    </a:cubicBezTo>
                    <a:cubicBezTo>
                      <a:pt x="1457" y="16183"/>
                      <a:pt x="1516" y="16183"/>
                      <a:pt x="1516" y="16252"/>
                    </a:cubicBezTo>
                    <a:cubicBezTo>
                      <a:pt x="1516" y="16631"/>
                      <a:pt x="1516" y="16631"/>
                      <a:pt x="1516" y="16631"/>
                    </a:cubicBezTo>
                    <a:cubicBezTo>
                      <a:pt x="1516" y="16631"/>
                      <a:pt x="1560" y="16804"/>
                      <a:pt x="1604" y="16631"/>
                    </a:cubicBezTo>
                    <a:cubicBezTo>
                      <a:pt x="1619" y="16562"/>
                      <a:pt x="1619" y="16631"/>
                      <a:pt x="1648" y="16666"/>
                    </a:cubicBezTo>
                    <a:cubicBezTo>
                      <a:pt x="1692" y="16700"/>
                      <a:pt x="1722" y="16631"/>
                      <a:pt x="1722" y="16700"/>
                    </a:cubicBezTo>
                    <a:cubicBezTo>
                      <a:pt x="1722" y="16769"/>
                      <a:pt x="1736" y="16838"/>
                      <a:pt x="1736" y="16838"/>
                    </a:cubicBezTo>
                    <a:cubicBezTo>
                      <a:pt x="1736" y="16838"/>
                      <a:pt x="1736" y="16976"/>
                      <a:pt x="1766" y="16976"/>
                    </a:cubicBezTo>
                    <a:cubicBezTo>
                      <a:pt x="1780" y="16976"/>
                      <a:pt x="1766" y="17114"/>
                      <a:pt x="1795" y="17114"/>
                    </a:cubicBezTo>
                    <a:cubicBezTo>
                      <a:pt x="1825" y="17114"/>
                      <a:pt x="1869" y="17080"/>
                      <a:pt x="1883" y="17114"/>
                    </a:cubicBezTo>
                    <a:cubicBezTo>
                      <a:pt x="1928" y="17183"/>
                      <a:pt x="1942" y="17183"/>
                      <a:pt x="1972" y="17149"/>
                    </a:cubicBezTo>
                    <a:cubicBezTo>
                      <a:pt x="2001" y="17149"/>
                      <a:pt x="2001" y="17252"/>
                      <a:pt x="2016" y="17287"/>
                    </a:cubicBezTo>
                    <a:cubicBezTo>
                      <a:pt x="2060" y="17321"/>
                      <a:pt x="2045" y="17321"/>
                      <a:pt x="2075" y="17321"/>
                    </a:cubicBezTo>
                    <a:cubicBezTo>
                      <a:pt x="2104" y="17356"/>
                      <a:pt x="2104" y="17528"/>
                      <a:pt x="2104" y="17528"/>
                    </a:cubicBezTo>
                    <a:cubicBezTo>
                      <a:pt x="2104" y="17528"/>
                      <a:pt x="2148" y="17494"/>
                      <a:pt x="2178" y="17494"/>
                    </a:cubicBezTo>
                    <a:cubicBezTo>
                      <a:pt x="2207" y="17459"/>
                      <a:pt x="2222" y="17425"/>
                      <a:pt x="2222" y="17425"/>
                    </a:cubicBezTo>
                    <a:cubicBezTo>
                      <a:pt x="2222" y="17425"/>
                      <a:pt x="2281" y="17425"/>
                      <a:pt x="2295" y="17459"/>
                    </a:cubicBezTo>
                    <a:cubicBezTo>
                      <a:pt x="2310" y="17528"/>
                      <a:pt x="2281" y="17528"/>
                      <a:pt x="2325" y="17528"/>
                    </a:cubicBezTo>
                    <a:cubicBezTo>
                      <a:pt x="2369" y="17528"/>
                      <a:pt x="2354" y="17597"/>
                      <a:pt x="2398" y="17632"/>
                    </a:cubicBezTo>
                    <a:cubicBezTo>
                      <a:pt x="2428" y="17632"/>
                      <a:pt x="2531" y="17735"/>
                      <a:pt x="2560" y="17804"/>
                    </a:cubicBezTo>
                    <a:cubicBezTo>
                      <a:pt x="2604" y="17873"/>
                      <a:pt x="2546" y="17908"/>
                      <a:pt x="2575" y="17942"/>
                    </a:cubicBezTo>
                    <a:cubicBezTo>
                      <a:pt x="2590" y="18012"/>
                      <a:pt x="2634" y="17977"/>
                      <a:pt x="2619" y="18046"/>
                    </a:cubicBezTo>
                    <a:cubicBezTo>
                      <a:pt x="2604" y="18115"/>
                      <a:pt x="2575" y="18150"/>
                      <a:pt x="2604" y="18150"/>
                    </a:cubicBezTo>
                    <a:cubicBezTo>
                      <a:pt x="2663" y="18184"/>
                      <a:pt x="2604" y="18322"/>
                      <a:pt x="2619" y="18391"/>
                    </a:cubicBezTo>
                    <a:cubicBezTo>
                      <a:pt x="2634" y="18426"/>
                      <a:pt x="2634" y="18460"/>
                      <a:pt x="2634" y="18529"/>
                    </a:cubicBezTo>
                    <a:cubicBezTo>
                      <a:pt x="2634" y="18598"/>
                      <a:pt x="2619" y="18667"/>
                      <a:pt x="2619" y="18736"/>
                    </a:cubicBezTo>
                    <a:cubicBezTo>
                      <a:pt x="2604" y="18805"/>
                      <a:pt x="2546" y="18840"/>
                      <a:pt x="2516" y="18840"/>
                    </a:cubicBezTo>
                    <a:cubicBezTo>
                      <a:pt x="2487" y="18909"/>
                      <a:pt x="2487" y="18909"/>
                      <a:pt x="2487" y="18909"/>
                    </a:cubicBezTo>
                    <a:cubicBezTo>
                      <a:pt x="2472" y="19012"/>
                      <a:pt x="2472" y="19012"/>
                      <a:pt x="2472" y="19012"/>
                    </a:cubicBezTo>
                    <a:cubicBezTo>
                      <a:pt x="2472" y="19047"/>
                      <a:pt x="2501" y="19012"/>
                      <a:pt x="2516" y="19012"/>
                    </a:cubicBezTo>
                    <a:cubicBezTo>
                      <a:pt x="2516" y="18978"/>
                      <a:pt x="2516" y="18978"/>
                      <a:pt x="2516" y="18978"/>
                    </a:cubicBezTo>
                    <a:cubicBezTo>
                      <a:pt x="2531" y="18943"/>
                      <a:pt x="2531" y="19012"/>
                      <a:pt x="2546" y="18978"/>
                    </a:cubicBezTo>
                    <a:cubicBezTo>
                      <a:pt x="2546" y="19047"/>
                      <a:pt x="2546" y="19047"/>
                      <a:pt x="2546" y="19047"/>
                    </a:cubicBezTo>
                    <a:cubicBezTo>
                      <a:pt x="2516" y="19081"/>
                      <a:pt x="2501" y="19081"/>
                      <a:pt x="2472" y="19116"/>
                    </a:cubicBezTo>
                    <a:cubicBezTo>
                      <a:pt x="2457" y="19116"/>
                      <a:pt x="2443" y="19185"/>
                      <a:pt x="2428" y="19185"/>
                    </a:cubicBezTo>
                    <a:cubicBezTo>
                      <a:pt x="2413" y="19185"/>
                      <a:pt x="2428" y="19150"/>
                      <a:pt x="2398" y="19185"/>
                    </a:cubicBezTo>
                    <a:cubicBezTo>
                      <a:pt x="2398" y="19219"/>
                      <a:pt x="2398" y="19323"/>
                      <a:pt x="2398" y="19323"/>
                    </a:cubicBezTo>
                    <a:cubicBezTo>
                      <a:pt x="2384" y="19323"/>
                      <a:pt x="2310" y="19323"/>
                      <a:pt x="2295" y="19323"/>
                    </a:cubicBezTo>
                    <a:cubicBezTo>
                      <a:pt x="2295" y="19357"/>
                      <a:pt x="2310" y="19426"/>
                      <a:pt x="2325" y="19426"/>
                    </a:cubicBezTo>
                    <a:cubicBezTo>
                      <a:pt x="2340" y="19426"/>
                      <a:pt x="2369" y="19426"/>
                      <a:pt x="2369" y="19461"/>
                    </a:cubicBezTo>
                    <a:cubicBezTo>
                      <a:pt x="2369" y="19495"/>
                      <a:pt x="2384" y="19530"/>
                      <a:pt x="2369" y="19599"/>
                    </a:cubicBezTo>
                    <a:cubicBezTo>
                      <a:pt x="2354" y="19599"/>
                      <a:pt x="2325" y="19633"/>
                      <a:pt x="2325" y="19633"/>
                    </a:cubicBezTo>
                    <a:cubicBezTo>
                      <a:pt x="2325" y="19668"/>
                      <a:pt x="2325" y="19702"/>
                      <a:pt x="2325" y="19737"/>
                    </a:cubicBezTo>
                    <a:cubicBezTo>
                      <a:pt x="2310" y="19737"/>
                      <a:pt x="2251" y="19737"/>
                      <a:pt x="2251" y="19737"/>
                    </a:cubicBezTo>
                    <a:cubicBezTo>
                      <a:pt x="2237" y="19737"/>
                      <a:pt x="2251" y="19840"/>
                      <a:pt x="2251" y="19840"/>
                    </a:cubicBezTo>
                    <a:cubicBezTo>
                      <a:pt x="2222" y="19875"/>
                      <a:pt x="2207" y="19840"/>
                      <a:pt x="2192" y="19875"/>
                    </a:cubicBezTo>
                    <a:cubicBezTo>
                      <a:pt x="2192" y="19875"/>
                      <a:pt x="2192" y="19944"/>
                      <a:pt x="2192" y="19944"/>
                    </a:cubicBezTo>
                    <a:cubicBezTo>
                      <a:pt x="2222" y="19909"/>
                      <a:pt x="2237" y="19875"/>
                      <a:pt x="2281" y="19875"/>
                    </a:cubicBezTo>
                    <a:cubicBezTo>
                      <a:pt x="2281" y="19875"/>
                      <a:pt x="2266" y="19944"/>
                      <a:pt x="2281" y="19944"/>
                    </a:cubicBezTo>
                    <a:cubicBezTo>
                      <a:pt x="2281" y="19978"/>
                      <a:pt x="2310" y="20047"/>
                      <a:pt x="2310" y="20082"/>
                    </a:cubicBezTo>
                    <a:cubicBezTo>
                      <a:pt x="2325" y="20082"/>
                      <a:pt x="2340" y="20047"/>
                      <a:pt x="2354" y="20082"/>
                    </a:cubicBezTo>
                    <a:cubicBezTo>
                      <a:pt x="2354" y="20082"/>
                      <a:pt x="2369" y="20151"/>
                      <a:pt x="2369" y="20185"/>
                    </a:cubicBezTo>
                    <a:cubicBezTo>
                      <a:pt x="2384" y="20220"/>
                      <a:pt x="2413" y="20220"/>
                      <a:pt x="2428" y="20220"/>
                    </a:cubicBezTo>
                    <a:cubicBezTo>
                      <a:pt x="2428" y="20254"/>
                      <a:pt x="2428" y="20323"/>
                      <a:pt x="2443" y="20358"/>
                    </a:cubicBezTo>
                    <a:cubicBezTo>
                      <a:pt x="2457" y="20392"/>
                      <a:pt x="2472" y="20358"/>
                      <a:pt x="2487" y="20392"/>
                    </a:cubicBezTo>
                    <a:cubicBezTo>
                      <a:pt x="2516" y="20427"/>
                      <a:pt x="2531" y="20530"/>
                      <a:pt x="2560" y="20599"/>
                    </a:cubicBezTo>
                    <a:cubicBezTo>
                      <a:pt x="2560" y="20599"/>
                      <a:pt x="2560" y="20599"/>
                      <a:pt x="2575" y="20634"/>
                    </a:cubicBezTo>
                    <a:cubicBezTo>
                      <a:pt x="2590" y="20634"/>
                      <a:pt x="2590" y="20461"/>
                      <a:pt x="2619" y="20427"/>
                    </a:cubicBezTo>
                    <a:cubicBezTo>
                      <a:pt x="2649" y="20392"/>
                      <a:pt x="2693" y="20358"/>
                      <a:pt x="2707" y="20427"/>
                    </a:cubicBezTo>
                    <a:cubicBezTo>
                      <a:pt x="2722" y="20461"/>
                      <a:pt x="2751" y="20461"/>
                      <a:pt x="2796" y="20496"/>
                    </a:cubicBezTo>
                    <a:cubicBezTo>
                      <a:pt x="2840" y="20530"/>
                      <a:pt x="2869" y="20496"/>
                      <a:pt x="2899" y="20496"/>
                    </a:cubicBezTo>
                    <a:cubicBezTo>
                      <a:pt x="2928" y="20496"/>
                      <a:pt x="2928" y="20530"/>
                      <a:pt x="2957" y="20599"/>
                    </a:cubicBezTo>
                    <a:cubicBezTo>
                      <a:pt x="3002" y="20634"/>
                      <a:pt x="3016" y="20772"/>
                      <a:pt x="3060" y="20772"/>
                    </a:cubicBezTo>
                    <a:cubicBezTo>
                      <a:pt x="3105" y="20772"/>
                      <a:pt x="3134" y="20668"/>
                      <a:pt x="3163" y="20737"/>
                    </a:cubicBezTo>
                    <a:cubicBezTo>
                      <a:pt x="3178" y="20806"/>
                      <a:pt x="3178" y="20737"/>
                      <a:pt x="3208" y="20703"/>
                    </a:cubicBezTo>
                    <a:cubicBezTo>
                      <a:pt x="3252" y="20668"/>
                      <a:pt x="3266" y="20668"/>
                      <a:pt x="3281" y="20737"/>
                    </a:cubicBezTo>
                    <a:cubicBezTo>
                      <a:pt x="3296" y="20772"/>
                      <a:pt x="3296" y="20841"/>
                      <a:pt x="3325" y="20875"/>
                    </a:cubicBezTo>
                    <a:cubicBezTo>
                      <a:pt x="3355" y="20910"/>
                      <a:pt x="3355" y="20910"/>
                      <a:pt x="3384" y="20944"/>
                    </a:cubicBezTo>
                    <a:cubicBezTo>
                      <a:pt x="3399" y="20944"/>
                      <a:pt x="3355" y="21048"/>
                      <a:pt x="3384" y="21082"/>
                    </a:cubicBezTo>
                    <a:cubicBezTo>
                      <a:pt x="3414" y="21082"/>
                      <a:pt x="3443" y="21048"/>
                      <a:pt x="3458" y="21082"/>
                    </a:cubicBezTo>
                    <a:cubicBezTo>
                      <a:pt x="3472" y="21151"/>
                      <a:pt x="3502" y="21220"/>
                      <a:pt x="3502" y="21220"/>
                    </a:cubicBezTo>
                    <a:cubicBezTo>
                      <a:pt x="3502" y="21220"/>
                      <a:pt x="3531" y="21255"/>
                      <a:pt x="3546" y="21324"/>
                    </a:cubicBezTo>
                    <a:cubicBezTo>
                      <a:pt x="3575" y="21393"/>
                      <a:pt x="3590" y="21393"/>
                      <a:pt x="3605" y="21462"/>
                    </a:cubicBezTo>
                    <a:cubicBezTo>
                      <a:pt x="3620" y="21565"/>
                      <a:pt x="3634" y="21600"/>
                      <a:pt x="3664" y="21600"/>
                    </a:cubicBezTo>
                    <a:cubicBezTo>
                      <a:pt x="3678" y="21600"/>
                      <a:pt x="3723" y="21393"/>
                      <a:pt x="3723" y="21393"/>
                    </a:cubicBezTo>
                    <a:cubicBezTo>
                      <a:pt x="3723" y="21358"/>
                      <a:pt x="3708" y="21324"/>
                      <a:pt x="3708" y="21289"/>
                    </a:cubicBezTo>
                    <a:cubicBezTo>
                      <a:pt x="3693" y="21255"/>
                      <a:pt x="3634" y="21151"/>
                      <a:pt x="3620" y="21151"/>
                    </a:cubicBezTo>
                    <a:cubicBezTo>
                      <a:pt x="3605" y="21082"/>
                      <a:pt x="3620" y="21048"/>
                      <a:pt x="3605" y="20979"/>
                    </a:cubicBezTo>
                    <a:cubicBezTo>
                      <a:pt x="3590" y="20910"/>
                      <a:pt x="3546" y="20875"/>
                      <a:pt x="3531" y="20772"/>
                    </a:cubicBezTo>
                    <a:cubicBezTo>
                      <a:pt x="3531" y="20737"/>
                      <a:pt x="3531" y="20496"/>
                      <a:pt x="3531" y="20496"/>
                    </a:cubicBezTo>
                    <a:cubicBezTo>
                      <a:pt x="3502" y="20461"/>
                      <a:pt x="3502" y="20461"/>
                      <a:pt x="3502" y="20461"/>
                    </a:cubicBezTo>
                    <a:cubicBezTo>
                      <a:pt x="3517" y="20358"/>
                      <a:pt x="3517" y="20323"/>
                      <a:pt x="3517" y="20220"/>
                    </a:cubicBezTo>
                    <a:cubicBezTo>
                      <a:pt x="3502" y="20220"/>
                      <a:pt x="3443" y="20220"/>
                      <a:pt x="3414" y="20220"/>
                    </a:cubicBezTo>
                    <a:cubicBezTo>
                      <a:pt x="3443" y="20151"/>
                      <a:pt x="3414" y="20151"/>
                      <a:pt x="3414" y="20047"/>
                    </a:cubicBezTo>
                    <a:cubicBezTo>
                      <a:pt x="3414" y="20047"/>
                      <a:pt x="3443" y="20013"/>
                      <a:pt x="3443" y="20013"/>
                    </a:cubicBezTo>
                    <a:cubicBezTo>
                      <a:pt x="3458" y="19978"/>
                      <a:pt x="3443" y="19909"/>
                      <a:pt x="3443" y="19875"/>
                    </a:cubicBezTo>
                    <a:cubicBezTo>
                      <a:pt x="3458" y="19806"/>
                      <a:pt x="3472" y="19702"/>
                      <a:pt x="3487" y="19633"/>
                    </a:cubicBezTo>
                    <a:cubicBezTo>
                      <a:pt x="3487" y="19633"/>
                      <a:pt x="3517" y="19564"/>
                      <a:pt x="3517" y="19530"/>
                    </a:cubicBezTo>
                    <a:cubicBezTo>
                      <a:pt x="3517" y="19530"/>
                      <a:pt x="3502" y="19495"/>
                      <a:pt x="3502" y="19530"/>
                    </a:cubicBezTo>
                    <a:cubicBezTo>
                      <a:pt x="3502" y="19461"/>
                      <a:pt x="3502" y="19461"/>
                      <a:pt x="3502" y="19461"/>
                    </a:cubicBezTo>
                    <a:cubicBezTo>
                      <a:pt x="3502" y="19461"/>
                      <a:pt x="3502" y="19461"/>
                      <a:pt x="3502" y="19461"/>
                    </a:cubicBezTo>
                    <a:cubicBezTo>
                      <a:pt x="3487" y="19461"/>
                      <a:pt x="3502" y="19392"/>
                      <a:pt x="3502" y="19392"/>
                    </a:cubicBezTo>
                    <a:cubicBezTo>
                      <a:pt x="3502" y="19392"/>
                      <a:pt x="3517" y="19392"/>
                      <a:pt x="3531" y="19426"/>
                    </a:cubicBezTo>
                    <a:cubicBezTo>
                      <a:pt x="3546" y="19426"/>
                      <a:pt x="3546" y="19392"/>
                      <a:pt x="3561" y="19392"/>
                    </a:cubicBezTo>
                    <a:cubicBezTo>
                      <a:pt x="3561" y="19392"/>
                      <a:pt x="3561" y="19323"/>
                      <a:pt x="3561" y="19323"/>
                    </a:cubicBezTo>
                    <a:cubicBezTo>
                      <a:pt x="3590" y="19323"/>
                      <a:pt x="3590" y="19323"/>
                      <a:pt x="3590" y="19323"/>
                    </a:cubicBezTo>
                    <a:cubicBezTo>
                      <a:pt x="3590" y="19323"/>
                      <a:pt x="3575" y="19392"/>
                      <a:pt x="3590" y="19426"/>
                    </a:cubicBezTo>
                    <a:cubicBezTo>
                      <a:pt x="3590" y="19426"/>
                      <a:pt x="3620" y="19426"/>
                      <a:pt x="3620" y="19426"/>
                    </a:cubicBezTo>
                    <a:cubicBezTo>
                      <a:pt x="3605" y="19461"/>
                      <a:pt x="3620" y="19461"/>
                      <a:pt x="3620" y="19495"/>
                    </a:cubicBezTo>
                    <a:cubicBezTo>
                      <a:pt x="3634" y="19495"/>
                      <a:pt x="3664" y="19426"/>
                      <a:pt x="3678" y="19392"/>
                    </a:cubicBezTo>
                    <a:cubicBezTo>
                      <a:pt x="3678" y="19392"/>
                      <a:pt x="3664" y="19357"/>
                      <a:pt x="3678" y="19323"/>
                    </a:cubicBezTo>
                    <a:cubicBezTo>
                      <a:pt x="3664" y="19323"/>
                      <a:pt x="3649" y="19323"/>
                      <a:pt x="3634" y="19323"/>
                    </a:cubicBezTo>
                    <a:cubicBezTo>
                      <a:pt x="3634" y="19323"/>
                      <a:pt x="3620" y="19288"/>
                      <a:pt x="3620" y="19288"/>
                    </a:cubicBezTo>
                    <a:cubicBezTo>
                      <a:pt x="3634" y="19288"/>
                      <a:pt x="3634" y="19254"/>
                      <a:pt x="3634" y="19254"/>
                    </a:cubicBezTo>
                    <a:cubicBezTo>
                      <a:pt x="3649" y="19254"/>
                      <a:pt x="3649" y="19254"/>
                      <a:pt x="3649" y="19323"/>
                    </a:cubicBezTo>
                    <a:cubicBezTo>
                      <a:pt x="3664" y="19288"/>
                      <a:pt x="3678" y="19323"/>
                      <a:pt x="3678" y="19323"/>
                    </a:cubicBezTo>
                    <a:cubicBezTo>
                      <a:pt x="3693" y="19288"/>
                      <a:pt x="3678" y="19254"/>
                      <a:pt x="3693" y="19254"/>
                    </a:cubicBezTo>
                    <a:cubicBezTo>
                      <a:pt x="3693" y="19254"/>
                      <a:pt x="3664" y="19116"/>
                      <a:pt x="3678" y="19081"/>
                    </a:cubicBezTo>
                    <a:cubicBezTo>
                      <a:pt x="3693" y="19047"/>
                      <a:pt x="3678" y="18943"/>
                      <a:pt x="3678" y="18943"/>
                    </a:cubicBezTo>
                    <a:cubicBezTo>
                      <a:pt x="3620" y="18667"/>
                      <a:pt x="3620" y="18667"/>
                      <a:pt x="3620" y="18667"/>
                    </a:cubicBezTo>
                    <a:cubicBezTo>
                      <a:pt x="3620" y="18667"/>
                      <a:pt x="3561" y="18736"/>
                      <a:pt x="3561" y="18667"/>
                    </a:cubicBezTo>
                    <a:cubicBezTo>
                      <a:pt x="3546" y="18598"/>
                      <a:pt x="3575" y="18460"/>
                      <a:pt x="3531" y="18426"/>
                    </a:cubicBezTo>
                    <a:cubicBezTo>
                      <a:pt x="3502" y="18391"/>
                      <a:pt x="3472" y="18322"/>
                      <a:pt x="3487" y="18288"/>
                    </a:cubicBezTo>
                    <a:cubicBezTo>
                      <a:pt x="3517" y="18219"/>
                      <a:pt x="3546" y="18081"/>
                      <a:pt x="3546" y="18081"/>
                    </a:cubicBezTo>
                    <a:cubicBezTo>
                      <a:pt x="3546" y="18081"/>
                      <a:pt x="3575" y="18046"/>
                      <a:pt x="3575" y="17977"/>
                    </a:cubicBezTo>
                    <a:cubicBezTo>
                      <a:pt x="3561" y="17908"/>
                      <a:pt x="3531" y="17873"/>
                      <a:pt x="3531" y="17873"/>
                    </a:cubicBezTo>
                    <a:cubicBezTo>
                      <a:pt x="3531" y="17873"/>
                      <a:pt x="3590" y="17735"/>
                      <a:pt x="3575" y="17597"/>
                    </a:cubicBezTo>
                    <a:cubicBezTo>
                      <a:pt x="3561" y="17563"/>
                      <a:pt x="3620" y="17597"/>
                      <a:pt x="3634" y="17528"/>
                    </a:cubicBezTo>
                    <a:cubicBezTo>
                      <a:pt x="3634" y="17459"/>
                      <a:pt x="3678" y="17356"/>
                      <a:pt x="3693" y="17425"/>
                    </a:cubicBezTo>
                    <a:cubicBezTo>
                      <a:pt x="3708" y="17494"/>
                      <a:pt x="3737" y="17632"/>
                      <a:pt x="3737" y="17632"/>
                    </a:cubicBezTo>
                    <a:cubicBezTo>
                      <a:pt x="3826" y="17528"/>
                      <a:pt x="3826" y="17528"/>
                      <a:pt x="3826" y="17528"/>
                    </a:cubicBezTo>
                    <a:cubicBezTo>
                      <a:pt x="3826" y="17528"/>
                      <a:pt x="3752" y="17425"/>
                      <a:pt x="3767" y="17356"/>
                    </a:cubicBezTo>
                    <a:cubicBezTo>
                      <a:pt x="3767" y="17287"/>
                      <a:pt x="3767" y="17149"/>
                      <a:pt x="3796" y="17149"/>
                    </a:cubicBezTo>
                    <a:cubicBezTo>
                      <a:pt x="3826" y="17149"/>
                      <a:pt x="3826" y="17011"/>
                      <a:pt x="3855" y="17045"/>
                    </a:cubicBezTo>
                    <a:cubicBezTo>
                      <a:pt x="3884" y="17080"/>
                      <a:pt x="3943" y="17045"/>
                      <a:pt x="3943" y="17045"/>
                    </a:cubicBezTo>
                    <a:cubicBezTo>
                      <a:pt x="3943" y="17045"/>
                      <a:pt x="4032" y="16873"/>
                      <a:pt x="4046" y="16804"/>
                    </a:cubicBezTo>
                    <a:cubicBezTo>
                      <a:pt x="4061" y="16735"/>
                      <a:pt x="4032" y="16700"/>
                      <a:pt x="4032" y="16700"/>
                    </a:cubicBezTo>
                    <a:cubicBezTo>
                      <a:pt x="4135" y="16666"/>
                      <a:pt x="4135" y="16666"/>
                      <a:pt x="4135" y="16666"/>
                    </a:cubicBezTo>
                    <a:cubicBezTo>
                      <a:pt x="4135" y="16735"/>
                      <a:pt x="4135" y="16735"/>
                      <a:pt x="4135" y="16735"/>
                    </a:cubicBezTo>
                    <a:cubicBezTo>
                      <a:pt x="4208" y="16735"/>
                      <a:pt x="4208" y="16735"/>
                      <a:pt x="4208" y="16735"/>
                    </a:cubicBezTo>
                    <a:cubicBezTo>
                      <a:pt x="4208" y="16735"/>
                      <a:pt x="4179" y="16666"/>
                      <a:pt x="4208" y="16666"/>
                    </a:cubicBezTo>
                    <a:cubicBezTo>
                      <a:pt x="4223" y="16666"/>
                      <a:pt x="4252" y="16666"/>
                      <a:pt x="4267" y="16735"/>
                    </a:cubicBezTo>
                    <a:cubicBezTo>
                      <a:pt x="4282" y="16804"/>
                      <a:pt x="4282" y="16873"/>
                      <a:pt x="4282" y="16873"/>
                    </a:cubicBezTo>
                    <a:cubicBezTo>
                      <a:pt x="4282" y="16873"/>
                      <a:pt x="4326" y="16873"/>
                      <a:pt x="4355" y="16907"/>
                    </a:cubicBezTo>
                    <a:cubicBezTo>
                      <a:pt x="4385" y="16942"/>
                      <a:pt x="4399" y="16976"/>
                      <a:pt x="4429" y="17045"/>
                    </a:cubicBezTo>
                    <a:cubicBezTo>
                      <a:pt x="4444" y="17114"/>
                      <a:pt x="4444" y="17183"/>
                      <a:pt x="4473" y="17183"/>
                    </a:cubicBezTo>
                    <a:cubicBezTo>
                      <a:pt x="4502" y="17183"/>
                      <a:pt x="4532" y="17149"/>
                      <a:pt x="4547" y="17218"/>
                    </a:cubicBezTo>
                    <a:cubicBezTo>
                      <a:pt x="4561" y="17287"/>
                      <a:pt x="4517" y="17390"/>
                      <a:pt x="4517" y="17390"/>
                    </a:cubicBezTo>
                    <a:cubicBezTo>
                      <a:pt x="4591" y="17425"/>
                      <a:pt x="4591" y="17425"/>
                      <a:pt x="4591" y="17425"/>
                    </a:cubicBezTo>
                    <a:cubicBezTo>
                      <a:pt x="4591" y="17425"/>
                      <a:pt x="4591" y="17218"/>
                      <a:pt x="4605" y="17218"/>
                    </a:cubicBezTo>
                    <a:cubicBezTo>
                      <a:pt x="4620" y="17218"/>
                      <a:pt x="4620" y="17149"/>
                      <a:pt x="4664" y="17183"/>
                    </a:cubicBezTo>
                    <a:cubicBezTo>
                      <a:pt x="4723" y="17252"/>
                      <a:pt x="4753" y="17321"/>
                      <a:pt x="4782" y="17252"/>
                    </a:cubicBezTo>
                    <a:cubicBezTo>
                      <a:pt x="4811" y="17218"/>
                      <a:pt x="4841" y="17149"/>
                      <a:pt x="4885" y="17114"/>
                    </a:cubicBezTo>
                    <a:cubicBezTo>
                      <a:pt x="4929" y="17080"/>
                      <a:pt x="4929" y="17218"/>
                      <a:pt x="4959" y="17218"/>
                    </a:cubicBezTo>
                    <a:cubicBezTo>
                      <a:pt x="4988" y="17183"/>
                      <a:pt x="4973" y="17114"/>
                      <a:pt x="5003" y="17183"/>
                    </a:cubicBezTo>
                    <a:cubicBezTo>
                      <a:pt x="5032" y="17218"/>
                      <a:pt x="5076" y="17390"/>
                      <a:pt x="5076" y="17390"/>
                    </a:cubicBezTo>
                    <a:cubicBezTo>
                      <a:pt x="5150" y="17459"/>
                      <a:pt x="5150" y="17459"/>
                      <a:pt x="5150" y="17459"/>
                    </a:cubicBezTo>
                    <a:cubicBezTo>
                      <a:pt x="5209" y="17459"/>
                      <a:pt x="5209" y="17459"/>
                      <a:pt x="5209" y="17459"/>
                    </a:cubicBezTo>
                    <a:cubicBezTo>
                      <a:pt x="5209" y="17459"/>
                      <a:pt x="5268" y="17390"/>
                      <a:pt x="5268" y="17252"/>
                    </a:cubicBezTo>
                    <a:cubicBezTo>
                      <a:pt x="5223" y="17183"/>
                      <a:pt x="5179" y="17149"/>
                      <a:pt x="5179" y="17149"/>
                    </a:cubicBezTo>
                    <a:cubicBezTo>
                      <a:pt x="5135" y="17045"/>
                      <a:pt x="5135" y="17045"/>
                      <a:pt x="5135" y="17045"/>
                    </a:cubicBezTo>
                    <a:cubicBezTo>
                      <a:pt x="5179" y="16838"/>
                      <a:pt x="5179" y="16838"/>
                      <a:pt x="5179" y="16838"/>
                    </a:cubicBezTo>
                    <a:cubicBezTo>
                      <a:pt x="5179" y="16735"/>
                      <a:pt x="5179" y="16735"/>
                      <a:pt x="5179" y="16735"/>
                    </a:cubicBezTo>
                    <a:cubicBezTo>
                      <a:pt x="5120" y="16562"/>
                      <a:pt x="5120" y="16562"/>
                      <a:pt x="5120" y="16562"/>
                    </a:cubicBezTo>
                    <a:cubicBezTo>
                      <a:pt x="5120" y="16424"/>
                      <a:pt x="5120" y="16424"/>
                      <a:pt x="5120" y="16424"/>
                    </a:cubicBezTo>
                    <a:cubicBezTo>
                      <a:pt x="5135" y="16286"/>
                      <a:pt x="5135" y="16286"/>
                      <a:pt x="5135" y="16286"/>
                    </a:cubicBezTo>
                    <a:cubicBezTo>
                      <a:pt x="5135" y="16114"/>
                      <a:pt x="5135" y="16114"/>
                      <a:pt x="5135" y="16114"/>
                    </a:cubicBezTo>
                    <a:cubicBezTo>
                      <a:pt x="5209" y="15976"/>
                      <a:pt x="5209" y="15976"/>
                      <a:pt x="5209" y="15976"/>
                    </a:cubicBezTo>
                    <a:cubicBezTo>
                      <a:pt x="5209" y="15838"/>
                      <a:pt x="5209" y="15838"/>
                      <a:pt x="5209" y="15838"/>
                    </a:cubicBezTo>
                    <a:cubicBezTo>
                      <a:pt x="5194" y="15734"/>
                      <a:pt x="5194" y="15734"/>
                      <a:pt x="5194" y="15734"/>
                    </a:cubicBezTo>
                    <a:cubicBezTo>
                      <a:pt x="5253" y="15665"/>
                      <a:pt x="5253" y="15665"/>
                      <a:pt x="5253" y="15665"/>
                    </a:cubicBezTo>
                    <a:cubicBezTo>
                      <a:pt x="5312" y="15734"/>
                      <a:pt x="5312" y="15734"/>
                      <a:pt x="5312" y="15734"/>
                    </a:cubicBezTo>
                    <a:cubicBezTo>
                      <a:pt x="5400" y="15734"/>
                      <a:pt x="5400" y="15734"/>
                      <a:pt x="5400" y="15734"/>
                    </a:cubicBezTo>
                    <a:cubicBezTo>
                      <a:pt x="5444" y="15803"/>
                      <a:pt x="5444" y="15803"/>
                      <a:pt x="5444" y="15803"/>
                    </a:cubicBezTo>
                    <a:cubicBezTo>
                      <a:pt x="5562" y="15769"/>
                      <a:pt x="5562" y="15769"/>
                      <a:pt x="5562" y="15769"/>
                    </a:cubicBezTo>
                    <a:cubicBezTo>
                      <a:pt x="5650" y="15700"/>
                      <a:pt x="5650" y="15700"/>
                      <a:pt x="5650" y="15700"/>
                    </a:cubicBezTo>
                    <a:cubicBezTo>
                      <a:pt x="5783" y="15700"/>
                      <a:pt x="5783" y="15700"/>
                      <a:pt x="5783" y="15700"/>
                    </a:cubicBezTo>
                    <a:cubicBezTo>
                      <a:pt x="5900" y="15631"/>
                      <a:pt x="5900" y="15631"/>
                      <a:pt x="5900" y="15631"/>
                    </a:cubicBezTo>
                    <a:cubicBezTo>
                      <a:pt x="5944" y="15631"/>
                      <a:pt x="5944" y="15631"/>
                      <a:pt x="5944" y="15631"/>
                    </a:cubicBezTo>
                    <a:cubicBezTo>
                      <a:pt x="6062" y="15458"/>
                      <a:pt x="6062" y="15458"/>
                      <a:pt x="6062" y="15458"/>
                    </a:cubicBezTo>
                    <a:cubicBezTo>
                      <a:pt x="6150" y="15389"/>
                      <a:pt x="6150" y="15389"/>
                      <a:pt x="6150" y="15389"/>
                    </a:cubicBezTo>
                    <a:cubicBezTo>
                      <a:pt x="6209" y="15389"/>
                      <a:pt x="6209" y="15389"/>
                      <a:pt x="6209" y="15389"/>
                    </a:cubicBezTo>
                    <a:cubicBezTo>
                      <a:pt x="6239" y="15458"/>
                      <a:pt x="6239" y="15458"/>
                      <a:pt x="6239" y="15458"/>
                    </a:cubicBezTo>
                    <a:cubicBezTo>
                      <a:pt x="6283" y="15493"/>
                      <a:pt x="6283" y="15493"/>
                      <a:pt x="6283" y="15493"/>
                    </a:cubicBezTo>
                    <a:cubicBezTo>
                      <a:pt x="6283" y="15596"/>
                      <a:pt x="6283" y="15596"/>
                      <a:pt x="6283" y="15596"/>
                    </a:cubicBezTo>
                    <a:cubicBezTo>
                      <a:pt x="6268" y="15734"/>
                      <a:pt x="6268" y="15734"/>
                      <a:pt x="6268" y="15734"/>
                    </a:cubicBezTo>
                    <a:cubicBezTo>
                      <a:pt x="6312" y="15734"/>
                      <a:pt x="6312" y="15734"/>
                      <a:pt x="6312" y="15734"/>
                    </a:cubicBezTo>
                    <a:cubicBezTo>
                      <a:pt x="6371" y="15907"/>
                      <a:pt x="6371" y="15907"/>
                      <a:pt x="6371" y="15907"/>
                    </a:cubicBezTo>
                    <a:cubicBezTo>
                      <a:pt x="6415" y="15838"/>
                      <a:pt x="6415" y="15838"/>
                      <a:pt x="6415" y="15838"/>
                    </a:cubicBezTo>
                    <a:cubicBezTo>
                      <a:pt x="6474" y="15700"/>
                      <a:pt x="6474" y="15700"/>
                      <a:pt x="6474" y="15700"/>
                    </a:cubicBezTo>
                    <a:cubicBezTo>
                      <a:pt x="6562" y="15803"/>
                      <a:pt x="6562" y="15803"/>
                      <a:pt x="6562" y="15803"/>
                    </a:cubicBezTo>
                    <a:cubicBezTo>
                      <a:pt x="6577" y="15872"/>
                      <a:pt x="6577" y="15872"/>
                      <a:pt x="6577" y="15872"/>
                    </a:cubicBezTo>
                    <a:cubicBezTo>
                      <a:pt x="6621" y="15803"/>
                      <a:pt x="6621" y="15803"/>
                      <a:pt x="6621" y="15803"/>
                    </a:cubicBezTo>
                    <a:cubicBezTo>
                      <a:pt x="6621" y="15803"/>
                      <a:pt x="6651" y="15769"/>
                      <a:pt x="6665" y="15872"/>
                    </a:cubicBezTo>
                    <a:cubicBezTo>
                      <a:pt x="6680" y="15976"/>
                      <a:pt x="6665" y="15976"/>
                      <a:pt x="6665" y="15976"/>
                    </a:cubicBezTo>
                    <a:cubicBezTo>
                      <a:pt x="6783" y="16010"/>
                      <a:pt x="6783" y="16010"/>
                      <a:pt x="6783" y="16010"/>
                    </a:cubicBezTo>
                    <a:cubicBezTo>
                      <a:pt x="6886" y="15907"/>
                      <a:pt x="6886" y="15907"/>
                      <a:pt x="6886" y="15907"/>
                    </a:cubicBezTo>
                    <a:cubicBezTo>
                      <a:pt x="7004" y="15769"/>
                      <a:pt x="7004" y="15769"/>
                      <a:pt x="7004" y="15769"/>
                    </a:cubicBezTo>
                    <a:cubicBezTo>
                      <a:pt x="7107" y="15665"/>
                      <a:pt x="7107" y="15665"/>
                      <a:pt x="7107" y="15665"/>
                    </a:cubicBezTo>
                    <a:cubicBezTo>
                      <a:pt x="7210" y="15631"/>
                      <a:pt x="7210" y="15631"/>
                      <a:pt x="7210" y="15631"/>
                    </a:cubicBezTo>
                    <a:cubicBezTo>
                      <a:pt x="7225" y="15665"/>
                      <a:pt x="7225" y="15665"/>
                      <a:pt x="7225" y="15665"/>
                    </a:cubicBezTo>
                    <a:cubicBezTo>
                      <a:pt x="7225" y="15838"/>
                      <a:pt x="7225" y="15838"/>
                      <a:pt x="7225" y="15838"/>
                    </a:cubicBezTo>
                    <a:cubicBezTo>
                      <a:pt x="7313" y="16148"/>
                      <a:pt x="7313" y="16148"/>
                      <a:pt x="7313" y="16148"/>
                    </a:cubicBezTo>
                    <a:cubicBezTo>
                      <a:pt x="7401" y="16666"/>
                      <a:pt x="7401" y="16666"/>
                      <a:pt x="7401" y="16666"/>
                    </a:cubicBezTo>
                    <a:cubicBezTo>
                      <a:pt x="7475" y="17011"/>
                      <a:pt x="7475" y="17011"/>
                      <a:pt x="7475" y="17011"/>
                    </a:cubicBezTo>
                    <a:cubicBezTo>
                      <a:pt x="7475" y="17011"/>
                      <a:pt x="7519" y="17218"/>
                      <a:pt x="7563" y="17218"/>
                    </a:cubicBezTo>
                    <a:cubicBezTo>
                      <a:pt x="7592" y="17218"/>
                      <a:pt x="7681" y="17149"/>
                      <a:pt x="7681" y="17149"/>
                    </a:cubicBezTo>
                    <a:cubicBezTo>
                      <a:pt x="7813" y="17149"/>
                      <a:pt x="7813" y="17149"/>
                      <a:pt x="7813" y="17149"/>
                    </a:cubicBezTo>
                    <a:cubicBezTo>
                      <a:pt x="7857" y="17149"/>
                      <a:pt x="7931" y="17390"/>
                      <a:pt x="7931" y="17390"/>
                    </a:cubicBezTo>
                    <a:cubicBezTo>
                      <a:pt x="7960" y="17597"/>
                      <a:pt x="7960" y="17597"/>
                      <a:pt x="7960" y="17597"/>
                    </a:cubicBezTo>
                    <a:cubicBezTo>
                      <a:pt x="7990" y="17804"/>
                      <a:pt x="7990" y="17804"/>
                      <a:pt x="7990" y="17804"/>
                    </a:cubicBezTo>
                    <a:cubicBezTo>
                      <a:pt x="8004" y="17908"/>
                      <a:pt x="8004" y="17908"/>
                      <a:pt x="8004" y="17908"/>
                    </a:cubicBezTo>
                    <a:cubicBezTo>
                      <a:pt x="8078" y="17977"/>
                      <a:pt x="8078" y="17977"/>
                      <a:pt x="8078" y="17977"/>
                    </a:cubicBezTo>
                    <a:cubicBezTo>
                      <a:pt x="8166" y="17942"/>
                      <a:pt x="8166" y="17942"/>
                      <a:pt x="8166" y="17942"/>
                    </a:cubicBezTo>
                    <a:cubicBezTo>
                      <a:pt x="8328" y="17770"/>
                      <a:pt x="8328" y="17770"/>
                      <a:pt x="8328" y="17770"/>
                    </a:cubicBezTo>
                    <a:cubicBezTo>
                      <a:pt x="8416" y="17735"/>
                      <a:pt x="8416" y="17735"/>
                      <a:pt x="8416" y="17735"/>
                    </a:cubicBezTo>
                    <a:cubicBezTo>
                      <a:pt x="8490" y="17735"/>
                      <a:pt x="8490" y="17735"/>
                      <a:pt x="8490" y="17735"/>
                    </a:cubicBezTo>
                    <a:cubicBezTo>
                      <a:pt x="8519" y="17873"/>
                      <a:pt x="8519" y="17873"/>
                      <a:pt x="8519" y="17873"/>
                    </a:cubicBezTo>
                    <a:cubicBezTo>
                      <a:pt x="8563" y="18012"/>
                      <a:pt x="8563" y="18012"/>
                      <a:pt x="8563" y="18012"/>
                    </a:cubicBezTo>
                    <a:cubicBezTo>
                      <a:pt x="8593" y="18081"/>
                      <a:pt x="8593" y="18081"/>
                      <a:pt x="8593" y="18081"/>
                    </a:cubicBezTo>
                    <a:cubicBezTo>
                      <a:pt x="8681" y="18115"/>
                      <a:pt x="8681" y="18115"/>
                      <a:pt x="8681" y="18115"/>
                    </a:cubicBezTo>
                    <a:cubicBezTo>
                      <a:pt x="8725" y="18046"/>
                      <a:pt x="8725" y="18046"/>
                      <a:pt x="8725" y="18046"/>
                    </a:cubicBezTo>
                    <a:cubicBezTo>
                      <a:pt x="8799" y="18012"/>
                      <a:pt x="8799" y="18012"/>
                      <a:pt x="8799" y="18012"/>
                    </a:cubicBezTo>
                    <a:cubicBezTo>
                      <a:pt x="8843" y="17942"/>
                      <a:pt x="8843" y="17942"/>
                      <a:pt x="8843" y="17942"/>
                    </a:cubicBezTo>
                    <a:cubicBezTo>
                      <a:pt x="8872" y="17839"/>
                      <a:pt x="8872" y="17839"/>
                      <a:pt x="8872" y="17839"/>
                    </a:cubicBezTo>
                    <a:cubicBezTo>
                      <a:pt x="8872" y="17770"/>
                      <a:pt x="8872" y="17770"/>
                      <a:pt x="8872" y="17770"/>
                    </a:cubicBezTo>
                    <a:cubicBezTo>
                      <a:pt x="8902" y="17666"/>
                      <a:pt x="8902" y="17666"/>
                      <a:pt x="8902" y="17666"/>
                    </a:cubicBezTo>
                    <a:cubicBezTo>
                      <a:pt x="8961" y="17597"/>
                      <a:pt x="8961" y="17597"/>
                      <a:pt x="8961" y="17597"/>
                    </a:cubicBezTo>
                    <a:cubicBezTo>
                      <a:pt x="9020" y="17528"/>
                      <a:pt x="9020" y="17528"/>
                      <a:pt x="9020" y="17528"/>
                    </a:cubicBezTo>
                    <a:cubicBezTo>
                      <a:pt x="9108" y="17459"/>
                      <a:pt x="9108" y="17459"/>
                      <a:pt x="9108" y="17459"/>
                    </a:cubicBezTo>
                    <a:cubicBezTo>
                      <a:pt x="9152" y="17356"/>
                      <a:pt x="9152" y="17356"/>
                      <a:pt x="9152" y="17356"/>
                    </a:cubicBezTo>
                    <a:cubicBezTo>
                      <a:pt x="9226" y="17356"/>
                      <a:pt x="9226" y="17356"/>
                      <a:pt x="9226" y="17356"/>
                    </a:cubicBezTo>
                    <a:cubicBezTo>
                      <a:pt x="9299" y="17390"/>
                      <a:pt x="9299" y="17390"/>
                      <a:pt x="9299" y="17390"/>
                    </a:cubicBezTo>
                    <a:cubicBezTo>
                      <a:pt x="9329" y="17494"/>
                      <a:pt x="9329" y="17494"/>
                      <a:pt x="9329" y="17494"/>
                    </a:cubicBezTo>
                    <a:cubicBezTo>
                      <a:pt x="9402" y="17390"/>
                      <a:pt x="9402" y="17390"/>
                      <a:pt x="9402" y="17390"/>
                    </a:cubicBezTo>
                    <a:cubicBezTo>
                      <a:pt x="9490" y="17528"/>
                      <a:pt x="9490" y="17528"/>
                      <a:pt x="9490" y="17528"/>
                    </a:cubicBezTo>
                    <a:cubicBezTo>
                      <a:pt x="9564" y="17597"/>
                      <a:pt x="9564" y="17597"/>
                      <a:pt x="9564" y="17597"/>
                    </a:cubicBezTo>
                    <a:cubicBezTo>
                      <a:pt x="9652" y="17632"/>
                      <a:pt x="9652" y="17632"/>
                      <a:pt x="9652" y="17632"/>
                    </a:cubicBezTo>
                    <a:cubicBezTo>
                      <a:pt x="9741" y="17666"/>
                      <a:pt x="9741" y="17666"/>
                      <a:pt x="9741" y="17666"/>
                    </a:cubicBezTo>
                    <a:cubicBezTo>
                      <a:pt x="9858" y="17632"/>
                      <a:pt x="9858" y="17632"/>
                      <a:pt x="9858" y="17632"/>
                    </a:cubicBezTo>
                    <a:cubicBezTo>
                      <a:pt x="9961" y="17632"/>
                      <a:pt x="9961" y="17632"/>
                      <a:pt x="9961" y="17632"/>
                    </a:cubicBezTo>
                    <a:cubicBezTo>
                      <a:pt x="9991" y="17563"/>
                      <a:pt x="9991" y="17563"/>
                      <a:pt x="9991" y="17563"/>
                    </a:cubicBezTo>
                    <a:cubicBezTo>
                      <a:pt x="9976" y="17356"/>
                      <a:pt x="9976" y="17356"/>
                      <a:pt x="9976" y="17356"/>
                    </a:cubicBezTo>
                    <a:cubicBezTo>
                      <a:pt x="9947" y="17218"/>
                      <a:pt x="9947" y="17218"/>
                      <a:pt x="9947" y="17218"/>
                    </a:cubicBezTo>
                    <a:cubicBezTo>
                      <a:pt x="9873" y="17149"/>
                      <a:pt x="9873" y="17149"/>
                      <a:pt x="9873" y="17149"/>
                    </a:cubicBezTo>
                    <a:cubicBezTo>
                      <a:pt x="9902" y="17011"/>
                      <a:pt x="9902" y="17011"/>
                      <a:pt x="9902" y="17011"/>
                    </a:cubicBezTo>
                    <a:cubicBezTo>
                      <a:pt x="9932" y="16907"/>
                      <a:pt x="9932" y="16907"/>
                      <a:pt x="9932" y="16907"/>
                    </a:cubicBezTo>
                    <a:cubicBezTo>
                      <a:pt x="9961" y="16769"/>
                      <a:pt x="9961" y="16769"/>
                      <a:pt x="9961" y="16769"/>
                    </a:cubicBezTo>
                    <a:cubicBezTo>
                      <a:pt x="10050" y="16804"/>
                      <a:pt x="10050" y="16804"/>
                      <a:pt x="10050" y="16804"/>
                    </a:cubicBezTo>
                    <a:cubicBezTo>
                      <a:pt x="10108" y="16838"/>
                      <a:pt x="10108" y="16838"/>
                      <a:pt x="10108" y="16838"/>
                    </a:cubicBezTo>
                    <a:cubicBezTo>
                      <a:pt x="10197" y="16838"/>
                      <a:pt x="10197" y="16838"/>
                      <a:pt x="10197" y="16838"/>
                    </a:cubicBezTo>
                    <a:cubicBezTo>
                      <a:pt x="10241" y="16942"/>
                      <a:pt x="10241" y="16942"/>
                      <a:pt x="10241" y="16942"/>
                    </a:cubicBezTo>
                    <a:cubicBezTo>
                      <a:pt x="10329" y="16942"/>
                      <a:pt x="10329" y="16942"/>
                      <a:pt x="10329" y="16942"/>
                    </a:cubicBezTo>
                    <a:cubicBezTo>
                      <a:pt x="10447" y="17183"/>
                      <a:pt x="10447" y="17183"/>
                      <a:pt x="10447" y="17183"/>
                    </a:cubicBezTo>
                    <a:cubicBezTo>
                      <a:pt x="10520" y="17321"/>
                      <a:pt x="10520" y="17321"/>
                      <a:pt x="10520" y="17321"/>
                    </a:cubicBezTo>
                    <a:cubicBezTo>
                      <a:pt x="10565" y="17528"/>
                      <a:pt x="10565" y="17528"/>
                      <a:pt x="10565" y="17528"/>
                    </a:cubicBezTo>
                    <a:cubicBezTo>
                      <a:pt x="10609" y="17597"/>
                      <a:pt x="10609" y="17597"/>
                      <a:pt x="10609" y="17597"/>
                    </a:cubicBezTo>
                    <a:cubicBezTo>
                      <a:pt x="10697" y="17735"/>
                      <a:pt x="10697" y="17735"/>
                      <a:pt x="10697" y="17735"/>
                    </a:cubicBezTo>
                    <a:cubicBezTo>
                      <a:pt x="10756" y="17701"/>
                      <a:pt x="10756" y="17701"/>
                      <a:pt x="10756" y="17701"/>
                    </a:cubicBezTo>
                    <a:cubicBezTo>
                      <a:pt x="10800" y="17701"/>
                      <a:pt x="10800" y="17701"/>
                      <a:pt x="10800" y="17701"/>
                    </a:cubicBezTo>
                    <a:cubicBezTo>
                      <a:pt x="10874" y="17666"/>
                      <a:pt x="10874" y="17666"/>
                      <a:pt x="10874" y="17666"/>
                    </a:cubicBezTo>
                    <a:cubicBezTo>
                      <a:pt x="10918" y="17563"/>
                      <a:pt x="10918" y="17563"/>
                      <a:pt x="10918" y="17563"/>
                    </a:cubicBezTo>
                    <a:cubicBezTo>
                      <a:pt x="11006" y="17632"/>
                      <a:pt x="11006" y="17632"/>
                      <a:pt x="11006" y="17632"/>
                    </a:cubicBezTo>
                    <a:cubicBezTo>
                      <a:pt x="11124" y="17701"/>
                      <a:pt x="11124" y="17701"/>
                      <a:pt x="11124" y="17701"/>
                    </a:cubicBezTo>
                    <a:cubicBezTo>
                      <a:pt x="11168" y="17735"/>
                      <a:pt x="11168" y="17735"/>
                      <a:pt x="11168" y="17735"/>
                    </a:cubicBezTo>
                    <a:cubicBezTo>
                      <a:pt x="11168" y="17839"/>
                      <a:pt x="11168" y="17839"/>
                      <a:pt x="11168" y="17839"/>
                    </a:cubicBezTo>
                    <a:cubicBezTo>
                      <a:pt x="11212" y="17942"/>
                      <a:pt x="11212" y="17942"/>
                      <a:pt x="11212" y="17942"/>
                    </a:cubicBezTo>
                    <a:cubicBezTo>
                      <a:pt x="11286" y="17942"/>
                      <a:pt x="11286" y="17942"/>
                      <a:pt x="11286" y="17942"/>
                    </a:cubicBezTo>
                    <a:cubicBezTo>
                      <a:pt x="11344" y="18046"/>
                      <a:pt x="11344" y="18046"/>
                      <a:pt x="11344" y="18046"/>
                    </a:cubicBezTo>
                    <a:cubicBezTo>
                      <a:pt x="11403" y="18046"/>
                      <a:pt x="11403" y="18046"/>
                      <a:pt x="11403" y="18046"/>
                    </a:cubicBezTo>
                    <a:cubicBezTo>
                      <a:pt x="11462" y="17977"/>
                      <a:pt x="11462" y="17977"/>
                      <a:pt x="11462" y="17977"/>
                    </a:cubicBezTo>
                    <a:cubicBezTo>
                      <a:pt x="11521" y="18012"/>
                      <a:pt x="11521" y="18012"/>
                      <a:pt x="11521" y="18012"/>
                    </a:cubicBezTo>
                    <a:cubicBezTo>
                      <a:pt x="11595" y="18081"/>
                      <a:pt x="11595" y="18081"/>
                      <a:pt x="11595" y="18081"/>
                    </a:cubicBezTo>
                    <a:cubicBezTo>
                      <a:pt x="11698" y="18012"/>
                      <a:pt x="11698" y="18012"/>
                      <a:pt x="11698" y="18012"/>
                    </a:cubicBezTo>
                    <a:cubicBezTo>
                      <a:pt x="11756" y="17942"/>
                      <a:pt x="11756" y="17942"/>
                      <a:pt x="11756" y="17942"/>
                    </a:cubicBezTo>
                    <a:cubicBezTo>
                      <a:pt x="11874" y="17908"/>
                      <a:pt x="11874" y="17908"/>
                      <a:pt x="11874" y="17908"/>
                    </a:cubicBezTo>
                    <a:cubicBezTo>
                      <a:pt x="11992" y="17701"/>
                      <a:pt x="11992" y="17701"/>
                      <a:pt x="11992" y="17701"/>
                    </a:cubicBezTo>
                    <a:cubicBezTo>
                      <a:pt x="12021" y="17666"/>
                      <a:pt x="12021" y="17666"/>
                      <a:pt x="12021" y="17666"/>
                    </a:cubicBezTo>
                    <a:cubicBezTo>
                      <a:pt x="12110" y="17839"/>
                      <a:pt x="12110" y="17839"/>
                      <a:pt x="12110" y="17839"/>
                    </a:cubicBezTo>
                    <a:cubicBezTo>
                      <a:pt x="12183" y="17804"/>
                      <a:pt x="12183" y="17804"/>
                      <a:pt x="12183" y="17804"/>
                    </a:cubicBezTo>
                    <a:cubicBezTo>
                      <a:pt x="12271" y="17873"/>
                      <a:pt x="12271" y="17873"/>
                      <a:pt x="12271" y="17873"/>
                    </a:cubicBezTo>
                    <a:cubicBezTo>
                      <a:pt x="12330" y="17804"/>
                      <a:pt x="12330" y="17804"/>
                      <a:pt x="12330" y="17804"/>
                    </a:cubicBezTo>
                    <a:cubicBezTo>
                      <a:pt x="12419" y="17908"/>
                      <a:pt x="12419" y="17908"/>
                      <a:pt x="12419" y="17908"/>
                    </a:cubicBezTo>
                    <a:cubicBezTo>
                      <a:pt x="12463" y="18012"/>
                      <a:pt x="12463" y="18012"/>
                      <a:pt x="12463" y="18012"/>
                    </a:cubicBezTo>
                    <a:cubicBezTo>
                      <a:pt x="12551" y="17839"/>
                      <a:pt x="12551" y="17839"/>
                      <a:pt x="12551" y="17839"/>
                    </a:cubicBezTo>
                    <a:cubicBezTo>
                      <a:pt x="12551" y="17839"/>
                      <a:pt x="12639" y="17770"/>
                      <a:pt x="12639" y="17701"/>
                    </a:cubicBezTo>
                    <a:cubicBezTo>
                      <a:pt x="12595" y="17666"/>
                      <a:pt x="12698" y="17494"/>
                      <a:pt x="12698" y="17494"/>
                    </a:cubicBezTo>
                    <a:cubicBezTo>
                      <a:pt x="12728" y="17356"/>
                      <a:pt x="12728" y="17356"/>
                      <a:pt x="12728" y="17356"/>
                    </a:cubicBezTo>
                    <a:cubicBezTo>
                      <a:pt x="12772" y="17218"/>
                      <a:pt x="12772" y="17218"/>
                      <a:pt x="12772" y="17218"/>
                    </a:cubicBezTo>
                    <a:cubicBezTo>
                      <a:pt x="12757" y="17045"/>
                      <a:pt x="12757" y="17045"/>
                      <a:pt x="12757" y="17045"/>
                    </a:cubicBezTo>
                    <a:cubicBezTo>
                      <a:pt x="12786" y="16976"/>
                      <a:pt x="12786" y="16976"/>
                      <a:pt x="12786" y="16976"/>
                    </a:cubicBezTo>
                    <a:cubicBezTo>
                      <a:pt x="12801" y="16838"/>
                      <a:pt x="12801" y="16838"/>
                      <a:pt x="12801" y="16838"/>
                    </a:cubicBezTo>
                    <a:cubicBezTo>
                      <a:pt x="12786" y="16666"/>
                      <a:pt x="12786" y="16666"/>
                      <a:pt x="12786" y="16666"/>
                    </a:cubicBezTo>
                    <a:cubicBezTo>
                      <a:pt x="12757" y="16700"/>
                      <a:pt x="12757" y="16700"/>
                      <a:pt x="12757" y="16700"/>
                    </a:cubicBezTo>
                    <a:cubicBezTo>
                      <a:pt x="12757" y="16597"/>
                      <a:pt x="12757" y="16597"/>
                      <a:pt x="12757" y="16597"/>
                    </a:cubicBezTo>
                    <a:cubicBezTo>
                      <a:pt x="12786" y="16562"/>
                      <a:pt x="12786" y="16562"/>
                      <a:pt x="12786" y="16562"/>
                    </a:cubicBezTo>
                    <a:cubicBezTo>
                      <a:pt x="12831" y="16424"/>
                      <a:pt x="12831" y="16424"/>
                      <a:pt x="12831" y="16424"/>
                    </a:cubicBezTo>
                    <a:cubicBezTo>
                      <a:pt x="12889" y="16321"/>
                      <a:pt x="12889" y="16321"/>
                      <a:pt x="12889" y="16321"/>
                    </a:cubicBezTo>
                    <a:cubicBezTo>
                      <a:pt x="12934" y="16217"/>
                      <a:pt x="12934" y="16217"/>
                      <a:pt x="12934" y="16217"/>
                    </a:cubicBezTo>
                    <a:cubicBezTo>
                      <a:pt x="13007" y="16217"/>
                      <a:pt x="13007" y="16217"/>
                      <a:pt x="13007" y="16217"/>
                    </a:cubicBezTo>
                    <a:cubicBezTo>
                      <a:pt x="13081" y="16148"/>
                      <a:pt x="13081" y="16148"/>
                      <a:pt x="13081" y="16148"/>
                    </a:cubicBezTo>
                    <a:cubicBezTo>
                      <a:pt x="13110" y="16114"/>
                      <a:pt x="13110" y="16114"/>
                      <a:pt x="13110" y="16114"/>
                    </a:cubicBezTo>
                    <a:cubicBezTo>
                      <a:pt x="13198" y="16148"/>
                      <a:pt x="13198" y="16148"/>
                      <a:pt x="13198" y="16148"/>
                    </a:cubicBezTo>
                    <a:cubicBezTo>
                      <a:pt x="13243" y="16252"/>
                      <a:pt x="13243" y="16252"/>
                      <a:pt x="13243" y="16252"/>
                    </a:cubicBezTo>
                    <a:cubicBezTo>
                      <a:pt x="13287" y="16355"/>
                      <a:pt x="13287" y="16355"/>
                      <a:pt x="13287" y="16355"/>
                    </a:cubicBezTo>
                    <a:cubicBezTo>
                      <a:pt x="13346" y="16459"/>
                      <a:pt x="13346" y="16459"/>
                      <a:pt x="13346" y="16459"/>
                    </a:cubicBezTo>
                    <a:cubicBezTo>
                      <a:pt x="13434" y="16493"/>
                      <a:pt x="13434" y="16493"/>
                      <a:pt x="13434" y="16493"/>
                    </a:cubicBezTo>
                    <a:cubicBezTo>
                      <a:pt x="13493" y="16631"/>
                      <a:pt x="13493" y="16631"/>
                      <a:pt x="13493" y="16631"/>
                    </a:cubicBezTo>
                    <a:cubicBezTo>
                      <a:pt x="13537" y="16735"/>
                      <a:pt x="13537" y="16735"/>
                      <a:pt x="13537" y="16735"/>
                    </a:cubicBezTo>
                    <a:cubicBezTo>
                      <a:pt x="13581" y="16907"/>
                      <a:pt x="13581" y="16907"/>
                      <a:pt x="13581" y="16907"/>
                    </a:cubicBezTo>
                    <a:cubicBezTo>
                      <a:pt x="13581" y="17011"/>
                      <a:pt x="13581" y="17011"/>
                      <a:pt x="13581" y="17011"/>
                    </a:cubicBezTo>
                    <a:cubicBezTo>
                      <a:pt x="13596" y="17218"/>
                      <a:pt x="13596" y="17218"/>
                      <a:pt x="13596" y="17218"/>
                    </a:cubicBezTo>
                    <a:cubicBezTo>
                      <a:pt x="13654" y="17425"/>
                      <a:pt x="13654" y="17425"/>
                      <a:pt x="13654" y="17425"/>
                    </a:cubicBezTo>
                    <a:cubicBezTo>
                      <a:pt x="13699" y="17597"/>
                      <a:pt x="13699" y="17597"/>
                      <a:pt x="13699" y="17597"/>
                    </a:cubicBezTo>
                    <a:cubicBezTo>
                      <a:pt x="13743" y="17701"/>
                      <a:pt x="13743" y="17701"/>
                      <a:pt x="13743" y="17701"/>
                    </a:cubicBezTo>
                    <a:cubicBezTo>
                      <a:pt x="13787" y="17701"/>
                      <a:pt x="13787" y="17701"/>
                      <a:pt x="13787" y="17701"/>
                    </a:cubicBezTo>
                    <a:cubicBezTo>
                      <a:pt x="13846" y="17701"/>
                      <a:pt x="13846" y="17701"/>
                      <a:pt x="13846" y="17701"/>
                    </a:cubicBezTo>
                    <a:cubicBezTo>
                      <a:pt x="13919" y="17770"/>
                      <a:pt x="13919" y="17770"/>
                      <a:pt x="13919" y="17770"/>
                    </a:cubicBezTo>
                    <a:cubicBezTo>
                      <a:pt x="13963" y="17873"/>
                      <a:pt x="13963" y="17873"/>
                      <a:pt x="13963" y="17873"/>
                    </a:cubicBezTo>
                    <a:cubicBezTo>
                      <a:pt x="13978" y="17977"/>
                      <a:pt x="13978" y="17977"/>
                      <a:pt x="13978" y="17977"/>
                    </a:cubicBezTo>
                    <a:cubicBezTo>
                      <a:pt x="14008" y="18150"/>
                      <a:pt x="14008" y="18150"/>
                      <a:pt x="14008" y="18150"/>
                    </a:cubicBezTo>
                    <a:cubicBezTo>
                      <a:pt x="14052" y="18288"/>
                      <a:pt x="14052" y="18288"/>
                      <a:pt x="14052" y="18288"/>
                    </a:cubicBezTo>
                    <a:cubicBezTo>
                      <a:pt x="14081" y="18391"/>
                      <a:pt x="14081" y="18391"/>
                      <a:pt x="14081" y="18391"/>
                    </a:cubicBezTo>
                    <a:cubicBezTo>
                      <a:pt x="14066" y="18529"/>
                      <a:pt x="14066" y="18529"/>
                      <a:pt x="14066" y="18529"/>
                    </a:cubicBezTo>
                    <a:cubicBezTo>
                      <a:pt x="14096" y="18667"/>
                      <a:pt x="14096" y="18667"/>
                      <a:pt x="14096" y="18667"/>
                    </a:cubicBezTo>
                    <a:cubicBezTo>
                      <a:pt x="14155" y="18736"/>
                      <a:pt x="14155" y="18736"/>
                      <a:pt x="14155" y="18736"/>
                    </a:cubicBezTo>
                    <a:cubicBezTo>
                      <a:pt x="14214" y="18805"/>
                      <a:pt x="14214" y="18805"/>
                      <a:pt x="14214" y="18805"/>
                    </a:cubicBezTo>
                    <a:cubicBezTo>
                      <a:pt x="14258" y="18771"/>
                      <a:pt x="14258" y="18771"/>
                      <a:pt x="14258" y="18771"/>
                    </a:cubicBezTo>
                    <a:cubicBezTo>
                      <a:pt x="14302" y="18702"/>
                      <a:pt x="14302" y="18702"/>
                      <a:pt x="14302" y="18702"/>
                    </a:cubicBezTo>
                    <a:cubicBezTo>
                      <a:pt x="14346" y="18598"/>
                      <a:pt x="14346" y="18598"/>
                      <a:pt x="14346" y="18598"/>
                    </a:cubicBezTo>
                    <a:cubicBezTo>
                      <a:pt x="14390" y="18529"/>
                      <a:pt x="14390" y="18529"/>
                      <a:pt x="14390" y="18529"/>
                    </a:cubicBezTo>
                    <a:cubicBezTo>
                      <a:pt x="14434" y="18529"/>
                      <a:pt x="14434" y="18529"/>
                      <a:pt x="14434" y="18529"/>
                    </a:cubicBezTo>
                    <a:cubicBezTo>
                      <a:pt x="14493" y="18495"/>
                      <a:pt x="14493" y="18495"/>
                      <a:pt x="14493" y="18495"/>
                    </a:cubicBezTo>
                    <a:cubicBezTo>
                      <a:pt x="14523" y="18391"/>
                      <a:pt x="14523" y="18391"/>
                      <a:pt x="14523" y="18391"/>
                    </a:cubicBezTo>
                    <a:cubicBezTo>
                      <a:pt x="14581" y="18322"/>
                      <a:pt x="14581" y="18322"/>
                      <a:pt x="14581" y="18322"/>
                    </a:cubicBezTo>
                    <a:cubicBezTo>
                      <a:pt x="14552" y="18529"/>
                      <a:pt x="14552" y="18529"/>
                      <a:pt x="14552" y="18529"/>
                    </a:cubicBezTo>
                    <a:cubicBezTo>
                      <a:pt x="14552" y="18633"/>
                      <a:pt x="14552" y="18633"/>
                      <a:pt x="14552" y="18633"/>
                    </a:cubicBezTo>
                    <a:cubicBezTo>
                      <a:pt x="14581" y="18702"/>
                      <a:pt x="14581" y="18702"/>
                      <a:pt x="14581" y="18702"/>
                    </a:cubicBezTo>
                    <a:cubicBezTo>
                      <a:pt x="14581" y="18874"/>
                      <a:pt x="14581" y="18874"/>
                      <a:pt x="14581" y="18874"/>
                    </a:cubicBezTo>
                    <a:cubicBezTo>
                      <a:pt x="14537" y="18943"/>
                      <a:pt x="14537" y="18943"/>
                      <a:pt x="14537" y="18943"/>
                    </a:cubicBezTo>
                    <a:cubicBezTo>
                      <a:pt x="14552" y="19047"/>
                      <a:pt x="14552" y="19047"/>
                      <a:pt x="14552" y="19047"/>
                    </a:cubicBezTo>
                    <a:cubicBezTo>
                      <a:pt x="14537" y="19288"/>
                      <a:pt x="14537" y="19288"/>
                      <a:pt x="14537" y="19288"/>
                    </a:cubicBezTo>
                    <a:cubicBezTo>
                      <a:pt x="14508" y="19426"/>
                      <a:pt x="14508" y="19426"/>
                      <a:pt x="14508" y="19426"/>
                    </a:cubicBezTo>
                    <a:cubicBezTo>
                      <a:pt x="14449" y="19530"/>
                      <a:pt x="14449" y="19530"/>
                      <a:pt x="14449" y="19530"/>
                    </a:cubicBezTo>
                    <a:cubicBezTo>
                      <a:pt x="14405" y="19599"/>
                      <a:pt x="14405" y="19599"/>
                      <a:pt x="14405" y="19599"/>
                    </a:cubicBezTo>
                    <a:cubicBezTo>
                      <a:pt x="14390" y="19702"/>
                      <a:pt x="14390" y="19702"/>
                      <a:pt x="14390" y="19702"/>
                    </a:cubicBezTo>
                    <a:cubicBezTo>
                      <a:pt x="14331" y="19771"/>
                      <a:pt x="14331" y="19771"/>
                      <a:pt x="14331" y="19771"/>
                    </a:cubicBezTo>
                    <a:cubicBezTo>
                      <a:pt x="14331" y="19806"/>
                      <a:pt x="14302" y="19875"/>
                      <a:pt x="14302" y="19875"/>
                    </a:cubicBezTo>
                    <a:cubicBezTo>
                      <a:pt x="14302" y="19944"/>
                      <a:pt x="14302" y="20047"/>
                      <a:pt x="14287" y="20151"/>
                    </a:cubicBezTo>
                    <a:cubicBezTo>
                      <a:pt x="14287" y="20151"/>
                      <a:pt x="14258" y="20116"/>
                      <a:pt x="14258" y="20151"/>
                    </a:cubicBezTo>
                    <a:cubicBezTo>
                      <a:pt x="14258" y="20082"/>
                      <a:pt x="14228" y="20082"/>
                      <a:pt x="14228" y="20013"/>
                    </a:cubicBezTo>
                    <a:cubicBezTo>
                      <a:pt x="14243" y="19978"/>
                      <a:pt x="14258" y="19944"/>
                      <a:pt x="14258" y="19875"/>
                    </a:cubicBezTo>
                    <a:cubicBezTo>
                      <a:pt x="14258" y="19875"/>
                      <a:pt x="14228" y="19806"/>
                      <a:pt x="14228" y="19806"/>
                    </a:cubicBezTo>
                    <a:cubicBezTo>
                      <a:pt x="14199" y="19875"/>
                      <a:pt x="14199" y="19875"/>
                      <a:pt x="14199" y="19875"/>
                    </a:cubicBezTo>
                    <a:cubicBezTo>
                      <a:pt x="14155" y="19944"/>
                      <a:pt x="14155" y="19944"/>
                      <a:pt x="14155" y="19944"/>
                    </a:cubicBezTo>
                    <a:cubicBezTo>
                      <a:pt x="14155" y="20082"/>
                      <a:pt x="14155" y="20082"/>
                      <a:pt x="14155" y="20082"/>
                    </a:cubicBezTo>
                    <a:cubicBezTo>
                      <a:pt x="14140" y="20220"/>
                      <a:pt x="14140" y="20220"/>
                      <a:pt x="14140" y="20220"/>
                    </a:cubicBezTo>
                    <a:cubicBezTo>
                      <a:pt x="14140" y="20427"/>
                      <a:pt x="14140" y="20427"/>
                      <a:pt x="14140" y="20427"/>
                    </a:cubicBezTo>
                    <a:cubicBezTo>
                      <a:pt x="14140" y="20565"/>
                      <a:pt x="14140" y="20565"/>
                      <a:pt x="14140" y="20565"/>
                    </a:cubicBezTo>
                    <a:cubicBezTo>
                      <a:pt x="14096" y="20634"/>
                      <a:pt x="14096" y="20634"/>
                      <a:pt x="14096" y="20634"/>
                    </a:cubicBezTo>
                    <a:cubicBezTo>
                      <a:pt x="14111" y="20737"/>
                      <a:pt x="14111" y="20737"/>
                      <a:pt x="14111" y="20737"/>
                    </a:cubicBezTo>
                    <a:cubicBezTo>
                      <a:pt x="14081" y="20841"/>
                      <a:pt x="14081" y="20841"/>
                      <a:pt x="14081" y="20841"/>
                    </a:cubicBezTo>
                    <a:cubicBezTo>
                      <a:pt x="14096" y="20875"/>
                      <a:pt x="14096" y="20875"/>
                      <a:pt x="14096" y="20875"/>
                    </a:cubicBezTo>
                    <a:cubicBezTo>
                      <a:pt x="14096" y="20875"/>
                      <a:pt x="14125" y="20875"/>
                      <a:pt x="14140" y="20875"/>
                    </a:cubicBezTo>
                    <a:cubicBezTo>
                      <a:pt x="14140" y="20841"/>
                      <a:pt x="14140" y="20772"/>
                      <a:pt x="14140" y="20772"/>
                    </a:cubicBezTo>
                    <a:cubicBezTo>
                      <a:pt x="14155" y="20737"/>
                      <a:pt x="14169" y="20772"/>
                      <a:pt x="14169" y="20772"/>
                    </a:cubicBezTo>
                    <a:cubicBezTo>
                      <a:pt x="14199" y="20737"/>
                      <a:pt x="14228" y="20634"/>
                      <a:pt x="14228" y="20565"/>
                    </a:cubicBezTo>
                    <a:cubicBezTo>
                      <a:pt x="14243" y="20565"/>
                      <a:pt x="14258" y="20530"/>
                      <a:pt x="14258" y="20565"/>
                    </a:cubicBezTo>
                    <a:cubicBezTo>
                      <a:pt x="14287" y="20565"/>
                      <a:pt x="14243" y="20703"/>
                      <a:pt x="14302" y="20634"/>
                    </a:cubicBezTo>
                    <a:cubicBezTo>
                      <a:pt x="14317" y="20599"/>
                      <a:pt x="14317" y="20599"/>
                      <a:pt x="14331" y="20565"/>
                    </a:cubicBezTo>
                    <a:cubicBezTo>
                      <a:pt x="14317" y="20703"/>
                      <a:pt x="14317" y="20703"/>
                      <a:pt x="14346" y="20806"/>
                    </a:cubicBezTo>
                    <a:cubicBezTo>
                      <a:pt x="14361" y="20806"/>
                      <a:pt x="14361" y="20806"/>
                      <a:pt x="14361" y="20806"/>
                    </a:cubicBezTo>
                    <a:cubicBezTo>
                      <a:pt x="14375" y="20841"/>
                      <a:pt x="14361" y="20875"/>
                      <a:pt x="14375" y="20910"/>
                    </a:cubicBezTo>
                    <a:cubicBezTo>
                      <a:pt x="14405" y="20875"/>
                      <a:pt x="14405" y="20875"/>
                      <a:pt x="14405" y="20875"/>
                    </a:cubicBezTo>
                    <a:cubicBezTo>
                      <a:pt x="14449" y="20910"/>
                      <a:pt x="14434" y="21013"/>
                      <a:pt x="14493" y="20944"/>
                    </a:cubicBezTo>
                    <a:cubicBezTo>
                      <a:pt x="14523" y="20910"/>
                      <a:pt x="14581" y="20634"/>
                      <a:pt x="14611" y="20599"/>
                    </a:cubicBezTo>
                    <a:cubicBezTo>
                      <a:pt x="14626" y="20599"/>
                      <a:pt x="14626" y="20599"/>
                      <a:pt x="14626" y="20599"/>
                    </a:cubicBezTo>
                    <a:cubicBezTo>
                      <a:pt x="14626" y="20565"/>
                      <a:pt x="14626" y="20496"/>
                      <a:pt x="14640" y="20496"/>
                    </a:cubicBezTo>
                    <a:cubicBezTo>
                      <a:pt x="14640" y="20496"/>
                      <a:pt x="14684" y="20496"/>
                      <a:pt x="14684" y="20496"/>
                    </a:cubicBezTo>
                    <a:cubicBezTo>
                      <a:pt x="14699" y="20392"/>
                      <a:pt x="14684" y="20323"/>
                      <a:pt x="14699" y="20254"/>
                    </a:cubicBezTo>
                    <a:cubicBezTo>
                      <a:pt x="14714" y="20220"/>
                      <a:pt x="14729" y="20220"/>
                      <a:pt x="14729" y="20220"/>
                    </a:cubicBezTo>
                    <a:cubicBezTo>
                      <a:pt x="14743" y="20185"/>
                      <a:pt x="14743" y="20116"/>
                      <a:pt x="14743" y="20116"/>
                    </a:cubicBezTo>
                    <a:cubicBezTo>
                      <a:pt x="14758" y="20082"/>
                      <a:pt x="14758" y="20151"/>
                      <a:pt x="14773" y="20082"/>
                    </a:cubicBezTo>
                    <a:cubicBezTo>
                      <a:pt x="14787" y="20082"/>
                      <a:pt x="14802" y="19978"/>
                      <a:pt x="14802" y="19944"/>
                    </a:cubicBezTo>
                    <a:cubicBezTo>
                      <a:pt x="14876" y="19737"/>
                      <a:pt x="14876" y="19737"/>
                      <a:pt x="14876" y="19737"/>
                    </a:cubicBezTo>
                    <a:cubicBezTo>
                      <a:pt x="14890" y="19737"/>
                      <a:pt x="14905" y="19737"/>
                      <a:pt x="14920" y="19737"/>
                    </a:cubicBezTo>
                    <a:cubicBezTo>
                      <a:pt x="14935" y="19702"/>
                      <a:pt x="14935" y="19633"/>
                      <a:pt x="14935" y="19599"/>
                    </a:cubicBezTo>
                    <a:cubicBezTo>
                      <a:pt x="14949" y="19564"/>
                      <a:pt x="14993" y="19530"/>
                      <a:pt x="14993" y="19495"/>
                    </a:cubicBezTo>
                    <a:cubicBezTo>
                      <a:pt x="15052" y="19254"/>
                      <a:pt x="15052" y="19254"/>
                      <a:pt x="15052" y="19254"/>
                    </a:cubicBezTo>
                    <a:cubicBezTo>
                      <a:pt x="15052" y="19219"/>
                      <a:pt x="15038" y="19219"/>
                      <a:pt x="15052" y="19150"/>
                    </a:cubicBezTo>
                    <a:cubicBezTo>
                      <a:pt x="15052" y="19081"/>
                      <a:pt x="15096" y="18909"/>
                      <a:pt x="15111" y="18874"/>
                    </a:cubicBezTo>
                    <a:cubicBezTo>
                      <a:pt x="15126" y="18874"/>
                      <a:pt x="15141" y="18874"/>
                      <a:pt x="15141" y="18840"/>
                    </a:cubicBezTo>
                    <a:cubicBezTo>
                      <a:pt x="15155" y="18805"/>
                      <a:pt x="15155" y="18736"/>
                      <a:pt x="15170" y="18667"/>
                    </a:cubicBezTo>
                    <a:cubicBezTo>
                      <a:pt x="15185" y="18564"/>
                      <a:pt x="15258" y="18529"/>
                      <a:pt x="15273" y="18426"/>
                    </a:cubicBezTo>
                    <a:cubicBezTo>
                      <a:pt x="15288" y="18391"/>
                      <a:pt x="15273" y="18322"/>
                      <a:pt x="15288" y="18253"/>
                    </a:cubicBezTo>
                    <a:cubicBezTo>
                      <a:pt x="15288" y="18253"/>
                      <a:pt x="15317" y="18253"/>
                      <a:pt x="15317" y="18219"/>
                    </a:cubicBezTo>
                    <a:cubicBezTo>
                      <a:pt x="15317" y="18219"/>
                      <a:pt x="15288" y="18115"/>
                      <a:pt x="15288" y="18115"/>
                    </a:cubicBezTo>
                    <a:cubicBezTo>
                      <a:pt x="15288" y="18081"/>
                      <a:pt x="15332" y="17977"/>
                      <a:pt x="15332" y="17942"/>
                    </a:cubicBezTo>
                    <a:cubicBezTo>
                      <a:pt x="15332" y="17839"/>
                      <a:pt x="15317" y="17770"/>
                      <a:pt x="15317" y="17735"/>
                    </a:cubicBezTo>
                    <a:cubicBezTo>
                      <a:pt x="15317" y="17735"/>
                      <a:pt x="15332" y="17666"/>
                      <a:pt x="15332" y="17597"/>
                    </a:cubicBezTo>
                    <a:cubicBezTo>
                      <a:pt x="15302" y="17597"/>
                      <a:pt x="15302" y="17597"/>
                      <a:pt x="15302" y="17597"/>
                    </a:cubicBezTo>
                    <a:cubicBezTo>
                      <a:pt x="15302" y="17563"/>
                      <a:pt x="15302" y="17528"/>
                      <a:pt x="15302" y="17494"/>
                    </a:cubicBezTo>
                    <a:cubicBezTo>
                      <a:pt x="15347" y="17356"/>
                      <a:pt x="15347" y="17425"/>
                      <a:pt x="15317" y="17287"/>
                    </a:cubicBezTo>
                    <a:cubicBezTo>
                      <a:pt x="15332" y="17218"/>
                      <a:pt x="15376" y="17149"/>
                      <a:pt x="15376" y="17114"/>
                    </a:cubicBezTo>
                    <a:cubicBezTo>
                      <a:pt x="15376" y="17080"/>
                      <a:pt x="15376" y="17045"/>
                      <a:pt x="15376" y="17011"/>
                    </a:cubicBezTo>
                    <a:cubicBezTo>
                      <a:pt x="15376" y="17011"/>
                      <a:pt x="15405" y="16976"/>
                      <a:pt x="15405" y="16976"/>
                    </a:cubicBezTo>
                    <a:cubicBezTo>
                      <a:pt x="15405" y="16907"/>
                      <a:pt x="15391" y="16907"/>
                      <a:pt x="15376" y="16907"/>
                    </a:cubicBezTo>
                    <a:cubicBezTo>
                      <a:pt x="15376" y="16907"/>
                      <a:pt x="15376" y="16804"/>
                      <a:pt x="15391" y="16873"/>
                    </a:cubicBezTo>
                    <a:cubicBezTo>
                      <a:pt x="15391" y="16804"/>
                      <a:pt x="15391" y="16804"/>
                      <a:pt x="15391" y="16804"/>
                    </a:cubicBezTo>
                    <a:cubicBezTo>
                      <a:pt x="15391" y="16838"/>
                      <a:pt x="15405" y="16769"/>
                      <a:pt x="15376" y="16735"/>
                    </a:cubicBezTo>
                    <a:cubicBezTo>
                      <a:pt x="15376" y="16735"/>
                      <a:pt x="15376" y="16597"/>
                      <a:pt x="15376" y="16597"/>
                    </a:cubicBezTo>
                    <a:cubicBezTo>
                      <a:pt x="15420" y="16528"/>
                      <a:pt x="15450" y="16597"/>
                      <a:pt x="15479" y="16631"/>
                    </a:cubicBezTo>
                    <a:cubicBezTo>
                      <a:pt x="15479" y="16493"/>
                      <a:pt x="15479" y="16493"/>
                      <a:pt x="15479" y="16493"/>
                    </a:cubicBezTo>
                    <a:cubicBezTo>
                      <a:pt x="15464" y="16493"/>
                      <a:pt x="15464" y="16528"/>
                      <a:pt x="15464" y="16528"/>
                    </a:cubicBezTo>
                    <a:cubicBezTo>
                      <a:pt x="15435" y="16528"/>
                      <a:pt x="15405" y="16493"/>
                      <a:pt x="15391" y="16459"/>
                    </a:cubicBezTo>
                    <a:cubicBezTo>
                      <a:pt x="15391" y="16459"/>
                      <a:pt x="15391" y="16390"/>
                      <a:pt x="15391" y="16390"/>
                    </a:cubicBezTo>
                    <a:cubicBezTo>
                      <a:pt x="15391" y="16390"/>
                      <a:pt x="15361" y="16424"/>
                      <a:pt x="15361" y="16424"/>
                    </a:cubicBezTo>
                    <a:cubicBezTo>
                      <a:pt x="15288" y="16286"/>
                      <a:pt x="15288" y="16286"/>
                      <a:pt x="15288" y="16286"/>
                    </a:cubicBezTo>
                    <a:cubicBezTo>
                      <a:pt x="15273" y="16217"/>
                      <a:pt x="15302" y="16183"/>
                      <a:pt x="15288" y="16148"/>
                    </a:cubicBezTo>
                    <a:cubicBezTo>
                      <a:pt x="15273" y="16114"/>
                      <a:pt x="15229" y="16114"/>
                      <a:pt x="15214" y="16114"/>
                    </a:cubicBezTo>
                    <a:cubicBezTo>
                      <a:pt x="15214" y="16114"/>
                      <a:pt x="15199" y="16045"/>
                      <a:pt x="15199" y="16045"/>
                    </a:cubicBezTo>
                    <a:cubicBezTo>
                      <a:pt x="15155" y="16010"/>
                      <a:pt x="15111" y="16010"/>
                      <a:pt x="15082" y="16010"/>
                    </a:cubicBezTo>
                    <a:cubicBezTo>
                      <a:pt x="15082" y="16079"/>
                      <a:pt x="15082" y="16148"/>
                      <a:pt x="15082" y="16217"/>
                    </a:cubicBezTo>
                    <a:cubicBezTo>
                      <a:pt x="15067" y="16217"/>
                      <a:pt x="15038" y="16183"/>
                      <a:pt x="15023" y="16183"/>
                    </a:cubicBezTo>
                    <a:cubicBezTo>
                      <a:pt x="15008" y="16217"/>
                      <a:pt x="14993" y="16321"/>
                      <a:pt x="14964" y="16355"/>
                    </a:cubicBezTo>
                    <a:cubicBezTo>
                      <a:pt x="14964" y="16355"/>
                      <a:pt x="14935" y="16355"/>
                      <a:pt x="14935" y="16355"/>
                    </a:cubicBezTo>
                    <a:cubicBezTo>
                      <a:pt x="14964" y="16148"/>
                      <a:pt x="14993" y="16148"/>
                      <a:pt x="14905" y="16045"/>
                    </a:cubicBezTo>
                    <a:cubicBezTo>
                      <a:pt x="14905" y="16079"/>
                      <a:pt x="14890" y="16148"/>
                      <a:pt x="14890" y="16217"/>
                    </a:cubicBezTo>
                    <a:cubicBezTo>
                      <a:pt x="14890" y="16217"/>
                      <a:pt x="14861" y="16217"/>
                      <a:pt x="14846" y="16217"/>
                    </a:cubicBezTo>
                    <a:cubicBezTo>
                      <a:pt x="14861" y="16010"/>
                      <a:pt x="14861" y="15941"/>
                      <a:pt x="14846" y="15769"/>
                    </a:cubicBezTo>
                    <a:cubicBezTo>
                      <a:pt x="14773" y="15769"/>
                      <a:pt x="14729" y="15803"/>
                      <a:pt x="14655" y="15769"/>
                    </a:cubicBezTo>
                    <a:cubicBezTo>
                      <a:pt x="14670" y="15665"/>
                      <a:pt x="14699" y="15527"/>
                      <a:pt x="14729" y="15493"/>
                    </a:cubicBezTo>
                    <a:cubicBezTo>
                      <a:pt x="14729" y="15458"/>
                      <a:pt x="14743" y="15493"/>
                      <a:pt x="14758" y="15458"/>
                    </a:cubicBezTo>
                    <a:cubicBezTo>
                      <a:pt x="14773" y="15389"/>
                      <a:pt x="14787" y="15320"/>
                      <a:pt x="14817" y="15286"/>
                    </a:cubicBezTo>
                    <a:cubicBezTo>
                      <a:pt x="14832" y="15251"/>
                      <a:pt x="14832" y="15286"/>
                      <a:pt x="14846" y="15251"/>
                    </a:cubicBezTo>
                    <a:cubicBezTo>
                      <a:pt x="14876" y="15217"/>
                      <a:pt x="14890" y="15113"/>
                      <a:pt x="14920" y="15079"/>
                    </a:cubicBezTo>
                    <a:cubicBezTo>
                      <a:pt x="14935" y="15044"/>
                      <a:pt x="14964" y="15044"/>
                      <a:pt x="14964" y="15010"/>
                    </a:cubicBezTo>
                    <a:cubicBezTo>
                      <a:pt x="14979" y="15010"/>
                      <a:pt x="14964" y="14941"/>
                      <a:pt x="14964" y="14906"/>
                    </a:cubicBezTo>
                    <a:cubicBezTo>
                      <a:pt x="14979" y="14872"/>
                      <a:pt x="15023" y="14872"/>
                      <a:pt x="15038" y="14803"/>
                    </a:cubicBezTo>
                    <a:cubicBezTo>
                      <a:pt x="15038" y="14803"/>
                      <a:pt x="15038" y="14734"/>
                      <a:pt x="15038" y="14699"/>
                    </a:cubicBezTo>
                    <a:cubicBezTo>
                      <a:pt x="15038" y="14699"/>
                      <a:pt x="15067" y="14630"/>
                      <a:pt x="15067" y="14596"/>
                    </a:cubicBezTo>
                    <a:cubicBezTo>
                      <a:pt x="15067" y="14596"/>
                      <a:pt x="15052" y="14561"/>
                      <a:pt x="15052" y="14527"/>
                    </a:cubicBezTo>
                    <a:cubicBezTo>
                      <a:pt x="15067" y="14527"/>
                      <a:pt x="15067" y="14492"/>
                      <a:pt x="15082" y="14492"/>
                    </a:cubicBezTo>
                    <a:cubicBezTo>
                      <a:pt x="15096" y="14527"/>
                      <a:pt x="15082" y="14527"/>
                      <a:pt x="15096" y="14527"/>
                    </a:cubicBezTo>
                    <a:cubicBezTo>
                      <a:pt x="15111" y="14492"/>
                      <a:pt x="15111" y="14423"/>
                      <a:pt x="15141" y="14388"/>
                    </a:cubicBezTo>
                    <a:cubicBezTo>
                      <a:pt x="15155" y="14388"/>
                      <a:pt x="15155" y="14388"/>
                      <a:pt x="15155" y="14388"/>
                    </a:cubicBezTo>
                    <a:cubicBezTo>
                      <a:pt x="15155" y="14388"/>
                      <a:pt x="15155" y="14354"/>
                      <a:pt x="15170" y="14319"/>
                    </a:cubicBezTo>
                    <a:cubicBezTo>
                      <a:pt x="15185" y="14319"/>
                      <a:pt x="15199" y="14319"/>
                      <a:pt x="15214" y="14285"/>
                    </a:cubicBezTo>
                    <a:cubicBezTo>
                      <a:pt x="15229" y="14285"/>
                      <a:pt x="15229" y="14216"/>
                      <a:pt x="15244" y="14181"/>
                    </a:cubicBezTo>
                    <a:cubicBezTo>
                      <a:pt x="15244" y="14181"/>
                      <a:pt x="15273" y="14216"/>
                      <a:pt x="15273" y="14181"/>
                    </a:cubicBezTo>
                    <a:cubicBezTo>
                      <a:pt x="15288" y="14181"/>
                      <a:pt x="15273" y="14112"/>
                      <a:pt x="15288" y="14078"/>
                    </a:cubicBezTo>
                    <a:cubicBezTo>
                      <a:pt x="15317" y="14078"/>
                      <a:pt x="15332" y="14043"/>
                      <a:pt x="15361" y="14043"/>
                    </a:cubicBezTo>
                    <a:cubicBezTo>
                      <a:pt x="15376" y="13836"/>
                      <a:pt x="15405" y="13698"/>
                      <a:pt x="15450" y="13560"/>
                    </a:cubicBezTo>
                    <a:cubicBezTo>
                      <a:pt x="15464" y="13526"/>
                      <a:pt x="15508" y="13491"/>
                      <a:pt x="15508" y="13422"/>
                    </a:cubicBezTo>
                    <a:cubicBezTo>
                      <a:pt x="15508" y="13388"/>
                      <a:pt x="15494" y="13388"/>
                      <a:pt x="15494" y="13319"/>
                    </a:cubicBezTo>
                    <a:cubicBezTo>
                      <a:pt x="15523" y="13319"/>
                      <a:pt x="15523" y="13353"/>
                      <a:pt x="15553" y="13353"/>
                    </a:cubicBezTo>
                    <a:cubicBezTo>
                      <a:pt x="15567" y="13353"/>
                      <a:pt x="15582" y="13250"/>
                      <a:pt x="15597" y="13215"/>
                    </a:cubicBezTo>
                    <a:cubicBezTo>
                      <a:pt x="15626" y="13181"/>
                      <a:pt x="15641" y="13181"/>
                      <a:pt x="15670" y="13181"/>
                    </a:cubicBezTo>
                    <a:cubicBezTo>
                      <a:pt x="15670" y="13146"/>
                      <a:pt x="15670" y="13043"/>
                      <a:pt x="15670" y="13043"/>
                    </a:cubicBezTo>
                    <a:cubicBezTo>
                      <a:pt x="15685" y="13043"/>
                      <a:pt x="15700" y="13077"/>
                      <a:pt x="15729" y="13112"/>
                    </a:cubicBezTo>
                    <a:cubicBezTo>
                      <a:pt x="15729" y="13043"/>
                      <a:pt x="15729" y="13043"/>
                      <a:pt x="15729" y="13043"/>
                    </a:cubicBezTo>
                    <a:cubicBezTo>
                      <a:pt x="15759" y="13077"/>
                      <a:pt x="15729" y="13112"/>
                      <a:pt x="15729" y="13181"/>
                    </a:cubicBezTo>
                    <a:cubicBezTo>
                      <a:pt x="15862" y="13112"/>
                      <a:pt x="15979" y="13112"/>
                      <a:pt x="16068" y="13181"/>
                    </a:cubicBezTo>
                    <a:cubicBezTo>
                      <a:pt x="16068" y="13181"/>
                      <a:pt x="16053" y="13284"/>
                      <a:pt x="16068" y="13319"/>
                    </a:cubicBezTo>
                    <a:cubicBezTo>
                      <a:pt x="16068" y="13353"/>
                      <a:pt x="16068" y="13353"/>
                      <a:pt x="16068" y="13353"/>
                    </a:cubicBezTo>
                    <a:cubicBezTo>
                      <a:pt x="16097" y="13353"/>
                      <a:pt x="16112" y="13353"/>
                      <a:pt x="16126" y="13319"/>
                    </a:cubicBezTo>
                    <a:cubicBezTo>
                      <a:pt x="16156" y="13181"/>
                      <a:pt x="16156" y="13181"/>
                      <a:pt x="16156" y="13181"/>
                    </a:cubicBezTo>
                    <a:cubicBezTo>
                      <a:pt x="16171" y="13181"/>
                      <a:pt x="16171" y="13146"/>
                      <a:pt x="16185" y="13181"/>
                    </a:cubicBezTo>
                    <a:cubicBezTo>
                      <a:pt x="16185" y="13250"/>
                      <a:pt x="16185" y="13250"/>
                      <a:pt x="16185" y="13250"/>
                    </a:cubicBezTo>
                    <a:cubicBezTo>
                      <a:pt x="16200" y="13284"/>
                      <a:pt x="16274" y="13319"/>
                      <a:pt x="16303" y="13319"/>
                    </a:cubicBezTo>
                    <a:cubicBezTo>
                      <a:pt x="16332" y="13319"/>
                      <a:pt x="16362" y="13250"/>
                      <a:pt x="16391" y="13284"/>
                    </a:cubicBezTo>
                    <a:cubicBezTo>
                      <a:pt x="16406" y="13284"/>
                      <a:pt x="16391" y="13353"/>
                      <a:pt x="16435" y="13388"/>
                    </a:cubicBezTo>
                    <a:cubicBezTo>
                      <a:pt x="16465" y="13388"/>
                      <a:pt x="16465" y="13250"/>
                      <a:pt x="16450" y="13284"/>
                    </a:cubicBezTo>
                    <a:cubicBezTo>
                      <a:pt x="16450" y="13215"/>
                      <a:pt x="16435" y="13250"/>
                      <a:pt x="16465" y="13215"/>
                    </a:cubicBezTo>
                    <a:cubicBezTo>
                      <a:pt x="16465" y="13181"/>
                      <a:pt x="16450" y="13112"/>
                      <a:pt x="16450" y="13112"/>
                    </a:cubicBezTo>
                    <a:cubicBezTo>
                      <a:pt x="16509" y="13008"/>
                      <a:pt x="16538" y="13112"/>
                      <a:pt x="16583" y="13112"/>
                    </a:cubicBezTo>
                    <a:cubicBezTo>
                      <a:pt x="16627" y="13146"/>
                      <a:pt x="16641" y="13112"/>
                      <a:pt x="16686" y="13112"/>
                    </a:cubicBezTo>
                    <a:cubicBezTo>
                      <a:pt x="16686" y="13112"/>
                      <a:pt x="16671" y="13146"/>
                      <a:pt x="16686" y="13146"/>
                    </a:cubicBezTo>
                    <a:cubicBezTo>
                      <a:pt x="16671" y="13146"/>
                      <a:pt x="16715" y="13181"/>
                      <a:pt x="16715" y="13181"/>
                    </a:cubicBezTo>
                    <a:cubicBezTo>
                      <a:pt x="16730" y="13146"/>
                      <a:pt x="16730" y="13112"/>
                      <a:pt x="16744" y="13112"/>
                    </a:cubicBezTo>
                    <a:cubicBezTo>
                      <a:pt x="16759" y="13077"/>
                      <a:pt x="16774" y="13077"/>
                      <a:pt x="16803" y="13043"/>
                    </a:cubicBezTo>
                    <a:cubicBezTo>
                      <a:pt x="16803" y="13077"/>
                      <a:pt x="16803" y="13112"/>
                      <a:pt x="16803" y="13146"/>
                    </a:cubicBezTo>
                    <a:cubicBezTo>
                      <a:pt x="16818" y="13181"/>
                      <a:pt x="16862" y="13250"/>
                      <a:pt x="16877" y="13284"/>
                    </a:cubicBezTo>
                    <a:cubicBezTo>
                      <a:pt x="16862" y="13353"/>
                      <a:pt x="16862" y="13353"/>
                      <a:pt x="16862" y="13353"/>
                    </a:cubicBezTo>
                    <a:cubicBezTo>
                      <a:pt x="16818" y="13353"/>
                      <a:pt x="16789" y="13353"/>
                      <a:pt x="16744" y="13353"/>
                    </a:cubicBezTo>
                    <a:cubicBezTo>
                      <a:pt x="16774" y="13629"/>
                      <a:pt x="16744" y="13560"/>
                      <a:pt x="16892" y="13560"/>
                    </a:cubicBezTo>
                    <a:cubicBezTo>
                      <a:pt x="16892" y="13457"/>
                      <a:pt x="16892" y="13457"/>
                      <a:pt x="16892" y="13457"/>
                    </a:cubicBezTo>
                    <a:cubicBezTo>
                      <a:pt x="16936" y="13491"/>
                      <a:pt x="16950" y="13491"/>
                      <a:pt x="16980" y="13526"/>
                    </a:cubicBezTo>
                    <a:cubicBezTo>
                      <a:pt x="16995" y="13526"/>
                      <a:pt x="16995" y="13457"/>
                      <a:pt x="16995" y="13422"/>
                    </a:cubicBezTo>
                    <a:cubicBezTo>
                      <a:pt x="17009" y="13422"/>
                      <a:pt x="17024" y="13422"/>
                      <a:pt x="17039" y="13422"/>
                    </a:cubicBezTo>
                    <a:cubicBezTo>
                      <a:pt x="17039" y="13388"/>
                      <a:pt x="17039" y="13353"/>
                      <a:pt x="17053" y="13353"/>
                    </a:cubicBezTo>
                    <a:cubicBezTo>
                      <a:pt x="17053" y="13353"/>
                      <a:pt x="17068" y="13353"/>
                      <a:pt x="17083" y="13353"/>
                    </a:cubicBezTo>
                    <a:cubicBezTo>
                      <a:pt x="17098" y="13353"/>
                      <a:pt x="17083" y="13388"/>
                      <a:pt x="17098" y="13422"/>
                    </a:cubicBezTo>
                    <a:cubicBezTo>
                      <a:pt x="17156" y="13388"/>
                      <a:pt x="17156" y="13388"/>
                      <a:pt x="17230" y="13353"/>
                    </a:cubicBezTo>
                    <a:cubicBezTo>
                      <a:pt x="17215" y="13284"/>
                      <a:pt x="17215" y="13250"/>
                      <a:pt x="17215" y="13215"/>
                    </a:cubicBezTo>
                    <a:cubicBezTo>
                      <a:pt x="17201" y="13215"/>
                      <a:pt x="17201" y="13215"/>
                      <a:pt x="17201" y="13215"/>
                    </a:cubicBezTo>
                    <a:cubicBezTo>
                      <a:pt x="17201" y="13215"/>
                      <a:pt x="17171" y="13181"/>
                      <a:pt x="17156" y="13181"/>
                    </a:cubicBezTo>
                    <a:cubicBezTo>
                      <a:pt x="17156" y="13181"/>
                      <a:pt x="17127" y="13250"/>
                      <a:pt x="17127" y="13250"/>
                    </a:cubicBezTo>
                    <a:cubicBezTo>
                      <a:pt x="17098" y="13250"/>
                      <a:pt x="17098" y="13215"/>
                      <a:pt x="17083" y="13215"/>
                    </a:cubicBezTo>
                    <a:cubicBezTo>
                      <a:pt x="17083" y="13181"/>
                      <a:pt x="17112" y="12974"/>
                      <a:pt x="17098" y="12974"/>
                    </a:cubicBezTo>
                    <a:cubicBezTo>
                      <a:pt x="17112" y="12939"/>
                      <a:pt x="17112" y="12974"/>
                      <a:pt x="17127" y="12974"/>
                    </a:cubicBezTo>
                    <a:cubicBezTo>
                      <a:pt x="17127" y="12905"/>
                      <a:pt x="17142" y="12767"/>
                      <a:pt x="17186" y="12732"/>
                    </a:cubicBezTo>
                    <a:cubicBezTo>
                      <a:pt x="17201" y="12698"/>
                      <a:pt x="17215" y="12732"/>
                      <a:pt x="17230" y="12698"/>
                    </a:cubicBezTo>
                    <a:cubicBezTo>
                      <a:pt x="17230" y="12698"/>
                      <a:pt x="17245" y="12629"/>
                      <a:pt x="17259" y="12629"/>
                    </a:cubicBezTo>
                    <a:cubicBezTo>
                      <a:pt x="17259" y="12594"/>
                      <a:pt x="17289" y="12629"/>
                      <a:pt x="17318" y="12629"/>
                    </a:cubicBezTo>
                    <a:cubicBezTo>
                      <a:pt x="17318" y="12594"/>
                      <a:pt x="17318" y="12525"/>
                      <a:pt x="17333" y="12525"/>
                    </a:cubicBezTo>
                    <a:cubicBezTo>
                      <a:pt x="17362" y="12491"/>
                      <a:pt x="17362" y="12491"/>
                      <a:pt x="17362" y="12491"/>
                    </a:cubicBezTo>
                    <a:cubicBezTo>
                      <a:pt x="17362" y="12422"/>
                      <a:pt x="17333" y="12422"/>
                      <a:pt x="17348" y="12353"/>
                    </a:cubicBezTo>
                    <a:cubicBezTo>
                      <a:pt x="17362" y="12353"/>
                      <a:pt x="17362" y="12353"/>
                      <a:pt x="17362" y="12353"/>
                    </a:cubicBezTo>
                    <a:cubicBezTo>
                      <a:pt x="17421" y="12318"/>
                      <a:pt x="17407" y="12215"/>
                      <a:pt x="17421" y="12180"/>
                    </a:cubicBezTo>
                    <a:cubicBezTo>
                      <a:pt x="17436" y="12146"/>
                      <a:pt x="17436" y="12215"/>
                      <a:pt x="17451" y="12215"/>
                    </a:cubicBezTo>
                    <a:cubicBezTo>
                      <a:pt x="17465" y="12180"/>
                      <a:pt x="17480" y="12111"/>
                      <a:pt x="17495" y="12111"/>
                    </a:cubicBezTo>
                    <a:cubicBezTo>
                      <a:pt x="17539" y="12077"/>
                      <a:pt x="17568" y="12111"/>
                      <a:pt x="17613" y="12077"/>
                    </a:cubicBezTo>
                    <a:cubicBezTo>
                      <a:pt x="17642" y="12077"/>
                      <a:pt x="17701" y="12008"/>
                      <a:pt x="17730" y="12008"/>
                    </a:cubicBezTo>
                    <a:cubicBezTo>
                      <a:pt x="17745" y="12042"/>
                      <a:pt x="17760" y="12180"/>
                      <a:pt x="17789" y="12180"/>
                    </a:cubicBezTo>
                    <a:cubicBezTo>
                      <a:pt x="17789" y="12180"/>
                      <a:pt x="17819" y="12180"/>
                      <a:pt x="17819" y="12146"/>
                    </a:cubicBezTo>
                    <a:cubicBezTo>
                      <a:pt x="17848" y="12111"/>
                      <a:pt x="17863" y="12077"/>
                      <a:pt x="17877" y="12042"/>
                    </a:cubicBezTo>
                    <a:cubicBezTo>
                      <a:pt x="17877" y="12042"/>
                      <a:pt x="17892" y="12215"/>
                      <a:pt x="17877" y="12249"/>
                    </a:cubicBezTo>
                    <a:cubicBezTo>
                      <a:pt x="17877" y="12284"/>
                      <a:pt x="17863" y="12249"/>
                      <a:pt x="17848" y="12284"/>
                    </a:cubicBezTo>
                    <a:cubicBezTo>
                      <a:pt x="17833" y="12318"/>
                      <a:pt x="17833" y="12422"/>
                      <a:pt x="17819" y="12525"/>
                    </a:cubicBezTo>
                    <a:cubicBezTo>
                      <a:pt x="17848" y="12491"/>
                      <a:pt x="17863" y="12525"/>
                      <a:pt x="17877" y="12491"/>
                    </a:cubicBezTo>
                    <a:cubicBezTo>
                      <a:pt x="17877" y="12491"/>
                      <a:pt x="17907" y="12318"/>
                      <a:pt x="17907" y="12456"/>
                    </a:cubicBezTo>
                    <a:cubicBezTo>
                      <a:pt x="17892" y="12491"/>
                      <a:pt x="17892" y="12491"/>
                      <a:pt x="17892" y="12491"/>
                    </a:cubicBezTo>
                    <a:cubicBezTo>
                      <a:pt x="17892" y="12491"/>
                      <a:pt x="17892" y="12525"/>
                      <a:pt x="17892" y="12560"/>
                    </a:cubicBezTo>
                    <a:cubicBezTo>
                      <a:pt x="17877" y="12560"/>
                      <a:pt x="17863" y="12560"/>
                      <a:pt x="17863" y="12560"/>
                    </a:cubicBezTo>
                    <a:cubicBezTo>
                      <a:pt x="17863" y="12594"/>
                      <a:pt x="17863" y="12629"/>
                      <a:pt x="17863" y="12629"/>
                    </a:cubicBezTo>
                    <a:cubicBezTo>
                      <a:pt x="17892" y="12698"/>
                      <a:pt x="17892" y="12698"/>
                      <a:pt x="17892" y="12698"/>
                    </a:cubicBezTo>
                    <a:cubicBezTo>
                      <a:pt x="17922" y="12629"/>
                      <a:pt x="17936" y="12560"/>
                      <a:pt x="17951" y="12525"/>
                    </a:cubicBezTo>
                    <a:cubicBezTo>
                      <a:pt x="17966" y="12491"/>
                      <a:pt x="17980" y="12491"/>
                      <a:pt x="17995" y="12456"/>
                    </a:cubicBezTo>
                    <a:cubicBezTo>
                      <a:pt x="18010" y="12456"/>
                      <a:pt x="17995" y="12387"/>
                      <a:pt x="17995" y="12387"/>
                    </a:cubicBezTo>
                    <a:cubicBezTo>
                      <a:pt x="18010" y="12353"/>
                      <a:pt x="18025" y="12387"/>
                      <a:pt x="18025" y="12353"/>
                    </a:cubicBezTo>
                    <a:cubicBezTo>
                      <a:pt x="18039" y="12353"/>
                      <a:pt x="18039" y="12284"/>
                      <a:pt x="18054" y="12284"/>
                    </a:cubicBezTo>
                    <a:cubicBezTo>
                      <a:pt x="18069" y="12215"/>
                      <a:pt x="18128" y="12077"/>
                      <a:pt x="18172" y="12077"/>
                    </a:cubicBezTo>
                    <a:cubicBezTo>
                      <a:pt x="18245" y="12077"/>
                      <a:pt x="18172" y="12249"/>
                      <a:pt x="18289" y="12146"/>
                    </a:cubicBezTo>
                    <a:cubicBezTo>
                      <a:pt x="18275" y="12111"/>
                      <a:pt x="18289" y="12008"/>
                      <a:pt x="18260" y="12077"/>
                    </a:cubicBezTo>
                    <a:cubicBezTo>
                      <a:pt x="18260" y="12008"/>
                      <a:pt x="18245" y="11904"/>
                      <a:pt x="18245" y="11835"/>
                    </a:cubicBezTo>
                    <a:cubicBezTo>
                      <a:pt x="18260" y="11835"/>
                      <a:pt x="18275" y="11835"/>
                      <a:pt x="18289" y="11801"/>
                    </a:cubicBezTo>
                    <a:cubicBezTo>
                      <a:pt x="18289" y="11766"/>
                      <a:pt x="18275" y="11732"/>
                      <a:pt x="18289" y="11697"/>
                    </a:cubicBezTo>
                    <a:cubicBezTo>
                      <a:pt x="18289" y="11697"/>
                      <a:pt x="18319" y="11663"/>
                      <a:pt x="18334" y="11663"/>
                    </a:cubicBezTo>
                    <a:cubicBezTo>
                      <a:pt x="18348" y="11663"/>
                      <a:pt x="18378" y="11594"/>
                      <a:pt x="18392" y="11594"/>
                    </a:cubicBezTo>
                    <a:cubicBezTo>
                      <a:pt x="18437" y="11594"/>
                      <a:pt x="18466" y="11732"/>
                      <a:pt x="18525" y="11766"/>
                    </a:cubicBezTo>
                    <a:cubicBezTo>
                      <a:pt x="18525" y="11766"/>
                      <a:pt x="18495" y="11801"/>
                      <a:pt x="18481" y="11801"/>
                    </a:cubicBezTo>
                    <a:cubicBezTo>
                      <a:pt x="18407" y="11766"/>
                      <a:pt x="18437" y="11697"/>
                      <a:pt x="18378" y="11835"/>
                    </a:cubicBezTo>
                    <a:cubicBezTo>
                      <a:pt x="18378" y="11835"/>
                      <a:pt x="18348" y="11870"/>
                      <a:pt x="18348" y="11870"/>
                    </a:cubicBezTo>
                    <a:cubicBezTo>
                      <a:pt x="18348" y="11973"/>
                      <a:pt x="18378" y="12042"/>
                      <a:pt x="18378" y="12146"/>
                    </a:cubicBezTo>
                    <a:cubicBezTo>
                      <a:pt x="18378" y="12146"/>
                      <a:pt x="18348" y="12180"/>
                      <a:pt x="18348" y="12215"/>
                    </a:cubicBezTo>
                    <a:cubicBezTo>
                      <a:pt x="18319" y="12318"/>
                      <a:pt x="18334" y="12353"/>
                      <a:pt x="18348" y="12456"/>
                    </a:cubicBezTo>
                    <a:cubicBezTo>
                      <a:pt x="18319" y="12491"/>
                      <a:pt x="18319" y="12491"/>
                      <a:pt x="18319" y="12491"/>
                    </a:cubicBezTo>
                    <a:cubicBezTo>
                      <a:pt x="18304" y="12491"/>
                      <a:pt x="18319" y="12560"/>
                      <a:pt x="18319" y="12560"/>
                    </a:cubicBezTo>
                    <a:cubicBezTo>
                      <a:pt x="18260" y="12594"/>
                      <a:pt x="18216" y="12560"/>
                      <a:pt x="18172" y="12560"/>
                    </a:cubicBezTo>
                    <a:cubicBezTo>
                      <a:pt x="18172" y="12560"/>
                      <a:pt x="18157" y="12629"/>
                      <a:pt x="18142" y="12629"/>
                    </a:cubicBezTo>
                    <a:cubicBezTo>
                      <a:pt x="18128" y="12663"/>
                      <a:pt x="18098" y="12629"/>
                      <a:pt x="18083" y="12629"/>
                    </a:cubicBezTo>
                    <a:cubicBezTo>
                      <a:pt x="18069" y="12629"/>
                      <a:pt x="18069" y="12663"/>
                      <a:pt x="18054" y="12698"/>
                    </a:cubicBezTo>
                    <a:cubicBezTo>
                      <a:pt x="18054" y="12905"/>
                      <a:pt x="18054" y="12905"/>
                      <a:pt x="18054" y="12905"/>
                    </a:cubicBezTo>
                    <a:cubicBezTo>
                      <a:pt x="18054" y="12905"/>
                      <a:pt x="18010" y="12905"/>
                      <a:pt x="18010" y="12939"/>
                    </a:cubicBezTo>
                    <a:cubicBezTo>
                      <a:pt x="18010" y="12939"/>
                      <a:pt x="18010" y="13008"/>
                      <a:pt x="18010" y="13043"/>
                    </a:cubicBezTo>
                    <a:cubicBezTo>
                      <a:pt x="17966" y="13181"/>
                      <a:pt x="17966" y="13181"/>
                      <a:pt x="17966" y="13181"/>
                    </a:cubicBezTo>
                    <a:cubicBezTo>
                      <a:pt x="17951" y="13181"/>
                      <a:pt x="17936" y="13181"/>
                      <a:pt x="17907" y="13215"/>
                    </a:cubicBezTo>
                    <a:cubicBezTo>
                      <a:pt x="17892" y="13250"/>
                      <a:pt x="17907" y="13284"/>
                      <a:pt x="17892" y="13353"/>
                    </a:cubicBezTo>
                    <a:cubicBezTo>
                      <a:pt x="17892" y="13388"/>
                      <a:pt x="17848" y="13388"/>
                      <a:pt x="17833" y="13422"/>
                    </a:cubicBezTo>
                    <a:cubicBezTo>
                      <a:pt x="17833" y="13422"/>
                      <a:pt x="17804" y="13526"/>
                      <a:pt x="17789" y="13526"/>
                    </a:cubicBezTo>
                    <a:cubicBezTo>
                      <a:pt x="17789" y="13560"/>
                      <a:pt x="17804" y="13595"/>
                      <a:pt x="17789" y="13595"/>
                    </a:cubicBezTo>
                    <a:cubicBezTo>
                      <a:pt x="17774" y="13664"/>
                      <a:pt x="17701" y="13767"/>
                      <a:pt x="17671" y="13836"/>
                    </a:cubicBezTo>
                    <a:cubicBezTo>
                      <a:pt x="17671" y="13871"/>
                      <a:pt x="17657" y="13940"/>
                      <a:pt x="17642" y="13974"/>
                    </a:cubicBezTo>
                    <a:cubicBezTo>
                      <a:pt x="17613" y="14009"/>
                      <a:pt x="17598" y="13940"/>
                      <a:pt x="17583" y="13940"/>
                    </a:cubicBezTo>
                    <a:cubicBezTo>
                      <a:pt x="17554" y="13940"/>
                      <a:pt x="17554" y="14078"/>
                      <a:pt x="17524" y="14078"/>
                    </a:cubicBezTo>
                    <a:cubicBezTo>
                      <a:pt x="17510" y="14078"/>
                      <a:pt x="17436" y="14078"/>
                      <a:pt x="17421" y="14078"/>
                    </a:cubicBezTo>
                    <a:cubicBezTo>
                      <a:pt x="17421" y="14112"/>
                      <a:pt x="17421" y="14112"/>
                      <a:pt x="17421" y="14112"/>
                    </a:cubicBezTo>
                    <a:cubicBezTo>
                      <a:pt x="17421" y="14147"/>
                      <a:pt x="17451" y="14181"/>
                      <a:pt x="17465" y="14181"/>
                    </a:cubicBezTo>
                    <a:cubicBezTo>
                      <a:pt x="17451" y="14319"/>
                      <a:pt x="17436" y="14423"/>
                      <a:pt x="17436" y="14561"/>
                    </a:cubicBezTo>
                    <a:cubicBezTo>
                      <a:pt x="17362" y="14561"/>
                      <a:pt x="17392" y="14596"/>
                      <a:pt x="17348" y="14665"/>
                    </a:cubicBezTo>
                    <a:cubicBezTo>
                      <a:pt x="17333" y="14665"/>
                      <a:pt x="17318" y="14665"/>
                      <a:pt x="17318" y="14665"/>
                    </a:cubicBezTo>
                    <a:cubicBezTo>
                      <a:pt x="17304" y="14768"/>
                      <a:pt x="17318" y="14837"/>
                      <a:pt x="17304" y="14941"/>
                    </a:cubicBezTo>
                    <a:cubicBezTo>
                      <a:pt x="17304" y="14975"/>
                      <a:pt x="17274" y="15079"/>
                      <a:pt x="17274" y="15113"/>
                    </a:cubicBezTo>
                    <a:cubicBezTo>
                      <a:pt x="17259" y="15286"/>
                      <a:pt x="17259" y="15458"/>
                      <a:pt x="17274" y="15596"/>
                    </a:cubicBezTo>
                    <a:cubicBezTo>
                      <a:pt x="17289" y="15700"/>
                      <a:pt x="17318" y="15803"/>
                      <a:pt x="17333" y="15907"/>
                    </a:cubicBezTo>
                    <a:cubicBezTo>
                      <a:pt x="17333" y="16079"/>
                      <a:pt x="17318" y="16252"/>
                      <a:pt x="17333" y="16459"/>
                    </a:cubicBezTo>
                    <a:cubicBezTo>
                      <a:pt x="17333" y="16459"/>
                      <a:pt x="17348" y="16700"/>
                      <a:pt x="17348" y="16735"/>
                    </a:cubicBezTo>
                    <a:cubicBezTo>
                      <a:pt x="17348" y="16769"/>
                      <a:pt x="17377" y="16804"/>
                      <a:pt x="17377" y="16873"/>
                    </a:cubicBezTo>
                    <a:cubicBezTo>
                      <a:pt x="17407" y="16976"/>
                      <a:pt x="17377" y="17080"/>
                      <a:pt x="17377" y="17218"/>
                    </a:cubicBezTo>
                    <a:cubicBezTo>
                      <a:pt x="17377" y="17218"/>
                      <a:pt x="17407" y="17252"/>
                      <a:pt x="17407" y="17287"/>
                    </a:cubicBezTo>
                    <a:cubicBezTo>
                      <a:pt x="17421" y="17321"/>
                      <a:pt x="17407" y="17356"/>
                      <a:pt x="17407" y="17390"/>
                    </a:cubicBezTo>
                    <a:cubicBezTo>
                      <a:pt x="17421" y="17390"/>
                      <a:pt x="17436" y="17390"/>
                      <a:pt x="17436" y="17390"/>
                    </a:cubicBezTo>
                    <a:cubicBezTo>
                      <a:pt x="17451" y="17390"/>
                      <a:pt x="17613" y="17011"/>
                      <a:pt x="17613" y="17011"/>
                    </a:cubicBezTo>
                    <a:cubicBezTo>
                      <a:pt x="17642" y="16873"/>
                      <a:pt x="17598" y="16735"/>
                      <a:pt x="17627" y="16597"/>
                    </a:cubicBezTo>
                    <a:cubicBezTo>
                      <a:pt x="17627" y="16597"/>
                      <a:pt x="17657" y="16597"/>
                      <a:pt x="17657" y="16597"/>
                    </a:cubicBezTo>
                    <a:cubicBezTo>
                      <a:pt x="17671" y="16597"/>
                      <a:pt x="17686" y="16528"/>
                      <a:pt x="17701" y="16528"/>
                    </a:cubicBezTo>
                    <a:cubicBezTo>
                      <a:pt x="17730" y="16493"/>
                      <a:pt x="17760" y="16528"/>
                      <a:pt x="17789" y="16528"/>
                    </a:cubicBezTo>
                    <a:cubicBezTo>
                      <a:pt x="17789" y="16459"/>
                      <a:pt x="17789" y="16459"/>
                      <a:pt x="17789" y="16459"/>
                    </a:cubicBezTo>
                    <a:cubicBezTo>
                      <a:pt x="17774" y="16424"/>
                      <a:pt x="17760" y="16252"/>
                      <a:pt x="17774" y="16148"/>
                    </a:cubicBezTo>
                    <a:cubicBezTo>
                      <a:pt x="17774" y="16148"/>
                      <a:pt x="17848" y="15907"/>
                      <a:pt x="17848" y="15907"/>
                    </a:cubicBezTo>
                    <a:cubicBezTo>
                      <a:pt x="17907" y="15769"/>
                      <a:pt x="17951" y="15769"/>
                      <a:pt x="18025" y="15838"/>
                    </a:cubicBezTo>
                    <a:cubicBezTo>
                      <a:pt x="18039" y="15803"/>
                      <a:pt x="18054" y="15700"/>
                      <a:pt x="18069" y="15700"/>
                    </a:cubicBezTo>
                    <a:cubicBezTo>
                      <a:pt x="18083" y="15700"/>
                      <a:pt x="18083" y="15700"/>
                      <a:pt x="18083" y="15700"/>
                    </a:cubicBezTo>
                    <a:cubicBezTo>
                      <a:pt x="18083" y="15665"/>
                      <a:pt x="18098" y="15631"/>
                      <a:pt x="18083" y="15596"/>
                    </a:cubicBezTo>
                    <a:cubicBezTo>
                      <a:pt x="18083" y="15562"/>
                      <a:pt x="18025" y="15458"/>
                      <a:pt x="18010" y="15424"/>
                    </a:cubicBezTo>
                    <a:cubicBezTo>
                      <a:pt x="18025" y="15320"/>
                      <a:pt x="18039" y="15148"/>
                      <a:pt x="18039" y="15044"/>
                    </a:cubicBezTo>
                    <a:cubicBezTo>
                      <a:pt x="18069" y="15010"/>
                      <a:pt x="18083" y="15010"/>
                      <a:pt x="18113" y="15010"/>
                    </a:cubicBezTo>
                    <a:cubicBezTo>
                      <a:pt x="18113" y="15010"/>
                      <a:pt x="18128" y="14941"/>
                      <a:pt x="18142" y="14941"/>
                    </a:cubicBezTo>
                    <a:cubicBezTo>
                      <a:pt x="18157" y="14941"/>
                      <a:pt x="18186" y="14975"/>
                      <a:pt x="18201" y="15010"/>
                    </a:cubicBezTo>
                    <a:cubicBezTo>
                      <a:pt x="18216" y="14975"/>
                      <a:pt x="18216" y="14941"/>
                      <a:pt x="18231" y="14941"/>
                    </a:cubicBezTo>
                    <a:cubicBezTo>
                      <a:pt x="18231" y="14872"/>
                      <a:pt x="18231" y="14837"/>
                      <a:pt x="18231" y="14768"/>
                    </a:cubicBezTo>
                    <a:cubicBezTo>
                      <a:pt x="18201" y="14768"/>
                      <a:pt x="18186" y="14768"/>
                      <a:pt x="18157" y="14803"/>
                    </a:cubicBezTo>
                    <a:cubicBezTo>
                      <a:pt x="18157" y="14768"/>
                      <a:pt x="18157" y="14734"/>
                      <a:pt x="18157" y="14699"/>
                    </a:cubicBezTo>
                    <a:cubicBezTo>
                      <a:pt x="18157" y="14665"/>
                      <a:pt x="18113" y="14630"/>
                      <a:pt x="18113" y="14596"/>
                    </a:cubicBezTo>
                    <a:cubicBezTo>
                      <a:pt x="18113" y="14527"/>
                      <a:pt x="18128" y="14492"/>
                      <a:pt x="18142" y="14458"/>
                    </a:cubicBezTo>
                    <a:cubicBezTo>
                      <a:pt x="18142" y="14423"/>
                      <a:pt x="18142" y="14354"/>
                      <a:pt x="18142" y="14319"/>
                    </a:cubicBezTo>
                    <a:cubicBezTo>
                      <a:pt x="18157" y="14285"/>
                      <a:pt x="18172" y="14285"/>
                      <a:pt x="18186" y="14250"/>
                    </a:cubicBezTo>
                    <a:cubicBezTo>
                      <a:pt x="18201" y="14250"/>
                      <a:pt x="18216" y="14112"/>
                      <a:pt x="18216" y="14112"/>
                    </a:cubicBezTo>
                    <a:cubicBezTo>
                      <a:pt x="18216" y="14112"/>
                      <a:pt x="18216" y="14043"/>
                      <a:pt x="18216" y="14043"/>
                    </a:cubicBezTo>
                    <a:cubicBezTo>
                      <a:pt x="18186" y="14009"/>
                      <a:pt x="18172" y="14009"/>
                      <a:pt x="18128" y="13974"/>
                    </a:cubicBezTo>
                    <a:cubicBezTo>
                      <a:pt x="18128" y="14009"/>
                      <a:pt x="18128" y="14009"/>
                      <a:pt x="18128" y="14009"/>
                    </a:cubicBezTo>
                    <a:cubicBezTo>
                      <a:pt x="18113" y="14009"/>
                      <a:pt x="18098" y="13974"/>
                      <a:pt x="18098" y="13974"/>
                    </a:cubicBezTo>
                    <a:cubicBezTo>
                      <a:pt x="18069" y="13733"/>
                      <a:pt x="18083" y="13629"/>
                      <a:pt x="18157" y="13491"/>
                    </a:cubicBezTo>
                    <a:cubicBezTo>
                      <a:pt x="18157" y="13491"/>
                      <a:pt x="18186" y="13457"/>
                      <a:pt x="18186" y="13422"/>
                    </a:cubicBezTo>
                    <a:cubicBezTo>
                      <a:pt x="18186" y="13422"/>
                      <a:pt x="18186" y="13388"/>
                      <a:pt x="18186" y="13388"/>
                    </a:cubicBezTo>
                    <a:cubicBezTo>
                      <a:pt x="18201" y="13353"/>
                      <a:pt x="18216" y="13388"/>
                      <a:pt x="18231" y="13353"/>
                    </a:cubicBezTo>
                    <a:cubicBezTo>
                      <a:pt x="18231" y="13319"/>
                      <a:pt x="18216" y="13250"/>
                      <a:pt x="18231" y="13250"/>
                    </a:cubicBezTo>
                    <a:cubicBezTo>
                      <a:pt x="18231" y="13250"/>
                      <a:pt x="18260" y="13250"/>
                      <a:pt x="18260" y="13250"/>
                    </a:cubicBezTo>
                    <a:cubicBezTo>
                      <a:pt x="18260" y="13181"/>
                      <a:pt x="18231" y="13181"/>
                      <a:pt x="18245" y="13112"/>
                    </a:cubicBezTo>
                    <a:cubicBezTo>
                      <a:pt x="18260" y="13112"/>
                      <a:pt x="18260" y="13112"/>
                      <a:pt x="18260" y="13112"/>
                    </a:cubicBezTo>
                    <a:cubicBezTo>
                      <a:pt x="18289" y="13077"/>
                      <a:pt x="18289" y="12974"/>
                      <a:pt x="18304" y="12905"/>
                    </a:cubicBezTo>
                    <a:cubicBezTo>
                      <a:pt x="18304" y="12905"/>
                      <a:pt x="18334" y="12905"/>
                      <a:pt x="18334" y="12905"/>
                    </a:cubicBezTo>
                    <a:cubicBezTo>
                      <a:pt x="18334" y="12905"/>
                      <a:pt x="18348" y="12974"/>
                      <a:pt x="18348" y="12974"/>
                    </a:cubicBezTo>
                    <a:cubicBezTo>
                      <a:pt x="18378" y="13008"/>
                      <a:pt x="18378" y="12939"/>
                      <a:pt x="18407" y="12974"/>
                    </a:cubicBezTo>
                    <a:cubicBezTo>
                      <a:pt x="18422" y="12974"/>
                      <a:pt x="18422" y="13008"/>
                      <a:pt x="18437" y="13043"/>
                    </a:cubicBezTo>
                    <a:cubicBezTo>
                      <a:pt x="18437" y="13043"/>
                      <a:pt x="18451" y="13008"/>
                      <a:pt x="18466" y="13043"/>
                    </a:cubicBezTo>
                    <a:cubicBezTo>
                      <a:pt x="18466" y="13008"/>
                      <a:pt x="18466" y="12939"/>
                      <a:pt x="18466" y="12905"/>
                    </a:cubicBezTo>
                    <a:cubicBezTo>
                      <a:pt x="18466" y="12905"/>
                      <a:pt x="18569" y="12801"/>
                      <a:pt x="18584" y="12767"/>
                    </a:cubicBezTo>
                    <a:cubicBezTo>
                      <a:pt x="18584" y="12767"/>
                      <a:pt x="18613" y="12663"/>
                      <a:pt x="18613" y="12663"/>
                    </a:cubicBezTo>
                    <a:cubicBezTo>
                      <a:pt x="18657" y="12594"/>
                      <a:pt x="18598" y="12836"/>
                      <a:pt x="18598" y="12905"/>
                    </a:cubicBezTo>
                    <a:cubicBezTo>
                      <a:pt x="18598" y="13043"/>
                      <a:pt x="18613" y="13112"/>
                      <a:pt x="18672" y="13043"/>
                    </a:cubicBezTo>
                    <a:cubicBezTo>
                      <a:pt x="18746" y="12801"/>
                      <a:pt x="18746" y="12801"/>
                      <a:pt x="18746" y="12801"/>
                    </a:cubicBezTo>
                    <a:cubicBezTo>
                      <a:pt x="18746" y="12767"/>
                      <a:pt x="18746" y="12732"/>
                      <a:pt x="18746" y="12698"/>
                    </a:cubicBezTo>
                    <a:cubicBezTo>
                      <a:pt x="18760" y="12663"/>
                      <a:pt x="18760" y="12698"/>
                      <a:pt x="18775" y="12698"/>
                    </a:cubicBezTo>
                    <a:cubicBezTo>
                      <a:pt x="18775" y="12698"/>
                      <a:pt x="18775" y="12663"/>
                      <a:pt x="18790" y="12663"/>
                    </a:cubicBezTo>
                    <a:cubicBezTo>
                      <a:pt x="18790" y="12663"/>
                      <a:pt x="18804" y="12663"/>
                      <a:pt x="18819" y="12663"/>
                    </a:cubicBezTo>
                    <a:cubicBezTo>
                      <a:pt x="18819" y="12663"/>
                      <a:pt x="18834" y="12560"/>
                      <a:pt x="18878" y="12560"/>
                    </a:cubicBezTo>
                    <a:cubicBezTo>
                      <a:pt x="18907" y="12560"/>
                      <a:pt x="18966" y="12698"/>
                      <a:pt x="18981" y="12732"/>
                    </a:cubicBezTo>
                    <a:cubicBezTo>
                      <a:pt x="19010" y="12767"/>
                      <a:pt x="19025" y="12698"/>
                      <a:pt x="19040" y="12767"/>
                    </a:cubicBezTo>
                    <a:cubicBezTo>
                      <a:pt x="19040" y="12767"/>
                      <a:pt x="19025" y="12870"/>
                      <a:pt x="19040" y="12905"/>
                    </a:cubicBezTo>
                    <a:cubicBezTo>
                      <a:pt x="19040" y="12905"/>
                      <a:pt x="19128" y="13008"/>
                      <a:pt x="19143" y="13043"/>
                    </a:cubicBezTo>
                    <a:cubicBezTo>
                      <a:pt x="19157" y="12974"/>
                      <a:pt x="19157" y="12836"/>
                      <a:pt x="19172" y="12767"/>
                    </a:cubicBezTo>
                    <a:cubicBezTo>
                      <a:pt x="19187" y="12732"/>
                      <a:pt x="19216" y="12698"/>
                      <a:pt x="19216" y="12698"/>
                    </a:cubicBezTo>
                    <a:cubicBezTo>
                      <a:pt x="19216" y="12629"/>
                      <a:pt x="19216" y="12629"/>
                      <a:pt x="19216" y="12629"/>
                    </a:cubicBezTo>
                    <a:cubicBezTo>
                      <a:pt x="19246" y="12594"/>
                      <a:pt x="19275" y="12629"/>
                      <a:pt x="19290" y="12594"/>
                    </a:cubicBezTo>
                    <a:cubicBezTo>
                      <a:pt x="19305" y="12560"/>
                      <a:pt x="19305" y="12491"/>
                      <a:pt x="19305" y="12491"/>
                    </a:cubicBezTo>
                    <a:cubicBezTo>
                      <a:pt x="19290" y="12456"/>
                      <a:pt x="19290" y="12456"/>
                      <a:pt x="19290" y="12456"/>
                    </a:cubicBezTo>
                    <a:cubicBezTo>
                      <a:pt x="19319" y="12422"/>
                      <a:pt x="19349" y="12422"/>
                      <a:pt x="19349" y="12422"/>
                    </a:cubicBezTo>
                    <a:cubicBezTo>
                      <a:pt x="19349" y="12422"/>
                      <a:pt x="19378" y="12456"/>
                      <a:pt x="19393" y="12422"/>
                    </a:cubicBezTo>
                    <a:cubicBezTo>
                      <a:pt x="19408" y="12422"/>
                      <a:pt x="19422" y="12353"/>
                      <a:pt x="19422" y="12318"/>
                    </a:cubicBezTo>
                    <a:cubicBezTo>
                      <a:pt x="19422" y="12284"/>
                      <a:pt x="19408" y="12284"/>
                      <a:pt x="19393" y="12215"/>
                    </a:cubicBezTo>
                    <a:cubicBezTo>
                      <a:pt x="19481" y="12318"/>
                      <a:pt x="19525" y="12318"/>
                      <a:pt x="19496" y="12077"/>
                    </a:cubicBezTo>
                    <a:cubicBezTo>
                      <a:pt x="19525" y="12111"/>
                      <a:pt x="19540" y="12111"/>
                      <a:pt x="19569" y="12146"/>
                    </a:cubicBezTo>
                    <a:cubicBezTo>
                      <a:pt x="19584" y="12111"/>
                      <a:pt x="19599" y="12077"/>
                      <a:pt x="19614" y="12042"/>
                    </a:cubicBezTo>
                    <a:close/>
                    <a:moveTo>
                      <a:pt x="4929" y="0"/>
                    </a:moveTo>
                    <a:cubicBezTo>
                      <a:pt x="4929" y="69"/>
                      <a:pt x="4929" y="69"/>
                      <a:pt x="4929" y="69"/>
                    </a:cubicBezTo>
                    <a:cubicBezTo>
                      <a:pt x="4959" y="69"/>
                      <a:pt x="5017" y="69"/>
                      <a:pt x="5017" y="69"/>
                    </a:cubicBezTo>
                    <a:cubicBezTo>
                      <a:pt x="5047" y="104"/>
                      <a:pt x="5017" y="0"/>
                      <a:pt x="5017" y="0"/>
                    </a:cubicBezTo>
                    <a:cubicBezTo>
                      <a:pt x="5003" y="0"/>
                      <a:pt x="4959" y="0"/>
                      <a:pt x="4929" y="0"/>
                    </a:cubicBezTo>
                    <a:close/>
                    <a:moveTo>
                      <a:pt x="4811" y="173"/>
                    </a:moveTo>
                    <a:cubicBezTo>
                      <a:pt x="4811" y="173"/>
                      <a:pt x="4811" y="276"/>
                      <a:pt x="4811" y="311"/>
                    </a:cubicBezTo>
                    <a:cubicBezTo>
                      <a:pt x="4826" y="311"/>
                      <a:pt x="4811" y="311"/>
                      <a:pt x="4826" y="345"/>
                    </a:cubicBezTo>
                    <a:cubicBezTo>
                      <a:pt x="4841" y="345"/>
                      <a:pt x="4929" y="311"/>
                      <a:pt x="4870" y="242"/>
                    </a:cubicBezTo>
                    <a:cubicBezTo>
                      <a:pt x="4856" y="242"/>
                      <a:pt x="4826" y="207"/>
                      <a:pt x="4811" y="173"/>
                    </a:cubicBezTo>
                    <a:close/>
                    <a:moveTo>
                      <a:pt x="4679" y="311"/>
                    </a:moveTo>
                    <a:cubicBezTo>
                      <a:pt x="4679" y="311"/>
                      <a:pt x="4664" y="414"/>
                      <a:pt x="4664" y="449"/>
                    </a:cubicBezTo>
                    <a:cubicBezTo>
                      <a:pt x="4488" y="449"/>
                      <a:pt x="4620" y="552"/>
                      <a:pt x="4694" y="518"/>
                    </a:cubicBezTo>
                    <a:cubicBezTo>
                      <a:pt x="4708" y="483"/>
                      <a:pt x="4753" y="414"/>
                      <a:pt x="4767" y="414"/>
                    </a:cubicBezTo>
                    <a:cubicBezTo>
                      <a:pt x="4767" y="380"/>
                      <a:pt x="4767" y="380"/>
                      <a:pt x="4767" y="380"/>
                    </a:cubicBezTo>
                    <a:cubicBezTo>
                      <a:pt x="4753" y="380"/>
                      <a:pt x="4723" y="380"/>
                      <a:pt x="4708" y="380"/>
                    </a:cubicBezTo>
                    <a:cubicBezTo>
                      <a:pt x="4694" y="345"/>
                      <a:pt x="4708" y="311"/>
                      <a:pt x="4679" y="311"/>
                    </a:cubicBezTo>
                    <a:close/>
                    <a:moveTo>
                      <a:pt x="4914" y="380"/>
                    </a:moveTo>
                    <a:cubicBezTo>
                      <a:pt x="4914" y="380"/>
                      <a:pt x="4885" y="449"/>
                      <a:pt x="4914" y="449"/>
                    </a:cubicBezTo>
                    <a:cubicBezTo>
                      <a:pt x="4944" y="449"/>
                      <a:pt x="4973" y="345"/>
                      <a:pt x="4914" y="380"/>
                    </a:cubicBezTo>
                    <a:close/>
                    <a:moveTo>
                      <a:pt x="4782" y="483"/>
                    </a:moveTo>
                    <a:cubicBezTo>
                      <a:pt x="4782" y="483"/>
                      <a:pt x="4753" y="552"/>
                      <a:pt x="4753" y="552"/>
                    </a:cubicBezTo>
                    <a:cubicBezTo>
                      <a:pt x="4753" y="552"/>
                      <a:pt x="4782" y="552"/>
                      <a:pt x="4782" y="587"/>
                    </a:cubicBezTo>
                    <a:cubicBezTo>
                      <a:pt x="4797" y="552"/>
                      <a:pt x="4797" y="483"/>
                      <a:pt x="4811" y="483"/>
                    </a:cubicBezTo>
                    <a:cubicBezTo>
                      <a:pt x="4797" y="483"/>
                      <a:pt x="4782" y="483"/>
                      <a:pt x="4782" y="483"/>
                    </a:cubicBezTo>
                    <a:close/>
                    <a:moveTo>
                      <a:pt x="4870" y="656"/>
                    </a:moveTo>
                    <a:cubicBezTo>
                      <a:pt x="4885" y="656"/>
                      <a:pt x="4885" y="725"/>
                      <a:pt x="4900" y="725"/>
                    </a:cubicBezTo>
                    <a:cubicBezTo>
                      <a:pt x="4914" y="759"/>
                      <a:pt x="4900" y="656"/>
                      <a:pt x="4900" y="656"/>
                    </a:cubicBezTo>
                    <a:cubicBezTo>
                      <a:pt x="4900" y="656"/>
                      <a:pt x="4885" y="656"/>
                      <a:pt x="4870" y="656"/>
                    </a:cubicBezTo>
                    <a:close/>
                    <a:moveTo>
                      <a:pt x="4502" y="656"/>
                    </a:moveTo>
                    <a:cubicBezTo>
                      <a:pt x="4517" y="690"/>
                      <a:pt x="4488" y="690"/>
                      <a:pt x="4532" y="759"/>
                    </a:cubicBezTo>
                    <a:cubicBezTo>
                      <a:pt x="4532" y="794"/>
                      <a:pt x="4532" y="794"/>
                      <a:pt x="4532" y="794"/>
                    </a:cubicBezTo>
                    <a:cubicBezTo>
                      <a:pt x="4547" y="759"/>
                      <a:pt x="4591" y="759"/>
                      <a:pt x="4576" y="759"/>
                    </a:cubicBezTo>
                    <a:cubicBezTo>
                      <a:pt x="4605" y="794"/>
                      <a:pt x="4591" y="690"/>
                      <a:pt x="4561" y="656"/>
                    </a:cubicBezTo>
                    <a:cubicBezTo>
                      <a:pt x="4547" y="656"/>
                      <a:pt x="4517" y="656"/>
                      <a:pt x="4502" y="656"/>
                    </a:cubicBezTo>
                    <a:close/>
                    <a:moveTo>
                      <a:pt x="4694" y="656"/>
                    </a:moveTo>
                    <a:cubicBezTo>
                      <a:pt x="4708" y="690"/>
                      <a:pt x="4708" y="759"/>
                      <a:pt x="4723" y="759"/>
                    </a:cubicBezTo>
                    <a:cubicBezTo>
                      <a:pt x="4738" y="794"/>
                      <a:pt x="4767" y="759"/>
                      <a:pt x="4782" y="794"/>
                    </a:cubicBezTo>
                    <a:cubicBezTo>
                      <a:pt x="4797" y="828"/>
                      <a:pt x="4797" y="863"/>
                      <a:pt x="4811" y="863"/>
                    </a:cubicBezTo>
                    <a:cubicBezTo>
                      <a:pt x="4826" y="863"/>
                      <a:pt x="4826" y="863"/>
                      <a:pt x="4841" y="863"/>
                    </a:cubicBezTo>
                    <a:cubicBezTo>
                      <a:pt x="4929" y="725"/>
                      <a:pt x="4738" y="690"/>
                      <a:pt x="4694" y="656"/>
                    </a:cubicBezTo>
                    <a:close/>
                    <a:moveTo>
                      <a:pt x="4635" y="690"/>
                    </a:moveTo>
                    <a:cubicBezTo>
                      <a:pt x="4605" y="794"/>
                      <a:pt x="4605" y="794"/>
                      <a:pt x="4605" y="794"/>
                    </a:cubicBezTo>
                    <a:cubicBezTo>
                      <a:pt x="4620" y="794"/>
                      <a:pt x="4620" y="828"/>
                      <a:pt x="4620" y="863"/>
                    </a:cubicBezTo>
                    <a:cubicBezTo>
                      <a:pt x="4635" y="828"/>
                      <a:pt x="4650" y="828"/>
                      <a:pt x="4650" y="828"/>
                    </a:cubicBezTo>
                    <a:cubicBezTo>
                      <a:pt x="4664" y="828"/>
                      <a:pt x="4664" y="897"/>
                      <a:pt x="4664" y="932"/>
                    </a:cubicBezTo>
                    <a:cubicBezTo>
                      <a:pt x="4694" y="932"/>
                      <a:pt x="4694" y="897"/>
                      <a:pt x="4708" y="897"/>
                    </a:cubicBezTo>
                    <a:cubicBezTo>
                      <a:pt x="4738" y="897"/>
                      <a:pt x="4767" y="966"/>
                      <a:pt x="4782" y="1001"/>
                    </a:cubicBezTo>
                    <a:cubicBezTo>
                      <a:pt x="4811" y="1001"/>
                      <a:pt x="4826" y="932"/>
                      <a:pt x="4841" y="932"/>
                    </a:cubicBezTo>
                    <a:cubicBezTo>
                      <a:pt x="4811" y="897"/>
                      <a:pt x="4753" y="863"/>
                      <a:pt x="4723" y="828"/>
                    </a:cubicBezTo>
                    <a:cubicBezTo>
                      <a:pt x="4708" y="794"/>
                      <a:pt x="4679" y="690"/>
                      <a:pt x="4664" y="690"/>
                    </a:cubicBezTo>
                    <a:cubicBezTo>
                      <a:pt x="4650" y="690"/>
                      <a:pt x="4635" y="690"/>
                      <a:pt x="4635" y="690"/>
                    </a:cubicBezTo>
                    <a:close/>
                    <a:moveTo>
                      <a:pt x="4914" y="794"/>
                    </a:moveTo>
                    <a:cubicBezTo>
                      <a:pt x="4914" y="794"/>
                      <a:pt x="4885" y="828"/>
                      <a:pt x="4885" y="828"/>
                    </a:cubicBezTo>
                    <a:cubicBezTo>
                      <a:pt x="4885" y="828"/>
                      <a:pt x="4870" y="897"/>
                      <a:pt x="4870" y="897"/>
                    </a:cubicBezTo>
                    <a:cubicBezTo>
                      <a:pt x="4885" y="897"/>
                      <a:pt x="4900" y="932"/>
                      <a:pt x="4914" y="932"/>
                    </a:cubicBezTo>
                    <a:cubicBezTo>
                      <a:pt x="4914" y="932"/>
                      <a:pt x="4959" y="759"/>
                      <a:pt x="4914" y="794"/>
                    </a:cubicBezTo>
                    <a:close/>
                    <a:moveTo>
                      <a:pt x="4502" y="897"/>
                    </a:moveTo>
                    <a:cubicBezTo>
                      <a:pt x="4502" y="897"/>
                      <a:pt x="4488" y="932"/>
                      <a:pt x="4488" y="932"/>
                    </a:cubicBezTo>
                    <a:cubicBezTo>
                      <a:pt x="4458" y="1001"/>
                      <a:pt x="4502" y="932"/>
                      <a:pt x="4517" y="966"/>
                    </a:cubicBezTo>
                    <a:cubicBezTo>
                      <a:pt x="4547" y="966"/>
                      <a:pt x="4517" y="1035"/>
                      <a:pt x="4547" y="1035"/>
                    </a:cubicBezTo>
                    <a:cubicBezTo>
                      <a:pt x="4561" y="1001"/>
                      <a:pt x="4561" y="1001"/>
                      <a:pt x="4561" y="1001"/>
                    </a:cubicBezTo>
                    <a:cubicBezTo>
                      <a:pt x="4576" y="966"/>
                      <a:pt x="4605" y="1001"/>
                      <a:pt x="4605" y="1001"/>
                    </a:cubicBezTo>
                    <a:cubicBezTo>
                      <a:pt x="4605" y="932"/>
                      <a:pt x="4605" y="932"/>
                      <a:pt x="4605" y="932"/>
                    </a:cubicBezTo>
                    <a:cubicBezTo>
                      <a:pt x="4591" y="932"/>
                      <a:pt x="4517" y="897"/>
                      <a:pt x="4502" y="897"/>
                    </a:cubicBezTo>
                    <a:close/>
                    <a:moveTo>
                      <a:pt x="5753" y="897"/>
                    </a:moveTo>
                    <a:cubicBezTo>
                      <a:pt x="5724" y="897"/>
                      <a:pt x="5694" y="1035"/>
                      <a:pt x="5665" y="1070"/>
                    </a:cubicBezTo>
                    <a:cubicBezTo>
                      <a:pt x="5635" y="1070"/>
                      <a:pt x="5606" y="1035"/>
                      <a:pt x="5577" y="1070"/>
                    </a:cubicBezTo>
                    <a:cubicBezTo>
                      <a:pt x="5577" y="1070"/>
                      <a:pt x="5606" y="1139"/>
                      <a:pt x="5606" y="1139"/>
                    </a:cubicBezTo>
                    <a:cubicBezTo>
                      <a:pt x="5591" y="1139"/>
                      <a:pt x="5577" y="1139"/>
                      <a:pt x="5562" y="1139"/>
                    </a:cubicBezTo>
                    <a:cubicBezTo>
                      <a:pt x="5562" y="1139"/>
                      <a:pt x="5562" y="1208"/>
                      <a:pt x="5562" y="1208"/>
                    </a:cubicBezTo>
                    <a:cubicBezTo>
                      <a:pt x="5562" y="1242"/>
                      <a:pt x="5577" y="1208"/>
                      <a:pt x="5591" y="1242"/>
                    </a:cubicBezTo>
                    <a:cubicBezTo>
                      <a:pt x="5606" y="1277"/>
                      <a:pt x="5606" y="1346"/>
                      <a:pt x="5621" y="1346"/>
                    </a:cubicBezTo>
                    <a:cubicBezTo>
                      <a:pt x="5635" y="1380"/>
                      <a:pt x="5650" y="1346"/>
                      <a:pt x="5665" y="1380"/>
                    </a:cubicBezTo>
                    <a:cubicBezTo>
                      <a:pt x="5680" y="1311"/>
                      <a:pt x="5709" y="1208"/>
                      <a:pt x="5738" y="1208"/>
                    </a:cubicBezTo>
                    <a:cubicBezTo>
                      <a:pt x="5753" y="1173"/>
                      <a:pt x="5783" y="1208"/>
                      <a:pt x="5797" y="1208"/>
                    </a:cubicBezTo>
                    <a:cubicBezTo>
                      <a:pt x="5812" y="1173"/>
                      <a:pt x="5812" y="1070"/>
                      <a:pt x="5841" y="1070"/>
                    </a:cubicBezTo>
                    <a:cubicBezTo>
                      <a:pt x="5841" y="1035"/>
                      <a:pt x="5856" y="1070"/>
                      <a:pt x="5871" y="1070"/>
                    </a:cubicBezTo>
                    <a:cubicBezTo>
                      <a:pt x="5871" y="1035"/>
                      <a:pt x="5871" y="966"/>
                      <a:pt x="5871" y="966"/>
                    </a:cubicBezTo>
                    <a:cubicBezTo>
                      <a:pt x="5841" y="932"/>
                      <a:pt x="5797" y="863"/>
                      <a:pt x="5753" y="897"/>
                    </a:cubicBezTo>
                    <a:close/>
                    <a:moveTo>
                      <a:pt x="4694" y="966"/>
                    </a:moveTo>
                    <a:cubicBezTo>
                      <a:pt x="4679" y="966"/>
                      <a:pt x="4650" y="1001"/>
                      <a:pt x="4635" y="1001"/>
                    </a:cubicBezTo>
                    <a:cubicBezTo>
                      <a:pt x="4635" y="1001"/>
                      <a:pt x="4635" y="1104"/>
                      <a:pt x="4635" y="1104"/>
                    </a:cubicBezTo>
                    <a:cubicBezTo>
                      <a:pt x="4650" y="1104"/>
                      <a:pt x="4694" y="1035"/>
                      <a:pt x="4708" y="1070"/>
                    </a:cubicBezTo>
                    <a:cubicBezTo>
                      <a:pt x="4708" y="1070"/>
                      <a:pt x="4738" y="1139"/>
                      <a:pt x="4753" y="1139"/>
                    </a:cubicBezTo>
                    <a:cubicBezTo>
                      <a:pt x="4797" y="1104"/>
                      <a:pt x="4767" y="1035"/>
                      <a:pt x="4767" y="1001"/>
                    </a:cubicBezTo>
                    <a:cubicBezTo>
                      <a:pt x="4767" y="1001"/>
                      <a:pt x="4767" y="1001"/>
                      <a:pt x="4767" y="1001"/>
                    </a:cubicBezTo>
                    <a:cubicBezTo>
                      <a:pt x="4738" y="966"/>
                      <a:pt x="4708" y="966"/>
                      <a:pt x="4694" y="966"/>
                    </a:cubicBezTo>
                    <a:close/>
                    <a:moveTo>
                      <a:pt x="9726" y="1035"/>
                    </a:moveTo>
                    <a:cubicBezTo>
                      <a:pt x="9696" y="1139"/>
                      <a:pt x="9682" y="1173"/>
                      <a:pt x="9623" y="1208"/>
                    </a:cubicBezTo>
                    <a:cubicBezTo>
                      <a:pt x="9593" y="1277"/>
                      <a:pt x="9593" y="1277"/>
                      <a:pt x="9593" y="1277"/>
                    </a:cubicBezTo>
                    <a:cubicBezTo>
                      <a:pt x="9579" y="1277"/>
                      <a:pt x="9579" y="1208"/>
                      <a:pt x="9564" y="1242"/>
                    </a:cubicBezTo>
                    <a:cubicBezTo>
                      <a:pt x="9549" y="1242"/>
                      <a:pt x="9564" y="1277"/>
                      <a:pt x="9564" y="1311"/>
                    </a:cubicBezTo>
                    <a:cubicBezTo>
                      <a:pt x="9505" y="1380"/>
                      <a:pt x="9505" y="1380"/>
                      <a:pt x="9505" y="1380"/>
                    </a:cubicBezTo>
                    <a:cubicBezTo>
                      <a:pt x="9505" y="1415"/>
                      <a:pt x="9520" y="1484"/>
                      <a:pt x="9520" y="1449"/>
                    </a:cubicBezTo>
                    <a:cubicBezTo>
                      <a:pt x="9520" y="1484"/>
                      <a:pt x="9520" y="1518"/>
                      <a:pt x="9520" y="1518"/>
                    </a:cubicBezTo>
                    <a:cubicBezTo>
                      <a:pt x="9490" y="1587"/>
                      <a:pt x="9446" y="1553"/>
                      <a:pt x="9402" y="1587"/>
                    </a:cubicBezTo>
                    <a:cubicBezTo>
                      <a:pt x="9387" y="1587"/>
                      <a:pt x="9358" y="1691"/>
                      <a:pt x="9343" y="1691"/>
                    </a:cubicBezTo>
                    <a:cubicBezTo>
                      <a:pt x="9373" y="1691"/>
                      <a:pt x="9417" y="1691"/>
                      <a:pt x="9446" y="1691"/>
                    </a:cubicBezTo>
                    <a:cubicBezTo>
                      <a:pt x="9446" y="1691"/>
                      <a:pt x="9446" y="1760"/>
                      <a:pt x="9446" y="1760"/>
                    </a:cubicBezTo>
                    <a:cubicBezTo>
                      <a:pt x="9579" y="1863"/>
                      <a:pt x="9579" y="1863"/>
                      <a:pt x="9579" y="1863"/>
                    </a:cubicBezTo>
                    <a:cubicBezTo>
                      <a:pt x="9638" y="1863"/>
                      <a:pt x="9667" y="1760"/>
                      <a:pt x="9711" y="1725"/>
                    </a:cubicBezTo>
                    <a:cubicBezTo>
                      <a:pt x="9711" y="1725"/>
                      <a:pt x="9741" y="1760"/>
                      <a:pt x="9726" y="1760"/>
                    </a:cubicBezTo>
                    <a:cubicBezTo>
                      <a:pt x="9770" y="1794"/>
                      <a:pt x="9785" y="1760"/>
                      <a:pt x="9829" y="1794"/>
                    </a:cubicBezTo>
                    <a:cubicBezTo>
                      <a:pt x="9799" y="1794"/>
                      <a:pt x="9755" y="1863"/>
                      <a:pt x="9741" y="1863"/>
                    </a:cubicBezTo>
                    <a:cubicBezTo>
                      <a:pt x="9711" y="1898"/>
                      <a:pt x="9711" y="1829"/>
                      <a:pt x="9682" y="1863"/>
                    </a:cubicBezTo>
                    <a:cubicBezTo>
                      <a:pt x="9682" y="1863"/>
                      <a:pt x="9667" y="1932"/>
                      <a:pt x="9667" y="1932"/>
                    </a:cubicBezTo>
                    <a:cubicBezTo>
                      <a:pt x="9652" y="1967"/>
                      <a:pt x="9623" y="1967"/>
                      <a:pt x="9593" y="2001"/>
                    </a:cubicBezTo>
                    <a:cubicBezTo>
                      <a:pt x="9593" y="2036"/>
                      <a:pt x="9608" y="2070"/>
                      <a:pt x="9593" y="2105"/>
                    </a:cubicBezTo>
                    <a:cubicBezTo>
                      <a:pt x="9505" y="2139"/>
                      <a:pt x="9579" y="2070"/>
                      <a:pt x="9505" y="2174"/>
                    </a:cubicBezTo>
                    <a:cubicBezTo>
                      <a:pt x="9505" y="2208"/>
                      <a:pt x="9490" y="2174"/>
                      <a:pt x="9476" y="2208"/>
                    </a:cubicBezTo>
                    <a:cubicBezTo>
                      <a:pt x="9476" y="2208"/>
                      <a:pt x="9490" y="2243"/>
                      <a:pt x="9476" y="2277"/>
                    </a:cubicBezTo>
                    <a:cubicBezTo>
                      <a:pt x="9535" y="2277"/>
                      <a:pt x="9549" y="2243"/>
                      <a:pt x="9593" y="2208"/>
                    </a:cubicBezTo>
                    <a:cubicBezTo>
                      <a:pt x="9608" y="2277"/>
                      <a:pt x="9593" y="2277"/>
                      <a:pt x="9593" y="2312"/>
                    </a:cubicBezTo>
                    <a:cubicBezTo>
                      <a:pt x="9593" y="2346"/>
                      <a:pt x="9608" y="2312"/>
                      <a:pt x="9608" y="2346"/>
                    </a:cubicBezTo>
                    <a:cubicBezTo>
                      <a:pt x="9638" y="2346"/>
                      <a:pt x="9682" y="2312"/>
                      <a:pt x="9711" y="2312"/>
                    </a:cubicBezTo>
                    <a:cubicBezTo>
                      <a:pt x="9726" y="2381"/>
                      <a:pt x="9726" y="2381"/>
                      <a:pt x="9726" y="2381"/>
                    </a:cubicBezTo>
                    <a:cubicBezTo>
                      <a:pt x="9741" y="2381"/>
                      <a:pt x="9755" y="2346"/>
                      <a:pt x="9770" y="2346"/>
                    </a:cubicBezTo>
                    <a:cubicBezTo>
                      <a:pt x="9814" y="2381"/>
                      <a:pt x="9932" y="2519"/>
                      <a:pt x="9976" y="2484"/>
                    </a:cubicBezTo>
                    <a:cubicBezTo>
                      <a:pt x="9976" y="2415"/>
                      <a:pt x="9976" y="2415"/>
                      <a:pt x="9976" y="2415"/>
                    </a:cubicBezTo>
                    <a:cubicBezTo>
                      <a:pt x="10005" y="2415"/>
                      <a:pt x="10005" y="2415"/>
                      <a:pt x="10005" y="2415"/>
                    </a:cubicBezTo>
                    <a:cubicBezTo>
                      <a:pt x="10020" y="2415"/>
                      <a:pt x="10035" y="2484"/>
                      <a:pt x="10050" y="2484"/>
                    </a:cubicBezTo>
                    <a:cubicBezTo>
                      <a:pt x="10064" y="2484"/>
                      <a:pt x="10064" y="2450"/>
                      <a:pt x="10064" y="2415"/>
                    </a:cubicBezTo>
                    <a:cubicBezTo>
                      <a:pt x="10108" y="2381"/>
                      <a:pt x="10153" y="2381"/>
                      <a:pt x="10182" y="2346"/>
                    </a:cubicBezTo>
                    <a:cubicBezTo>
                      <a:pt x="10182" y="2346"/>
                      <a:pt x="10197" y="2312"/>
                      <a:pt x="10197" y="2312"/>
                    </a:cubicBezTo>
                    <a:cubicBezTo>
                      <a:pt x="10182" y="2312"/>
                      <a:pt x="10182" y="2277"/>
                      <a:pt x="10182" y="2243"/>
                    </a:cubicBezTo>
                    <a:cubicBezTo>
                      <a:pt x="10182" y="2243"/>
                      <a:pt x="10211" y="2243"/>
                      <a:pt x="10226" y="2243"/>
                    </a:cubicBezTo>
                    <a:cubicBezTo>
                      <a:pt x="10256" y="2105"/>
                      <a:pt x="10270" y="2139"/>
                      <a:pt x="10226" y="2001"/>
                    </a:cubicBezTo>
                    <a:cubicBezTo>
                      <a:pt x="10167" y="1794"/>
                      <a:pt x="10167" y="1932"/>
                      <a:pt x="10138" y="2070"/>
                    </a:cubicBezTo>
                    <a:cubicBezTo>
                      <a:pt x="10108" y="2070"/>
                      <a:pt x="10094" y="2070"/>
                      <a:pt x="10064" y="2070"/>
                    </a:cubicBezTo>
                    <a:cubicBezTo>
                      <a:pt x="10079" y="2070"/>
                      <a:pt x="10094" y="2070"/>
                      <a:pt x="10094" y="2036"/>
                    </a:cubicBezTo>
                    <a:cubicBezTo>
                      <a:pt x="10108" y="2001"/>
                      <a:pt x="10094" y="1898"/>
                      <a:pt x="10094" y="1898"/>
                    </a:cubicBezTo>
                    <a:cubicBezTo>
                      <a:pt x="10094" y="1898"/>
                      <a:pt x="10094" y="1829"/>
                      <a:pt x="10094" y="1829"/>
                    </a:cubicBezTo>
                    <a:cubicBezTo>
                      <a:pt x="10064" y="1794"/>
                      <a:pt x="10050" y="1794"/>
                      <a:pt x="10005" y="1760"/>
                    </a:cubicBezTo>
                    <a:cubicBezTo>
                      <a:pt x="10005" y="1760"/>
                      <a:pt x="9991" y="1829"/>
                      <a:pt x="9991" y="1829"/>
                    </a:cubicBezTo>
                    <a:cubicBezTo>
                      <a:pt x="9961" y="1863"/>
                      <a:pt x="9917" y="1829"/>
                      <a:pt x="9888" y="1829"/>
                    </a:cubicBezTo>
                    <a:cubicBezTo>
                      <a:pt x="9917" y="1794"/>
                      <a:pt x="9917" y="1794"/>
                      <a:pt x="9917" y="1794"/>
                    </a:cubicBezTo>
                    <a:cubicBezTo>
                      <a:pt x="10005" y="1725"/>
                      <a:pt x="9991" y="1725"/>
                      <a:pt x="10005" y="1518"/>
                    </a:cubicBezTo>
                    <a:cubicBezTo>
                      <a:pt x="9961" y="1484"/>
                      <a:pt x="9902" y="1415"/>
                      <a:pt x="9888" y="1346"/>
                    </a:cubicBezTo>
                    <a:cubicBezTo>
                      <a:pt x="9873" y="1311"/>
                      <a:pt x="9888" y="1277"/>
                      <a:pt x="9873" y="1277"/>
                    </a:cubicBezTo>
                    <a:cubicBezTo>
                      <a:pt x="9858" y="1208"/>
                      <a:pt x="9814" y="1208"/>
                      <a:pt x="9799" y="1173"/>
                    </a:cubicBezTo>
                    <a:cubicBezTo>
                      <a:pt x="9799" y="1173"/>
                      <a:pt x="9799" y="1104"/>
                      <a:pt x="9799" y="1104"/>
                    </a:cubicBezTo>
                    <a:cubicBezTo>
                      <a:pt x="9785" y="1070"/>
                      <a:pt x="9770" y="1070"/>
                      <a:pt x="9741" y="1070"/>
                    </a:cubicBezTo>
                    <a:lnTo>
                      <a:pt x="9726" y="1035"/>
                    </a:lnTo>
                    <a:close/>
                    <a:moveTo>
                      <a:pt x="3266" y="1208"/>
                    </a:moveTo>
                    <a:cubicBezTo>
                      <a:pt x="3252" y="1208"/>
                      <a:pt x="3222" y="1242"/>
                      <a:pt x="3222" y="1277"/>
                    </a:cubicBezTo>
                    <a:cubicBezTo>
                      <a:pt x="3178" y="1277"/>
                      <a:pt x="3149" y="1242"/>
                      <a:pt x="3119" y="1277"/>
                    </a:cubicBezTo>
                    <a:cubicBezTo>
                      <a:pt x="3105" y="1277"/>
                      <a:pt x="3090" y="1346"/>
                      <a:pt x="3075" y="1346"/>
                    </a:cubicBezTo>
                    <a:cubicBezTo>
                      <a:pt x="3046" y="1380"/>
                      <a:pt x="3031" y="1311"/>
                      <a:pt x="2987" y="1346"/>
                    </a:cubicBezTo>
                    <a:cubicBezTo>
                      <a:pt x="2972" y="1346"/>
                      <a:pt x="2957" y="1449"/>
                      <a:pt x="2943" y="1449"/>
                    </a:cubicBezTo>
                    <a:cubicBezTo>
                      <a:pt x="2928" y="1449"/>
                      <a:pt x="2928" y="1553"/>
                      <a:pt x="2928" y="1553"/>
                    </a:cubicBezTo>
                    <a:cubicBezTo>
                      <a:pt x="2943" y="1553"/>
                      <a:pt x="3002" y="1518"/>
                      <a:pt x="3002" y="1518"/>
                    </a:cubicBezTo>
                    <a:cubicBezTo>
                      <a:pt x="3016" y="1553"/>
                      <a:pt x="3105" y="1622"/>
                      <a:pt x="3105" y="1622"/>
                    </a:cubicBezTo>
                    <a:cubicBezTo>
                      <a:pt x="3105" y="1622"/>
                      <a:pt x="3193" y="1484"/>
                      <a:pt x="3208" y="1484"/>
                    </a:cubicBezTo>
                    <a:cubicBezTo>
                      <a:pt x="3266" y="1484"/>
                      <a:pt x="3252" y="1553"/>
                      <a:pt x="3281" y="1587"/>
                    </a:cubicBezTo>
                    <a:cubicBezTo>
                      <a:pt x="3296" y="1587"/>
                      <a:pt x="3311" y="1622"/>
                      <a:pt x="3325" y="1587"/>
                    </a:cubicBezTo>
                    <a:cubicBezTo>
                      <a:pt x="3325" y="1553"/>
                      <a:pt x="3325" y="1553"/>
                      <a:pt x="3325" y="1553"/>
                    </a:cubicBezTo>
                    <a:cubicBezTo>
                      <a:pt x="3384" y="1518"/>
                      <a:pt x="3384" y="1518"/>
                      <a:pt x="3414" y="1380"/>
                    </a:cubicBezTo>
                    <a:cubicBezTo>
                      <a:pt x="3443" y="1380"/>
                      <a:pt x="3472" y="1449"/>
                      <a:pt x="3502" y="1415"/>
                    </a:cubicBezTo>
                    <a:cubicBezTo>
                      <a:pt x="3502" y="1415"/>
                      <a:pt x="3531" y="1346"/>
                      <a:pt x="3531" y="1346"/>
                    </a:cubicBezTo>
                    <a:cubicBezTo>
                      <a:pt x="3590" y="1346"/>
                      <a:pt x="3649" y="1415"/>
                      <a:pt x="3678" y="1415"/>
                    </a:cubicBezTo>
                    <a:cubicBezTo>
                      <a:pt x="3693" y="1415"/>
                      <a:pt x="3737" y="1415"/>
                      <a:pt x="3767" y="1380"/>
                    </a:cubicBezTo>
                    <a:cubicBezTo>
                      <a:pt x="3737" y="1380"/>
                      <a:pt x="3693" y="1311"/>
                      <a:pt x="3664" y="1277"/>
                    </a:cubicBezTo>
                    <a:cubicBezTo>
                      <a:pt x="3649" y="1242"/>
                      <a:pt x="3649" y="1242"/>
                      <a:pt x="3649" y="1242"/>
                    </a:cubicBezTo>
                    <a:cubicBezTo>
                      <a:pt x="3634" y="1208"/>
                      <a:pt x="3605" y="1242"/>
                      <a:pt x="3590" y="1242"/>
                    </a:cubicBezTo>
                    <a:cubicBezTo>
                      <a:pt x="3561" y="1208"/>
                      <a:pt x="3561" y="1208"/>
                      <a:pt x="3561" y="1208"/>
                    </a:cubicBezTo>
                    <a:cubicBezTo>
                      <a:pt x="3531" y="1173"/>
                      <a:pt x="3443" y="1208"/>
                      <a:pt x="3414" y="1208"/>
                    </a:cubicBezTo>
                    <a:cubicBezTo>
                      <a:pt x="3414" y="1173"/>
                      <a:pt x="3369" y="1208"/>
                      <a:pt x="3384" y="1208"/>
                    </a:cubicBezTo>
                    <a:cubicBezTo>
                      <a:pt x="3340" y="1208"/>
                      <a:pt x="3296" y="1173"/>
                      <a:pt x="3266" y="1208"/>
                    </a:cubicBezTo>
                    <a:close/>
                    <a:moveTo>
                      <a:pt x="3884" y="1277"/>
                    </a:moveTo>
                    <a:cubicBezTo>
                      <a:pt x="3899" y="1277"/>
                      <a:pt x="3855" y="1277"/>
                      <a:pt x="3855" y="1277"/>
                    </a:cubicBezTo>
                    <a:cubicBezTo>
                      <a:pt x="3870" y="1311"/>
                      <a:pt x="3899" y="1449"/>
                      <a:pt x="3870" y="1380"/>
                    </a:cubicBezTo>
                    <a:cubicBezTo>
                      <a:pt x="3840" y="1415"/>
                      <a:pt x="3796" y="1484"/>
                      <a:pt x="3752" y="1518"/>
                    </a:cubicBezTo>
                    <a:cubicBezTo>
                      <a:pt x="3693" y="1518"/>
                      <a:pt x="3634" y="1449"/>
                      <a:pt x="3590" y="1449"/>
                    </a:cubicBezTo>
                    <a:cubicBezTo>
                      <a:pt x="3546" y="1415"/>
                      <a:pt x="3517" y="1449"/>
                      <a:pt x="3472" y="1449"/>
                    </a:cubicBezTo>
                    <a:cubicBezTo>
                      <a:pt x="3472" y="1518"/>
                      <a:pt x="3472" y="1518"/>
                      <a:pt x="3472" y="1518"/>
                    </a:cubicBezTo>
                    <a:cubicBezTo>
                      <a:pt x="3487" y="1518"/>
                      <a:pt x="3517" y="1518"/>
                      <a:pt x="3531" y="1518"/>
                    </a:cubicBezTo>
                    <a:cubicBezTo>
                      <a:pt x="3531" y="1518"/>
                      <a:pt x="3546" y="1622"/>
                      <a:pt x="3531" y="1587"/>
                    </a:cubicBezTo>
                    <a:cubicBezTo>
                      <a:pt x="3458" y="1691"/>
                      <a:pt x="3575" y="1725"/>
                      <a:pt x="3620" y="1725"/>
                    </a:cubicBezTo>
                    <a:cubicBezTo>
                      <a:pt x="3605" y="1760"/>
                      <a:pt x="3590" y="1829"/>
                      <a:pt x="3590" y="1829"/>
                    </a:cubicBezTo>
                    <a:cubicBezTo>
                      <a:pt x="3620" y="1829"/>
                      <a:pt x="3634" y="1760"/>
                      <a:pt x="3649" y="1725"/>
                    </a:cubicBezTo>
                    <a:cubicBezTo>
                      <a:pt x="3664" y="1725"/>
                      <a:pt x="3678" y="1760"/>
                      <a:pt x="3693" y="1760"/>
                    </a:cubicBezTo>
                    <a:cubicBezTo>
                      <a:pt x="3693" y="1760"/>
                      <a:pt x="3723" y="1725"/>
                      <a:pt x="3737" y="1725"/>
                    </a:cubicBezTo>
                    <a:cubicBezTo>
                      <a:pt x="3737" y="1725"/>
                      <a:pt x="3723" y="1622"/>
                      <a:pt x="3737" y="1622"/>
                    </a:cubicBezTo>
                    <a:cubicBezTo>
                      <a:pt x="3781" y="1587"/>
                      <a:pt x="3840" y="1656"/>
                      <a:pt x="3884" y="1656"/>
                    </a:cubicBezTo>
                    <a:cubicBezTo>
                      <a:pt x="3899" y="1656"/>
                      <a:pt x="3884" y="1656"/>
                      <a:pt x="3914" y="1656"/>
                    </a:cubicBezTo>
                    <a:cubicBezTo>
                      <a:pt x="3899" y="1622"/>
                      <a:pt x="3899" y="1553"/>
                      <a:pt x="3884" y="1518"/>
                    </a:cubicBezTo>
                    <a:cubicBezTo>
                      <a:pt x="3929" y="1518"/>
                      <a:pt x="3973" y="1553"/>
                      <a:pt x="4002" y="1518"/>
                    </a:cubicBezTo>
                    <a:cubicBezTo>
                      <a:pt x="4032" y="1484"/>
                      <a:pt x="4032" y="1484"/>
                      <a:pt x="4032" y="1484"/>
                    </a:cubicBezTo>
                    <a:cubicBezTo>
                      <a:pt x="4061" y="1449"/>
                      <a:pt x="4061" y="1449"/>
                      <a:pt x="4061" y="1449"/>
                    </a:cubicBezTo>
                    <a:cubicBezTo>
                      <a:pt x="4061" y="1449"/>
                      <a:pt x="4061" y="1380"/>
                      <a:pt x="4061" y="1380"/>
                    </a:cubicBezTo>
                    <a:cubicBezTo>
                      <a:pt x="4046" y="1380"/>
                      <a:pt x="4061" y="1346"/>
                      <a:pt x="4046" y="1346"/>
                    </a:cubicBezTo>
                    <a:cubicBezTo>
                      <a:pt x="4017" y="1346"/>
                      <a:pt x="4002" y="1380"/>
                      <a:pt x="3973" y="1380"/>
                    </a:cubicBezTo>
                    <a:cubicBezTo>
                      <a:pt x="3973" y="1346"/>
                      <a:pt x="3973" y="1346"/>
                      <a:pt x="3973" y="1346"/>
                    </a:cubicBezTo>
                    <a:cubicBezTo>
                      <a:pt x="3987" y="1346"/>
                      <a:pt x="3987" y="1311"/>
                      <a:pt x="3987" y="1277"/>
                    </a:cubicBezTo>
                    <a:cubicBezTo>
                      <a:pt x="3929" y="1277"/>
                      <a:pt x="3929" y="1311"/>
                      <a:pt x="3884" y="1277"/>
                    </a:cubicBezTo>
                    <a:close/>
                    <a:moveTo>
                      <a:pt x="4311" y="1311"/>
                    </a:moveTo>
                    <a:cubicBezTo>
                      <a:pt x="4311" y="1311"/>
                      <a:pt x="4326" y="1346"/>
                      <a:pt x="4326" y="1346"/>
                    </a:cubicBezTo>
                    <a:cubicBezTo>
                      <a:pt x="4326" y="1346"/>
                      <a:pt x="4355" y="1277"/>
                      <a:pt x="4311" y="1311"/>
                    </a:cubicBezTo>
                    <a:close/>
                    <a:moveTo>
                      <a:pt x="4370" y="1346"/>
                    </a:moveTo>
                    <a:cubicBezTo>
                      <a:pt x="4370" y="1346"/>
                      <a:pt x="4355" y="1449"/>
                      <a:pt x="4370" y="1449"/>
                    </a:cubicBezTo>
                    <a:cubicBezTo>
                      <a:pt x="4370" y="1449"/>
                      <a:pt x="4414" y="1449"/>
                      <a:pt x="4399" y="1415"/>
                    </a:cubicBezTo>
                    <a:cubicBezTo>
                      <a:pt x="4414" y="1449"/>
                      <a:pt x="4399" y="1380"/>
                      <a:pt x="4399" y="1380"/>
                    </a:cubicBezTo>
                    <a:cubicBezTo>
                      <a:pt x="4385" y="1346"/>
                      <a:pt x="4385" y="1380"/>
                      <a:pt x="4370" y="1346"/>
                    </a:cubicBezTo>
                    <a:close/>
                    <a:moveTo>
                      <a:pt x="4870" y="1380"/>
                    </a:moveTo>
                    <a:cubicBezTo>
                      <a:pt x="4841" y="1380"/>
                      <a:pt x="4856" y="1553"/>
                      <a:pt x="4856" y="1656"/>
                    </a:cubicBezTo>
                    <a:cubicBezTo>
                      <a:pt x="4870" y="1691"/>
                      <a:pt x="4885" y="1656"/>
                      <a:pt x="4900" y="1656"/>
                    </a:cubicBezTo>
                    <a:cubicBezTo>
                      <a:pt x="4914" y="1691"/>
                      <a:pt x="4914" y="1725"/>
                      <a:pt x="4929" y="1725"/>
                    </a:cubicBezTo>
                    <a:cubicBezTo>
                      <a:pt x="4959" y="1587"/>
                      <a:pt x="4959" y="1622"/>
                      <a:pt x="5017" y="1518"/>
                    </a:cubicBezTo>
                    <a:cubicBezTo>
                      <a:pt x="5017" y="1518"/>
                      <a:pt x="5017" y="1484"/>
                      <a:pt x="5017" y="1449"/>
                    </a:cubicBezTo>
                    <a:cubicBezTo>
                      <a:pt x="4988" y="1449"/>
                      <a:pt x="4973" y="1449"/>
                      <a:pt x="4944" y="1449"/>
                    </a:cubicBezTo>
                    <a:cubicBezTo>
                      <a:pt x="4929" y="1449"/>
                      <a:pt x="4885" y="1380"/>
                      <a:pt x="4870" y="1380"/>
                    </a:cubicBezTo>
                    <a:close/>
                    <a:moveTo>
                      <a:pt x="4252" y="1449"/>
                    </a:moveTo>
                    <a:cubicBezTo>
                      <a:pt x="4252" y="1449"/>
                      <a:pt x="4238" y="1518"/>
                      <a:pt x="4238" y="1518"/>
                    </a:cubicBezTo>
                    <a:cubicBezTo>
                      <a:pt x="4223" y="1553"/>
                      <a:pt x="4193" y="1518"/>
                      <a:pt x="4179" y="1518"/>
                    </a:cubicBezTo>
                    <a:cubicBezTo>
                      <a:pt x="4179" y="1518"/>
                      <a:pt x="4179" y="1622"/>
                      <a:pt x="4193" y="1622"/>
                    </a:cubicBezTo>
                    <a:cubicBezTo>
                      <a:pt x="4223" y="1656"/>
                      <a:pt x="4282" y="1656"/>
                      <a:pt x="4326" y="1691"/>
                    </a:cubicBezTo>
                    <a:cubicBezTo>
                      <a:pt x="4326" y="1656"/>
                      <a:pt x="4341" y="1622"/>
                      <a:pt x="4341" y="1553"/>
                    </a:cubicBezTo>
                    <a:cubicBezTo>
                      <a:pt x="4326" y="1518"/>
                      <a:pt x="4282" y="1449"/>
                      <a:pt x="4252" y="1449"/>
                    </a:cubicBezTo>
                    <a:close/>
                    <a:moveTo>
                      <a:pt x="4767" y="1518"/>
                    </a:moveTo>
                    <a:cubicBezTo>
                      <a:pt x="4753" y="1518"/>
                      <a:pt x="4708" y="1587"/>
                      <a:pt x="4694" y="1587"/>
                    </a:cubicBezTo>
                    <a:cubicBezTo>
                      <a:pt x="4605" y="1760"/>
                      <a:pt x="4767" y="1760"/>
                      <a:pt x="4811" y="1760"/>
                    </a:cubicBezTo>
                    <a:cubicBezTo>
                      <a:pt x="4797" y="1760"/>
                      <a:pt x="4811" y="1725"/>
                      <a:pt x="4811" y="1725"/>
                    </a:cubicBezTo>
                    <a:cubicBezTo>
                      <a:pt x="4797" y="1691"/>
                      <a:pt x="4797" y="1691"/>
                      <a:pt x="4782" y="1656"/>
                    </a:cubicBezTo>
                    <a:cubicBezTo>
                      <a:pt x="4811" y="1622"/>
                      <a:pt x="4885" y="1484"/>
                      <a:pt x="4767" y="1518"/>
                    </a:cubicBezTo>
                    <a:close/>
                    <a:moveTo>
                      <a:pt x="4502" y="1553"/>
                    </a:moveTo>
                    <a:cubicBezTo>
                      <a:pt x="4502" y="1553"/>
                      <a:pt x="4502" y="1656"/>
                      <a:pt x="4517" y="1656"/>
                    </a:cubicBezTo>
                    <a:cubicBezTo>
                      <a:pt x="4547" y="1656"/>
                      <a:pt x="4532" y="1587"/>
                      <a:pt x="4547" y="1553"/>
                    </a:cubicBezTo>
                    <a:cubicBezTo>
                      <a:pt x="4532" y="1553"/>
                      <a:pt x="4517" y="1553"/>
                      <a:pt x="4502" y="1553"/>
                    </a:cubicBezTo>
                    <a:close/>
                    <a:moveTo>
                      <a:pt x="4370" y="1587"/>
                    </a:moveTo>
                    <a:cubicBezTo>
                      <a:pt x="4385" y="1656"/>
                      <a:pt x="4385" y="1656"/>
                      <a:pt x="4385" y="1656"/>
                    </a:cubicBezTo>
                    <a:cubicBezTo>
                      <a:pt x="4385" y="1622"/>
                      <a:pt x="4399" y="1587"/>
                      <a:pt x="4370" y="1587"/>
                    </a:cubicBezTo>
                    <a:close/>
                    <a:moveTo>
                      <a:pt x="3914" y="1691"/>
                    </a:moveTo>
                    <a:cubicBezTo>
                      <a:pt x="3811" y="1794"/>
                      <a:pt x="3870" y="1794"/>
                      <a:pt x="3943" y="1829"/>
                    </a:cubicBezTo>
                    <a:cubicBezTo>
                      <a:pt x="3943" y="1691"/>
                      <a:pt x="3943" y="1691"/>
                      <a:pt x="3943" y="1691"/>
                    </a:cubicBezTo>
                    <a:cubicBezTo>
                      <a:pt x="3943" y="1691"/>
                      <a:pt x="3914" y="1691"/>
                      <a:pt x="3914" y="1691"/>
                    </a:cubicBezTo>
                    <a:close/>
                    <a:moveTo>
                      <a:pt x="5047" y="1725"/>
                    </a:moveTo>
                    <a:cubicBezTo>
                      <a:pt x="5032" y="1760"/>
                      <a:pt x="5017" y="1829"/>
                      <a:pt x="4988" y="1863"/>
                    </a:cubicBezTo>
                    <a:cubicBezTo>
                      <a:pt x="5017" y="1898"/>
                      <a:pt x="5062" y="2036"/>
                      <a:pt x="5106" y="1967"/>
                    </a:cubicBezTo>
                    <a:cubicBezTo>
                      <a:pt x="5135" y="1932"/>
                      <a:pt x="5106" y="1829"/>
                      <a:pt x="5106" y="1794"/>
                    </a:cubicBezTo>
                    <a:cubicBezTo>
                      <a:pt x="5091" y="1794"/>
                      <a:pt x="5106" y="1794"/>
                      <a:pt x="5091" y="1725"/>
                    </a:cubicBezTo>
                    <a:cubicBezTo>
                      <a:pt x="5076" y="1725"/>
                      <a:pt x="5062" y="1760"/>
                      <a:pt x="5047" y="1725"/>
                    </a:cubicBezTo>
                    <a:close/>
                    <a:moveTo>
                      <a:pt x="4046" y="1794"/>
                    </a:moveTo>
                    <a:cubicBezTo>
                      <a:pt x="4017" y="1829"/>
                      <a:pt x="4002" y="1898"/>
                      <a:pt x="3987" y="1932"/>
                    </a:cubicBezTo>
                    <a:cubicBezTo>
                      <a:pt x="3943" y="2001"/>
                      <a:pt x="4061" y="1967"/>
                      <a:pt x="4090" y="1967"/>
                    </a:cubicBezTo>
                    <a:cubicBezTo>
                      <a:pt x="4090" y="1898"/>
                      <a:pt x="4076" y="1863"/>
                      <a:pt x="4076" y="1794"/>
                    </a:cubicBezTo>
                    <a:cubicBezTo>
                      <a:pt x="4076" y="1794"/>
                      <a:pt x="4046" y="1794"/>
                      <a:pt x="4046" y="1794"/>
                    </a:cubicBezTo>
                    <a:close/>
                    <a:moveTo>
                      <a:pt x="10447" y="2001"/>
                    </a:moveTo>
                    <a:cubicBezTo>
                      <a:pt x="10447" y="2070"/>
                      <a:pt x="10447" y="2070"/>
                      <a:pt x="10447" y="2070"/>
                    </a:cubicBezTo>
                    <a:cubicBezTo>
                      <a:pt x="10447" y="2105"/>
                      <a:pt x="10432" y="2105"/>
                      <a:pt x="10432" y="2105"/>
                    </a:cubicBezTo>
                    <a:cubicBezTo>
                      <a:pt x="10417" y="2070"/>
                      <a:pt x="10417" y="2070"/>
                      <a:pt x="10417" y="2070"/>
                    </a:cubicBezTo>
                    <a:cubicBezTo>
                      <a:pt x="10417" y="2070"/>
                      <a:pt x="10403" y="2070"/>
                      <a:pt x="10388" y="2070"/>
                    </a:cubicBezTo>
                    <a:cubicBezTo>
                      <a:pt x="10388" y="2139"/>
                      <a:pt x="10403" y="2208"/>
                      <a:pt x="10388" y="2312"/>
                    </a:cubicBezTo>
                    <a:cubicBezTo>
                      <a:pt x="10373" y="2346"/>
                      <a:pt x="10329" y="2381"/>
                      <a:pt x="10329" y="2450"/>
                    </a:cubicBezTo>
                    <a:cubicBezTo>
                      <a:pt x="10329" y="2484"/>
                      <a:pt x="10359" y="2519"/>
                      <a:pt x="10344" y="2553"/>
                    </a:cubicBezTo>
                    <a:cubicBezTo>
                      <a:pt x="10344" y="2588"/>
                      <a:pt x="10314" y="2553"/>
                      <a:pt x="10314" y="2553"/>
                    </a:cubicBezTo>
                    <a:cubicBezTo>
                      <a:pt x="10285" y="2760"/>
                      <a:pt x="10256" y="2829"/>
                      <a:pt x="10182" y="2933"/>
                    </a:cubicBezTo>
                    <a:cubicBezTo>
                      <a:pt x="10182" y="2933"/>
                      <a:pt x="10182" y="3002"/>
                      <a:pt x="10182" y="3002"/>
                    </a:cubicBezTo>
                    <a:cubicBezTo>
                      <a:pt x="10270" y="3002"/>
                      <a:pt x="10314" y="2967"/>
                      <a:pt x="10373" y="2829"/>
                    </a:cubicBezTo>
                    <a:cubicBezTo>
                      <a:pt x="10373" y="2829"/>
                      <a:pt x="10388" y="2760"/>
                      <a:pt x="10388" y="2760"/>
                    </a:cubicBezTo>
                    <a:cubicBezTo>
                      <a:pt x="10403" y="2760"/>
                      <a:pt x="10550" y="2898"/>
                      <a:pt x="10565" y="2898"/>
                    </a:cubicBezTo>
                    <a:cubicBezTo>
                      <a:pt x="10579" y="2864"/>
                      <a:pt x="10594" y="2829"/>
                      <a:pt x="10623" y="2795"/>
                    </a:cubicBezTo>
                    <a:cubicBezTo>
                      <a:pt x="10623" y="2795"/>
                      <a:pt x="10638" y="2795"/>
                      <a:pt x="10653" y="2795"/>
                    </a:cubicBezTo>
                    <a:cubicBezTo>
                      <a:pt x="10712" y="2760"/>
                      <a:pt x="10682" y="2726"/>
                      <a:pt x="10785" y="2726"/>
                    </a:cubicBezTo>
                    <a:cubicBezTo>
                      <a:pt x="10785" y="2691"/>
                      <a:pt x="10800" y="2622"/>
                      <a:pt x="10800" y="2588"/>
                    </a:cubicBezTo>
                    <a:cubicBezTo>
                      <a:pt x="10785" y="2415"/>
                      <a:pt x="10712" y="2415"/>
                      <a:pt x="10653" y="2346"/>
                    </a:cubicBezTo>
                    <a:cubicBezTo>
                      <a:pt x="10623" y="2312"/>
                      <a:pt x="10594" y="2312"/>
                      <a:pt x="10594" y="2208"/>
                    </a:cubicBezTo>
                    <a:cubicBezTo>
                      <a:pt x="10594" y="2208"/>
                      <a:pt x="10594" y="2208"/>
                      <a:pt x="10594" y="2208"/>
                    </a:cubicBezTo>
                    <a:cubicBezTo>
                      <a:pt x="10579" y="2174"/>
                      <a:pt x="10579" y="2208"/>
                      <a:pt x="10579" y="2208"/>
                    </a:cubicBezTo>
                    <a:cubicBezTo>
                      <a:pt x="10520" y="2243"/>
                      <a:pt x="10579" y="2105"/>
                      <a:pt x="10491" y="2277"/>
                    </a:cubicBezTo>
                    <a:cubicBezTo>
                      <a:pt x="10491" y="2243"/>
                      <a:pt x="10476" y="2208"/>
                      <a:pt x="10476" y="2208"/>
                    </a:cubicBezTo>
                    <a:cubicBezTo>
                      <a:pt x="10520" y="2174"/>
                      <a:pt x="10476" y="2036"/>
                      <a:pt x="10447" y="2001"/>
                    </a:cubicBezTo>
                    <a:close/>
                    <a:moveTo>
                      <a:pt x="6033" y="3588"/>
                    </a:moveTo>
                    <a:cubicBezTo>
                      <a:pt x="6018" y="3588"/>
                      <a:pt x="6003" y="3692"/>
                      <a:pt x="5989" y="3692"/>
                    </a:cubicBezTo>
                    <a:cubicBezTo>
                      <a:pt x="5974" y="3692"/>
                      <a:pt x="5959" y="3692"/>
                      <a:pt x="5944" y="3692"/>
                    </a:cubicBezTo>
                    <a:cubicBezTo>
                      <a:pt x="5930" y="3727"/>
                      <a:pt x="5915" y="3796"/>
                      <a:pt x="5900" y="3865"/>
                    </a:cubicBezTo>
                    <a:cubicBezTo>
                      <a:pt x="5886" y="3830"/>
                      <a:pt x="5871" y="3796"/>
                      <a:pt x="5871" y="3796"/>
                    </a:cubicBezTo>
                    <a:cubicBezTo>
                      <a:pt x="5827" y="3796"/>
                      <a:pt x="5812" y="3899"/>
                      <a:pt x="5783" y="3934"/>
                    </a:cubicBezTo>
                    <a:cubicBezTo>
                      <a:pt x="5753" y="3934"/>
                      <a:pt x="5768" y="3865"/>
                      <a:pt x="5753" y="3899"/>
                    </a:cubicBezTo>
                    <a:cubicBezTo>
                      <a:pt x="5724" y="3899"/>
                      <a:pt x="5680" y="4037"/>
                      <a:pt x="5650" y="4037"/>
                    </a:cubicBezTo>
                    <a:cubicBezTo>
                      <a:pt x="5606" y="4037"/>
                      <a:pt x="5606" y="4003"/>
                      <a:pt x="5577" y="4003"/>
                    </a:cubicBezTo>
                    <a:cubicBezTo>
                      <a:pt x="5577" y="4003"/>
                      <a:pt x="5562" y="4072"/>
                      <a:pt x="5547" y="4072"/>
                    </a:cubicBezTo>
                    <a:cubicBezTo>
                      <a:pt x="5547" y="4072"/>
                      <a:pt x="5444" y="4072"/>
                      <a:pt x="5444" y="4072"/>
                    </a:cubicBezTo>
                    <a:cubicBezTo>
                      <a:pt x="5444" y="4037"/>
                      <a:pt x="5444" y="4037"/>
                      <a:pt x="5444" y="4037"/>
                    </a:cubicBezTo>
                    <a:cubicBezTo>
                      <a:pt x="5385" y="4003"/>
                      <a:pt x="5371" y="3968"/>
                      <a:pt x="5312" y="4003"/>
                    </a:cubicBezTo>
                    <a:cubicBezTo>
                      <a:pt x="5312" y="4037"/>
                      <a:pt x="5312" y="4106"/>
                      <a:pt x="5312" y="4175"/>
                    </a:cubicBezTo>
                    <a:cubicBezTo>
                      <a:pt x="5268" y="4175"/>
                      <a:pt x="5209" y="4175"/>
                      <a:pt x="5209" y="4175"/>
                    </a:cubicBezTo>
                    <a:cubicBezTo>
                      <a:pt x="5209" y="4175"/>
                      <a:pt x="5179" y="4175"/>
                      <a:pt x="5194" y="4210"/>
                    </a:cubicBezTo>
                    <a:cubicBezTo>
                      <a:pt x="5179" y="4175"/>
                      <a:pt x="5150" y="4175"/>
                      <a:pt x="5150" y="4175"/>
                    </a:cubicBezTo>
                    <a:cubicBezTo>
                      <a:pt x="5135" y="4175"/>
                      <a:pt x="5106" y="4244"/>
                      <a:pt x="5091" y="4279"/>
                    </a:cubicBezTo>
                    <a:cubicBezTo>
                      <a:pt x="5062" y="4279"/>
                      <a:pt x="5047" y="4244"/>
                      <a:pt x="5017" y="4279"/>
                    </a:cubicBezTo>
                    <a:cubicBezTo>
                      <a:pt x="5017" y="4313"/>
                      <a:pt x="5003" y="4382"/>
                      <a:pt x="4988" y="4382"/>
                    </a:cubicBezTo>
                    <a:cubicBezTo>
                      <a:pt x="4959" y="4417"/>
                      <a:pt x="4929" y="4382"/>
                      <a:pt x="4900" y="4417"/>
                    </a:cubicBezTo>
                    <a:cubicBezTo>
                      <a:pt x="4900" y="4417"/>
                      <a:pt x="4900" y="4486"/>
                      <a:pt x="4900" y="4486"/>
                    </a:cubicBezTo>
                    <a:cubicBezTo>
                      <a:pt x="4885" y="4520"/>
                      <a:pt x="4856" y="4520"/>
                      <a:pt x="4841" y="4555"/>
                    </a:cubicBezTo>
                    <a:cubicBezTo>
                      <a:pt x="4841" y="4555"/>
                      <a:pt x="4841" y="4555"/>
                      <a:pt x="4841" y="4555"/>
                    </a:cubicBezTo>
                    <a:cubicBezTo>
                      <a:pt x="4811" y="4589"/>
                      <a:pt x="4753" y="4486"/>
                      <a:pt x="4694" y="4555"/>
                    </a:cubicBezTo>
                    <a:cubicBezTo>
                      <a:pt x="4694" y="4555"/>
                      <a:pt x="4694" y="4624"/>
                      <a:pt x="4679" y="4624"/>
                    </a:cubicBezTo>
                    <a:cubicBezTo>
                      <a:pt x="4650" y="4727"/>
                      <a:pt x="4605" y="4658"/>
                      <a:pt x="4576" y="4624"/>
                    </a:cubicBezTo>
                    <a:cubicBezTo>
                      <a:pt x="4547" y="4727"/>
                      <a:pt x="4547" y="4727"/>
                      <a:pt x="4547" y="4727"/>
                    </a:cubicBezTo>
                    <a:cubicBezTo>
                      <a:pt x="4547" y="4727"/>
                      <a:pt x="4547" y="4727"/>
                      <a:pt x="4576" y="4762"/>
                    </a:cubicBezTo>
                    <a:cubicBezTo>
                      <a:pt x="4547" y="4831"/>
                      <a:pt x="4517" y="4796"/>
                      <a:pt x="4576" y="4900"/>
                    </a:cubicBezTo>
                    <a:cubicBezTo>
                      <a:pt x="4547" y="4900"/>
                      <a:pt x="4532" y="4900"/>
                      <a:pt x="4502" y="4900"/>
                    </a:cubicBezTo>
                    <a:cubicBezTo>
                      <a:pt x="4517" y="4831"/>
                      <a:pt x="4473" y="4900"/>
                      <a:pt x="4473" y="4900"/>
                    </a:cubicBezTo>
                    <a:cubicBezTo>
                      <a:pt x="4473" y="4934"/>
                      <a:pt x="4473" y="5003"/>
                      <a:pt x="4473" y="5038"/>
                    </a:cubicBezTo>
                    <a:cubicBezTo>
                      <a:pt x="4473" y="5038"/>
                      <a:pt x="4444" y="5003"/>
                      <a:pt x="4429" y="5003"/>
                    </a:cubicBezTo>
                    <a:cubicBezTo>
                      <a:pt x="4429" y="5038"/>
                      <a:pt x="4414" y="5141"/>
                      <a:pt x="4429" y="5107"/>
                    </a:cubicBezTo>
                    <a:cubicBezTo>
                      <a:pt x="4414" y="5072"/>
                      <a:pt x="4414" y="5107"/>
                      <a:pt x="4414" y="5072"/>
                    </a:cubicBezTo>
                    <a:cubicBezTo>
                      <a:pt x="4385" y="5038"/>
                      <a:pt x="4385" y="5107"/>
                      <a:pt x="4429" y="5107"/>
                    </a:cubicBezTo>
                    <a:cubicBezTo>
                      <a:pt x="4429" y="5176"/>
                      <a:pt x="4429" y="5176"/>
                      <a:pt x="4429" y="5176"/>
                    </a:cubicBezTo>
                    <a:cubicBezTo>
                      <a:pt x="4399" y="5176"/>
                      <a:pt x="4414" y="5107"/>
                      <a:pt x="4370" y="5141"/>
                    </a:cubicBezTo>
                    <a:cubicBezTo>
                      <a:pt x="4355" y="5141"/>
                      <a:pt x="4326" y="5314"/>
                      <a:pt x="4296" y="5314"/>
                    </a:cubicBezTo>
                    <a:cubicBezTo>
                      <a:pt x="4267" y="5314"/>
                      <a:pt x="4252" y="5314"/>
                      <a:pt x="4238" y="5314"/>
                    </a:cubicBezTo>
                    <a:cubicBezTo>
                      <a:pt x="4238" y="5314"/>
                      <a:pt x="4238" y="5417"/>
                      <a:pt x="4238" y="5417"/>
                    </a:cubicBezTo>
                    <a:cubicBezTo>
                      <a:pt x="4296" y="5452"/>
                      <a:pt x="4326" y="5417"/>
                      <a:pt x="4399" y="5417"/>
                    </a:cubicBezTo>
                    <a:cubicBezTo>
                      <a:pt x="4311" y="5452"/>
                      <a:pt x="4311" y="5486"/>
                      <a:pt x="4296" y="5659"/>
                    </a:cubicBezTo>
                    <a:cubicBezTo>
                      <a:pt x="4311" y="5659"/>
                      <a:pt x="4296" y="5693"/>
                      <a:pt x="4311" y="5693"/>
                    </a:cubicBezTo>
                    <a:cubicBezTo>
                      <a:pt x="4326" y="5693"/>
                      <a:pt x="4341" y="5659"/>
                      <a:pt x="4355" y="5659"/>
                    </a:cubicBezTo>
                    <a:cubicBezTo>
                      <a:pt x="4341" y="5693"/>
                      <a:pt x="4311" y="5797"/>
                      <a:pt x="4296" y="5831"/>
                    </a:cubicBezTo>
                    <a:cubicBezTo>
                      <a:pt x="4296" y="5831"/>
                      <a:pt x="4282" y="5797"/>
                      <a:pt x="4267" y="5797"/>
                    </a:cubicBezTo>
                    <a:cubicBezTo>
                      <a:pt x="4238" y="5797"/>
                      <a:pt x="4208" y="5866"/>
                      <a:pt x="4179" y="5866"/>
                    </a:cubicBezTo>
                    <a:cubicBezTo>
                      <a:pt x="4193" y="6004"/>
                      <a:pt x="4179" y="6004"/>
                      <a:pt x="4208" y="6142"/>
                    </a:cubicBezTo>
                    <a:cubicBezTo>
                      <a:pt x="4193" y="6142"/>
                      <a:pt x="4179" y="6142"/>
                      <a:pt x="4164" y="6142"/>
                    </a:cubicBezTo>
                    <a:cubicBezTo>
                      <a:pt x="4149" y="6176"/>
                      <a:pt x="4164" y="6245"/>
                      <a:pt x="4164" y="6280"/>
                    </a:cubicBezTo>
                    <a:cubicBezTo>
                      <a:pt x="4149" y="6280"/>
                      <a:pt x="4149" y="6280"/>
                      <a:pt x="4135" y="6314"/>
                    </a:cubicBezTo>
                    <a:cubicBezTo>
                      <a:pt x="4120" y="6314"/>
                      <a:pt x="4135" y="6349"/>
                      <a:pt x="4149" y="6349"/>
                    </a:cubicBezTo>
                    <a:cubicBezTo>
                      <a:pt x="4149" y="6349"/>
                      <a:pt x="4149" y="6383"/>
                      <a:pt x="4164" y="6383"/>
                    </a:cubicBezTo>
                    <a:cubicBezTo>
                      <a:pt x="4149" y="6383"/>
                      <a:pt x="4149" y="6452"/>
                      <a:pt x="4149" y="6452"/>
                    </a:cubicBezTo>
                    <a:cubicBezTo>
                      <a:pt x="4120" y="6487"/>
                      <a:pt x="4105" y="6487"/>
                      <a:pt x="4061" y="6452"/>
                    </a:cubicBezTo>
                    <a:cubicBezTo>
                      <a:pt x="4017" y="6625"/>
                      <a:pt x="4032" y="6694"/>
                      <a:pt x="4061" y="6901"/>
                    </a:cubicBezTo>
                    <a:cubicBezTo>
                      <a:pt x="4076" y="6901"/>
                      <a:pt x="4090" y="6901"/>
                      <a:pt x="4105" y="6901"/>
                    </a:cubicBezTo>
                    <a:cubicBezTo>
                      <a:pt x="4105" y="6901"/>
                      <a:pt x="4105" y="6832"/>
                      <a:pt x="4105" y="6832"/>
                    </a:cubicBezTo>
                    <a:cubicBezTo>
                      <a:pt x="4105" y="6832"/>
                      <a:pt x="4135" y="6832"/>
                      <a:pt x="4149" y="6832"/>
                    </a:cubicBezTo>
                    <a:cubicBezTo>
                      <a:pt x="4149" y="6832"/>
                      <a:pt x="4135" y="6763"/>
                      <a:pt x="4149" y="6728"/>
                    </a:cubicBezTo>
                    <a:cubicBezTo>
                      <a:pt x="4149" y="6763"/>
                      <a:pt x="4179" y="6763"/>
                      <a:pt x="4179" y="6797"/>
                    </a:cubicBezTo>
                    <a:cubicBezTo>
                      <a:pt x="4179" y="6832"/>
                      <a:pt x="4179" y="6832"/>
                      <a:pt x="4179" y="6832"/>
                    </a:cubicBezTo>
                    <a:cubicBezTo>
                      <a:pt x="4208" y="6866"/>
                      <a:pt x="4223" y="6797"/>
                      <a:pt x="4223" y="6797"/>
                    </a:cubicBezTo>
                    <a:cubicBezTo>
                      <a:pt x="4238" y="6763"/>
                      <a:pt x="4267" y="6763"/>
                      <a:pt x="4296" y="6728"/>
                    </a:cubicBezTo>
                    <a:cubicBezTo>
                      <a:pt x="4282" y="6763"/>
                      <a:pt x="4282" y="6797"/>
                      <a:pt x="4282" y="6797"/>
                    </a:cubicBezTo>
                    <a:cubicBezTo>
                      <a:pt x="4282" y="6797"/>
                      <a:pt x="4252" y="6866"/>
                      <a:pt x="4267" y="6866"/>
                    </a:cubicBezTo>
                    <a:cubicBezTo>
                      <a:pt x="4267" y="6866"/>
                      <a:pt x="4282" y="6935"/>
                      <a:pt x="4296" y="6970"/>
                    </a:cubicBezTo>
                    <a:cubicBezTo>
                      <a:pt x="4341" y="6970"/>
                      <a:pt x="4341" y="6970"/>
                      <a:pt x="4385" y="6935"/>
                    </a:cubicBezTo>
                    <a:cubicBezTo>
                      <a:pt x="4385" y="6970"/>
                      <a:pt x="4385" y="7073"/>
                      <a:pt x="4385" y="7073"/>
                    </a:cubicBezTo>
                    <a:cubicBezTo>
                      <a:pt x="4355" y="7108"/>
                      <a:pt x="4370" y="7039"/>
                      <a:pt x="4341" y="7073"/>
                    </a:cubicBezTo>
                    <a:cubicBezTo>
                      <a:pt x="4341" y="7142"/>
                      <a:pt x="4341" y="7142"/>
                      <a:pt x="4341" y="7142"/>
                    </a:cubicBezTo>
                    <a:cubicBezTo>
                      <a:pt x="4311" y="7108"/>
                      <a:pt x="4311" y="7108"/>
                      <a:pt x="4296" y="7142"/>
                    </a:cubicBezTo>
                    <a:cubicBezTo>
                      <a:pt x="4252" y="7177"/>
                      <a:pt x="4326" y="7212"/>
                      <a:pt x="4326" y="7212"/>
                    </a:cubicBezTo>
                    <a:cubicBezTo>
                      <a:pt x="4326" y="7212"/>
                      <a:pt x="4341" y="7315"/>
                      <a:pt x="4311" y="7281"/>
                    </a:cubicBezTo>
                    <a:cubicBezTo>
                      <a:pt x="4311" y="7315"/>
                      <a:pt x="4296" y="7315"/>
                      <a:pt x="4282" y="7315"/>
                    </a:cubicBezTo>
                    <a:cubicBezTo>
                      <a:pt x="4296" y="7419"/>
                      <a:pt x="4296" y="7419"/>
                      <a:pt x="4296" y="7419"/>
                    </a:cubicBezTo>
                    <a:cubicBezTo>
                      <a:pt x="4326" y="7384"/>
                      <a:pt x="4385" y="7350"/>
                      <a:pt x="4414" y="7350"/>
                    </a:cubicBezTo>
                    <a:cubicBezTo>
                      <a:pt x="4429" y="7350"/>
                      <a:pt x="4458" y="7453"/>
                      <a:pt x="4473" y="7488"/>
                    </a:cubicBezTo>
                    <a:cubicBezTo>
                      <a:pt x="4488" y="7488"/>
                      <a:pt x="4488" y="7488"/>
                      <a:pt x="4488" y="7488"/>
                    </a:cubicBezTo>
                    <a:cubicBezTo>
                      <a:pt x="4502" y="7453"/>
                      <a:pt x="4488" y="7419"/>
                      <a:pt x="4488" y="7384"/>
                    </a:cubicBezTo>
                    <a:cubicBezTo>
                      <a:pt x="4488" y="7384"/>
                      <a:pt x="4517" y="7350"/>
                      <a:pt x="4517" y="7315"/>
                    </a:cubicBezTo>
                    <a:cubicBezTo>
                      <a:pt x="4576" y="7419"/>
                      <a:pt x="4605" y="7419"/>
                      <a:pt x="4679" y="7350"/>
                    </a:cubicBezTo>
                    <a:cubicBezTo>
                      <a:pt x="4694" y="7419"/>
                      <a:pt x="4679" y="7419"/>
                      <a:pt x="4694" y="7419"/>
                    </a:cubicBezTo>
                    <a:cubicBezTo>
                      <a:pt x="4694" y="7419"/>
                      <a:pt x="4708" y="7384"/>
                      <a:pt x="4694" y="7350"/>
                    </a:cubicBezTo>
                    <a:cubicBezTo>
                      <a:pt x="4694" y="7350"/>
                      <a:pt x="4679" y="7315"/>
                      <a:pt x="4664" y="7315"/>
                    </a:cubicBezTo>
                    <a:cubicBezTo>
                      <a:pt x="4679" y="7315"/>
                      <a:pt x="4664" y="7246"/>
                      <a:pt x="4664" y="7212"/>
                    </a:cubicBezTo>
                    <a:cubicBezTo>
                      <a:pt x="4708" y="7246"/>
                      <a:pt x="4723" y="7212"/>
                      <a:pt x="4753" y="7246"/>
                    </a:cubicBezTo>
                    <a:cubicBezTo>
                      <a:pt x="4767" y="7246"/>
                      <a:pt x="4767" y="7315"/>
                      <a:pt x="4811" y="7315"/>
                    </a:cubicBezTo>
                    <a:cubicBezTo>
                      <a:pt x="4811" y="7315"/>
                      <a:pt x="4856" y="7246"/>
                      <a:pt x="4870" y="7212"/>
                    </a:cubicBezTo>
                    <a:cubicBezTo>
                      <a:pt x="4738" y="7142"/>
                      <a:pt x="4650" y="7039"/>
                      <a:pt x="4605" y="6797"/>
                    </a:cubicBezTo>
                    <a:cubicBezTo>
                      <a:pt x="4591" y="6797"/>
                      <a:pt x="4605" y="6728"/>
                      <a:pt x="4591" y="6728"/>
                    </a:cubicBezTo>
                    <a:cubicBezTo>
                      <a:pt x="4561" y="6694"/>
                      <a:pt x="4561" y="6694"/>
                      <a:pt x="4561" y="6694"/>
                    </a:cubicBezTo>
                    <a:cubicBezTo>
                      <a:pt x="4561" y="6625"/>
                      <a:pt x="4605" y="6556"/>
                      <a:pt x="4547" y="6487"/>
                    </a:cubicBezTo>
                    <a:cubicBezTo>
                      <a:pt x="4547" y="6452"/>
                      <a:pt x="4547" y="6452"/>
                      <a:pt x="4547" y="6452"/>
                    </a:cubicBezTo>
                    <a:cubicBezTo>
                      <a:pt x="4561" y="6418"/>
                      <a:pt x="4576" y="6418"/>
                      <a:pt x="4576" y="6418"/>
                    </a:cubicBezTo>
                    <a:cubicBezTo>
                      <a:pt x="4576" y="6383"/>
                      <a:pt x="4576" y="6383"/>
                      <a:pt x="4576" y="6383"/>
                    </a:cubicBezTo>
                    <a:cubicBezTo>
                      <a:pt x="4591" y="6418"/>
                      <a:pt x="4591" y="6280"/>
                      <a:pt x="4591" y="6280"/>
                    </a:cubicBezTo>
                    <a:cubicBezTo>
                      <a:pt x="4591" y="6280"/>
                      <a:pt x="4576" y="6280"/>
                      <a:pt x="4576" y="6245"/>
                    </a:cubicBezTo>
                    <a:cubicBezTo>
                      <a:pt x="4576" y="6211"/>
                      <a:pt x="4576" y="6211"/>
                      <a:pt x="4576" y="6211"/>
                    </a:cubicBezTo>
                    <a:cubicBezTo>
                      <a:pt x="4576" y="6211"/>
                      <a:pt x="4605" y="6176"/>
                      <a:pt x="4605" y="6176"/>
                    </a:cubicBezTo>
                    <a:cubicBezTo>
                      <a:pt x="4620" y="6107"/>
                      <a:pt x="4605" y="6004"/>
                      <a:pt x="4605" y="5969"/>
                    </a:cubicBezTo>
                    <a:cubicBezTo>
                      <a:pt x="4620" y="5935"/>
                      <a:pt x="4650" y="5935"/>
                      <a:pt x="4650" y="5900"/>
                    </a:cubicBezTo>
                    <a:cubicBezTo>
                      <a:pt x="4650" y="5900"/>
                      <a:pt x="4650" y="5866"/>
                      <a:pt x="4650" y="5831"/>
                    </a:cubicBezTo>
                    <a:cubicBezTo>
                      <a:pt x="4650" y="5831"/>
                      <a:pt x="4635" y="5797"/>
                      <a:pt x="4635" y="5797"/>
                    </a:cubicBezTo>
                    <a:cubicBezTo>
                      <a:pt x="4620" y="5797"/>
                      <a:pt x="4591" y="5797"/>
                      <a:pt x="4576" y="5797"/>
                    </a:cubicBezTo>
                    <a:cubicBezTo>
                      <a:pt x="4561" y="5797"/>
                      <a:pt x="4547" y="5728"/>
                      <a:pt x="4547" y="5728"/>
                    </a:cubicBezTo>
                    <a:cubicBezTo>
                      <a:pt x="4502" y="5693"/>
                      <a:pt x="4458" y="5762"/>
                      <a:pt x="4444" y="5762"/>
                    </a:cubicBezTo>
                    <a:cubicBezTo>
                      <a:pt x="4429" y="5624"/>
                      <a:pt x="4429" y="5624"/>
                      <a:pt x="4429" y="5624"/>
                    </a:cubicBezTo>
                    <a:cubicBezTo>
                      <a:pt x="4444" y="5659"/>
                      <a:pt x="4502" y="5762"/>
                      <a:pt x="4547" y="5693"/>
                    </a:cubicBezTo>
                    <a:cubicBezTo>
                      <a:pt x="4547" y="5693"/>
                      <a:pt x="4532" y="5659"/>
                      <a:pt x="4561" y="5659"/>
                    </a:cubicBezTo>
                    <a:cubicBezTo>
                      <a:pt x="4561" y="5659"/>
                      <a:pt x="4576" y="5728"/>
                      <a:pt x="4576" y="5762"/>
                    </a:cubicBezTo>
                    <a:cubicBezTo>
                      <a:pt x="4605" y="5762"/>
                      <a:pt x="4650" y="5728"/>
                      <a:pt x="4650" y="5728"/>
                    </a:cubicBezTo>
                    <a:cubicBezTo>
                      <a:pt x="4664" y="5693"/>
                      <a:pt x="4694" y="5693"/>
                      <a:pt x="4694" y="5624"/>
                    </a:cubicBezTo>
                    <a:cubicBezTo>
                      <a:pt x="4708" y="5624"/>
                      <a:pt x="4694" y="5590"/>
                      <a:pt x="4694" y="5555"/>
                    </a:cubicBezTo>
                    <a:cubicBezTo>
                      <a:pt x="4679" y="5590"/>
                      <a:pt x="4694" y="5521"/>
                      <a:pt x="4694" y="5486"/>
                    </a:cubicBezTo>
                    <a:cubicBezTo>
                      <a:pt x="4694" y="5486"/>
                      <a:pt x="4708" y="5555"/>
                      <a:pt x="4723" y="5555"/>
                    </a:cubicBezTo>
                    <a:cubicBezTo>
                      <a:pt x="4723" y="5555"/>
                      <a:pt x="4738" y="5521"/>
                      <a:pt x="4753" y="5555"/>
                    </a:cubicBezTo>
                    <a:cubicBezTo>
                      <a:pt x="4782" y="5486"/>
                      <a:pt x="4738" y="5486"/>
                      <a:pt x="4753" y="5417"/>
                    </a:cubicBezTo>
                    <a:cubicBezTo>
                      <a:pt x="4767" y="5417"/>
                      <a:pt x="4797" y="5417"/>
                      <a:pt x="4811" y="5417"/>
                    </a:cubicBezTo>
                    <a:cubicBezTo>
                      <a:pt x="4811" y="5383"/>
                      <a:pt x="4811" y="5383"/>
                      <a:pt x="4811" y="5383"/>
                    </a:cubicBezTo>
                    <a:cubicBezTo>
                      <a:pt x="4811" y="5348"/>
                      <a:pt x="4797" y="5245"/>
                      <a:pt x="4782" y="5210"/>
                    </a:cubicBezTo>
                    <a:cubicBezTo>
                      <a:pt x="4797" y="5210"/>
                      <a:pt x="4811" y="5176"/>
                      <a:pt x="4826" y="5210"/>
                    </a:cubicBezTo>
                    <a:cubicBezTo>
                      <a:pt x="4841" y="5314"/>
                      <a:pt x="4841" y="5314"/>
                      <a:pt x="4841" y="5314"/>
                    </a:cubicBezTo>
                    <a:cubicBezTo>
                      <a:pt x="4885" y="5245"/>
                      <a:pt x="4885" y="5245"/>
                      <a:pt x="4885" y="5245"/>
                    </a:cubicBezTo>
                    <a:cubicBezTo>
                      <a:pt x="4900" y="5176"/>
                      <a:pt x="4885" y="5141"/>
                      <a:pt x="4900" y="5107"/>
                    </a:cubicBezTo>
                    <a:cubicBezTo>
                      <a:pt x="4914" y="5107"/>
                      <a:pt x="4929" y="5107"/>
                      <a:pt x="4929" y="5107"/>
                    </a:cubicBezTo>
                    <a:cubicBezTo>
                      <a:pt x="4929" y="5072"/>
                      <a:pt x="4944" y="5003"/>
                      <a:pt x="4929" y="5038"/>
                    </a:cubicBezTo>
                    <a:cubicBezTo>
                      <a:pt x="4914" y="5003"/>
                      <a:pt x="4929" y="4969"/>
                      <a:pt x="4914" y="4969"/>
                    </a:cubicBezTo>
                    <a:cubicBezTo>
                      <a:pt x="4944" y="4969"/>
                      <a:pt x="4959" y="4969"/>
                      <a:pt x="4988" y="4934"/>
                    </a:cubicBezTo>
                    <a:cubicBezTo>
                      <a:pt x="4988" y="4900"/>
                      <a:pt x="4988" y="4865"/>
                      <a:pt x="4988" y="4865"/>
                    </a:cubicBezTo>
                    <a:cubicBezTo>
                      <a:pt x="5003" y="4865"/>
                      <a:pt x="5047" y="4865"/>
                      <a:pt x="5076" y="4900"/>
                    </a:cubicBezTo>
                    <a:cubicBezTo>
                      <a:pt x="5076" y="4831"/>
                      <a:pt x="5062" y="4796"/>
                      <a:pt x="5091" y="4796"/>
                    </a:cubicBezTo>
                    <a:cubicBezTo>
                      <a:pt x="5106" y="4796"/>
                      <a:pt x="5135" y="4865"/>
                      <a:pt x="5165" y="4831"/>
                    </a:cubicBezTo>
                    <a:cubicBezTo>
                      <a:pt x="5179" y="4831"/>
                      <a:pt x="5165" y="4727"/>
                      <a:pt x="5165" y="4727"/>
                    </a:cubicBezTo>
                    <a:cubicBezTo>
                      <a:pt x="5179" y="4693"/>
                      <a:pt x="5194" y="4727"/>
                      <a:pt x="5209" y="4727"/>
                    </a:cubicBezTo>
                    <a:cubicBezTo>
                      <a:pt x="5223" y="4727"/>
                      <a:pt x="5223" y="4624"/>
                      <a:pt x="5238" y="4624"/>
                    </a:cubicBezTo>
                    <a:cubicBezTo>
                      <a:pt x="5253" y="4589"/>
                      <a:pt x="5268" y="4624"/>
                      <a:pt x="5282" y="4624"/>
                    </a:cubicBezTo>
                    <a:cubicBezTo>
                      <a:pt x="5297" y="4555"/>
                      <a:pt x="5297" y="4555"/>
                      <a:pt x="5297" y="4555"/>
                    </a:cubicBezTo>
                    <a:cubicBezTo>
                      <a:pt x="5297" y="4555"/>
                      <a:pt x="5400" y="4486"/>
                      <a:pt x="5400" y="4486"/>
                    </a:cubicBezTo>
                    <a:cubicBezTo>
                      <a:pt x="5429" y="4451"/>
                      <a:pt x="5429" y="4520"/>
                      <a:pt x="5474" y="4486"/>
                    </a:cubicBezTo>
                    <a:cubicBezTo>
                      <a:pt x="5503" y="4486"/>
                      <a:pt x="5562" y="4348"/>
                      <a:pt x="5591" y="4348"/>
                    </a:cubicBezTo>
                    <a:cubicBezTo>
                      <a:pt x="5606" y="4348"/>
                      <a:pt x="5621" y="4417"/>
                      <a:pt x="5635" y="4417"/>
                    </a:cubicBezTo>
                    <a:cubicBezTo>
                      <a:pt x="5635" y="4417"/>
                      <a:pt x="5650" y="4348"/>
                      <a:pt x="5650" y="4348"/>
                    </a:cubicBezTo>
                    <a:cubicBezTo>
                      <a:pt x="5665" y="4348"/>
                      <a:pt x="5680" y="4348"/>
                      <a:pt x="5694" y="4348"/>
                    </a:cubicBezTo>
                    <a:cubicBezTo>
                      <a:pt x="5694" y="4348"/>
                      <a:pt x="5724" y="4279"/>
                      <a:pt x="5724" y="4279"/>
                    </a:cubicBezTo>
                    <a:cubicBezTo>
                      <a:pt x="5783" y="4244"/>
                      <a:pt x="5827" y="4279"/>
                      <a:pt x="5900" y="4244"/>
                    </a:cubicBezTo>
                    <a:cubicBezTo>
                      <a:pt x="5900" y="4244"/>
                      <a:pt x="5930" y="4175"/>
                      <a:pt x="5944" y="4175"/>
                    </a:cubicBezTo>
                    <a:cubicBezTo>
                      <a:pt x="5959" y="4175"/>
                      <a:pt x="5989" y="4175"/>
                      <a:pt x="6003" y="4175"/>
                    </a:cubicBezTo>
                    <a:cubicBezTo>
                      <a:pt x="6003" y="4175"/>
                      <a:pt x="6018" y="4106"/>
                      <a:pt x="6033" y="4106"/>
                    </a:cubicBezTo>
                    <a:cubicBezTo>
                      <a:pt x="6047" y="4106"/>
                      <a:pt x="6062" y="4106"/>
                      <a:pt x="6062" y="4106"/>
                    </a:cubicBezTo>
                    <a:cubicBezTo>
                      <a:pt x="6077" y="4106"/>
                      <a:pt x="6077" y="4037"/>
                      <a:pt x="6077" y="4037"/>
                    </a:cubicBezTo>
                    <a:cubicBezTo>
                      <a:pt x="6106" y="4003"/>
                      <a:pt x="6106" y="4037"/>
                      <a:pt x="6121" y="4003"/>
                    </a:cubicBezTo>
                    <a:cubicBezTo>
                      <a:pt x="6136" y="3968"/>
                      <a:pt x="6150" y="3830"/>
                      <a:pt x="6150" y="3761"/>
                    </a:cubicBezTo>
                    <a:cubicBezTo>
                      <a:pt x="6150" y="3727"/>
                      <a:pt x="6106" y="3727"/>
                      <a:pt x="6106" y="3727"/>
                    </a:cubicBezTo>
                    <a:cubicBezTo>
                      <a:pt x="6106" y="3692"/>
                      <a:pt x="6106" y="3623"/>
                      <a:pt x="6092" y="3623"/>
                    </a:cubicBezTo>
                    <a:cubicBezTo>
                      <a:pt x="6092" y="3588"/>
                      <a:pt x="6047" y="3588"/>
                      <a:pt x="6033" y="3588"/>
                    </a:cubicBezTo>
                    <a:close/>
                    <a:moveTo>
                      <a:pt x="15111" y="4141"/>
                    </a:moveTo>
                    <a:cubicBezTo>
                      <a:pt x="15082" y="4175"/>
                      <a:pt x="15023" y="4382"/>
                      <a:pt x="14993" y="4417"/>
                    </a:cubicBezTo>
                    <a:cubicBezTo>
                      <a:pt x="14993" y="4417"/>
                      <a:pt x="14993" y="4417"/>
                      <a:pt x="14993" y="4417"/>
                    </a:cubicBezTo>
                    <a:cubicBezTo>
                      <a:pt x="14979" y="4451"/>
                      <a:pt x="14993" y="4486"/>
                      <a:pt x="14993" y="4555"/>
                    </a:cubicBezTo>
                    <a:cubicBezTo>
                      <a:pt x="14979" y="4555"/>
                      <a:pt x="14949" y="4589"/>
                      <a:pt x="14949" y="4624"/>
                    </a:cubicBezTo>
                    <a:cubicBezTo>
                      <a:pt x="14949" y="4727"/>
                      <a:pt x="14964" y="4762"/>
                      <a:pt x="14964" y="4831"/>
                    </a:cubicBezTo>
                    <a:cubicBezTo>
                      <a:pt x="14964" y="4831"/>
                      <a:pt x="14949" y="4796"/>
                      <a:pt x="14949" y="4831"/>
                    </a:cubicBezTo>
                    <a:cubicBezTo>
                      <a:pt x="14949" y="4865"/>
                      <a:pt x="14979" y="4865"/>
                      <a:pt x="14979" y="4900"/>
                    </a:cubicBezTo>
                    <a:cubicBezTo>
                      <a:pt x="14979" y="4900"/>
                      <a:pt x="14979" y="4934"/>
                      <a:pt x="14979" y="4969"/>
                    </a:cubicBezTo>
                    <a:cubicBezTo>
                      <a:pt x="14993" y="4969"/>
                      <a:pt x="14993" y="4969"/>
                      <a:pt x="14993" y="4969"/>
                    </a:cubicBezTo>
                    <a:cubicBezTo>
                      <a:pt x="14979" y="4969"/>
                      <a:pt x="15008" y="5038"/>
                      <a:pt x="14964" y="5038"/>
                    </a:cubicBezTo>
                    <a:cubicBezTo>
                      <a:pt x="14964" y="5038"/>
                      <a:pt x="14964" y="5038"/>
                      <a:pt x="14964" y="5038"/>
                    </a:cubicBezTo>
                    <a:cubicBezTo>
                      <a:pt x="14979" y="5072"/>
                      <a:pt x="14993" y="5038"/>
                      <a:pt x="15008" y="5072"/>
                    </a:cubicBezTo>
                    <a:cubicBezTo>
                      <a:pt x="15023" y="5072"/>
                      <a:pt x="15023" y="5176"/>
                      <a:pt x="15023" y="5176"/>
                    </a:cubicBezTo>
                    <a:cubicBezTo>
                      <a:pt x="15052" y="5245"/>
                      <a:pt x="15096" y="5245"/>
                      <a:pt x="15141" y="5279"/>
                    </a:cubicBezTo>
                    <a:cubicBezTo>
                      <a:pt x="15155" y="5245"/>
                      <a:pt x="15199" y="5141"/>
                      <a:pt x="15214" y="5072"/>
                    </a:cubicBezTo>
                    <a:cubicBezTo>
                      <a:pt x="15214" y="5038"/>
                      <a:pt x="15214" y="5003"/>
                      <a:pt x="15214" y="4969"/>
                    </a:cubicBezTo>
                    <a:cubicBezTo>
                      <a:pt x="15229" y="4969"/>
                      <a:pt x="15229" y="4969"/>
                      <a:pt x="15229" y="4969"/>
                    </a:cubicBezTo>
                    <a:cubicBezTo>
                      <a:pt x="15302" y="4762"/>
                      <a:pt x="15302" y="4762"/>
                      <a:pt x="15302" y="4762"/>
                    </a:cubicBezTo>
                    <a:cubicBezTo>
                      <a:pt x="15302" y="4727"/>
                      <a:pt x="15288" y="4555"/>
                      <a:pt x="15288" y="4555"/>
                    </a:cubicBezTo>
                    <a:cubicBezTo>
                      <a:pt x="15273" y="4520"/>
                      <a:pt x="15244" y="4486"/>
                      <a:pt x="15229" y="4486"/>
                    </a:cubicBezTo>
                    <a:cubicBezTo>
                      <a:pt x="15229" y="4451"/>
                      <a:pt x="15229" y="4382"/>
                      <a:pt x="15229" y="4348"/>
                    </a:cubicBezTo>
                    <a:cubicBezTo>
                      <a:pt x="15214" y="4348"/>
                      <a:pt x="15199" y="4348"/>
                      <a:pt x="15185" y="4348"/>
                    </a:cubicBezTo>
                    <a:cubicBezTo>
                      <a:pt x="15170" y="4348"/>
                      <a:pt x="15155" y="4244"/>
                      <a:pt x="15141" y="4244"/>
                    </a:cubicBezTo>
                    <a:cubicBezTo>
                      <a:pt x="15126" y="4210"/>
                      <a:pt x="15126" y="4244"/>
                      <a:pt x="15111" y="4210"/>
                    </a:cubicBezTo>
                    <a:cubicBezTo>
                      <a:pt x="15111" y="4210"/>
                      <a:pt x="15126" y="4106"/>
                      <a:pt x="15111" y="4141"/>
                    </a:cubicBezTo>
                    <a:close/>
                    <a:moveTo>
                      <a:pt x="10697" y="4210"/>
                    </a:moveTo>
                    <a:cubicBezTo>
                      <a:pt x="10756" y="4244"/>
                      <a:pt x="10712" y="4313"/>
                      <a:pt x="10741" y="4348"/>
                    </a:cubicBezTo>
                    <a:cubicBezTo>
                      <a:pt x="10756" y="4348"/>
                      <a:pt x="10756" y="4313"/>
                      <a:pt x="10771" y="4348"/>
                    </a:cubicBezTo>
                    <a:cubicBezTo>
                      <a:pt x="10771" y="4382"/>
                      <a:pt x="10771" y="4382"/>
                      <a:pt x="10771" y="4382"/>
                    </a:cubicBezTo>
                    <a:cubicBezTo>
                      <a:pt x="10756" y="4382"/>
                      <a:pt x="10726" y="4451"/>
                      <a:pt x="10712" y="4451"/>
                    </a:cubicBezTo>
                    <a:cubicBezTo>
                      <a:pt x="10697" y="4451"/>
                      <a:pt x="10682" y="4451"/>
                      <a:pt x="10682" y="4451"/>
                    </a:cubicBezTo>
                    <a:cubicBezTo>
                      <a:pt x="10668" y="4451"/>
                      <a:pt x="10653" y="4520"/>
                      <a:pt x="10653" y="4555"/>
                    </a:cubicBezTo>
                    <a:cubicBezTo>
                      <a:pt x="10623" y="4555"/>
                      <a:pt x="10594" y="4555"/>
                      <a:pt x="10565" y="4589"/>
                    </a:cubicBezTo>
                    <a:cubicBezTo>
                      <a:pt x="10565" y="4589"/>
                      <a:pt x="10565" y="4658"/>
                      <a:pt x="10565" y="4693"/>
                    </a:cubicBezTo>
                    <a:cubicBezTo>
                      <a:pt x="10535" y="4727"/>
                      <a:pt x="10506" y="4693"/>
                      <a:pt x="10506" y="4762"/>
                    </a:cubicBezTo>
                    <a:cubicBezTo>
                      <a:pt x="10491" y="4762"/>
                      <a:pt x="10506" y="4796"/>
                      <a:pt x="10506" y="4831"/>
                    </a:cubicBezTo>
                    <a:cubicBezTo>
                      <a:pt x="10491" y="4831"/>
                      <a:pt x="10476" y="4831"/>
                      <a:pt x="10476" y="4831"/>
                    </a:cubicBezTo>
                    <a:cubicBezTo>
                      <a:pt x="10447" y="4727"/>
                      <a:pt x="10476" y="4727"/>
                      <a:pt x="10388" y="4693"/>
                    </a:cubicBezTo>
                    <a:cubicBezTo>
                      <a:pt x="10417" y="4589"/>
                      <a:pt x="10403" y="4555"/>
                      <a:pt x="10417" y="4451"/>
                    </a:cubicBezTo>
                    <a:cubicBezTo>
                      <a:pt x="10417" y="4451"/>
                      <a:pt x="10432" y="4417"/>
                      <a:pt x="10447" y="4417"/>
                    </a:cubicBezTo>
                    <a:cubicBezTo>
                      <a:pt x="10447" y="4451"/>
                      <a:pt x="10462" y="4486"/>
                      <a:pt x="10476" y="4520"/>
                    </a:cubicBezTo>
                    <a:cubicBezTo>
                      <a:pt x="10520" y="4486"/>
                      <a:pt x="10579" y="4486"/>
                      <a:pt x="10623" y="4451"/>
                    </a:cubicBezTo>
                    <a:cubicBezTo>
                      <a:pt x="10653" y="4417"/>
                      <a:pt x="10682" y="4382"/>
                      <a:pt x="10712" y="4348"/>
                    </a:cubicBezTo>
                    <a:cubicBezTo>
                      <a:pt x="10697" y="4348"/>
                      <a:pt x="10712" y="4279"/>
                      <a:pt x="10682" y="4313"/>
                    </a:cubicBezTo>
                    <a:cubicBezTo>
                      <a:pt x="10682" y="4279"/>
                      <a:pt x="10682" y="4210"/>
                      <a:pt x="10697" y="4210"/>
                    </a:cubicBezTo>
                    <a:close/>
                    <a:moveTo>
                      <a:pt x="15641" y="4382"/>
                    </a:moveTo>
                    <a:cubicBezTo>
                      <a:pt x="15641" y="4417"/>
                      <a:pt x="15670" y="4451"/>
                      <a:pt x="15670" y="4486"/>
                    </a:cubicBezTo>
                    <a:cubicBezTo>
                      <a:pt x="15685" y="4555"/>
                      <a:pt x="15656" y="4693"/>
                      <a:pt x="15670" y="4762"/>
                    </a:cubicBezTo>
                    <a:cubicBezTo>
                      <a:pt x="15670" y="4796"/>
                      <a:pt x="15700" y="4865"/>
                      <a:pt x="15700" y="4900"/>
                    </a:cubicBezTo>
                    <a:cubicBezTo>
                      <a:pt x="15714" y="4900"/>
                      <a:pt x="15729" y="4900"/>
                      <a:pt x="15744" y="4900"/>
                    </a:cubicBezTo>
                    <a:cubicBezTo>
                      <a:pt x="15759" y="4865"/>
                      <a:pt x="15773" y="4831"/>
                      <a:pt x="15788" y="4796"/>
                    </a:cubicBezTo>
                    <a:cubicBezTo>
                      <a:pt x="15803" y="4762"/>
                      <a:pt x="15817" y="4762"/>
                      <a:pt x="15847" y="4762"/>
                    </a:cubicBezTo>
                    <a:cubicBezTo>
                      <a:pt x="15862" y="4624"/>
                      <a:pt x="15862" y="4451"/>
                      <a:pt x="15773" y="4486"/>
                    </a:cubicBezTo>
                    <a:cubicBezTo>
                      <a:pt x="15773" y="4486"/>
                      <a:pt x="15759" y="4520"/>
                      <a:pt x="15729" y="4520"/>
                    </a:cubicBezTo>
                    <a:cubicBezTo>
                      <a:pt x="15714" y="4520"/>
                      <a:pt x="15700" y="4417"/>
                      <a:pt x="15685" y="4417"/>
                    </a:cubicBezTo>
                    <a:cubicBezTo>
                      <a:pt x="15670" y="4382"/>
                      <a:pt x="15656" y="4382"/>
                      <a:pt x="15641" y="4382"/>
                    </a:cubicBezTo>
                    <a:close/>
                    <a:moveTo>
                      <a:pt x="16200" y="4417"/>
                    </a:moveTo>
                    <a:cubicBezTo>
                      <a:pt x="16200" y="4486"/>
                      <a:pt x="16200" y="4589"/>
                      <a:pt x="16185" y="4693"/>
                    </a:cubicBezTo>
                    <a:cubicBezTo>
                      <a:pt x="16200" y="4693"/>
                      <a:pt x="16274" y="4796"/>
                      <a:pt x="16274" y="4831"/>
                    </a:cubicBezTo>
                    <a:cubicBezTo>
                      <a:pt x="16303" y="4831"/>
                      <a:pt x="16347" y="4796"/>
                      <a:pt x="16362" y="4831"/>
                    </a:cubicBezTo>
                    <a:cubicBezTo>
                      <a:pt x="16377" y="4831"/>
                      <a:pt x="16377" y="4865"/>
                      <a:pt x="16391" y="4900"/>
                    </a:cubicBezTo>
                    <a:cubicBezTo>
                      <a:pt x="16406" y="4900"/>
                      <a:pt x="16494" y="4865"/>
                      <a:pt x="16524" y="4831"/>
                    </a:cubicBezTo>
                    <a:cubicBezTo>
                      <a:pt x="16538" y="4831"/>
                      <a:pt x="16524" y="4796"/>
                      <a:pt x="16538" y="4762"/>
                    </a:cubicBezTo>
                    <a:cubicBezTo>
                      <a:pt x="16553" y="4727"/>
                      <a:pt x="16597" y="4693"/>
                      <a:pt x="16641" y="4693"/>
                    </a:cubicBezTo>
                    <a:cubicBezTo>
                      <a:pt x="16627" y="4589"/>
                      <a:pt x="16627" y="4589"/>
                      <a:pt x="16627" y="4589"/>
                    </a:cubicBezTo>
                    <a:cubicBezTo>
                      <a:pt x="16627" y="4589"/>
                      <a:pt x="16597" y="4520"/>
                      <a:pt x="16597" y="4520"/>
                    </a:cubicBezTo>
                    <a:cubicBezTo>
                      <a:pt x="16568" y="4486"/>
                      <a:pt x="16494" y="4486"/>
                      <a:pt x="16450" y="4486"/>
                    </a:cubicBezTo>
                    <a:cubicBezTo>
                      <a:pt x="16450" y="4451"/>
                      <a:pt x="16421" y="4417"/>
                      <a:pt x="16421" y="4417"/>
                    </a:cubicBezTo>
                    <a:cubicBezTo>
                      <a:pt x="16391" y="4382"/>
                      <a:pt x="16347" y="4451"/>
                      <a:pt x="16332" y="4451"/>
                    </a:cubicBezTo>
                    <a:cubicBezTo>
                      <a:pt x="16274" y="4451"/>
                      <a:pt x="16244" y="4417"/>
                      <a:pt x="16200" y="4417"/>
                    </a:cubicBezTo>
                    <a:close/>
                    <a:moveTo>
                      <a:pt x="15302" y="5245"/>
                    </a:moveTo>
                    <a:cubicBezTo>
                      <a:pt x="15302" y="5245"/>
                      <a:pt x="15288" y="5279"/>
                      <a:pt x="15288" y="5314"/>
                    </a:cubicBezTo>
                    <a:cubicBezTo>
                      <a:pt x="15273" y="5383"/>
                      <a:pt x="15302" y="5348"/>
                      <a:pt x="15302" y="5383"/>
                    </a:cubicBezTo>
                    <a:cubicBezTo>
                      <a:pt x="15288" y="5383"/>
                      <a:pt x="15332" y="5417"/>
                      <a:pt x="15332" y="5417"/>
                    </a:cubicBezTo>
                    <a:cubicBezTo>
                      <a:pt x="15332" y="5417"/>
                      <a:pt x="15347" y="5417"/>
                      <a:pt x="15347" y="5383"/>
                    </a:cubicBezTo>
                    <a:cubicBezTo>
                      <a:pt x="15347" y="5383"/>
                      <a:pt x="15347" y="5348"/>
                      <a:pt x="15347" y="5314"/>
                    </a:cubicBezTo>
                    <a:cubicBezTo>
                      <a:pt x="15347" y="5314"/>
                      <a:pt x="15332" y="5245"/>
                      <a:pt x="15347" y="5245"/>
                    </a:cubicBezTo>
                    <a:cubicBezTo>
                      <a:pt x="15332" y="5245"/>
                      <a:pt x="15302" y="5245"/>
                      <a:pt x="15302" y="5245"/>
                    </a:cubicBezTo>
                    <a:close/>
                    <a:moveTo>
                      <a:pt x="15494" y="5348"/>
                    </a:moveTo>
                    <a:cubicBezTo>
                      <a:pt x="15479" y="5348"/>
                      <a:pt x="15464" y="5417"/>
                      <a:pt x="15464" y="5417"/>
                    </a:cubicBezTo>
                    <a:cubicBezTo>
                      <a:pt x="15435" y="5452"/>
                      <a:pt x="15391" y="5452"/>
                      <a:pt x="15376" y="5486"/>
                    </a:cubicBezTo>
                    <a:cubicBezTo>
                      <a:pt x="15347" y="5555"/>
                      <a:pt x="15361" y="5624"/>
                      <a:pt x="15317" y="5659"/>
                    </a:cubicBezTo>
                    <a:cubicBezTo>
                      <a:pt x="15302" y="5693"/>
                      <a:pt x="15288" y="5693"/>
                      <a:pt x="15258" y="5693"/>
                    </a:cubicBezTo>
                    <a:cubicBezTo>
                      <a:pt x="15273" y="5762"/>
                      <a:pt x="15273" y="5762"/>
                      <a:pt x="15273" y="5762"/>
                    </a:cubicBezTo>
                    <a:cubicBezTo>
                      <a:pt x="15288" y="5797"/>
                      <a:pt x="15317" y="5762"/>
                      <a:pt x="15347" y="5762"/>
                    </a:cubicBezTo>
                    <a:cubicBezTo>
                      <a:pt x="15347" y="5797"/>
                      <a:pt x="15376" y="5831"/>
                      <a:pt x="15391" y="5831"/>
                    </a:cubicBezTo>
                    <a:cubicBezTo>
                      <a:pt x="15435" y="5866"/>
                      <a:pt x="15435" y="5797"/>
                      <a:pt x="15479" y="5797"/>
                    </a:cubicBezTo>
                    <a:cubicBezTo>
                      <a:pt x="15479" y="5797"/>
                      <a:pt x="15508" y="5866"/>
                      <a:pt x="15523" y="5866"/>
                    </a:cubicBezTo>
                    <a:cubicBezTo>
                      <a:pt x="15582" y="5900"/>
                      <a:pt x="15656" y="5900"/>
                      <a:pt x="15714" y="5900"/>
                    </a:cubicBezTo>
                    <a:cubicBezTo>
                      <a:pt x="15714" y="5831"/>
                      <a:pt x="15729" y="5728"/>
                      <a:pt x="15714" y="5624"/>
                    </a:cubicBezTo>
                    <a:cubicBezTo>
                      <a:pt x="15700" y="5590"/>
                      <a:pt x="15670" y="5590"/>
                      <a:pt x="15656" y="5555"/>
                    </a:cubicBezTo>
                    <a:cubicBezTo>
                      <a:pt x="15641" y="5555"/>
                      <a:pt x="15641" y="5521"/>
                      <a:pt x="15641" y="5486"/>
                    </a:cubicBezTo>
                    <a:cubicBezTo>
                      <a:pt x="15597" y="5417"/>
                      <a:pt x="15582" y="5417"/>
                      <a:pt x="15523" y="5383"/>
                    </a:cubicBezTo>
                    <a:cubicBezTo>
                      <a:pt x="15523" y="5383"/>
                      <a:pt x="15494" y="5348"/>
                      <a:pt x="15494" y="5348"/>
                    </a:cubicBezTo>
                    <a:close/>
                    <a:moveTo>
                      <a:pt x="20408" y="6970"/>
                    </a:moveTo>
                    <a:cubicBezTo>
                      <a:pt x="20379" y="7039"/>
                      <a:pt x="20379" y="7073"/>
                      <a:pt x="20335" y="7108"/>
                    </a:cubicBezTo>
                    <a:cubicBezTo>
                      <a:pt x="20335" y="7108"/>
                      <a:pt x="20320" y="7108"/>
                      <a:pt x="20305" y="7108"/>
                    </a:cubicBezTo>
                    <a:cubicBezTo>
                      <a:pt x="20246" y="7281"/>
                      <a:pt x="20246" y="7281"/>
                      <a:pt x="20246" y="7281"/>
                    </a:cubicBezTo>
                    <a:cubicBezTo>
                      <a:pt x="20232" y="7315"/>
                      <a:pt x="20246" y="7350"/>
                      <a:pt x="20246" y="7350"/>
                    </a:cubicBezTo>
                    <a:cubicBezTo>
                      <a:pt x="20290" y="7384"/>
                      <a:pt x="20364" y="7419"/>
                      <a:pt x="20408" y="7419"/>
                    </a:cubicBezTo>
                    <a:cubicBezTo>
                      <a:pt x="20423" y="7384"/>
                      <a:pt x="20438" y="7315"/>
                      <a:pt x="20482" y="7315"/>
                    </a:cubicBezTo>
                    <a:cubicBezTo>
                      <a:pt x="20482" y="7350"/>
                      <a:pt x="20482" y="7350"/>
                      <a:pt x="20482" y="7350"/>
                    </a:cubicBezTo>
                    <a:cubicBezTo>
                      <a:pt x="20526" y="7384"/>
                      <a:pt x="20629" y="7384"/>
                      <a:pt x="20673" y="7419"/>
                    </a:cubicBezTo>
                    <a:cubicBezTo>
                      <a:pt x="20673" y="7315"/>
                      <a:pt x="20688" y="7281"/>
                      <a:pt x="20673" y="7212"/>
                    </a:cubicBezTo>
                    <a:cubicBezTo>
                      <a:pt x="20658" y="7212"/>
                      <a:pt x="20644" y="7142"/>
                      <a:pt x="20644" y="7142"/>
                    </a:cubicBezTo>
                    <a:cubicBezTo>
                      <a:pt x="20599" y="7073"/>
                      <a:pt x="20541" y="7108"/>
                      <a:pt x="20496" y="7073"/>
                    </a:cubicBezTo>
                    <a:cubicBezTo>
                      <a:pt x="20467" y="7073"/>
                      <a:pt x="20438" y="7004"/>
                      <a:pt x="20408" y="6970"/>
                    </a:cubicBezTo>
                    <a:close/>
                    <a:moveTo>
                      <a:pt x="18907" y="7557"/>
                    </a:moveTo>
                    <a:cubicBezTo>
                      <a:pt x="18893" y="7591"/>
                      <a:pt x="18893" y="7557"/>
                      <a:pt x="18878" y="7591"/>
                    </a:cubicBezTo>
                    <a:cubicBezTo>
                      <a:pt x="18863" y="7626"/>
                      <a:pt x="18878" y="7660"/>
                      <a:pt x="18878" y="7695"/>
                    </a:cubicBezTo>
                    <a:cubicBezTo>
                      <a:pt x="18907" y="7764"/>
                      <a:pt x="18937" y="7833"/>
                      <a:pt x="18996" y="7764"/>
                    </a:cubicBezTo>
                    <a:cubicBezTo>
                      <a:pt x="18996" y="7764"/>
                      <a:pt x="18996" y="7729"/>
                      <a:pt x="19010" y="7695"/>
                    </a:cubicBezTo>
                    <a:lnTo>
                      <a:pt x="18907" y="7557"/>
                    </a:lnTo>
                    <a:close/>
                    <a:moveTo>
                      <a:pt x="1957" y="11559"/>
                    </a:moveTo>
                    <a:cubicBezTo>
                      <a:pt x="1972" y="11559"/>
                      <a:pt x="2001" y="11594"/>
                      <a:pt x="2001" y="11594"/>
                    </a:cubicBezTo>
                    <a:cubicBezTo>
                      <a:pt x="2016" y="11628"/>
                      <a:pt x="2045" y="11594"/>
                      <a:pt x="2075" y="11594"/>
                    </a:cubicBezTo>
                    <a:cubicBezTo>
                      <a:pt x="2075" y="11628"/>
                      <a:pt x="2089" y="11663"/>
                      <a:pt x="2104" y="11663"/>
                    </a:cubicBezTo>
                    <a:cubicBezTo>
                      <a:pt x="2104" y="11766"/>
                      <a:pt x="2075" y="11870"/>
                      <a:pt x="2104" y="11973"/>
                    </a:cubicBezTo>
                    <a:cubicBezTo>
                      <a:pt x="2104" y="12008"/>
                      <a:pt x="2134" y="12042"/>
                      <a:pt x="2148" y="12077"/>
                    </a:cubicBezTo>
                    <a:cubicBezTo>
                      <a:pt x="2148" y="12077"/>
                      <a:pt x="2192" y="12215"/>
                      <a:pt x="2178" y="12215"/>
                    </a:cubicBezTo>
                    <a:cubicBezTo>
                      <a:pt x="2148" y="12249"/>
                      <a:pt x="2163" y="12284"/>
                      <a:pt x="2163" y="12353"/>
                    </a:cubicBezTo>
                    <a:cubicBezTo>
                      <a:pt x="2148" y="12387"/>
                      <a:pt x="2134" y="12387"/>
                      <a:pt x="2134" y="12422"/>
                    </a:cubicBezTo>
                    <a:cubicBezTo>
                      <a:pt x="2134" y="12422"/>
                      <a:pt x="2119" y="12456"/>
                      <a:pt x="2119" y="12456"/>
                    </a:cubicBezTo>
                    <a:cubicBezTo>
                      <a:pt x="2119" y="12422"/>
                      <a:pt x="2089" y="12353"/>
                      <a:pt x="2075" y="12318"/>
                    </a:cubicBezTo>
                    <a:cubicBezTo>
                      <a:pt x="2075" y="12284"/>
                      <a:pt x="2045" y="12180"/>
                      <a:pt x="2031" y="12180"/>
                    </a:cubicBezTo>
                    <a:cubicBezTo>
                      <a:pt x="2031" y="12180"/>
                      <a:pt x="2001" y="12180"/>
                      <a:pt x="2001" y="12180"/>
                    </a:cubicBezTo>
                    <a:cubicBezTo>
                      <a:pt x="1986" y="12146"/>
                      <a:pt x="2001" y="12111"/>
                      <a:pt x="1986" y="12077"/>
                    </a:cubicBezTo>
                    <a:cubicBezTo>
                      <a:pt x="1986" y="12042"/>
                      <a:pt x="1942" y="12042"/>
                      <a:pt x="1928" y="12008"/>
                    </a:cubicBezTo>
                    <a:cubicBezTo>
                      <a:pt x="1928" y="12008"/>
                      <a:pt x="1928" y="11939"/>
                      <a:pt x="1928" y="11939"/>
                    </a:cubicBezTo>
                    <a:cubicBezTo>
                      <a:pt x="1942" y="11973"/>
                      <a:pt x="1957" y="11939"/>
                      <a:pt x="1972" y="11939"/>
                    </a:cubicBezTo>
                    <a:cubicBezTo>
                      <a:pt x="1972" y="11973"/>
                      <a:pt x="1972" y="12008"/>
                      <a:pt x="1986" y="12008"/>
                    </a:cubicBezTo>
                    <a:cubicBezTo>
                      <a:pt x="2001" y="12215"/>
                      <a:pt x="2001" y="12008"/>
                      <a:pt x="1972" y="11939"/>
                    </a:cubicBezTo>
                    <a:cubicBezTo>
                      <a:pt x="1986" y="11939"/>
                      <a:pt x="1986" y="11939"/>
                      <a:pt x="1986" y="11939"/>
                    </a:cubicBezTo>
                    <a:cubicBezTo>
                      <a:pt x="1986" y="11939"/>
                      <a:pt x="1986" y="11939"/>
                      <a:pt x="1986" y="11904"/>
                    </a:cubicBezTo>
                    <a:cubicBezTo>
                      <a:pt x="2060" y="11870"/>
                      <a:pt x="2031" y="12042"/>
                      <a:pt x="2045" y="11697"/>
                    </a:cubicBezTo>
                    <a:cubicBezTo>
                      <a:pt x="2031" y="11697"/>
                      <a:pt x="2016" y="11697"/>
                      <a:pt x="1986" y="11732"/>
                    </a:cubicBezTo>
                    <a:cubicBezTo>
                      <a:pt x="1986" y="11732"/>
                      <a:pt x="1986" y="11732"/>
                      <a:pt x="1986" y="11732"/>
                    </a:cubicBezTo>
                    <a:cubicBezTo>
                      <a:pt x="1972" y="11732"/>
                      <a:pt x="1972" y="11663"/>
                      <a:pt x="1957" y="11663"/>
                    </a:cubicBezTo>
                    <a:cubicBezTo>
                      <a:pt x="1957" y="11663"/>
                      <a:pt x="1972" y="11594"/>
                      <a:pt x="1957" y="11594"/>
                    </a:cubicBezTo>
                    <a:cubicBezTo>
                      <a:pt x="1942" y="11594"/>
                      <a:pt x="1942" y="11559"/>
                      <a:pt x="1957" y="11559"/>
                    </a:cubicBezTo>
                    <a:close/>
                    <a:moveTo>
                      <a:pt x="1457" y="11973"/>
                    </a:moveTo>
                    <a:cubicBezTo>
                      <a:pt x="1486" y="11973"/>
                      <a:pt x="1457" y="12008"/>
                      <a:pt x="1471" y="12008"/>
                    </a:cubicBezTo>
                    <a:cubicBezTo>
                      <a:pt x="1486" y="12042"/>
                      <a:pt x="1516" y="12008"/>
                      <a:pt x="1530" y="12008"/>
                    </a:cubicBezTo>
                    <a:cubicBezTo>
                      <a:pt x="1530" y="12042"/>
                      <a:pt x="1545" y="12111"/>
                      <a:pt x="1545" y="12146"/>
                    </a:cubicBezTo>
                    <a:cubicBezTo>
                      <a:pt x="1560" y="12146"/>
                      <a:pt x="1574" y="12146"/>
                      <a:pt x="1589" y="12146"/>
                    </a:cubicBezTo>
                    <a:cubicBezTo>
                      <a:pt x="1663" y="12284"/>
                      <a:pt x="1677" y="12422"/>
                      <a:pt x="1722" y="12629"/>
                    </a:cubicBezTo>
                    <a:cubicBezTo>
                      <a:pt x="1692" y="12629"/>
                      <a:pt x="1692" y="12594"/>
                      <a:pt x="1663" y="12594"/>
                    </a:cubicBezTo>
                    <a:cubicBezTo>
                      <a:pt x="1663" y="12663"/>
                      <a:pt x="1677" y="12698"/>
                      <a:pt x="1663" y="12732"/>
                    </a:cubicBezTo>
                    <a:cubicBezTo>
                      <a:pt x="1648" y="12732"/>
                      <a:pt x="1633" y="12698"/>
                      <a:pt x="1633" y="12698"/>
                    </a:cubicBezTo>
                    <a:cubicBezTo>
                      <a:pt x="1589" y="12698"/>
                      <a:pt x="1589" y="12732"/>
                      <a:pt x="1545" y="12836"/>
                    </a:cubicBezTo>
                    <a:cubicBezTo>
                      <a:pt x="1530" y="12801"/>
                      <a:pt x="1516" y="12801"/>
                      <a:pt x="1486" y="12801"/>
                    </a:cubicBezTo>
                    <a:cubicBezTo>
                      <a:pt x="1486" y="12767"/>
                      <a:pt x="1501" y="12698"/>
                      <a:pt x="1486" y="12663"/>
                    </a:cubicBezTo>
                    <a:cubicBezTo>
                      <a:pt x="1486" y="12594"/>
                      <a:pt x="1427" y="12560"/>
                      <a:pt x="1427" y="12491"/>
                    </a:cubicBezTo>
                    <a:cubicBezTo>
                      <a:pt x="1413" y="12422"/>
                      <a:pt x="1427" y="12387"/>
                      <a:pt x="1413" y="12318"/>
                    </a:cubicBezTo>
                    <a:cubicBezTo>
                      <a:pt x="1413" y="12284"/>
                      <a:pt x="1368" y="12284"/>
                      <a:pt x="1368" y="12249"/>
                    </a:cubicBezTo>
                    <a:cubicBezTo>
                      <a:pt x="1354" y="12215"/>
                      <a:pt x="1354" y="12180"/>
                      <a:pt x="1339" y="12146"/>
                    </a:cubicBezTo>
                    <a:cubicBezTo>
                      <a:pt x="1368" y="12146"/>
                      <a:pt x="1368" y="12146"/>
                      <a:pt x="1368" y="12146"/>
                    </a:cubicBezTo>
                    <a:cubicBezTo>
                      <a:pt x="1368" y="12111"/>
                      <a:pt x="1383" y="12042"/>
                      <a:pt x="1383" y="12042"/>
                    </a:cubicBezTo>
                    <a:cubicBezTo>
                      <a:pt x="1383" y="12042"/>
                      <a:pt x="1398" y="12042"/>
                      <a:pt x="1398" y="12077"/>
                    </a:cubicBezTo>
                    <a:cubicBezTo>
                      <a:pt x="1413" y="12077"/>
                      <a:pt x="1427" y="12077"/>
                      <a:pt x="1427" y="12077"/>
                    </a:cubicBezTo>
                    <a:cubicBezTo>
                      <a:pt x="1442" y="12008"/>
                      <a:pt x="1427" y="11973"/>
                      <a:pt x="1457" y="11973"/>
                    </a:cubicBezTo>
                    <a:close/>
                    <a:moveTo>
                      <a:pt x="18319" y="13319"/>
                    </a:moveTo>
                    <a:cubicBezTo>
                      <a:pt x="18319" y="13353"/>
                      <a:pt x="18304" y="13388"/>
                      <a:pt x="18289" y="13422"/>
                    </a:cubicBezTo>
                    <a:cubicBezTo>
                      <a:pt x="18275" y="13422"/>
                      <a:pt x="18245" y="13457"/>
                      <a:pt x="18231" y="13491"/>
                    </a:cubicBezTo>
                    <a:cubicBezTo>
                      <a:pt x="18231" y="13526"/>
                      <a:pt x="18231" y="13629"/>
                      <a:pt x="18231" y="13698"/>
                    </a:cubicBezTo>
                    <a:cubicBezTo>
                      <a:pt x="18201" y="13664"/>
                      <a:pt x="18245" y="13767"/>
                      <a:pt x="18245" y="13767"/>
                    </a:cubicBezTo>
                    <a:cubicBezTo>
                      <a:pt x="18275" y="13664"/>
                      <a:pt x="18304" y="13595"/>
                      <a:pt x="18348" y="13491"/>
                    </a:cubicBezTo>
                    <a:cubicBezTo>
                      <a:pt x="18348" y="13457"/>
                      <a:pt x="18348" y="13388"/>
                      <a:pt x="18348" y="13319"/>
                    </a:cubicBezTo>
                    <a:lnTo>
                      <a:pt x="18319" y="13319"/>
                    </a:lnTo>
                    <a:close/>
                    <a:moveTo>
                      <a:pt x="1104" y="13905"/>
                    </a:moveTo>
                    <a:cubicBezTo>
                      <a:pt x="1118" y="13940"/>
                      <a:pt x="1118" y="13974"/>
                      <a:pt x="1104" y="13974"/>
                    </a:cubicBezTo>
                    <a:cubicBezTo>
                      <a:pt x="1104" y="13974"/>
                      <a:pt x="1074" y="13905"/>
                      <a:pt x="1104" y="13905"/>
                    </a:cubicBezTo>
                    <a:close/>
                    <a:moveTo>
                      <a:pt x="11403" y="15148"/>
                    </a:moveTo>
                    <a:cubicBezTo>
                      <a:pt x="11418" y="15148"/>
                      <a:pt x="11418" y="15148"/>
                      <a:pt x="11418" y="15148"/>
                    </a:cubicBezTo>
                    <a:cubicBezTo>
                      <a:pt x="11418" y="15148"/>
                      <a:pt x="11433" y="15217"/>
                      <a:pt x="11433" y="15217"/>
                    </a:cubicBezTo>
                    <a:cubicBezTo>
                      <a:pt x="11433" y="15286"/>
                      <a:pt x="11403" y="15286"/>
                      <a:pt x="11403" y="15320"/>
                    </a:cubicBezTo>
                    <a:cubicBezTo>
                      <a:pt x="11403" y="15355"/>
                      <a:pt x="11403" y="15631"/>
                      <a:pt x="11403" y="15631"/>
                    </a:cubicBezTo>
                    <a:cubicBezTo>
                      <a:pt x="11403" y="15665"/>
                      <a:pt x="11433" y="15700"/>
                      <a:pt x="11418" y="15769"/>
                    </a:cubicBezTo>
                    <a:cubicBezTo>
                      <a:pt x="11418" y="15803"/>
                      <a:pt x="11389" y="15872"/>
                      <a:pt x="11374" y="15872"/>
                    </a:cubicBezTo>
                    <a:cubicBezTo>
                      <a:pt x="11374" y="15907"/>
                      <a:pt x="11374" y="15976"/>
                      <a:pt x="11359" y="16045"/>
                    </a:cubicBezTo>
                    <a:cubicBezTo>
                      <a:pt x="11344" y="16010"/>
                      <a:pt x="11344" y="15976"/>
                      <a:pt x="11330" y="15976"/>
                    </a:cubicBezTo>
                    <a:cubicBezTo>
                      <a:pt x="11330" y="15976"/>
                      <a:pt x="11315" y="16010"/>
                      <a:pt x="11300" y="16010"/>
                    </a:cubicBezTo>
                    <a:cubicBezTo>
                      <a:pt x="11300" y="16045"/>
                      <a:pt x="11300" y="16045"/>
                      <a:pt x="11300" y="16079"/>
                    </a:cubicBezTo>
                    <a:cubicBezTo>
                      <a:pt x="11300" y="16079"/>
                      <a:pt x="11241" y="16183"/>
                      <a:pt x="11286" y="16183"/>
                    </a:cubicBezTo>
                    <a:cubicBezTo>
                      <a:pt x="11286" y="16183"/>
                      <a:pt x="11315" y="16148"/>
                      <a:pt x="11315" y="16148"/>
                    </a:cubicBezTo>
                    <a:cubicBezTo>
                      <a:pt x="11315" y="16148"/>
                      <a:pt x="11315" y="16217"/>
                      <a:pt x="11315" y="16217"/>
                    </a:cubicBezTo>
                    <a:cubicBezTo>
                      <a:pt x="11300" y="16252"/>
                      <a:pt x="11271" y="16252"/>
                      <a:pt x="11256" y="16286"/>
                    </a:cubicBezTo>
                    <a:cubicBezTo>
                      <a:pt x="11256" y="16286"/>
                      <a:pt x="11241" y="16424"/>
                      <a:pt x="11227" y="16459"/>
                    </a:cubicBezTo>
                    <a:cubicBezTo>
                      <a:pt x="11212" y="16459"/>
                      <a:pt x="11168" y="16424"/>
                      <a:pt x="11153" y="16459"/>
                    </a:cubicBezTo>
                    <a:cubicBezTo>
                      <a:pt x="11153" y="16459"/>
                      <a:pt x="11153" y="16528"/>
                      <a:pt x="11153" y="16528"/>
                    </a:cubicBezTo>
                    <a:cubicBezTo>
                      <a:pt x="11153" y="16562"/>
                      <a:pt x="11080" y="16700"/>
                      <a:pt x="11080" y="16700"/>
                    </a:cubicBezTo>
                    <a:cubicBezTo>
                      <a:pt x="11050" y="16700"/>
                      <a:pt x="11050" y="16666"/>
                      <a:pt x="11021" y="16666"/>
                    </a:cubicBezTo>
                    <a:cubicBezTo>
                      <a:pt x="10991" y="16735"/>
                      <a:pt x="10962" y="16804"/>
                      <a:pt x="10947" y="16873"/>
                    </a:cubicBezTo>
                    <a:cubicBezTo>
                      <a:pt x="10932" y="16907"/>
                      <a:pt x="10947" y="16976"/>
                      <a:pt x="10932" y="17011"/>
                    </a:cubicBezTo>
                    <a:cubicBezTo>
                      <a:pt x="10903" y="17011"/>
                      <a:pt x="10903" y="17011"/>
                      <a:pt x="10903" y="17011"/>
                    </a:cubicBezTo>
                    <a:cubicBezTo>
                      <a:pt x="10903" y="17011"/>
                      <a:pt x="10888" y="17080"/>
                      <a:pt x="10888" y="17080"/>
                    </a:cubicBezTo>
                    <a:cubicBezTo>
                      <a:pt x="10859" y="17183"/>
                      <a:pt x="10800" y="17287"/>
                      <a:pt x="10712" y="17252"/>
                    </a:cubicBezTo>
                    <a:cubicBezTo>
                      <a:pt x="10697" y="17252"/>
                      <a:pt x="10653" y="17183"/>
                      <a:pt x="10638" y="17149"/>
                    </a:cubicBezTo>
                    <a:cubicBezTo>
                      <a:pt x="10638" y="17114"/>
                      <a:pt x="10638" y="17114"/>
                      <a:pt x="10638" y="17114"/>
                    </a:cubicBezTo>
                    <a:cubicBezTo>
                      <a:pt x="10756" y="17080"/>
                      <a:pt x="10785" y="17011"/>
                      <a:pt x="10844" y="16838"/>
                    </a:cubicBezTo>
                    <a:cubicBezTo>
                      <a:pt x="10859" y="16804"/>
                      <a:pt x="10874" y="16769"/>
                      <a:pt x="10888" y="16735"/>
                    </a:cubicBezTo>
                    <a:cubicBezTo>
                      <a:pt x="10918" y="16631"/>
                      <a:pt x="10918" y="16528"/>
                      <a:pt x="10947" y="16493"/>
                    </a:cubicBezTo>
                    <a:cubicBezTo>
                      <a:pt x="10977" y="16459"/>
                      <a:pt x="11006" y="16459"/>
                      <a:pt x="11021" y="16390"/>
                    </a:cubicBezTo>
                    <a:cubicBezTo>
                      <a:pt x="11035" y="16355"/>
                      <a:pt x="11035" y="16321"/>
                      <a:pt x="11050" y="16286"/>
                    </a:cubicBezTo>
                    <a:cubicBezTo>
                      <a:pt x="11065" y="16252"/>
                      <a:pt x="11094" y="16252"/>
                      <a:pt x="11109" y="16217"/>
                    </a:cubicBezTo>
                    <a:cubicBezTo>
                      <a:pt x="11138" y="16148"/>
                      <a:pt x="11153" y="16079"/>
                      <a:pt x="11168" y="16010"/>
                    </a:cubicBezTo>
                    <a:cubicBezTo>
                      <a:pt x="11183" y="15976"/>
                      <a:pt x="11227" y="15941"/>
                      <a:pt x="11227" y="15907"/>
                    </a:cubicBezTo>
                    <a:cubicBezTo>
                      <a:pt x="11241" y="15838"/>
                      <a:pt x="11241" y="15769"/>
                      <a:pt x="11256" y="15734"/>
                    </a:cubicBezTo>
                    <a:cubicBezTo>
                      <a:pt x="11256" y="15700"/>
                      <a:pt x="11286" y="15700"/>
                      <a:pt x="11286" y="15665"/>
                    </a:cubicBezTo>
                    <a:cubicBezTo>
                      <a:pt x="11300" y="15631"/>
                      <a:pt x="11286" y="15562"/>
                      <a:pt x="11300" y="15493"/>
                    </a:cubicBezTo>
                    <a:cubicBezTo>
                      <a:pt x="11300" y="15493"/>
                      <a:pt x="11330" y="15458"/>
                      <a:pt x="11330" y="15458"/>
                    </a:cubicBezTo>
                    <a:cubicBezTo>
                      <a:pt x="11359" y="15389"/>
                      <a:pt x="11344" y="15320"/>
                      <a:pt x="11359" y="15217"/>
                    </a:cubicBezTo>
                    <a:cubicBezTo>
                      <a:pt x="11359" y="15217"/>
                      <a:pt x="11389" y="15148"/>
                      <a:pt x="11403" y="15148"/>
                    </a:cubicBezTo>
                    <a:close/>
                    <a:moveTo>
                      <a:pt x="14949" y="15493"/>
                    </a:moveTo>
                    <a:cubicBezTo>
                      <a:pt x="14890" y="15631"/>
                      <a:pt x="14905" y="15665"/>
                      <a:pt x="14979" y="15734"/>
                    </a:cubicBezTo>
                    <a:cubicBezTo>
                      <a:pt x="14993" y="15700"/>
                      <a:pt x="14993" y="15631"/>
                      <a:pt x="15023" y="15596"/>
                    </a:cubicBezTo>
                    <a:cubicBezTo>
                      <a:pt x="14993" y="15562"/>
                      <a:pt x="14979" y="15527"/>
                      <a:pt x="14949" y="15493"/>
                    </a:cubicBezTo>
                    <a:close/>
                    <a:moveTo>
                      <a:pt x="15641" y="15838"/>
                    </a:moveTo>
                    <a:cubicBezTo>
                      <a:pt x="15626" y="15872"/>
                      <a:pt x="15626" y="15907"/>
                      <a:pt x="15626" y="15976"/>
                    </a:cubicBezTo>
                    <a:cubicBezTo>
                      <a:pt x="15611" y="15976"/>
                      <a:pt x="15597" y="15941"/>
                      <a:pt x="15582" y="15976"/>
                    </a:cubicBezTo>
                    <a:cubicBezTo>
                      <a:pt x="15597" y="16114"/>
                      <a:pt x="15597" y="16183"/>
                      <a:pt x="15611" y="16355"/>
                    </a:cubicBezTo>
                    <a:cubicBezTo>
                      <a:pt x="15582" y="16390"/>
                      <a:pt x="15567" y="16424"/>
                      <a:pt x="15538" y="16459"/>
                    </a:cubicBezTo>
                    <a:cubicBezTo>
                      <a:pt x="15538" y="16459"/>
                      <a:pt x="15538" y="16528"/>
                      <a:pt x="15538" y="16562"/>
                    </a:cubicBezTo>
                    <a:cubicBezTo>
                      <a:pt x="15538" y="16562"/>
                      <a:pt x="15508" y="16597"/>
                      <a:pt x="15508" y="16597"/>
                    </a:cubicBezTo>
                    <a:cubicBezTo>
                      <a:pt x="15494" y="16700"/>
                      <a:pt x="15523" y="16735"/>
                      <a:pt x="15523" y="16804"/>
                    </a:cubicBezTo>
                    <a:cubicBezTo>
                      <a:pt x="15508" y="16873"/>
                      <a:pt x="15494" y="16907"/>
                      <a:pt x="15494" y="17011"/>
                    </a:cubicBezTo>
                    <a:cubicBezTo>
                      <a:pt x="15494" y="17045"/>
                      <a:pt x="15523" y="17149"/>
                      <a:pt x="15523" y="17183"/>
                    </a:cubicBezTo>
                    <a:cubicBezTo>
                      <a:pt x="15538" y="17321"/>
                      <a:pt x="15523" y="17356"/>
                      <a:pt x="15523" y="17494"/>
                    </a:cubicBezTo>
                    <a:cubicBezTo>
                      <a:pt x="15523" y="17494"/>
                      <a:pt x="15553" y="17666"/>
                      <a:pt x="15553" y="17666"/>
                    </a:cubicBezTo>
                    <a:cubicBezTo>
                      <a:pt x="15553" y="17804"/>
                      <a:pt x="15523" y="17977"/>
                      <a:pt x="15523" y="18081"/>
                    </a:cubicBezTo>
                    <a:cubicBezTo>
                      <a:pt x="15523" y="18150"/>
                      <a:pt x="15538" y="18288"/>
                      <a:pt x="15538" y="18322"/>
                    </a:cubicBezTo>
                    <a:cubicBezTo>
                      <a:pt x="15538" y="18322"/>
                      <a:pt x="15523" y="18357"/>
                      <a:pt x="15523" y="18357"/>
                    </a:cubicBezTo>
                    <a:cubicBezTo>
                      <a:pt x="15523" y="18460"/>
                      <a:pt x="15538" y="18564"/>
                      <a:pt x="15553" y="18633"/>
                    </a:cubicBezTo>
                    <a:cubicBezTo>
                      <a:pt x="15553" y="18702"/>
                      <a:pt x="15553" y="18840"/>
                      <a:pt x="15538" y="18909"/>
                    </a:cubicBezTo>
                    <a:cubicBezTo>
                      <a:pt x="15523" y="18978"/>
                      <a:pt x="15523" y="18978"/>
                      <a:pt x="15523" y="18978"/>
                    </a:cubicBezTo>
                    <a:cubicBezTo>
                      <a:pt x="15508" y="19081"/>
                      <a:pt x="15523" y="19116"/>
                      <a:pt x="15523" y="19185"/>
                    </a:cubicBezTo>
                    <a:cubicBezTo>
                      <a:pt x="15508" y="19254"/>
                      <a:pt x="15508" y="19254"/>
                      <a:pt x="15508" y="19254"/>
                    </a:cubicBezTo>
                    <a:cubicBezTo>
                      <a:pt x="15494" y="19323"/>
                      <a:pt x="15494" y="19426"/>
                      <a:pt x="15494" y="19530"/>
                    </a:cubicBezTo>
                    <a:cubicBezTo>
                      <a:pt x="15494" y="19530"/>
                      <a:pt x="15508" y="19530"/>
                      <a:pt x="15523" y="19530"/>
                    </a:cubicBezTo>
                    <a:cubicBezTo>
                      <a:pt x="15523" y="19495"/>
                      <a:pt x="15523" y="19495"/>
                      <a:pt x="15523" y="19461"/>
                    </a:cubicBezTo>
                    <a:cubicBezTo>
                      <a:pt x="15538" y="19392"/>
                      <a:pt x="15538" y="19254"/>
                      <a:pt x="15567" y="19254"/>
                    </a:cubicBezTo>
                    <a:cubicBezTo>
                      <a:pt x="15567" y="19219"/>
                      <a:pt x="15582" y="19254"/>
                      <a:pt x="15597" y="19254"/>
                    </a:cubicBezTo>
                    <a:cubicBezTo>
                      <a:pt x="15597" y="19288"/>
                      <a:pt x="15597" y="19288"/>
                      <a:pt x="15611" y="19323"/>
                    </a:cubicBezTo>
                    <a:cubicBezTo>
                      <a:pt x="15611" y="19357"/>
                      <a:pt x="15626" y="19357"/>
                      <a:pt x="15641" y="19392"/>
                    </a:cubicBezTo>
                    <a:cubicBezTo>
                      <a:pt x="15641" y="19392"/>
                      <a:pt x="15656" y="19426"/>
                      <a:pt x="15656" y="19426"/>
                    </a:cubicBezTo>
                    <a:cubicBezTo>
                      <a:pt x="15670" y="19461"/>
                      <a:pt x="15656" y="19495"/>
                      <a:pt x="15670" y="19564"/>
                    </a:cubicBezTo>
                    <a:cubicBezTo>
                      <a:pt x="15700" y="19530"/>
                      <a:pt x="15700" y="19530"/>
                      <a:pt x="15700" y="19530"/>
                    </a:cubicBezTo>
                    <a:cubicBezTo>
                      <a:pt x="15685" y="19426"/>
                      <a:pt x="15700" y="19288"/>
                      <a:pt x="15685" y="19219"/>
                    </a:cubicBezTo>
                    <a:cubicBezTo>
                      <a:pt x="15641" y="19185"/>
                      <a:pt x="15641" y="19185"/>
                      <a:pt x="15641" y="19185"/>
                    </a:cubicBezTo>
                    <a:cubicBezTo>
                      <a:pt x="15626" y="19047"/>
                      <a:pt x="15597" y="18943"/>
                      <a:pt x="15597" y="18771"/>
                    </a:cubicBezTo>
                    <a:cubicBezTo>
                      <a:pt x="15597" y="18633"/>
                      <a:pt x="15626" y="18495"/>
                      <a:pt x="15641" y="18357"/>
                    </a:cubicBezTo>
                    <a:cubicBezTo>
                      <a:pt x="15656" y="18288"/>
                      <a:pt x="15641" y="18219"/>
                      <a:pt x="15656" y="18115"/>
                    </a:cubicBezTo>
                    <a:cubicBezTo>
                      <a:pt x="15700" y="17804"/>
                      <a:pt x="15788" y="18081"/>
                      <a:pt x="15832" y="18184"/>
                    </a:cubicBezTo>
                    <a:cubicBezTo>
                      <a:pt x="15832" y="18115"/>
                      <a:pt x="15832" y="18046"/>
                      <a:pt x="15817" y="18012"/>
                    </a:cubicBezTo>
                    <a:cubicBezTo>
                      <a:pt x="15803" y="18012"/>
                      <a:pt x="15803" y="18012"/>
                      <a:pt x="15803" y="18012"/>
                    </a:cubicBezTo>
                    <a:cubicBezTo>
                      <a:pt x="15788" y="17942"/>
                      <a:pt x="15803" y="17908"/>
                      <a:pt x="15773" y="17839"/>
                    </a:cubicBezTo>
                    <a:cubicBezTo>
                      <a:pt x="15773" y="17839"/>
                      <a:pt x="15759" y="17839"/>
                      <a:pt x="15744" y="17839"/>
                    </a:cubicBezTo>
                    <a:cubicBezTo>
                      <a:pt x="15700" y="17701"/>
                      <a:pt x="15700" y="17701"/>
                      <a:pt x="15700" y="17701"/>
                    </a:cubicBezTo>
                    <a:cubicBezTo>
                      <a:pt x="15685" y="17597"/>
                      <a:pt x="15729" y="17597"/>
                      <a:pt x="15729" y="17528"/>
                    </a:cubicBezTo>
                    <a:cubicBezTo>
                      <a:pt x="15729" y="17459"/>
                      <a:pt x="15700" y="17287"/>
                      <a:pt x="15700" y="17287"/>
                    </a:cubicBezTo>
                    <a:cubicBezTo>
                      <a:pt x="15685" y="17183"/>
                      <a:pt x="15700" y="17045"/>
                      <a:pt x="15714" y="16942"/>
                    </a:cubicBezTo>
                    <a:cubicBezTo>
                      <a:pt x="15714" y="16942"/>
                      <a:pt x="15670" y="16942"/>
                      <a:pt x="15700" y="16907"/>
                    </a:cubicBezTo>
                    <a:cubicBezTo>
                      <a:pt x="15700" y="16907"/>
                      <a:pt x="15714" y="16735"/>
                      <a:pt x="15729" y="16735"/>
                    </a:cubicBezTo>
                    <a:cubicBezTo>
                      <a:pt x="15729" y="16528"/>
                      <a:pt x="15670" y="16493"/>
                      <a:pt x="15670" y="16355"/>
                    </a:cubicBezTo>
                    <a:cubicBezTo>
                      <a:pt x="15656" y="16183"/>
                      <a:pt x="15700" y="16183"/>
                      <a:pt x="15685" y="16010"/>
                    </a:cubicBezTo>
                    <a:cubicBezTo>
                      <a:pt x="15685" y="15976"/>
                      <a:pt x="15656" y="15907"/>
                      <a:pt x="15641" y="15838"/>
                    </a:cubicBezTo>
                    <a:close/>
                    <a:moveTo>
                      <a:pt x="17304" y="17425"/>
                    </a:moveTo>
                    <a:cubicBezTo>
                      <a:pt x="17289" y="17425"/>
                      <a:pt x="17274" y="17494"/>
                      <a:pt x="17274" y="17494"/>
                    </a:cubicBezTo>
                    <a:cubicBezTo>
                      <a:pt x="17230" y="17528"/>
                      <a:pt x="17201" y="17494"/>
                      <a:pt x="17215" y="17563"/>
                    </a:cubicBezTo>
                    <a:cubicBezTo>
                      <a:pt x="17230" y="17597"/>
                      <a:pt x="17215" y="17632"/>
                      <a:pt x="17245" y="17597"/>
                    </a:cubicBezTo>
                    <a:cubicBezTo>
                      <a:pt x="17245" y="17597"/>
                      <a:pt x="17362" y="17390"/>
                      <a:pt x="17304" y="17425"/>
                    </a:cubicBezTo>
                    <a:close/>
                    <a:moveTo>
                      <a:pt x="17127" y="17873"/>
                    </a:moveTo>
                    <a:cubicBezTo>
                      <a:pt x="17127" y="17942"/>
                      <a:pt x="17127" y="17942"/>
                      <a:pt x="17127" y="17942"/>
                    </a:cubicBezTo>
                    <a:cubicBezTo>
                      <a:pt x="17127" y="17942"/>
                      <a:pt x="17127" y="17977"/>
                      <a:pt x="17142" y="17977"/>
                    </a:cubicBezTo>
                    <a:cubicBezTo>
                      <a:pt x="17142" y="17977"/>
                      <a:pt x="17171" y="17839"/>
                      <a:pt x="17127" y="17873"/>
                    </a:cubicBezTo>
                    <a:close/>
                    <a:moveTo>
                      <a:pt x="17039" y="18219"/>
                    </a:moveTo>
                    <a:cubicBezTo>
                      <a:pt x="17053" y="18253"/>
                      <a:pt x="17053" y="18253"/>
                      <a:pt x="17053" y="18253"/>
                    </a:cubicBezTo>
                    <a:cubicBezTo>
                      <a:pt x="17053" y="18219"/>
                      <a:pt x="17053" y="18219"/>
                      <a:pt x="17039" y="18219"/>
                    </a:cubicBezTo>
                    <a:close/>
                    <a:moveTo>
                      <a:pt x="16774" y="18978"/>
                    </a:moveTo>
                    <a:cubicBezTo>
                      <a:pt x="16759" y="19012"/>
                      <a:pt x="16744" y="19081"/>
                      <a:pt x="16744" y="19116"/>
                    </a:cubicBezTo>
                    <a:cubicBezTo>
                      <a:pt x="16656" y="19392"/>
                      <a:pt x="16789" y="19047"/>
                      <a:pt x="16789" y="19047"/>
                    </a:cubicBezTo>
                    <a:cubicBezTo>
                      <a:pt x="16789" y="19047"/>
                      <a:pt x="16789" y="19012"/>
                      <a:pt x="16789" y="18978"/>
                    </a:cubicBezTo>
                    <a:lnTo>
                      <a:pt x="16774" y="18978"/>
                    </a:lnTo>
                    <a:close/>
                    <a:moveTo>
                      <a:pt x="16553" y="19392"/>
                    </a:moveTo>
                    <a:cubicBezTo>
                      <a:pt x="16538" y="19392"/>
                      <a:pt x="16509" y="19461"/>
                      <a:pt x="16494" y="19495"/>
                    </a:cubicBezTo>
                    <a:cubicBezTo>
                      <a:pt x="16480" y="19495"/>
                      <a:pt x="16480" y="19495"/>
                      <a:pt x="16480" y="19495"/>
                    </a:cubicBezTo>
                    <a:cubicBezTo>
                      <a:pt x="16480" y="19530"/>
                      <a:pt x="16494" y="19564"/>
                      <a:pt x="16480" y="19599"/>
                    </a:cubicBezTo>
                    <a:cubicBezTo>
                      <a:pt x="16480" y="19599"/>
                      <a:pt x="16435" y="19737"/>
                      <a:pt x="16480" y="19702"/>
                    </a:cubicBezTo>
                    <a:cubicBezTo>
                      <a:pt x="16509" y="19668"/>
                      <a:pt x="16553" y="19530"/>
                      <a:pt x="16568" y="19461"/>
                    </a:cubicBezTo>
                    <a:cubicBezTo>
                      <a:pt x="16568" y="19426"/>
                      <a:pt x="16568" y="19357"/>
                      <a:pt x="16553" y="19392"/>
                    </a:cubicBezTo>
                    <a:close/>
                    <a:moveTo>
                      <a:pt x="16347" y="19668"/>
                    </a:moveTo>
                    <a:cubicBezTo>
                      <a:pt x="16332" y="19737"/>
                      <a:pt x="16332" y="19806"/>
                      <a:pt x="16318" y="19875"/>
                    </a:cubicBezTo>
                    <a:cubicBezTo>
                      <a:pt x="16318" y="19909"/>
                      <a:pt x="16288" y="19909"/>
                      <a:pt x="16288" y="19909"/>
                    </a:cubicBezTo>
                    <a:cubicBezTo>
                      <a:pt x="16274" y="19875"/>
                      <a:pt x="16288" y="19875"/>
                      <a:pt x="16259" y="19840"/>
                    </a:cubicBezTo>
                    <a:cubicBezTo>
                      <a:pt x="16244" y="19840"/>
                      <a:pt x="16244" y="19909"/>
                      <a:pt x="16244" y="19944"/>
                    </a:cubicBezTo>
                    <a:cubicBezTo>
                      <a:pt x="16229" y="19944"/>
                      <a:pt x="16200" y="19909"/>
                      <a:pt x="16200" y="19944"/>
                    </a:cubicBezTo>
                    <a:cubicBezTo>
                      <a:pt x="16200" y="20013"/>
                      <a:pt x="16200" y="20013"/>
                      <a:pt x="16200" y="20013"/>
                    </a:cubicBezTo>
                    <a:cubicBezTo>
                      <a:pt x="16185" y="20047"/>
                      <a:pt x="16156" y="20082"/>
                      <a:pt x="16141" y="20116"/>
                    </a:cubicBezTo>
                    <a:cubicBezTo>
                      <a:pt x="16126" y="20151"/>
                      <a:pt x="16156" y="20151"/>
                      <a:pt x="16156" y="20151"/>
                    </a:cubicBezTo>
                    <a:cubicBezTo>
                      <a:pt x="16171" y="20151"/>
                      <a:pt x="16185" y="20082"/>
                      <a:pt x="16200" y="20082"/>
                    </a:cubicBezTo>
                    <a:cubicBezTo>
                      <a:pt x="16215" y="20047"/>
                      <a:pt x="16244" y="20047"/>
                      <a:pt x="16259" y="20013"/>
                    </a:cubicBezTo>
                    <a:cubicBezTo>
                      <a:pt x="16274" y="20013"/>
                      <a:pt x="16274" y="19978"/>
                      <a:pt x="16274" y="19944"/>
                    </a:cubicBezTo>
                    <a:cubicBezTo>
                      <a:pt x="16303" y="19909"/>
                      <a:pt x="16332" y="19944"/>
                      <a:pt x="16347" y="19909"/>
                    </a:cubicBezTo>
                    <a:cubicBezTo>
                      <a:pt x="16377" y="19840"/>
                      <a:pt x="16362" y="19771"/>
                      <a:pt x="16362" y="19668"/>
                    </a:cubicBezTo>
                    <a:lnTo>
                      <a:pt x="16347" y="19668"/>
                    </a:lnTo>
                    <a:close/>
                    <a:moveTo>
                      <a:pt x="16038" y="20220"/>
                    </a:moveTo>
                    <a:cubicBezTo>
                      <a:pt x="16023" y="20289"/>
                      <a:pt x="16009" y="20323"/>
                      <a:pt x="15994" y="20358"/>
                    </a:cubicBezTo>
                    <a:cubicBezTo>
                      <a:pt x="15994" y="20358"/>
                      <a:pt x="15950" y="20599"/>
                      <a:pt x="15979" y="20530"/>
                    </a:cubicBezTo>
                    <a:cubicBezTo>
                      <a:pt x="16009" y="20496"/>
                      <a:pt x="15994" y="20427"/>
                      <a:pt x="16009" y="20392"/>
                    </a:cubicBezTo>
                    <a:cubicBezTo>
                      <a:pt x="16023" y="20358"/>
                      <a:pt x="16053" y="20323"/>
                      <a:pt x="16068" y="20289"/>
                    </a:cubicBezTo>
                    <a:cubicBezTo>
                      <a:pt x="16082" y="20289"/>
                      <a:pt x="16082" y="20289"/>
                      <a:pt x="16082" y="20289"/>
                    </a:cubicBezTo>
                    <a:cubicBezTo>
                      <a:pt x="16082" y="20220"/>
                      <a:pt x="16082" y="20220"/>
                      <a:pt x="16082" y="20220"/>
                    </a:cubicBezTo>
                    <a:cubicBezTo>
                      <a:pt x="16068" y="20220"/>
                      <a:pt x="16053" y="20220"/>
                      <a:pt x="16038" y="20220"/>
                    </a:cubicBezTo>
                    <a:close/>
                    <a:moveTo>
                      <a:pt x="16097" y="20496"/>
                    </a:moveTo>
                    <a:cubicBezTo>
                      <a:pt x="16097" y="20496"/>
                      <a:pt x="16112" y="20565"/>
                      <a:pt x="16112" y="20565"/>
                    </a:cubicBezTo>
                    <a:cubicBezTo>
                      <a:pt x="16126" y="20565"/>
                      <a:pt x="16126" y="20530"/>
                      <a:pt x="16126" y="20530"/>
                    </a:cubicBezTo>
                    <a:cubicBezTo>
                      <a:pt x="16156" y="20496"/>
                      <a:pt x="16126" y="20496"/>
                      <a:pt x="16097" y="20496"/>
                    </a:cubicBezTo>
                    <a:close/>
                    <a:moveTo>
                      <a:pt x="3767" y="7902"/>
                    </a:moveTo>
                    <a:cubicBezTo>
                      <a:pt x="3752" y="7936"/>
                      <a:pt x="3723" y="7936"/>
                      <a:pt x="3723" y="7971"/>
                    </a:cubicBezTo>
                    <a:cubicBezTo>
                      <a:pt x="3723" y="8005"/>
                      <a:pt x="3723" y="8040"/>
                      <a:pt x="3723" y="8074"/>
                    </a:cubicBezTo>
                    <a:cubicBezTo>
                      <a:pt x="3693" y="8074"/>
                      <a:pt x="3723" y="8143"/>
                      <a:pt x="3723" y="8143"/>
                    </a:cubicBezTo>
                    <a:cubicBezTo>
                      <a:pt x="3723" y="8178"/>
                      <a:pt x="3723" y="8212"/>
                      <a:pt x="3723" y="8247"/>
                    </a:cubicBezTo>
                    <a:cubicBezTo>
                      <a:pt x="3723" y="8247"/>
                      <a:pt x="3752" y="8247"/>
                      <a:pt x="3767" y="8281"/>
                    </a:cubicBezTo>
                    <a:cubicBezTo>
                      <a:pt x="3781" y="8281"/>
                      <a:pt x="3781" y="8316"/>
                      <a:pt x="3811" y="8316"/>
                    </a:cubicBezTo>
                    <a:cubicBezTo>
                      <a:pt x="3826" y="8281"/>
                      <a:pt x="3899" y="8040"/>
                      <a:pt x="3855" y="7971"/>
                    </a:cubicBezTo>
                    <a:cubicBezTo>
                      <a:pt x="3840" y="7936"/>
                      <a:pt x="3781" y="7936"/>
                      <a:pt x="3767" y="7902"/>
                    </a:cubicBezTo>
                    <a:close/>
                    <a:moveTo>
                      <a:pt x="2457" y="10420"/>
                    </a:moveTo>
                    <a:cubicBezTo>
                      <a:pt x="2472" y="10420"/>
                      <a:pt x="2457" y="10489"/>
                      <a:pt x="2457" y="10489"/>
                    </a:cubicBezTo>
                    <a:cubicBezTo>
                      <a:pt x="2428" y="10524"/>
                      <a:pt x="2443" y="10455"/>
                      <a:pt x="2457" y="10420"/>
                    </a:cubicBezTo>
                    <a:close/>
                    <a:moveTo>
                      <a:pt x="1883" y="11007"/>
                    </a:moveTo>
                    <a:cubicBezTo>
                      <a:pt x="1913" y="11007"/>
                      <a:pt x="1942" y="11076"/>
                      <a:pt x="1972" y="11111"/>
                    </a:cubicBezTo>
                    <a:cubicBezTo>
                      <a:pt x="1986" y="11145"/>
                      <a:pt x="1986" y="11145"/>
                      <a:pt x="2001" y="11180"/>
                    </a:cubicBezTo>
                    <a:cubicBezTo>
                      <a:pt x="2045" y="11145"/>
                      <a:pt x="2016" y="11249"/>
                      <a:pt x="2016" y="11249"/>
                    </a:cubicBezTo>
                    <a:cubicBezTo>
                      <a:pt x="1928" y="11249"/>
                      <a:pt x="1928" y="11249"/>
                      <a:pt x="1928" y="11249"/>
                    </a:cubicBezTo>
                    <a:cubicBezTo>
                      <a:pt x="1913" y="11180"/>
                      <a:pt x="1913" y="11145"/>
                      <a:pt x="1898" y="11111"/>
                    </a:cubicBezTo>
                    <a:cubicBezTo>
                      <a:pt x="1898" y="11111"/>
                      <a:pt x="1854" y="11007"/>
                      <a:pt x="1883" y="11007"/>
                    </a:cubicBezTo>
                    <a:close/>
                    <a:moveTo>
                      <a:pt x="2281" y="12629"/>
                    </a:moveTo>
                    <a:cubicBezTo>
                      <a:pt x="2340" y="12629"/>
                      <a:pt x="2354" y="12801"/>
                      <a:pt x="2266" y="12767"/>
                    </a:cubicBezTo>
                    <a:cubicBezTo>
                      <a:pt x="2222" y="12732"/>
                      <a:pt x="2222" y="12594"/>
                      <a:pt x="2281" y="12629"/>
                    </a:cubicBezTo>
                    <a:close/>
                    <a:moveTo>
                      <a:pt x="2325" y="13181"/>
                    </a:moveTo>
                    <a:cubicBezTo>
                      <a:pt x="2325" y="13181"/>
                      <a:pt x="2384" y="13388"/>
                      <a:pt x="2340" y="13353"/>
                    </a:cubicBezTo>
                    <a:cubicBezTo>
                      <a:pt x="2325" y="13353"/>
                      <a:pt x="2325" y="13284"/>
                      <a:pt x="2310" y="13284"/>
                    </a:cubicBezTo>
                    <a:cubicBezTo>
                      <a:pt x="2295" y="13250"/>
                      <a:pt x="2281" y="13284"/>
                      <a:pt x="2266" y="13319"/>
                    </a:cubicBezTo>
                    <a:cubicBezTo>
                      <a:pt x="2266" y="13250"/>
                      <a:pt x="2266" y="13250"/>
                      <a:pt x="2266" y="13250"/>
                    </a:cubicBezTo>
                    <a:cubicBezTo>
                      <a:pt x="2281" y="13250"/>
                      <a:pt x="2295" y="13284"/>
                      <a:pt x="2310" y="13250"/>
                    </a:cubicBezTo>
                    <a:cubicBezTo>
                      <a:pt x="2310" y="13250"/>
                      <a:pt x="2310" y="13215"/>
                      <a:pt x="2325" y="13181"/>
                    </a:cubicBezTo>
                    <a:close/>
                    <a:moveTo>
                      <a:pt x="2369" y="13353"/>
                    </a:moveTo>
                    <a:cubicBezTo>
                      <a:pt x="2413" y="13457"/>
                      <a:pt x="2413" y="13457"/>
                      <a:pt x="2487" y="13491"/>
                    </a:cubicBezTo>
                    <a:cubicBezTo>
                      <a:pt x="2472" y="13560"/>
                      <a:pt x="2472" y="13560"/>
                      <a:pt x="2457" y="13560"/>
                    </a:cubicBezTo>
                    <a:cubicBezTo>
                      <a:pt x="2457" y="13629"/>
                      <a:pt x="2472" y="13664"/>
                      <a:pt x="2472" y="13698"/>
                    </a:cubicBezTo>
                    <a:cubicBezTo>
                      <a:pt x="2472" y="13733"/>
                      <a:pt x="2443" y="13664"/>
                      <a:pt x="2428" y="13698"/>
                    </a:cubicBezTo>
                    <a:cubicBezTo>
                      <a:pt x="2428" y="13698"/>
                      <a:pt x="2428" y="13767"/>
                      <a:pt x="2428" y="13767"/>
                    </a:cubicBezTo>
                    <a:cubicBezTo>
                      <a:pt x="2413" y="13767"/>
                      <a:pt x="2384" y="13802"/>
                      <a:pt x="2384" y="13802"/>
                    </a:cubicBezTo>
                    <a:cubicBezTo>
                      <a:pt x="2354" y="13802"/>
                      <a:pt x="2295" y="13664"/>
                      <a:pt x="2281" y="13629"/>
                    </a:cubicBezTo>
                    <a:cubicBezTo>
                      <a:pt x="2266" y="13595"/>
                      <a:pt x="2266" y="13526"/>
                      <a:pt x="2251" y="13491"/>
                    </a:cubicBezTo>
                    <a:cubicBezTo>
                      <a:pt x="2178" y="13353"/>
                      <a:pt x="2310" y="13526"/>
                      <a:pt x="2310" y="13526"/>
                    </a:cubicBezTo>
                    <a:cubicBezTo>
                      <a:pt x="2310" y="13526"/>
                      <a:pt x="2325" y="13491"/>
                      <a:pt x="2354" y="13491"/>
                    </a:cubicBezTo>
                    <a:cubicBezTo>
                      <a:pt x="2354" y="13457"/>
                      <a:pt x="2354" y="13388"/>
                      <a:pt x="2369" y="13353"/>
                    </a:cubicBezTo>
                    <a:close/>
                    <a:moveTo>
                      <a:pt x="11094" y="16321"/>
                    </a:moveTo>
                    <a:cubicBezTo>
                      <a:pt x="11080" y="16321"/>
                      <a:pt x="11080" y="16355"/>
                      <a:pt x="11109" y="16355"/>
                    </a:cubicBezTo>
                    <a:cubicBezTo>
                      <a:pt x="11109" y="16355"/>
                      <a:pt x="11124" y="16286"/>
                      <a:pt x="11094" y="16321"/>
                    </a:cubicBezTo>
                    <a:close/>
                    <a:moveTo>
                      <a:pt x="16568" y="6866"/>
                    </a:moveTo>
                    <a:cubicBezTo>
                      <a:pt x="16568" y="6866"/>
                      <a:pt x="16553" y="6970"/>
                      <a:pt x="16568" y="6935"/>
                    </a:cubicBezTo>
                    <a:cubicBezTo>
                      <a:pt x="16583" y="6935"/>
                      <a:pt x="16583" y="6832"/>
                      <a:pt x="16568" y="6866"/>
                    </a:cubicBezTo>
                    <a:close/>
                    <a:moveTo>
                      <a:pt x="16612" y="6866"/>
                    </a:moveTo>
                    <a:cubicBezTo>
                      <a:pt x="16612" y="6866"/>
                      <a:pt x="16612" y="6935"/>
                      <a:pt x="16597" y="6935"/>
                    </a:cubicBezTo>
                    <a:cubicBezTo>
                      <a:pt x="16583" y="7004"/>
                      <a:pt x="16553" y="7039"/>
                      <a:pt x="16524" y="7073"/>
                    </a:cubicBezTo>
                    <a:cubicBezTo>
                      <a:pt x="16450" y="7212"/>
                      <a:pt x="16450" y="7281"/>
                      <a:pt x="16450" y="7281"/>
                    </a:cubicBezTo>
                    <a:cubicBezTo>
                      <a:pt x="16435" y="7315"/>
                      <a:pt x="16480" y="7315"/>
                      <a:pt x="16480" y="7315"/>
                    </a:cubicBezTo>
                    <a:cubicBezTo>
                      <a:pt x="16494" y="7315"/>
                      <a:pt x="16597" y="7039"/>
                      <a:pt x="16627" y="7004"/>
                    </a:cubicBezTo>
                    <a:cubicBezTo>
                      <a:pt x="16627" y="7004"/>
                      <a:pt x="16641" y="6832"/>
                      <a:pt x="16612" y="6866"/>
                    </a:cubicBezTo>
                    <a:close/>
                    <a:moveTo>
                      <a:pt x="16715" y="6970"/>
                    </a:moveTo>
                    <a:cubicBezTo>
                      <a:pt x="16700" y="7073"/>
                      <a:pt x="16686" y="7177"/>
                      <a:pt x="16671" y="7281"/>
                    </a:cubicBezTo>
                    <a:cubicBezTo>
                      <a:pt x="16700" y="7281"/>
                      <a:pt x="16774" y="7315"/>
                      <a:pt x="16833" y="7281"/>
                    </a:cubicBezTo>
                    <a:cubicBezTo>
                      <a:pt x="16847" y="7281"/>
                      <a:pt x="16862" y="7177"/>
                      <a:pt x="16833" y="7212"/>
                    </a:cubicBezTo>
                    <a:cubicBezTo>
                      <a:pt x="16789" y="7004"/>
                      <a:pt x="16803" y="7073"/>
                      <a:pt x="16715" y="6970"/>
                    </a:cubicBezTo>
                    <a:close/>
                    <a:moveTo>
                      <a:pt x="16627" y="7073"/>
                    </a:moveTo>
                    <a:cubicBezTo>
                      <a:pt x="16627" y="7073"/>
                      <a:pt x="16612" y="7108"/>
                      <a:pt x="16597" y="7142"/>
                    </a:cubicBezTo>
                    <a:cubicBezTo>
                      <a:pt x="16583" y="7212"/>
                      <a:pt x="16583" y="7212"/>
                      <a:pt x="16583" y="7212"/>
                    </a:cubicBezTo>
                    <a:cubicBezTo>
                      <a:pt x="16612" y="7212"/>
                      <a:pt x="16641" y="7212"/>
                      <a:pt x="16656" y="7212"/>
                    </a:cubicBezTo>
                    <a:cubicBezTo>
                      <a:pt x="16641" y="7177"/>
                      <a:pt x="16656" y="7073"/>
                      <a:pt x="16656" y="7073"/>
                    </a:cubicBezTo>
                    <a:cubicBezTo>
                      <a:pt x="16656" y="7073"/>
                      <a:pt x="16641" y="7073"/>
                      <a:pt x="16627" y="7073"/>
                    </a:cubicBezTo>
                    <a:close/>
                    <a:moveTo>
                      <a:pt x="16568" y="7212"/>
                    </a:moveTo>
                    <a:cubicBezTo>
                      <a:pt x="16553" y="7246"/>
                      <a:pt x="16524" y="7315"/>
                      <a:pt x="16568" y="7281"/>
                    </a:cubicBezTo>
                    <a:cubicBezTo>
                      <a:pt x="16568" y="7281"/>
                      <a:pt x="16583" y="7212"/>
                      <a:pt x="16568" y="7212"/>
                    </a:cubicBezTo>
                    <a:close/>
                    <a:moveTo>
                      <a:pt x="17907" y="7833"/>
                    </a:moveTo>
                    <a:cubicBezTo>
                      <a:pt x="17922" y="7867"/>
                      <a:pt x="17922" y="7867"/>
                      <a:pt x="17922" y="7867"/>
                    </a:cubicBezTo>
                    <a:cubicBezTo>
                      <a:pt x="17922" y="7833"/>
                      <a:pt x="17936" y="7833"/>
                      <a:pt x="17907" y="7833"/>
                    </a:cubicBezTo>
                    <a:close/>
                    <a:moveTo>
                      <a:pt x="17936" y="8005"/>
                    </a:moveTo>
                    <a:cubicBezTo>
                      <a:pt x="17936" y="8005"/>
                      <a:pt x="17936" y="8074"/>
                      <a:pt x="17936" y="8074"/>
                    </a:cubicBezTo>
                    <a:cubicBezTo>
                      <a:pt x="17966" y="8109"/>
                      <a:pt x="17951" y="8005"/>
                      <a:pt x="17936" y="8005"/>
                    </a:cubicBezTo>
                    <a:close/>
                    <a:moveTo>
                      <a:pt x="11815" y="5210"/>
                    </a:moveTo>
                    <a:cubicBezTo>
                      <a:pt x="11815" y="5245"/>
                      <a:pt x="11815" y="5245"/>
                      <a:pt x="11815" y="5245"/>
                    </a:cubicBezTo>
                    <a:cubicBezTo>
                      <a:pt x="11801" y="5245"/>
                      <a:pt x="11771" y="5245"/>
                      <a:pt x="11756" y="5245"/>
                    </a:cubicBezTo>
                    <a:cubicBezTo>
                      <a:pt x="11756" y="5314"/>
                      <a:pt x="11756" y="5314"/>
                      <a:pt x="11756" y="5314"/>
                    </a:cubicBezTo>
                    <a:cubicBezTo>
                      <a:pt x="11756" y="5314"/>
                      <a:pt x="11742" y="5348"/>
                      <a:pt x="11742" y="5417"/>
                    </a:cubicBezTo>
                    <a:cubicBezTo>
                      <a:pt x="11756" y="5417"/>
                      <a:pt x="11786" y="5417"/>
                      <a:pt x="11801" y="5417"/>
                    </a:cubicBezTo>
                    <a:cubicBezTo>
                      <a:pt x="11815" y="5417"/>
                      <a:pt x="11815" y="5348"/>
                      <a:pt x="11830" y="5348"/>
                    </a:cubicBezTo>
                    <a:cubicBezTo>
                      <a:pt x="11830" y="5314"/>
                      <a:pt x="11830" y="5279"/>
                      <a:pt x="11830" y="5279"/>
                    </a:cubicBezTo>
                    <a:cubicBezTo>
                      <a:pt x="11830" y="5279"/>
                      <a:pt x="11859" y="5210"/>
                      <a:pt x="11815" y="5210"/>
                    </a:cubicBezTo>
                    <a:close/>
                    <a:moveTo>
                      <a:pt x="11550" y="5728"/>
                    </a:moveTo>
                    <a:cubicBezTo>
                      <a:pt x="11550" y="5728"/>
                      <a:pt x="11536" y="5797"/>
                      <a:pt x="11536" y="5797"/>
                    </a:cubicBezTo>
                    <a:cubicBezTo>
                      <a:pt x="11521" y="5831"/>
                      <a:pt x="11536" y="5728"/>
                      <a:pt x="11550" y="5728"/>
                    </a:cubicBezTo>
                    <a:close/>
                    <a:moveTo>
                      <a:pt x="13610" y="5831"/>
                    </a:moveTo>
                    <a:cubicBezTo>
                      <a:pt x="13610" y="5935"/>
                      <a:pt x="13610" y="5935"/>
                      <a:pt x="13610" y="5935"/>
                    </a:cubicBezTo>
                    <a:cubicBezTo>
                      <a:pt x="13625" y="5935"/>
                      <a:pt x="13640" y="5935"/>
                      <a:pt x="13654" y="5935"/>
                    </a:cubicBezTo>
                    <a:cubicBezTo>
                      <a:pt x="13640" y="5831"/>
                      <a:pt x="13640" y="5831"/>
                      <a:pt x="13640" y="5831"/>
                    </a:cubicBezTo>
                    <a:cubicBezTo>
                      <a:pt x="13640" y="5831"/>
                      <a:pt x="13610" y="5866"/>
                      <a:pt x="13610" y="5831"/>
                    </a:cubicBezTo>
                    <a:close/>
                    <a:moveTo>
                      <a:pt x="11889" y="5969"/>
                    </a:moveTo>
                    <a:cubicBezTo>
                      <a:pt x="11889" y="5969"/>
                      <a:pt x="11918" y="6004"/>
                      <a:pt x="11918" y="6004"/>
                    </a:cubicBezTo>
                    <a:cubicBezTo>
                      <a:pt x="11918" y="6038"/>
                      <a:pt x="11918" y="6073"/>
                      <a:pt x="11933" y="6107"/>
                    </a:cubicBezTo>
                    <a:cubicBezTo>
                      <a:pt x="11904" y="6176"/>
                      <a:pt x="11874" y="6280"/>
                      <a:pt x="11845" y="6349"/>
                    </a:cubicBezTo>
                    <a:cubicBezTo>
                      <a:pt x="11830" y="6349"/>
                      <a:pt x="11859" y="6383"/>
                      <a:pt x="11845" y="6418"/>
                    </a:cubicBezTo>
                    <a:cubicBezTo>
                      <a:pt x="11830" y="6418"/>
                      <a:pt x="11830" y="6418"/>
                      <a:pt x="11830" y="6418"/>
                    </a:cubicBezTo>
                    <a:cubicBezTo>
                      <a:pt x="11830" y="6418"/>
                      <a:pt x="11830" y="6314"/>
                      <a:pt x="11815" y="6314"/>
                    </a:cubicBezTo>
                    <a:cubicBezTo>
                      <a:pt x="11815" y="6314"/>
                      <a:pt x="11845" y="6245"/>
                      <a:pt x="11845" y="6245"/>
                    </a:cubicBezTo>
                    <a:cubicBezTo>
                      <a:pt x="11874" y="6073"/>
                      <a:pt x="11786" y="6142"/>
                      <a:pt x="11889" y="6038"/>
                    </a:cubicBezTo>
                    <a:cubicBezTo>
                      <a:pt x="11889" y="6004"/>
                      <a:pt x="11874" y="6004"/>
                      <a:pt x="11889" y="5969"/>
                    </a:cubicBezTo>
                    <a:close/>
                    <a:moveTo>
                      <a:pt x="13507" y="5969"/>
                    </a:moveTo>
                    <a:cubicBezTo>
                      <a:pt x="13507" y="5969"/>
                      <a:pt x="13478" y="6073"/>
                      <a:pt x="13507" y="6038"/>
                    </a:cubicBezTo>
                    <a:cubicBezTo>
                      <a:pt x="13522" y="6038"/>
                      <a:pt x="13551" y="5935"/>
                      <a:pt x="13507" y="5969"/>
                    </a:cubicBezTo>
                    <a:close/>
                    <a:moveTo>
                      <a:pt x="13551" y="5969"/>
                    </a:moveTo>
                    <a:cubicBezTo>
                      <a:pt x="13537" y="5969"/>
                      <a:pt x="13566" y="6004"/>
                      <a:pt x="13566" y="6004"/>
                    </a:cubicBezTo>
                    <a:cubicBezTo>
                      <a:pt x="13551" y="6004"/>
                      <a:pt x="13581" y="5935"/>
                      <a:pt x="13551" y="5969"/>
                    </a:cubicBezTo>
                    <a:close/>
                    <a:moveTo>
                      <a:pt x="13669" y="5969"/>
                    </a:moveTo>
                    <a:cubicBezTo>
                      <a:pt x="13654" y="6004"/>
                      <a:pt x="13625" y="6073"/>
                      <a:pt x="13669" y="6038"/>
                    </a:cubicBezTo>
                    <a:cubicBezTo>
                      <a:pt x="13669" y="6038"/>
                      <a:pt x="13699" y="5969"/>
                      <a:pt x="13669" y="5969"/>
                    </a:cubicBezTo>
                    <a:close/>
                    <a:moveTo>
                      <a:pt x="13169" y="6004"/>
                    </a:moveTo>
                    <a:cubicBezTo>
                      <a:pt x="13154" y="6073"/>
                      <a:pt x="13154" y="6073"/>
                      <a:pt x="13154" y="6073"/>
                    </a:cubicBezTo>
                    <a:cubicBezTo>
                      <a:pt x="13213" y="6073"/>
                      <a:pt x="13198" y="6004"/>
                      <a:pt x="13169" y="6004"/>
                    </a:cubicBezTo>
                    <a:close/>
                    <a:moveTo>
                      <a:pt x="13699" y="6038"/>
                    </a:moveTo>
                    <a:cubicBezTo>
                      <a:pt x="13684" y="6038"/>
                      <a:pt x="13699" y="6073"/>
                      <a:pt x="13713" y="6073"/>
                    </a:cubicBezTo>
                    <a:cubicBezTo>
                      <a:pt x="13757" y="6073"/>
                      <a:pt x="13772" y="6004"/>
                      <a:pt x="13699" y="6038"/>
                    </a:cubicBezTo>
                    <a:close/>
                    <a:moveTo>
                      <a:pt x="13419" y="6038"/>
                    </a:moveTo>
                    <a:cubicBezTo>
                      <a:pt x="13419" y="6107"/>
                      <a:pt x="13390" y="6245"/>
                      <a:pt x="13419" y="6245"/>
                    </a:cubicBezTo>
                    <a:cubicBezTo>
                      <a:pt x="13419" y="6245"/>
                      <a:pt x="13434" y="6176"/>
                      <a:pt x="13434" y="6176"/>
                    </a:cubicBezTo>
                    <a:cubicBezTo>
                      <a:pt x="13449" y="6176"/>
                      <a:pt x="13463" y="6176"/>
                      <a:pt x="13478" y="6176"/>
                    </a:cubicBezTo>
                    <a:cubicBezTo>
                      <a:pt x="13463" y="6142"/>
                      <a:pt x="13463" y="6107"/>
                      <a:pt x="13449" y="6038"/>
                    </a:cubicBezTo>
                    <a:cubicBezTo>
                      <a:pt x="13449" y="6038"/>
                      <a:pt x="13419" y="6073"/>
                      <a:pt x="13419" y="6038"/>
                    </a:cubicBezTo>
                    <a:close/>
                    <a:moveTo>
                      <a:pt x="13802" y="6073"/>
                    </a:moveTo>
                    <a:cubicBezTo>
                      <a:pt x="13802" y="6073"/>
                      <a:pt x="13772" y="6107"/>
                      <a:pt x="13772" y="6107"/>
                    </a:cubicBezTo>
                    <a:cubicBezTo>
                      <a:pt x="13772" y="6142"/>
                      <a:pt x="13772" y="6142"/>
                      <a:pt x="13772" y="6142"/>
                    </a:cubicBezTo>
                    <a:cubicBezTo>
                      <a:pt x="13802" y="6176"/>
                      <a:pt x="13816" y="6176"/>
                      <a:pt x="13860" y="6176"/>
                    </a:cubicBezTo>
                    <a:cubicBezTo>
                      <a:pt x="13860" y="6176"/>
                      <a:pt x="13860" y="6142"/>
                      <a:pt x="13860" y="6107"/>
                    </a:cubicBezTo>
                    <a:cubicBezTo>
                      <a:pt x="13875" y="6142"/>
                      <a:pt x="13875" y="6107"/>
                      <a:pt x="13875" y="6073"/>
                    </a:cubicBezTo>
                    <a:cubicBezTo>
                      <a:pt x="13846" y="6073"/>
                      <a:pt x="13802" y="6073"/>
                      <a:pt x="13802" y="6073"/>
                    </a:cubicBezTo>
                    <a:close/>
                    <a:moveTo>
                      <a:pt x="13625" y="6142"/>
                    </a:moveTo>
                    <a:cubicBezTo>
                      <a:pt x="13625" y="6142"/>
                      <a:pt x="13537" y="6383"/>
                      <a:pt x="13610" y="6314"/>
                    </a:cubicBezTo>
                    <a:cubicBezTo>
                      <a:pt x="13610" y="6245"/>
                      <a:pt x="13610" y="6245"/>
                      <a:pt x="13610" y="6245"/>
                    </a:cubicBezTo>
                    <a:cubicBezTo>
                      <a:pt x="13640" y="6211"/>
                      <a:pt x="13684" y="6073"/>
                      <a:pt x="13625" y="6142"/>
                    </a:cubicBezTo>
                    <a:close/>
                    <a:moveTo>
                      <a:pt x="13081" y="6176"/>
                    </a:moveTo>
                    <a:cubicBezTo>
                      <a:pt x="13110" y="6211"/>
                      <a:pt x="13110" y="6211"/>
                      <a:pt x="13110" y="6211"/>
                    </a:cubicBezTo>
                    <a:cubicBezTo>
                      <a:pt x="13140" y="6211"/>
                      <a:pt x="13125" y="6176"/>
                      <a:pt x="13140" y="6176"/>
                    </a:cubicBezTo>
                    <a:cubicBezTo>
                      <a:pt x="13125" y="6176"/>
                      <a:pt x="13095" y="6176"/>
                      <a:pt x="13081" y="6176"/>
                    </a:cubicBezTo>
                    <a:close/>
                    <a:moveTo>
                      <a:pt x="13522" y="6245"/>
                    </a:moveTo>
                    <a:cubicBezTo>
                      <a:pt x="13522" y="6280"/>
                      <a:pt x="13507" y="6314"/>
                      <a:pt x="13507" y="6314"/>
                    </a:cubicBezTo>
                    <a:cubicBezTo>
                      <a:pt x="13522" y="6349"/>
                      <a:pt x="13522" y="6383"/>
                      <a:pt x="13537" y="6383"/>
                    </a:cubicBezTo>
                    <a:cubicBezTo>
                      <a:pt x="13581" y="6418"/>
                      <a:pt x="13522" y="6245"/>
                      <a:pt x="13522" y="6245"/>
                    </a:cubicBezTo>
                    <a:close/>
                    <a:moveTo>
                      <a:pt x="13728" y="6245"/>
                    </a:moveTo>
                    <a:cubicBezTo>
                      <a:pt x="13743" y="6314"/>
                      <a:pt x="13743" y="6314"/>
                      <a:pt x="13743" y="6314"/>
                    </a:cubicBezTo>
                    <a:cubicBezTo>
                      <a:pt x="13743" y="6314"/>
                      <a:pt x="13757" y="6245"/>
                      <a:pt x="13728" y="6245"/>
                    </a:cubicBezTo>
                    <a:close/>
                    <a:moveTo>
                      <a:pt x="13816" y="6280"/>
                    </a:moveTo>
                    <a:cubicBezTo>
                      <a:pt x="13816" y="6349"/>
                      <a:pt x="13802" y="6383"/>
                      <a:pt x="13816" y="6418"/>
                    </a:cubicBezTo>
                    <a:cubicBezTo>
                      <a:pt x="13831" y="6452"/>
                      <a:pt x="13831" y="6452"/>
                      <a:pt x="13831" y="6452"/>
                    </a:cubicBezTo>
                    <a:cubicBezTo>
                      <a:pt x="13875" y="6452"/>
                      <a:pt x="13875" y="6452"/>
                      <a:pt x="13875" y="6452"/>
                    </a:cubicBezTo>
                    <a:cubicBezTo>
                      <a:pt x="13875" y="6452"/>
                      <a:pt x="13875" y="6383"/>
                      <a:pt x="13875" y="6383"/>
                    </a:cubicBezTo>
                    <a:cubicBezTo>
                      <a:pt x="13860" y="6349"/>
                      <a:pt x="13846" y="6314"/>
                      <a:pt x="13846" y="6280"/>
                    </a:cubicBezTo>
                    <a:cubicBezTo>
                      <a:pt x="13831" y="6280"/>
                      <a:pt x="13816" y="6280"/>
                      <a:pt x="13816" y="6280"/>
                    </a:cubicBezTo>
                    <a:close/>
                    <a:moveTo>
                      <a:pt x="13699" y="6314"/>
                    </a:moveTo>
                    <a:cubicBezTo>
                      <a:pt x="13684" y="6383"/>
                      <a:pt x="13669" y="6418"/>
                      <a:pt x="13654" y="6452"/>
                    </a:cubicBezTo>
                    <a:cubicBezTo>
                      <a:pt x="13772" y="6521"/>
                      <a:pt x="13831" y="6487"/>
                      <a:pt x="13699" y="6314"/>
                    </a:cubicBezTo>
                    <a:close/>
                    <a:moveTo>
                      <a:pt x="13566" y="6418"/>
                    </a:moveTo>
                    <a:cubicBezTo>
                      <a:pt x="13551" y="6418"/>
                      <a:pt x="13537" y="6521"/>
                      <a:pt x="13537" y="6521"/>
                    </a:cubicBezTo>
                    <a:cubicBezTo>
                      <a:pt x="13551" y="6521"/>
                      <a:pt x="13551" y="6556"/>
                      <a:pt x="13566" y="6590"/>
                    </a:cubicBezTo>
                    <a:cubicBezTo>
                      <a:pt x="13566" y="6556"/>
                      <a:pt x="13581" y="6556"/>
                      <a:pt x="13596" y="6556"/>
                    </a:cubicBezTo>
                    <a:cubicBezTo>
                      <a:pt x="13596" y="6521"/>
                      <a:pt x="13596" y="6521"/>
                      <a:pt x="13596" y="6521"/>
                    </a:cubicBezTo>
                    <a:cubicBezTo>
                      <a:pt x="13581" y="6487"/>
                      <a:pt x="13566" y="6418"/>
                      <a:pt x="13566" y="6418"/>
                    </a:cubicBezTo>
                    <a:close/>
                    <a:moveTo>
                      <a:pt x="13713" y="6521"/>
                    </a:moveTo>
                    <a:cubicBezTo>
                      <a:pt x="13728" y="6590"/>
                      <a:pt x="13728" y="6590"/>
                      <a:pt x="13728" y="6590"/>
                    </a:cubicBezTo>
                    <a:cubicBezTo>
                      <a:pt x="13743" y="6590"/>
                      <a:pt x="13772" y="6590"/>
                      <a:pt x="13772" y="6590"/>
                    </a:cubicBezTo>
                    <a:cubicBezTo>
                      <a:pt x="13772" y="6521"/>
                      <a:pt x="13772" y="6521"/>
                      <a:pt x="13772" y="6521"/>
                    </a:cubicBezTo>
                    <a:cubicBezTo>
                      <a:pt x="13757" y="6521"/>
                      <a:pt x="13728" y="6556"/>
                      <a:pt x="13713" y="6521"/>
                    </a:cubicBezTo>
                    <a:close/>
                    <a:moveTo>
                      <a:pt x="13802" y="6590"/>
                    </a:moveTo>
                    <a:cubicBezTo>
                      <a:pt x="13802" y="6590"/>
                      <a:pt x="13757" y="6694"/>
                      <a:pt x="13802" y="6659"/>
                    </a:cubicBezTo>
                    <a:cubicBezTo>
                      <a:pt x="13802" y="6659"/>
                      <a:pt x="13831" y="6556"/>
                      <a:pt x="13802" y="6590"/>
                    </a:cubicBezTo>
                    <a:close/>
                    <a:moveTo>
                      <a:pt x="9108" y="966"/>
                    </a:moveTo>
                    <a:cubicBezTo>
                      <a:pt x="9093" y="1001"/>
                      <a:pt x="9093" y="1001"/>
                      <a:pt x="9093" y="1001"/>
                    </a:cubicBezTo>
                    <a:cubicBezTo>
                      <a:pt x="9020" y="1070"/>
                      <a:pt x="9064" y="1139"/>
                      <a:pt x="9123" y="1139"/>
                    </a:cubicBezTo>
                    <a:cubicBezTo>
                      <a:pt x="9152" y="1139"/>
                      <a:pt x="9181" y="1070"/>
                      <a:pt x="9211" y="1035"/>
                    </a:cubicBezTo>
                    <a:cubicBezTo>
                      <a:pt x="9211" y="1035"/>
                      <a:pt x="9181" y="1035"/>
                      <a:pt x="9196" y="1001"/>
                    </a:cubicBezTo>
                    <a:cubicBezTo>
                      <a:pt x="9181" y="1001"/>
                      <a:pt x="9152" y="1001"/>
                      <a:pt x="9137" y="1001"/>
                    </a:cubicBezTo>
                    <a:cubicBezTo>
                      <a:pt x="9123" y="1001"/>
                      <a:pt x="9123" y="966"/>
                      <a:pt x="9108" y="966"/>
                    </a:cubicBezTo>
                    <a:close/>
                    <a:moveTo>
                      <a:pt x="9211" y="1794"/>
                    </a:moveTo>
                    <a:cubicBezTo>
                      <a:pt x="9196" y="1829"/>
                      <a:pt x="9226" y="1898"/>
                      <a:pt x="9211" y="1932"/>
                    </a:cubicBezTo>
                    <a:cubicBezTo>
                      <a:pt x="9211" y="1932"/>
                      <a:pt x="9181" y="1967"/>
                      <a:pt x="9181" y="1967"/>
                    </a:cubicBezTo>
                    <a:cubicBezTo>
                      <a:pt x="9181" y="2036"/>
                      <a:pt x="9181" y="2070"/>
                      <a:pt x="9196" y="2105"/>
                    </a:cubicBezTo>
                    <a:cubicBezTo>
                      <a:pt x="9211" y="2139"/>
                      <a:pt x="9211" y="2139"/>
                      <a:pt x="9211" y="2139"/>
                    </a:cubicBezTo>
                    <a:cubicBezTo>
                      <a:pt x="9211" y="2174"/>
                      <a:pt x="9196" y="2139"/>
                      <a:pt x="9196" y="2208"/>
                    </a:cubicBezTo>
                    <a:cubicBezTo>
                      <a:pt x="9240" y="2208"/>
                      <a:pt x="9387" y="2208"/>
                      <a:pt x="9446" y="2139"/>
                    </a:cubicBezTo>
                    <a:cubicBezTo>
                      <a:pt x="9535" y="2036"/>
                      <a:pt x="9373" y="1932"/>
                      <a:pt x="9343" y="1898"/>
                    </a:cubicBezTo>
                    <a:cubicBezTo>
                      <a:pt x="9329" y="1898"/>
                      <a:pt x="9329" y="1829"/>
                      <a:pt x="9314" y="1794"/>
                    </a:cubicBezTo>
                    <a:cubicBezTo>
                      <a:pt x="9299" y="1794"/>
                      <a:pt x="9226" y="1794"/>
                      <a:pt x="9211" y="1794"/>
                    </a:cubicBezTo>
                    <a:close/>
                    <a:moveTo>
                      <a:pt x="9829" y="3899"/>
                    </a:moveTo>
                    <a:cubicBezTo>
                      <a:pt x="9829" y="3899"/>
                      <a:pt x="9829" y="3934"/>
                      <a:pt x="9829" y="3934"/>
                    </a:cubicBezTo>
                    <a:cubicBezTo>
                      <a:pt x="9799" y="3934"/>
                      <a:pt x="9785" y="3934"/>
                      <a:pt x="9770" y="3934"/>
                    </a:cubicBezTo>
                    <a:cubicBezTo>
                      <a:pt x="9770" y="3934"/>
                      <a:pt x="9726" y="3934"/>
                      <a:pt x="9711" y="3934"/>
                    </a:cubicBezTo>
                    <a:cubicBezTo>
                      <a:pt x="9696" y="4003"/>
                      <a:pt x="9696" y="4003"/>
                      <a:pt x="9696" y="4003"/>
                    </a:cubicBezTo>
                    <a:cubicBezTo>
                      <a:pt x="9726" y="4003"/>
                      <a:pt x="9770" y="4106"/>
                      <a:pt x="9829" y="4072"/>
                    </a:cubicBezTo>
                    <a:cubicBezTo>
                      <a:pt x="9829" y="4072"/>
                      <a:pt x="9932" y="3899"/>
                      <a:pt x="9829" y="3899"/>
                    </a:cubicBezTo>
                    <a:close/>
                    <a:moveTo>
                      <a:pt x="9358" y="4106"/>
                    </a:moveTo>
                    <a:cubicBezTo>
                      <a:pt x="9358" y="4175"/>
                      <a:pt x="9358" y="4175"/>
                      <a:pt x="9358" y="4175"/>
                    </a:cubicBezTo>
                    <a:cubicBezTo>
                      <a:pt x="9402" y="4175"/>
                      <a:pt x="9402" y="4106"/>
                      <a:pt x="9358" y="4106"/>
                    </a:cubicBezTo>
                    <a:close/>
                    <a:moveTo>
                      <a:pt x="8460" y="5693"/>
                    </a:moveTo>
                    <a:cubicBezTo>
                      <a:pt x="8505" y="5659"/>
                      <a:pt x="8490" y="5728"/>
                      <a:pt x="8490" y="5728"/>
                    </a:cubicBezTo>
                    <a:cubicBezTo>
                      <a:pt x="8475" y="5728"/>
                      <a:pt x="8460" y="5728"/>
                      <a:pt x="8460" y="5728"/>
                    </a:cubicBezTo>
                    <a:cubicBezTo>
                      <a:pt x="8446" y="5762"/>
                      <a:pt x="8446" y="5797"/>
                      <a:pt x="8431" y="5831"/>
                    </a:cubicBezTo>
                    <a:cubicBezTo>
                      <a:pt x="8402" y="5866"/>
                      <a:pt x="8446" y="5693"/>
                      <a:pt x="8460" y="5693"/>
                    </a:cubicBezTo>
                    <a:close/>
                    <a:moveTo>
                      <a:pt x="10653" y="6349"/>
                    </a:moveTo>
                    <a:cubicBezTo>
                      <a:pt x="10697" y="6349"/>
                      <a:pt x="10785" y="6418"/>
                      <a:pt x="10682" y="6452"/>
                    </a:cubicBezTo>
                    <a:cubicBezTo>
                      <a:pt x="10638" y="6452"/>
                      <a:pt x="10609" y="6349"/>
                      <a:pt x="10653" y="6349"/>
                    </a:cubicBezTo>
                    <a:close/>
                    <a:moveTo>
                      <a:pt x="10476" y="6625"/>
                    </a:moveTo>
                    <a:cubicBezTo>
                      <a:pt x="10476" y="6625"/>
                      <a:pt x="10491" y="6659"/>
                      <a:pt x="10491" y="6694"/>
                    </a:cubicBezTo>
                    <a:cubicBezTo>
                      <a:pt x="10462" y="6694"/>
                      <a:pt x="10447" y="6625"/>
                      <a:pt x="10476" y="6625"/>
                    </a:cubicBezTo>
                    <a:close/>
                    <a:moveTo>
                      <a:pt x="6504" y="5521"/>
                    </a:moveTo>
                    <a:cubicBezTo>
                      <a:pt x="6504" y="5555"/>
                      <a:pt x="6474" y="5555"/>
                      <a:pt x="6474" y="5555"/>
                    </a:cubicBezTo>
                    <a:cubicBezTo>
                      <a:pt x="6474" y="5624"/>
                      <a:pt x="6489" y="5659"/>
                      <a:pt x="6474" y="5693"/>
                    </a:cubicBezTo>
                    <a:cubicBezTo>
                      <a:pt x="6474" y="5728"/>
                      <a:pt x="6445" y="5762"/>
                      <a:pt x="6445" y="5762"/>
                    </a:cubicBezTo>
                    <a:cubicBezTo>
                      <a:pt x="6445" y="5762"/>
                      <a:pt x="6459" y="5797"/>
                      <a:pt x="6445" y="5831"/>
                    </a:cubicBezTo>
                    <a:cubicBezTo>
                      <a:pt x="6459" y="5831"/>
                      <a:pt x="6504" y="5831"/>
                      <a:pt x="6489" y="5831"/>
                    </a:cubicBezTo>
                    <a:cubicBezTo>
                      <a:pt x="6577" y="5762"/>
                      <a:pt x="6562" y="5797"/>
                      <a:pt x="6562" y="5555"/>
                    </a:cubicBezTo>
                    <a:cubicBezTo>
                      <a:pt x="6548" y="5555"/>
                      <a:pt x="6533" y="5555"/>
                      <a:pt x="6504" y="5521"/>
                    </a:cubicBezTo>
                    <a:close/>
                    <a:moveTo>
                      <a:pt x="7578" y="5728"/>
                    </a:moveTo>
                    <a:cubicBezTo>
                      <a:pt x="7563" y="5762"/>
                      <a:pt x="7548" y="5797"/>
                      <a:pt x="7534" y="5831"/>
                    </a:cubicBezTo>
                    <a:cubicBezTo>
                      <a:pt x="7534" y="5866"/>
                      <a:pt x="7519" y="5900"/>
                      <a:pt x="7534" y="5900"/>
                    </a:cubicBezTo>
                    <a:cubicBezTo>
                      <a:pt x="7534" y="5935"/>
                      <a:pt x="7548" y="5935"/>
                      <a:pt x="7563" y="5969"/>
                    </a:cubicBezTo>
                    <a:cubicBezTo>
                      <a:pt x="7563" y="5969"/>
                      <a:pt x="7578" y="6004"/>
                      <a:pt x="7578" y="6004"/>
                    </a:cubicBezTo>
                    <a:cubicBezTo>
                      <a:pt x="7592" y="6004"/>
                      <a:pt x="7607" y="6004"/>
                      <a:pt x="7622" y="6004"/>
                    </a:cubicBezTo>
                    <a:cubicBezTo>
                      <a:pt x="7637" y="5935"/>
                      <a:pt x="7651" y="5831"/>
                      <a:pt x="7622" y="5762"/>
                    </a:cubicBezTo>
                    <a:cubicBezTo>
                      <a:pt x="7622" y="5728"/>
                      <a:pt x="7592" y="5762"/>
                      <a:pt x="7578" y="5728"/>
                    </a:cubicBezTo>
                    <a:close/>
                    <a:moveTo>
                      <a:pt x="6916" y="5900"/>
                    </a:moveTo>
                    <a:cubicBezTo>
                      <a:pt x="6916" y="5935"/>
                      <a:pt x="6916" y="6004"/>
                      <a:pt x="6930" y="6004"/>
                    </a:cubicBezTo>
                    <a:cubicBezTo>
                      <a:pt x="6945" y="6004"/>
                      <a:pt x="6930" y="6004"/>
                      <a:pt x="6945" y="5969"/>
                    </a:cubicBezTo>
                    <a:cubicBezTo>
                      <a:pt x="6960" y="5969"/>
                      <a:pt x="6945" y="5900"/>
                      <a:pt x="6945" y="5900"/>
                    </a:cubicBezTo>
                    <a:cubicBezTo>
                      <a:pt x="6930" y="5900"/>
                      <a:pt x="6916" y="5935"/>
                      <a:pt x="6916" y="5900"/>
                    </a:cubicBezTo>
                    <a:close/>
                    <a:moveTo>
                      <a:pt x="7445" y="6107"/>
                    </a:moveTo>
                    <a:cubicBezTo>
                      <a:pt x="7431" y="6142"/>
                      <a:pt x="7401" y="6245"/>
                      <a:pt x="7386" y="6245"/>
                    </a:cubicBezTo>
                    <a:cubicBezTo>
                      <a:pt x="7372" y="6280"/>
                      <a:pt x="7372" y="6245"/>
                      <a:pt x="7357" y="6280"/>
                    </a:cubicBezTo>
                    <a:cubicBezTo>
                      <a:pt x="7357" y="6314"/>
                      <a:pt x="7372" y="6349"/>
                      <a:pt x="7357" y="6383"/>
                    </a:cubicBezTo>
                    <a:cubicBezTo>
                      <a:pt x="7386" y="6383"/>
                      <a:pt x="7386" y="6383"/>
                      <a:pt x="7386" y="6383"/>
                    </a:cubicBezTo>
                    <a:cubicBezTo>
                      <a:pt x="7401" y="6383"/>
                      <a:pt x="7416" y="6314"/>
                      <a:pt x="7431" y="6314"/>
                    </a:cubicBezTo>
                    <a:cubicBezTo>
                      <a:pt x="7460" y="6280"/>
                      <a:pt x="7475" y="6314"/>
                      <a:pt x="7489" y="6314"/>
                    </a:cubicBezTo>
                    <a:cubicBezTo>
                      <a:pt x="7504" y="6280"/>
                      <a:pt x="7519" y="6245"/>
                      <a:pt x="7534" y="6245"/>
                    </a:cubicBezTo>
                    <a:cubicBezTo>
                      <a:pt x="7534" y="6211"/>
                      <a:pt x="7534" y="6176"/>
                      <a:pt x="7534" y="6176"/>
                    </a:cubicBezTo>
                    <a:cubicBezTo>
                      <a:pt x="7504" y="6142"/>
                      <a:pt x="7475" y="6107"/>
                      <a:pt x="7445" y="6107"/>
                    </a:cubicBezTo>
                    <a:close/>
                    <a:moveTo>
                      <a:pt x="7431" y="7281"/>
                    </a:moveTo>
                    <a:cubicBezTo>
                      <a:pt x="7445" y="7315"/>
                      <a:pt x="7445" y="7315"/>
                      <a:pt x="7445" y="7315"/>
                    </a:cubicBezTo>
                    <a:cubicBezTo>
                      <a:pt x="7489" y="7350"/>
                      <a:pt x="7475" y="7350"/>
                      <a:pt x="7431" y="7384"/>
                    </a:cubicBezTo>
                    <a:cubicBezTo>
                      <a:pt x="7431" y="7384"/>
                      <a:pt x="7401" y="7246"/>
                      <a:pt x="7431" y="7281"/>
                    </a:cubicBezTo>
                    <a:close/>
                    <a:moveTo>
                      <a:pt x="4723" y="7281"/>
                    </a:moveTo>
                    <a:cubicBezTo>
                      <a:pt x="4738" y="7315"/>
                      <a:pt x="4738" y="7350"/>
                      <a:pt x="4738" y="7350"/>
                    </a:cubicBezTo>
                    <a:cubicBezTo>
                      <a:pt x="4753" y="7384"/>
                      <a:pt x="4782" y="7384"/>
                      <a:pt x="4767" y="7350"/>
                    </a:cubicBezTo>
                    <a:cubicBezTo>
                      <a:pt x="4753" y="7315"/>
                      <a:pt x="4738" y="7315"/>
                      <a:pt x="4723" y="7281"/>
                    </a:cubicBezTo>
                    <a:close/>
                    <a:moveTo>
                      <a:pt x="4973" y="7453"/>
                    </a:moveTo>
                    <a:cubicBezTo>
                      <a:pt x="4973" y="7453"/>
                      <a:pt x="4973" y="7557"/>
                      <a:pt x="4973" y="7557"/>
                    </a:cubicBezTo>
                    <a:cubicBezTo>
                      <a:pt x="4973" y="7557"/>
                      <a:pt x="4959" y="7557"/>
                      <a:pt x="4959" y="7557"/>
                    </a:cubicBezTo>
                    <a:cubicBezTo>
                      <a:pt x="4959" y="7557"/>
                      <a:pt x="4959" y="7660"/>
                      <a:pt x="4959" y="7626"/>
                    </a:cubicBezTo>
                    <a:cubicBezTo>
                      <a:pt x="4973" y="7660"/>
                      <a:pt x="4959" y="7695"/>
                      <a:pt x="4959" y="7695"/>
                    </a:cubicBezTo>
                    <a:cubicBezTo>
                      <a:pt x="4973" y="7729"/>
                      <a:pt x="4988" y="7764"/>
                      <a:pt x="4988" y="7764"/>
                    </a:cubicBezTo>
                    <a:cubicBezTo>
                      <a:pt x="5003" y="7798"/>
                      <a:pt x="5047" y="7729"/>
                      <a:pt x="5076" y="7764"/>
                    </a:cubicBezTo>
                    <a:cubicBezTo>
                      <a:pt x="5076" y="7764"/>
                      <a:pt x="5106" y="7902"/>
                      <a:pt x="5106" y="7902"/>
                    </a:cubicBezTo>
                    <a:cubicBezTo>
                      <a:pt x="5120" y="7902"/>
                      <a:pt x="5150" y="7902"/>
                      <a:pt x="5165" y="7902"/>
                    </a:cubicBezTo>
                    <a:cubicBezTo>
                      <a:pt x="5165" y="7902"/>
                      <a:pt x="5194" y="7936"/>
                      <a:pt x="5209" y="7902"/>
                    </a:cubicBezTo>
                    <a:cubicBezTo>
                      <a:pt x="5209" y="7902"/>
                      <a:pt x="5223" y="7867"/>
                      <a:pt x="5223" y="7867"/>
                    </a:cubicBezTo>
                    <a:cubicBezTo>
                      <a:pt x="5209" y="7764"/>
                      <a:pt x="5194" y="7729"/>
                      <a:pt x="5135" y="7660"/>
                    </a:cubicBezTo>
                    <a:cubicBezTo>
                      <a:pt x="5120" y="7626"/>
                      <a:pt x="5091" y="7626"/>
                      <a:pt x="5076" y="7591"/>
                    </a:cubicBezTo>
                    <a:cubicBezTo>
                      <a:pt x="5062" y="7557"/>
                      <a:pt x="5032" y="7453"/>
                      <a:pt x="5017" y="7453"/>
                    </a:cubicBezTo>
                    <a:cubicBezTo>
                      <a:pt x="5003" y="7453"/>
                      <a:pt x="4988" y="7453"/>
                      <a:pt x="4973" y="7453"/>
                    </a:cubicBezTo>
                    <a:close/>
                    <a:moveTo>
                      <a:pt x="0" y="15734"/>
                    </a:moveTo>
                    <a:cubicBezTo>
                      <a:pt x="0" y="15734"/>
                      <a:pt x="44" y="15838"/>
                      <a:pt x="147" y="15907"/>
                    </a:cubicBezTo>
                    <a:cubicBezTo>
                      <a:pt x="235" y="15976"/>
                      <a:pt x="265" y="15941"/>
                      <a:pt x="309" y="15941"/>
                    </a:cubicBezTo>
                    <a:cubicBezTo>
                      <a:pt x="368" y="15941"/>
                      <a:pt x="383" y="15976"/>
                      <a:pt x="383" y="15976"/>
                    </a:cubicBezTo>
                    <a:cubicBezTo>
                      <a:pt x="441" y="15907"/>
                      <a:pt x="441" y="15907"/>
                      <a:pt x="441" y="15907"/>
                    </a:cubicBezTo>
                    <a:cubicBezTo>
                      <a:pt x="412" y="15631"/>
                      <a:pt x="412" y="15631"/>
                      <a:pt x="412" y="15631"/>
                    </a:cubicBezTo>
                    <a:cubicBezTo>
                      <a:pt x="412" y="15631"/>
                      <a:pt x="294" y="15631"/>
                      <a:pt x="265" y="15562"/>
                    </a:cubicBezTo>
                    <a:cubicBezTo>
                      <a:pt x="235" y="15493"/>
                      <a:pt x="162" y="15286"/>
                      <a:pt x="162" y="15286"/>
                    </a:cubicBezTo>
                    <a:cubicBezTo>
                      <a:pt x="147" y="15320"/>
                      <a:pt x="132" y="15355"/>
                      <a:pt x="118" y="15355"/>
                    </a:cubicBezTo>
                    <a:cubicBezTo>
                      <a:pt x="118" y="15355"/>
                      <a:pt x="147" y="15182"/>
                      <a:pt x="118" y="15217"/>
                    </a:cubicBezTo>
                    <a:cubicBezTo>
                      <a:pt x="118" y="15217"/>
                      <a:pt x="88" y="15251"/>
                      <a:pt x="118" y="15251"/>
                    </a:cubicBezTo>
                    <a:cubicBezTo>
                      <a:pt x="103" y="15286"/>
                      <a:pt x="88" y="15286"/>
                      <a:pt x="74" y="15320"/>
                    </a:cubicBezTo>
                    <a:cubicBezTo>
                      <a:pt x="59" y="15320"/>
                      <a:pt x="59" y="15320"/>
                      <a:pt x="59" y="15320"/>
                    </a:cubicBezTo>
                    <a:cubicBezTo>
                      <a:pt x="44" y="15355"/>
                      <a:pt x="44" y="15424"/>
                      <a:pt x="29" y="15493"/>
                    </a:cubicBezTo>
                    <a:cubicBezTo>
                      <a:pt x="44" y="15493"/>
                      <a:pt x="59" y="15458"/>
                      <a:pt x="59" y="15493"/>
                    </a:cubicBezTo>
                    <a:cubicBezTo>
                      <a:pt x="59" y="15493"/>
                      <a:pt x="44" y="15527"/>
                      <a:pt x="29" y="15527"/>
                    </a:cubicBezTo>
                    <a:cubicBezTo>
                      <a:pt x="29" y="15562"/>
                      <a:pt x="44" y="15596"/>
                      <a:pt x="29" y="15631"/>
                    </a:cubicBezTo>
                    <a:cubicBezTo>
                      <a:pt x="29" y="15631"/>
                      <a:pt x="15" y="15665"/>
                      <a:pt x="0" y="15665"/>
                    </a:cubicBezTo>
                    <a:cubicBezTo>
                      <a:pt x="0" y="15700"/>
                      <a:pt x="0" y="15700"/>
                      <a:pt x="0" y="15734"/>
                    </a:cubicBezTo>
                    <a:close/>
                    <a:moveTo>
                      <a:pt x="5209" y="1587"/>
                    </a:moveTo>
                    <a:cubicBezTo>
                      <a:pt x="5238" y="1622"/>
                      <a:pt x="5268" y="1691"/>
                      <a:pt x="5297" y="1656"/>
                    </a:cubicBezTo>
                    <a:cubicBezTo>
                      <a:pt x="5326" y="1622"/>
                      <a:pt x="5297" y="1415"/>
                      <a:pt x="5282" y="1380"/>
                    </a:cubicBezTo>
                    <a:cubicBezTo>
                      <a:pt x="5312" y="1380"/>
                      <a:pt x="5341" y="1415"/>
                      <a:pt x="5371" y="1380"/>
                    </a:cubicBezTo>
                    <a:cubicBezTo>
                      <a:pt x="5385" y="1346"/>
                      <a:pt x="5385" y="1346"/>
                      <a:pt x="5385" y="1346"/>
                    </a:cubicBezTo>
                    <a:cubicBezTo>
                      <a:pt x="5400" y="1346"/>
                      <a:pt x="5415" y="1346"/>
                      <a:pt x="5429" y="1380"/>
                    </a:cubicBezTo>
                    <a:cubicBezTo>
                      <a:pt x="5429" y="1346"/>
                      <a:pt x="5429" y="1311"/>
                      <a:pt x="5429" y="1277"/>
                    </a:cubicBezTo>
                    <a:cubicBezTo>
                      <a:pt x="5429" y="1242"/>
                      <a:pt x="5400" y="1173"/>
                      <a:pt x="5385" y="1139"/>
                    </a:cubicBezTo>
                    <a:cubicBezTo>
                      <a:pt x="5371" y="1139"/>
                      <a:pt x="5356" y="1173"/>
                      <a:pt x="5341" y="1173"/>
                    </a:cubicBezTo>
                    <a:cubicBezTo>
                      <a:pt x="5312" y="1104"/>
                      <a:pt x="5385" y="1070"/>
                      <a:pt x="5282" y="1070"/>
                    </a:cubicBezTo>
                    <a:cubicBezTo>
                      <a:pt x="5253" y="1104"/>
                      <a:pt x="5253" y="1104"/>
                      <a:pt x="5253" y="1104"/>
                    </a:cubicBezTo>
                    <a:cubicBezTo>
                      <a:pt x="5223" y="1104"/>
                      <a:pt x="5223" y="1070"/>
                      <a:pt x="5194" y="1070"/>
                    </a:cubicBezTo>
                    <a:cubicBezTo>
                      <a:pt x="5194" y="1104"/>
                      <a:pt x="5179" y="1208"/>
                      <a:pt x="5165" y="1242"/>
                    </a:cubicBezTo>
                    <a:cubicBezTo>
                      <a:pt x="5150" y="1311"/>
                      <a:pt x="5106" y="1311"/>
                      <a:pt x="5106" y="1415"/>
                    </a:cubicBezTo>
                    <a:cubicBezTo>
                      <a:pt x="5091" y="1587"/>
                      <a:pt x="5120" y="1656"/>
                      <a:pt x="5194" y="1622"/>
                    </a:cubicBezTo>
                    <a:lnTo>
                      <a:pt x="5209" y="1587"/>
                    </a:lnTo>
                    <a:close/>
                  </a:path>
                </a:pathLst>
              </a:custGeom>
              <a:solidFill>
                <a:srgbClr val="EBF1DE"/>
              </a:solidFill>
              <a:ln w="3175" cap="rnd">
                <a:solidFill>
                  <a:srgbClr val="9EAD6E"/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 sz="1300"/>
                </a:pPr>
                <a:endParaRPr/>
              </a:p>
            </p:txBody>
          </p:sp>
          <p:sp>
            <p:nvSpPr>
              <p:cNvPr id="138" name="Freeform 92"/>
              <p:cNvSpPr/>
              <p:nvPr/>
            </p:nvSpPr>
            <p:spPr>
              <a:xfrm>
                <a:off x="3251884" y="1375443"/>
                <a:ext cx="190670" cy="15253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4278"/>
                    </a:moveTo>
                    <a:cubicBezTo>
                      <a:pt x="21600" y="14278"/>
                      <a:pt x="20432" y="13912"/>
                      <a:pt x="20141" y="14278"/>
                    </a:cubicBezTo>
                    <a:cubicBezTo>
                      <a:pt x="20141" y="15010"/>
                      <a:pt x="19265" y="14278"/>
                      <a:pt x="19265" y="14278"/>
                    </a:cubicBezTo>
                    <a:cubicBezTo>
                      <a:pt x="19265" y="14278"/>
                      <a:pt x="18973" y="14278"/>
                      <a:pt x="18681" y="13912"/>
                    </a:cubicBezTo>
                    <a:cubicBezTo>
                      <a:pt x="18681" y="13912"/>
                      <a:pt x="18389" y="13912"/>
                      <a:pt x="18097" y="13546"/>
                    </a:cubicBezTo>
                    <a:cubicBezTo>
                      <a:pt x="17514" y="13180"/>
                      <a:pt x="18389" y="12081"/>
                      <a:pt x="17805" y="11715"/>
                    </a:cubicBezTo>
                    <a:cubicBezTo>
                      <a:pt x="17514" y="11715"/>
                      <a:pt x="18097" y="10617"/>
                      <a:pt x="17805" y="9885"/>
                    </a:cubicBezTo>
                    <a:cubicBezTo>
                      <a:pt x="17805" y="9153"/>
                      <a:pt x="18389" y="9153"/>
                      <a:pt x="17805" y="8420"/>
                    </a:cubicBezTo>
                    <a:cubicBezTo>
                      <a:pt x="17514" y="8054"/>
                      <a:pt x="18097" y="7322"/>
                      <a:pt x="17805" y="6590"/>
                    </a:cubicBezTo>
                    <a:cubicBezTo>
                      <a:pt x="17514" y="5858"/>
                      <a:pt x="17514" y="5492"/>
                      <a:pt x="16638" y="4393"/>
                    </a:cubicBezTo>
                    <a:cubicBezTo>
                      <a:pt x="16054" y="3295"/>
                      <a:pt x="16054" y="3661"/>
                      <a:pt x="15762" y="2197"/>
                    </a:cubicBezTo>
                    <a:cubicBezTo>
                      <a:pt x="15470" y="1098"/>
                      <a:pt x="14011" y="0"/>
                      <a:pt x="14011" y="0"/>
                    </a:cubicBezTo>
                    <a:cubicBezTo>
                      <a:pt x="14011" y="0"/>
                      <a:pt x="13135" y="366"/>
                      <a:pt x="13135" y="1098"/>
                    </a:cubicBezTo>
                    <a:cubicBezTo>
                      <a:pt x="12843" y="1831"/>
                      <a:pt x="12551" y="1831"/>
                      <a:pt x="11968" y="1831"/>
                    </a:cubicBezTo>
                    <a:cubicBezTo>
                      <a:pt x="11384" y="1831"/>
                      <a:pt x="11384" y="2563"/>
                      <a:pt x="10508" y="2929"/>
                    </a:cubicBezTo>
                    <a:cubicBezTo>
                      <a:pt x="9924" y="3295"/>
                      <a:pt x="9924" y="3295"/>
                      <a:pt x="9632" y="2563"/>
                    </a:cubicBezTo>
                    <a:cubicBezTo>
                      <a:pt x="9049" y="1831"/>
                      <a:pt x="8757" y="1831"/>
                      <a:pt x="7881" y="1831"/>
                    </a:cubicBezTo>
                    <a:cubicBezTo>
                      <a:pt x="7005" y="1831"/>
                      <a:pt x="6714" y="1831"/>
                      <a:pt x="6422" y="1098"/>
                    </a:cubicBezTo>
                    <a:cubicBezTo>
                      <a:pt x="6130" y="366"/>
                      <a:pt x="5254" y="732"/>
                      <a:pt x="5254" y="732"/>
                    </a:cubicBezTo>
                    <a:cubicBezTo>
                      <a:pt x="5254" y="732"/>
                      <a:pt x="5254" y="2929"/>
                      <a:pt x="4962" y="3661"/>
                    </a:cubicBezTo>
                    <a:cubicBezTo>
                      <a:pt x="4962" y="4393"/>
                      <a:pt x="4670" y="4393"/>
                      <a:pt x="3503" y="5125"/>
                    </a:cubicBezTo>
                    <a:cubicBezTo>
                      <a:pt x="2627" y="6224"/>
                      <a:pt x="3211" y="8786"/>
                      <a:pt x="2335" y="10983"/>
                    </a:cubicBezTo>
                    <a:cubicBezTo>
                      <a:pt x="1459" y="12814"/>
                      <a:pt x="584" y="12814"/>
                      <a:pt x="584" y="12814"/>
                    </a:cubicBezTo>
                    <a:cubicBezTo>
                      <a:pt x="584" y="12814"/>
                      <a:pt x="292" y="12814"/>
                      <a:pt x="0" y="12814"/>
                    </a:cubicBezTo>
                    <a:cubicBezTo>
                      <a:pt x="0" y="12814"/>
                      <a:pt x="1168" y="14278"/>
                      <a:pt x="1168" y="15010"/>
                    </a:cubicBezTo>
                    <a:cubicBezTo>
                      <a:pt x="1168" y="15742"/>
                      <a:pt x="876" y="16108"/>
                      <a:pt x="1459" y="16108"/>
                    </a:cubicBezTo>
                    <a:cubicBezTo>
                      <a:pt x="2043" y="16108"/>
                      <a:pt x="2043" y="16108"/>
                      <a:pt x="2335" y="16841"/>
                    </a:cubicBezTo>
                    <a:cubicBezTo>
                      <a:pt x="2919" y="17939"/>
                      <a:pt x="3211" y="16841"/>
                      <a:pt x="3503" y="16475"/>
                    </a:cubicBezTo>
                    <a:cubicBezTo>
                      <a:pt x="3795" y="16108"/>
                      <a:pt x="4378" y="16475"/>
                      <a:pt x="4962" y="16841"/>
                    </a:cubicBezTo>
                    <a:cubicBezTo>
                      <a:pt x="5838" y="17573"/>
                      <a:pt x="5546" y="17573"/>
                      <a:pt x="4962" y="17573"/>
                    </a:cubicBezTo>
                    <a:cubicBezTo>
                      <a:pt x="4086" y="17573"/>
                      <a:pt x="4086" y="18305"/>
                      <a:pt x="4670" y="18671"/>
                    </a:cubicBezTo>
                    <a:cubicBezTo>
                      <a:pt x="4962" y="19403"/>
                      <a:pt x="5838" y="19403"/>
                      <a:pt x="5838" y="19403"/>
                    </a:cubicBezTo>
                    <a:cubicBezTo>
                      <a:pt x="5838" y="19403"/>
                      <a:pt x="7589" y="19769"/>
                      <a:pt x="7005" y="20136"/>
                    </a:cubicBezTo>
                    <a:cubicBezTo>
                      <a:pt x="6422" y="20868"/>
                      <a:pt x="6422" y="21600"/>
                      <a:pt x="7589" y="21600"/>
                    </a:cubicBezTo>
                    <a:cubicBezTo>
                      <a:pt x="9049" y="21600"/>
                      <a:pt x="8173" y="20868"/>
                      <a:pt x="9049" y="21234"/>
                    </a:cubicBezTo>
                    <a:cubicBezTo>
                      <a:pt x="10216" y="21600"/>
                      <a:pt x="9924" y="21600"/>
                      <a:pt x="11384" y="21234"/>
                    </a:cubicBezTo>
                    <a:cubicBezTo>
                      <a:pt x="12551" y="20868"/>
                      <a:pt x="12259" y="21234"/>
                      <a:pt x="12843" y="20502"/>
                    </a:cubicBezTo>
                    <a:cubicBezTo>
                      <a:pt x="13427" y="19769"/>
                      <a:pt x="13719" y="19037"/>
                      <a:pt x="14303" y="19403"/>
                    </a:cubicBezTo>
                    <a:cubicBezTo>
                      <a:pt x="14886" y="19403"/>
                      <a:pt x="15178" y="20502"/>
                      <a:pt x="16054" y="20136"/>
                    </a:cubicBezTo>
                    <a:cubicBezTo>
                      <a:pt x="17222" y="19403"/>
                      <a:pt x="17222" y="19403"/>
                      <a:pt x="18097" y="19769"/>
                    </a:cubicBezTo>
                    <a:cubicBezTo>
                      <a:pt x="18389" y="19769"/>
                      <a:pt x="18973" y="20502"/>
                      <a:pt x="18973" y="20502"/>
                    </a:cubicBezTo>
                    <a:cubicBezTo>
                      <a:pt x="19849" y="19769"/>
                      <a:pt x="19849" y="19769"/>
                      <a:pt x="19849" y="19769"/>
                    </a:cubicBezTo>
                    <a:cubicBezTo>
                      <a:pt x="20141" y="19037"/>
                      <a:pt x="19557" y="19403"/>
                      <a:pt x="19557" y="18671"/>
                    </a:cubicBezTo>
                    <a:cubicBezTo>
                      <a:pt x="19849" y="18671"/>
                      <a:pt x="20141" y="18671"/>
                      <a:pt x="20141" y="17939"/>
                    </a:cubicBezTo>
                    <a:cubicBezTo>
                      <a:pt x="20141" y="17939"/>
                      <a:pt x="20432" y="18305"/>
                      <a:pt x="20724" y="18671"/>
                    </a:cubicBezTo>
                    <a:cubicBezTo>
                      <a:pt x="20724" y="18305"/>
                      <a:pt x="20724" y="17939"/>
                      <a:pt x="21016" y="17939"/>
                    </a:cubicBezTo>
                    <a:cubicBezTo>
                      <a:pt x="21016" y="17207"/>
                      <a:pt x="21016" y="16475"/>
                      <a:pt x="21016" y="15742"/>
                    </a:cubicBezTo>
                    <a:cubicBezTo>
                      <a:pt x="21016" y="15742"/>
                      <a:pt x="21308" y="15742"/>
                      <a:pt x="21308" y="15376"/>
                    </a:cubicBezTo>
                    <a:cubicBezTo>
                      <a:pt x="21016" y="15376"/>
                      <a:pt x="21016" y="15376"/>
                      <a:pt x="21016" y="15376"/>
                    </a:cubicBezTo>
                    <a:cubicBezTo>
                      <a:pt x="21016" y="15376"/>
                      <a:pt x="21016" y="14644"/>
                      <a:pt x="21016" y="14644"/>
                    </a:cubicBezTo>
                    <a:cubicBezTo>
                      <a:pt x="21016" y="14644"/>
                      <a:pt x="21308" y="14644"/>
                      <a:pt x="21600" y="15010"/>
                    </a:cubicBezTo>
                    <a:cubicBezTo>
                      <a:pt x="21600" y="15010"/>
                      <a:pt x="21600" y="15010"/>
                      <a:pt x="21600" y="14278"/>
                    </a:cubicBezTo>
                    <a:close/>
                  </a:path>
                </a:pathLst>
              </a:custGeom>
              <a:solidFill>
                <a:srgbClr val="EBF1DE"/>
              </a:solidFill>
              <a:ln w="3175" cap="flat">
                <a:solidFill>
                  <a:srgbClr val="9EAD6E"/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 sz="1300"/>
                </a:pPr>
                <a:endParaRPr/>
              </a:p>
            </p:txBody>
          </p:sp>
          <p:sp>
            <p:nvSpPr>
              <p:cNvPr id="139" name="Freeform 93"/>
              <p:cNvSpPr/>
              <p:nvPr/>
            </p:nvSpPr>
            <p:spPr>
              <a:xfrm>
                <a:off x="3251884" y="1375443"/>
                <a:ext cx="190670" cy="15253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4278"/>
                    </a:moveTo>
                    <a:cubicBezTo>
                      <a:pt x="21600" y="14278"/>
                      <a:pt x="20432" y="13912"/>
                      <a:pt x="20141" y="14278"/>
                    </a:cubicBezTo>
                    <a:cubicBezTo>
                      <a:pt x="20141" y="15010"/>
                      <a:pt x="19265" y="14278"/>
                      <a:pt x="19265" y="14278"/>
                    </a:cubicBezTo>
                    <a:cubicBezTo>
                      <a:pt x="19265" y="14278"/>
                      <a:pt x="18973" y="14278"/>
                      <a:pt x="18681" y="13912"/>
                    </a:cubicBezTo>
                    <a:cubicBezTo>
                      <a:pt x="18681" y="13912"/>
                      <a:pt x="18389" y="13912"/>
                      <a:pt x="18097" y="13546"/>
                    </a:cubicBezTo>
                    <a:cubicBezTo>
                      <a:pt x="17514" y="13180"/>
                      <a:pt x="18389" y="12081"/>
                      <a:pt x="17805" y="11715"/>
                    </a:cubicBezTo>
                    <a:cubicBezTo>
                      <a:pt x="17514" y="11715"/>
                      <a:pt x="18097" y="10617"/>
                      <a:pt x="17805" y="9885"/>
                    </a:cubicBezTo>
                    <a:cubicBezTo>
                      <a:pt x="17805" y="9153"/>
                      <a:pt x="18389" y="9153"/>
                      <a:pt x="17805" y="8420"/>
                    </a:cubicBezTo>
                    <a:cubicBezTo>
                      <a:pt x="17514" y="8054"/>
                      <a:pt x="18097" y="7322"/>
                      <a:pt x="17805" y="6590"/>
                    </a:cubicBezTo>
                    <a:cubicBezTo>
                      <a:pt x="17514" y="5858"/>
                      <a:pt x="17514" y="5492"/>
                      <a:pt x="16638" y="4393"/>
                    </a:cubicBezTo>
                    <a:cubicBezTo>
                      <a:pt x="16054" y="3295"/>
                      <a:pt x="16054" y="3661"/>
                      <a:pt x="15762" y="2197"/>
                    </a:cubicBezTo>
                    <a:cubicBezTo>
                      <a:pt x="15470" y="1098"/>
                      <a:pt x="14011" y="0"/>
                      <a:pt x="14011" y="0"/>
                    </a:cubicBezTo>
                    <a:cubicBezTo>
                      <a:pt x="14011" y="0"/>
                      <a:pt x="13135" y="366"/>
                      <a:pt x="13135" y="1098"/>
                    </a:cubicBezTo>
                    <a:cubicBezTo>
                      <a:pt x="12843" y="1831"/>
                      <a:pt x="12551" y="1831"/>
                      <a:pt x="11968" y="1831"/>
                    </a:cubicBezTo>
                    <a:cubicBezTo>
                      <a:pt x="11384" y="1831"/>
                      <a:pt x="11384" y="2563"/>
                      <a:pt x="10508" y="2929"/>
                    </a:cubicBezTo>
                    <a:cubicBezTo>
                      <a:pt x="9924" y="3295"/>
                      <a:pt x="9924" y="3295"/>
                      <a:pt x="9632" y="2563"/>
                    </a:cubicBezTo>
                    <a:cubicBezTo>
                      <a:pt x="9049" y="1831"/>
                      <a:pt x="8757" y="1831"/>
                      <a:pt x="7881" y="1831"/>
                    </a:cubicBezTo>
                    <a:cubicBezTo>
                      <a:pt x="7005" y="1831"/>
                      <a:pt x="6714" y="1831"/>
                      <a:pt x="6422" y="1098"/>
                    </a:cubicBezTo>
                    <a:cubicBezTo>
                      <a:pt x="6130" y="366"/>
                      <a:pt x="5254" y="732"/>
                      <a:pt x="5254" y="732"/>
                    </a:cubicBezTo>
                    <a:cubicBezTo>
                      <a:pt x="5254" y="732"/>
                      <a:pt x="5254" y="2929"/>
                      <a:pt x="4962" y="3661"/>
                    </a:cubicBezTo>
                    <a:cubicBezTo>
                      <a:pt x="4962" y="4393"/>
                      <a:pt x="4670" y="4393"/>
                      <a:pt x="3503" y="5125"/>
                    </a:cubicBezTo>
                    <a:cubicBezTo>
                      <a:pt x="2627" y="6224"/>
                      <a:pt x="3211" y="8786"/>
                      <a:pt x="2335" y="10983"/>
                    </a:cubicBezTo>
                    <a:cubicBezTo>
                      <a:pt x="1459" y="12814"/>
                      <a:pt x="584" y="12814"/>
                      <a:pt x="584" y="12814"/>
                    </a:cubicBezTo>
                    <a:cubicBezTo>
                      <a:pt x="584" y="12814"/>
                      <a:pt x="292" y="12814"/>
                      <a:pt x="0" y="12814"/>
                    </a:cubicBezTo>
                    <a:cubicBezTo>
                      <a:pt x="0" y="12814"/>
                      <a:pt x="1168" y="14278"/>
                      <a:pt x="1168" y="15010"/>
                    </a:cubicBezTo>
                    <a:cubicBezTo>
                      <a:pt x="1168" y="15742"/>
                      <a:pt x="876" y="16108"/>
                      <a:pt x="1459" y="16108"/>
                    </a:cubicBezTo>
                    <a:cubicBezTo>
                      <a:pt x="2043" y="16108"/>
                      <a:pt x="2043" y="16108"/>
                      <a:pt x="2335" y="16841"/>
                    </a:cubicBezTo>
                    <a:cubicBezTo>
                      <a:pt x="2919" y="17939"/>
                      <a:pt x="3211" y="16841"/>
                      <a:pt x="3503" y="16475"/>
                    </a:cubicBezTo>
                    <a:cubicBezTo>
                      <a:pt x="3795" y="16108"/>
                      <a:pt x="4378" y="16475"/>
                      <a:pt x="4962" y="16841"/>
                    </a:cubicBezTo>
                    <a:cubicBezTo>
                      <a:pt x="5838" y="17573"/>
                      <a:pt x="5546" y="17573"/>
                      <a:pt x="4962" y="17573"/>
                    </a:cubicBezTo>
                    <a:cubicBezTo>
                      <a:pt x="4086" y="17573"/>
                      <a:pt x="4086" y="18305"/>
                      <a:pt x="4670" y="18671"/>
                    </a:cubicBezTo>
                    <a:cubicBezTo>
                      <a:pt x="4962" y="19403"/>
                      <a:pt x="5838" y="19403"/>
                      <a:pt x="5838" y="19403"/>
                    </a:cubicBezTo>
                    <a:cubicBezTo>
                      <a:pt x="5838" y="19403"/>
                      <a:pt x="7589" y="19769"/>
                      <a:pt x="7005" y="20136"/>
                    </a:cubicBezTo>
                    <a:cubicBezTo>
                      <a:pt x="6422" y="20868"/>
                      <a:pt x="6422" y="21600"/>
                      <a:pt x="7589" y="21600"/>
                    </a:cubicBezTo>
                    <a:cubicBezTo>
                      <a:pt x="9049" y="21600"/>
                      <a:pt x="8173" y="20868"/>
                      <a:pt x="9049" y="21234"/>
                    </a:cubicBezTo>
                    <a:cubicBezTo>
                      <a:pt x="10216" y="21600"/>
                      <a:pt x="9924" y="21600"/>
                      <a:pt x="11384" y="21234"/>
                    </a:cubicBezTo>
                    <a:cubicBezTo>
                      <a:pt x="12551" y="20868"/>
                      <a:pt x="12259" y="21234"/>
                      <a:pt x="12843" y="20502"/>
                    </a:cubicBezTo>
                    <a:cubicBezTo>
                      <a:pt x="13427" y="19769"/>
                      <a:pt x="13719" y="19037"/>
                      <a:pt x="14303" y="19403"/>
                    </a:cubicBezTo>
                    <a:cubicBezTo>
                      <a:pt x="14886" y="19403"/>
                      <a:pt x="15178" y="20502"/>
                      <a:pt x="16054" y="20136"/>
                    </a:cubicBezTo>
                    <a:cubicBezTo>
                      <a:pt x="17222" y="19403"/>
                      <a:pt x="17222" y="19403"/>
                      <a:pt x="18097" y="19769"/>
                    </a:cubicBezTo>
                    <a:cubicBezTo>
                      <a:pt x="18389" y="19769"/>
                      <a:pt x="18973" y="20502"/>
                      <a:pt x="18973" y="20502"/>
                    </a:cubicBezTo>
                    <a:cubicBezTo>
                      <a:pt x="19849" y="19769"/>
                      <a:pt x="19849" y="19769"/>
                      <a:pt x="19849" y="19769"/>
                    </a:cubicBezTo>
                    <a:cubicBezTo>
                      <a:pt x="20141" y="19037"/>
                      <a:pt x="19557" y="19403"/>
                      <a:pt x="19557" y="18671"/>
                    </a:cubicBezTo>
                    <a:cubicBezTo>
                      <a:pt x="19849" y="18671"/>
                      <a:pt x="20141" y="18671"/>
                      <a:pt x="20141" y="17939"/>
                    </a:cubicBezTo>
                    <a:cubicBezTo>
                      <a:pt x="20141" y="17939"/>
                      <a:pt x="20432" y="18305"/>
                      <a:pt x="20724" y="18671"/>
                    </a:cubicBezTo>
                    <a:cubicBezTo>
                      <a:pt x="20724" y="18305"/>
                      <a:pt x="20724" y="17939"/>
                      <a:pt x="21016" y="17939"/>
                    </a:cubicBezTo>
                    <a:cubicBezTo>
                      <a:pt x="21016" y="17207"/>
                      <a:pt x="21016" y="16475"/>
                      <a:pt x="21016" y="15742"/>
                    </a:cubicBezTo>
                    <a:cubicBezTo>
                      <a:pt x="21016" y="15742"/>
                      <a:pt x="21308" y="15742"/>
                      <a:pt x="21308" y="15376"/>
                    </a:cubicBezTo>
                    <a:cubicBezTo>
                      <a:pt x="21016" y="15376"/>
                      <a:pt x="21016" y="15376"/>
                      <a:pt x="21016" y="15376"/>
                    </a:cubicBezTo>
                    <a:cubicBezTo>
                      <a:pt x="21016" y="15376"/>
                      <a:pt x="21016" y="14644"/>
                      <a:pt x="21016" y="14644"/>
                    </a:cubicBezTo>
                    <a:cubicBezTo>
                      <a:pt x="21016" y="14644"/>
                      <a:pt x="21308" y="14644"/>
                      <a:pt x="21600" y="15010"/>
                    </a:cubicBezTo>
                    <a:cubicBezTo>
                      <a:pt x="21600" y="15010"/>
                      <a:pt x="21600" y="15010"/>
                      <a:pt x="21600" y="14278"/>
                    </a:cubicBezTo>
                    <a:close/>
                  </a:path>
                </a:pathLst>
              </a:custGeom>
              <a:solidFill>
                <a:srgbClr val="EBF1DE"/>
              </a:solidFill>
              <a:ln w="3175" cap="rnd">
                <a:solidFill>
                  <a:srgbClr val="9EAD6E"/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 sz="1300"/>
                </a:pPr>
                <a:endParaRPr/>
              </a:p>
            </p:txBody>
          </p:sp>
          <p:sp>
            <p:nvSpPr>
              <p:cNvPr id="140" name="Freeform 94"/>
              <p:cNvSpPr/>
              <p:nvPr/>
            </p:nvSpPr>
            <p:spPr>
              <a:xfrm>
                <a:off x="3901472" y="2064480"/>
                <a:ext cx="20383" cy="3156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925" h="21600" extrusionOk="0">
                    <a:moveTo>
                      <a:pt x="0" y="14400"/>
                    </a:moveTo>
                    <a:cubicBezTo>
                      <a:pt x="0" y="14400"/>
                      <a:pt x="0" y="10800"/>
                      <a:pt x="0" y="10800"/>
                    </a:cubicBezTo>
                    <a:cubicBezTo>
                      <a:pt x="10800" y="7200"/>
                      <a:pt x="10800" y="7200"/>
                      <a:pt x="13500" y="0"/>
                    </a:cubicBezTo>
                    <a:cubicBezTo>
                      <a:pt x="13500" y="0"/>
                      <a:pt x="18900" y="0"/>
                      <a:pt x="18900" y="0"/>
                    </a:cubicBezTo>
                    <a:cubicBezTo>
                      <a:pt x="21600" y="5400"/>
                      <a:pt x="21600" y="12600"/>
                      <a:pt x="18900" y="21600"/>
                    </a:cubicBezTo>
                    <a:cubicBezTo>
                      <a:pt x="10800" y="19800"/>
                      <a:pt x="10800" y="19800"/>
                      <a:pt x="10800" y="19800"/>
                    </a:cubicBezTo>
                    <a:lnTo>
                      <a:pt x="0" y="14400"/>
                    </a:lnTo>
                    <a:close/>
                  </a:path>
                </a:pathLst>
              </a:custGeom>
              <a:solidFill>
                <a:srgbClr val="EBF1DE"/>
              </a:solidFill>
              <a:ln w="3175" cap="flat">
                <a:solidFill>
                  <a:srgbClr val="9EAD6E"/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 sz="1300"/>
                </a:pPr>
                <a:endParaRPr/>
              </a:p>
            </p:txBody>
          </p:sp>
          <p:sp>
            <p:nvSpPr>
              <p:cNvPr id="141" name="Freeform 95"/>
              <p:cNvSpPr/>
              <p:nvPr/>
            </p:nvSpPr>
            <p:spPr>
              <a:xfrm>
                <a:off x="3901472" y="2064480"/>
                <a:ext cx="20383" cy="3156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925" h="21600" extrusionOk="0">
                    <a:moveTo>
                      <a:pt x="0" y="14400"/>
                    </a:moveTo>
                    <a:cubicBezTo>
                      <a:pt x="0" y="14400"/>
                      <a:pt x="0" y="10800"/>
                      <a:pt x="0" y="10800"/>
                    </a:cubicBezTo>
                    <a:cubicBezTo>
                      <a:pt x="10800" y="7200"/>
                      <a:pt x="10800" y="7200"/>
                      <a:pt x="13500" y="0"/>
                    </a:cubicBezTo>
                    <a:cubicBezTo>
                      <a:pt x="13500" y="0"/>
                      <a:pt x="18900" y="0"/>
                      <a:pt x="18900" y="0"/>
                    </a:cubicBezTo>
                    <a:cubicBezTo>
                      <a:pt x="21600" y="5400"/>
                      <a:pt x="21600" y="12600"/>
                      <a:pt x="18900" y="21600"/>
                    </a:cubicBezTo>
                    <a:cubicBezTo>
                      <a:pt x="10800" y="19800"/>
                      <a:pt x="10800" y="19800"/>
                      <a:pt x="10800" y="19800"/>
                    </a:cubicBezTo>
                    <a:lnTo>
                      <a:pt x="0" y="14400"/>
                    </a:lnTo>
                    <a:close/>
                  </a:path>
                </a:pathLst>
              </a:custGeom>
              <a:solidFill>
                <a:srgbClr val="EBF1DE"/>
              </a:solidFill>
              <a:ln w="3175" cap="rnd">
                <a:solidFill>
                  <a:srgbClr val="9EAD6E"/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 sz="1300"/>
                </a:pPr>
                <a:endParaRPr/>
              </a:p>
            </p:txBody>
          </p:sp>
          <p:sp>
            <p:nvSpPr>
              <p:cNvPr id="142" name="Freeform 96"/>
              <p:cNvSpPr/>
              <p:nvPr/>
            </p:nvSpPr>
            <p:spPr>
              <a:xfrm>
                <a:off x="1292601" y="2270636"/>
                <a:ext cx="30322" cy="1562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7175" h="16037" extrusionOk="0">
                    <a:moveTo>
                      <a:pt x="1440" y="300"/>
                    </a:moveTo>
                    <a:cubicBezTo>
                      <a:pt x="1440" y="300"/>
                      <a:pt x="0" y="5700"/>
                      <a:pt x="0" y="8400"/>
                    </a:cubicBezTo>
                    <a:cubicBezTo>
                      <a:pt x="1440" y="8400"/>
                      <a:pt x="1440" y="13800"/>
                      <a:pt x="2880" y="13800"/>
                    </a:cubicBezTo>
                    <a:cubicBezTo>
                      <a:pt x="8640" y="19200"/>
                      <a:pt x="12960" y="13800"/>
                      <a:pt x="15840" y="8400"/>
                    </a:cubicBezTo>
                    <a:cubicBezTo>
                      <a:pt x="21600" y="-2400"/>
                      <a:pt x="7200" y="300"/>
                      <a:pt x="1440" y="300"/>
                    </a:cubicBezTo>
                    <a:close/>
                  </a:path>
                </a:pathLst>
              </a:custGeom>
              <a:solidFill>
                <a:srgbClr val="EBF1DE"/>
              </a:solidFill>
              <a:ln w="3175" cap="flat">
                <a:solidFill>
                  <a:srgbClr val="9EAD6E"/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 sz="1300"/>
                </a:pPr>
                <a:endParaRPr/>
              </a:p>
            </p:txBody>
          </p:sp>
          <p:sp>
            <p:nvSpPr>
              <p:cNvPr id="143" name="Freeform 97"/>
              <p:cNvSpPr/>
              <p:nvPr/>
            </p:nvSpPr>
            <p:spPr>
              <a:xfrm>
                <a:off x="1292601" y="2270636"/>
                <a:ext cx="30322" cy="1562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7175" h="16037" extrusionOk="0">
                    <a:moveTo>
                      <a:pt x="1440" y="300"/>
                    </a:moveTo>
                    <a:cubicBezTo>
                      <a:pt x="1440" y="300"/>
                      <a:pt x="0" y="5700"/>
                      <a:pt x="0" y="8400"/>
                    </a:cubicBezTo>
                    <a:cubicBezTo>
                      <a:pt x="1440" y="8400"/>
                      <a:pt x="1440" y="13800"/>
                      <a:pt x="2880" y="13800"/>
                    </a:cubicBezTo>
                    <a:cubicBezTo>
                      <a:pt x="8640" y="19200"/>
                      <a:pt x="12960" y="13800"/>
                      <a:pt x="15840" y="8400"/>
                    </a:cubicBezTo>
                    <a:cubicBezTo>
                      <a:pt x="21600" y="-2400"/>
                      <a:pt x="7200" y="300"/>
                      <a:pt x="1440" y="300"/>
                    </a:cubicBezTo>
                    <a:close/>
                  </a:path>
                </a:pathLst>
              </a:custGeom>
              <a:solidFill>
                <a:srgbClr val="EBF1DE"/>
              </a:solidFill>
              <a:ln w="3175" cap="rnd">
                <a:solidFill>
                  <a:srgbClr val="9EAD6E"/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 sz="1300"/>
                </a:pPr>
                <a:endParaRPr/>
              </a:p>
            </p:txBody>
          </p:sp>
          <p:sp>
            <p:nvSpPr>
              <p:cNvPr id="144" name="Freeform 98"/>
              <p:cNvSpPr/>
              <p:nvPr/>
            </p:nvSpPr>
            <p:spPr>
              <a:xfrm>
                <a:off x="2567551" y="1580027"/>
                <a:ext cx="63957" cy="15703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822" h="21143" extrusionOk="0">
                    <a:moveTo>
                      <a:pt x="15750" y="20098"/>
                    </a:moveTo>
                    <a:cubicBezTo>
                      <a:pt x="15750" y="20098"/>
                      <a:pt x="15750" y="19053"/>
                      <a:pt x="17350" y="18008"/>
                    </a:cubicBezTo>
                    <a:cubicBezTo>
                      <a:pt x="18150" y="17311"/>
                      <a:pt x="16550" y="18008"/>
                      <a:pt x="14950" y="17311"/>
                    </a:cubicBezTo>
                    <a:cubicBezTo>
                      <a:pt x="13350" y="16266"/>
                      <a:pt x="14950" y="16266"/>
                      <a:pt x="15750" y="15220"/>
                    </a:cubicBezTo>
                    <a:cubicBezTo>
                      <a:pt x="16550" y="13827"/>
                      <a:pt x="16550" y="14872"/>
                      <a:pt x="15750" y="13827"/>
                    </a:cubicBezTo>
                    <a:cubicBezTo>
                      <a:pt x="12550" y="12085"/>
                      <a:pt x="14950" y="12433"/>
                      <a:pt x="16550" y="11388"/>
                    </a:cubicBezTo>
                    <a:cubicBezTo>
                      <a:pt x="17350" y="10691"/>
                      <a:pt x="16550" y="10343"/>
                      <a:pt x="16550" y="9298"/>
                    </a:cubicBezTo>
                    <a:cubicBezTo>
                      <a:pt x="16550" y="8253"/>
                      <a:pt x="14950" y="8601"/>
                      <a:pt x="17350" y="7556"/>
                    </a:cubicBezTo>
                    <a:cubicBezTo>
                      <a:pt x="18950" y="7208"/>
                      <a:pt x="18150" y="5814"/>
                      <a:pt x="16550" y="4420"/>
                    </a:cubicBezTo>
                    <a:cubicBezTo>
                      <a:pt x="14950" y="3375"/>
                      <a:pt x="17350" y="3724"/>
                      <a:pt x="18950" y="2330"/>
                    </a:cubicBezTo>
                    <a:cubicBezTo>
                      <a:pt x="20550" y="937"/>
                      <a:pt x="19750" y="1285"/>
                      <a:pt x="18150" y="1285"/>
                    </a:cubicBezTo>
                    <a:cubicBezTo>
                      <a:pt x="16550" y="937"/>
                      <a:pt x="18150" y="588"/>
                      <a:pt x="15750" y="588"/>
                    </a:cubicBezTo>
                    <a:cubicBezTo>
                      <a:pt x="13350" y="588"/>
                      <a:pt x="14150" y="588"/>
                      <a:pt x="10950" y="937"/>
                    </a:cubicBezTo>
                    <a:cubicBezTo>
                      <a:pt x="7750" y="937"/>
                      <a:pt x="10150" y="937"/>
                      <a:pt x="9350" y="240"/>
                    </a:cubicBezTo>
                    <a:cubicBezTo>
                      <a:pt x="8550" y="-457"/>
                      <a:pt x="5350" y="588"/>
                      <a:pt x="5350" y="588"/>
                    </a:cubicBezTo>
                    <a:cubicBezTo>
                      <a:pt x="6150" y="1982"/>
                      <a:pt x="6950" y="5117"/>
                      <a:pt x="6150" y="6511"/>
                    </a:cubicBezTo>
                    <a:cubicBezTo>
                      <a:pt x="6150" y="6859"/>
                      <a:pt x="3750" y="7208"/>
                      <a:pt x="3750" y="7208"/>
                    </a:cubicBezTo>
                    <a:cubicBezTo>
                      <a:pt x="3750" y="7556"/>
                      <a:pt x="4550" y="7904"/>
                      <a:pt x="4550" y="8601"/>
                    </a:cubicBezTo>
                    <a:cubicBezTo>
                      <a:pt x="4550" y="8601"/>
                      <a:pt x="2950" y="9298"/>
                      <a:pt x="2950" y="9298"/>
                    </a:cubicBezTo>
                    <a:cubicBezTo>
                      <a:pt x="2950" y="9646"/>
                      <a:pt x="2950" y="9995"/>
                      <a:pt x="2950" y="10343"/>
                    </a:cubicBezTo>
                    <a:cubicBezTo>
                      <a:pt x="2950" y="10343"/>
                      <a:pt x="1350" y="10691"/>
                      <a:pt x="1350" y="10691"/>
                    </a:cubicBezTo>
                    <a:cubicBezTo>
                      <a:pt x="550" y="11040"/>
                      <a:pt x="2150" y="11737"/>
                      <a:pt x="550" y="12085"/>
                    </a:cubicBezTo>
                    <a:cubicBezTo>
                      <a:pt x="-1050" y="12433"/>
                      <a:pt x="1350" y="13478"/>
                      <a:pt x="1350" y="13478"/>
                    </a:cubicBezTo>
                    <a:cubicBezTo>
                      <a:pt x="1350" y="13478"/>
                      <a:pt x="2950" y="12782"/>
                      <a:pt x="2950" y="12782"/>
                    </a:cubicBezTo>
                    <a:cubicBezTo>
                      <a:pt x="2950" y="13130"/>
                      <a:pt x="2950" y="13478"/>
                      <a:pt x="2950" y="13827"/>
                    </a:cubicBezTo>
                    <a:cubicBezTo>
                      <a:pt x="2950" y="13827"/>
                      <a:pt x="2150" y="13827"/>
                      <a:pt x="1350" y="14175"/>
                    </a:cubicBezTo>
                    <a:cubicBezTo>
                      <a:pt x="2150" y="14175"/>
                      <a:pt x="1350" y="14524"/>
                      <a:pt x="1350" y="14872"/>
                    </a:cubicBezTo>
                    <a:cubicBezTo>
                      <a:pt x="2150" y="14872"/>
                      <a:pt x="2950" y="14872"/>
                      <a:pt x="2950" y="14872"/>
                    </a:cubicBezTo>
                    <a:cubicBezTo>
                      <a:pt x="3750" y="15220"/>
                      <a:pt x="2950" y="16614"/>
                      <a:pt x="4550" y="16962"/>
                    </a:cubicBezTo>
                    <a:cubicBezTo>
                      <a:pt x="4550" y="17311"/>
                      <a:pt x="4550" y="17311"/>
                      <a:pt x="4550" y="17311"/>
                    </a:cubicBezTo>
                    <a:cubicBezTo>
                      <a:pt x="3750" y="18356"/>
                      <a:pt x="2950" y="19053"/>
                      <a:pt x="2950" y="20446"/>
                    </a:cubicBezTo>
                    <a:cubicBezTo>
                      <a:pt x="4550" y="20446"/>
                      <a:pt x="6950" y="20098"/>
                      <a:pt x="9350" y="20446"/>
                    </a:cubicBezTo>
                    <a:cubicBezTo>
                      <a:pt x="10150" y="20446"/>
                      <a:pt x="9350" y="21143"/>
                      <a:pt x="10950" y="21143"/>
                    </a:cubicBezTo>
                    <a:cubicBezTo>
                      <a:pt x="12550" y="21143"/>
                      <a:pt x="14950" y="20098"/>
                      <a:pt x="15750" y="20098"/>
                    </a:cubicBezTo>
                    <a:close/>
                  </a:path>
                </a:pathLst>
              </a:custGeom>
              <a:solidFill>
                <a:srgbClr val="EBF1DE"/>
              </a:solidFill>
              <a:ln w="3175" cap="flat">
                <a:solidFill>
                  <a:srgbClr val="9EAD6E"/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 sz="1300"/>
                </a:pPr>
                <a:endParaRPr/>
              </a:p>
            </p:txBody>
          </p:sp>
          <p:sp>
            <p:nvSpPr>
              <p:cNvPr id="145" name="Freeform 99"/>
              <p:cNvSpPr/>
              <p:nvPr/>
            </p:nvSpPr>
            <p:spPr>
              <a:xfrm>
                <a:off x="2567551" y="1580027"/>
                <a:ext cx="63957" cy="15703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822" h="21143" extrusionOk="0">
                    <a:moveTo>
                      <a:pt x="15750" y="20098"/>
                    </a:moveTo>
                    <a:cubicBezTo>
                      <a:pt x="15750" y="20098"/>
                      <a:pt x="15750" y="19053"/>
                      <a:pt x="17350" y="18008"/>
                    </a:cubicBezTo>
                    <a:cubicBezTo>
                      <a:pt x="18150" y="17311"/>
                      <a:pt x="16550" y="18008"/>
                      <a:pt x="14950" y="17311"/>
                    </a:cubicBezTo>
                    <a:cubicBezTo>
                      <a:pt x="13350" y="16266"/>
                      <a:pt x="14950" y="16266"/>
                      <a:pt x="15750" y="15220"/>
                    </a:cubicBezTo>
                    <a:cubicBezTo>
                      <a:pt x="16550" y="13827"/>
                      <a:pt x="16550" y="14872"/>
                      <a:pt x="15750" y="13827"/>
                    </a:cubicBezTo>
                    <a:cubicBezTo>
                      <a:pt x="12550" y="12085"/>
                      <a:pt x="14950" y="12433"/>
                      <a:pt x="16550" y="11388"/>
                    </a:cubicBezTo>
                    <a:cubicBezTo>
                      <a:pt x="17350" y="10691"/>
                      <a:pt x="16550" y="10343"/>
                      <a:pt x="16550" y="9298"/>
                    </a:cubicBezTo>
                    <a:cubicBezTo>
                      <a:pt x="16550" y="8253"/>
                      <a:pt x="14950" y="8601"/>
                      <a:pt x="17350" y="7556"/>
                    </a:cubicBezTo>
                    <a:cubicBezTo>
                      <a:pt x="18950" y="7208"/>
                      <a:pt x="18150" y="5814"/>
                      <a:pt x="16550" y="4420"/>
                    </a:cubicBezTo>
                    <a:cubicBezTo>
                      <a:pt x="14950" y="3375"/>
                      <a:pt x="17350" y="3724"/>
                      <a:pt x="18950" y="2330"/>
                    </a:cubicBezTo>
                    <a:cubicBezTo>
                      <a:pt x="20550" y="937"/>
                      <a:pt x="19750" y="1285"/>
                      <a:pt x="18150" y="1285"/>
                    </a:cubicBezTo>
                    <a:cubicBezTo>
                      <a:pt x="16550" y="937"/>
                      <a:pt x="18150" y="588"/>
                      <a:pt x="15750" y="588"/>
                    </a:cubicBezTo>
                    <a:cubicBezTo>
                      <a:pt x="13350" y="588"/>
                      <a:pt x="14150" y="588"/>
                      <a:pt x="10950" y="937"/>
                    </a:cubicBezTo>
                    <a:cubicBezTo>
                      <a:pt x="7750" y="937"/>
                      <a:pt x="10150" y="937"/>
                      <a:pt x="9350" y="240"/>
                    </a:cubicBezTo>
                    <a:cubicBezTo>
                      <a:pt x="8550" y="-457"/>
                      <a:pt x="5350" y="588"/>
                      <a:pt x="5350" y="588"/>
                    </a:cubicBezTo>
                    <a:cubicBezTo>
                      <a:pt x="6150" y="1982"/>
                      <a:pt x="6950" y="5117"/>
                      <a:pt x="6150" y="6511"/>
                    </a:cubicBezTo>
                    <a:cubicBezTo>
                      <a:pt x="6150" y="6859"/>
                      <a:pt x="3750" y="7208"/>
                      <a:pt x="3750" y="7208"/>
                    </a:cubicBezTo>
                    <a:cubicBezTo>
                      <a:pt x="3750" y="7556"/>
                      <a:pt x="4550" y="7904"/>
                      <a:pt x="4550" y="8601"/>
                    </a:cubicBezTo>
                    <a:cubicBezTo>
                      <a:pt x="4550" y="8601"/>
                      <a:pt x="2950" y="9298"/>
                      <a:pt x="2950" y="9298"/>
                    </a:cubicBezTo>
                    <a:cubicBezTo>
                      <a:pt x="2950" y="9646"/>
                      <a:pt x="2950" y="9995"/>
                      <a:pt x="2950" y="10343"/>
                    </a:cubicBezTo>
                    <a:cubicBezTo>
                      <a:pt x="2950" y="10343"/>
                      <a:pt x="1350" y="10691"/>
                      <a:pt x="1350" y="10691"/>
                    </a:cubicBezTo>
                    <a:cubicBezTo>
                      <a:pt x="550" y="11040"/>
                      <a:pt x="2150" y="11737"/>
                      <a:pt x="550" y="12085"/>
                    </a:cubicBezTo>
                    <a:cubicBezTo>
                      <a:pt x="-1050" y="12433"/>
                      <a:pt x="1350" y="13478"/>
                      <a:pt x="1350" y="13478"/>
                    </a:cubicBezTo>
                    <a:cubicBezTo>
                      <a:pt x="1350" y="13478"/>
                      <a:pt x="2950" y="12782"/>
                      <a:pt x="2950" y="12782"/>
                    </a:cubicBezTo>
                    <a:cubicBezTo>
                      <a:pt x="2950" y="13130"/>
                      <a:pt x="2950" y="13478"/>
                      <a:pt x="2950" y="13827"/>
                    </a:cubicBezTo>
                    <a:cubicBezTo>
                      <a:pt x="2950" y="13827"/>
                      <a:pt x="2150" y="13827"/>
                      <a:pt x="1350" y="14175"/>
                    </a:cubicBezTo>
                    <a:cubicBezTo>
                      <a:pt x="2150" y="14175"/>
                      <a:pt x="1350" y="14524"/>
                      <a:pt x="1350" y="14872"/>
                    </a:cubicBezTo>
                    <a:cubicBezTo>
                      <a:pt x="2150" y="14872"/>
                      <a:pt x="2950" y="14872"/>
                      <a:pt x="2950" y="14872"/>
                    </a:cubicBezTo>
                    <a:cubicBezTo>
                      <a:pt x="3750" y="15220"/>
                      <a:pt x="2950" y="16614"/>
                      <a:pt x="4550" y="16962"/>
                    </a:cubicBezTo>
                    <a:cubicBezTo>
                      <a:pt x="4550" y="17311"/>
                      <a:pt x="4550" y="17311"/>
                      <a:pt x="4550" y="17311"/>
                    </a:cubicBezTo>
                    <a:cubicBezTo>
                      <a:pt x="3750" y="18356"/>
                      <a:pt x="2950" y="19053"/>
                      <a:pt x="2950" y="20446"/>
                    </a:cubicBezTo>
                    <a:cubicBezTo>
                      <a:pt x="4550" y="20446"/>
                      <a:pt x="6950" y="20098"/>
                      <a:pt x="9350" y="20446"/>
                    </a:cubicBezTo>
                    <a:cubicBezTo>
                      <a:pt x="10150" y="20446"/>
                      <a:pt x="9350" y="21143"/>
                      <a:pt x="10950" y="21143"/>
                    </a:cubicBezTo>
                    <a:cubicBezTo>
                      <a:pt x="12550" y="21143"/>
                      <a:pt x="14950" y="20098"/>
                      <a:pt x="15750" y="20098"/>
                    </a:cubicBezTo>
                    <a:close/>
                  </a:path>
                </a:pathLst>
              </a:custGeom>
              <a:solidFill>
                <a:srgbClr val="EBF1DE"/>
              </a:solidFill>
              <a:ln w="3175" cap="rnd">
                <a:solidFill>
                  <a:srgbClr val="9EAD6E"/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 sz="1300"/>
                </a:pPr>
                <a:endParaRPr/>
              </a:p>
            </p:txBody>
          </p:sp>
          <p:sp>
            <p:nvSpPr>
              <p:cNvPr id="146" name="Freeform 100"/>
              <p:cNvSpPr/>
              <p:nvPr/>
            </p:nvSpPr>
            <p:spPr>
              <a:xfrm>
                <a:off x="3092307" y="1163735"/>
                <a:ext cx="241342" cy="20118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87" h="21600" extrusionOk="0">
                    <a:moveTo>
                      <a:pt x="10836" y="1662"/>
                    </a:moveTo>
                    <a:cubicBezTo>
                      <a:pt x="10161" y="1385"/>
                      <a:pt x="10611" y="831"/>
                      <a:pt x="10611" y="831"/>
                    </a:cubicBezTo>
                    <a:cubicBezTo>
                      <a:pt x="10386" y="831"/>
                      <a:pt x="10161" y="831"/>
                      <a:pt x="9936" y="1108"/>
                    </a:cubicBezTo>
                    <a:cubicBezTo>
                      <a:pt x="9711" y="1385"/>
                      <a:pt x="9486" y="1662"/>
                      <a:pt x="9261" y="1662"/>
                    </a:cubicBezTo>
                    <a:cubicBezTo>
                      <a:pt x="8811" y="1662"/>
                      <a:pt x="8811" y="1108"/>
                      <a:pt x="8586" y="1108"/>
                    </a:cubicBezTo>
                    <a:cubicBezTo>
                      <a:pt x="8586" y="1108"/>
                      <a:pt x="8586" y="554"/>
                      <a:pt x="8586" y="554"/>
                    </a:cubicBezTo>
                    <a:cubicBezTo>
                      <a:pt x="8811" y="831"/>
                      <a:pt x="9036" y="831"/>
                      <a:pt x="9036" y="831"/>
                    </a:cubicBezTo>
                    <a:cubicBezTo>
                      <a:pt x="8811" y="831"/>
                      <a:pt x="9036" y="831"/>
                      <a:pt x="9036" y="554"/>
                    </a:cubicBezTo>
                    <a:cubicBezTo>
                      <a:pt x="9486" y="277"/>
                      <a:pt x="8586" y="0"/>
                      <a:pt x="8586" y="0"/>
                    </a:cubicBezTo>
                    <a:cubicBezTo>
                      <a:pt x="8361" y="0"/>
                      <a:pt x="6786" y="277"/>
                      <a:pt x="6561" y="554"/>
                    </a:cubicBezTo>
                    <a:cubicBezTo>
                      <a:pt x="6336" y="554"/>
                      <a:pt x="6111" y="1108"/>
                      <a:pt x="5886" y="1108"/>
                    </a:cubicBezTo>
                    <a:cubicBezTo>
                      <a:pt x="5661" y="1385"/>
                      <a:pt x="5211" y="1108"/>
                      <a:pt x="4986" y="1108"/>
                    </a:cubicBezTo>
                    <a:cubicBezTo>
                      <a:pt x="4761" y="1385"/>
                      <a:pt x="4761" y="1938"/>
                      <a:pt x="4311" y="2215"/>
                    </a:cubicBezTo>
                    <a:cubicBezTo>
                      <a:pt x="4086" y="2215"/>
                      <a:pt x="4086" y="1938"/>
                      <a:pt x="3636" y="1938"/>
                    </a:cubicBezTo>
                    <a:cubicBezTo>
                      <a:pt x="3186" y="2215"/>
                      <a:pt x="3186" y="2215"/>
                      <a:pt x="3186" y="2215"/>
                    </a:cubicBezTo>
                    <a:cubicBezTo>
                      <a:pt x="2736" y="2492"/>
                      <a:pt x="1836" y="2769"/>
                      <a:pt x="1386" y="2769"/>
                    </a:cubicBezTo>
                    <a:cubicBezTo>
                      <a:pt x="936" y="2769"/>
                      <a:pt x="711" y="2769"/>
                      <a:pt x="486" y="2769"/>
                    </a:cubicBezTo>
                    <a:cubicBezTo>
                      <a:pt x="486" y="2769"/>
                      <a:pt x="486" y="4985"/>
                      <a:pt x="36" y="5538"/>
                    </a:cubicBezTo>
                    <a:cubicBezTo>
                      <a:pt x="-189" y="6092"/>
                      <a:pt x="711" y="7200"/>
                      <a:pt x="711" y="7200"/>
                    </a:cubicBezTo>
                    <a:cubicBezTo>
                      <a:pt x="711" y="7200"/>
                      <a:pt x="486" y="8031"/>
                      <a:pt x="486" y="8862"/>
                    </a:cubicBezTo>
                    <a:cubicBezTo>
                      <a:pt x="486" y="9692"/>
                      <a:pt x="936" y="9692"/>
                      <a:pt x="936" y="10246"/>
                    </a:cubicBezTo>
                    <a:cubicBezTo>
                      <a:pt x="936" y="10800"/>
                      <a:pt x="936" y="13292"/>
                      <a:pt x="936" y="13292"/>
                    </a:cubicBezTo>
                    <a:cubicBezTo>
                      <a:pt x="1611" y="13569"/>
                      <a:pt x="1611" y="13569"/>
                      <a:pt x="1611" y="13569"/>
                    </a:cubicBezTo>
                    <a:cubicBezTo>
                      <a:pt x="1611" y="13569"/>
                      <a:pt x="2286" y="13846"/>
                      <a:pt x="2736" y="13846"/>
                    </a:cubicBezTo>
                    <a:cubicBezTo>
                      <a:pt x="3186" y="13846"/>
                      <a:pt x="3186" y="14677"/>
                      <a:pt x="3636" y="14400"/>
                    </a:cubicBezTo>
                    <a:cubicBezTo>
                      <a:pt x="4086" y="14123"/>
                      <a:pt x="4311" y="15231"/>
                      <a:pt x="4986" y="15508"/>
                    </a:cubicBezTo>
                    <a:cubicBezTo>
                      <a:pt x="5436" y="16062"/>
                      <a:pt x="5661" y="16062"/>
                      <a:pt x="6111" y="15785"/>
                    </a:cubicBezTo>
                    <a:cubicBezTo>
                      <a:pt x="6561" y="15508"/>
                      <a:pt x="7011" y="17169"/>
                      <a:pt x="7236" y="16892"/>
                    </a:cubicBezTo>
                    <a:cubicBezTo>
                      <a:pt x="7461" y="16615"/>
                      <a:pt x="7911" y="18277"/>
                      <a:pt x="7911" y="18277"/>
                    </a:cubicBezTo>
                    <a:cubicBezTo>
                      <a:pt x="7911" y="18277"/>
                      <a:pt x="7911" y="18277"/>
                      <a:pt x="8811" y="18277"/>
                    </a:cubicBezTo>
                    <a:cubicBezTo>
                      <a:pt x="9486" y="18277"/>
                      <a:pt x="9036" y="18000"/>
                      <a:pt x="9936" y="18277"/>
                    </a:cubicBezTo>
                    <a:cubicBezTo>
                      <a:pt x="10386" y="18554"/>
                      <a:pt x="10611" y="18831"/>
                      <a:pt x="11061" y="19108"/>
                    </a:cubicBezTo>
                    <a:cubicBezTo>
                      <a:pt x="11736" y="19385"/>
                      <a:pt x="12186" y="19938"/>
                      <a:pt x="12411" y="19108"/>
                    </a:cubicBezTo>
                    <a:cubicBezTo>
                      <a:pt x="12636" y="18277"/>
                      <a:pt x="13086" y="18831"/>
                      <a:pt x="13536" y="18554"/>
                    </a:cubicBezTo>
                    <a:cubicBezTo>
                      <a:pt x="14436" y="18277"/>
                      <a:pt x="14886" y="16892"/>
                      <a:pt x="15336" y="17446"/>
                    </a:cubicBezTo>
                    <a:cubicBezTo>
                      <a:pt x="16011" y="18000"/>
                      <a:pt x="16236" y="18554"/>
                      <a:pt x="16686" y="18554"/>
                    </a:cubicBezTo>
                    <a:cubicBezTo>
                      <a:pt x="17136" y="18554"/>
                      <a:pt x="17136" y="19108"/>
                      <a:pt x="17811" y="19385"/>
                    </a:cubicBezTo>
                    <a:cubicBezTo>
                      <a:pt x="18261" y="19662"/>
                      <a:pt x="18036" y="19662"/>
                      <a:pt x="18261" y="20492"/>
                    </a:cubicBezTo>
                    <a:cubicBezTo>
                      <a:pt x="18486" y="21046"/>
                      <a:pt x="19161" y="21600"/>
                      <a:pt x="19161" y="21600"/>
                    </a:cubicBezTo>
                    <a:cubicBezTo>
                      <a:pt x="19161" y="21600"/>
                      <a:pt x="20286" y="21046"/>
                      <a:pt x="20286" y="20492"/>
                    </a:cubicBezTo>
                    <a:cubicBezTo>
                      <a:pt x="20061" y="19938"/>
                      <a:pt x="19611" y="19385"/>
                      <a:pt x="20061" y="18831"/>
                    </a:cubicBezTo>
                    <a:cubicBezTo>
                      <a:pt x="20286" y="18277"/>
                      <a:pt x="20286" y="18000"/>
                      <a:pt x="20511" y="17446"/>
                    </a:cubicBezTo>
                    <a:cubicBezTo>
                      <a:pt x="20736" y="16892"/>
                      <a:pt x="20961" y="16062"/>
                      <a:pt x="20961" y="16062"/>
                    </a:cubicBezTo>
                    <a:cubicBezTo>
                      <a:pt x="20961" y="16062"/>
                      <a:pt x="20061" y="14677"/>
                      <a:pt x="20286" y="14123"/>
                    </a:cubicBezTo>
                    <a:cubicBezTo>
                      <a:pt x="20511" y="13569"/>
                      <a:pt x="20736" y="13292"/>
                      <a:pt x="20736" y="12462"/>
                    </a:cubicBezTo>
                    <a:cubicBezTo>
                      <a:pt x="20511" y="11631"/>
                      <a:pt x="20961" y="11908"/>
                      <a:pt x="20736" y="11631"/>
                    </a:cubicBezTo>
                    <a:cubicBezTo>
                      <a:pt x="20511" y="11077"/>
                      <a:pt x="20061" y="10246"/>
                      <a:pt x="20736" y="9969"/>
                    </a:cubicBezTo>
                    <a:cubicBezTo>
                      <a:pt x="20736" y="9969"/>
                      <a:pt x="20511" y="8585"/>
                      <a:pt x="20511" y="8031"/>
                    </a:cubicBezTo>
                    <a:cubicBezTo>
                      <a:pt x="20511" y="7477"/>
                      <a:pt x="21411" y="6369"/>
                      <a:pt x="20961" y="5815"/>
                    </a:cubicBezTo>
                    <a:cubicBezTo>
                      <a:pt x="20511" y="5262"/>
                      <a:pt x="20511" y="3877"/>
                      <a:pt x="20511" y="3877"/>
                    </a:cubicBezTo>
                    <a:cubicBezTo>
                      <a:pt x="20511" y="3877"/>
                      <a:pt x="20736" y="3323"/>
                      <a:pt x="20061" y="3046"/>
                    </a:cubicBezTo>
                    <a:cubicBezTo>
                      <a:pt x="19611" y="2769"/>
                      <a:pt x="17586" y="2769"/>
                      <a:pt x="17586" y="2769"/>
                    </a:cubicBezTo>
                    <a:cubicBezTo>
                      <a:pt x="16686" y="3323"/>
                      <a:pt x="16686" y="3323"/>
                      <a:pt x="16686" y="3323"/>
                    </a:cubicBezTo>
                    <a:cubicBezTo>
                      <a:pt x="16686" y="3323"/>
                      <a:pt x="16461" y="3046"/>
                      <a:pt x="15561" y="3046"/>
                    </a:cubicBezTo>
                    <a:cubicBezTo>
                      <a:pt x="14886" y="3046"/>
                      <a:pt x="14436" y="3323"/>
                      <a:pt x="13086" y="2769"/>
                    </a:cubicBezTo>
                    <a:cubicBezTo>
                      <a:pt x="11511" y="2215"/>
                      <a:pt x="10836" y="1385"/>
                      <a:pt x="10836" y="1385"/>
                    </a:cubicBezTo>
                    <a:cubicBezTo>
                      <a:pt x="10836" y="1385"/>
                      <a:pt x="10836" y="1662"/>
                      <a:pt x="10836" y="1662"/>
                    </a:cubicBezTo>
                    <a:close/>
                  </a:path>
                </a:pathLst>
              </a:custGeom>
              <a:solidFill>
                <a:srgbClr val="EBF1DE"/>
              </a:solidFill>
              <a:ln w="3175" cap="flat">
                <a:solidFill>
                  <a:srgbClr val="9EAD6E"/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 sz="1300"/>
                </a:pPr>
                <a:endParaRPr/>
              </a:p>
            </p:txBody>
          </p:sp>
          <p:sp>
            <p:nvSpPr>
              <p:cNvPr id="147" name="Freeform 101"/>
              <p:cNvSpPr/>
              <p:nvPr/>
            </p:nvSpPr>
            <p:spPr>
              <a:xfrm>
                <a:off x="3092307" y="1163735"/>
                <a:ext cx="241342" cy="20118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87" h="21600" extrusionOk="0">
                    <a:moveTo>
                      <a:pt x="10836" y="1662"/>
                    </a:moveTo>
                    <a:cubicBezTo>
                      <a:pt x="10161" y="1385"/>
                      <a:pt x="10611" y="831"/>
                      <a:pt x="10611" y="831"/>
                    </a:cubicBezTo>
                    <a:cubicBezTo>
                      <a:pt x="10386" y="831"/>
                      <a:pt x="10161" y="831"/>
                      <a:pt x="9936" y="1108"/>
                    </a:cubicBezTo>
                    <a:cubicBezTo>
                      <a:pt x="9711" y="1385"/>
                      <a:pt x="9486" y="1662"/>
                      <a:pt x="9261" y="1662"/>
                    </a:cubicBezTo>
                    <a:cubicBezTo>
                      <a:pt x="8811" y="1662"/>
                      <a:pt x="8811" y="1108"/>
                      <a:pt x="8586" y="1108"/>
                    </a:cubicBezTo>
                    <a:cubicBezTo>
                      <a:pt x="8586" y="1108"/>
                      <a:pt x="8586" y="554"/>
                      <a:pt x="8586" y="554"/>
                    </a:cubicBezTo>
                    <a:cubicBezTo>
                      <a:pt x="8811" y="831"/>
                      <a:pt x="9036" y="831"/>
                      <a:pt x="9036" y="831"/>
                    </a:cubicBezTo>
                    <a:cubicBezTo>
                      <a:pt x="8811" y="831"/>
                      <a:pt x="9036" y="831"/>
                      <a:pt x="9036" y="554"/>
                    </a:cubicBezTo>
                    <a:cubicBezTo>
                      <a:pt x="9486" y="277"/>
                      <a:pt x="8586" y="0"/>
                      <a:pt x="8586" y="0"/>
                    </a:cubicBezTo>
                    <a:cubicBezTo>
                      <a:pt x="8361" y="0"/>
                      <a:pt x="6786" y="277"/>
                      <a:pt x="6561" y="554"/>
                    </a:cubicBezTo>
                    <a:cubicBezTo>
                      <a:pt x="6336" y="554"/>
                      <a:pt x="6111" y="1108"/>
                      <a:pt x="5886" y="1108"/>
                    </a:cubicBezTo>
                    <a:cubicBezTo>
                      <a:pt x="5661" y="1385"/>
                      <a:pt x="5211" y="1108"/>
                      <a:pt x="4986" y="1108"/>
                    </a:cubicBezTo>
                    <a:cubicBezTo>
                      <a:pt x="4761" y="1385"/>
                      <a:pt x="4761" y="1938"/>
                      <a:pt x="4311" y="2215"/>
                    </a:cubicBezTo>
                    <a:cubicBezTo>
                      <a:pt x="4086" y="2215"/>
                      <a:pt x="4086" y="1938"/>
                      <a:pt x="3636" y="1938"/>
                    </a:cubicBezTo>
                    <a:cubicBezTo>
                      <a:pt x="3186" y="2215"/>
                      <a:pt x="3186" y="2215"/>
                      <a:pt x="3186" y="2215"/>
                    </a:cubicBezTo>
                    <a:cubicBezTo>
                      <a:pt x="2736" y="2492"/>
                      <a:pt x="1836" y="2769"/>
                      <a:pt x="1386" y="2769"/>
                    </a:cubicBezTo>
                    <a:cubicBezTo>
                      <a:pt x="936" y="2769"/>
                      <a:pt x="711" y="2769"/>
                      <a:pt x="486" y="2769"/>
                    </a:cubicBezTo>
                    <a:cubicBezTo>
                      <a:pt x="486" y="2769"/>
                      <a:pt x="486" y="4985"/>
                      <a:pt x="36" y="5538"/>
                    </a:cubicBezTo>
                    <a:cubicBezTo>
                      <a:pt x="-189" y="6092"/>
                      <a:pt x="711" y="7200"/>
                      <a:pt x="711" y="7200"/>
                    </a:cubicBezTo>
                    <a:cubicBezTo>
                      <a:pt x="711" y="7200"/>
                      <a:pt x="486" y="8031"/>
                      <a:pt x="486" y="8862"/>
                    </a:cubicBezTo>
                    <a:cubicBezTo>
                      <a:pt x="486" y="9692"/>
                      <a:pt x="936" y="9692"/>
                      <a:pt x="936" y="10246"/>
                    </a:cubicBezTo>
                    <a:cubicBezTo>
                      <a:pt x="936" y="10800"/>
                      <a:pt x="936" y="13292"/>
                      <a:pt x="936" y="13292"/>
                    </a:cubicBezTo>
                    <a:cubicBezTo>
                      <a:pt x="1611" y="13569"/>
                      <a:pt x="1611" y="13569"/>
                      <a:pt x="1611" y="13569"/>
                    </a:cubicBezTo>
                    <a:cubicBezTo>
                      <a:pt x="1611" y="13569"/>
                      <a:pt x="2286" y="13846"/>
                      <a:pt x="2736" y="13846"/>
                    </a:cubicBezTo>
                    <a:cubicBezTo>
                      <a:pt x="3186" y="13846"/>
                      <a:pt x="3186" y="14677"/>
                      <a:pt x="3636" y="14400"/>
                    </a:cubicBezTo>
                    <a:cubicBezTo>
                      <a:pt x="4086" y="14123"/>
                      <a:pt x="4311" y="15231"/>
                      <a:pt x="4986" y="15508"/>
                    </a:cubicBezTo>
                    <a:cubicBezTo>
                      <a:pt x="5436" y="16062"/>
                      <a:pt x="5661" y="16062"/>
                      <a:pt x="6111" y="15785"/>
                    </a:cubicBezTo>
                    <a:cubicBezTo>
                      <a:pt x="6561" y="15508"/>
                      <a:pt x="7011" y="17169"/>
                      <a:pt x="7236" y="16892"/>
                    </a:cubicBezTo>
                    <a:cubicBezTo>
                      <a:pt x="7461" y="16615"/>
                      <a:pt x="7911" y="18277"/>
                      <a:pt x="7911" y="18277"/>
                    </a:cubicBezTo>
                    <a:cubicBezTo>
                      <a:pt x="7911" y="18277"/>
                      <a:pt x="7911" y="18277"/>
                      <a:pt x="8811" y="18277"/>
                    </a:cubicBezTo>
                    <a:cubicBezTo>
                      <a:pt x="9486" y="18277"/>
                      <a:pt x="9036" y="18000"/>
                      <a:pt x="9936" y="18277"/>
                    </a:cubicBezTo>
                    <a:cubicBezTo>
                      <a:pt x="10386" y="18554"/>
                      <a:pt x="10611" y="18831"/>
                      <a:pt x="11061" y="19108"/>
                    </a:cubicBezTo>
                    <a:cubicBezTo>
                      <a:pt x="11736" y="19385"/>
                      <a:pt x="12186" y="19938"/>
                      <a:pt x="12411" y="19108"/>
                    </a:cubicBezTo>
                    <a:cubicBezTo>
                      <a:pt x="12636" y="18277"/>
                      <a:pt x="13086" y="18831"/>
                      <a:pt x="13536" y="18554"/>
                    </a:cubicBezTo>
                    <a:cubicBezTo>
                      <a:pt x="14436" y="18277"/>
                      <a:pt x="14886" y="16892"/>
                      <a:pt x="15336" y="17446"/>
                    </a:cubicBezTo>
                    <a:cubicBezTo>
                      <a:pt x="16011" y="18000"/>
                      <a:pt x="16236" y="18554"/>
                      <a:pt x="16686" y="18554"/>
                    </a:cubicBezTo>
                    <a:cubicBezTo>
                      <a:pt x="17136" y="18554"/>
                      <a:pt x="17136" y="19108"/>
                      <a:pt x="17811" y="19385"/>
                    </a:cubicBezTo>
                    <a:cubicBezTo>
                      <a:pt x="18261" y="19662"/>
                      <a:pt x="18036" y="19662"/>
                      <a:pt x="18261" y="20492"/>
                    </a:cubicBezTo>
                    <a:cubicBezTo>
                      <a:pt x="18486" y="21046"/>
                      <a:pt x="19161" y="21600"/>
                      <a:pt x="19161" y="21600"/>
                    </a:cubicBezTo>
                    <a:cubicBezTo>
                      <a:pt x="19161" y="21600"/>
                      <a:pt x="20286" y="21046"/>
                      <a:pt x="20286" y="20492"/>
                    </a:cubicBezTo>
                    <a:cubicBezTo>
                      <a:pt x="20061" y="19938"/>
                      <a:pt x="19611" y="19385"/>
                      <a:pt x="20061" y="18831"/>
                    </a:cubicBezTo>
                    <a:cubicBezTo>
                      <a:pt x="20286" y="18277"/>
                      <a:pt x="20286" y="18000"/>
                      <a:pt x="20511" y="17446"/>
                    </a:cubicBezTo>
                    <a:cubicBezTo>
                      <a:pt x="20736" y="16892"/>
                      <a:pt x="20961" y="16062"/>
                      <a:pt x="20961" y="16062"/>
                    </a:cubicBezTo>
                    <a:cubicBezTo>
                      <a:pt x="20961" y="16062"/>
                      <a:pt x="20061" y="14677"/>
                      <a:pt x="20286" y="14123"/>
                    </a:cubicBezTo>
                    <a:cubicBezTo>
                      <a:pt x="20511" y="13569"/>
                      <a:pt x="20736" y="13292"/>
                      <a:pt x="20736" y="12462"/>
                    </a:cubicBezTo>
                    <a:cubicBezTo>
                      <a:pt x="20511" y="11631"/>
                      <a:pt x="20961" y="11908"/>
                      <a:pt x="20736" y="11631"/>
                    </a:cubicBezTo>
                    <a:cubicBezTo>
                      <a:pt x="20511" y="11077"/>
                      <a:pt x="20061" y="10246"/>
                      <a:pt x="20736" y="9969"/>
                    </a:cubicBezTo>
                    <a:cubicBezTo>
                      <a:pt x="20736" y="9969"/>
                      <a:pt x="20511" y="8585"/>
                      <a:pt x="20511" y="8031"/>
                    </a:cubicBezTo>
                    <a:cubicBezTo>
                      <a:pt x="20511" y="7477"/>
                      <a:pt x="21411" y="6369"/>
                      <a:pt x="20961" y="5815"/>
                    </a:cubicBezTo>
                    <a:cubicBezTo>
                      <a:pt x="20511" y="5262"/>
                      <a:pt x="20511" y="3877"/>
                      <a:pt x="20511" y="3877"/>
                    </a:cubicBezTo>
                    <a:cubicBezTo>
                      <a:pt x="20511" y="3877"/>
                      <a:pt x="20736" y="3323"/>
                      <a:pt x="20061" y="3046"/>
                    </a:cubicBezTo>
                    <a:cubicBezTo>
                      <a:pt x="19611" y="2769"/>
                      <a:pt x="17586" y="2769"/>
                      <a:pt x="17586" y="2769"/>
                    </a:cubicBezTo>
                    <a:cubicBezTo>
                      <a:pt x="16686" y="3323"/>
                      <a:pt x="16686" y="3323"/>
                      <a:pt x="16686" y="3323"/>
                    </a:cubicBezTo>
                    <a:cubicBezTo>
                      <a:pt x="16686" y="3323"/>
                      <a:pt x="16461" y="3046"/>
                      <a:pt x="15561" y="3046"/>
                    </a:cubicBezTo>
                    <a:cubicBezTo>
                      <a:pt x="14886" y="3046"/>
                      <a:pt x="14436" y="3323"/>
                      <a:pt x="13086" y="2769"/>
                    </a:cubicBezTo>
                    <a:cubicBezTo>
                      <a:pt x="11511" y="2215"/>
                      <a:pt x="10836" y="1385"/>
                      <a:pt x="10836" y="1385"/>
                    </a:cubicBezTo>
                    <a:cubicBezTo>
                      <a:pt x="10836" y="1385"/>
                      <a:pt x="10836" y="1662"/>
                      <a:pt x="10836" y="1662"/>
                    </a:cubicBezTo>
                    <a:close/>
                  </a:path>
                </a:pathLst>
              </a:custGeom>
              <a:solidFill>
                <a:srgbClr val="EBF1DE"/>
              </a:solidFill>
              <a:ln w="3175" cap="rnd">
                <a:solidFill>
                  <a:srgbClr val="9EAD6E"/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 sz="1300"/>
                </a:pPr>
                <a:endParaRPr/>
              </a:p>
            </p:txBody>
          </p:sp>
          <p:sp>
            <p:nvSpPr>
              <p:cNvPr id="148" name="Freeform 102"/>
              <p:cNvSpPr/>
              <p:nvPr/>
            </p:nvSpPr>
            <p:spPr>
              <a:xfrm>
                <a:off x="5374222" y="2273558"/>
                <a:ext cx="209831" cy="36950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408" h="21600" extrusionOk="0">
                    <a:moveTo>
                      <a:pt x="19229" y="15407"/>
                    </a:moveTo>
                    <a:cubicBezTo>
                      <a:pt x="18966" y="15558"/>
                      <a:pt x="18966" y="15558"/>
                      <a:pt x="18702" y="15558"/>
                    </a:cubicBezTo>
                    <a:cubicBezTo>
                      <a:pt x="18966" y="15558"/>
                      <a:pt x="18702" y="16464"/>
                      <a:pt x="18702" y="16464"/>
                    </a:cubicBezTo>
                    <a:cubicBezTo>
                      <a:pt x="18439" y="16615"/>
                      <a:pt x="17912" y="16313"/>
                      <a:pt x="17912" y="16313"/>
                    </a:cubicBezTo>
                    <a:cubicBezTo>
                      <a:pt x="17912" y="16464"/>
                      <a:pt x="17385" y="16464"/>
                      <a:pt x="17385" y="16464"/>
                    </a:cubicBezTo>
                    <a:cubicBezTo>
                      <a:pt x="17122" y="16766"/>
                      <a:pt x="17385" y="16917"/>
                      <a:pt x="17122" y="17069"/>
                    </a:cubicBezTo>
                    <a:cubicBezTo>
                      <a:pt x="16859" y="16917"/>
                      <a:pt x="16332" y="16766"/>
                      <a:pt x="16068" y="16766"/>
                    </a:cubicBezTo>
                    <a:cubicBezTo>
                      <a:pt x="15805" y="16917"/>
                      <a:pt x="16068" y="17220"/>
                      <a:pt x="15805" y="17220"/>
                    </a:cubicBezTo>
                    <a:cubicBezTo>
                      <a:pt x="15541" y="17220"/>
                      <a:pt x="14488" y="17371"/>
                      <a:pt x="14488" y="17371"/>
                    </a:cubicBezTo>
                    <a:cubicBezTo>
                      <a:pt x="14224" y="17371"/>
                      <a:pt x="14488" y="17069"/>
                      <a:pt x="14488" y="17069"/>
                    </a:cubicBezTo>
                    <a:cubicBezTo>
                      <a:pt x="14488" y="17069"/>
                      <a:pt x="14488" y="16917"/>
                      <a:pt x="14488" y="16766"/>
                    </a:cubicBezTo>
                    <a:cubicBezTo>
                      <a:pt x="14488" y="16766"/>
                      <a:pt x="14224" y="16766"/>
                      <a:pt x="14224" y="16766"/>
                    </a:cubicBezTo>
                    <a:cubicBezTo>
                      <a:pt x="14224" y="16766"/>
                      <a:pt x="14224" y="16766"/>
                      <a:pt x="14224" y="16766"/>
                    </a:cubicBezTo>
                    <a:cubicBezTo>
                      <a:pt x="13434" y="16766"/>
                      <a:pt x="13434" y="16766"/>
                      <a:pt x="13434" y="16766"/>
                    </a:cubicBezTo>
                    <a:cubicBezTo>
                      <a:pt x="13171" y="16917"/>
                      <a:pt x="12907" y="16917"/>
                      <a:pt x="12907" y="17069"/>
                    </a:cubicBezTo>
                    <a:cubicBezTo>
                      <a:pt x="12644" y="17069"/>
                      <a:pt x="12907" y="17371"/>
                      <a:pt x="12907" y="17371"/>
                    </a:cubicBezTo>
                    <a:cubicBezTo>
                      <a:pt x="12380" y="17522"/>
                      <a:pt x="11590" y="17673"/>
                      <a:pt x="11063" y="17673"/>
                    </a:cubicBezTo>
                    <a:cubicBezTo>
                      <a:pt x="11063" y="17975"/>
                      <a:pt x="11327" y="18277"/>
                      <a:pt x="11063" y="18579"/>
                    </a:cubicBezTo>
                    <a:cubicBezTo>
                      <a:pt x="11063" y="18730"/>
                      <a:pt x="10537" y="18881"/>
                      <a:pt x="10537" y="18881"/>
                    </a:cubicBezTo>
                    <a:cubicBezTo>
                      <a:pt x="10537" y="19183"/>
                      <a:pt x="10800" y="19032"/>
                      <a:pt x="10800" y="19183"/>
                    </a:cubicBezTo>
                    <a:cubicBezTo>
                      <a:pt x="10800" y="19183"/>
                      <a:pt x="11327" y="19183"/>
                      <a:pt x="11327" y="19183"/>
                    </a:cubicBezTo>
                    <a:cubicBezTo>
                      <a:pt x="11590" y="19032"/>
                      <a:pt x="11327" y="19032"/>
                      <a:pt x="11590" y="18881"/>
                    </a:cubicBezTo>
                    <a:cubicBezTo>
                      <a:pt x="11854" y="18730"/>
                      <a:pt x="12117" y="18579"/>
                      <a:pt x="12380" y="18277"/>
                    </a:cubicBezTo>
                    <a:cubicBezTo>
                      <a:pt x="12644" y="18428"/>
                      <a:pt x="12380" y="18428"/>
                      <a:pt x="12644" y="18730"/>
                    </a:cubicBezTo>
                    <a:cubicBezTo>
                      <a:pt x="13434" y="18730"/>
                      <a:pt x="13961" y="18730"/>
                      <a:pt x="14488" y="18730"/>
                    </a:cubicBezTo>
                    <a:cubicBezTo>
                      <a:pt x="14488" y="18730"/>
                      <a:pt x="14488" y="18428"/>
                      <a:pt x="15015" y="18579"/>
                    </a:cubicBezTo>
                    <a:cubicBezTo>
                      <a:pt x="15015" y="18579"/>
                      <a:pt x="15541" y="18881"/>
                      <a:pt x="15541" y="18881"/>
                    </a:cubicBezTo>
                    <a:cubicBezTo>
                      <a:pt x="15805" y="18730"/>
                      <a:pt x="15805" y="19032"/>
                      <a:pt x="15805" y="19183"/>
                    </a:cubicBezTo>
                    <a:cubicBezTo>
                      <a:pt x="15541" y="19183"/>
                      <a:pt x="15541" y="19183"/>
                      <a:pt x="15541" y="19183"/>
                    </a:cubicBezTo>
                    <a:cubicBezTo>
                      <a:pt x="15278" y="19485"/>
                      <a:pt x="14751" y="20090"/>
                      <a:pt x="15278" y="20543"/>
                    </a:cubicBezTo>
                    <a:cubicBezTo>
                      <a:pt x="15278" y="20694"/>
                      <a:pt x="16068" y="20694"/>
                      <a:pt x="16068" y="20694"/>
                    </a:cubicBezTo>
                    <a:cubicBezTo>
                      <a:pt x="17122" y="21147"/>
                      <a:pt x="16595" y="21147"/>
                      <a:pt x="18176" y="20996"/>
                    </a:cubicBezTo>
                    <a:cubicBezTo>
                      <a:pt x="17912" y="21147"/>
                      <a:pt x="18176" y="21600"/>
                      <a:pt x="18176" y="21600"/>
                    </a:cubicBezTo>
                    <a:cubicBezTo>
                      <a:pt x="18439" y="21600"/>
                      <a:pt x="18966" y="21600"/>
                      <a:pt x="18966" y="21449"/>
                    </a:cubicBezTo>
                    <a:cubicBezTo>
                      <a:pt x="19493" y="20996"/>
                      <a:pt x="19229" y="20392"/>
                      <a:pt x="18702" y="19938"/>
                    </a:cubicBezTo>
                    <a:cubicBezTo>
                      <a:pt x="18702" y="19938"/>
                      <a:pt x="19493" y="19787"/>
                      <a:pt x="19756" y="20392"/>
                    </a:cubicBezTo>
                    <a:cubicBezTo>
                      <a:pt x="20020" y="20392"/>
                      <a:pt x="20020" y="20392"/>
                      <a:pt x="20020" y="20392"/>
                    </a:cubicBezTo>
                    <a:cubicBezTo>
                      <a:pt x="19756" y="19787"/>
                      <a:pt x="19756" y="19636"/>
                      <a:pt x="19493" y="19183"/>
                    </a:cubicBezTo>
                    <a:cubicBezTo>
                      <a:pt x="19756" y="19032"/>
                      <a:pt x="20283" y="18881"/>
                      <a:pt x="20283" y="18730"/>
                    </a:cubicBezTo>
                    <a:cubicBezTo>
                      <a:pt x="20546" y="18579"/>
                      <a:pt x="20546" y="18126"/>
                      <a:pt x="20810" y="18126"/>
                    </a:cubicBezTo>
                    <a:cubicBezTo>
                      <a:pt x="21337" y="18126"/>
                      <a:pt x="21337" y="18126"/>
                      <a:pt x="21337" y="18126"/>
                    </a:cubicBezTo>
                    <a:cubicBezTo>
                      <a:pt x="21600" y="17673"/>
                      <a:pt x="21073" y="17371"/>
                      <a:pt x="20810" y="17069"/>
                    </a:cubicBezTo>
                    <a:cubicBezTo>
                      <a:pt x="20546" y="16615"/>
                      <a:pt x="20283" y="16162"/>
                      <a:pt x="20283" y="15558"/>
                    </a:cubicBezTo>
                    <a:cubicBezTo>
                      <a:pt x="19756" y="15558"/>
                      <a:pt x="19493" y="15558"/>
                      <a:pt x="19229" y="15407"/>
                    </a:cubicBezTo>
                    <a:close/>
                    <a:moveTo>
                      <a:pt x="16068" y="14048"/>
                    </a:moveTo>
                    <a:cubicBezTo>
                      <a:pt x="16068" y="14199"/>
                      <a:pt x="15805" y="14350"/>
                      <a:pt x="15541" y="14350"/>
                    </a:cubicBezTo>
                    <a:cubicBezTo>
                      <a:pt x="15541" y="14350"/>
                      <a:pt x="15541" y="14652"/>
                      <a:pt x="15541" y="14652"/>
                    </a:cubicBezTo>
                    <a:cubicBezTo>
                      <a:pt x="16332" y="14803"/>
                      <a:pt x="16595" y="14803"/>
                      <a:pt x="17122" y="14803"/>
                    </a:cubicBezTo>
                    <a:cubicBezTo>
                      <a:pt x="17385" y="14501"/>
                      <a:pt x="17385" y="14501"/>
                      <a:pt x="17385" y="14501"/>
                    </a:cubicBezTo>
                    <a:cubicBezTo>
                      <a:pt x="17122" y="14501"/>
                      <a:pt x="17122" y="14199"/>
                      <a:pt x="16859" y="14048"/>
                    </a:cubicBezTo>
                    <a:cubicBezTo>
                      <a:pt x="16595" y="14048"/>
                      <a:pt x="16332" y="14199"/>
                      <a:pt x="16068" y="14048"/>
                    </a:cubicBezTo>
                    <a:close/>
                    <a:moveTo>
                      <a:pt x="12380" y="13443"/>
                    </a:moveTo>
                    <a:cubicBezTo>
                      <a:pt x="12380" y="13443"/>
                      <a:pt x="12117" y="13594"/>
                      <a:pt x="12644" y="13594"/>
                    </a:cubicBezTo>
                    <a:cubicBezTo>
                      <a:pt x="12644" y="13443"/>
                      <a:pt x="12907" y="13443"/>
                      <a:pt x="12380" y="13443"/>
                    </a:cubicBezTo>
                    <a:close/>
                    <a:moveTo>
                      <a:pt x="13434" y="12990"/>
                    </a:moveTo>
                    <a:cubicBezTo>
                      <a:pt x="13434" y="13141"/>
                      <a:pt x="13171" y="13443"/>
                      <a:pt x="13171" y="13897"/>
                    </a:cubicBezTo>
                    <a:cubicBezTo>
                      <a:pt x="12117" y="14199"/>
                      <a:pt x="10800" y="14199"/>
                      <a:pt x="11854" y="14954"/>
                    </a:cubicBezTo>
                    <a:cubicBezTo>
                      <a:pt x="12117" y="15256"/>
                      <a:pt x="12380" y="15105"/>
                      <a:pt x="12907" y="15256"/>
                    </a:cubicBezTo>
                    <a:cubicBezTo>
                      <a:pt x="13171" y="15407"/>
                      <a:pt x="13434" y="15558"/>
                      <a:pt x="13698" y="15558"/>
                    </a:cubicBezTo>
                    <a:cubicBezTo>
                      <a:pt x="13698" y="15558"/>
                      <a:pt x="13698" y="14501"/>
                      <a:pt x="13698" y="14199"/>
                    </a:cubicBezTo>
                    <a:cubicBezTo>
                      <a:pt x="13698" y="14199"/>
                      <a:pt x="14488" y="13594"/>
                      <a:pt x="14488" y="13443"/>
                    </a:cubicBezTo>
                    <a:cubicBezTo>
                      <a:pt x="14751" y="13443"/>
                      <a:pt x="14488" y="13292"/>
                      <a:pt x="14488" y="13292"/>
                    </a:cubicBezTo>
                    <a:cubicBezTo>
                      <a:pt x="14224" y="13141"/>
                      <a:pt x="14224" y="12990"/>
                      <a:pt x="14224" y="12990"/>
                    </a:cubicBezTo>
                    <a:cubicBezTo>
                      <a:pt x="13961" y="12990"/>
                      <a:pt x="13698" y="12990"/>
                      <a:pt x="13434" y="12990"/>
                    </a:cubicBezTo>
                    <a:close/>
                    <a:moveTo>
                      <a:pt x="15541" y="12688"/>
                    </a:moveTo>
                    <a:cubicBezTo>
                      <a:pt x="15278" y="12839"/>
                      <a:pt x="15541" y="12990"/>
                      <a:pt x="15541" y="13141"/>
                    </a:cubicBezTo>
                    <a:cubicBezTo>
                      <a:pt x="15278" y="13443"/>
                      <a:pt x="13171" y="14501"/>
                      <a:pt x="14488" y="14954"/>
                    </a:cubicBezTo>
                    <a:cubicBezTo>
                      <a:pt x="14488" y="14803"/>
                      <a:pt x="14751" y="14652"/>
                      <a:pt x="14751" y="14652"/>
                    </a:cubicBezTo>
                    <a:cubicBezTo>
                      <a:pt x="15015" y="14501"/>
                      <a:pt x="14751" y="14350"/>
                      <a:pt x="15015" y="14048"/>
                    </a:cubicBezTo>
                    <a:cubicBezTo>
                      <a:pt x="15015" y="14048"/>
                      <a:pt x="15541" y="13897"/>
                      <a:pt x="15541" y="13897"/>
                    </a:cubicBezTo>
                    <a:cubicBezTo>
                      <a:pt x="16068" y="13745"/>
                      <a:pt x="15805" y="13292"/>
                      <a:pt x="15805" y="12688"/>
                    </a:cubicBezTo>
                    <a:lnTo>
                      <a:pt x="15541" y="12688"/>
                    </a:lnTo>
                    <a:close/>
                    <a:moveTo>
                      <a:pt x="5005" y="12386"/>
                    </a:moveTo>
                    <a:cubicBezTo>
                      <a:pt x="5005" y="12386"/>
                      <a:pt x="5005" y="12839"/>
                      <a:pt x="5005" y="12990"/>
                    </a:cubicBezTo>
                    <a:cubicBezTo>
                      <a:pt x="5005" y="12990"/>
                      <a:pt x="3951" y="13443"/>
                      <a:pt x="3951" y="13443"/>
                    </a:cubicBezTo>
                    <a:cubicBezTo>
                      <a:pt x="3688" y="13745"/>
                      <a:pt x="4215" y="13745"/>
                      <a:pt x="3951" y="13897"/>
                    </a:cubicBezTo>
                    <a:cubicBezTo>
                      <a:pt x="3951" y="14048"/>
                      <a:pt x="3424" y="14199"/>
                      <a:pt x="3424" y="14199"/>
                    </a:cubicBezTo>
                    <a:cubicBezTo>
                      <a:pt x="3161" y="14501"/>
                      <a:pt x="3161" y="14803"/>
                      <a:pt x="2898" y="14954"/>
                    </a:cubicBezTo>
                    <a:cubicBezTo>
                      <a:pt x="2634" y="15105"/>
                      <a:pt x="2107" y="15256"/>
                      <a:pt x="2107" y="15256"/>
                    </a:cubicBezTo>
                    <a:cubicBezTo>
                      <a:pt x="2107" y="15407"/>
                      <a:pt x="2107" y="15558"/>
                      <a:pt x="2107" y="15558"/>
                    </a:cubicBezTo>
                    <a:cubicBezTo>
                      <a:pt x="1844" y="15709"/>
                      <a:pt x="1580" y="15709"/>
                      <a:pt x="1317" y="15709"/>
                    </a:cubicBezTo>
                    <a:cubicBezTo>
                      <a:pt x="1054" y="15709"/>
                      <a:pt x="1317" y="16011"/>
                      <a:pt x="1054" y="16011"/>
                    </a:cubicBezTo>
                    <a:cubicBezTo>
                      <a:pt x="1054" y="16011"/>
                      <a:pt x="790" y="16011"/>
                      <a:pt x="527" y="16011"/>
                    </a:cubicBezTo>
                    <a:cubicBezTo>
                      <a:pt x="263" y="16313"/>
                      <a:pt x="263" y="16615"/>
                      <a:pt x="0" y="17069"/>
                    </a:cubicBezTo>
                    <a:cubicBezTo>
                      <a:pt x="527" y="16615"/>
                      <a:pt x="2371" y="16162"/>
                      <a:pt x="2898" y="15860"/>
                    </a:cubicBezTo>
                    <a:cubicBezTo>
                      <a:pt x="3161" y="15709"/>
                      <a:pt x="2898" y="15558"/>
                      <a:pt x="2898" y="15558"/>
                    </a:cubicBezTo>
                    <a:cubicBezTo>
                      <a:pt x="3161" y="15407"/>
                      <a:pt x="3688" y="15105"/>
                      <a:pt x="3688" y="14954"/>
                    </a:cubicBezTo>
                    <a:cubicBezTo>
                      <a:pt x="3951" y="14954"/>
                      <a:pt x="3951" y="14954"/>
                      <a:pt x="3951" y="14954"/>
                    </a:cubicBezTo>
                    <a:cubicBezTo>
                      <a:pt x="3951" y="14803"/>
                      <a:pt x="3688" y="14652"/>
                      <a:pt x="3951" y="14652"/>
                    </a:cubicBezTo>
                    <a:cubicBezTo>
                      <a:pt x="4215" y="14501"/>
                      <a:pt x="4741" y="14501"/>
                      <a:pt x="5005" y="14350"/>
                    </a:cubicBezTo>
                    <a:cubicBezTo>
                      <a:pt x="5005" y="14199"/>
                      <a:pt x="5005" y="14048"/>
                      <a:pt x="5005" y="13897"/>
                    </a:cubicBezTo>
                    <a:cubicBezTo>
                      <a:pt x="5268" y="13897"/>
                      <a:pt x="5532" y="13897"/>
                      <a:pt x="5532" y="13745"/>
                    </a:cubicBezTo>
                    <a:cubicBezTo>
                      <a:pt x="5795" y="13745"/>
                      <a:pt x="5795" y="12688"/>
                      <a:pt x="5532" y="12688"/>
                    </a:cubicBezTo>
                    <a:cubicBezTo>
                      <a:pt x="5532" y="12688"/>
                      <a:pt x="5532" y="12386"/>
                      <a:pt x="5532" y="12386"/>
                    </a:cubicBezTo>
                    <a:lnTo>
                      <a:pt x="5005" y="12386"/>
                    </a:lnTo>
                    <a:close/>
                    <a:moveTo>
                      <a:pt x="17122" y="12235"/>
                    </a:moveTo>
                    <a:cubicBezTo>
                      <a:pt x="17122" y="12235"/>
                      <a:pt x="16859" y="12537"/>
                      <a:pt x="17122" y="12688"/>
                    </a:cubicBezTo>
                    <a:cubicBezTo>
                      <a:pt x="17122" y="12688"/>
                      <a:pt x="17649" y="12688"/>
                      <a:pt x="17649" y="12688"/>
                    </a:cubicBezTo>
                    <a:cubicBezTo>
                      <a:pt x="17649" y="12839"/>
                      <a:pt x="17649" y="12839"/>
                      <a:pt x="17649" y="12839"/>
                    </a:cubicBezTo>
                    <a:cubicBezTo>
                      <a:pt x="17912" y="12688"/>
                      <a:pt x="17912" y="12990"/>
                      <a:pt x="17912" y="12990"/>
                    </a:cubicBezTo>
                    <a:cubicBezTo>
                      <a:pt x="17385" y="12990"/>
                      <a:pt x="17649" y="13292"/>
                      <a:pt x="17649" y="13443"/>
                    </a:cubicBezTo>
                    <a:cubicBezTo>
                      <a:pt x="17649" y="13594"/>
                      <a:pt x="17649" y="13594"/>
                      <a:pt x="17649" y="13594"/>
                    </a:cubicBezTo>
                    <a:cubicBezTo>
                      <a:pt x="17912" y="13594"/>
                      <a:pt x="18176" y="13745"/>
                      <a:pt x="18176" y="13745"/>
                    </a:cubicBezTo>
                    <a:cubicBezTo>
                      <a:pt x="18439" y="13897"/>
                      <a:pt x="18176" y="14048"/>
                      <a:pt x="18439" y="14048"/>
                    </a:cubicBezTo>
                    <a:cubicBezTo>
                      <a:pt x="18439" y="14199"/>
                      <a:pt x="18966" y="14199"/>
                      <a:pt x="19229" y="14199"/>
                    </a:cubicBezTo>
                    <a:cubicBezTo>
                      <a:pt x="18966" y="14048"/>
                      <a:pt x="18702" y="14048"/>
                      <a:pt x="18702" y="13897"/>
                    </a:cubicBezTo>
                    <a:cubicBezTo>
                      <a:pt x="18702" y="13594"/>
                      <a:pt x="18966" y="13745"/>
                      <a:pt x="18966" y="13443"/>
                    </a:cubicBezTo>
                    <a:cubicBezTo>
                      <a:pt x="18966" y="13292"/>
                      <a:pt x="18439" y="13141"/>
                      <a:pt x="18439" y="12990"/>
                    </a:cubicBezTo>
                    <a:cubicBezTo>
                      <a:pt x="18439" y="12839"/>
                      <a:pt x="18702" y="12688"/>
                      <a:pt x="18702" y="12688"/>
                    </a:cubicBezTo>
                    <a:cubicBezTo>
                      <a:pt x="18702" y="12537"/>
                      <a:pt x="18702" y="12386"/>
                      <a:pt x="18439" y="12386"/>
                    </a:cubicBezTo>
                    <a:cubicBezTo>
                      <a:pt x="17912" y="12235"/>
                      <a:pt x="17649" y="12235"/>
                      <a:pt x="17122" y="12235"/>
                    </a:cubicBezTo>
                    <a:close/>
                    <a:moveTo>
                      <a:pt x="11063" y="11782"/>
                    </a:moveTo>
                    <a:cubicBezTo>
                      <a:pt x="10800" y="12537"/>
                      <a:pt x="10800" y="12990"/>
                      <a:pt x="10537" y="13745"/>
                    </a:cubicBezTo>
                    <a:cubicBezTo>
                      <a:pt x="11063" y="13594"/>
                      <a:pt x="11854" y="13292"/>
                      <a:pt x="12117" y="13292"/>
                    </a:cubicBezTo>
                    <a:cubicBezTo>
                      <a:pt x="12117" y="13141"/>
                      <a:pt x="12644" y="13292"/>
                      <a:pt x="12644" y="13292"/>
                    </a:cubicBezTo>
                    <a:cubicBezTo>
                      <a:pt x="12907" y="13141"/>
                      <a:pt x="12644" y="12839"/>
                      <a:pt x="12907" y="12839"/>
                    </a:cubicBezTo>
                    <a:cubicBezTo>
                      <a:pt x="12907" y="12839"/>
                      <a:pt x="13171" y="12688"/>
                      <a:pt x="13171" y="12688"/>
                    </a:cubicBezTo>
                    <a:cubicBezTo>
                      <a:pt x="13171" y="12537"/>
                      <a:pt x="13171" y="12235"/>
                      <a:pt x="13171" y="12084"/>
                    </a:cubicBezTo>
                    <a:cubicBezTo>
                      <a:pt x="12380" y="11933"/>
                      <a:pt x="11854" y="11933"/>
                      <a:pt x="11063" y="11782"/>
                    </a:cubicBezTo>
                    <a:close/>
                    <a:moveTo>
                      <a:pt x="13961" y="10876"/>
                    </a:moveTo>
                    <a:cubicBezTo>
                      <a:pt x="13961" y="11027"/>
                      <a:pt x="13961" y="11027"/>
                      <a:pt x="13961" y="11027"/>
                    </a:cubicBezTo>
                    <a:cubicBezTo>
                      <a:pt x="13698" y="10876"/>
                      <a:pt x="13698" y="11329"/>
                      <a:pt x="13698" y="11480"/>
                    </a:cubicBezTo>
                    <a:cubicBezTo>
                      <a:pt x="14224" y="11480"/>
                      <a:pt x="15015" y="11631"/>
                      <a:pt x="15278" y="11631"/>
                    </a:cubicBezTo>
                    <a:cubicBezTo>
                      <a:pt x="17122" y="11631"/>
                      <a:pt x="13961" y="10876"/>
                      <a:pt x="13961" y="10876"/>
                    </a:cubicBezTo>
                    <a:close/>
                    <a:moveTo>
                      <a:pt x="6059" y="10876"/>
                    </a:moveTo>
                    <a:cubicBezTo>
                      <a:pt x="6059" y="11178"/>
                      <a:pt x="6059" y="11178"/>
                      <a:pt x="6059" y="11178"/>
                    </a:cubicBezTo>
                    <a:cubicBezTo>
                      <a:pt x="6059" y="11178"/>
                      <a:pt x="7376" y="11329"/>
                      <a:pt x="6585" y="11178"/>
                    </a:cubicBezTo>
                    <a:cubicBezTo>
                      <a:pt x="6585" y="11027"/>
                      <a:pt x="6322" y="10876"/>
                      <a:pt x="6059" y="10876"/>
                    </a:cubicBezTo>
                    <a:close/>
                    <a:moveTo>
                      <a:pt x="10800" y="10271"/>
                    </a:moveTo>
                    <a:cubicBezTo>
                      <a:pt x="10800" y="10271"/>
                      <a:pt x="11063" y="10724"/>
                      <a:pt x="11063" y="10724"/>
                    </a:cubicBezTo>
                    <a:cubicBezTo>
                      <a:pt x="11590" y="10876"/>
                      <a:pt x="11327" y="10573"/>
                      <a:pt x="11327" y="10422"/>
                    </a:cubicBezTo>
                    <a:cubicBezTo>
                      <a:pt x="11063" y="10422"/>
                      <a:pt x="11063" y="10422"/>
                      <a:pt x="10800" y="10271"/>
                    </a:cubicBezTo>
                    <a:close/>
                    <a:moveTo>
                      <a:pt x="17122" y="9969"/>
                    </a:moveTo>
                    <a:cubicBezTo>
                      <a:pt x="17122" y="10120"/>
                      <a:pt x="16595" y="10271"/>
                      <a:pt x="16595" y="10422"/>
                    </a:cubicBezTo>
                    <a:cubicBezTo>
                      <a:pt x="16595" y="10573"/>
                      <a:pt x="16332" y="10573"/>
                      <a:pt x="16595" y="10724"/>
                    </a:cubicBezTo>
                    <a:cubicBezTo>
                      <a:pt x="16595" y="10876"/>
                      <a:pt x="17649" y="11329"/>
                      <a:pt x="17649" y="11480"/>
                    </a:cubicBezTo>
                    <a:cubicBezTo>
                      <a:pt x="17912" y="11782"/>
                      <a:pt x="17649" y="11933"/>
                      <a:pt x="17912" y="12084"/>
                    </a:cubicBezTo>
                    <a:cubicBezTo>
                      <a:pt x="18176" y="12084"/>
                      <a:pt x="18966" y="12235"/>
                      <a:pt x="18966" y="12235"/>
                    </a:cubicBezTo>
                    <a:cubicBezTo>
                      <a:pt x="19229" y="12235"/>
                      <a:pt x="19229" y="12235"/>
                      <a:pt x="19229" y="12235"/>
                    </a:cubicBezTo>
                    <a:cubicBezTo>
                      <a:pt x="19229" y="12235"/>
                      <a:pt x="19493" y="12386"/>
                      <a:pt x="19756" y="12537"/>
                    </a:cubicBezTo>
                    <a:cubicBezTo>
                      <a:pt x="19493" y="12235"/>
                      <a:pt x="18966" y="11933"/>
                      <a:pt x="18702" y="11782"/>
                    </a:cubicBezTo>
                    <a:cubicBezTo>
                      <a:pt x="18702" y="11631"/>
                      <a:pt x="18439" y="11480"/>
                      <a:pt x="18439" y="11480"/>
                    </a:cubicBezTo>
                    <a:cubicBezTo>
                      <a:pt x="18439" y="11329"/>
                      <a:pt x="18966" y="10573"/>
                      <a:pt x="18702" y="10422"/>
                    </a:cubicBezTo>
                    <a:cubicBezTo>
                      <a:pt x="18439" y="10422"/>
                      <a:pt x="18439" y="10422"/>
                      <a:pt x="18439" y="10422"/>
                    </a:cubicBezTo>
                    <a:cubicBezTo>
                      <a:pt x="18439" y="10120"/>
                      <a:pt x="18439" y="10120"/>
                      <a:pt x="18176" y="9969"/>
                    </a:cubicBezTo>
                    <a:cubicBezTo>
                      <a:pt x="17912" y="9969"/>
                      <a:pt x="17385" y="10120"/>
                      <a:pt x="17122" y="9969"/>
                    </a:cubicBezTo>
                    <a:close/>
                    <a:moveTo>
                      <a:pt x="7639" y="8610"/>
                    </a:moveTo>
                    <a:cubicBezTo>
                      <a:pt x="7639" y="8610"/>
                      <a:pt x="7376" y="8761"/>
                      <a:pt x="7376" y="8761"/>
                    </a:cubicBezTo>
                    <a:cubicBezTo>
                      <a:pt x="6322" y="8761"/>
                      <a:pt x="7902" y="8912"/>
                      <a:pt x="7902" y="9063"/>
                    </a:cubicBezTo>
                    <a:cubicBezTo>
                      <a:pt x="8166" y="9214"/>
                      <a:pt x="8166" y="9818"/>
                      <a:pt x="8693" y="9969"/>
                    </a:cubicBezTo>
                    <a:cubicBezTo>
                      <a:pt x="8956" y="9969"/>
                      <a:pt x="9220" y="9969"/>
                      <a:pt x="9483" y="9969"/>
                    </a:cubicBezTo>
                    <a:cubicBezTo>
                      <a:pt x="9483" y="10422"/>
                      <a:pt x="8956" y="10422"/>
                      <a:pt x="9746" y="10724"/>
                    </a:cubicBezTo>
                    <a:cubicBezTo>
                      <a:pt x="10800" y="10271"/>
                      <a:pt x="9483" y="8459"/>
                      <a:pt x="7639" y="8610"/>
                    </a:cubicBezTo>
                    <a:close/>
                    <a:moveTo>
                      <a:pt x="16068" y="8006"/>
                    </a:moveTo>
                    <a:cubicBezTo>
                      <a:pt x="16068" y="8006"/>
                      <a:pt x="16068" y="8308"/>
                      <a:pt x="16068" y="8459"/>
                    </a:cubicBezTo>
                    <a:cubicBezTo>
                      <a:pt x="16859" y="8610"/>
                      <a:pt x="16595" y="8006"/>
                      <a:pt x="16068" y="8006"/>
                    </a:cubicBezTo>
                    <a:close/>
                    <a:moveTo>
                      <a:pt x="8429" y="0"/>
                    </a:moveTo>
                    <a:cubicBezTo>
                      <a:pt x="8429" y="151"/>
                      <a:pt x="7902" y="755"/>
                      <a:pt x="7902" y="755"/>
                    </a:cubicBezTo>
                    <a:cubicBezTo>
                      <a:pt x="7902" y="755"/>
                      <a:pt x="8166" y="1057"/>
                      <a:pt x="8166" y="1208"/>
                    </a:cubicBezTo>
                    <a:cubicBezTo>
                      <a:pt x="8166" y="1359"/>
                      <a:pt x="7376" y="1813"/>
                      <a:pt x="7376" y="1964"/>
                    </a:cubicBezTo>
                    <a:cubicBezTo>
                      <a:pt x="7376" y="2568"/>
                      <a:pt x="7902" y="2719"/>
                      <a:pt x="7639" y="3323"/>
                    </a:cubicBezTo>
                    <a:cubicBezTo>
                      <a:pt x="7639" y="3323"/>
                      <a:pt x="7376" y="3323"/>
                      <a:pt x="7376" y="3323"/>
                    </a:cubicBezTo>
                    <a:cubicBezTo>
                      <a:pt x="7112" y="3625"/>
                      <a:pt x="7112" y="3927"/>
                      <a:pt x="7376" y="4380"/>
                    </a:cubicBezTo>
                    <a:cubicBezTo>
                      <a:pt x="7112" y="4380"/>
                      <a:pt x="7112" y="4531"/>
                      <a:pt x="6585" y="4531"/>
                    </a:cubicBezTo>
                    <a:cubicBezTo>
                      <a:pt x="6585" y="4531"/>
                      <a:pt x="6322" y="4229"/>
                      <a:pt x="6059" y="4229"/>
                    </a:cubicBezTo>
                    <a:cubicBezTo>
                      <a:pt x="5795" y="4078"/>
                      <a:pt x="6322" y="4380"/>
                      <a:pt x="5795" y="4229"/>
                    </a:cubicBezTo>
                    <a:cubicBezTo>
                      <a:pt x="6059" y="4531"/>
                      <a:pt x="5795" y="4683"/>
                      <a:pt x="6059" y="4834"/>
                    </a:cubicBezTo>
                    <a:cubicBezTo>
                      <a:pt x="6059" y="4985"/>
                      <a:pt x="6585" y="5136"/>
                      <a:pt x="6585" y="5136"/>
                    </a:cubicBezTo>
                    <a:cubicBezTo>
                      <a:pt x="6585" y="5438"/>
                      <a:pt x="6322" y="5740"/>
                      <a:pt x="6585" y="6042"/>
                    </a:cubicBezTo>
                    <a:cubicBezTo>
                      <a:pt x="6585" y="6042"/>
                      <a:pt x="7376" y="6646"/>
                      <a:pt x="7639" y="6797"/>
                    </a:cubicBezTo>
                    <a:cubicBezTo>
                      <a:pt x="7902" y="6646"/>
                      <a:pt x="7639" y="6646"/>
                      <a:pt x="7902" y="6344"/>
                    </a:cubicBezTo>
                    <a:cubicBezTo>
                      <a:pt x="8166" y="6344"/>
                      <a:pt x="8429" y="6495"/>
                      <a:pt x="8429" y="6344"/>
                    </a:cubicBezTo>
                    <a:cubicBezTo>
                      <a:pt x="7902" y="7855"/>
                      <a:pt x="8166" y="7552"/>
                      <a:pt x="9220" y="8610"/>
                    </a:cubicBezTo>
                    <a:cubicBezTo>
                      <a:pt x="9220" y="8610"/>
                      <a:pt x="9746" y="8610"/>
                      <a:pt x="9746" y="8459"/>
                    </a:cubicBezTo>
                    <a:cubicBezTo>
                      <a:pt x="10273" y="8308"/>
                      <a:pt x="10010" y="8006"/>
                      <a:pt x="11063" y="8157"/>
                    </a:cubicBezTo>
                    <a:cubicBezTo>
                      <a:pt x="11327" y="8308"/>
                      <a:pt x="11327" y="8308"/>
                      <a:pt x="11327" y="8308"/>
                    </a:cubicBezTo>
                    <a:cubicBezTo>
                      <a:pt x="11590" y="8308"/>
                      <a:pt x="11854" y="8308"/>
                      <a:pt x="11854" y="8308"/>
                    </a:cubicBezTo>
                    <a:cubicBezTo>
                      <a:pt x="12117" y="8459"/>
                      <a:pt x="12117" y="8761"/>
                      <a:pt x="12380" y="8912"/>
                    </a:cubicBezTo>
                    <a:cubicBezTo>
                      <a:pt x="13961" y="8761"/>
                      <a:pt x="11327" y="8308"/>
                      <a:pt x="12907" y="8157"/>
                    </a:cubicBezTo>
                    <a:cubicBezTo>
                      <a:pt x="13171" y="8308"/>
                      <a:pt x="12907" y="8308"/>
                      <a:pt x="13171" y="8459"/>
                    </a:cubicBezTo>
                    <a:cubicBezTo>
                      <a:pt x="13434" y="8610"/>
                      <a:pt x="13434" y="8610"/>
                      <a:pt x="13698" y="8761"/>
                    </a:cubicBezTo>
                    <a:cubicBezTo>
                      <a:pt x="13961" y="8912"/>
                      <a:pt x="13961" y="9214"/>
                      <a:pt x="14224" y="9365"/>
                    </a:cubicBezTo>
                    <a:cubicBezTo>
                      <a:pt x="14224" y="9516"/>
                      <a:pt x="14751" y="9365"/>
                      <a:pt x="14751" y="9365"/>
                    </a:cubicBezTo>
                    <a:cubicBezTo>
                      <a:pt x="15015" y="9516"/>
                      <a:pt x="15015" y="9818"/>
                      <a:pt x="15278" y="9969"/>
                    </a:cubicBezTo>
                    <a:cubicBezTo>
                      <a:pt x="15541" y="9969"/>
                      <a:pt x="15541" y="9969"/>
                      <a:pt x="15541" y="9969"/>
                    </a:cubicBezTo>
                    <a:cubicBezTo>
                      <a:pt x="16068" y="8610"/>
                      <a:pt x="15278" y="9214"/>
                      <a:pt x="15015" y="8459"/>
                    </a:cubicBezTo>
                    <a:cubicBezTo>
                      <a:pt x="14751" y="8157"/>
                      <a:pt x="15278" y="8157"/>
                      <a:pt x="15015" y="7855"/>
                    </a:cubicBezTo>
                    <a:cubicBezTo>
                      <a:pt x="15015" y="7703"/>
                      <a:pt x="14751" y="7552"/>
                      <a:pt x="14488" y="7552"/>
                    </a:cubicBezTo>
                    <a:cubicBezTo>
                      <a:pt x="14488" y="7552"/>
                      <a:pt x="13961" y="7855"/>
                      <a:pt x="13961" y="7855"/>
                    </a:cubicBezTo>
                    <a:cubicBezTo>
                      <a:pt x="13434" y="7552"/>
                      <a:pt x="13434" y="7552"/>
                      <a:pt x="13434" y="7552"/>
                    </a:cubicBezTo>
                    <a:cubicBezTo>
                      <a:pt x="13434" y="7552"/>
                      <a:pt x="13434" y="7401"/>
                      <a:pt x="13434" y="7250"/>
                    </a:cubicBezTo>
                    <a:cubicBezTo>
                      <a:pt x="13171" y="7250"/>
                      <a:pt x="13434" y="7099"/>
                      <a:pt x="12907" y="7099"/>
                    </a:cubicBezTo>
                    <a:cubicBezTo>
                      <a:pt x="12907" y="7099"/>
                      <a:pt x="12907" y="7250"/>
                      <a:pt x="12907" y="7250"/>
                    </a:cubicBezTo>
                    <a:cubicBezTo>
                      <a:pt x="12380" y="7401"/>
                      <a:pt x="12117" y="7250"/>
                      <a:pt x="11854" y="7250"/>
                    </a:cubicBezTo>
                    <a:cubicBezTo>
                      <a:pt x="11590" y="7250"/>
                      <a:pt x="11063" y="7552"/>
                      <a:pt x="10800" y="7552"/>
                    </a:cubicBezTo>
                    <a:cubicBezTo>
                      <a:pt x="10800" y="7552"/>
                      <a:pt x="10537" y="7401"/>
                      <a:pt x="10273" y="7401"/>
                    </a:cubicBezTo>
                    <a:cubicBezTo>
                      <a:pt x="10273" y="7250"/>
                      <a:pt x="10273" y="6797"/>
                      <a:pt x="10010" y="6646"/>
                    </a:cubicBezTo>
                    <a:cubicBezTo>
                      <a:pt x="9746" y="6495"/>
                      <a:pt x="9746" y="6495"/>
                      <a:pt x="9746" y="6495"/>
                    </a:cubicBezTo>
                    <a:cubicBezTo>
                      <a:pt x="9746" y="6344"/>
                      <a:pt x="9746" y="5589"/>
                      <a:pt x="9746" y="5589"/>
                    </a:cubicBezTo>
                    <a:cubicBezTo>
                      <a:pt x="10010" y="4985"/>
                      <a:pt x="9746" y="4683"/>
                      <a:pt x="10537" y="4531"/>
                    </a:cubicBezTo>
                    <a:cubicBezTo>
                      <a:pt x="10800" y="4531"/>
                      <a:pt x="10800" y="4531"/>
                      <a:pt x="10800" y="4531"/>
                    </a:cubicBezTo>
                    <a:cubicBezTo>
                      <a:pt x="11327" y="4229"/>
                      <a:pt x="11327" y="3625"/>
                      <a:pt x="11327" y="3323"/>
                    </a:cubicBezTo>
                    <a:cubicBezTo>
                      <a:pt x="11590" y="3474"/>
                      <a:pt x="11854" y="3474"/>
                      <a:pt x="11854" y="3474"/>
                    </a:cubicBezTo>
                    <a:cubicBezTo>
                      <a:pt x="12117" y="3474"/>
                      <a:pt x="12117" y="3172"/>
                      <a:pt x="12380" y="3021"/>
                    </a:cubicBezTo>
                    <a:cubicBezTo>
                      <a:pt x="12117" y="2719"/>
                      <a:pt x="12117" y="2417"/>
                      <a:pt x="11854" y="2115"/>
                    </a:cubicBezTo>
                    <a:cubicBezTo>
                      <a:pt x="11854" y="2115"/>
                      <a:pt x="11327" y="1964"/>
                      <a:pt x="11327" y="1813"/>
                    </a:cubicBezTo>
                    <a:cubicBezTo>
                      <a:pt x="11063" y="1359"/>
                      <a:pt x="11327" y="755"/>
                      <a:pt x="11854" y="453"/>
                    </a:cubicBezTo>
                    <a:cubicBezTo>
                      <a:pt x="11854" y="453"/>
                      <a:pt x="11590" y="302"/>
                      <a:pt x="11590" y="151"/>
                    </a:cubicBezTo>
                    <a:cubicBezTo>
                      <a:pt x="11063" y="302"/>
                      <a:pt x="10010" y="906"/>
                      <a:pt x="9220" y="302"/>
                    </a:cubicBezTo>
                    <a:cubicBezTo>
                      <a:pt x="9220" y="302"/>
                      <a:pt x="9483" y="151"/>
                      <a:pt x="9220" y="0"/>
                    </a:cubicBezTo>
                    <a:cubicBezTo>
                      <a:pt x="8956" y="0"/>
                      <a:pt x="8693" y="151"/>
                      <a:pt x="8429" y="0"/>
                    </a:cubicBezTo>
                    <a:close/>
                  </a:path>
                </a:pathLst>
              </a:custGeom>
              <a:solidFill>
                <a:srgbClr val="EBF1DE"/>
              </a:solidFill>
              <a:ln w="3175" cap="flat">
                <a:solidFill>
                  <a:srgbClr val="9EAD6E"/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 sz="1300"/>
                </a:pPr>
                <a:endParaRPr/>
              </a:p>
            </p:txBody>
          </p:sp>
          <p:sp>
            <p:nvSpPr>
              <p:cNvPr id="149" name="Freeform 103"/>
              <p:cNvSpPr/>
              <p:nvPr/>
            </p:nvSpPr>
            <p:spPr>
              <a:xfrm>
                <a:off x="5374222" y="2273558"/>
                <a:ext cx="209831" cy="36950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408" h="21600" extrusionOk="0">
                    <a:moveTo>
                      <a:pt x="19229" y="15407"/>
                    </a:moveTo>
                    <a:cubicBezTo>
                      <a:pt x="18966" y="15558"/>
                      <a:pt x="18966" y="15558"/>
                      <a:pt x="18702" y="15558"/>
                    </a:cubicBezTo>
                    <a:cubicBezTo>
                      <a:pt x="18966" y="15558"/>
                      <a:pt x="18702" y="16464"/>
                      <a:pt x="18702" y="16464"/>
                    </a:cubicBezTo>
                    <a:cubicBezTo>
                      <a:pt x="18439" y="16615"/>
                      <a:pt x="17912" y="16313"/>
                      <a:pt x="17912" y="16313"/>
                    </a:cubicBezTo>
                    <a:cubicBezTo>
                      <a:pt x="17912" y="16464"/>
                      <a:pt x="17385" y="16464"/>
                      <a:pt x="17385" y="16464"/>
                    </a:cubicBezTo>
                    <a:cubicBezTo>
                      <a:pt x="17122" y="16766"/>
                      <a:pt x="17385" y="16917"/>
                      <a:pt x="17122" y="17069"/>
                    </a:cubicBezTo>
                    <a:cubicBezTo>
                      <a:pt x="16859" y="16917"/>
                      <a:pt x="16332" y="16766"/>
                      <a:pt x="16068" y="16766"/>
                    </a:cubicBezTo>
                    <a:cubicBezTo>
                      <a:pt x="15805" y="16917"/>
                      <a:pt x="16068" y="17220"/>
                      <a:pt x="15805" y="17220"/>
                    </a:cubicBezTo>
                    <a:cubicBezTo>
                      <a:pt x="15541" y="17220"/>
                      <a:pt x="14488" y="17371"/>
                      <a:pt x="14488" y="17371"/>
                    </a:cubicBezTo>
                    <a:cubicBezTo>
                      <a:pt x="14224" y="17371"/>
                      <a:pt x="14488" y="17069"/>
                      <a:pt x="14488" y="17069"/>
                    </a:cubicBezTo>
                    <a:cubicBezTo>
                      <a:pt x="14488" y="17069"/>
                      <a:pt x="14488" y="16917"/>
                      <a:pt x="14488" y="16766"/>
                    </a:cubicBezTo>
                    <a:cubicBezTo>
                      <a:pt x="14488" y="16766"/>
                      <a:pt x="14224" y="16766"/>
                      <a:pt x="14224" y="16766"/>
                    </a:cubicBezTo>
                    <a:cubicBezTo>
                      <a:pt x="14224" y="16766"/>
                      <a:pt x="14224" y="16766"/>
                      <a:pt x="14224" y="16766"/>
                    </a:cubicBezTo>
                    <a:cubicBezTo>
                      <a:pt x="13434" y="16766"/>
                      <a:pt x="13434" y="16766"/>
                      <a:pt x="13434" y="16766"/>
                    </a:cubicBezTo>
                    <a:cubicBezTo>
                      <a:pt x="13171" y="16917"/>
                      <a:pt x="12907" y="16917"/>
                      <a:pt x="12907" y="17069"/>
                    </a:cubicBezTo>
                    <a:cubicBezTo>
                      <a:pt x="12644" y="17069"/>
                      <a:pt x="12907" y="17371"/>
                      <a:pt x="12907" y="17371"/>
                    </a:cubicBezTo>
                    <a:cubicBezTo>
                      <a:pt x="12380" y="17522"/>
                      <a:pt x="11590" y="17673"/>
                      <a:pt x="11063" y="17673"/>
                    </a:cubicBezTo>
                    <a:cubicBezTo>
                      <a:pt x="11063" y="17975"/>
                      <a:pt x="11327" y="18277"/>
                      <a:pt x="11063" y="18579"/>
                    </a:cubicBezTo>
                    <a:cubicBezTo>
                      <a:pt x="11063" y="18730"/>
                      <a:pt x="10537" y="18881"/>
                      <a:pt x="10537" y="18881"/>
                    </a:cubicBezTo>
                    <a:cubicBezTo>
                      <a:pt x="10537" y="19183"/>
                      <a:pt x="10800" y="19032"/>
                      <a:pt x="10800" y="19183"/>
                    </a:cubicBezTo>
                    <a:cubicBezTo>
                      <a:pt x="10800" y="19183"/>
                      <a:pt x="11327" y="19183"/>
                      <a:pt x="11327" y="19183"/>
                    </a:cubicBezTo>
                    <a:cubicBezTo>
                      <a:pt x="11590" y="19032"/>
                      <a:pt x="11327" y="19032"/>
                      <a:pt x="11590" y="18881"/>
                    </a:cubicBezTo>
                    <a:cubicBezTo>
                      <a:pt x="11854" y="18730"/>
                      <a:pt x="12117" y="18579"/>
                      <a:pt x="12380" y="18277"/>
                    </a:cubicBezTo>
                    <a:cubicBezTo>
                      <a:pt x="12644" y="18428"/>
                      <a:pt x="12380" y="18428"/>
                      <a:pt x="12644" y="18730"/>
                    </a:cubicBezTo>
                    <a:cubicBezTo>
                      <a:pt x="13434" y="18730"/>
                      <a:pt x="13961" y="18730"/>
                      <a:pt x="14488" y="18730"/>
                    </a:cubicBezTo>
                    <a:cubicBezTo>
                      <a:pt x="14488" y="18730"/>
                      <a:pt x="14488" y="18428"/>
                      <a:pt x="15015" y="18579"/>
                    </a:cubicBezTo>
                    <a:cubicBezTo>
                      <a:pt x="15015" y="18579"/>
                      <a:pt x="15541" y="18881"/>
                      <a:pt x="15541" y="18881"/>
                    </a:cubicBezTo>
                    <a:cubicBezTo>
                      <a:pt x="15805" y="18730"/>
                      <a:pt x="15805" y="19032"/>
                      <a:pt x="15805" y="19183"/>
                    </a:cubicBezTo>
                    <a:cubicBezTo>
                      <a:pt x="15541" y="19183"/>
                      <a:pt x="15541" y="19183"/>
                      <a:pt x="15541" y="19183"/>
                    </a:cubicBezTo>
                    <a:cubicBezTo>
                      <a:pt x="15278" y="19485"/>
                      <a:pt x="14751" y="20090"/>
                      <a:pt x="15278" y="20543"/>
                    </a:cubicBezTo>
                    <a:cubicBezTo>
                      <a:pt x="15278" y="20694"/>
                      <a:pt x="16068" y="20694"/>
                      <a:pt x="16068" y="20694"/>
                    </a:cubicBezTo>
                    <a:cubicBezTo>
                      <a:pt x="17122" y="21147"/>
                      <a:pt x="16595" y="21147"/>
                      <a:pt x="18176" y="20996"/>
                    </a:cubicBezTo>
                    <a:cubicBezTo>
                      <a:pt x="17912" y="21147"/>
                      <a:pt x="18176" y="21600"/>
                      <a:pt x="18176" y="21600"/>
                    </a:cubicBezTo>
                    <a:cubicBezTo>
                      <a:pt x="18439" y="21600"/>
                      <a:pt x="18966" y="21600"/>
                      <a:pt x="18966" y="21449"/>
                    </a:cubicBezTo>
                    <a:cubicBezTo>
                      <a:pt x="19493" y="20996"/>
                      <a:pt x="19229" y="20392"/>
                      <a:pt x="18702" y="19938"/>
                    </a:cubicBezTo>
                    <a:cubicBezTo>
                      <a:pt x="18702" y="19938"/>
                      <a:pt x="19493" y="19787"/>
                      <a:pt x="19756" y="20392"/>
                    </a:cubicBezTo>
                    <a:cubicBezTo>
                      <a:pt x="20020" y="20392"/>
                      <a:pt x="20020" y="20392"/>
                      <a:pt x="20020" y="20392"/>
                    </a:cubicBezTo>
                    <a:cubicBezTo>
                      <a:pt x="19756" y="19787"/>
                      <a:pt x="19756" y="19636"/>
                      <a:pt x="19493" y="19183"/>
                    </a:cubicBezTo>
                    <a:cubicBezTo>
                      <a:pt x="19756" y="19032"/>
                      <a:pt x="20283" y="18881"/>
                      <a:pt x="20283" y="18730"/>
                    </a:cubicBezTo>
                    <a:cubicBezTo>
                      <a:pt x="20546" y="18579"/>
                      <a:pt x="20546" y="18126"/>
                      <a:pt x="20810" y="18126"/>
                    </a:cubicBezTo>
                    <a:cubicBezTo>
                      <a:pt x="21337" y="18126"/>
                      <a:pt x="21337" y="18126"/>
                      <a:pt x="21337" y="18126"/>
                    </a:cubicBezTo>
                    <a:cubicBezTo>
                      <a:pt x="21600" y="17673"/>
                      <a:pt x="21073" y="17371"/>
                      <a:pt x="20810" y="17069"/>
                    </a:cubicBezTo>
                    <a:cubicBezTo>
                      <a:pt x="20546" y="16615"/>
                      <a:pt x="20283" y="16162"/>
                      <a:pt x="20283" y="15558"/>
                    </a:cubicBezTo>
                    <a:cubicBezTo>
                      <a:pt x="19756" y="15558"/>
                      <a:pt x="19493" y="15558"/>
                      <a:pt x="19229" y="15407"/>
                    </a:cubicBezTo>
                    <a:close/>
                    <a:moveTo>
                      <a:pt x="16068" y="14048"/>
                    </a:moveTo>
                    <a:cubicBezTo>
                      <a:pt x="16068" y="14199"/>
                      <a:pt x="15805" y="14350"/>
                      <a:pt x="15541" y="14350"/>
                    </a:cubicBezTo>
                    <a:cubicBezTo>
                      <a:pt x="15541" y="14350"/>
                      <a:pt x="15541" y="14652"/>
                      <a:pt x="15541" y="14652"/>
                    </a:cubicBezTo>
                    <a:cubicBezTo>
                      <a:pt x="16332" y="14803"/>
                      <a:pt x="16595" y="14803"/>
                      <a:pt x="17122" y="14803"/>
                    </a:cubicBezTo>
                    <a:cubicBezTo>
                      <a:pt x="17385" y="14501"/>
                      <a:pt x="17385" y="14501"/>
                      <a:pt x="17385" y="14501"/>
                    </a:cubicBezTo>
                    <a:cubicBezTo>
                      <a:pt x="17122" y="14501"/>
                      <a:pt x="17122" y="14199"/>
                      <a:pt x="16859" y="14048"/>
                    </a:cubicBezTo>
                    <a:cubicBezTo>
                      <a:pt x="16595" y="14048"/>
                      <a:pt x="16332" y="14199"/>
                      <a:pt x="16068" y="14048"/>
                    </a:cubicBezTo>
                    <a:close/>
                    <a:moveTo>
                      <a:pt x="12380" y="13443"/>
                    </a:moveTo>
                    <a:cubicBezTo>
                      <a:pt x="12380" y="13443"/>
                      <a:pt x="12117" y="13594"/>
                      <a:pt x="12644" y="13594"/>
                    </a:cubicBezTo>
                    <a:cubicBezTo>
                      <a:pt x="12644" y="13443"/>
                      <a:pt x="12907" y="13443"/>
                      <a:pt x="12380" y="13443"/>
                    </a:cubicBezTo>
                    <a:close/>
                    <a:moveTo>
                      <a:pt x="13434" y="12990"/>
                    </a:moveTo>
                    <a:cubicBezTo>
                      <a:pt x="13434" y="13141"/>
                      <a:pt x="13171" y="13443"/>
                      <a:pt x="13171" y="13897"/>
                    </a:cubicBezTo>
                    <a:cubicBezTo>
                      <a:pt x="12117" y="14199"/>
                      <a:pt x="10800" y="14199"/>
                      <a:pt x="11854" y="14954"/>
                    </a:cubicBezTo>
                    <a:cubicBezTo>
                      <a:pt x="12117" y="15256"/>
                      <a:pt x="12380" y="15105"/>
                      <a:pt x="12907" y="15256"/>
                    </a:cubicBezTo>
                    <a:cubicBezTo>
                      <a:pt x="13171" y="15407"/>
                      <a:pt x="13434" y="15558"/>
                      <a:pt x="13698" y="15558"/>
                    </a:cubicBezTo>
                    <a:cubicBezTo>
                      <a:pt x="13698" y="15558"/>
                      <a:pt x="13698" y="14501"/>
                      <a:pt x="13698" y="14199"/>
                    </a:cubicBezTo>
                    <a:cubicBezTo>
                      <a:pt x="13698" y="14199"/>
                      <a:pt x="14488" y="13594"/>
                      <a:pt x="14488" y="13443"/>
                    </a:cubicBezTo>
                    <a:cubicBezTo>
                      <a:pt x="14751" y="13443"/>
                      <a:pt x="14488" y="13292"/>
                      <a:pt x="14488" y="13292"/>
                    </a:cubicBezTo>
                    <a:cubicBezTo>
                      <a:pt x="14224" y="13141"/>
                      <a:pt x="14224" y="12990"/>
                      <a:pt x="14224" y="12990"/>
                    </a:cubicBezTo>
                    <a:cubicBezTo>
                      <a:pt x="13961" y="12990"/>
                      <a:pt x="13698" y="12990"/>
                      <a:pt x="13434" y="12990"/>
                    </a:cubicBezTo>
                    <a:close/>
                    <a:moveTo>
                      <a:pt x="15541" y="12688"/>
                    </a:moveTo>
                    <a:cubicBezTo>
                      <a:pt x="15278" y="12839"/>
                      <a:pt x="15541" y="12990"/>
                      <a:pt x="15541" y="13141"/>
                    </a:cubicBezTo>
                    <a:cubicBezTo>
                      <a:pt x="15278" y="13443"/>
                      <a:pt x="13171" y="14501"/>
                      <a:pt x="14488" y="14954"/>
                    </a:cubicBezTo>
                    <a:cubicBezTo>
                      <a:pt x="14488" y="14803"/>
                      <a:pt x="14751" y="14652"/>
                      <a:pt x="14751" y="14652"/>
                    </a:cubicBezTo>
                    <a:cubicBezTo>
                      <a:pt x="15015" y="14501"/>
                      <a:pt x="14751" y="14350"/>
                      <a:pt x="15015" y="14048"/>
                    </a:cubicBezTo>
                    <a:cubicBezTo>
                      <a:pt x="15015" y="14048"/>
                      <a:pt x="15541" y="13897"/>
                      <a:pt x="15541" y="13897"/>
                    </a:cubicBezTo>
                    <a:cubicBezTo>
                      <a:pt x="16068" y="13745"/>
                      <a:pt x="15805" y="13292"/>
                      <a:pt x="15805" y="12688"/>
                    </a:cubicBezTo>
                    <a:lnTo>
                      <a:pt x="15541" y="12688"/>
                    </a:lnTo>
                    <a:close/>
                    <a:moveTo>
                      <a:pt x="5005" y="12386"/>
                    </a:moveTo>
                    <a:cubicBezTo>
                      <a:pt x="5005" y="12386"/>
                      <a:pt x="5005" y="12839"/>
                      <a:pt x="5005" y="12990"/>
                    </a:cubicBezTo>
                    <a:cubicBezTo>
                      <a:pt x="5005" y="12990"/>
                      <a:pt x="3951" y="13443"/>
                      <a:pt x="3951" y="13443"/>
                    </a:cubicBezTo>
                    <a:cubicBezTo>
                      <a:pt x="3688" y="13745"/>
                      <a:pt x="4215" y="13745"/>
                      <a:pt x="3951" y="13897"/>
                    </a:cubicBezTo>
                    <a:cubicBezTo>
                      <a:pt x="3951" y="14048"/>
                      <a:pt x="3424" y="14199"/>
                      <a:pt x="3424" y="14199"/>
                    </a:cubicBezTo>
                    <a:cubicBezTo>
                      <a:pt x="3161" y="14501"/>
                      <a:pt x="3161" y="14803"/>
                      <a:pt x="2898" y="14954"/>
                    </a:cubicBezTo>
                    <a:cubicBezTo>
                      <a:pt x="2634" y="15105"/>
                      <a:pt x="2107" y="15256"/>
                      <a:pt x="2107" y="15256"/>
                    </a:cubicBezTo>
                    <a:cubicBezTo>
                      <a:pt x="2107" y="15407"/>
                      <a:pt x="2107" y="15558"/>
                      <a:pt x="2107" y="15558"/>
                    </a:cubicBezTo>
                    <a:cubicBezTo>
                      <a:pt x="1844" y="15709"/>
                      <a:pt x="1580" y="15709"/>
                      <a:pt x="1317" y="15709"/>
                    </a:cubicBezTo>
                    <a:cubicBezTo>
                      <a:pt x="1054" y="15709"/>
                      <a:pt x="1317" y="16011"/>
                      <a:pt x="1054" y="16011"/>
                    </a:cubicBezTo>
                    <a:cubicBezTo>
                      <a:pt x="1054" y="16011"/>
                      <a:pt x="790" y="16011"/>
                      <a:pt x="527" y="16011"/>
                    </a:cubicBezTo>
                    <a:cubicBezTo>
                      <a:pt x="263" y="16313"/>
                      <a:pt x="263" y="16615"/>
                      <a:pt x="0" y="17069"/>
                    </a:cubicBezTo>
                    <a:cubicBezTo>
                      <a:pt x="527" y="16615"/>
                      <a:pt x="2371" y="16162"/>
                      <a:pt x="2898" y="15860"/>
                    </a:cubicBezTo>
                    <a:cubicBezTo>
                      <a:pt x="3161" y="15709"/>
                      <a:pt x="2898" y="15558"/>
                      <a:pt x="2898" y="15558"/>
                    </a:cubicBezTo>
                    <a:cubicBezTo>
                      <a:pt x="3161" y="15407"/>
                      <a:pt x="3688" y="15105"/>
                      <a:pt x="3688" y="14954"/>
                    </a:cubicBezTo>
                    <a:cubicBezTo>
                      <a:pt x="3951" y="14954"/>
                      <a:pt x="3951" y="14954"/>
                      <a:pt x="3951" y="14954"/>
                    </a:cubicBezTo>
                    <a:cubicBezTo>
                      <a:pt x="3951" y="14803"/>
                      <a:pt x="3688" y="14652"/>
                      <a:pt x="3951" y="14652"/>
                    </a:cubicBezTo>
                    <a:cubicBezTo>
                      <a:pt x="4215" y="14501"/>
                      <a:pt x="4741" y="14501"/>
                      <a:pt x="5005" y="14350"/>
                    </a:cubicBezTo>
                    <a:cubicBezTo>
                      <a:pt x="5005" y="14199"/>
                      <a:pt x="5005" y="14048"/>
                      <a:pt x="5005" y="13897"/>
                    </a:cubicBezTo>
                    <a:cubicBezTo>
                      <a:pt x="5268" y="13897"/>
                      <a:pt x="5532" y="13897"/>
                      <a:pt x="5532" y="13745"/>
                    </a:cubicBezTo>
                    <a:cubicBezTo>
                      <a:pt x="5795" y="13745"/>
                      <a:pt x="5795" y="12688"/>
                      <a:pt x="5532" y="12688"/>
                    </a:cubicBezTo>
                    <a:cubicBezTo>
                      <a:pt x="5532" y="12688"/>
                      <a:pt x="5532" y="12386"/>
                      <a:pt x="5532" y="12386"/>
                    </a:cubicBezTo>
                    <a:lnTo>
                      <a:pt x="5005" y="12386"/>
                    </a:lnTo>
                    <a:close/>
                    <a:moveTo>
                      <a:pt x="17122" y="12235"/>
                    </a:moveTo>
                    <a:cubicBezTo>
                      <a:pt x="17122" y="12235"/>
                      <a:pt x="16859" y="12537"/>
                      <a:pt x="17122" y="12688"/>
                    </a:cubicBezTo>
                    <a:cubicBezTo>
                      <a:pt x="17122" y="12688"/>
                      <a:pt x="17649" y="12688"/>
                      <a:pt x="17649" y="12688"/>
                    </a:cubicBezTo>
                    <a:cubicBezTo>
                      <a:pt x="17649" y="12839"/>
                      <a:pt x="17649" y="12839"/>
                      <a:pt x="17649" y="12839"/>
                    </a:cubicBezTo>
                    <a:cubicBezTo>
                      <a:pt x="17912" y="12688"/>
                      <a:pt x="17912" y="12990"/>
                      <a:pt x="17912" y="12990"/>
                    </a:cubicBezTo>
                    <a:cubicBezTo>
                      <a:pt x="17385" y="12990"/>
                      <a:pt x="17649" y="13292"/>
                      <a:pt x="17649" y="13443"/>
                    </a:cubicBezTo>
                    <a:cubicBezTo>
                      <a:pt x="17649" y="13594"/>
                      <a:pt x="17649" y="13594"/>
                      <a:pt x="17649" y="13594"/>
                    </a:cubicBezTo>
                    <a:cubicBezTo>
                      <a:pt x="17912" y="13594"/>
                      <a:pt x="18176" y="13745"/>
                      <a:pt x="18176" y="13745"/>
                    </a:cubicBezTo>
                    <a:cubicBezTo>
                      <a:pt x="18439" y="13897"/>
                      <a:pt x="18176" y="14048"/>
                      <a:pt x="18439" y="14048"/>
                    </a:cubicBezTo>
                    <a:cubicBezTo>
                      <a:pt x="18439" y="14199"/>
                      <a:pt x="18966" y="14199"/>
                      <a:pt x="19229" y="14199"/>
                    </a:cubicBezTo>
                    <a:cubicBezTo>
                      <a:pt x="18966" y="14048"/>
                      <a:pt x="18702" y="14048"/>
                      <a:pt x="18702" y="13897"/>
                    </a:cubicBezTo>
                    <a:cubicBezTo>
                      <a:pt x="18702" y="13594"/>
                      <a:pt x="18966" y="13745"/>
                      <a:pt x="18966" y="13443"/>
                    </a:cubicBezTo>
                    <a:cubicBezTo>
                      <a:pt x="18966" y="13292"/>
                      <a:pt x="18439" y="13141"/>
                      <a:pt x="18439" y="12990"/>
                    </a:cubicBezTo>
                    <a:cubicBezTo>
                      <a:pt x="18439" y="12839"/>
                      <a:pt x="18702" y="12688"/>
                      <a:pt x="18702" y="12688"/>
                    </a:cubicBezTo>
                    <a:cubicBezTo>
                      <a:pt x="18702" y="12537"/>
                      <a:pt x="18702" y="12386"/>
                      <a:pt x="18439" y="12386"/>
                    </a:cubicBezTo>
                    <a:cubicBezTo>
                      <a:pt x="17912" y="12235"/>
                      <a:pt x="17649" y="12235"/>
                      <a:pt x="17122" y="12235"/>
                    </a:cubicBezTo>
                    <a:close/>
                    <a:moveTo>
                      <a:pt x="11063" y="11782"/>
                    </a:moveTo>
                    <a:cubicBezTo>
                      <a:pt x="10800" y="12537"/>
                      <a:pt x="10800" y="12990"/>
                      <a:pt x="10537" y="13745"/>
                    </a:cubicBezTo>
                    <a:cubicBezTo>
                      <a:pt x="11063" y="13594"/>
                      <a:pt x="11854" y="13292"/>
                      <a:pt x="12117" y="13292"/>
                    </a:cubicBezTo>
                    <a:cubicBezTo>
                      <a:pt x="12117" y="13141"/>
                      <a:pt x="12644" y="13292"/>
                      <a:pt x="12644" y="13292"/>
                    </a:cubicBezTo>
                    <a:cubicBezTo>
                      <a:pt x="12907" y="13141"/>
                      <a:pt x="12644" y="12839"/>
                      <a:pt x="12907" y="12839"/>
                    </a:cubicBezTo>
                    <a:cubicBezTo>
                      <a:pt x="12907" y="12839"/>
                      <a:pt x="13171" y="12688"/>
                      <a:pt x="13171" y="12688"/>
                    </a:cubicBezTo>
                    <a:cubicBezTo>
                      <a:pt x="13171" y="12537"/>
                      <a:pt x="13171" y="12235"/>
                      <a:pt x="13171" y="12084"/>
                    </a:cubicBezTo>
                    <a:cubicBezTo>
                      <a:pt x="12380" y="11933"/>
                      <a:pt x="11854" y="11933"/>
                      <a:pt x="11063" y="11782"/>
                    </a:cubicBezTo>
                    <a:close/>
                    <a:moveTo>
                      <a:pt x="13961" y="10876"/>
                    </a:moveTo>
                    <a:cubicBezTo>
                      <a:pt x="13961" y="11027"/>
                      <a:pt x="13961" y="11027"/>
                      <a:pt x="13961" y="11027"/>
                    </a:cubicBezTo>
                    <a:cubicBezTo>
                      <a:pt x="13698" y="10876"/>
                      <a:pt x="13698" y="11329"/>
                      <a:pt x="13698" y="11480"/>
                    </a:cubicBezTo>
                    <a:cubicBezTo>
                      <a:pt x="14224" y="11480"/>
                      <a:pt x="15015" y="11631"/>
                      <a:pt x="15278" y="11631"/>
                    </a:cubicBezTo>
                    <a:cubicBezTo>
                      <a:pt x="17122" y="11631"/>
                      <a:pt x="13961" y="10876"/>
                      <a:pt x="13961" y="10876"/>
                    </a:cubicBezTo>
                    <a:close/>
                    <a:moveTo>
                      <a:pt x="6059" y="10876"/>
                    </a:moveTo>
                    <a:cubicBezTo>
                      <a:pt x="6059" y="11178"/>
                      <a:pt x="6059" y="11178"/>
                      <a:pt x="6059" y="11178"/>
                    </a:cubicBezTo>
                    <a:cubicBezTo>
                      <a:pt x="6059" y="11178"/>
                      <a:pt x="7376" y="11329"/>
                      <a:pt x="6585" y="11178"/>
                    </a:cubicBezTo>
                    <a:cubicBezTo>
                      <a:pt x="6585" y="11027"/>
                      <a:pt x="6322" y="10876"/>
                      <a:pt x="6059" y="10876"/>
                    </a:cubicBezTo>
                    <a:close/>
                    <a:moveTo>
                      <a:pt x="10800" y="10271"/>
                    </a:moveTo>
                    <a:cubicBezTo>
                      <a:pt x="10800" y="10271"/>
                      <a:pt x="11063" y="10724"/>
                      <a:pt x="11063" y="10724"/>
                    </a:cubicBezTo>
                    <a:cubicBezTo>
                      <a:pt x="11590" y="10876"/>
                      <a:pt x="11327" y="10573"/>
                      <a:pt x="11327" y="10422"/>
                    </a:cubicBezTo>
                    <a:cubicBezTo>
                      <a:pt x="11063" y="10422"/>
                      <a:pt x="11063" y="10422"/>
                      <a:pt x="10800" y="10271"/>
                    </a:cubicBezTo>
                    <a:close/>
                    <a:moveTo>
                      <a:pt x="17122" y="9969"/>
                    </a:moveTo>
                    <a:cubicBezTo>
                      <a:pt x="17122" y="10120"/>
                      <a:pt x="16595" y="10271"/>
                      <a:pt x="16595" y="10422"/>
                    </a:cubicBezTo>
                    <a:cubicBezTo>
                      <a:pt x="16595" y="10573"/>
                      <a:pt x="16332" y="10573"/>
                      <a:pt x="16595" y="10724"/>
                    </a:cubicBezTo>
                    <a:cubicBezTo>
                      <a:pt x="16595" y="10876"/>
                      <a:pt x="17649" y="11329"/>
                      <a:pt x="17649" y="11480"/>
                    </a:cubicBezTo>
                    <a:cubicBezTo>
                      <a:pt x="17912" y="11782"/>
                      <a:pt x="17649" y="11933"/>
                      <a:pt x="17912" y="12084"/>
                    </a:cubicBezTo>
                    <a:cubicBezTo>
                      <a:pt x="18176" y="12084"/>
                      <a:pt x="18966" y="12235"/>
                      <a:pt x="18966" y="12235"/>
                    </a:cubicBezTo>
                    <a:cubicBezTo>
                      <a:pt x="19229" y="12235"/>
                      <a:pt x="19229" y="12235"/>
                      <a:pt x="19229" y="12235"/>
                    </a:cubicBezTo>
                    <a:cubicBezTo>
                      <a:pt x="19229" y="12235"/>
                      <a:pt x="19493" y="12386"/>
                      <a:pt x="19756" y="12537"/>
                    </a:cubicBezTo>
                    <a:cubicBezTo>
                      <a:pt x="19493" y="12235"/>
                      <a:pt x="18966" y="11933"/>
                      <a:pt x="18702" y="11782"/>
                    </a:cubicBezTo>
                    <a:cubicBezTo>
                      <a:pt x="18702" y="11631"/>
                      <a:pt x="18439" y="11480"/>
                      <a:pt x="18439" y="11480"/>
                    </a:cubicBezTo>
                    <a:cubicBezTo>
                      <a:pt x="18439" y="11329"/>
                      <a:pt x="18966" y="10573"/>
                      <a:pt x="18702" y="10422"/>
                    </a:cubicBezTo>
                    <a:cubicBezTo>
                      <a:pt x="18439" y="10422"/>
                      <a:pt x="18439" y="10422"/>
                      <a:pt x="18439" y="10422"/>
                    </a:cubicBezTo>
                    <a:cubicBezTo>
                      <a:pt x="18439" y="10120"/>
                      <a:pt x="18439" y="10120"/>
                      <a:pt x="18176" y="9969"/>
                    </a:cubicBezTo>
                    <a:cubicBezTo>
                      <a:pt x="17912" y="9969"/>
                      <a:pt x="17385" y="10120"/>
                      <a:pt x="17122" y="9969"/>
                    </a:cubicBezTo>
                    <a:close/>
                    <a:moveTo>
                      <a:pt x="7639" y="8610"/>
                    </a:moveTo>
                    <a:cubicBezTo>
                      <a:pt x="7639" y="8610"/>
                      <a:pt x="7376" y="8761"/>
                      <a:pt x="7376" y="8761"/>
                    </a:cubicBezTo>
                    <a:cubicBezTo>
                      <a:pt x="6322" y="8761"/>
                      <a:pt x="7902" y="8912"/>
                      <a:pt x="7902" y="9063"/>
                    </a:cubicBezTo>
                    <a:cubicBezTo>
                      <a:pt x="8166" y="9214"/>
                      <a:pt x="8166" y="9818"/>
                      <a:pt x="8693" y="9969"/>
                    </a:cubicBezTo>
                    <a:cubicBezTo>
                      <a:pt x="8956" y="9969"/>
                      <a:pt x="9220" y="9969"/>
                      <a:pt x="9483" y="9969"/>
                    </a:cubicBezTo>
                    <a:cubicBezTo>
                      <a:pt x="9483" y="10422"/>
                      <a:pt x="8956" y="10422"/>
                      <a:pt x="9746" y="10724"/>
                    </a:cubicBezTo>
                    <a:cubicBezTo>
                      <a:pt x="10800" y="10271"/>
                      <a:pt x="9483" y="8459"/>
                      <a:pt x="7639" y="8610"/>
                    </a:cubicBezTo>
                    <a:close/>
                    <a:moveTo>
                      <a:pt x="16068" y="8006"/>
                    </a:moveTo>
                    <a:cubicBezTo>
                      <a:pt x="16068" y="8006"/>
                      <a:pt x="16068" y="8308"/>
                      <a:pt x="16068" y="8459"/>
                    </a:cubicBezTo>
                    <a:cubicBezTo>
                      <a:pt x="16859" y="8610"/>
                      <a:pt x="16595" y="8006"/>
                      <a:pt x="16068" y="8006"/>
                    </a:cubicBezTo>
                    <a:close/>
                    <a:moveTo>
                      <a:pt x="8429" y="0"/>
                    </a:moveTo>
                    <a:cubicBezTo>
                      <a:pt x="8429" y="151"/>
                      <a:pt x="7902" y="755"/>
                      <a:pt x="7902" y="755"/>
                    </a:cubicBezTo>
                    <a:cubicBezTo>
                      <a:pt x="7902" y="755"/>
                      <a:pt x="8166" y="1057"/>
                      <a:pt x="8166" y="1208"/>
                    </a:cubicBezTo>
                    <a:cubicBezTo>
                      <a:pt x="8166" y="1359"/>
                      <a:pt x="7376" y="1813"/>
                      <a:pt x="7376" y="1964"/>
                    </a:cubicBezTo>
                    <a:cubicBezTo>
                      <a:pt x="7376" y="2568"/>
                      <a:pt x="7902" y="2719"/>
                      <a:pt x="7639" y="3323"/>
                    </a:cubicBezTo>
                    <a:cubicBezTo>
                      <a:pt x="7639" y="3323"/>
                      <a:pt x="7376" y="3323"/>
                      <a:pt x="7376" y="3323"/>
                    </a:cubicBezTo>
                    <a:cubicBezTo>
                      <a:pt x="7112" y="3625"/>
                      <a:pt x="7112" y="3927"/>
                      <a:pt x="7376" y="4380"/>
                    </a:cubicBezTo>
                    <a:cubicBezTo>
                      <a:pt x="7112" y="4380"/>
                      <a:pt x="7112" y="4531"/>
                      <a:pt x="6585" y="4531"/>
                    </a:cubicBezTo>
                    <a:cubicBezTo>
                      <a:pt x="6585" y="4531"/>
                      <a:pt x="6322" y="4229"/>
                      <a:pt x="6059" y="4229"/>
                    </a:cubicBezTo>
                    <a:cubicBezTo>
                      <a:pt x="5795" y="4078"/>
                      <a:pt x="6322" y="4380"/>
                      <a:pt x="5795" y="4229"/>
                    </a:cubicBezTo>
                    <a:cubicBezTo>
                      <a:pt x="6059" y="4531"/>
                      <a:pt x="5795" y="4683"/>
                      <a:pt x="6059" y="4834"/>
                    </a:cubicBezTo>
                    <a:cubicBezTo>
                      <a:pt x="6059" y="4985"/>
                      <a:pt x="6585" y="5136"/>
                      <a:pt x="6585" y="5136"/>
                    </a:cubicBezTo>
                    <a:cubicBezTo>
                      <a:pt x="6585" y="5438"/>
                      <a:pt x="6322" y="5740"/>
                      <a:pt x="6585" y="6042"/>
                    </a:cubicBezTo>
                    <a:cubicBezTo>
                      <a:pt x="6585" y="6042"/>
                      <a:pt x="7376" y="6646"/>
                      <a:pt x="7639" y="6797"/>
                    </a:cubicBezTo>
                    <a:cubicBezTo>
                      <a:pt x="7902" y="6646"/>
                      <a:pt x="7639" y="6646"/>
                      <a:pt x="7902" y="6344"/>
                    </a:cubicBezTo>
                    <a:cubicBezTo>
                      <a:pt x="8166" y="6344"/>
                      <a:pt x="8429" y="6495"/>
                      <a:pt x="8429" y="6344"/>
                    </a:cubicBezTo>
                    <a:cubicBezTo>
                      <a:pt x="7902" y="7855"/>
                      <a:pt x="8166" y="7552"/>
                      <a:pt x="9220" y="8610"/>
                    </a:cubicBezTo>
                    <a:cubicBezTo>
                      <a:pt x="9220" y="8610"/>
                      <a:pt x="9746" y="8610"/>
                      <a:pt x="9746" y="8459"/>
                    </a:cubicBezTo>
                    <a:cubicBezTo>
                      <a:pt x="10273" y="8308"/>
                      <a:pt x="10010" y="8006"/>
                      <a:pt x="11063" y="8157"/>
                    </a:cubicBezTo>
                    <a:cubicBezTo>
                      <a:pt x="11327" y="8308"/>
                      <a:pt x="11327" y="8308"/>
                      <a:pt x="11327" y="8308"/>
                    </a:cubicBezTo>
                    <a:cubicBezTo>
                      <a:pt x="11590" y="8308"/>
                      <a:pt x="11854" y="8308"/>
                      <a:pt x="11854" y="8308"/>
                    </a:cubicBezTo>
                    <a:cubicBezTo>
                      <a:pt x="12117" y="8459"/>
                      <a:pt x="12117" y="8761"/>
                      <a:pt x="12380" y="8912"/>
                    </a:cubicBezTo>
                    <a:cubicBezTo>
                      <a:pt x="13961" y="8761"/>
                      <a:pt x="11327" y="8308"/>
                      <a:pt x="12907" y="8157"/>
                    </a:cubicBezTo>
                    <a:cubicBezTo>
                      <a:pt x="13171" y="8308"/>
                      <a:pt x="12907" y="8308"/>
                      <a:pt x="13171" y="8459"/>
                    </a:cubicBezTo>
                    <a:cubicBezTo>
                      <a:pt x="13434" y="8610"/>
                      <a:pt x="13434" y="8610"/>
                      <a:pt x="13698" y="8761"/>
                    </a:cubicBezTo>
                    <a:cubicBezTo>
                      <a:pt x="13961" y="8912"/>
                      <a:pt x="13961" y="9214"/>
                      <a:pt x="14224" y="9365"/>
                    </a:cubicBezTo>
                    <a:cubicBezTo>
                      <a:pt x="14224" y="9516"/>
                      <a:pt x="14751" y="9365"/>
                      <a:pt x="14751" y="9365"/>
                    </a:cubicBezTo>
                    <a:cubicBezTo>
                      <a:pt x="15015" y="9516"/>
                      <a:pt x="15015" y="9818"/>
                      <a:pt x="15278" y="9969"/>
                    </a:cubicBezTo>
                    <a:cubicBezTo>
                      <a:pt x="15541" y="9969"/>
                      <a:pt x="15541" y="9969"/>
                      <a:pt x="15541" y="9969"/>
                    </a:cubicBezTo>
                    <a:cubicBezTo>
                      <a:pt x="16068" y="8610"/>
                      <a:pt x="15278" y="9214"/>
                      <a:pt x="15015" y="8459"/>
                    </a:cubicBezTo>
                    <a:cubicBezTo>
                      <a:pt x="14751" y="8157"/>
                      <a:pt x="15278" y="8157"/>
                      <a:pt x="15015" y="7855"/>
                    </a:cubicBezTo>
                    <a:cubicBezTo>
                      <a:pt x="15015" y="7703"/>
                      <a:pt x="14751" y="7552"/>
                      <a:pt x="14488" y="7552"/>
                    </a:cubicBezTo>
                    <a:cubicBezTo>
                      <a:pt x="14488" y="7552"/>
                      <a:pt x="13961" y="7855"/>
                      <a:pt x="13961" y="7855"/>
                    </a:cubicBezTo>
                    <a:cubicBezTo>
                      <a:pt x="13434" y="7552"/>
                      <a:pt x="13434" y="7552"/>
                      <a:pt x="13434" y="7552"/>
                    </a:cubicBezTo>
                    <a:cubicBezTo>
                      <a:pt x="13434" y="7552"/>
                      <a:pt x="13434" y="7401"/>
                      <a:pt x="13434" y="7250"/>
                    </a:cubicBezTo>
                    <a:cubicBezTo>
                      <a:pt x="13171" y="7250"/>
                      <a:pt x="13434" y="7099"/>
                      <a:pt x="12907" y="7099"/>
                    </a:cubicBezTo>
                    <a:cubicBezTo>
                      <a:pt x="12907" y="7099"/>
                      <a:pt x="12907" y="7250"/>
                      <a:pt x="12907" y="7250"/>
                    </a:cubicBezTo>
                    <a:cubicBezTo>
                      <a:pt x="12380" y="7401"/>
                      <a:pt x="12117" y="7250"/>
                      <a:pt x="11854" y="7250"/>
                    </a:cubicBezTo>
                    <a:cubicBezTo>
                      <a:pt x="11590" y="7250"/>
                      <a:pt x="11063" y="7552"/>
                      <a:pt x="10800" y="7552"/>
                    </a:cubicBezTo>
                    <a:cubicBezTo>
                      <a:pt x="10800" y="7552"/>
                      <a:pt x="10537" y="7401"/>
                      <a:pt x="10273" y="7401"/>
                    </a:cubicBezTo>
                    <a:cubicBezTo>
                      <a:pt x="10273" y="7250"/>
                      <a:pt x="10273" y="6797"/>
                      <a:pt x="10010" y="6646"/>
                    </a:cubicBezTo>
                    <a:cubicBezTo>
                      <a:pt x="9746" y="6495"/>
                      <a:pt x="9746" y="6495"/>
                      <a:pt x="9746" y="6495"/>
                    </a:cubicBezTo>
                    <a:cubicBezTo>
                      <a:pt x="9746" y="6344"/>
                      <a:pt x="9746" y="5589"/>
                      <a:pt x="9746" y="5589"/>
                    </a:cubicBezTo>
                    <a:cubicBezTo>
                      <a:pt x="10010" y="4985"/>
                      <a:pt x="9746" y="4683"/>
                      <a:pt x="10537" y="4531"/>
                    </a:cubicBezTo>
                    <a:cubicBezTo>
                      <a:pt x="10800" y="4531"/>
                      <a:pt x="10800" y="4531"/>
                      <a:pt x="10800" y="4531"/>
                    </a:cubicBezTo>
                    <a:cubicBezTo>
                      <a:pt x="11327" y="4229"/>
                      <a:pt x="11327" y="3625"/>
                      <a:pt x="11327" y="3323"/>
                    </a:cubicBezTo>
                    <a:cubicBezTo>
                      <a:pt x="11590" y="3474"/>
                      <a:pt x="11854" y="3474"/>
                      <a:pt x="11854" y="3474"/>
                    </a:cubicBezTo>
                    <a:cubicBezTo>
                      <a:pt x="12117" y="3474"/>
                      <a:pt x="12117" y="3172"/>
                      <a:pt x="12380" y="3021"/>
                    </a:cubicBezTo>
                    <a:cubicBezTo>
                      <a:pt x="12117" y="2719"/>
                      <a:pt x="12117" y="2417"/>
                      <a:pt x="11854" y="2115"/>
                    </a:cubicBezTo>
                    <a:cubicBezTo>
                      <a:pt x="11854" y="2115"/>
                      <a:pt x="11327" y="1964"/>
                      <a:pt x="11327" y="1813"/>
                    </a:cubicBezTo>
                    <a:cubicBezTo>
                      <a:pt x="11063" y="1359"/>
                      <a:pt x="11327" y="755"/>
                      <a:pt x="11854" y="453"/>
                    </a:cubicBezTo>
                    <a:cubicBezTo>
                      <a:pt x="11854" y="453"/>
                      <a:pt x="11590" y="302"/>
                      <a:pt x="11590" y="151"/>
                    </a:cubicBezTo>
                    <a:cubicBezTo>
                      <a:pt x="11063" y="302"/>
                      <a:pt x="10010" y="906"/>
                      <a:pt x="9220" y="302"/>
                    </a:cubicBezTo>
                    <a:cubicBezTo>
                      <a:pt x="9220" y="302"/>
                      <a:pt x="9483" y="151"/>
                      <a:pt x="9220" y="0"/>
                    </a:cubicBezTo>
                    <a:cubicBezTo>
                      <a:pt x="8956" y="0"/>
                      <a:pt x="8693" y="151"/>
                      <a:pt x="8429" y="0"/>
                    </a:cubicBezTo>
                    <a:close/>
                  </a:path>
                </a:pathLst>
              </a:custGeom>
              <a:solidFill>
                <a:srgbClr val="EBF1DE"/>
              </a:solidFill>
              <a:ln w="3175" cap="rnd">
                <a:solidFill>
                  <a:srgbClr val="9EAD6E"/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 sz="1300"/>
                </a:pPr>
                <a:endParaRPr/>
              </a:p>
            </p:txBody>
          </p:sp>
          <p:sp>
            <p:nvSpPr>
              <p:cNvPr id="150" name="Freeform 104"/>
              <p:cNvSpPr/>
              <p:nvPr/>
            </p:nvSpPr>
            <p:spPr>
              <a:xfrm>
                <a:off x="962547" y="2799540"/>
                <a:ext cx="273274" cy="49836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376" h="21600" extrusionOk="0">
                    <a:moveTo>
                      <a:pt x="20994" y="18690"/>
                    </a:moveTo>
                    <a:cubicBezTo>
                      <a:pt x="20994" y="18690"/>
                      <a:pt x="20994" y="18354"/>
                      <a:pt x="20793" y="18242"/>
                    </a:cubicBezTo>
                    <a:cubicBezTo>
                      <a:pt x="20591" y="18019"/>
                      <a:pt x="20793" y="17795"/>
                      <a:pt x="20793" y="17795"/>
                    </a:cubicBezTo>
                    <a:cubicBezTo>
                      <a:pt x="20793" y="17795"/>
                      <a:pt x="20591" y="17571"/>
                      <a:pt x="20389" y="17235"/>
                    </a:cubicBezTo>
                    <a:cubicBezTo>
                      <a:pt x="20187" y="17011"/>
                      <a:pt x="20591" y="16452"/>
                      <a:pt x="20591" y="16452"/>
                    </a:cubicBezTo>
                    <a:cubicBezTo>
                      <a:pt x="20994" y="15668"/>
                      <a:pt x="20994" y="15668"/>
                      <a:pt x="20994" y="15668"/>
                    </a:cubicBezTo>
                    <a:cubicBezTo>
                      <a:pt x="19985" y="14437"/>
                      <a:pt x="19985" y="14437"/>
                      <a:pt x="19985" y="14437"/>
                    </a:cubicBezTo>
                    <a:cubicBezTo>
                      <a:pt x="17966" y="14102"/>
                      <a:pt x="17966" y="14102"/>
                      <a:pt x="17966" y="14102"/>
                    </a:cubicBezTo>
                    <a:cubicBezTo>
                      <a:pt x="18370" y="11192"/>
                      <a:pt x="18370" y="11192"/>
                      <a:pt x="18370" y="11192"/>
                    </a:cubicBezTo>
                    <a:cubicBezTo>
                      <a:pt x="18370" y="11192"/>
                      <a:pt x="18370" y="10744"/>
                      <a:pt x="17966" y="10968"/>
                    </a:cubicBezTo>
                    <a:cubicBezTo>
                      <a:pt x="17563" y="11192"/>
                      <a:pt x="16755" y="11416"/>
                      <a:pt x="16755" y="11416"/>
                    </a:cubicBezTo>
                    <a:cubicBezTo>
                      <a:pt x="15140" y="11416"/>
                      <a:pt x="15140" y="11416"/>
                      <a:pt x="15140" y="11416"/>
                    </a:cubicBezTo>
                    <a:cubicBezTo>
                      <a:pt x="15140" y="11416"/>
                      <a:pt x="14736" y="11304"/>
                      <a:pt x="14736" y="10968"/>
                    </a:cubicBezTo>
                    <a:cubicBezTo>
                      <a:pt x="14736" y="10744"/>
                      <a:pt x="13727" y="10632"/>
                      <a:pt x="13525" y="10408"/>
                    </a:cubicBezTo>
                    <a:cubicBezTo>
                      <a:pt x="13323" y="10073"/>
                      <a:pt x="12516" y="9849"/>
                      <a:pt x="12516" y="9849"/>
                    </a:cubicBezTo>
                    <a:cubicBezTo>
                      <a:pt x="12718" y="9401"/>
                      <a:pt x="12718" y="9401"/>
                      <a:pt x="12718" y="9401"/>
                    </a:cubicBezTo>
                    <a:cubicBezTo>
                      <a:pt x="12718" y="9401"/>
                      <a:pt x="12718" y="8953"/>
                      <a:pt x="12516" y="8953"/>
                    </a:cubicBezTo>
                    <a:cubicBezTo>
                      <a:pt x="12112" y="8841"/>
                      <a:pt x="12112" y="8394"/>
                      <a:pt x="12112" y="8282"/>
                    </a:cubicBezTo>
                    <a:cubicBezTo>
                      <a:pt x="12112" y="8058"/>
                      <a:pt x="12920" y="8282"/>
                      <a:pt x="12920" y="8282"/>
                    </a:cubicBezTo>
                    <a:cubicBezTo>
                      <a:pt x="12920" y="8282"/>
                      <a:pt x="12920" y="7946"/>
                      <a:pt x="12920" y="7722"/>
                    </a:cubicBezTo>
                    <a:cubicBezTo>
                      <a:pt x="12920" y="7498"/>
                      <a:pt x="13121" y="7387"/>
                      <a:pt x="13525" y="7051"/>
                    </a:cubicBezTo>
                    <a:cubicBezTo>
                      <a:pt x="13727" y="6827"/>
                      <a:pt x="13727" y="6491"/>
                      <a:pt x="13929" y="6267"/>
                    </a:cubicBezTo>
                    <a:cubicBezTo>
                      <a:pt x="14131" y="5932"/>
                      <a:pt x="14938" y="5820"/>
                      <a:pt x="15342" y="5596"/>
                    </a:cubicBezTo>
                    <a:cubicBezTo>
                      <a:pt x="15746" y="5372"/>
                      <a:pt x="16553" y="5372"/>
                      <a:pt x="16957" y="5260"/>
                    </a:cubicBezTo>
                    <a:cubicBezTo>
                      <a:pt x="17361" y="5148"/>
                      <a:pt x="17764" y="5148"/>
                      <a:pt x="18370" y="5148"/>
                    </a:cubicBezTo>
                    <a:cubicBezTo>
                      <a:pt x="18774" y="5148"/>
                      <a:pt x="18774" y="4812"/>
                      <a:pt x="18774" y="4812"/>
                    </a:cubicBezTo>
                    <a:cubicBezTo>
                      <a:pt x="18370" y="4589"/>
                      <a:pt x="18370" y="4589"/>
                      <a:pt x="18370" y="4589"/>
                    </a:cubicBezTo>
                    <a:cubicBezTo>
                      <a:pt x="17361" y="4589"/>
                      <a:pt x="17361" y="4589"/>
                      <a:pt x="17361" y="4589"/>
                    </a:cubicBezTo>
                    <a:cubicBezTo>
                      <a:pt x="19178" y="2798"/>
                      <a:pt x="19178" y="2798"/>
                      <a:pt x="19178" y="2798"/>
                    </a:cubicBezTo>
                    <a:cubicBezTo>
                      <a:pt x="19178" y="2798"/>
                      <a:pt x="18774" y="2462"/>
                      <a:pt x="18370" y="2462"/>
                    </a:cubicBezTo>
                    <a:cubicBezTo>
                      <a:pt x="17966" y="2462"/>
                      <a:pt x="17159" y="2350"/>
                      <a:pt x="16957" y="2238"/>
                    </a:cubicBezTo>
                    <a:cubicBezTo>
                      <a:pt x="16755" y="2015"/>
                      <a:pt x="15746" y="2126"/>
                      <a:pt x="15746" y="2126"/>
                    </a:cubicBezTo>
                    <a:cubicBezTo>
                      <a:pt x="15544" y="2462"/>
                      <a:pt x="15544" y="2462"/>
                      <a:pt x="15544" y="2462"/>
                    </a:cubicBezTo>
                    <a:cubicBezTo>
                      <a:pt x="15544" y="2462"/>
                      <a:pt x="14938" y="2238"/>
                      <a:pt x="14736" y="2238"/>
                    </a:cubicBezTo>
                    <a:cubicBezTo>
                      <a:pt x="14333" y="2238"/>
                      <a:pt x="14131" y="1903"/>
                      <a:pt x="14131" y="1903"/>
                    </a:cubicBezTo>
                    <a:cubicBezTo>
                      <a:pt x="13929" y="1567"/>
                      <a:pt x="13929" y="1567"/>
                      <a:pt x="13929" y="1567"/>
                    </a:cubicBezTo>
                    <a:cubicBezTo>
                      <a:pt x="13121" y="1567"/>
                      <a:pt x="13121" y="1567"/>
                      <a:pt x="13121" y="1567"/>
                    </a:cubicBezTo>
                    <a:cubicBezTo>
                      <a:pt x="13121" y="1567"/>
                      <a:pt x="12112" y="1231"/>
                      <a:pt x="12112" y="1119"/>
                    </a:cubicBezTo>
                    <a:cubicBezTo>
                      <a:pt x="12314" y="895"/>
                      <a:pt x="11708" y="560"/>
                      <a:pt x="11507" y="560"/>
                    </a:cubicBezTo>
                    <a:cubicBezTo>
                      <a:pt x="11103" y="560"/>
                      <a:pt x="11103" y="0"/>
                      <a:pt x="11103" y="0"/>
                    </a:cubicBezTo>
                    <a:cubicBezTo>
                      <a:pt x="9892" y="0"/>
                      <a:pt x="9892" y="0"/>
                      <a:pt x="9892" y="0"/>
                    </a:cubicBezTo>
                    <a:cubicBezTo>
                      <a:pt x="9286" y="336"/>
                      <a:pt x="9286" y="336"/>
                      <a:pt x="9286" y="336"/>
                    </a:cubicBezTo>
                    <a:cubicBezTo>
                      <a:pt x="9892" y="560"/>
                      <a:pt x="9892" y="560"/>
                      <a:pt x="9892" y="560"/>
                    </a:cubicBezTo>
                    <a:cubicBezTo>
                      <a:pt x="9892" y="560"/>
                      <a:pt x="9892" y="783"/>
                      <a:pt x="10093" y="1119"/>
                    </a:cubicBezTo>
                    <a:cubicBezTo>
                      <a:pt x="10295" y="1455"/>
                      <a:pt x="10093" y="1791"/>
                      <a:pt x="10093" y="1791"/>
                    </a:cubicBezTo>
                    <a:cubicBezTo>
                      <a:pt x="9892" y="1791"/>
                      <a:pt x="9892" y="1791"/>
                      <a:pt x="9892" y="1791"/>
                    </a:cubicBezTo>
                    <a:cubicBezTo>
                      <a:pt x="9892" y="1791"/>
                      <a:pt x="9892" y="2574"/>
                      <a:pt x="8479" y="3022"/>
                    </a:cubicBezTo>
                    <a:cubicBezTo>
                      <a:pt x="7267" y="3469"/>
                      <a:pt x="6662" y="3693"/>
                      <a:pt x="6258" y="3805"/>
                    </a:cubicBezTo>
                    <a:cubicBezTo>
                      <a:pt x="6056" y="4029"/>
                      <a:pt x="6056" y="4141"/>
                      <a:pt x="5652" y="4365"/>
                    </a:cubicBezTo>
                    <a:cubicBezTo>
                      <a:pt x="5249" y="4701"/>
                      <a:pt x="4845" y="4812"/>
                      <a:pt x="4441" y="5484"/>
                    </a:cubicBezTo>
                    <a:cubicBezTo>
                      <a:pt x="4239" y="5820"/>
                      <a:pt x="3634" y="5932"/>
                      <a:pt x="3634" y="5932"/>
                    </a:cubicBezTo>
                    <a:cubicBezTo>
                      <a:pt x="3634" y="5932"/>
                      <a:pt x="3230" y="6044"/>
                      <a:pt x="3028" y="5820"/>
                    </a:cubicBezTo>
                    <a:cubicBezTo>
                      <a:pt x="2826" y="5484"/>
                      <a:pt x="2624" y="5260"/>
                      <a:pt x="2624" y="5260"/>
                    </a:cubicBezTo>
                    <a:cubicBezTo>
                      <a:pt x="2624" y="5260"/>
                      <a:pt x="2221" y="5484"/>
                      <a:pt x="1817" y="5484"/>
                    </a:cubicBezTo>
                    <a:cubicBezTo>
                      <a:pt x="1413" y="5484"/>
                      <a:pt x="1009" y="5148"/>
                      <a:pt x="1009" y="5148"/>
                    </a:cubicBezTo>
                    <a:cubicBezTo>
                      <a:pt x="1817" y="4812"/>
                      <a:pt x="1817" y="4812"/>
                      <a:pt x="1817" y="4812"/>
                    </a:cubicBezTo>
                    <a:cubicBezTo>
                      <a:pt x="1615" y="4701"/>
                      <a:pt x="1615" y="4701"/>
                      <a:pt x="1615" y="4701"/>
                    </a:cubicBezTo>
                    <a:cubicBezTo>
                      <a:pt x="1413" y="4253"/>
                      <a:pt x="1413" y="4253"/>
                      <a:pt x="1413" y="4253"/>
                    </a:cubicBezTo>
                    <a:cubicBezTo>
                      <a:pt x="807" y="4589"/>
                      <a:pt x="404" y="4812"/>
                      <a:pt x="202" y="5148"/>
                    </a:cubicBezTo>
                    <a:cubicBezTo>
                      <a:pt x="202" y="5260"/>
                      <a:pt x="202" y="5596"/>
                      <a:pt x="0" y="5484"/>
                    </a:cubicBezTo>
                    <a:cubicBezTo>
                      <a:pt x="0" y="5484"/>
                      <a:pt x="202" y="5708"/>
                      <a:pt x="404" y="5820"/>
                    </a:cubicBezTo>
                    <a:cubicBezTo>
                      <a:pt x="404" y="5820"/>
                      <a:pt x="606" y="5820"/>
                      <a:pt x="606" y="5820"/>
                    </a:cubicBezTo>
                    <a:cubicBezTo>
                      <a:pt x="606" y="5932"/>
                      <a:pt x="606" y="5932"/>
                      <a:pt x="606" y="5932"/>
                    </a:cubicBezTo>
                    <a:cubicBezTo>
                      <a:pt x="606" y="5820"/>
                      <a:pt x="404" y="6155"/>
                      <a:pt x="404" y="6267"/>
                    </a:cubicBezTo>
                    <a:cubicBezTo>
                      <a:pt x="404" y="6267"/>
                      <a:pt x="807" y="6491"/>
                      <a:pt x="807" y="6491"/>
                    </a:cubicBezTo>
                    <a:cubicBezTo>
                      <a:pt x="1009" y="6715"/>
                      <a:pt x="807" y="7051"/>
                      <a:pt x="606" y="7163"/>
                    </a:cubicBezTo>
                    <a:cubicBezTo>
                      <a:pt x="1413" y="7498"/>
                      <a:pt x="2019" y="7722"/>
                      <a:pt x="2624" y="8170"/>
                    </a:cubicBezTo>
                    <a:cubicBezTo>
                      <a:pt x="2624" y="8170"/>
                      <a:pt x="3028" y="8282"/>
                      <a:pt x="3028" y="8282"/>
                    </a:cubicBezTo>
                    <a:cubicBezTo>
                      <a:pt x="3028" y="8394"/>
                      <a:pt x="3028" y="8506"/>
                      <a:pt x="3028" y="8506"/>
                    </a:cubicBezTo>
                    <a:cubicBezTo>
                      <a:pt x="3230" y="8730"/>
                      <a:pt x="3836" y="8730"/>
                      <a:pt x="4037" y="8953"/>
                    </a:cubicBezTo>
                    <a:cubicBezTo>
                      <a:pt x="4037" y="8953"/>
                      <a:pt x="4037" y="9065"/>
                      <a:pt x="4037" y="9177"/>
                    </a:cubicBezTo>
                    <a:cubicBezTo>
                      <a:pt x="4441" y="9401"/>
                      <a:pt x="4845" y="9513"/>
                      <a:pt x="5249" y="9737"/>
                    </a:cubicBezTo>
                    <a:cubicBezTo>
                      <a:pt x="5450" y="9961"/>
                      <a:pt x="5652" y="10184"/>
                      <a:pt x="5854" y="10408"/>
                    </a:cubicBezTo>
                    <a:cubicBezTo>
                      <a:pt x="5854" y="10408"/>
                      <a:pt x="6056" y="10408"/>
                      <a:pt x="6056" y="10520"/>
                    </a:cubicBezTo>
                    <a:cubicBezTo>
                      <a:pt x="6258" y="10632"/>
                      <a:pt x="6056" y="10744"/>
                      <a:pt x="6258" y="10968"/>
                    </a:cubicBezTo>
                    <a:cubicBezTo>
                      <a:pt x="6258" y="10968"/>
                      <a:pt x="6662" y="10968"/>
                      <a:pt x="6662" y="11080"/>
                    </a:cubicBezTo>
                    <a:cubicBezTo>
                      <a:pt x="6662" y="11192"/>
                      <a:pt x="6662" y="11416"/>
                      <a:pt x="6662" y="11639"/>
                    </a:cubicBezTo>
                    <a:cubicBezTo>
                      <a:pt x="6662" y="11639"/>
                      <a:pt x="7065" y="11863"/>
                      <a:pt x="7065" y="11863"/>
                    </a:cubicBezTo>
                    <a:cubicBezTo>
                      <a:pt x="7065" y="12087"/>
                      <a:pt x="7065" y="12199"/>
                      <a:pt x="7065" y="12423"/>
                    </a:cubicBezTo>
                    <a:cubicBezTo>
                      <a:pt x="7065" y="12423"/>
                      <a:pt x="7873" y="13318"/>
                      <a:pt x="7267" y="13318"/>
                    </a:cubicBezTo>
                    <a:cubicBezTo>
                      <a:pt x="7671" y="13654"/>
                      <a:pt x="8277" y="13766"/>
                      <a:pt x="8075" y="14213"/>
                    </a:cubicBezTo>
                    <a:cubicBezTo>
                      <a:pt x="8075" y="14213"/>
                      <a:pt x="8075" y="14437"/>
                      <a:pt x="8075" y="14437"/>
                    </a:cubicBezTo>
                    <a:cubicBezTo>
                      <a:pt x="8277" y="14437"/>
                      <a:pt x="8479" y="14437"/>
                      <a:pt x="8680" y="14437"/>
                    </a:cubicBezTo>
                    <a:cubicBezTo>
                      <a:pt x="8882" y="14661"/>
                      <a:pt x="9084" y="15109"/>
                      <a:pt x="9286" y="15333"/>
                    </a:cubicBezTo>
                    <a:cubicBezTo>
                      <a:pt x="9286" y="15445"/>
                      <a:pt x="9488" y="15445"/>
                      <a:pt x="9690" y="15556"/>
                    </a:cubicBezTo>
                    <a:cubicBezTo>
                      <a:pt x="9892" y="16004"/>
                      <a:pt x="9690" y="16452"/>
                      <a:pt x="9488" y="16788"/>
                    </a:cubicBezTo>
                    <a:cubicBezTo>
                      <a:pt x="9892" y="17011"/>
                      <a:pt x="10497" y="17347"/>
                      <a:pt x="10901" y="17795"/>
                    </a:cubicBezTo>
                    <a:cubicBezTo>
                      <a:pt x="10901" y="17907"/>
                      <a:pt x="10699" y="18019"/>
                      <a:pt x="10901" y="18131"/>
                    </a:cubicBezTo>
                    <a:cubicBezTo>
                      <a:pt x="11103" y="18242"/>
                      <a:pt x="12112" y="18466"/>
                      <a:pt x="12314" y="18690"/>
                    </a:cubicBezTo>
                    <a:cubicBezTo>
                      <a:pt x="12718" y="18802"/>
                      <a:pt x="13121" y="18914"/>
                      <a:pt x="13323" y="19138"/>
                    </a:cubicBezTo>
                    <a:cubicBezTo>
                      <a:pt x="13525" y="19138"/>
                      <a:pt x="13323" y="19250"/>
                      <a:pt x="13525" y="19362"/>
                    </a:cubicBezTo>
                    <a:cubicBezTo>
                      <a:pt x="13525" y="19362"/>
                      <a:pt x="13727" y="19362"/>
                      <a:pt x="13929" y="19362"/>
                    </a:cubicBezTo>
                    <a:cubicBezTo>
                      <a:pt x="13929" y="19362"/>
                      <a:pt x="14131" y="19474"/>
                      <a:pt x="14333" y="19585"/>
                    </a:cubicBezTo>
                    <a:cubicBezTo>
                      <a:pt x="14535" y="19585"/>
                      <a:pt x="14736" y="19585"/>
                      <a:pt x="15140" y="19585"/>
                    </a:cubicBezTo>
                    <a:cubicBezTo>
                      <a:pt x="15140" y="19585"/>
                      <a:pt x="15140" y="19809"/>
                      <a:pt x="15140" y="19809"/>
                    </a:cubicBezTo>
                    <a:cubicBezTo>
                      <a:pt x="15948" y="19921"/>
                      <a:pt x="16150" y="20033"/>
                      <a:pt x="16755" y="20257"/>
                    </a:cubicBezTo>
                    <a:cubicBezTo>
                      <a:pt x="16755" y="20257"/>
                      <a:pt x="16957" y="20145"/>
                      <a:pt x="17159" y="20257"/>
                    </a:cubicBezTo>
                    <a:cubicBezTo>
                      <a:pt x="17361" y="20257"/>
                      <a:pt x="17563" y="20481"/>
                      <a:pt x="17764" y="20481"/>
                    </a:cubicBezTo>
                    <a:cubicBezTo>
                      <a:pt x="17966" y="20481"/>
                      <a:pt x="18168" y="20481"/>
                      <a:pt x="18168" y="20481"/>
                    </a:cubicBezTo>
                    <a:cubicBezTo>
                      <a:pt x="18572" y="20705"/>
                      <a:pt x="18370" y="20928"/>
                      <a:pt x="18774" y="21152"/>
                    </a:cubicBezTo>
                    <a:cubicBezTo>
                      <a:pt x="18774" y="21264"/>
                      <a:pt x="19178" y="21488"/>
                      <a:pt x="19581" y="21600"/>
                    </a:cubicBezTo>
                    <a:cubicBezTo>
                      <a:pt x="19581" y="21600"/>
                      <a:pt x="19985" y="21488"/>
                      <a:pt x="20187" y="21264"/>
                    </a:cubicBezTo>
                    <a:cubicBezTo>
                      <a:pt x="20187" y="21040"/>
                      <a:pt x="20591" y="20928"/>
                      <a:pt x="20591" y="20928"/>
                    </a:cubicBezTo>
                    <a:cubicBezTo>
                      <a:pt x="20187" y="20369"/>
                      <a:pt x="20187" y="20369"/>
                      <a:pt x="20187" y="20369"/>
                    </a:cubicBezTo>
                    <a:cubicBezTo>
                      <a:pt x="20187" y="20369"/>
                      <a:pt x="20994" y="19809"/>
                      <a:pt x="21196" y="19585"/>
                    </a:cubicBezTo>
                    <a:cubicBezTo>
                      <a:pt x="21600" y="19362"/>
                      <a:pt x="21196" y="19026"/>
                      <a:pt x="21196" y="19026"/>
                    </a:cubicBezTo>
                    <a:cubicBezTo>
                      <a:pt x="21196" y="19026"/>
                      <a:pt x="21196" y="19026"/>
                      <a:pt x="21196" y="19026"/>
                    </a:cubicBezTo>
                    <a:cubicBezTo>
                      <a:pt x="20994" y="18914"/>
                      <a:pt x="20591" y="18690"/>
                      <a:pt x="20389" y="18578"/>
                    </a:cubicBezTo>
                    <a:cubicBezTo>
                      <a:pt x="20187" y="18578"/>
                      <a:pt x="19985" y="18690"/>
                      <a:pt x="19783" y="18690"/>
                    </a:cubicBezTo>
                    <a:cubicBezTo>
                      <a:pt x="19783" y="18466"/>
                      <a:pt x="19783" y="18354"/>
                      <a:pt x="19783" y="18019"/>
                    </a:cubicBezTo>
                    <a:cubicBezTo>
                      <a:pt x="19985" y="18019"/>
                      <a:pt x="20187" y="18019"/>
                      <a:pt x="20187" y="18019"/>
                    </a:cubicBezTo>
                    <a:cubicBezTo>
                      <a:pt x="20389" y="18131"/>
                      <a:pt x="20591" y="18242"/>
                      <a:pt x="20793" y="18354"/>
                    </a:cubicBezTo>
                    <a:cubicBezTo>
                      <a:pt x="20793" y="18354"/>
                      <a:pt x="20591" y="18578"/>
                      <a:pt x="20793" y="18578"/>
                    </a:cubicBezTo>
                    <a:cubicBezTo>
                      <a:pt x="20793" y="18578"/>
                      <a:pt x="20793" y="18690"/>
                      <a:pt x="20994" y="18690"/>
                    </a:cubicBezTo>
                    <a:close/>
                  </a:path>
                </a:pathLst>
              </a:custGeom>
              <a:solidFill>
                <a:srgbClr val="EBF1DE"/>
              </a:solidFill>
              <a:ln w="3175" cap="flat">
                <a:solidFill>
                  <a:srgbClr val="9EAD6E"/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 sz="1300"/>
                </a:pPr>
                <a:endParaRPr/>
              </a:p>
            </p:txBody>
          </p:sp>
          <p:sp>
            <p:nvSpPr>
              <p:cNvPr id="151" name="Freeform 105"/>
              <p:cNvSpPr/>
              <p:nvPr/>
            </p:nvSpPr>
            <p:spPr>
              <a:xfrm>
                <a:off x="962547" y="2799540"/>
                <a:ext cx="273274" cy="49836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376" h="21600" extrusionOk="0">
                    <a:moveTo>
                      <a:pt x="20994" y="18690"/>
                    </a:moveTo>
                    <a:cubicBezTo>
                      <a:pt x="20994" y="18690"/>
                      <a:pt x="20994" y="18354"/>
                      <a:pt x="20793" y="18242"/>
                    </a:cubicBezTo>
                    <a:cubicBezTo>
                      <a:pt x="20591" y="18019"/>
                      <a:pt x="20793" y="17795"/>
                      <a:pt x="20793" y="17795"/>
                    </a:cubicBezTo>
                    <a:cubicBezTo>
                      <a:pt x="20793" y="17795"/>
                      <a:pt x="20591" y="17571"/>
                      <a:pt x="20389" y="17235"/>
                    </a:cubicBezTo>
                    <a:cubicBezTo>
                      <a:pt x="20187" y="17011"/>
                      <a:pt x="20591" y="16452"/>
                      <a:pt x="20591" y="16452"/>
                    </a:cubicBezTo>
                    <a:cubicBezTo>
                      <a:pt x="20994" y="15668"/>
                      <a:pt x="20994" y="15668"/>
                      <a:pt x="20994" y="15668"/>
                    </a:cubicBezTo>
                    <a:cubicBezTo>
                      <a:pt x="19985" y="14437"/>
                      <a:pt x="19985" y="14437"/>
                      <a:pt x="19985" y="14437"/>
                    </a:cubicBezTo>
                    <a:cubicBezTo>
                      <a:pt x="17966" y="14102"/>
                      <a:pt x="17966" y="14102"/>
                      <a:pt x="17966" y="14102"/>
                    </a:cubicBezTo>
                    <a:cubicBezTo>
                      <a:pt x="18370" y="11192"/>
                      <a:pt x="18370" y="11192"/>
                      <a:pt x="18370" y="11192"/>
                    </a:cubicBezTo>
                    <a:cubicBezTo>
                      <a:pt x="18370" y="11192"/>
                      <a:pt x="18370" y="10744"/>
                      <a:pt x="17966" y="10968"/>
                    </a:cubicBezTo>
                    <a:cubicBezTo>
                      <a:pt x="17563" y="11192"/>
                      <a:pt x="16755" y="11416"/>
                      <a:pt x="16755" y="11416"/>
                    </a:cubicBezTo>
                    <a:cubicBezTo>
                      <a:pt x="15140" y="11416"/>
                      <a:pt x="15140" y="11416"/>
                      <a:pt x="15140" y="11416"/>
                    </a:cubicBezTo>
                    <a:cubicBezTo>
                      <a:pt x="15140" y="11416"/>
                      <a:pt x="14736" y="11304"/>
                      <a:pt x="14736" y="10968"/>
                    </a:cubicBezTo>
                    <a:cubicBezTo>
                      <a:pt x="14736" y="10744"/>
                      <a:pt x="13727" y="10632"/>
                      <a:pt x="13525" y="10408"/>
                    </a:cubicBezTo>
                    <a:cubicBezTo>
                      <a:pt x="13323" y="10073"/>
                      <a:pt x="12516" y="9849"/>
                      <a:pt x="12516" y="9849"/>
                    </a:cubicBezTo>
                    <a:cubicBezTo>
                      <a:pt x="12718" y="9401"/>
                      <a:pt x="12718" y="9401"/>
                      <a:pt x="12718" y="9401"/>
                    </a:cubicBezTo>
                    <a:cubicBezTo>
                      <a:pt x="12718" y="9401"/>
                      <a:pt x="12718" y="8953"/>
                      <a:pt x="12516" y="8953"/>
                    </a:cubicBezTo>
                    <a:cubicBezTo>
                      <a:pt x="12112" y="8841"/>
                      <a:pt x="12112" y="8394"/>
                      <a:pt x="12112" y="8282"/>
                    </a:cubicBezTo>
                    <a:cubicBezTo>
                      <a:pt x="12112" y="8058"/>
                      <a:pt x="12920" y="8282"/>
                      <a:pt x="12920" y="8282"/>
                    </a:cubicBezTo>
                    <a:cubicBezTo>
                      <a:pt x="12920" y="8282"/>
                      <a:pt x="12920" y="7946"/>
                      <a:pt x="12920" y="7722"/>
                    </a:cubicBezTo>
                    <a:cubicBezTo>
                      <a:pt x="12920" y="7498"/>
                      <a:pt x="13121" y="7387"/>
                      <a:pt x="13525" y="7051"/>
                    </a:cubicBezTo>
                    <a:cubicBezTo>
                      <a:pt x="13727" y="6827"/>
                      <a:pt x="13727" y="6491"/>
                      <a:pt x="13929" y="6267"/>
                    </a:cubicBezTo>
                    <a:cubicBezTo>
                      <a:pt x="14131" y="5932"/>
                      <a:pt x="14938" y="5820"/>
                      <a:pt x="15342" y="5596"/>
                    </a:cubicBezTo>
                    <a:cubicBezTo>
                      <a:pt x="15746" y="5372"/>
                      <a:pt x="16553" y="5372"/>
                      <a:pt x="16957" y="5260"/>
                    </a:cubicBezTo>
                    <a:cubicBezTo>
                      <a:pt x="17361" y="5148"/>
                      <a:pt x="17764" y="5148"/>
                      <a:pt x="18370" y="5148"/>
                    </a:cubicBezTo>
                    <a:cubicBezTo>
                      <a:pt x="18774" y="5148"/>
                      <a:pt x="18774" y="4812"/>
                      <a:pt x="18774" y="4812"/>
                    </a:cubicBezTo>
                    <a:cubicBezTo>
                      <a:pt x="18370" y="4589"/>
                      <a:pt x="18370" y="4589"/>
                      <a:pt x="18370" y="4589"/>
                    </a:cubicBezTo>
                    <a:cubicBezTo>
                      <a:pt x="17361" y="4589"/>
                      <a:pt x="17361" y="4589"/>
                      <a:pt x="17361" y="4589"/>
                    </a:cubicBezTo>
                    <a:cubicBezTo>
                      <a:pt x="19178" y="2798"/>
                      <a:pt x="19178" y="2798"/>
                      <a:pt x="19178" y="2798"/>
                    </a:cubicBezTo>
                    <a:cubicBezTo>
                      <a:pt x="19178" y="2798"/>
                      <a:pt x="18774" y="2462"/>
                      <a:pt x="18370" y="2462"/>
                    </a:cubicBezTo>
                    <a:cubicBezTo>
                      <a:pt x="17966" y="2462"/>
                      <a:pt x="17159" y="2350"/>
                      <a:pt x="16957" y="2238"/>
                    </a:cubicBezTo>
                    <a:cubicBezTo>
                      <a:pt x="16755" y="2015"/>
                      <a:pt x="15746" y="2126"/>
                      <a:pt x="15746" y="2126"/>
                    </a:cubicBezTo>
                    <a:cubicBezTo>
                      <a:pt x="15544" y="2462"/>
                      <a:pt x="15544" y="2462"/>
                      <a:pt x="15544" y="2462"/>
                    </a:cubicBezTo>
                    <a:cubicBezTo>
                      <a:pt x="15544" y="2462"/>
                      <a:pt x="14938" y="2238"/>
                      <a:pt x="14736" y="2238"/>
                    </a:cubicBezTo>
                    <a:cubicBezTo>
                      <a:pt x="14333" y="2238"/>
                      <a:pt x="14131" y="1903"/>
                      <a:pt x="14131" y="1903"/>
                    </a:cubicBezTo>
                    <a:cubicBezTo>
                      <a:pt x="13929" y="1567"/>
                      <a:pt x="13929" y="1567"/>
                      <a:pt x="13929" y="1567"/>
                    </a:cubicBezTo>
                    <a:cubicBezTo>
                      <a:pt x="13121" y="1567"/>
                      <a:pt x="13121" y="1567"/>
                      <a:pt x="13121" y="1567"/>
                    </a:cubicBezTo>
                    <a:cubicBezTo>
                      <a:pt x="13121" y="1567"/>
                      <a:pt x="12112" y="1231"/>
                      <a:pt x="12112" y="1119"/>
                    </a:cubicBezTo>
                    <a:cubicBezTo>
                      <a:pt x="12314" y="895"/>
                      <a:pt x="11708" y="560"/>
                      <a:pt x="11507" y="560"/>
                    </a:cubicBezTo>
                    <a:cubicBezTo>
                      <a:pt x="11103" y="560"/>
                      <a:pt x="11103" y="0"/>
                      <a:pt x="11103" y="0"/>
                    </a:cubicBezTo>
                    <a:cubicBezTo>
                      <a:pt x="9892" y="0"/>
                      <a:pt x="9892" y="0"/>
                      <a:pt x="9892" y="0"/>
                    </a:cubicBezTo>
                    <a:cubicBezTo>
                      <a:pt x="9286" y="336"/>
                      <a:pt x="9286" y="336"/>
                      <a:pt x="9286" y="336"/>
                    </a:cubicBezTo>
                    <a:cubicBezTo>
                      <a:pt x="9892" y="560"/>
                      <a:pt x="9892" y="560"/>
                      <a:pt x="9892" y="560"/>
                    </a:cubicBezTo>
                    <a:cubicBezTo>
                      <a:pt x="9892" y="560"/>
                      <a:pt x="9892" y="783"/>
                      <a:pt x="10093" y="1119"/>
                    </a:cubicBezTo>
                    <a:cubicBezTo>
                      <a:pt x="10295" y="1455"/>
                      <a:pt x="10093" y="1791"/>
                      <a:pt x="10093" y="1791"/>
                    </a:cubicBezTo>
                    <a:cubicBezTo>
                      <a:pt x="9892" y="1791"/>
                      <a:pt x="9892" y="1791"/>
                      <a:pt x="9892" y="1791"/>
                    </a:cubicBezTo>
                    <a:cubicBezTo>
                      <a:pt x="9892" y="1791"/>
                      <a:pt x="9892" y="2574"/>
                      <a:pt x="8479" y="3022"/>
                    </a:cubicBezTo>
                    <a:cubicBezTo>
                      <a:pt x="7267" y="3469"/>
                      <a:pt x="6662" y="3693"/>
                      <a:pt x="6258" y="3805"/>
                    </a:cubicBezTo>
                    <a:cubicBezTo>
                      <a:pt x="6056" y="4029"/>
                      <a:pt x="6056" y="4141"/>
                      <a:pt x="5652" y="4365"/>
                    </a:cubicBezTo>
                    <a:cubicBezTo>
                      <a:pt x="5249" y="4701"/>
                      <a:pt x="4845" y="4812"/>
                      <a:pt x="4441" y="5484"/>
                    </a:cubicBezTo>
                    <a:cubicBezTo>
                      <a:pt x="4239" y="5820"/>
                      <a:pt x="3634" y="5932"/>
                      <a:pt x="3634" y="5932"/>
                    </a:cubicBezTo>
                    <a:cubicBezTo>
                      <a:pt x="3634" y="5932"/>
                      <a:pt x="3230" y="6044"/>
                      <a:pt x="3028" y="5820"/>
                    </a:cubicBezTo>
                    <a:cubicBezTo>
                      <a:pt x="2826" y="5484"/>
                      <a:pt x="2624" y="5260"/>
                      <a:pt x="2624" y="5260"/>
                    </a:cubicBezTo>
                    <a:cubicBezTo>
                      <a:pt x="2624" y="5260"/>
                      <a:pt x="2221" y="5484"/>
                      <a:pt x="1817" y="5484"/>
                    </a:cubicBezTo>
                    <a:cubicBezTo>
                      <a:pt x="1413" y="5484"/>
                      <a:pt x="1009" y="5148"/>
                      <a:pt x="1009" y="5148"/>
                    </a:cubicBezTo>
                    <a:cubicBezTo>
                      <a:pt x="1817" y="4812"/>
                      <a:pt x="1817" y="4812"/>
                      <a:pt x="1817" y="4812"/>
                    </a:cubicBezTo>
                    <a:cubicBezTo>
                      <a:pt x="1615" y="4701"/>
                      <a:pt x="1615" y="4701"/>
                      <a:pt x="1615" y="4701"/>
                    </a:cubicBezTo>
                    <a:cubicBezTo>
                      <a:pt x="1413" y="4253"/>
                      <a:pt x="1413" y="4253"/>
                      <a:pt x="1413" y="4253"/>
                    </a:cubicBezTo>
                    <a:cubicBezTo>
                      <a:pt x="807" y="4589"/>
                      <a:pt x="404" y="4812"/>
                      <a:pt x="202" y="5148"/>
                    </a:cubicBezTo>
                    <a:cubicBezTo>
                      <a:pt x="202" y="5260"/>
                      <a:pt x="202" y="5596"/>
                      <a:pt x="0" y="5484"/>
                    </a:cubicBezTo>
                    <a:cubicBezTo>
                      <a:pt x="0" y="5484"/>
                      <a:pt x="202" y="5708"/>
                      <a:pt x="404" y="5820"/>
                    </a:cubicBezTo>
                    <a:cubicBezTo>
                      <a:pt x="404" y="5820"/>
                      <a:pt x="606" y="5820"/>
                      <a:pt x="606" y="5820"/>
                    </a:cubicBezTo>
                    <a:cubicBezTo>
                      <a:pt x="606" y="5932"/>
                      <a:pt x="606" y="5932"/>
                      <a:pt x="606" y="5932"/>
                    </a:cubicBezTo>
                    <a:cubicBezTo>
                      <a:pt x="606" y="5820"/>
                      <a:pt x="404" y="6155"/>
                      <a:pt x="404" y="6267"/>
                    </a:cubicBezTo>
                    <a:cubicBezTo>
                      <a:pt x="404" y="6267"/>
                      <a:pt x="807" y="6491"/>
                      <a:pt x="807" y="6491"/>
                    </a:cubicBezTo>
                    <a:cubicBezTo>
                      <a:pt x="1009" y="6715"/>
                      <a:pt x="807" y="7051"/>
                      <a:pt x="606" y="7163"/>
                    </a:cubicBezTo>
                    <a:cubicBezTo>
                      <a:pt x="1413" y="7498"/>
                      <a:pt x="2019" y="7722"/>
                      <a:pt x="2624" y="8170"/>
                    </a:cubicBezTo>
                    <a:cubicBezTo>
                      <a:pt x="2624" y="8170"/>
                      <a:pt x="3028" y="8282"/>
                      <a:pt x="3028" y="8282"/>
                    </a:cubicBezTo>
                    <a:cubicBezTo>
                      <a:pt x="3028" y="8394"/>
                      <a:pt x="3028" y="8506"/>
                      <a:pt x="3028" y="8506"/>
                    </a:cubicBezTo>
                    <a:cubicBezTo>
                      <a:pt x="3230" y="8730"/>
                      <a:pt x="3836" y="8730"/>
                      <a:pt x="4037" y="8953"/>
                    </a:cubicBezTo>
                    <a:cubicBezTo>
                      <a:pt x="4037" y="8953"/>
                      <a:pt x="4037" y="9065"/>
                      <a:pt x="4037" y="9177"/>
                    </a:cubicBezTo>
                    <a:cubicBezTo>
                      <a:pt x="4441" y="9401"/>
                      <a:pt x="4845" y="9513"/>
                      <a:pt x="5249" y="9737"/>
                    </a:cubicBezTo>
                    <a:cubicBezTo>
                      <a:pt x="5450" y="9961"/>
                      <a:pt x="5652" y="10184"/>
                      <a:pt x="5854" y="10408"/>
                    </a:cubicBezTo>
                    <a:cubicBezTo>
                      <a:pt x="5854" y="10408"/>
                      <a:pt x="6056" y="10408"/>
                      <a:pt x="6056" y="10520"/>
                    </a:cubicBezTo>
                    <a:cubicBezTo>
                      <a:pt x="6258" y="10632"/>
                      <a:pt x="6056" y="10744"/>
                      <a:pt x="6258" y="10968"/>
                    </a:cubicBezTo>
                    <a:cubicBezTo>
                      <a:pt x="6258" y="10968"/>
                      <a:pt x="6662" y="10968"/>
                      <a:pt x="6662" y="11080"/>
                    </a:cubicBezTo>
                    <a:cubicBezTo>
                      <a:pt x="6662" y="11192"/>
                      <a:pt x="6662" y="11416"/>
                      <a:pt x="6662" y="11639"/>
                    </a:cubicBezTo>
                    <a:cubicBezTo>
                      <a:pt x="6662" y="11639"/>
                      <a:pt x="7065" y="11863"/>
                      <a:pt x="7065" y="11863"/>
                    </a:cubicBezTo>
                    <a:cubicBezTo>
                      <a:pt x="7065" y="12087"/>
                      <a:pt x="7065" y="12199"/>
                      <a:pt x="7065" y="12423"/>
                    </a:cubicBezTo>
                    <a:cubicBezTo>
                      <a:pt x="7065" y="12423"/>
                      <a:pt x="7873" y="13318"/>
                      <a:pt x="7267" y="13318"/>
                    </a:cubicBezTo>
                    <a:cubicBezTo>
                      <a:pt x="7671" y="13654"/>
                      <a:pt x="8277" y="13766"/>
                      <a:pt x="8075" y="14213"/>
                    </a:cubicBezTo>
                    <a:cubicBezTo>
                      <a:pt x="8075" y="14213"/>
                      <a:pt x="8075" y="14437"/>
                      <a:pt x="8075" y="14437"/>
                    </a:cubicBezTo>
                    <a:cubicBezTo>
                      <a:pt x="8277" y="14437"/>
                      <a:pt x="8479" y="14437"/>
                      <a:pt x="8680" y="14437"/>
                    </a:cubicBezTo>
                    <a:cubicBezTo>
                      <a:pt x="8882" y="14661"/>
                      <a:pt x="9084" y="15109"/>
                      <a:pt x="9286" y="15333"/>
                    </a:cubicBezTo>
                    <a:cubicBezTo>
                      <a:pt x="9286" y="15445"/>
                      <a:pt x="9488" y="15445"/>
                      <a:pt x="9690" y="15556"/>
                    </a:cubicBezTo>
                    <a:cubicBezTo>
                      <a:pt x="9892" y="16004"/>
                      <a:pt x="9690" y="16452"/>
                      <a:pt x="9488" y="16788"/>
                    </a:cubicBezTo>
                    <a:cubicBezTo>
                      <a:pt x="9892" y="17011"/>
                      <a:pt x="10497" y="17347"/>
                      <a:pt x="10901" y="17795"/>
                    </a:cubicBezTo>
                    <a:cubicBezTo>
                      <a:pt x="10901" y="17907"/>
                      <a:pt x="10699" y="18019"/>
                      <a:pt x="10901" y="18131"/>
                    </a:cubicBezTo>
                    <a:cubicBezTo>
                      <a:pt x="11103" y="18242"/>
                      <a:pt x="12112" y="18466"/>
                      <a:pt x="12314" y="18690"/>
                    </a:cubicBezTo>
                    <a:cubicBezTo>
                      <a:pt x="12718" y="18802"/>
                      <a:pt x="13121" y="18914"/>
                      <a:pt x="13323" y="19138"/>
                    </a:cubicBezTo>
                    <a:cubicBezTo>
                      <a:pt x="13525" y="19138"/>
                      <a:pt x="13323" y="19250"/>
                      <a:pt x="13525" y="19362"/>
                    </a:cubicBezTo>
                    <a:cubicBezTo>
                      <a:pt x="13525" y="19362"/>
                      <a:pt x="13727" y="19362"/>
                      <a:pt x="13929" y="19362"/>
                    </a:cubicBezTo>
                    <a:cubicBezTo>
                      <a:pt x="13929" y="19362"/>
                      <a:pt x="14131" y="19474"/>
                      <a:pt x="14333" y="19585"/>
                    </a:cubicBezTo>
                    <a:cubicBezTo>
                      <a:pt x="14535" y="19585"/>
                      <a:pt x="14736" y="19585"/>
                      <a:pt x="15140" y="19585"/>
                    </a:cubicBezTo>
                    <a:cubicBezTo>
                      <a:pt x="15140" y="19585"/>
                      <a:pt x="15140" y="19809"/>
                      <a:pt x="15140" y="19809"/>
                    </a:cubicBezTo>
                    <a:cubicBezTo>
                      <a:pt x="15948" y="19921"/>
                      <a:pt x="16150" y="20033"/>
                      <a:pt x="16755" y="20257"/>
                    </a:cubicBezTo>
                    <a:cubicBezTo>
                      <a:pt x="16755" y="20257"/>
                      <a:pt x="16957" y="20145"/>
                      <a:pt x="17159" y="20257"/>
                    </a:cubicBezTo>
                    <a:cubicBezTo>
                      <a:pt x="17361" y="20257"/>
                      <a:pt x="17563" y="20481"/>
                      <a:pt x="17764" y="20481"/>
                    </a:cubicBezTo>
                    <a:cubicBezTo>
                      <a:pt x="17966" y="20481"/>
                      <a:pt x="18168" y="20481"/>
                      <a:pt x="18168" y="20481"/>
                    </a:cubicBezTo>
                    <a:cubicBezTo>
                      <a:pt x="18572" y="20705"/>
                      <a:pt x="18370" y="20928"/>
                      <a:pt x="18774" y="21152"/>
                    </a:cubicBezTo>
                    <a:cubicBezTo>
                      <a:pt x="18774" y="21264"/>
                      <a:pt x="19178" y="21488"/>
                      <a:pt x="19581" y="21600"/>
                    </a:cubicBezTo>
                    <a:cubicBezTo>
                      <a:pt x="19581" y="21600"/>
                      <a:pt x="19985" y="21488"/>
                      <a:pt x="20187" y="21264"/>
                    </a:cubicBezTo>
                    <a:cubicBezTo>
                      <a:pt x="20187" y="21040"/>
                      <a:pt x="20591" y="20928"/>
                      <a:pt x="20591" y="20928"/>
                    </a:cubicBezTo>
                    <a:cubicBezTo>
                      <a:pt x="20187" y="20369"/>
                      <a:pt x="20187" y="20369"/>
                      <a:pt x="20187" y="20369"/>
                    </a:cubicBezTo>
                    <a:cubicBezTo>
                      <a:pt x="20187" y="20369"/>
                      <a:pt x="20994" y="19809"/>
                      <a:pt x="21196" y="19585"/>
                    </a:cubicBezTo>
                    <a:cubicBezTo>
                      <a:pt x="21600" y="19362"/>
                      <a:pt x="21196" y="19026"/>
                      <a:pt x="21196" y="19026"/>
                    </a:cubicBezTo>
                    <a:cubicBezTo>
                      <a:pt x="21196" y="19026"/>
                      <a:pt x="21196" y="19026"/>
                      <a:pt x="21196" y="19026"/>
                    </a:cubicBezTo>
                    <a:cubicBezTo>
                      <a:pt x="20994" y="18914"/>
                      <a:pt x="20591" y="18690"/>
                      <a:pt x="20389" y="18578"/>
                    </a:cubicBezTo>
                    <a:cubicBezTo>
                      <a:pt x="20187" y="18578"/>
                      <a:pt x="19985" y="18690"/>
                      <a:pt x="19783" y="18690"/>
                    </a:cubicBezTo>
                    <a:cubicBezTo>
                      <a:pt x="19783" y="18466"/>
                      <a:pt x="19783" y="18354"/>
                      <a:pt x="19783" y="18019"/>
                    </a:cubicBezTo>
                    <a:cubicBezTo>
                      <a:pt x="19985" y="18019"/>
                      <a:pt x="20187" y="18019"/>
                      <a:pt x="20187" y="18019"/>
                    </a:cubicBezTo>
                    <a:cubicBezTo>
                      <a:pt x="20389" y="18131"/>
                      <a:pt x="20591" y="18242"/>
                      <a:pt x="20793" y="18354"/>
                    </a:cubicBezTo>
                    <a:cubicBezTo>
                      <a:pt x="20793" y="18354"/>
                      <a:pt x="20591" y="18578"/>
                      <a:pt x="20793" y="18578"/>
                    </a:cubicBezTo>
                    <a:cubicBezTo>
                      <a:pt x="20793" y="18578"/>
                      <a:pt x="20793" y="18690"/>
                      <a:pt x="20994" y="18690"/>
                    </a:cubicBezTo>
                    <a:close/>
                  </a:path>
                </a:pathLst>
              </a:custGeom>
              <a:solidFill>
                <a:srgbClr val="EBF1DE"/>
              </a:solidFill>
              <a:ln w="3175" cap="rnd">
                <a:solidFill>
                  <a:srgbClr val="9EAD6E"/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 sz="1300"/>
                </a:pPr>
                <a:endParaRPr/>
              </a:p>
            </p:txBody>
          </p:sp>
          <p:sp>
            <p:nvSpPr>
              <p:cNvPr id="152" name="Freeform 106"/>
              <p:cNvSpPr/>
              <p:nvPr/>
            </p:nvSpPr>
            <p:spPr>
              <a:xfrm>
                <a:off x="1384648" y="3326838"/>
                <a:ext cx="176205" cy="23669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118" y="1174"/>
                    </a:moveTo>
                    <a:cubicBezTo>
                      <a:pt x="9847" y="470"/>
                      <a:pt x="9847" y="470"/>
                      <a:pt x="9847" y="470"/>
                    </a:cubicBezTo>
                    <a:cubicBezTo>
                      <a:pt x="7306" y="0"/>
                      <a:pt x="7306" y="0"/>
                      <a:pt x="7306" y="0"/>
                    </a:cubicBezTo>
                    <a:cubicBezTo>
                      <a:pt x="4129" y="235"/>
                      <a:pt x="4129" y="235"/>
                      <a:pt x="4129" y="235"/>
                    </a:cubicBezTo>
                    <a:cubicBezTo>
                      <a:pt x="4129" y="235"/>
                      <a:pt x="2541" y="1643"/>
                      <a:pt x="2541" y="2113"/>
                    </a:cubicBezTo>
                    <a:cubicBezTo>
                      <a:pt x="2541" y="2348"/>
                      <a:pt x="1588" y="3522"/>
                      <a:pt x="1588" y="3522"/>
                    </a:cubicBezTo>
                    <a:cubicBezTo>
                      <a:pt x="1588" y="4226"/>
                      <a:pt x="1588" y="4226"/>
                      <a:pt x="1588" y="4226"/>
                    </a:cubicBezTo>
                    <a:cubicBezTo>
                      <a:pt x="0" y="7043"/>
                      <a:pt x="0" y="7043"/>
                      <a:pt x="0" y="7043"/>
                    </a:cubicBezTo>
                    <a:cubicBezTo>
                      <a:pt x="1588" y="7748"/>
                      <a:pt x="1588" y="7748"/>
                      <a:pt x="1588" y="7748"/>
                    </a:cubicBezTo>
                    <a:cubicBezTo>
                      <a:pt x="1588" y="7748"/>
                      <a:pt x="1906" y="8452"/>
                      <a:pt x="2224" y="8687"/>
                    </a:cubicBezTo>
                    <a:cubicBezTo>
                      <a:pt x="2541" y="9157"/>
                      <a:pt x="2541" y="9626"/>
                      <a:pt x="3176" y="9861"/>
                    </a:cubicBezTo>
                    <a:cubicBezTo>
                      <a:pt x="3812" y="9861"/>
                      <a:pt x="3812" y="10330"/>
                      <a:pt x="4447" y="10565"/>
                    </a:cubicBezTo>
                    <a:cubicBezTo>
                      <a:pt x="4765" y="11035"/>
                      <a:pt x="4765" y="12209"/>
                      <a:pt x="5718" y="12209"/>
                    </a:cubicBezTo>
                    <a:cubicBezTo>
                      <a:pt x="6353" y="12209"/>
                      <a:pt x="6353" y="12443"/>
                      <a:pt x="7306" y="13148"/>
                    </a:cubicBezTo>
                    <a:cubicBezTo>
                      <a:pt x="7941" y="13852"/>
                      <a:pt x="8576" y="13148"/>
                      <a:pt x="9212" y="13617"/>
                    </a:cubicBezTo>
                    <a:cubicBezTo>
                      <a:pt x="9847" y="14087"/>
                      <a:pt x="9847" y="14322"/>
                      <a:pt x="10165" y="14322"/>
                    </a:cubicBezTo>
                    <a:cubicBezTo>
                      <a:pt x="10800" y="14557"/>
                      <a:pt x="11118" y="15496"/>
                      <a:pt x="12071" y="15965"/>
                    </a:cubicBezTo>
                    <a:cubicBezTo>
                      <a:pt x="13024" y="16200"/>
                      <a:pt x="12071" y="16670"/>
                      <a:pt x="12071" y="17374"/>
                    </a:cubicBezTo>
                    <a:cubicBezTo>
                      <a:pt x="12071" y="18078"/>
                      <a:pt x="11435" y="18783"/>
                      <a:pt x="10800" y="19252"/>
                    </a:cubicBezTo>
                    <a:cubicBezTo>
                      <a:pt x="10482" y="19957"/>
                      <a:pt x="9847" y="20896"/>
                      <a:pt x="9847" y="20896"/>
                    </a:cubicBezTo>
                    <a:cubicBezTo>
                      <a:pt x="9847" y="20896"/>
                      <a:pt x="10165" y="21130"/>
                      <a:pt x="10800" y="20896"/>
                    </a:cubicBezTo>
                    <a:cubicBezTo>
                      <a:pt x="11435" y="20896"/>
                      <a:pt x="12071" y="20896"/>
                      <a:pt x="12706" y="21130"/>
                    </a:cubicBezTo>
                    <a:cubicBezTo>
                      <a:pt x="13341" y="21600"/>
                      <a:pt x="13976" y="21365"/>
                      <a:pt x="14612" y="21365"/>
                    </a:cubicBezTo>
                    <a:cubicBezTo>
                      <a:pt x="15247" y="21365"/>
                      <a:pt x="16200" y="21365"/>
                      <a:pt x="16835" y="21600"/>
                    </a:cubicBezTo>
                    <a:cubicBezTo>
                      <a:pt x="17788" y="21600"/>
                      <a:pt x="18424" y="21365"/>
                      <a:pt x="18424" y="21365"/>
                    </a:cubicBezTo>
                    <a:cubicBezTo>
                      <a:pt x="18424" y="21365"/>
                      <a:pt x="18741" y="21365"/>
                      <a:pt x="18741" y="20896"/>
                    </a:cubicBezTo>
                    <a:cubicBezTo>
                      <a:pt x="19059" y="20426"/>
                      <a:pt x="19694" y="20191"/>
                      <a:pt x="20329" y="19722"/>
                    </a:cubicBezTo>
                    <a:cubicBezTo>
                      <a:pt x="20647" y="19487"/>
                      <a:pt x="20647" y="18078"/>
                      <a:pt x="20329" y="17843"/>
                    </a:cubicBezTo>
                    <a:cubicBezTo>
                      <a:pt x="20012" y="17374"/>
                      <a:pt x="20965" y="16670"/>
                      <a:pt x="20965" y="16670"/>
                    </a:cubicBezTo>
                    <a:cubicBezTo>
                      <a:pt x="20965" y="16670"/>
                      <a:pt x="20647" y="14791"/>
                      <a:pt x="21282" y="14322"/>
                    </a:cubicBezTo>
                    <a:cubicBezTo>
                      <a:pt x="21600" y="13852"/>
                      <a:pt x="21600" y="12678"/>
                      <a:pt x="21600" y="12209"/>
                    </a:cubicBezTo>
                    <a:cubicBezTo>
                      <a:pt x="21600" y="11974"/>
                      <a:pt x="20647" y="12209"/>
                      <a:pt x="20012" y="12443"/>
                    </a:cubicBezTo>
                    <a:cubicBezTo>
                      <a:pt x="19694" y="12678"/>
                      <a:pt x="19376" y="11974"/>
                      <a:pt x="19376" y="11270"/>
                    </a:cubicBezTo>
                    <a:cubicBezTo>
                      <a:pt x="19376" y="10565"/>
                      <a:pt x="19376" y="9861"/>
                      <a:pt x="19376" y="8922"/>
                    </a:cubicBezTo>
                    <a:cubicBezTo>
                      <a:pt x="19376" y="8217"/>
                      <a:pt x="19059" y="7983"/>
                      <a:pt x="18106" y="7983"/>
                    </a:cubicBezTo>
                    <a:cubicBezTo>
                      <a:pt x="17153" y="7983"/>
                      <a:pt x="17153" y="7278"/>
                      <a:pt x="17153" y="7278"/>
                    </a:cubicBezTo>
                    <a:cubicBezTo>
                      <a:pt x="16835" y="6809"/>
                      <a:pt x="16835" y="6809"/>
                      <a:pt x="16835" y="6809"/>
                    </a:cubicBezTo>
                    <a:cubicBezTo>
                      <a:pt x="16200" y="7043"/>
                      <a:pt x="16200" y="7043"/>
                      <a:pt x="16200" y="7043"/>
                    </a:cubicBezTo>
                    <a:cubicBezTo>
                      <a:pt x="16200" y="7043"/>
                      <a:pt x="13024" y="7043"/>
                      <a:pt x="13024" y="6574"/>
                    </a:cubicBezTo>
                    <a:cubicBezTo>
                      <a:pt x="13024" y="5870"/>
                      <a:pt x="12388" y="5635"/>
                      <a:pt x="12706" y="4696"/>
                    </a:cubicBezTo>
                    <a:cubicBezTo>
                      <a:pt x="12706" y="3991"/>
                      <a:pt x="13024" y="3287"/>
                      <a:pt x="12388" y="2817"/>
                    </a:cubicBezTo>
                    <a:cubicBezTo>
                      <a:pt x="12071" y="2348"/>
                      <a:pt x="11753" y="2113"/>
                      <a:pt x="11753" y="2113"/>
                    </a:cubicBezTo>
                    <a:lnTo>
                      <a:pt x="11118" y="1174"/>
                    </a:lnTo>
                    <a:close/>
                  </a:path>
                </a:pathLst>
              </a:custGeom>
              <a:solidFill>
                <a:srgbClr val="EBF1DE"/>
              </a:solidFill>
              <a:ln w="3175" cap="flat">
                <a:solidFill>
                  <a:srgbClr val="9EAD6E"/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 sz="1300"/>
                </a:pPr>
                <a:endParaRPr/>
              </a:p>
            </p:txBody>
          </p:sp>
          <p:sp>
            <p:nvSpPr>
              <p:cNvPr id="153" name="Freeform 107"/>
              <p:cNvSpPr/>
              <p:nvPr/>
            </p:nvSpPr>
            <p:spPr>
              <a:xfrm>
                <a:off x="1384648" y="3326838"/>
                <a:ext cx="176205" cy="23669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118" y="1174"/>
                    </a:moveTo>
                    <a:cubicBezTo>
                      <a:pt x="9847" y="470"/>
                      <a:pt x="9847" y="470"/>
                      <a:pt x="9847" y="470"/>
                    </a:cubicBezTo>
                    <a:cubicBezTo>
                      <a:pt x="7306" y="0"/>
                      <a:pt x="7306" y="0"/>
                      <a:pt x="7306" y="0"/>
                    </a:cubicBezTo>
                    <a:cubicBezTo>
                      <a:pt x="4129" y="235"/>
                      <a:pt x="4129" y="235"/>
                      <a:pt x="4129" y="235"/>
                    </a:cubicBezTo>
                    <a:cubicBezTo>
                      <a:pt x="4129" y="235"/>
                      <a:pt x="2541" y="1643"/>
                      <a:pt x="2541" y="2113"/>
                    </a:cubicBezTo>
                    <a:cubicBezTo>
                      <a:pt x="2541" y="2348"/>
                      <a:pt x="1588" y="3522"/>
                      <a:pt x="1588" y="3522"/>
                    </a:cubicBezTo>
                    <a:cubicBezTo>
                      <a:pt x="1588" y="4226"/>
                      <a:pt x="1588" y="4226"/>
                      <a:pt x="1588" y="4226"/>
                    </a:cubicBezTo>
                    <a:cubicBezTo>
                      <a:pt x="0" y="7043"/>
                      <a:pt x="0" y="7043"/>
                      <a:pt x="0" y="7043"/>
                    </a:cubicBezTo>
                    <a:cubicBezTo>
                      <a:pt x="1588" y="7748"/>
                      <a:pt x="1588" y="7748"/>
                      <a:pt x="1588" y="7748"/>
                    </a:cubicBezTo>
                    <a:cubicBezTo>
                      <a:pt x="1588" y="7748"/>
                      <a:pt x="1906" y="8452"/>
                      <a:pt x="2224" y="8687"/>
                    </a:cubicBezTo>
                    <a:cubicBezTo>
                      <a:pt x="2541" y="9157"/>
                      <a:pt x="2541" y="9626"/>
                      <a:pt x="3176" y="9861"/>
                    </a:cubicBezTo>
                    <a:cubicBezTo>
                      <a:pt x="3812" y="9861"/>
                      <a:pt x="3812" y="10330"/>
                      <a:pt x="4447" y="10565"/>
                    </a:cubicBezTo>
                    <a:cubicBezTo>
                      <a:pt x="4765" y="11035"/>
                      <a:pt x="4765" y="12209"/>
                      <a:pt x="5718" y="12209"/>
                    </a:cubicBezTo>
                    <a:cubicBezTo>
                      <a:pt x="6353" y="12209"/>
                      <a:pt x="6353" y="12443"/>
                      <a:pt x="7306" y="13148"/>
                    </a:cubicBezTo>
                    <a:cubicBezTo>
                      <a:pt x="7941" y="13852"/>
                      <a:pt x="8576" y="13148"/>
                      <a:pt x="9212" y="13617"/>
                    </a:cubicBezTo>
                    <a:cubicBezTo>
                      <a:pt x="9847" y="14087"/>
                      <a:pt x="9847" y="14322"/>
                      <a:pt x="10165" y="14322"/>
                    </a:cubicBezTo>
                    <a:cubicBezTo>
                      <a:pt x="10800" y="14557"/>
                      <a:pt x="11118" y="15496"/>
                      <a:pt x="12071" y="15965"/>
                    </a:cubicBezTo>
                    <a:cubicBezTo>
                      <a:pt x="13024" y="16200"/>
                      <a:pt x="12071" y="16670"/>
                      <a:pt x="12071" y="17374"/>
                    </a:cubicBezTo>
                    <a:cubicBezTo>
                      <a:pt x="12071" y="18078"/>
                      <a:pt x="11435" y="18783"/>
                      <a:pt x="10800" y="19252"/>
                    </a:cubicBezTo>
                    <a:cubicBezTo>
                      <a:pt x="10482" y="19957"/>
                      <a:pt x="9847" y="20896"/>
                      <a:pt x="9847" y="20896"/>
                    </a:cubicBezTo>
                    <a:cubicBezTo>
                      <a:pt x="9847" y="20896"/>
                      <a:pt x="10165" y="21130"/>
                      <a:pt x="10800" y="20896"/>
                    </a:cubicBezTo>
                    <a:cubicBezTo>
                      <a:pt x="11435" y="20896"/>
                      <a:pt x="12071" y="20896"/>
                      <a:pt x="12706" y="21130"/>
                    </a:cubicBezTo>
                    <a:cubicBezTo>
                      <a:pt x="13341" y="21600"/>
                      <a:pt x="13976" y="21365"/>
                      <a:pt x="14612" y="21365"/>
                    </a:cubicBezTo>
                    <a:cubicBezTo>
                      <a:pt x="15247" y="21365"/>
                      <a:pt x="16200" y="21365"/>
                      <a:pt x="16835" y="21600"/>
                    </a:cubicBezTo>
                    <a:cubicBezTo>
                      <a:pt x="17788" y="21600"/>
                      <a:pt x="18424" y="21365"/>
                      <a:pt x="18424" y="21365"/>
                    </a:cubicBezTo>
                    <a:cubicBezTo>
                      <a:pt x="18424" y="21365"/>
                      <a:pt x="18741" y="21365"/>
                      <a:pt x="18741" y="20896"/>
                    </a:cubicBezTo>
                    <a:cubicBezTo>
                      <a:pt x="19059" y="20426"/>
                      <a:pt x="19694" y="20191"/>
                      <a:pt x="20329" y="19722"/>
                    </a:cubicBezTo>
                    <a:cubicBezTo>
                      <a:pt x="20647" y="19487"/>
                      <a:pt x="20647" y="18078"/>
                      <a:pt x="20329" y="17843"/>
                    </a:cubicBezTo>
                    <a:cubicBezTo>
                      <a:pt x="20012" y="17374"/>
                      <a:pt x="20965" y="16670"/>
                      <a:pt x="20965" y="16670"/>
                    </a:cubicBezTo>
                    <a:cubicBezTo>
                      <a:pt x="20965" y="16670"/>
                      <a:pt x="20647" y="14791"/>
                      <a:pt x="21282" y="14322"/>
                    </a:cubicBezTo>
                    <a:cubicBezTo>
                      <a:pt x="21600" y="13852"/>
                      <a:pt x="21600" y="12678"/>
                      <a:pt x="21600" y="12209"/>
                    </a:cubicBezTo>
                    <a:cubicBezTo>
                      <a:pt x="21600" y="11974"/>
                      <a:pt x="20647" y="12209"/>
                      <a:pt x="20012" y="12443"/>
                    </a:cubicBezTo>
                    <a:cubicBezTo>
                      <a:pt x="19694" y="12678"/>
                      <a:pt x="19376" y="11974"/>
                      <a:pt x="19376" y="11270"/>
                    </a:cubicBezTo>
                    <a:cubicBezTo>
                      <a:pt x="19376" y="10565"/>
                      <a:pt x="19376" y="9861"/>
                      <a:pt x="19376" y="8922"/>
                    </a:cubicBezTo>
                    <a:cubicBezTo>
                      <a:pt x="19376" y="8217"/>
                      <a:pt x="19059" y="7983"/>
                      <a:pt x="18106" y="7983"/>
                    </a:cubicBezTo>
                    <a:cubicBezTo>
                      <a:pt x="17153" y="7983"/>
                      <a:pt x="17153" y="7278"/>
                      <a:pt x="17153" y="7278"/>
                    </a:cubicBezTo>
                    <a:cubicBezTo>
                      <a:pt x="16835" y="6809"/>
                      <a:pt x="16835" y="6809"/>
                      <a:pt x="16835" y="6809"/>
                    </a:cubicBezTo>
                    <a:cubicBezTo>
                      <a:pt x="16200" y="7043"/>
                      <a:pt x="16200" y="7043"/>
                      <a:pt x="16200" y="7043"/>
                    </a:cubicBezTo>
                    <a:cubicBezTo>
                      <a:pt x="16200" y="7043"/>
                      <a:pt x="13024" y="7043"/>
                      <a:pt x="13024" y="6574"/>
                    </a:cubicBezTo>
                    <a:cubicBezTo>
                      <a:pt x="13024" y="5870"/>
                      <a:pt x="12388" y="5635"/>
                      <a:pt x="12706" y="4696"/>
                    </a:cubicBezTo>
                    <a:cubicBezTo>
                      <a:pt x="12706" y="3991"/>
                      <a:pt x="13024" y="3287"/>
                      <a:pt x="12388" y="2817"/>
                    </a:cubicBezTo>
                    <a:cubicBezTo>
                      <a:pt x="12071" y="2348"/>
                      <a:pt x="11753" y="2113"/>
                      <a:pt x="11753" y="2113"/>
                    </a:cubicBezTo>
                    <a:lnTo>
                      <a:pt x="11118" y="1174"/>
                    </a:lnTo>
                    <a:close/>
                  </a:path>
                </a:pathLst>
              </a:custGeom>
              <a:solidFill>
                <a:srgbClr val="EBF1DE"/>
              </a:solidFill>
              <a:ln w="3175" cap="rnd">
                <a:solidFill>
                  <a:srgbClr val="9EAD6E"/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 sz="1300"/>
                </a:pPr>
                <a:endParaRPr/>
              </a:p>
            </p:txBody>
          </p:sp>
          <p:sp>
            <p:nvSpPr>
              <p:cNvPr id="154" name="Freeform 108"/>
              <p:cNvSpPr/>
              <p:nvPr/>
            </p:nvSpPr>
            <p:spPr>
              <a:xfrm>
                <a:off x="5894945" y="2862658"/>
                <a:ext cx="340574" cy="23669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64" y="1409"/>
                    </a:moveTo>
                    <a:cubicBezTo>
                      <a:pt x="327" y="10565"/>
                      <a:pt x="327" y="10565"/>
                      <a:pt x="327" y="10565"/>
                    </a:cubicBezTo>
                    <a:cubicBezTo>
                      <a:pt x="0" y="11270"/>
                      <a:pt x="0" y="11270"/>
                      <a:pt x="0" y="11270"/>
                    </a:cubicBezTo>
                    <a:cubicBezTo>
                      <a:pt x="327" y="12209"/>
                      <a:pt x="327" y="12209"/>
                      <a:pt x="327" y="12209"/>
                    </a:cubicBezTo>
                    <a:cubicBezTo>
                      <a:pt x="327" y="17609"/>
                      <a:pt x="327" y="17609"/>
                      <a:pt x="327" y="17609"/>
                    </a:cubicBezTo>
                    <a:cubicBezTo>
                      <a:pt x="818" y="17609"/>
                      <a:pt x="1473" y="17609"/>
                      <a:pt x="1800" y="17609"/>
                    </a:cubicBezTo>
                    <a:cubicBezTo>
                      <a:pt x="1800" y="17609"/>
                      <a:pt x="2127" y="17139"/>
                      <a:pt x="2127" y="17139"/>
                    </a:cubicBezTo>
                    <a:cubicBezTo>
                      <a:pt x="2291" y="17139"/>
                      <a:pt x="2291" y="17374"/>
                      <a:pt x="2291" y="17374"/>
                    </a:cubicBezTo>
                    <a:cubicBezTo>
                      <a:pt x="2782" y="17609"/>
                      <a:pt x="3600" y="17139"/>
                      <a:pt x="3764" y="16904"/>
                    </a:cubicBezTo>
                    <a:cubicBezTo>
                      <a:pt x="3764" y="16670"/>
                      <a:pt x="3764" y="16670"/>
                      <a:pt x="3764" y="16670"/>
                    </a:cubicBezTo>
                    <a:cubicBezTo>
                      <a:pt x="3764" y="16670"/>
                      <a:pt x="4091" y="16435"/>
                      <a:pt x="4091" y="16435"/>
                    </a:cubicBezTo>
                    <a:cubicBezTo>
                      <a:pt x="4091" y="15965"/>
                      <a:pt x="3927" y="15730"/>
                      <a:pt x="3927" y="15261"/>
                    </a:cubicBezTo>
                    <a:cubicBezTo>
                      <a:pt x="3927" y="15261"/>
                      <a:pt x="4255" y="14557"/>
                      <a:pt x="4255" y="14557"/>
                    </a:cubicBezTo>
                    <a:cubicBezTo>
                      <a:pt x="4582" y="14557"/>
                      <a:pt x="4255" y="14557"/>
                      <a:pt x="4418" y="14791"/>
                    </a:cubicBezTo>
                    <a:cubicBezTo>
                      <a:pt x="4745" y="15026"/>
                      <a:pt x="4582" y="14557"/>
                      <a:pt x="5073" y="14557"/>
                    </a:cubicBezTo>
                    <a:cubicBezTo>
                      <a:pt x="5236" y="14557"/>
                      <a:pt x="5564" y="15026"/>
                      <a:pt x="5727" y="15026"/>
                    </a:cubicBezTo>
                    <a:cubicBezTo>
                      <a:pt x="6218" y="15261"/>
                      <a:pt x="6545" y="14791"/>
                      <a:pt x="7036" y="15261"/>
                    </a:cubicBezTo>
                    <a:cubicBezTo>
                      <a:pt x="7200" y="15261"/>
                      <a:pt x="8018" y="16435"/>
                      <a:pt x="8018" y="16670"/>
                    </a:cubicBezTo>
                    <a:cubicBezTo>
                      <a:pt x="8182" y="16904"/>
                      <a:pt x="8018" y="17374"/>
                      <a:pt x="8018" y="17609"/>
                    </a:cubicBezTo>
                    <a:cubicBezTo>
                      <a:pt x="8345" y="17609"/>
                      <a:pt x="8345" y="17609"/>
                      <a:pt x="8345" y="17609"/>
                    </a:cubicBezTo>
                    <a:cubicBezTo>
                      <a:pt x="8345" y="17843"/>
                      <a:pt x="8345" y="17843"/>
                      <a:pt x="8345" y="17843"/>
                    </a:cubicBezTo>
                    <a:cubicBezTo>
                      <a:pt x="8673" y="18783"/>
                      <a:pt x="8836" y="18078"/>
                      <a:pt x="9164" y="18548"/>
                    </a:cubicBezTo>
                    <a:cubicBezTo>
                      <a:pt x="9164" y="18548"/>
                      <a:pt x="9164" y="18783"/>
                      <a:pt x="9164" y="19017"/>
                    </a:cubicBezTo>
                    <a:cubicBezTo>
                      <a:pt x="9164" y="19252"/>
                      <a:pt x="9818" y="19252"/>
                      <a:pt x="9818" y="19722"/>
                    </a:cubicBezTo>
                    <a:cubicBezTo>
                      <a:pt x="9818" y="19722"/>
                      <a:pt x="9818" y="20191"/>
                      <a:pt x="9818" y="20191"/>
                    </a:cubicBezTo>
                    <a:cubicBezTo>
                      <a:pt x="9982" y="20426"/>
                      <a:pt x="10145" y="20191"/>
                      <a:pt x="10309" y="20191"/>
                    </a:cubicBezTo>
                    <a:cubicBezTo>
                      <a:pt x="10309" y="20191"/>
                      <a:pt x="10636" y="20661"/>
                      <a:pt x="10636" y="20661"/>
                    </a:cubicBezTo>
                    <a:cubicBezTo>
                      <a:pt x="10964" y="20896"/>
                      <a:pt x="10964" y="20426"/>
                      <a:pt x="11127" y="20661"/>
                    </a:cubicBezTo>
                    <a:cubicBezTo>
                      <a:pt x="11291" y="20896"/>
                      <a:pt x="11291" y="20896"/>
                      <a:pt x="11291" y="20896"/>
                    </a:cubicBezTo>
                    <a:cubicBezTo>
                      <a:pt x="11782" y="21130"/>
                      <a:pt x="12109" y="20896"/>
                      <a:pt x="12436" y="21130"/>
                    </a:cubicBezTo>
                    <a:cubicBezTo>
                      <a:pt x="12436" y="21130"/>
                      <a:pt x="12600" y="21365"/>
                      <a:pt x="12600" y="21600"/>
                    </a:cubicBezTo>
                    <a:cubicBezTo>
                      <a:pt x="12927" y="21600"/>
                      <a:pt x="13255" y="21600"/>
                      <a:pt x="13582" y="21600"/>
                    </a:cubicBezTo>
                    <a:cubicBezTo>
                      <a:pt x="13582" y="21365"/>
                      <a:pt x="13582" y="21130"/>
                      <a:pt x="13582" y="20661"/>
                    </a:cubicBezTo>
                    <a:cubicBezTo>
                      <a:pt x="13418" y="20661"/>
                      <a:pt x="13255" y="20661"/>
                      <a:pt x="12927" y="20661"/>
                    </a:cubicBezTo>
                    <a:cubicBezTo>
                      <a:pt x="12927" y="20426"/>
                      <a:pt x="12927" y="20191"/>
                      <a:pt x="12764" y="20191"/>
                    </a:cubicBezTo>
                    <a:cubicBezTo>
                      <a:pt x="12764" y="19722"/>
                      <a:pt x="12927" y="19722"/>
                      <a:pt x="12927" y="19487"/>
                    </a:cubicBezTo>
                    <a:cubicBezTo>
                      <a:pt x="12764" y="19487"/>
                      <a:pt x="12600" y="19252"/>
                      <a:pt x="12600" y="19252"/>
                    </a:cubicBezTo>
                    <a:cubicBezTo>
                      <a:pt x="12273" y="19017"/>
                      <a:pt x="12273" y="19252"/>
                      <a:pt x="12109" y="19252"/>
                    </a:cubicBezTo>
                    <a:cubicBezTo>
                      <a:pt x="11945" y="18783"/>
                      <a:pt x="11782" y="18313"/>
                      <a:pt x="11782" y="17843"/>
                    </a:cubicBezTo>
                    <a:cubicBezTo>
                      <a:pt x="11455" y="17609"/>
                      <a:pt x="11291" y="17609"/>
                      <a:pt x="10964" y="17609"/>
                    </a:cubicBezTo>
                    <a:cubicBezTo>
                      <a:pt x="10800" y="17374"/>
                      <a:pt x="10964" y="16904"/>
                      <a:pt x="10964" y="16670"/>
                    </a:cubicBezTo>
                    <a:cubicBezTo>
                      <a:pt x="10964" y="16435"/>
                      <a:pt x="10636" y="16200"/>
                      <a:pt x="10636" y="16200"/>
                    </a:cubicBezTo>
                    <a:cubicBezTo>
                      <a:pt x="10636" y="15965"/>
                      <a:pt x="10636" y="15730"/>
                      <a:pt x="10636" y="15496"/>
                    </a:cubicBezTo>
                    <a:cubicBezTo>
                      <a:pt x="10473" y="15261"/>
                      <a:pt x="10309" y="15496"/>
                      <a:pt x="9982" y="15261"/>
                    </a:cubicBezTo>
                    <a:cubicBezTo>
                      <a:pt x="9327" y="14791"/>
                      <a:pt x="9164" y="13852"/>
                      <a:pt x="9327" y="12678"/>
                    </a:cubicBezTo>
                    <a:cubicBezTo>
                      <a:pt x="9000" y="12913"/>
                      <a:pt x="9164" y="11974"/>
                      <a:pt x="9164" y="11974"/>
                    </a:cubicBezTo>
                    <a:cubicBezTo>
                      <a:pt x="9327" y="11974"/>
                      <a:pt x="9491" y="12209"/>
                      <a:pt x="9655" y="12209"/>
                    </a:cubicBezTo>
                    <a:cubicBezTo>
                      <a:pt x="9982" y="11739"/>
                      <a:pt x="9982" y="11739"/>
                      <a:pt x="9982" y="11739"/>
                    </a:cubicBezTo>
                    <a:cubicBezTo>
                      <a:pt x="10145" y="11504"/>
                      <a:pt x="10145" y="11504"/>
                      <a:pt x="10145" y="11504"/>
                    </a:cubicBezTo>
                    <a:cubicBezTo>
                      <a:pt x="10145" y="11270"/>
                      <a:pt x="10145" y="10800"/>
                      <a:pt x="10145" y="10565"/>
                    </a:cubicBezTo>
                    <a:cubicBezTo>
                      <a:pt x="10145" y="10565"/>
                      <a:pt x="9982" y="10330"/>
                      <a:pt x="9982" y="10330"/>
                    </a:cubicBezTo>
                    <a:cubicBezTo>
                      <a:pt x="9818" y="10096"/>
                      <a:pt x="9982" y="10096"/>
                      <a:pt x="9818" y="9861"/>
                    </a:cubicBezTo>
                    <a:cubicBezTo>
                      <a:pt x="9491" y="9861"/>
                      <a:pt x="9491" y="9626"/>
                      <a:pt x="9327" y="9626"/>
                    </a:cubicBezTo>
                    <a:cubicBezTo>
                      <a:pt x="9327" y="9626"/>
                      <a:pt x="9164" y="9861"/>
                      <a:pt x="9164" y="9861"/>
                    </a:cubicBezTo>
                    <a:cubicBezTo>
                      <a:pt x="9164" y="9861"/>
                      <a:pt x="8836" y="9861"/>
                      <a:pt x="8836" y="9861"/>
                    </a:cubicBezTo>
                    <a:cubicBezTo>
                      <a:pt x="8836" y="9626"/>
                      <a:pt x="8673" y="9391"/>
                      <a:pt x="8673" y="9157"/>
                    </a:cubicBezTo>
                    <a:cubicBezTo>
                      <a:pt x="8345" y="8922"/>
                      <a:pt x="8345" y="8922"/>
                      <a:pt x="8345" y="8922"/>
                    </a:cubicBezTo>
                    <a:cubicBezTo>
                      <a:pt x="8345" y="8922"/>
                      <a:pt x="8509" y="8452"/>
                      <a:pt x="8345" y="8452"/>
                    </a:cubicBezTo>
                    <a:cubicBezTo>
                      <a:pt x="8018" y="8217"/>
                      <a:pt x="7364" y="8452"/>
                      <a:pt x="7036" y="7983"/>
                    </a:cubicBezTo>
                    <a:cubicBezTo>
                      <a:pt x="6873" y="7748"/>
                      <a:pt x="7200" y="7513"/>
                      <a:pt x="7036" y="7278"/>
                    </a:cubicBezTo>
                    <a:cubicBezTo>
                      <a:pt x="7036" y="6809"/>
                      <a:pt x="6382" y="5635"/>
                      <a:pt x="6218" y="5400"/>
                    </a:cubicBezTo>
                    <a:cubicBezTo>
                      <a:pt x="6055" y="5165"/>
                      <a:pt x="5727" y="5400"/>
                      <a:pt x="5564" y="5400"/>
                    </a:cubicBezTo>
                    <a:cubicBezTo>
                      <a:pt x="5236" y="5165"/>
                      <a:pt x="5236" y="4226"/>
                      <a:pt x="4909" y="4226"/>
                    </a:cubicBezTo>
                    <a:cubicBezTo>
                      <a:pt x="4745" y="3991"/>
                      <a:pt x="4418" y="4226"/>
                      <a:pt x="4255" y="4226"/>
                    </a:cubicBezTo>
                    <a:cubicBezTo>
                      <a:pt x="4255" y="4226"/>
                      <a:pt x="3927" y="3522"/>
                      <a:pt x="3927" y="3522"/>
                    </a:cubicBezTo>
                    <a:cubicBezTo>
                      <a:pt x="3600" y="3522"/>
                      <a:pt x="3436" y="3522"/>
                      <a:pt x="3273" y="3522"/>
                    </a:cubicBezTo>
                    <a:cubicBezTo>
                      <a:pt x="3109" y="3522"/>
                      <a:pt x="2945" y="3052"/>
                      <a:pt x="2945" y="3052"/>
                    </a:cubicBezTo>
                    <a:cubicBezTo>
                      <a:pt x="2455" y="2817"/>
                      <a:pt x="1964" y="2817"/>
                      <a:pt x="1636" y="2583"/>
                    </a:cubicBezTo>
                    <a:cubicBezTo>
                      <a:pt x="1145" y="2348"/>
                      <a:pt x="818" y="1878"/>
                      <a:pt x="491" y="1409"/>
                    </a:cubicBezTo>
                    <a:cubicBezTo>
                      <a:pt x="491" y="1174"/>
                      <a:pt x="491" y="1174"/>
                      <a:pt x="491" y="1174"/>
                    </a:cubicBezTo>
                    <a:cubicBezTo>
                      <a:pt x="327" y="1174"/>
                      <a:pt x="327" y="1409"/>
                      <a:pt x="164" y="1409"/>
                    </a:cubicBezTo>
                    <a:close/>
                    <a:moveTo>
                      <a:pt x="14564" y="20191"/>
                    </a:moveTo>
                    <a:cubicBezTo>
                      <a:pt x="14400" y="20191"/>
                      <a:pt x="14400" y="20661"/>
                      <a:pt x="14564" y="20661"/>
                    </a:cubicBezTo>
                    <a:cubicBezTo>
                      <a:pt x="14564" y="20661"/>
                      <a:pt x="14891" y="19957"/>
                      <a:pt x="14564" y="20191"/>
                    </a:cubicBezTo>
                    <a:close/>
                    <a:moveTo>
                      <a:pt x="13909" y="18783"/>
                    </a:moveTo>
                    <a:cubicBezTo>
                      <a:pt x="13745" y="19252"/>
                      <a:pt x="13745" y="19252"/>
                      <a:pt x="13745" y="19252"/>
                    </a:cubicBezTo>
                    <a:cubicBezTo>
                      <a:pt x="14073" y="19017"/>
                      <a:pt x="14073" y="19252"/>
                      <a:pt x="14236" y="19252"/>
                    </a:cubicBezTo>
                    <a:cubicBezTo>
                      <a:pt x="14236" y="19252"/>
                      <a:pt x="14236" y="18783"/>
                      <a:pt x="14236" y="18783"/>
                    </a:cubicBezTo>
                    <a:cubicBezTo>
                      <a:pt x="14073" y="18783"/>
                      <a:pt x="14073" y="18783"/>
                      <a:pt x="13909" y="18783"/>
                    </a:cubicBezTo>
                    <a:close/>
                    <a:moveTo>
                      <a:pt x="9818" y="8452"/>
                    </a:moveTo>
                    <a:cubicBezTo>
                      <a:pt x="9982" y="8922"/>
                      <a:pt x="9982" y="8922"/>
                      <a:pt x="9982" y="8922"/>
                    </a:cubicBezTo>
                    <a:cubicBezTo>
                      <a:pt x="9982" y="8922"/>
                      <a:pt x="10309" y="8922"/>
                      <a:pt x="10145" y="8922"/>
                    </a:cubicBezTo>
                    <a:cubicBezTo>
                      <a:pt x="10145" y="8922"/>
                      <a:pt x="10473" y="8687"/>
                      <a:pt x="10309" y="8452"/>
                    </a:cubicBezTo>
                    <a:cubicBezTo>
                      <a:pt x="10145" y="8452"/>
                      <a:pt x="9982" y="8452"/>
                      <a:pt x="9818" y="8452"/>
                    </a:cubicBezTo>
                    <a:close/>
                    <a:moveTo>
                      <a:pt x="8673" y="7513"/>
                    </a:moveTo>
                    <a:cubicBezTo>
                      <a:pt x="8673" y="7983"/>
                      <a:pt x="8673" y="7983"/>
                      <a:pt x="8673" y="7983"/>
                    </a:cubicBezTo>
                    <a:cubicBezTo>
                      <a:pt x="9000" y="7983"/>
                      <a:pt x="9000" y="7513"/>
                      <a:pt x="8673" y="7513"/>
                    </a:cubicBezTo>
                    <a:close/>
                    <a:moveTo>
                      <a:pt x="19309" y="7513"/>
                    </a:moveTo>
                    <a:cubicBezTo>
                      <a:pt x="19309" y="8217"/>
                      <a:pt x="19145" y="8687"/>
                      <a:pt x="19309" y="9391"/>
                    </a:cubicBezTo>
                    <a:cubicBezTo>
                      <a:pt x="19309" y="9626"/>
                      <a:pt x="19636" y="9861"/>
                      <a:pt x="19800" y="10330"/>
                    </a:cubicBezTo>
                    <a:cubicBezTo>
                      <a:pt x="19800" y="10330"/>
                      <a:pt x="19636" y="10800"/>
                      <a:pt x="19800" y="10800"/>
                    </a:cubicBezTo>
                    <a:cubicBezTo>
                      <a:pt x="19800" y="11035"/>
                      <a:pt x="19964" y="11035"/>
                      <a:pt x="20127" y="11270"/>
                    </a:cubicBezTo>
                    <a:cubicBezTo>
                      <a:pt x="20127" y="11270"/>
                      <a:pt x="20127" y="11504"/>
                      <a:pt x="20127" y="11739"/>
                    </a:cubicBezTo>
                    <a:cubicBezTo>
                      <a:pt x="20291" y="11974"/>
                      <a:pt x="20945" y="12209"/>
                      <a:pt x="21109" y="12443"/>
                    </a:cubicBezTo>
                    <a:cubicBezTo>
                      <a:pt x="21273" y="12209"/>
                      <a:pt x="21436" y="11974"/>
                      <a:pt x="21600" y="11739"/>
                    </a:cubicBezTo>
                    <a:cubicBezTo>
                      <a:pt x="21436" y="11504"/>
                      <a:pt x="21273" y="10800"/>
                      <a:pt x="21109" y="10330"/>
                    </a:cubicBezTo>
                    <a:cubicBezTo>
                      <a:pt x="21109" y="10330"/>
                      <a:pt x="20945" y="10330"/>
                      <a:pt x="20782" y="10330"/>
                    </a:cubicBezTo>
                    <a:cubicBezTo>
                      <a:pt x="20782" y="10330"/>
                      <a:pt x="20291" y="9626"/>
                      <a:pt x="20127" y="9391"/>
                    </a:cubicBezTo>
                    <a:cubicBezTo>
                      <a:pt x="20127" y="9391"/>
                      <a:pt x="20127" y="8922"/>
                      <a:pt x="20127" y="8922"/>
                    </a:cubicBezTo>
                    <a:cubicBezTo>
                      <a:pt x="20127" y="8687"/>
                      <a:pt x="19636" y="8452"/>
                      <a:pt x="19636" y="8452"/>
                    </a:cubicBezTo>
                    <a:cubicBezTo>
                      <a:pt x="19473" y="7983"/>
                      <a:pt x="19636" y="7748"/>
                      <a:pt x="19473" y="7513"/>
                    </a:cubicBezTo>
                    <a:lnTo>
                      <a:pt x="19309" y="7513"/>
                    </a:lnTo>
                    <a:close/>
                    <a:moveTo>
                      <a:pt x="15873" y="5635"/>
                    </a:moveTo>
                    <a:cubicBezTo>
                      <a:pt x="15055" y="6574"/>
                      <a:pt x="15873" y="6104"/>
                      <a:pt x="15545" y="6809"/>
                    </a:cubicBezTo>
                    <a:cubicBezTo>
                      <a:pt x="15545" y="7043"/>
                      <a:pt x="15055" y="7043"/>
                      <a:pt x="15055" y="7043"/>
                    </a:cubicBezTo>
                    <a:cubicBezTo>
                      <a:pt x="15055" y="7278"/>
                      <a:pt x="15055" y="7513"/>
                      <a:pt x="15055" y="7513"/>
                    </a:cubicBezTo>
                    <a:cubicBezTo>
                      <a:pt x="14891" y="8452"/>
                      <a:pt x="14400" y="8452"/>
                      <a:pt x="13745" y="8452"/>
                    </a:cubicBezTo>
                    <a:cubicBezTo>
                      <a:pt x="13582" y="7983"/>
                      <a:pt x="13582" y="8217"/>
                      <a:pt x="13582" y="7748"/>
                    </a:cubicBezTo>
                    <a:cubicBezTo>
                      <a:pt x="13255" y="8452"/>
                      <a:pt x="12927" y="9157"/>
                      <a:pt x="12109" y="9157"/>
                    </a:cubicBezTo>
                    <a:cubicBezTo>
                      <a:pt x="11945" y="9157"/>
                      <a:pt x="11782" y="8687"/>
                      <a:pt x="11455" y="8922"/>
                    </a:cubicBezTo>
                    <a:cubicBezTo>
                      <a:pt x="11455" y="8922"/>
                      <a:pt x="11127" y="9391"/>
                      <a:pt x="11127" y="9391"/>
                    </a:cubicBezTo>
                    <a:cubicBezTo>
                      <a:pt x="11291" y="9391"/>
                      <a:pt x="11618" y="9626"/>
                      <a:pt x="11945" y="9861"/>
                    </a:cubicBezTo>
                    <a:cubicBezTo>
                      <a:pt x="11945" y="9861"/>
                      <a:pt x="11945" y="10096"/>
                      <a:pt x="12109" y="10330"/>
                    </a:cubicBezTo>
                    <a:cubicBezTo>
                      <a:pt x="12436" y="10330"/>
                      <a:pt x="13091" y="10096"/>
                      <a:pt x="13255" y="10096"/>
                    </a:cubicBezTo>
                    <a:cubicBezTo>
                      <a:pt x="13745" y="10096"/>
                      <a:pt x="14236" y="10330"/>
                      <a:pt x="14564" y="9861"/>
                    </a:cubicBezTo>
                    <a:cubicBezTo>
                      <a:pt x="14727" y="9861"/>
                      <a:pt x="14891" y="9391"/>
                      <a:pt x="14891" y="9391"/>
                    </a:cubicBezTo>
                    <a:cubicBezTo>
                      <a:pt x="15055" y="9157"/>
                      <a:pt x="15218" y="9157"/>
                      <a:pt x="15382" y="8922"/>
                    </a:cubicBezTo>
                    <a:cubicBezTo>
                      <a:pt x="15382" y="8687"/>
                      <a:pt x="15382" y="8452"/>
                      <a:pt x="15545" y="8452"/>
                    </a:cubicBezTo>
                    <a:cubicBezTo>
                      <a:pt x="15709" y="8217"/>
                      <a:pt x="15873" y="8452"/>
                      <a:pt x="16200" y="8217"/>
                    </a:cubicBezTo>
                    <a:cubicBezTo>
                      <a:pt x="16200" y="7983"/>
                      <a:pt x="16364" y="7513"/>
                      <a:pt x="16200" y="7278"/>
                    </a:cubicBezTo>
                    <a:cubicBezTo>
                      <a:pt x="16200" y="7278"/>
                      <a:pt x="16364" y="7278"/>
                      <a:pt x="16527" y="7043"/>
                    </a:cubicBezTo>
                    <a:cubicBezTo>
                      <a:pt x="16527" y="7043"/>
                      <a:pt x="16527" y="6574"/>
                      <a:pt x="16527" y="6574"/>
                    </a:cubicBezTo>
                    <a:cubicBezTo>
                      <a:pt x="16527" y="6574"/>
                      <a:pt x="16364" y="6104"/>
                      <a:pt x="16527" y="6104"/>
                    </a:cubicBezTo>
                    <a:cubicBezTo>
                      <a:pt x="16200" y="6104"/>
                      <a:pt x="16200" y="6104"/>
                      <a:pt x="16200" y="6104"/>
                    </a:cubicBezTo>
                    <a:cubicBezTo>
                      <a:pt x="16200" y="6104"/>
                      <a:pt x="16200" y="5635"/>
                      <a:pt x="16200" y="5635"/>
                    </a:cubicBezTo>
                    <a:cubicBezTo>
                      <a:pt x="16200" y="5400"/>
                      <a:pt x="16036" y="5635"/>
                      <a:pt x="15873" y="5635"/>
                    </a:cubicBezTo>
                    <a:close/>
                    <a:moveTo>
                      <a:pt x="16036" y="3757"/>
                    </a:moveTo>
                    <a:cubicBezTo>
                      <a:pt x="16036" y="3991"/>
                      <a:pt x="16036" y="4226"/>
                      <a:pt x="16200" y="4226"/>
                    </a:cubicBezTo>
                    <a:cubicBezTo>
                      <a:pt x="16200" y="4461"/>
                      <a:pt x="16691" y="4930"/>
                      <a:pt x="16691" y="5165"/>
                    </a:cubicBezTo>
                    <a:cubicBezTo>
                      <a:pt x="16855" y="6339"/>
                      <a:pt x="16364" y="5870"/>
                      <a:pt x="16855" y="6574"/>
                    </a:cubicBezTo>
                    <a:cubicBezTo>
                      <a:pt x="17182" y="6574"/>
                      <a:pt x="17182" y="6574"/>
                      <a:pt x="17182" y="6574"/>
                    </a:cubicBezTo>
                    <a:cubicBezTo>
                      <a:pt x="17182" y="6339"/>
                      <a:pt x="17182" y="6339"/>
                      <a:pt x="17182" y="6104"/>
                    </a:cubicBezTo>
                    <a:cubicBezTo>
                      <a:pt x="17509" y="4696"/>
                      <a:pt x="16691" y="4226"/>
                      <a:pt x="16036" y="3757"/>
                    </a:cubicBezTo>
                    <a:close/>
                    <a:moveTo>
                      <a:pt x="14236" y="2113"/>
                    </a:moveTo>
                    <a:cubicBezTo>
                      <a:pt x="14400" y="2113"/>
                      <a:pt x="14400" y="2583"/>
                      <a:pt x="14400" y="2583"/>
                    </a:cubicBezTo>
                    <a:cubicBezTo>
                      <a:pt x="14727" y="3052"/>
                      <a:pt x="15055" y="3052"/>
                      <a:pt x="15545" y="3287"/>
                    </a:cubicBezTo>
                    <a:cubicBezTo>
                      <a:pt x="15382" y="3522"/>
                      <a:pt x="15873" y="3522"/>
                      <a:pt x="15873" y="3522"/>
                    </a:cubicBezTo>
                    <a:cubicBezTo>
                      <a:pt x="15873" y="3522"/>
                      <a:pt x="15873" y="3052"/>
                      <a:pt x="15873" y="3052"/>
                    </a:cubicBezTo>
                    <a:cubicBezTo>
                      <a:pt x="15218" y="2583"/>
                      <a:pt x="15055" y="2348"/>
                      <a:pt x="14236" y="2113"/>
                    </a:cubicBezTo>
                    <a:close/>
                    <a:moveTo>
                      <a:pt x="13255" y="1409"/>
                    </a:moveTo>
                    <a:cubicBezTo>
                      <a:pt x="13255" y="1409"/>
                      <a:pt x="13091" y="1878"/>
                      <a:pt x="13255" y="1878"/>
                    </a:cubicBezTo>
                    <a:cubicBezTo>
                      <a:pt x="13255" y="2113"/>
                      <a:pt x="13255" y="2113"/>
                      <a:pt x="13255" y="2113"/>
                    </a:cubicBezTo>
                    <a:cubicBezTo>
                      <a:pt x="13418" y="2113"/>
                      <a:pt x="13745" y="2113"/>
                      <a:pt x="13909" y="2113"/>
                    </a:cubicBezTo>
                    <a:cubicBezTo>
                      <a:pt x="13909" y="2113"/>
                      <a:pt x="14073" y="1643"/>
                      <a:pt x="13909" y="1409"/>
                    </a:cubicBezTo>
                    <a:cubicBezTo>
                      <a:pt x="13582" y="1409"/>
                      <a:pt x="13418" y="1643"/>
                      <a:pt x="13255" y="1409"/>
                    </a:cubicBezTo>
                    <a:close/>
                    <a:moveTo>
                      <a:pt x="8345" y="0"/>
                    </a:moveTo>
                    <a:cubicBezTo>
                      <a:pt x="8345" y="0"/>
                      <a:pt x="8182" y="470"/>
                      <a:pt x="8182" y="704"/>
                    </a:cubicBezTo>
                    <a:cubicBezTo>
                      <a:pt x="8673" y="704"/>
                      <a:pt x="9000" y="704"/>
                      <a:pt x="9327" y="704"/>
                    </a:cubicBezTo>
                    <a:cubicBezTo>
                      <a:pt x="9327" y="704"/>
                      <a:pt x="9000" y="470"/>
                      <a:pt x="9000" y="470"/>
                    </a:cubicBezTo>
                    <a:cubicBezTo>
                      <a:pt x="8836" y="235"/>
                      <a:pt x="8509" y="235"/>
                      <a:pt x="8345" y="0"/>
                    </a:cubicBezTo>
                    <a:close/>
                  </a:path>
                </a:pathLst>
              </a:custGeom>
              <a:solidFill>
                <a:srgbClr val="EBF1DE"/>
              </a:solidFill>
              <a:ln w="3175" cap="flat">
                <a:solidFill>
                  <a:srgbClr val="9EAD6E"/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 sz="1300"/>
                </a:pPr>
                <a:endParaRPr/>
              </a:p>
            </p:txBody>
          </p:sp>
          <p:sp>
            <p:nvSpPr>
              <p:cNvPr id="155" name="Freeform 109"/>
              <p:cNvSpPr/>
              <p:nvPr/>
            </p:nvSpPr>
            <p:spPr>
              <a:xfrm>
                <a:off x="5894945" y="2862658"/>
                <a:ext cx="340574" cy="23669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64" y="1409"/>
                    </a:moveTo>
                    <a:cubicBezTo>
                      <a:pt x="327" y="10565"/>
                      <a:pt x="327" y="10565"/>
                      <a:pt x="327" y="10565"/>
                    </a:cubicBezTo>
                    <a:cubicBezTo>
                      <a:pt x="0" y="11270"/>
                      <a:pt x="0" y="11270"/>
                      <a:pt x="0" y="11270"/>
                    </a:cubicBezTo>
                    <a:cubicBezTo>
                      <a:pt x="327" y="12209"/>
                      <a:pt x="327" y="12209"/>
                      <a:pt x="327" y="12209"/>
                    </a:cubicBezTo>
                    <a:cubicBezTo>
                      <a:pt x="327" y="17609"/>
                      <a:pt x="327" y="17609"/>
                      <a:pt x="327" y="17609"/>
                    </a:cubicBezTo>
                    <a:cubicBezTo>
                      <a:pt x="818" y="17609"/>
                      <a:pt x="1473" y="17609"/>
                      <a:pt x="1800" y="17609"/>
                    </a:cubicBezTo>
                    <a:cubicBezTo>
                      <a:pt x="1800" y="17609"/>
                      <a:pt x="2127" y="17139"/>
                      <a:pt x="2127" y="17139"/>
                    </a:cubicBezTo>
                    <a:cubicBezTo>
                      <a:pt x="2291" y="17139"/>
                      <a:pt x="2291" y="17374"/>
                      <a:pt x="2291" y="17374"/>
                    </a:cubicBezTo>
                    <a:cubicBezTo>
                      <a:pt x="2782" y="17609"/>
                      <a:pt x="3600" y="17139"/>
                      <a:pt x="3764" y="16904"/>
                    </a:cubicBezTo>
                    <a:cubicBezTo>
                      <a:pt x="3764" y="16670"/>
                      <a:pt x="3764" y="16670"/>
                      <a:pt x="3764" y="16670"/>
                    </a:cubicBezTo>
                    <a:cubicBezTo>
                      <a:pt x="3764" y="16670"/>
                      <a:pt x="4091" y="16435"/>
                      <a:pt x="4091" y="16435"/>
                    </a:cubicBezTo>
                    <a:cubicBezTo>
                      <a:pt x="4091" y="15965"/>
                      <a:pt x="3927" y="15730"/>
                      <a:pt x="3927" y="15261"/>
                    </a:cubicBezTo>
                    <a:cubicBezTo>
                      <a:pt x="3927" y="15261"/>
                      <a:pt x="4255" y="14557"/>
                      <a:pt x="4255" y="14557"/>
                    </a:cubicBezTo>
                    <a:cubicBezTo>
                      <a:pt x="4582" y="14557"/>
                      <a:pt x="4255" y="14557"/>
                      <a:pt x="4418" y="14791"/>
                    </a:cubicBezTo>
                    <a:cubicBezTo>
                      <a:pt x="4745" y="15026"/>
                      <a:pt x="4582" y="14557"/>
                      <a:pt x="5073" y="14557"/>
                    </a:cubicBezTo>
                    <a:cubicBezTo>
                      <a:pt x="5236" y="14557"/>
                      <a:pt x="5564" y="15026"/>
                      <a:pt x="5727" y="15026"/>
                    </a:cubicBezTo>
                    <a:cubicBezTo>
                      <a:pt x="6218" y="15261"/>
                      <a:pt x="6545" y="14791"/>
                      <a:pt x="7036" y="15261"/>
                    </a:cubicBezTo>
                    <a:cubicBezTo>
                      <a:pt x="7200" y="15261"/>
                      <a:pt x="8018" y="16435"/>
                      <a:pt x="8018" y="16670"/>
                    </a:cubicBezTo>
                    <a:cubicBezTo>
                      <a:pt x="8182" y="16904"/>
                      <a:pt x="8018" y="17374"/>
                      <a:pt x="8018" y="17609"/>
                    </a:cubicBezTo>
                    <a:cubicBezTo>
                      <a:pt x="8345" y="17609"/>
                      <a:pt x="8345" y="17609"/>
                      <a:pt x="8345" y="17609"/>
                    </a:cubicBezTo>
                    <a:cubicBezTo>
                      <a:pt x="8345" y="17843"/>
                      <a:pt x="8345" y="17843"/>
                      <a:pt x="8345" y="17843"/>
                    </a:cubicBezTo>
                    <a:cubicBezTo>
                      <a:pt x="8673" y="18783"/>
                      <a:pt x="8836" y="18078"/>
                      <a:pt x="9164" y="18548"/>
                    </a:cubicBezTo>
                    <a:cubicBezTo>
                      <a:pt x="9164" y="18548"/>
                      <a:pt x="9164" y="18783"/>
                      <a:pt x="9164" y="19017"/>
                    </a:cubicBezTo>
                    <a:cubicBezTo>
                      <a:pt x="9164" y="19252"/>
                      <a:pt x="9818" y="19252"/>
                      <a:pt x="9818" y="19722"/>
                    </a:cubicBezTo>
                    <a:cubicBezTo>
                      <a:pt x="9818" y="19722"/>
                      <a:pt x="9818" y="20191"/>
                      <a:pt x="9818" y="20191"/>
                    </a:cubicBezTo>
                    <a:cubicBezTo>
                      <a:pt x="9982" y="20426"/>
                      <a:pt x="10145" y="20191"/>
                      <a:pt x="10309" y="20191"/>
                    </a:cubicBezTo>
                    <a:cubicBezTo>
                      <a:pt x="10309" y="20191"/>
                      <a:pt x="10636" y="20661"/>
                      <a:pt x="10636" y="20661"/>
                    </a:cubicBezTo>
                    <a:cubicBezTo>
                      <a:pt x="10964" y="20896"/>
                      <a:pt x="10964" y="20426"/>
                      <a:pt x="11127" y="20661"/>
                    </a:cubicBezTo>
                    <a:cubicBezTo>
                      <a:pt x="11291" y="20896"/>
                      <a:pt x="11291" y="20896"/>
                      <a:pt x="11291" y="20896"/>
                    </a:cubicBezTo>
                    <a:cubicBezTo>
                      <a:pt x="11782" y="21130"/>
                      <a:pt x="12109" y="20896"/>
                      <a:pt x="12436" y="21130"/>
                    </a:cubicBezTo>
                    <a:cubicBezTo>
                      <a:pt x="12436" y="21130"/>
                      <a:pt x="12600" y="21365"/>
                      <a:pt x="12600" y="21600"/>
                    </a:cubicBezTo>
                    <a:cubicBezTo>
                      <a:pt x="12927" y="21600"/>
                      <a:pt x="13255" y="21600"/>
                      <a:pt x="13582" y="21600"/>
                    </a:cubicBezTo>
                    <a:cubicBezTo>
                      <a:pt x="13582" y="21365"/>
                      <a:pt x="13582" y="21130"/>
                      <a:pt x="13582" y="20661"/>
                    </a:cubicBezTo>
                    <a:cubicBezTo>
                      <a:pt x="13418" y="20661"/>
                      <a:pt x="13255" y="20661"/>
                      <a:pt x="12927" y="20661"/>
                    </a:cubicBezTo>
                    <a:cubicBezTo>
                      <a:pt x="12927" y="20426"/>
                      <a:pt x="12927" y="20191"/>
                      <a:pt x="12764" y="20191"/>
                    </a:cubicBezTo>
                    <a:cubicBezTo>
                      <a:pt x="12764" y="19722"/>
                      <a:pt x="12927" y="19722"/>
                      <a:pt x="12927" y="19487"/>
                    </a:cubicBezTo>
                    <a:cubicBezTo>
                      <a:pt x="12764" y="19487"/>
                      <a:pt x="12600" y="19252"/>
                      <a:pt x="12600" y="19252"/>
                    </a:cubicBezTo>
                    <a:cubicBezTo>
                      <a:pt x="12273" y="19017"/>
                      <a:pt x="12273" y="19252"/>
                      <a:pt x="12109" y="19252"/>
                    </a:cubicBezTo>
                    <a:cubicBezTo>
                      <a:pt x="11945" y="18783"/>
                      <a:pt x="11782" y="18313"/>
                      <a:pt x="11782" y="17843"/>
                    </a:cubicBezTo>
                    <a:cubicBezTo>
                      <a:pt x="11455" y="17609"/>
                      <a:pt x="11291" y="17609"/>
                      <a:pt x="10964" y="17609"/>
                    </a:cubicBezTo>
                    <a:cubicBezTo>
                      <a:pt x="10800" y="17374"/>
                      <a:pt x="10964" y="16904"/>
                      <a:pt x="10964" y="16670"/>
                    </a:cubicBezTo>
                    <a:cubicBezTo>
                      <a:pt x="10964" y="16435"/>
                      <a:pt x="10636" y="16200"/>
                      <a:pt x="10636" y="16200"/>
                    </a:cubicBezTo>
                    <a:cubicBezTo>
                      <a:pt x="10636" y="15965"/>
                      <a:pt x="10636" y="15730"/>
                      <a:pt x="10636" y="15496"/>
                    </a:cubicBezTo>
                    <a:cubicBezTo>
                      <a:pt x="10473" y="15261"/>
                      <a:pt x="10309" y="15496"/>
                      <a:pt x="9982" y="15261"/>
                    </a:cubicBezTo>
                    <a:cubicBezTo>
                      <a:pt x="9327" y="14791"/>
                      <a:pt x="9164" y="13852"/>
                      <a:pt x="9327" y="12678"/>
                    </a:cubicBezTo>
                    <a:cubicBezTo>
                      <a:pt x="9000" y="12913"/>
                      <a:pt x="9164" y="11974"/>
                      <a:pt x="9164" y="11974"/>
                    </a:cubicBezTo>
                    <a:cubicBezTo>
                      <a:pt x="9327" y="11974"/>
                      <a:pt x="9491" y="12209"/>
                      <a:pt x="9655" y="12209"/>
                    </a:cubicBezTo>
                    <a:cubicBezTo>
                      <a:pt x="9982" y="11739"/>
                      <a:pt x="9982" y="11739"/>
                      <a:pt x="9982" y="11739"/>
                    </a:cubicBezTo>
                    <a:cubicBezTo>
                      <a:pt x="10145" y="11504"/>
                      <a:pt x="10145" y="11504"/>
                      <a:pt x="10145" y="11504"/>
                    </a:cubicBezTo>
                    <a:cubicBezTo>
                      <a:pt x="10145" y="11270"/>
                      <a:pt x="10145" y="10800"/>
                      <a:pt x="10145" y="10565"/>
                    </a:cubicBezTo>
                    <a:cubicBezTo>
                      <a:pt x="10145" y="10565"/>
                      <a:pt x="9982" y="10330"/>
                      <a:pt x="9982" y="10330"/>
                    </a:cubicBezTo>
                    <a:cubicBezTo>
                      <a:pt x="9818" y="10096"/>
                      <a:pt x="9982" y="10096"/>
                      <a:pt x="9818" y="9861"/>
                    </a:cubicBezTo>
                    <a:cubicBezTo>
                      <a:pt x="9491" y="9861"/>
                      <a:pt x="9491" y="9626"/>
                      <a:pt x="9327" y="9626"/>
                    </a:cubicBezTo>
                    <a:cubicBezTo>
                      <a:pt x="9327" y="9626"/>
                      <a:pt x="9164" y="9861"/>
                      <a:pt x="9164" y="9861"/>
                    </a:cubicBezTo>
                    <a:cubicBezTo>
                      <a:pt x="9164" y="9861"/>
                      <a:pt x="8836" y="9861"/>
                      <a:pt x="8836" y="9861"/>
                    </a:cubicBezTo>
                    <a:cubicBezTo>
                      <a:pt x="8836" y="9626"/>
                      <a:pt x="8673" y="9391"/>
                      <a:pt x="8673" y="9157"/>
                    </a:cubicBezTo>
                    <a:cubicBezTo>
                      <a:pt x="8345" y="8922"/>
                      <a:pt x="8345" y="8922"/>
                      <a:pt x="8345" y="8922"/>
                    </a:cubicBezTo>
                    <a:cubicBezTo>
                      <a:pt x="8345" y="8922"/>
                      <a:pt x="8509" y="8452"/>
                      <a:pt x="8345" y="8452"/>
                    </a:cubicBezTo>
                    <a:cubicBezTo>
                      <a:pt x="8018" y="8217"/>
                      <a:pt x="7364" y="8452"/>
                      <a:pt x="7036" y="7983"/>
                    </a:cubicBezTo>
                    <a:cubicBezTo>
                      <a:pt x="6873" y="7748"/>
                      <a:pt x="7200" y="7513"/>
                      <a:pt x="7036" y="7278"/>
                    </a:cubicBezTo>
                    <a:cubicBezTo>
                      <a:pt x="7036" y="6809"/>
                      <a:pt x="6382" y="5635"/>
                      <a:pt x="6218" y="5400"/>
                    </a:cubicBezTo>
                    <a:cubicBezTo>
                      <a:pt x="6055" y="5165"/>
                      <a:pt x="5727" y="5400"/>
                      <a:pt x="5564" y="5400"/>
                    </a:cubicBezTo>
                    <a:cubicBezTo>
                      <a:pt x="5236" y="5165"/>
                      <a:pt x="5236" y="4226"/>
                      <a:pt x="4909" y="4226"/>
                    </a:cubicBezTo>
                    <a:cubicBezTo>
                      <a:pt x="4745" y="3991"/>
                      <a:pt x="4418" y="4226"/>
                      <a:pt x="4255" y="4226"/>
                    </a:cubicBezTo>
                    <a:cubicBezTo>
                      <a:pt x="4255" y="4226"/>
                      <a:pt x="3927" y="3522"/>
                      <a:pt x="3927" y="3522"/>
                    </a:cubicBezTo>
                    <a:cubicBezTo>
                      <a:pt x="3600" y="3522"/>
                      <a:pt x="3436" y="3522"/>
                      <a:pt x="3273" y="3522"/>
                    </a:cubicBezTo>
                    <a:cubicBezTo>
                      <a:pt x="3109" y="3522"/>
                      <a:pt x="2945" y="3052"/>
                      <a:pt x="2945" y="3052"/>
                    </a:cubicBezTo>
                    <a:cubicBezTo>
                      <a:pt x="2455" y="2817"/>
                      <a:pt x="1964" y="2817"/>
                      <a:pt x="1636" y="2583"/>
                    </a:cubicBezTo>
                    <a:cubicBezTo>
                      <a:pt x="1145" y="2348"/>
                      <a:pt x="818" y="1878"/>
                      <a:pt x="491" y="1409"/>
                    </a:cubicBezTo>
                    <a:cubicBezTo>
                      <a:pt x="491" y="1174"/>
                      <a:pt x="491" y="1174"/>
                      <a:pt x="491" y="1174"/>
                    </a:cubicBezTo>
                    <a:cubicBezTo>
                      <a:pt x="327" y="1174"/>
                      <a:pt x="327" y="1409"/>
                      <a:pt x="164" y="1409"/>
                    </a:cubicBezTo>
                    <a:close/>
                    <a:moveTo>
                      <a:pt x="14564" y="20191"/>
                    </a:moveTo>
                    <a:cubicBezTo>
                      <a:pt x="14400" y="20191"/>
                      <a:pt x="14400" y="20661"/>
                      <a:pt x="14564" y="20661"/>
                    </a:cubicBezTo>
                    <a:cubicBezTo>
                      <a:pt x="14564" y="20661"/>
                      <a:pt x="14891" y="19957"/>
                      <a:pt x="14564" y="20191"/>
                    </a:cubicBezTo>
                    <a:close/>
                    <a:moveTo>
                      <a:pt x="13909" y="18783"/>
                    </a:moveTo>
                    <a:cubicBezTo>
                      <a:pt x="13745" y="19252"/>
                      <a:pt x="13745" y="19252"/>
                      <a:pt x="13745" y="19252"/>
                    </a:cubicBezTo>
                    <a:cubicBezTo>
                      <a:pt x="14073" y="19017"/>
                      <a:pt x="14073" y="19252"/>
                      <a:pt x="14236" y="19252"/>
                    </a:cubicBezTo>
                    <a:cubicBezTo>
                      <a:pt x="14236" y="19252"/>
                      <a:pt x="14236" y="18783"/>
                      <a:pt x="14236" y="18783"/>
                    </a:cubicBezTo>
                    <a:cubicBezTo>
                      <a:pt x="14073" y="18783"/>
                      <a:pt x="14073" y="18783"/>
                      <a:pt x="13909" y="18783"/>
                    </a:cubicBezTo>
                    <a:close/>
                    <a:moveTo>
                      <a:pt x="9818" y="8452"/>
                    </a:moveTo>
                    <a:cubicBezTo>
                      <a:pt x="9982" y="8922"/>
                      <a:pt x="9982" y="8922"/>
                      <a:pt x="9982" y="8922"/>
                    </a:cubicBezTo>
                    <a:cubicBezTo>
                      <a:pt x="9982" y="8922"/>
                      <a:pt x="10309" y="8922"/>
                      <a:pt x="10145" y="8922"/>
                    </a:cubicBezTo>
                    <a:cubicBezTo>
                      <a:pt x="10145" y="8922"/>
                      <a:pt x="10473" y="8687"/>
                      <a:pt x="10309" y="8452"/>
                    </a:cubicBezTo>
                    <a:cubicBezTo>
                      <a:pt x="10145" y="8452"/>
                      <a:pt x="9982" y="8452"/>
                      <a:pt x="9818" y="8452"/>
                    </a:cubicBezTo>
                    <a:close/>
                    <a:moveTo>
                      <a:pt x="8673" y="7513"/>
                    </a:moveTo>
                    <a:cubicBezTo>
                      <a:pt x="8673" y="7983"/>
                      <a:pt x="8673" y="7983"/>
                      <a:pt x="8673" y="7983"/>
                    </a:cubicBezTo>
                    <a:cubicBezTo>
                      <a:pt x="9000" y="7983"/>
                      <a:pt x="9000" y="7513"/>
                      <a:pt x="8673" y="7513"/>
                    </a:cubicBezTo>
                    <a:close/>
                    <a:moveTo>
                      <a:pt x="19309" y="7513"/>
                    </a:moveTo>
                    <a:cubicBezTo>
                      <a:pt x="19309" y="8217"/>
                      <a:pt x="19145" y="8687"/>
                      <a:pt x="19309" y="9391"/>
                    </a:cubicBezTo>
                    <a:cubicBezTo>
                      <a:pt x="19309" y="9626"/>
                      <a:pt x="19636" y="9861"/>
                      <a:pt x="19800" y="10330"/>
                    </a:cubicBezTo>
                    <a:cubicBezTo>
                      <a:pt x="19800" y="10330"/>
                      <a:pt x="19636" y="10800"/>
                      <a:pt x="19800" y="10800"/>
                    </a:cubicBezTo>
                    <a:cubicBezTo>
                      <a:pt x="19800" y="11035"/>
                      <a:pt x="19964" y="11035"/>
                      <a:pt x="20127" y="11270"/>
                    </a:cubicBezTo>
                    <a:cubicBezTo>
                      <a:pt x="20127" y="11270"/>
                      <a:pt x="20127" y="11504"/>
                      <a:pt x="20127" y="11739"/>
                    </a:cubicBezTo>
                    <a:cubicBezTo>
                      <a:pt x="20291" y="11974"/>
                      <a:pt x="20945" y="12209"/>
                      <a:pt x="21109" y="12443"/>
                    </a:cubicBezTo>
                    <a:cubicBezTo>
                      <a:pt x="21273" y="12209"/>
                      <a:pt x="21436" y="11974"/>
                      <a:pt x="21600" y="11739"/>
                    </a:cubicBezTo>
                    <a:cubicBezTo>
                      <a:pt x="21436" y="11504"/>
                      <a:pt x="21273" y="10800"/>
                      <a:pt x="21109" y="10330"/>
                    </a:cubicBezTo>
                    <a:cubicBezTo>
                      <a:pt x="21109" y="10330"/>
                      <a:pt x="20945" y="10330"/>
                      <a:pt x="20782" y="10330"/>
                    </a:cubicBezTo>
                    <a:cubicBezTo>
                      <a:pt x="20782" y="10330"/>
                      <a:pt x="20291" y="9626"/>
                      <a:pt x="20127" y="9391"/>
                    </a:cubicBezTo>
                    <a:cubicBezTo>
                      <a:pt x="20127" y="9391"/>
                      <a:pt x="20127" y="8922"/>
                      <a:pt x="20127" y="8922"/>
                    </a:cubicBezTo>
                    <a:cubicBezTo>
                      <a:pt x="20127" y="8687"/>
                      <a:pt x="19636" y="8452"/>
                      <a:pt x="19636" y="8452"/>
                    </a:cubicBezTo>
                    <a:cubicBezTo>
                      <a:pt x="19473" y="7983"/>
                      <a:pt x="19636" y="7748"/>
                      <a:pt x="19473" y="7513"/>
                    </a:cubicBezTo>
                    <a:lnTo>
                      <a:pt x="19309" y="7513"/>
                    </a:lnTo>
                    <a:close/>
                    <a:moveTo>
                      <a:pt x="15873" y="5635"/>
                    </a:moveTo>
                    <a:cubicBezTo>
                      <a:pt x="15055" y="6574"/>
                      <a:pt x="15873" y="6104"/>
                      <a:pt x="15545" y="6809"/>
                    </a:cubicBezTo>
                    <a:cubicBezTo>
                      <a:pt x="15545" y="7043"/>
                      <a:pt x="15055" y="7043"/>
                      <a:pt x="15055" y="7043"/>
                    </a:cubicBezTo>
                    <a:cubicBezTo>
                      <a:pt x="15055" y="7278"/>
                      <a:pt x="15055" y="7513"/>
                      <a:pt x="15055" y="7513"/>
                    </a:cubicBezTo>
                    <a:cubicBezTo>
                      <a:pt x="14891" y="8452"/>
                      <a:pt x="14400" y="8452"/>
                      <a:pt x="13745" y="8452"/>
                    </a:cubicBezTo>
                    <a:cubicBezTo>
                      <a:pt x="13582" y="7983"/>
                      <a:pt x="13582" y="8217"/>
                      <a:pt x="13582" y="7748"/>
                    </a:cubicBezTo>
                    <a:cubicBezTo>
                      <a:pt x="13255" y="8452"/>
                      <a:pt x="12927" y="9157"/>
                      <a:pt x="12109" y="9157"/>
                    </a:cubicBezTo>
                    <a:cubicBezTo>
                      <a:pt x="11945" y="9157"/>
                      <a:pt x="11782" y="8687"/>
                      <a:pt x="11455" y="8922"/>
                    </a:cubicBezTo>
                    <a:cubicBezTo>
                      <a:pt x="11455" y="8922"/>
                      <a:pt x="11127" y="9391"/>
                      <a:pt x="11127" y="9391"/>
                    </a:cubicBezTo>
                    <a:cubicBezTo>
                      <a:pt x="11291" y="9391"/>
                      <a:pt x="11618" y="9626"/>
                      <a:pt x="11945" y="9861"/>
                    </a:cubicBezTo>
                    <a:cubicBezTo>
                      <a:pt x="11945" y="9861"/>
                      <a:pt x="11945" y="10096"/>
                      <a:pt x="12109" y="10330"/>
                    </a:cubicBezTo>
                    <a:cubicBezTo>
                      <a:pt x="12436" y="10330"/>
                      <a:pt x="13091" y="10096"/>
                      <a:pt x="13255" y="10096"/>
                    </a:cubicBezTo>
                    <a:cubicBezTo>
                      <a:pt x="13745" y="10096"/>
                      <a:pt x="14236" y="10330"/>
                      <a:pt x="14564" y="9861"/>
                    </a:cubicBezTo>
                    <a:cubicBezTo>
                      <a:pt x="14727" y="9861"/>
                      <a:pt x="14891" y="9391"/>
                      <a:pt x="14891" y="9391"/>
                    </a:cubicBezTo>
                    <a:cubicBezTo>
                      <a:pt x="15055" y="9157"/>
                      <a:pt x="15218" y="9157"/>
                      <a:pt x="15382" y="8922"/>
                    </a:cubicBezTo>
                    <a:cubicBezTo>
                      <a:pt x="15382" y="8687"/>
                      <a:pt x="15382" y="8452"/>
                      <a:pt x="15545" y="8452"/>
                    </a:cubicBezTo>
                    <a:cubicBezTo>
                      <a:pt x="15709" y="8217"/>
                      <a:pt x="15873" y="8452"/>
                      <a:pt x="16200" y="8217"/>
                    </a:cubicBezTo>
                    <a:cubicBezTo>
                      <a:pt x="16200" y="7983"/>
                      <a:pt x="16364" y="7513"/>
                      <a:pt x="16200" y="7278"/>
                    </a:cubicBezTo>
                    <a:cubicBezTo>
                      <a:pt x="16200" y="7278"/>
                      <a:pt x="16364" y="7278"/>
                      <a:pt x="16527" y="7043"/>
                    </a:cubicBezTo>
                    <a:cubicBezTo>
                      <a:pt x="16527" y="7043"/>
                      <a:pt x="16527" y="6574"/>
                      <a:pt x="16527" y="6574"/>
                    </a:cubicBezTo>
                    <a:cubicBezTo>
                      <a:pt x="16527" y="6574"/>
                      <a:pt x="16364" y="6104"/>
                      <a:pt x="16527" y="6104"/>
                    </a:cubicBezTo>
                    <a:cubicBezTo>
                      <a:pt x="16200" y="6104"/>
                      <a:pt x="16200" y="6104"/>
                      <a:pt x="16200" y="6104"/>
                    </a:cubicBezTo>
                    <a:cubicBezTo>
                      <a:pt x="16200" y="6104"/>
                      <a:pt x="16200" y="5635"/>
                      <a:pt x="16200" y="5635"/>
                    </a:cubicBezTo>
                    <a:cubicBezTo>
                      <a:pt x="16200" y="5400"/>
                      <a:pt x="16036" y="5635"/>
                      <a:pt x="15873" y="5635"/>
                    </a:cubicBezTo>
                    <a:close/>
                    <a:moveTo>
                      <a:pt x="16036" y="3757"/>
                    </a:moveTo>
                    <a:cubicBezTo>
                      <a:pt x="16036" y="3991"/>
                      <a:pt x="16036" y="4226"/>
                      <a:pt x="16200" y="4226"/>
                    </a:cubicBezTo>
                    <a:cubicBezTo>
                      <a:pt x="16200" y="4461"/>
                      <a:pt x="16691" y="4930"/>
                      <a:pt x="16691" y="5165"/>
                    </a:cubicBezTo>
                    <a:cubicBezTo>
                      <a:pt x="16855" y="6339"/>
                      <a:pt x="16364" y="5870"/>
                      <a:pt x="16855" y="6574"/>
                    </a:cubicBezTo>
                    <a:cubicBezTo>
                      <a:pt x="17182" y="6574"/>
                      <a:pt x="17182" y="6574"/>
                      <a:pt x="17182" y="6574"/>
                    </a:cubicBezTo>
                    <a:cubicBezTo>
                      <a:pt x="17182" y="6339"/>
                      <a:pt x="17182" y="6339"/>
                      <a:pt x="17182" y="6104"/>
                    </a:cubicBezTo>
                    <a:cubicBezTo>
                      <a:pt x="17509" y="4696"/>
                      <a:pt x="16691" y="4226"/>
                      <a:pt x="16036" y="3757"/>
                    </a:cubicBezTo>
                    <a:close/>
                    <a:moveTo>
                      <a:pt x="14236" y="2113"/>
                    </a:moveTo>
                    <a:cubicBezTo>
                      <a:pt x="14400" y="2113"/>
                      <a:pt x="14400" y="2583"/>
                      <a:pt x="14400" y="2583"/>
                    </a:cubicBezTo>
                    <a:cubicBezTo>
                      <a:pt x="14727" y="3052"/>
                      <a:pt x="15055" y="3052"/>
                      <a:pt x="15545" y="3287"/>
                    </a:cubicBezTo>
                    <a:cubicBezTo>
                      <a:pt x="15382" y="3522"/>
                      <a:pt x="15873" y="3522"/>
                      <a:pt x="15873" y="3522"/>
                    </a:cubicBezTo>
                    <a:cubicBezTo>
                      <a:pt x="15873" y="3522"/>
                      <a:pt x="15873" y="3052"/>
                      <a:pt x="15873" y="3052"/>
                    </a:cubicBezTo>
                    <a:cubicBezTo>
                      <a:pt x="15218" y="2583"/>
                      <a:pt x="15055" y="2348"/>
                      <a:pt x="14236" y="2113"/>
                    </a:cubicBezTo>
                    <a:close/>
                    <a:moveTo>
                      <a:pt x="13255" y="1409"/>
                    </a:moveTo>
                    <a:cubicBezTo>
                      <a:pt x="13255" y="1409"/>
                      <a:pt x="13091" y="1878"/>
                      <a:pt x="13255" y="1878"/>
                    </a:cubicBezTo>
                    <a:cubicBezTo>
                      <a:pt x="13255" y="2113"/>
                      <a:pt x="13255" y="2113"/>
                      <a:pt x="13255" y="2113"/>
                    </a:cubicBezTo>
                    <a:cubicBezTo>
                      <a:pt x="13418" y="2113"/>
                      <a:pt x="13745" y="2113"/>
                      <a:pt x="13909" y="2113"/>
                    </a:cubicBezTo>
                    <a:cubicBezTo>
                      <a:pt x="13909" y="2113"/>
                      <a:pt x="14073" y="1643"/>
                      <a:pt x="13909" y="1409"/>
                    </a:cubicBezTo>
                    <a:cubicBezTo>
                      <a:pt x="13582" y="1409"/>
                      <a:pt x="13418" y="1643"/>
                      <a:pt x="13255" y="1409"/>
                    </a:cubicBezTo>
                    <a:close/>
                    <a:moveTo>
                      <a:pt x="8345" y="0"/>
                    </a:moveTo>
                    <a:cubicBezTo>
                      <a:pt x="8345" y="0"/>
                      <a:pt x="8182" y="470"/>
                      <a:pt x="8182" y="704"/>
                    </a:cubicBezTo>
                    <a:cubicBezTo>
                      <a:pt x="8673" y="704"/>
                      <a:pt x="9000" y="704"/>
                      <a:pt x="9327" y="704"/>
                    </a:cubicBezTo>
                    <a:cubicBezTo>
                      <a:pt x="9327" y="704"/>
                      <a:pt x="9000" y="470"/>
                      <a:pt x="9000" y="470"/>
                    </a:cubicBezTo>
                    <a:cubicBezTo>
                      <a:pt x="8836" y="235"/>
                      <a:pt x="8509" y="235"/>
                      <a:pt x="8345" y="0"/>
                    </a:cubicBezTo>
                    <a:close/>
                  </a:path>
                </a:pathLst>
              </a:custGeom>
              <a:solidFill>
                <a:srgbClr val="EBF1DE"/>
              </a:solidFill>
              <a:ln w="3175" cap="rnd">
                <a:solidFill>
                  <a:srgbClr val="9EAD6E"/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 sz="1300"/>
                </a:pPr>
                <a:endParaRPr/>
              </a:p>
            </p:txBody>
          </p:sp>
          <p:sp>
            <p:nvSpPr>
              <p:cNvPr id="156" name="Freeform 110"/>
              <p:cNvSpPr/>
              <p:nvPr/>
            </p:nvSpPr>
            <p:spPr>
              <a:xfrm>
                <a:off x="927780" y="2523399"/>
                <a:ext cx="129445" cy="7495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263" h="21600" extrusionOk="0">
                    <a:moveTo>
                      <a:pt x="20839" y="10428"/>
                    </a:moveTo>
                    <a:cubicBezTo>
                      <a:pt x="20416" y="9683"/>
                      <a:pt x="19569" y="8938"/>
                      <a:pt x="19145" y="8938"/>
                    </a:cubicBezTo>
                    <a:cubicBezTo>
                      <a:pt x="19145" y="8193"/>
                      <a:pt x="19569" y="7448"/>
                      <a:pt x="19145" y="6703"/>
                    </a:cubicBezTo>
                    <a:cubicBezTo>
                      <a:pt x="17451" y="4469"/>
                      <a:pt x="17451" y="4469"/>
                      <a:pt x="17451" y="4469"/>
                    </a:cubicBezTo>
                    <a:cubicBezTo>
                      <a:pt x="17451" y="3724"/>
                      <a:pt x="17451" y="2234"/>
                      <a:pt x="17451" y="2234"/>
                    </a:cubicBezTo>
                    <a:cubicBezTo>
                      <a:pt x="17451" y="2234"/>
                      <a:pt x="17451" y="2979"/>
                      <a:pt x="17028" y="2979"/>
                    </a:cubicBezTo>
                    <a:cubicBezTo>
                      <a:pt x="17028" y="2979"/>
                      <a:pt x="17028" y="1490"/>
                      <a:pt x="17028" y="1490"/>
                    </a:cubicBezTo>
                    <a:cubicBezTo>
                      <a:pt x="15757" y="0"/>
                      <a:pt x="14063" y="745"/>
                      <a:pt x="12792" y="0"/>
                    </a:cubicBezTo>
                    <a:cubicBezTo>
                      <a:pt x="12369" y="0"/>
                      <a:pt x="12369" y="2234"/>
                      <a:pt x="12369" y="2234"/>
                    </a:cubicBezTo>
                    <a:cubicBezTo>
                      <a:pt x="11098" y="2979"/>
                      <a:pt x="9828" y="2979"/>
                      <a:pt x="8981" y="3724"/>
                    </a:cubicBezTo>
                    <a:cubicBezTo>
                      <a:pt x="8557" y="4469"/>
                      <a:pt x="7710" y="5959"/>
                      <a:pt x="7287" y="5959"/>
                    </a:cubicBezTo>
                    <a:cubicBezTo>
                      <a:pt x="5169" y="6703"/>
                      <a:pt x="6439" y="2979"/>
                      <a:pt x="3051" y="4469"/>
                    </a:cubicBezTo>
                    <a:cubicBezTo>
                      <a:pt x="3051" y="4469"/>
                      <a:pt x="2628" y="3724"/>
                      <a:pt x="2204" y="2979"/>
                    </a:cubicBezTo>
                    <a:cubicBezTo>
                      <a:pt x="2204" y="2234"/>
                      <a:pt x="2628" y="1490"/>
                      <a:pt x="2204" y="0"/>
                    </a:cubicBezTo>
                    <a:cubicBezTo>
                      <a:pt x="934" y="745"/>
                      <a:pt x="934" y="745"/>
                      <a:pt x="934" y="745"/>
                    </a:cubicBezTo>
                    <a:cubicBezTo>
                      <a:pt x="87" y="0"/>
                      <a:pt x="87" y="0"/>
                      <a:pt x="87" y="0"/>
                    </a:cubicBezTo>
                    <a:cubicBezTo>
                      <a:pt x="87" y="0"/>
                      <a:pt x="510" y="2234"/>
                      <a:pt x="87" y="3724"/>
                    </a:cubicBezTo>
                    <a:cubicBezTo>
                      <a:pt x="-337" y="5214"/>
                      <a:pt x="934" y="6703"/>
                      <a:pt x="934" y="8193"/>
                    </a:cubicBezTo>
                    <a:cubicBezTo>
                      <a:pt x="510" y="8938"/>
                      <a:pt x="510" y="11172"/>
                      <a:pt x="510" y="11172"/>
                    </a:cubicBezTo>
                    <a:cubicBezTo>
                      <a:pt x="934" y="10428"/>
                      <a:pt x="934" y="10428"/>
                      <a:pt x="1357" y="10428"/>
                    </a:cubicBezTo>
                    <a:cubicBezTo>
                      <a:pt x="1357" y="9683"/>
                      <a:pt x="1357" y="9683"/>
                      <a:pt x="1357" y="9683"/>
                    </a:cubicBezTo>
                    <a:cubicBezTo>
                      <a:pt x="1781" y="9683"/>
                      <a:pt x="2204" y="9683"/>
                      <a:pt x="2204" y="9683"/>
                    </a:cubicBezTo>
                    <a:cubicBezTo>
                      <a:pt x="2628" y="10428"/>
                      <a:pt x="2204" y="11172"/>
                      <a:pt x="2628" y="11172"/>
                    </a:cubicBezTo>
                    <a:cubicBezTo>
                      <a:pt x="3475" y="11172"/>
                      <a:pt x="4322" y="10428"/>
                      <a:pt x="4745" y="10428"/>
                    </a:cubicBezTo>
                    <a:cubicBezTo>
                      <a:pt x="5169" y="11917"/>
                      <a:pt x="5592" y="13407"/>
                      <a:pt x="5592" y="14897"/>
                    </a:cubicBezTo>
                    <a:cubicBezTo>
                      <a:pt x="8134" y="14897"/>
                      <a:pt x="7287" y="13407"/>
                      <a:pt x="8134" y="17876"/>
                    </a:cubicBezTo>
                    <a:cubicBezTo>
                      <a:pt x="8981" y="17876"/>
                      <a:pt x="8981" y="17876"/>
                      <a:pt x="9828" y="17876"/>
                    </a:cubicBezTo>
                    <a:cubicBezTo>
                      <a:pt x="9828" y="17131"/>
                      <a:pt x="9828" y="15641"/>
                      <a:pt x="10251" y="15641"/>
                    </a:cubicBezTo>
                    <a:cubicBezTo>
                      <a:pt x="10251" y="15641"/>
                      <a:pt x="11098" y="15641"/>
                      <a:pt x="11098" y="15641"/>
                    </a:cubicBezTo>
                    <a:cubicBezTo>
                      <a:pt x="11098" y="15641"/>
                      <a:pt x="11098" y="14152"/>
                      <a:pt x="11098" y="13407"/>
                    </a:cubicBezTo>
                    <a:cubicBezTo>
                      <a:pt x="10675" y="13407"/>
                      <a:pt x="10251" y="12662"/>
                      <a:pt x="10251" y="11917"/>
                    </a:cubicBezTo>
                    <a:cubicBezTo>
                      <a:pt x="10251" y="11917"/>
                      <a:pt x="9404" y="12662"/>
                      <a:pt x="9404" y="11917"/>
                    </a:cubicBezTo>
                    <a:cubicBezTo>
                      <a:pt x="8981" y="11917"/>
                      <a:pt x="9404" y="11172"/>
                      <a:pt x="8981" y="10428"/>
                    </a:cubicBezTo>
                    <a:cubicBezTo>
                      <a:pt x="9404" y="10428"/>
                      <a:pt x="10675" y="10428"/>
                      <a:pt x="11098" y="9683"/>
                    </a:cubicBezTo>
                    <a:cubicBezTo>
                      <a:pt x="11945" y="8938"/>
                      <a:pt x="12369" y="5959"/>
                      <a:pt x="13216" y="4469"/>
                    </a:cubicBezTo>
                    <a:cubicBezTo>
                      <a:pt x="13639" y="5214"/>
                      <a:pt x="14063" y="5214"/>
                      <a:pt x="14487" y="5959"/>
                    </a:cubicBezTo>
                    <a:cubicBezTo>
                      <a:pt x="14910" y="6703"/>
                      <a:pt x="15757" y="10428"/>
                      <a:pt x="16181" y="11917"/>
                    </a:cubicBezTo>
                    <a:cubicBezTo>
                      <a:pt x="17028" y="11172"/>
                      <a:pt x="17451" y="11172"/>
                      <a:pt x="18298" y="10428"/>
                    </a:cubicBezTo>
                    <a:cubicBezTo>
                      <a:pt x="18298" y="11172"/>
                      <a:pt x="18722" y="12662"/>
                      <a:pt x="18298" y="12662"/>
                    </a:cubicBezTo>
                    <a:cubicBezTo>
                      <a:pt x="17875" y="13407"/>
                      <a:pt x="17028" y="12662"/>
                      <a:pt x="17028" y="14897"/>
                    </a:cubicBezTo>
                    <a:cubicBezTo>
                      <a:pt x="16604" y="18621"/>
                      <a:pt x="17875" y="20110"/>
                      <a:pt x="19992" y="21600"/>
                    </a:cubicBezTo>
                    <a:cubicBezTo>
                      <a:pt x="19992" y="20855"/>
                      <a:pt x="19992" y="20855"/>
                      <a:pt x="19992" y="20855"/>
                    </a:cubicBezTo>
                    <a:cubicBezTo>
                      <a:pt x="20416" y="19366"/>
                      <a:pt x="20416" y="19366"/>
                      <a:pt x="20416" y="19366"/>
                    </a:cubicBezTo>
                    <a:cubicBezTo>
                      <a:pt x="20416" y="19366"/>
                      <a:pt x="21263" y="17876"/>
                      <a:pt x="21263" y="15641"/>
                    </a:cubicBezTo>
                    <a:cubicBezTo>
                      <a:pt x="21263" y="14152"/>
                      <a:pt x="20416" y="13407"/>
                      <a:pt x="20416" y="13407"/>
                    </a:cubicBezTo>
                    <a:lnTo>
                      <a:pt x="20839" y="10428"/>
                    </a:lnTo>
                    <a:close/>
                    <a:moveTo>
                      <a:pt x="10675" y="16386"/>
                    </a:moveTo>
                    <a:cubicBezTo>
                      <a:pt x="10251" y="17131"/>
                      <a:pt x="10251" y="17876"/>
                      <a:pt x="9828" y="18621"/>
                    </a:cubicBezTo>
                    <a:cubicBezTo>
                      <a:pt x="10251" y="18621"/>
                      <a:pt x="11098" y="17876"/>
                      <a:pt x="10675" y="17876"/>
                    </a:cubicBezTo>
                    <a:cubicBezTo>
                      <a:pt x="11098" y="17876"/>
                      <a:pt x="11098" y="17876"/>
                      <a:pt x="11098" y="17876"/>
                    </a:cubicBezTo>
                    <a:cubicBezTo>
                      <a:pt x="11098" y="17876"/>
                      <a:pt x="11522" y="16386"/>
                      <a:pt x="11098" y="16386"/>
                    </a:cubicBezTo>
                    <a:cubicBezTo>
                      <a:pt x="11098" y="17876"/>
                      <a:pt x="11098" y="17876"/>
                      <a:pt x="11098" y="17876"/>
                    </a:cubicBezTo>
                    <a:cubicBezTo>
                      <a:pt x="11098" y="17876"/>
                      <a:pt x="10675" y="16386"/>
                      <a:pt x="10675" y="16386"/>
                    </a:cubicBezTo>
                    <a:close/>
                    <a:moveTo>
                      <a:pt x="4745" y="16386"/>
                    </a:moveTo>
                    <a:cubicBezTo>
                      <a:pt x="4745" y="16386"/>
                      <a:pt x="5169" y="17876"/>
                      <a:pt x="5169" y="17876"/>
                    </a:cubicBezTo>
                    <a:cubicBezTo>
                      <a:pt x="6016" y="18621"/>
                      <a:pt x="5592" y="17131"/>
                      <a:pt x="4745" y="16386"/>
                    </a:cubicBezTo>
                    <a:close/>
                  </a:path>
                </a:pathLst>
              </a:custGeom>
              <a:solidFill>
                <a:srgbClr val="EBF1DE"/>
              </a:solidFill>
              <a:ln w="3175" cap="flat">
                <a:solidFill>
                  <a:srgbClr val="9EAD6E"/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 sz="1300"/>
                </a:pPr>
                <a:endParaRPr/>
              </a:p>
            </p:txBody>
          </p:sp>
          <p:sp>
            <p:nvSpPr>
              <p:cNvPr id="157" name="Freeform 111"/>
              <p:cNvSpPr/>
              <p:nvPr/>
            </p:nvSpPr>
            <p:spPr>
              <a:xfrm>
                <a:off x="927780" y="2523399"/>
                <a:ext cx="129445" cy="7495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263" h="21600" extrusionOk="0">
                    <a:moveTo>
                      <a:pt x="20839" y="10428"/>
                    </a:moveTo>
                    <a:cubicBezTo>
                      <a:pt x="20416" y="9683"/>
                      <a:pt x="19569" y="8938"/>
                      <a:pt x="19145" y="8938"/>
                    </a:cubicBezTo>
                    <a:cubicBezTo>
                      <a:pt x="19145" y="8193"/>
                      <a:pt x="19569" y="7448"/>
                      <a:pt x="19145" y="6703"/>
                    </a:cubicBezTo>
                    <a:cubicBezTo>
                      <a:pt x="17451" y="4469"/>
                      <a:pt x="17451" y="4469"/>
                      <a:pt x="17451" y="4469"/>
                    </a:cubicBezTo>
                    <a:cubicBezTo>
                      <a:pt x="17451" y="3724"/>
                      <a:pt x="17451" y="2234"/>
                      <a:pt x="17451" y="2234"/>
                    </a:cubicBezTo>
                    <a:cubicBezTo>
                      <a:pt x="17451" y="2234"/>
                      <a:pt x="17451" y="2979"/>
                      <a:pt x="17028" y="2979"/>
                    </a:cubicBezTo>
                    <a:cubicBezTo>
                      <a:pt x="17028" y="2979"/>
                      <a:pt x="17028" y="1490"/>
                      <a:pt x="17028" y="1490"/>
                    </a:cubicBezTo>
                    <a:cubicBezTo>
                      <a:pt x="15757" y="0"/>
                      <a:pt x="14063" y="745"/>
                      <a:pt x="12792" y="0"/>
                    </a:cubicBezTo>
                    <a:cubicBezTo>
                      <a:pt x="12369" y="0"/>
                      <a:pt x="12369" y="2234"/>
                      <a:pt x="12369" y="2234"/>
                    </a:cubicBezTo>
                    <a:cubicBezTo>
                      <a:pt x="11098" y="2979"/>
                      <a:pt x="9828" y="2979"/>
                      <a:pt x="8981" y="3724"/>
                    </a:cubicBezTo>
                    <a:cubicBezTo>
                      <a:pt x="8557" y="4469"/>
                      <a:pt x="7710" y="5959"/>
                      <a:pt x="7287" y="5959"/>
                    </a:cubicBezTo>
                    <a:cubicBezTo>
                      <a:pt x="5169" y="6703"/>
                      <a:pt x="6439" y="2979"/>
                      <a:pt x="3051" y="4469"/>
                    </a:cubicBezTo>
                    <a:cubicBezTo>
                      <a:pt x="3051" y="4469"/>
                      <a:pt x="2628" y="3724"/>
                      <a:pt x="2204" y="2979"/>
                    </a:cubicBezTo>
                    <a:cubicBezTo>
                      <a:pt x="2204" y="2234"/>
                      <a:pt x="2628" y="1490"/>
                      <a:pt x="2204" y="0"/>
                    </a:cubicBezTo>
                    <a:cubicBezTo>
                      <a:pt x="934" y="745"/>
                      <a:pt x="934" y="745"/>
                      <a:pt x="934" y="745"/>
                    </a:cubicBezTo>
                    <a:cubicBezTo>
                      <a:pt x="87" y="0"/>
                      <a:pt x="87" y="0"/>
                      <a:pt x="87" y="0"/>
                    </a:cubicBezTo>
                    <a:cubicBezTo>
                      <a:pt x="87" y="0"/>
                      <a:pt x="510" y="2234"/>
                      <a:pt x="87" y="3724"/>
                    </a:cubicBezTo>
                    <a:cubicBezTo>
                      <a:pt x="-337" y="5214"/>
                      <a:pt x="934" y="6703"/>
                      <a:pt x="934" y="8193"/>
                    </a:cubicBezTo>
                    <a:cubicBezTo>
                      <a:pt x="510" y="8938"/>
                      <a:pt x="510" y="11172"/>
                      <a:pt x="510" y="11172"/>
                    </a:cubicBezTo>
                    <a:cubicBezTo>
                      <a:pt x="934" y="10428"/>
                      <a:pt x="934" y="10428"/>
                      <a:pt x="1357" y="10428"/>
                    </a:cubicBezTo>
                    <a:cubicBezTo>
                      <a:pt x="1357" y="9683"/>
                      <a:pt x="1357" y="9683"/>
                      <a:pt x="1357" y="9683"/>
                    </a:cubicBezTo>
                    <a:cubicBezTo>
                      <a:pt x="1781" y="9683"/>
                      <a:pt x="2204" y="9683"/>
                      <a:pt x="2204" y="9683"/>
                    </a:cubicBezTo>
                    <a:cubicBezTo>
                      <a:pt x="2628" y="10428"/>
                      <a:pt x="2204" y="11172"/>
                      <a:pt x="2628" y="11172"/>
                    </a:cubicBezTo>
                    <a:cubicBezTo>
                      <a:pt x="3475" y="11172"/>
                      <a:pt x="4322" y="10428"/>
                      <a:pt x="4745" y="10428"/>
                    </a:cubicBezTo>
                    <a:cubicBezTo>
                      <a:pt x="5169" y="11917"/>
                      <a:pt x="5592" y="13407"/>
                      <a:pt x="5592" y="14897"/>
                    </a:cubicBezTo>
                    <a:cubicBezTo>
                      <a:pt x="8134" y="14897"/>
                      <a:pt x="7287" y="13407"/>
                      <a:pt x="8134" y="17876"/>
                    </a:cubicBezTo>
                    <a:cubicBezTo>
                      <a:pt x="8981" y="17876"/>
                      <a:pt x="8981" y="17876"/>
                      <a:pt x="9828" y="17876"/>
                    </a:cubicBezTo>
                    <a:cubicBezTo>
                      <a:pt x="9828" y="17131"/>
                      <a:pt x="9828" y="15641"/>
                      <a:pt x="10251" y="15641"/>
                    </a:cubicBezTo>
                    <a:cubicBezTo>
                      <a:pt x="10251" y="15641"/>
                      <a:pt x="11098" y="15641"/>
                      <a:pt x="11098" y="15641"/>
                    </a:cubicBezTo>
                    <a:cubicBezTo>
                      <a:pt x="11098" y="15641"/>
                      <a:pt x="11098" y="14152"/>
                      <a:pt x="11098" y="13407"/>
                    </a:cubicBezTo>
                    <a:cubicBezTo>
                      <a:pt x="10675" y="13407"/>
                      <a:pt x="10251" y="12662"/>
                      <a:pt x="10251" y="11917"/>
                    </a:cubicBezTo>
                    <a:cubicBezTo>
                      <a:pt x="10251" y="11917"/>
                      <a:pt x="9404" y="12662"/>
                      <a:pt x="9404" y="11917"/>
                    </a:cubicBezTo>
                    <a:cubicBezTo>
                      <a:pt x="8981" y="11917"/>
                      <a:pt x="9404" y="11172"/>
                      <a:pt x="8981" y="10428"/>
                    </a:cubicBezTo>
                    <a:cubicBezTo>
                      <a:pt x="9404" y="10428"/>
                      <a:pt x="10675" y="10428"/>
                      <a:pt x="11098" y="9683"/>
                    </a:cubicBezTo>
                    <a:cubicBezTo>
                      <a:pt x="11945" y="8938"/>
                      <a:pt x="12369" y="5959"/>
                      <a:pt x="13216" y="4469"/>
                    </a:cubicBezTo>
                    <a:cubicBezTo>
                      <a:pt x="13639" y="5214"/>
                      <a:pt x="14063" y="5214"/>
                      <a:pt x="14487" y="5959"/>
                    </a:cubicBezTo>
                    <a:cubicBezTo>
                      <a:pt x="14910" y="6703"/>
                      <a:pt x="15757" y="10428"/>
                      <a:pt x="16181" y="11917"/>
                    </a:cubicBezTo>
                    <a:cubicBezTo>
                      <a:pt x="17028" y="11172"/>
                      <a:pt x="17451" y="11172"/>
                      <a:pt x="18298" y="10428"/>
                    </a:cubicBezTo>
                    <a:cubicBezTo>
                      <a:pt x="18298" y="11172"/>
                      <a:pt x="18722" y="12662"/>
                      <a:pt x="18298" y="12662"/>
                    </a:cubicBezTo>
                    <a:cubicBezTo>
                      <a:pt x="17875" y="13407"/>
                      <a:pt x="17028" y="12662"/>
                      <a:pt x="17028" y="14897"/>
                    </a:cubicBezTo>
                    <a:cubicBezTo>
                      <a:pt x="16604" y="18621"/>
                      <a:pt x="17875" y="20110"/>
                      <a:pt x="19992" y="21600"/>
                    </a:cubicBezTo>
                    <a:cubicBezTo>
                      <a:pt x="19992" y="20855"/>
                      <a:pt x="19992" y="20855"/>
                      <a:pt x="19992" y="20855"/>
                    </a:cubicBezTo>
                    <a:cubicBezTo>
                      <a:pt x="20416" y="19366"/>
                      <a:pt x="20416" y="19366"/>
                      <a:pt x="20416" y="19366"/>
                    </a:cubicBezTo>
                    <a:cubicBezTo>
                      <a:pt x="20416" y="19366"/>
                      <a:pt x="21263" y="17876"/>
                      <a:pt x="21263" y="15641"/>
                    </a:cubicBezTo>
                    <a:cubicBezTo>
                      <a:pt x="21263" y="14152"/>
                      <a:pt x="20416" y="13407"/>
                      <a:pt x="20416" y="13407"/>
                    </a:cubicBezTo>
                    <a:lnTo>
                      <a:pt x="20839" y="10428"/>
                    </a:lnTo>
                    <a:close/>
                    <a:moveTo>
                      <a:pt x="10675" y="16386"/>
                    </a:moveTo>
                    <a:cubicBezTo>
                      <a:pt x="10251" y="17131"/>
                      <a:pt x="10251" y="17876"/>
                      <a:pt x="9828" y="18621"/>
                    </a:cubicBezTo>
                    <a:cubicBezTo>
                      <a:pt x="10251" y="18621"/>
                      <a:pt x="11098" y="17876"/>
                      <a:pt x="10675" y="17876"/>
                    </a:cubicBezTo>
                    <a:cubicBezTo>
                      <a:pt x="11098" y="17876"/>
                      <a:pt x="11098" y="17876"/>
                      <a:pt x="11098" y="17876"/>
                    </a:cubicBezTo>
                    <a:cubicBezTo>
                      <a:pt x="11098" y="17876"/>
                      <a:pt x="11522" y="16386"/>
                      <a:pt x="11098" y="16386"/>
                    </a:cubicBezTo>
                    <a:cubicBezTo>
                      <a:pt x="11098" y="17876"/>
                      <a:pt x="11098" y="17876"/>
                      <a:pt x="11098" y="17876"/>
                    </a:cubicBezTo>
                    <a:cubicBezTo>
                      <a:pt x="11098" y="17876"/>
                      <a:pt x="10675" y="16386"/>
                      <a:pt x="10675" y="16386"/>
                    </a:cubicBezTo>
                    <a:close/>
                    <a:moveTo>
                      <a:pt x="4745" y="16386"/>
                    </a:moveTo>
                    <a:cubicBezTo>
                      <a:pt x="4745" y="16386"/>
                      <a:pt x="5169" y="17876"/>
                      <a:pt x="5169" y="17876"/>
                    </a:cubicBezTo>
                    <a:cubicBezTo>
                      <a:pt x="6016" y="18621"/>
                      <a:pt x="5592" y="17131"/>
                      <a:pt x="4745" y="16386"/>
                    </a:cubicBezTo>
                    <a:close/>
                  </a:path>
                </a:pathLst>
              </a:custGeom>
              <a:solidFill>
                <a:srgbClr val="EBF1DE"/>
              </a:solidFill>
              <a:ln w="3175" cap="rnd">
                <a:solidFill>
                  <a:srgbClr val="9EAD6E"/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 sz="1300"/>
                </a:pPr>
                <a:endParaRPr/>
              </a:p>
            </p:txBody>
          </p:sp>
          <p:sp>
            <p:nvSpPr>
              <p:cNvPr id="158" name="Freeform 112"/>
              <p:cNvSpPr/>
              <p:nvPr/>
            </p:nvSpPr>
            <p:spPr>
              <a:xfrm>
                <a:off x="4142109" y="1750205"/>
                <a:ext cx="340575" cy="38133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751"/>
                    </a:moveTo>
                    <a:cubicBezTo>
                      <a:pt x="21273" y="2481"/>
                      <a:pt x="21273" y="2481"/>
                      <a:pt x="21273" y="2481"/>
                    </a:cubicBezTo>
                    <a:cubicBezTo>
                      <a:pt x="20782" y="2919"/>
                      <a:pt x="20782" y="2919"/>
                      <a:pt x="20782" y="2919"/>
                    </a:cubicBezTo>
                    <a:cubicBezTo>
                      <a:pt x="20618" y="3211"/>
                      <a:pt x="20618" y="3211"/>
                      <a:pt x="20618" y="3211"/>
                    </a:cubicBezTo>
                    <a:cubicBezTo>
                      <a:pt x="19800" y="3795"/>
                      <a:pt x="19800" y="3795"/>
                      <a:pt x="19800" y="3795"/>
                    </a:cubicBezTo>
                    <a:cubicBezTo>
                      <a:pt x="18818" y="3941"/>
                      <a:pt x="18818" y="3941"/>
                      <a:pt x="18818" y="3941"/>
                    </a:cubicBezTo>
                    <a:cubicBezTo>
                      <a:pt x="18327" y="4232"/>
                      <a:pt x="18327" y="4232"/>
                      <a:pt x="18327" y="4232"/>
                    </a:cubicBezTo>
                    <a:cubicBezTo>
                      <a:pt x="18164" y="4524"/>
                      <a:pt x="18164" y="4524"/>
                      <a:pt x="18164" y="4524"/>
                    </a:cubicBezTo>
                    <a:cubicBezTo>
                      <a:pt x="17836" y="4816"/>
                      <a:pt x="17836" y="4816"/>
                      <a:pt x="17836" y="4816"/>
                    </a:cubicBezTo>
                    <a:cubicBezTo>
                      <a:pt x="17345" y="4524"/>
                      <a:pt x="17345" y="4524"/>
                      <a:pt x="17345" y="4524"/>
                    </a:cubicBezTo>
                    <a:cubicBezTo>
                      <a:pt x="16691" y="4816"/>
                      <a:pt x="16691" y="4816"/>
                      <a:pt x="16691" y="4816"/>
                    </a:cubicBezTo>
                    <a:cubicBezTo>
                      <a:pt x="16200" y="4962"/>
                      <a:pt x="16200" y="4962"/>
                      <a:pt x="16200" y="4962"/>
                    </a:cubicBezTo>
                    <a:cubicBezTo>
                      <a:pt x="16036" y="5546"/>
                      <a:pt x="16036" y="5546"/>
                      <a:pt x="16036" y="5546"/>
                    </a:cubicBezTo>
                    <a:cubicBezTo>
                      <a:pt x="16527" y="5984"/>
                      <a:pt x="16527" y="5984"/>
                      <a:pt x="16527" y="5984"/>
                    </a:cubicBezTo>
                    <a:cubicBezTo>
                      <a:pt x="16855" y="7151"/>
                      <a:pt x="16855" y="7151"/>
                      <a:pt x="16855" y="7151"/>
                    </a:cubicBezTo>
                    <a:cubicBezTo>
                      <a:pt x="17018" y="7589"/>
                      <a:pt x="17018" y="7589"/>
                      <a:pt x="17018" y="7589"/>
                    </a:cubicBezTo>
                    <a:cubicBezTo>
                      <a:pt x="17509" y="7881"/>
                      <a:pt x="17509" y="7881"/>
                      <a:pt x="17509" y="7881"/>
                    </a:cubicBezTo>
                    <a:cubicBezTo>
                      <a:pt x="18164" y="8465"/>
                      <a:pt x="18164" y="8465"/>
                      <a:pt x="18164" y="8465"/>
                    </a:cubicBezTo>
                    <a:cubicBezTo>
                      <a:pt x="18164" y="9195"/>
                      <a:pt x="18164" y="9195"/>
                      <a:pt x="18164" y="9195"/>
                    </a:cubicBezTo>
                    <a:cubicBezTo>
                      <a:pt x="17836" y="9778"/>
                      <a:pt x="17836" y="9778"/>
                      <a:pt x="17836" y="9778"/>
                    </a:cubicBezTo>
                    <a:cubicBezTo>
                      <a:pt x="17345" y="10362"/>
                      <a:pt x="17345" y="10362"/>
                      <a:pt x="17345" y="10362"/>
                    </a:cubicBezTo>
                    <a:cubicBezTo>
                      <a:pt x="17182" y="11238"/>
                      <a:pt x="17182" y="11238"/>
                      <a:pt x="17182" y="11238"/>
                    </a:cubicBezTo>
                    <a:cubicBezTo>
                      <a:pt x="17182" y="11968"/>
                      <a:pt x="17182" y="11968"/>
                      <a:pt x="17182" y="11968"/>
                    </a:cubicBezTo>
                    <a:cubicBezTo>
                      <a:pt x="16527" y="12405"/>
                      <a:pt x="16527" y="12405"/>
                      <a:pt x="16527" y="12405"/>
                    </a:cubicBezTo>
                    <a:cubicBezTo>
                      <a:pt x="16036" y="12843"/>
                      <a:pt x="16036" y="12843"/>
                      <a:pt x="16036" y="12843"/>
                    </a:cubicBezTo>
                    <a:cubicBezTo>
                      <a:pt x="15545" y="13281"/>
                      <a:pt x="15545" y="13281"/>
                      <a:pt x="15545" y="13281"/>
                    </a:cubicBezTo>
                    <a:cubicBezTo>
                      <a:pt x="14727" y="13719"/>
                      <a:pt x="14727" y="13719"/>
                      <a:pt x="14727" y="13719"/>
                    </a:cubicBezTo>
                    <a:cubicBezTo>
                      <a:pt x="14073" y="14595"/>
                      <a:pt x="14073" y="14595"/>
                      <a:pt x="14073" y="14595"/>
                    </a:cubicBezTo>
                    <a:cubicBezTo>
                      <a:pt x="13582" y="15324"/>
                      <a:pt x="13582" y="15324"/>
                      <a:pt x="13582" y="15324"/>
                    </a:cubicBezTo>
                    <a:cubicBezTo>
                      <a:pt x="12927" y="15470"/>
                      <a:pt x="12927" y="15470"/>
                      <a:pt x="12927" y="15470"/>
                    </a:cubicBezTo>
                    <a:cubicBezTo>
                      <a:pt x="12600" y="15032"/>
                      <a:pt x="12600" y="15032"/>
                      <a:pt x="12600" y="15032"/>
                    </a:cubicBezTo>
                    <a:cubicBezTo>
                      <a:pt x="12273" y="15762"/>
                      <a:pt x="12273" y="15762"/>
                      <a:pt x="12273" y="15762"/>
                    </a:cubicBezTo>
                    <a:cubicBezTo>
                      <a:pt x="11782" y="16200"/>
                      <a:pt x="11782" y="16200"/>
                      <a:pt x="11782" y="16200"/>
                    </a:cubicBezTo>
                    <a:cubicBezTo>
                      <a:pt x="11455" y="16930"/>
                      <a:pt x="11455" y="16930"/>
                      <a:pt x="11455" y="16930"/>
                    </a:cubicBezTo>
                    <a:cubicBezTo>
                      <a:pt x="11782" y="17222"/>
                      <a:pt x="11782" y="17222"/>
                      <a:pt x="11782" y="17222"/>
                    </a:cubicBezTo>
                    <a:cubicBezTo>
                      <a:pt x="11945" y="17514"/>
                      <a:pt x="11945" y="17514"/>
                      <a:pt x="11945" y="17514"/>
                    </a:cubicBezTo>
                    <a:cubicBezTo>
                      <a:pt x="11782" y="17951"/>
                      <a:pt x="11782" y="17951"/>
                      <a:pt x="11782" y="17951"/>
                    </a:cubicBezTo>
                    <a:cubicBezTo>
                      <a:pt x="11782" y="18535"/>
                      <a:pt x="11782" y="18535"/>
                      <a:pt x="11782" y="18535"/>
                    </a:cubicBezTo>
                    <a:cubicBezTo>
                      <a:pt x="12436" y="18681"/>
                      <a:pt x="12436" y="18681"/>
                      <a:pt x="12436" y="18681"/>
                    </a:cubicBezTo>
                    <a:cubicBezTo>
                      <a:pt x="12600" y="19265"/>
                      <a:pt x="12600" y="19265"/>
                      <a:pt x="12600" y="19265"/>
                    </a:cubicBezTo>
                    <a:cubicBezTo>
                      <a:pt x="12764" y="20870"/>
                      <a:pt x="12764" y="20870"/>
                      <a:pt x="12764" y="20870"/>
                    </a:cubicBezTo>
                    <a:cubicBezTo>
                      <a:pt x="12273" y="20724"/>
                      <a:pt x="12273" y="20724"/>
                      <a:pt x="12273" y="20724"/>
                    </a:cubicBezTo>
                    <a:cubicBezTo>
                      <a:pt x="11455" y="20724"/>
                      <a:pt x="11455" y="20724"/>
                      <a:pt x="11455" y="20724"/>
                    </a:cubicBezTo>
                    <a:cubicBezTo>
                      <a:pt x="10964" y="20724"/>
                      <a:pt x="10964" y="20724"/>
                      <a:pt x="10964" y="20724"/>
                    </a:cubicBezTo>
                    <a:cubicBezTo>
                      <a:pt x="10309" y="21016"/>
                      <a:pt x="10309" y="21016"/>
                      <a:pt x="10309" y="21016"/>
                    </a:cubicBezTo>
                    <a:cubicBezTo>
                      <a:pt x="10145" y="21600"/>
                      <a:pt x="10145" y="21600"/>
                      <a:pt x="10145" y="21600"/>
                    </a:cubicBezTo>
                    <a:cubicBezTo>
                      <a:pt x="9491" y="21600"/>
                      <a:pt x="9491" y="21600"/>
                      <a:pt x="9491" y="21600"/>
                    </a:cubicBezTo>
                    <a:cubicBezTo>
                      <a:pt x="9491" y="21308"/>
                      <a:pt x="9491" y="21308"/>
                      <a:pt x="9491" y="21308"/>
                    </a:cubicBezTo>
                    <a:cubicBezTo>
                      <a:pt x="9491" y="21308"/>
                      <a:pt x="9491" y="21162"/>
                      <a:pt x="9327" y="21162"/>
                    </a:cubicBezTo>
                    <a:cubicBezTo>
                      <a:pt x="9164" y="21162"/>
                      <a:pt x="8836" y="21308"/>
                      <a:pt x="8836" y="21308"/>
                    </a:cubicBezTo>
                    <a:cubicBezTo>
                      <a:pt x="8836" y="21308"/>
                      <a:pt x="8836" y="21016"/>
                      <a:pt x="8673" y="20870"/>
                    </a:cubicBezTo>
                    <a:cubicBezTo>
                      <a:pt x="8673" y="20724"/>
                      <a:pt x="8673" y="20578"/>
                      <a:pt x="8345" y="20286"/>
                    </a:cubicBezTo>
                    <a:cubicBezTo>
                      <a:pt x="8345" y="20286"/>
                      <a:pt x="7855" y="20141"/>
                      <a:pt x="7364" y="19995"/>
                    </a:cubicBezTo>
                    <a:cubicBezTo>
                      <a:pt x="7527" y="19849"/>
                      <a:pt x="7527" y="19265"/>
                      <a:pt x="7364" y="19119"/>
                    </a:cubicBezTo>
                    <a:cubicBezTo>
                      <a:pt x="7200" y="19119"/>
                      <a:pt x="7200" y="19119"/>
                      <a:pt x="7200" y="19119"/>
                    </a:cubicBezTo>
                    <a:cubicBezTo>
                      <a:pt x="7036" y="18973"/>
                      <a:pt x="7200" y="18827"/>
                      <a:pt x="7200" y="18681"/>
                    </a:cubicBezTo>
                    <a:cubicBezTo>
                      <a:pt x="6709" y="18681"/>
                      <a:pt x="6382" y="18827"/>
                      <a:pt x="6218" y="18827"/>
                    </a:cubicBezTo>
                    <a:cubicBezTo>
                      <a:pt x="5727" y="18827"/>
                      <a:pt x="5891" y="18681"/>
                      <a:pt x="5564" y="18681"/>
                    </a:cubicBezTo>
                    <a:cubicBezTo>
                      <a:pt x="5236" y="18827"/>
                      <a:pt x="4909" y="19119"/>
                      <a:pt x="4745" y="19119"/>
                    </a:cubicBezTo>
                    <a:cubicBezTo>
                      <a:pt x="4091" y="19265"/>
                      <a:pt x="3436" y="19119"/>
                      <a:pt x="2945" y="19119"/>
                    </a:cubicBezTo>
                    <a:cubicBezTo>
                      <a:pt x="2782" y="19411"/>
                      <a:pt x="2782" y="19411"/>
                      <a:pt x="2782" y="19411"/>
                    </a:cubicBezTo>
                    <a:cubicBezTo>
                      <a:pt x="2291" y="19411"/>
                      <a:pt x="1800" y="19119"/>
                      <a:pt x="1473" y="19119"/>
                    </a:cubicBezTo>
                    <a:cubicBezTo>
                      <a:pt x="1309" y="19411"/>
                      <a:pt x="1309" y="19411"/>
                      <a:pt x="1309" y="19411"/>
                    </a:cubicBezTo>
                    <a:cubicBezTo>
                      <a:pt x="982" y="19411"/>
                      <a:pt x="982" y="19265"/>
                      <a:pt x="655" y="19265"/>
                    </a:cubicBezTo>
                    <a:cubicBezTo>
                      <a:pt x="655" y="19265"/>
                      <a:pt x="655" y="19557"/>
                      <a:pt x="655" y="19557"/>
                    </a:cubicBezTo>
                    <a:cubicBezTo>
                      <a:pt x="327" y="19557"/>
                      <a:pt x="164" y="19557"/>
                      <a:pt x="0" y="19557"/>
                    </a:cubicBezTo>
                    <a:cubicBezTo>
                      <a:pt x="164" y="18097"/>
                      <a:pt x="164" y="18097"/>
                      <a:pt x="164" y="18097"/>
                    </a:cubicBezTo>
                    <a:cubicBezTo>
                      <a:pt x="1145" y="16930"/>
                      <a:pt x="1145" y="16930"/>
                      <a:pt x="1145" y="16930"/>
                    </a:cubicBezTo>
                    <a:cubicBezTo>
                      <a:pt x="1964" y="16784"/>
                      <a:pt x="1964" y="16784"/>
                      <a:pt x="1964" y="16784"/>
                    </a:cubicBezTo>
                    <a:cubicBezTo>
                      <a:pt x="2782" y="16492"/>
                      <a:pt x="2782" y="16492"/>
                      <a:pt x="2782" y="16492"/>
                    </a:cubicBezTo>
                    <a:cubicBezTo>
                      <a:pt x="3436" y="16054"/>
                      <a:pt x="3436" y="16054"/>
                      <a:pt x="3436" y="16054"/>
                    </a:cubicBezTo>
                    <a:cubicBezTo>
                      <a:pt x="3436" y="15616"/>
                      <a:pt x="3436" y="15616"/>
                      <a:pt x="3436" y="15616"/>
                    </a:cubicBezTo>
                    <a:cubicBezTo>
                      <a:pt x="2782" y="15324"/>
                      <a:pt x="2782" y="15324"/>
                      <a:pt x="2782" y="15324"/>
                    </a:cubicBezTo>
                    <a:cubicBezTo>
                      <a:pt x="2618" y="14595"/>
                      <a:pt x="2618" y="14595"/>
                      <a:pt x="2618" y="14595"/>
                    </a:cubicBezTo>
                    <a:cubicBezTo>
                      <a:pt x="2291" y="14011"/>
                      <a:pt x="2291" y="14011"/>
                      <a:pt x="2291" y="14011"/>
                    </a:cubicBezTo>
                    <a:cubicBezTo>
                      <a:pt x="1636" y="13865"/>
                      <a:pt x="1636" y="13865"/>
                      <a:pt x="1636" y="13865"/>
                    </a:cubicBezTo>
                    <a:cubicBezTo>
                      <a:pt x="982" y="12989"/>
                      <a:pt x="982" y="12989"/>
                      <a:pt x="982" y="12989"/>
                    </a:cubicBezTo>
                    <a:cubicBezTo>
                      <a:pt x="818" y="12551"/>
                      <a:pt x="818" y="12551"/>
                      <a:pt x="818" y="12551"/>
                    </a:cubicBezTo>
                    <a:cubicBezTo>
                      <a:pt x="982" y="12259"/>
                      <a:pt x="982" y="12259"/>
                      <a:pt x="982" y="12259"/>
                    </a:cubicBezTo>
                    <a:cubicBezTo>
                      <a:pt x="327" y="10946"/>
                      <a:pt x="327" y="10946"/>
                      <a:pt x="327" y="10946"/>
                    </a:cubicBezTo>
                    <a:cubicBezTo>
                      <a:pt x="1800" y="11676"/>
                      <a:pt x="1800" y="11676"/>
                      <a:pt x="1800" y="11676"/>
                    </a:cubicBezTo>
                    <a:cubicBezTo>
                      <a:pt x="2455" y="11530"/>
                      <a:pt x="2455" y="11530"/>
                      <a:pt x="2455" y="11530"/>
                    </a:cubicBezTo>
                    <a:cubicBezTo>
                      <a:pt x="2945" y="11530"/>
                      <a:pt x="2945" y="11530"/>
                      <a:pt x="2945" y="11530"/>
                    </a:cubicBezTo>
                    <a:cubicBezTo>
                      <a:pt x="4255" y="11530"/>
                      <a:pt x="4255" y="11530"/>
                      <a:pt x="4255" y="11530"/>
                    </a:cubicBezTo>
                    <a:cubicBezTo>
                      <a:pt x="4909" y="11676"/>
                      <a:pt x="4909" y="11676"/>
                      <a:pt x="4909" y="11676"/>
                    </a:cubicBezTo>
                    <a:cubicBezTo>
                      <a:pt x="5073" y="11092"/>
                      <a:pt x="5073" y="11092"/>
                      <a:pt x="5073" y="11092"/>
                    </a:cubicBezTo>
                    <a:cubicBezTo>
                      <a:pt x="5891" y="10946"/>
                      <a:pt x="5891" y="10946"/>
                      <a:pt x="5891" y="10946"/>
                    </a:cubicBezTo>
                    <a:cubicBezTo>
                      <a:pt x="6055" y="10508"/>
                      <a:pt x="6055" y="10508"/>
                      <a:pt x="6055" y="10508"/>
                    </a:cubicBezTo>
                    <a:cubicBezTo>
                      <a:pt x="6218" y="9924"/>
                      <a:pt x="6218" y="9924"/>
                      <a:pt x="6218" y="9924"/>
                    </a:cubicBezTo>
                    <a:cubicBezTo>
                      <a:pt x="6873" y="9486"/>
                      <a:pt x="6873" y="9486"/>
                      <a:pt x="6873" y="9486"/>
                    </a:cubicBezTo>
                    <a:cubicBezTo>
                      <a:pt x="7855" y="8465"/>
                      <a:pt x="7855" y="8465"/>
                      <a:pt x="7855" y="8465"/>
                    </a:cubicBezTo>
                    <a:cubicBezTo>
                      <a:pt x="8182" y="8611"/>
                      <a:pt x="8182" y="8611"/>
                      <a:pt x="8182" y="8611"/>
                    </a:cubicBezTo>
                    <a:cubicBezTo>
                      <a:pt x="8673" y="8465"/>
                      <a:pt x="8673" y="8465"/>
                      <a:pt x="8673" y="8465"/>
                    </a:cubicBezTo>
                    <a:cubicBezTo>
                      <a:pt x="8836" y="8027"/>
                      <a:pt x="8836" y="8027"/>
                      <a:pt x="8836" y="8027"/>
                    </a:cubicBezTo>
                    <a:cubicBezTo>
                      <a:pt x="8345" y="7589"/>
                      <a:pt x="8345" y="7589"/>
                      <a:pt x="8345" y="7589"/>
                    </a:cubicBezTo>
                    <a:cubicBezTo>
                      <a:pt x="9000" y="7151"/>
                      <a:pt x="9000" y="7151"/>
                      <a:pt x="9000" y="7151"/>
                    </a:cubicBezTo>
                    <a:cubicBezTo>
                      <a:pt x="9491" y="6714"/>
                      <a:pt x="9491" y="6714"/>
                      <a:pt x="9491" y="6714"/>
                    </a:cubicBezTo>
                    <a:cubicBezTo>
                      <a:pt x="9655" y="7005"/>
                      <a:pt x="9655" y="7005"/>
                      <a:pt x="9655" y="7005"/>
                    </a:cubicBezTo>
                    <a:cubicBezTo>
                      <a:pt x="10309" y="7151"/>
                      <a:pt x="10309" y="7151"/>
                      <a:pt x="10309" y="7151"/>
                    </a:cubicBezTo>
                    <a:cubicBezTo>
                      <a:pt x="10800" y="7151"/>
                      <a:pt x="10800" y="7151"/>
                      <a:pt x="10800" y="7151"/>
                    </a:cubicBezTo>
                    <a:cubicBezTo>
                      <a:pt x="10964" y="6568"/>
                      <a:pt x="10964" y="6568"/>
                      <a:pt x="10964" y="6568"/>
                    </a:cubicBezTo>
                    <a:cubicBezTo>
                      <a:pt x="10964" y="6130"/>
                      <a:pt x="10964" y="6130"/>
                      <a:pt x="10964" y="6130"/>
                    </a:cubicBezTo>
                    <a:cubicBezTo>
                      <a:pt x="11618" y="5546"/>
                      <a:pt x="11618" y="5546"/>
                      <a:pt x="11618" y="5546"/>
                    </a:cubicBezTo>
                    <a:cubicBezTo>
                      <a:pt x="11618" y="4962"/>
                      <a:pt x="11618" y="4962"/>
                      <a:pt x="11618" y="4962"/>
                    </a:cubicBezTo>
                    <a:cubicBezTo>
                      <a:pt x="11127" y="4378"/>
                      <a:pt x="11127" y="4378"/>
                      <a:pt x="11127" y="4378"/>
                    </a:cubicBezTo>
                    <a:cubicBezTo>
                      <a:pt x="11455" y="3941"/>
                      <a:pt x="11455" y="3941"/>
                      <a:pt x="11455" y="3941"/>
                    </a:cubicBezTo>
                    <a:cubicBezTo>
                      <a:pt x="11945" y="4086"/>
                      <a:pt x="11945" y="4086"/>
                      <a:pt x="11945" y="4086"/>
                    </a:cubicBezTo>
                    <a:cubicBezTo>
                      <a:pt x="12764" y="3941"/>
                      <a:pt x="12764" y="3941"/>
                      <a:pt x="12764" y="3941"/>
                    </a:cubicBezTo>
                    <a:cubicBezTo>
                      <a:pt x="12927" y="3065"/>
                      <a:pt x="12927" y="3065"/>
                      <a:pt x="12927" y="3065"/>
                    </a:cubicBezTo>
                    <a:cubicBezTo>
                      <a:pt x="12600" y="2627"/>
                      <a:pt x="12600" y="2627"/>
                      <a:pt x="12600" y="2627"/>
                    </a:cubicBezTo>
                    <a:cubicBezTo>
                      <a:pt x="13091" y="2335"/>
                      <a:pt x="13091" y="2335"/>
                      <a:pt x="13091" y="2335"/>
                    </a:cubicBezTo>
                    <a:cubicBezTo>
                      <a:pt x="13091" y="1605"/>
                      <a:pt x="13091" y="1605"/>
                      <a:pt x="13091" y="1605"/>
                    </a:cubicBezTo>
                    <a:cubicBezTo>
                      <a:pt x="14727" y="730"/>
                      <a:pt x="14727" y="730"/>
                      <a:pt x="14727" y="730"/>
                    </a:cubicBezTo>
                    <a:cubicBezTo>
                      <a:pt x="15545" y="584"/>
                      <a:pt x="15545" y="584"/>
                      <a:pt x="15545" y="584"/>
                    </a:cubicBezTo>
                    <a:cubicBezTo>
                      <a:pt x="16527" y="292"/>
                      <a:pt x="16527" y="292"/>
                      <a:pt x="16527" y="292"/>
                    </a:cubicBezTo>
                    <a:cubicBezTo>
                      <a:pt x="17345" y="292"/>
                      <a:pt x="17345" y="292"/>
                      <a:pt x="17345" y="292"/>
                    </a:cubicBezTo>
                    <a:cubicBezTo>
                      <a:pt x="17836" y="292"/>
                      <a:pt x="17836" y="292"/>
                      <a:pt x="17836" y="292"/>
                    </a:cubicBezTo>
                    <a:cubicBezTo>
                      <a:pt x="18164" y="0"/>
                      <a:pt x="18164" y="0"/>
                      <a:pt x="18164" y="0"/>
                    </a:cubicBezTo>
                    <a:cubicBezTo>
                      <a:pt x="19145" y="0"/>
                      <a:pt x="19145" y="0"/>
                      <a:pt x="19145" y="0"/>
                    </a:cubicBezTo>
                    <a:cubicBezTo>
                      <a:pt x="20782" y="876"/>
                      <a:pt x="20782" y="876"/>
                      <a:pt x="20782" y="876"/>
                    </a:cubicBezTo>
                    <a:cubicBezTo>
                      <a:pt x="21109" y="1314"/>
                      <a:pt x="21109" y="1314"/>
                      <a:pt x="21109" y="1314"/>
                    </a:cubicBezTo>
                    <a:lnTo>
                      <a:pt x="21600" y="1751"/>
                    </a:lnTo>
                    <a:close/>
                  </a:path>
                </a:pathLst>
              </a:custGeom>
              <a:solidFill>
                <a:srgbClr val="EBF1DE"/>
              </a:solidFill>
              <a:ln w="3175" cap="flat">
                <a:solidFill>
                  <a:srgbClr val="9EAD6E"/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 sz="1300"/>
                </a:pPr>
                <a:endParaRPr/>
              </a:p>
            </p:txBody>
          </p:sp>
          <p:sp>
            <p:nvSpPr>
              <p:cNvPr id="159" name="Freeform 113"/>
              <p:cNvSpPr/>
              <p:nvPr/>
            </p:nvSpPr>
            <p:spPr>
              <a:xfrm>
                <a:off x="4142109" y="1750205"/>
                <a:ext cx="340575" cy="38133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751"/>
                    </a:moveTo>
                    <a:cubicBezTo>
                      <a:pt x="21273" y="2481"/>
                      <a:pt x="21273" y="2481"/>
                      <a:pt x="21273" y="2481"/>
                    </a:cubicBezTo>
                    <a:cubicBezTo>
                      <a:pt x="20782" y="2919"/>
                      <a:pt x="20782" y="2919"/>
                      <a:pt x="20782" y="2919"/>
                    </a:cubicBezTo>
                    <a:cubicBezTo>
                      <a:pt x="20618" y="3211"/>
                      <a:pt x="20618" y="3211"/>
                      <a:pt x="20618" y="3211"/>
                    </a:cubicBezTo>
                    <a:cubicBezTo>
                      <a:pt x="19800" y="3795"/>
                      <a:pt x="19800" y="3795"/>
                      <a:pt x="19800" y="3795"/>
                    </a:cubicBezTo>
                    <a:cubicBezTo>
                      <a:pt x="18818" y="3941"/>
                      <a:pt x="18818" y="3941"/>
                      <a:pt x="18818" y="3941"/>
                    </a:cubicBezTo>
                    <a:cubicBezTo>
                      <a:pt x="18327" y="4232"/>
                      <a:pt x="18327" y="4232"/>
                      <a:pt x="18327" y="4232"/>
                    </a:cubicBezTo>
                    <a:cubicBezTo>
                      <a:pt x="18164" y="4524"/>
                      <a:pt x="18164" y="4524"/>
                      <a:pt x="18164" y="4524"/>
                    </a:cubicBezTo>
                    <a:cubicBezTo>
                      <a:pt x="17836" y="4816"/>
                      <a:pt x="17836" y="4816"/>
                      <a:pt x="17836" y="4816"/>
                    </a:cubicBezTo>
                    <a:cubicBezTo>
                      <a:pt x="17345" y="4524"/>
                      <a:pt x="17345" y="4524"/>
                      <a:pt x="17345" y="4524"/>
                    </a:cubicBezTo>
                    <a:cubicBezTo>
                      <a:pt x="16691" y="4816"/>
                      <a:pt x="16691" y="4816"/>
                      <a:pt x="16691" y="4816"/>
                    </a:cubicBezTo>
                    <a:cubicBezTo>
                      <a:pt x="16200" y="4962"/>
                      <a:pt x="16200" y="4962"/>
                      <a:pt x="16200" y="4962"/>
                    </a:cubicBezTo>
                    <a:cubicBezTo>
                      <a:pt x="16036" y="5546"/>
                      <a:pt x="16036" y="5546"/>
                      <a:pt x="16036" y="5546"/>
                    </a:cubicBezTo>
                    <a:cubicBezTo>
                      <a:pt x="16527" y="5984"/>
                      <a:pt x="16527" y="5984"/>
                      <a:pt x="16527" y="5984"/>
                    </a:cubicBezTo>
                    <a:cubicBezTo>
                      <a:pt x="16855" y="7151"/>
                      <a:pt x="16855" y="7151"/>
                      <a:pt x="16855" y="7151"/>
                    </a:cubicBezTo>
                    <a:cubicBezTo>
                      <a:pt x="17018" y="7589"/>
                      <a:pt x="17018" y="7589"/>
                      <a:pt x="17018" y="7589"/>
                    </a:cubicBezTo>
                    <a:cubicBezTo>
                      <a:pt x="17509" y="7881"/>
                      <a:pt x="17509" y="7881"/>
                      <a:pt x="17509" y="7881"/>
                    </a:cubicBezTo>
                    <a:cubicBezTo>
                      <a:pt x="18164" y="8465"/>
                      <a:pt x="18164" y="8465"/>
                      <a:pt x="18164" y="8465"/>
                    </a:cubicBezTo>
                    <a:cubicBezTo>
                      <a:pt x="18164" y="9195"/>
                      <a:pt x="18164" y="9195"/>
                      <a:pt x="18164" y="9195"/>
                    </a:cubicBezTo>
                    <a:cubicBezTo>
                      <a:pt x="17836" y="9778"/>
                      <a:pt x="17836" y="9778"/>
                      <a:pt x="17836" y="9778"/>
                    </a:cubicBezTo>
                    <a:cubicBezTo>
                      <a:pt x="17345" y="10362"/>
                      <a:pt x="17345" y="10362"/>
                      <a:pt x="17345" y="10362"/>
                    </a:cubicBezTo>
                    <a:cubicBezTo>
                      <a:pt x="17182" y="11238"/>
                      <a:pt x="17182" y="11238"/>
                      <a:pt x="17182" y="11238"/>
                    </a:cubicBezTo>
                    <a:cubicBezTo>
                      <a:pt x="17182" y="11968"/>
                      <a:pt x="17182" y="11968"/>
                      <a:pt x="17182" y="11968"/>
                    </a:cubicBezTo>
                    <a:cubicBezTo>
                      <a:pt x="16527" y="12405"/>
                      <a:pt x="16527" y="12405"/>
                      <a:pt x="16527" y="12405"/>
                    </a:cubicBezTo>
                    <a:cubicBezTo>
                      <a:pt x="16036" y="12843"/>
                      <a:pt x="16036" y="12843"/>
                      <a:pt x="16036" y="12843"/>
                    </a:cubicBezTo>
                    <a:cubicBezTo>
                      <a:pt x="15545" y="13281"/>
                      <a:pt x="15545" y="13281"/>
                      <a:pt x="15545" y="13281"/>
                    </a:cubicBezTo>
                    <a:cubicBezTo>
                      <a:pt x="14727" y="13719"/>
                      <a:pt x="14727" y="13719"/>
                      <a:pt x="14727" y="13719"/>
                    </a:cubicBezTo>
                    <a:cubicBezTo>
                      <a:pt x="14073" y="14595"/>
                      <a:pt x="14073" y="14595"/>
                      <a:pt x="14073" y="14595"/>
                    </a:cubicBezTo>
                    <a:cubicBezTo>
                      <a:pt x="13582" y="15324"/>
                      <a:pt x="13582" y="15324"/>
                      <a:pt x="13582" y="15324"/>
                    </a:cubicBezTo>
                    <a:cubicBezTo>
                      <a:pt x="12927" y="15470"/>
                      <a:pt x="12927" y="15470"/>
                      <a:pt x="12927" y="15470"/>
                    </a:cubicBezTo>
                    <a:cubicBezTo>
                      <a:pt x="12600" y="15032"/>
                      <a:pt x="12600" y="15032"/>
                      <a:pt x="12600" y="15032"/>
                    </a:cubicBezTo>
                    <a:cubicBezTo>
                      <a:pt x="12273" y="15762"/>
                      <a:pt x="12273" y="15762"/>
                      <a:pt x="12273" y="15762"/>
                    </a:cubicBezTo>
                    <a:cubicBezTo>
                      <a:pt x="11782" y="16200"/>
                      <a:pt x="11782" y="16200"/>
                      <a:pt x="11782" y="16200"/>
                    </a:cubicBezTo>
                    <a:cubicBezTo>
                      <a:pt x="11455" y="16930"/>
                      <a:pt x="11455" y="16930"/>
                      <a:pt x="11455" y="16930"/>
                    </a:cubicBezTo>
                    <a:cubicBezTo>
                      <a:pt x="11782" y="17222"/>
                      <a:pt x="11782" y="17222"/>
                      <a:pt x="11782" y="17222"/>
                    </a:cubicBezTo>
                    <a:cubicBezTo>
                      <a:pt x="11945" y="17514"/>
                      <a:pt x="11945" y="17514"/>
                      <a:pt x="11945" y="17514"/>
                    </a:cubicBezTo>
                    <a:cubicBezTo>
                      <a:pt x="11782" y="17951"/>
                      <a:pt x="11782" y="17951"/>
                      <a:pt x="11782" y="17951"/>
                    </a:cubicBezTo>
                    <a:cubicBezTo>
                      <a:pt x="11782" y="18535"/>
                      <a:pt x="11782" y="18535"/>
                      <a:pt x="11782" y="18535"/>
                    </a:cubicBezTo>
                    <a:cubicBezTo>
                      <a:pt x="12436" y="18681"/>
                      <a:pt x="12436" y="18681"/>
                      <a:pt x="12436" y="18681"/>
                    </a:cubicBezTo>
                    <a:cubicBezTo>
                      <a:pt x="12600" y="19265"/>
                      <a:pt x="12600" y="19265"/>
                      <a:pt x="12600" y="19265"/>
                    </a:cubicBezTo>
                    <a:cubicBezTo>
                      <a:pt x="12764" y="20870"/>
                      <a:pt x="12764" y="20870"/>
                      <a:pt x="12764" y="20870"/>
                    </a:cubicBezTo>
                    <a:cubicBezTo>
                      <a:pt x="12273" y="20724"/>
                      <a:pt x="12273" y="20724"/>
                      <a:pt x="12273" y="20724"/>
                    </a:cubicBezTo>
                    <a:cubicBezTo>
                      <a:pt x="11455" y="20724"/>
                      <a:pt x="11455" y="20724"/>
                      <a:pt x="11455" y="20724"/>
                    </a:cubicBezTo>
                    <a:cubicBezTo>
                      <a:pt x="10964" y="20724"/>
                      <a:pt x="10964" y="20724"/>
                      <a:pt x="10964" y="20724"/>
                    </a:cubicBezTo>
                    <a:cubicBezTo>
                      <a:pt x="10309" y="21016"/>
                      <a:pt x="10309" y="21016"/>
                      <a:pt x="10309" y="21016"/>
                    </a:cubicBezTo>
                    <a:cubicBezTo>
                      <a:pt x="10145" y="21600"/>
                      <a:pt x="10145" y="21600"/>
                      <a:pt x="10145" y="21600"/>
                    </a:cubicBezTo>
                    <a:cubicBezTo>
                      <a:pt x="9491" y="21600"/>
                      <a:pt x="9491" y="21600"/>
                      <a:pt x="9491" y="21600"/>
                    </a:cubicBezTo>
                    <a:cubicBezTo>
                      <a:pt x="9491" y="21308"/>
                      <a:pt x="9491" y="21308"/>
                      <a:pt x="9491" y="21308"/>
                    </a:cubicBezTo>
                    <a:cubicBezTo>
                      <a:pt x="9491" y="21308"/>
                      <a:pt x="9491" y="21162"/>
                      <a:pt x="9327" y="21162"/>
                    </a:cubicBezTo>
                    <a:cubicBezTo>
                      <a:pt x="9164" y="21162"/>
                      <a:pt x="8836" y="21308"/>
                      <a:pt x="8836" y="21308"/>
                    </a:cubicBezTo>
                    <a:cubicBezTo>
                      <a:pt x="8836" y="21308"/>
                      <a:pt x="8836" y="21016"/>
                      <a:pt x="8673" y="20870"/>
                    </a:cubicBezTo>
                    <a:cubicBezTo>
                      <a:pt x="8673" y="20724"/>
                      <a:pt x="8673" y="20578"/>
                      <a:pt x="8345" y="20286"/>
                    </a:cubicBezTo>
                    <a:cubicBezTo>
                      <a:pt x="8345" y="20286"/>
                      <a:pt x="7855" y="20141"/>
                      <a:pt x="7364" y="19995"/>
                    </a:cubicBezTo>
                    <a:cubicBezTo>
                      <a:pt x="7527" y="19849"/>
                      <a:pt x="7527" y="19265"/>
                      <a:pt x="7364" y="19119"/>
                    </a:cubicBezTo>
                    <a:cubicBezTo>
                      <a:pt x="7200" y="19119"/>
                      <a:pt x="7200" y="19119"/>
                      <a:pt x="7200" y="19119"/>
                    </a:cubicBezTo>
                    <a:cubicBezTo>
                      <a:pt x="7036" y="18973"/>
                      <a:pt x="7200" y="18827"/>
                      <a:pt x="7200" y="18681"/>
                    </a:cubicBezTo>
                    <a:cubicBezTo>
                      <a:pt x="6709" y="18681"/>
                      <a:pt x="6382" y="18827"/>
                      <a:pt x="6218" y="18827"/>
                    </a:cubicBezTo>
                    <a:cubicBezTo>
                      <a:pt x="5727" y="18827"/>
                      <a:pt x="5891" y="18681"/>
                      <a:pt x="5564" y="18681"/>
                    </a:cubicBezTo>
                    <a:cubicBezTo>
                      <a:pt x="5236" y="18827"/>
                      <a:pt x="4909" y="19119"/>
                      <a:pt x="4745" y="19119"/>
                    </a:cubicBezTo>
                    <a:cubicBezTo>
                      <a:pt x="4091" y="19265"/>
                      <a:pt x="3436" y="19119"/>
                      <a:pt x="2945" y="19119"/>
                    </a:cubicBezTo>
                    <a:cubicBezTo>
                      <a:pt x="2782" y="19411"/>
                      <a:pt x="2782" y="19411"/>
                      <a:pt x="2782" y="19411"/>
                    </a:cubicBezTo>
                    <a:cubicBezTo>
                      <a:pt x="2291" y="19411"/>
                      <a:pt x="1800" y="19119"/>
                      <a:pt x="1473" y="19119"/>
                    </a:cubicBezTo>
                    <a:cubicBezTo>
                      <a:pt x="1309" y="19411"/>
                      <a:pt x="1309" y="19411"/>
                      <a:pt x="1309" y="19411"/>
                    </a:cubicBezTo>
                    <a:cubicBezTo>
                      <a:pt x="982" y="19411"/>
                      <a:pt x="982" y="19265"/>
                      <a:pt x="655" y="19265"/>
                    </a:cubicBezTo>
                    <a:cubicBezTo>
                      <a:pt x="655" y="19265"/>
                      <a:pt x="655" y="19557"/>
                      <a:pt x="655" y="19557"/>
                    </a:cubicBezTo>
                    <a:cubicBezTo>
                      <a:pt x="327" y="19557"/>
                      <a:pt x="164" y="19557"/>
                      <a:pt x="0" y="19557"/>
                    </a:cubicBezTo>
                    <a:cubicBezTo>
                      <a:pt x="164" y="18097"/>
                      <a:pt x="164" y="18097"/>
                      <a:pt x="164" y="18097"/>
                    </a:cubicBezTo>
                    <a:cubicBezTo>
                      <a:pt x="1145" y="16930"/>
                      <a:pt x="1145" y="16930"/>
                      <a:pt x="1145" y="16930"/>
                    </a:cubicBezTo>
                    <a:cubicBezTo>
                      <a:pt x="1964" y="16784"/>
                      <a:pt x="1964" y="16784"/>
                      <a:pt x="1964" y="16784"/>
                    </a:cubicBezTo>
                    <a:cubicBezTo>
                      <a:pt x="2782" y="16492"/>
                      <a:pt x="2782" y="16492"/>
                      <a:pt x="2782" y="16492"/>
                    </a:cubicBezTo>
                    <a:cubicBezTo>
                      <a:pt x="3436" y="16054"/>
                      <a:pt x="3436" y="16054"/>
                      <a:pt x="3436" y="16054"/>
                    </a:cubicBezTo>
                    <a:cubicBezTo>
                      <a:pt x="3436" y="15616"/>
                      <a:pt x="3436" y="15616"/>
                      <a:pt x="3436" y="15616"/>
                    </a:cubicBezTo>
                    <a:cubicBezTo>
                      <a:pt x="2782" y="15324"/>
                      <a:pt x="2782" y="15324"/>
                      <a:pt x="2782" y="15324"/>
                    </a:cubicBezTo>
                    <a:cubicBezTo>
                      <a:pt x="2618" y="14595"/>
                      <a:pt x="2618" y="14595"/>
                      <a:pt x="2618" y="14595"/>
                    </a:cubicBezTo>
                    <a:cubicBezTo>
                      <a:pt x="2291" y="14011"/>
                      <a:pt x="2291" y="14011"/>
                      <a:pt x="2291" y="14011"/>
                    </a:cubicBezTo>
                    <a:cubicBezTo>
                      <a:pt x="1636" y="13865"/>
                      <a:pt x="1636" y="13865"/>
                      <a:pt x="1636" y="13865"/>
                    </a:cubicBezTo>
                    <a:cubicBezTo>
                      <a:pt x="982" y="12989"/>
                      <a:pt x="982" y="12989"/>
                      <a:pt x="982" y="12989"/>
                    </a:cubicBezTo>
                    <a:cubicBezTo>
                      <a:pt x="818" y="12551"/>
                      <a:pt x="818" y="12551"/>
                      <a:pt x="818" y="12551"/>
                    </a:cubicBezTo>
                    <a:cubicBezTo>
                      <a:pt x="982" y="12259"/>
                      <a:pt x="982" y="12259"/>
                      <a:pt x="982" y="12259"/>
                    </a:cubicBezTo>
                    <a:cubicBezTo>
                      <a:pt x="327" y="10946"/>
                      <a:pt x="327" y="10946"/>
                      <a:pt x="327" y="10946"/>
                    </a:cubicBezTo>
                    <a:cubicBezTo>
                      <a:pt x="1800" y="11676"/>
                      <a:pt x="1800" y="11676"/>
                      <a:pt x="1800" y="11676"/>
                    </a:cubicBezTo>
                    <a:cubicBezTo>
                      <a:pt x="2455" y="11530"/>
                      <a:pt x="2455" y="11530"/>
                      <a:pt x="2455" y="11530"/>
                    </a:cubicBezTo>
                    <a:cubicBezTo>
                      <a:pt x="2945" y="11530"/>
                      <a:pt x="2945" y="11530"/>
                      <a:pt x="2945" y="11530"/>
                    </a:cubicBezTo>
                    <a:cubicBezTo>
                      <a:pt x="4255" y="11530"/>
                      <a:pt x="4255" y="11530"/>
                      <a:pt x="4255" y="11530"/>
                    </a:cubicBezTo>
                    <a:cubicBezTo>
                      <a:pt x="4909" y="11676"/>
                      <a:pt x="4909" y="11676"/>
                      <a:pt x="4909" y="11676"/>
                    </a:cubicBezTo>
                    <a:cubicBezTo>
                      <a:pt x="5073" y="11092"/>
                      <a:pt x="5073" y="11092"/>
                      <a:pt x="5073" y="11092"/>
                    </a:cubicBezTo>
                    <a:cubicBezTo>
                      <a:pt x="5891" y="10946"/>
                      <a:pt x="5891" y="10946"/>
                      <a:pt x="5891" y="10946"/>
                    </a:cubicBezTo>
                    <a:cubicBezTo>
                      <a:pt x="6055" y="10508"/>
                      <a:pt x="6055" y="10508"/>
                      <a:pt x="6055" y="10508"/>
                    </a:cubicBezTo>
                    <a:cubicBezTo>
                      <a:pt x="6218" y="9924"/>
                      <a:pt x="6218" y="9924"/>
                      <a:pt x="6218" y="9924"/>
                    </a:cubicBezTo>
                    <a:cubicBezTo>
                      <a:pt x="6873" y="9486"/>
                      <a:pt x="6873" y="9486"/>
                      <a:pt x="6873" y="9486"/>
                    </a:cubicBezTo>
                    <a:cubicBezTo>
                      <a:pt x="7855" y="8465"/>
                      <a:pt x="7855" y="8465"/>
                      <a:pt x="7855" y="8465"/>
                    </a:cubicBezTo>
                    <a:cubicBezTo>
                      <a:pt x="8182" y="8611"/>
                      <a:pt x="8182" y="8611"/>
                      <a:pt x="8182" y="8611"/>
                    </a:cubicBezTo>
                    <a:cubicBezTo>
                      <a:pt x="8673" y="8465"/>
                      <a:pt x="8673" y="8465"/>
                      <a:pt x="8673" y="8465"/>
                    </a:cubicBezTo>
                    <a:cubicBezTo>
                      <a:pt x="8836" y="8027"/>
                      <a:pt x="8836" y="8027"/>
                      <a:pt x="8836" y="8027"/>
                    </a:cubicBezTo>
                    <a:cubicBezTo>
                      <a:pt x="8345" y="7589"/>
                      <a:pt x="8345" y="7589"/>
                      <a:pt x="8345" y="7589"/>
                    </a:cubicBezTo>
                    <a:cubicBezTo>
                      <a:pt x="9000" y="7151"/>
                      <a:pt x="9000" y="7151"/>
                      <a:pt x="9000" y="7151"/>
                    </a:cubicBezTo>
                    <a:cubicBezTo>
                      <a:pt x="9491" y="6714"/>
                      <a:pt x="9491" y="6714"/>
                      <a:pt x="9491" y="6714"/>
                    </a:cubicBezTo>
                    <a:cubicBezTo>
                      <a:pt x="9655" y="7005"/>
                      <a:pt x="9655" y="7005"/>
                      <a:pt x="9655" y="7005"/>
                    </a:cubicBezTo>
                    <a:cubicBezTo>
                      <a:pt x="10309" y="7151"/>
                      <a:pt x="10309" y="7151"/>
                      <a:pt x="10309" y="7151"/>
                    </a:cubicBezTo>
                    <a:cubicBezTo>
                      <a:pt x="10800" y="7151"/>
                      <a:pt x="10800" y="7151"/>
                      <a:pt x="10800" y="7151"/>
                    </a:cubicBezTo>
                    <a:cubicBezTo>
                      <a:pt x="10964" y="6568"/>
                      <a:pt x="10964" y="6568"/>
                      <a:pt x="10964" y="6568"/>
                    </a:cubicBezTo>
                    <a:cubicBezTo>
                      <a:pt x="10964" y="6130"/>
                      <a:pt x="10964" y="6130"/>
                      <a:pt x="10964" y="6130"/>
                    </a:cubicBezTo>
                    <a:cubicBezTo>
                      <a:pt x="11618" y="5546"/>
                      <a:pt x="11618" y="5546"/>
                      <a:pt x="11618" y="5546"/>
                    </a:cubicBezTo>
                    <a:cubicBezTo>
                      <a:pt x="11618" y="4962"/>
                      <a:pt x="11618" y="4962"/>
                      <a:pt x="11618" y="4962"/>
                    </a:cubicBezTo>
                    <a:cubicBezTo>
                      <a:pt x="11127" y="4378"/>
                      <a:pt x="11127" y="4378"/>
                      <a:pt x="11127" y="4378"/>
                    </a:cubicBezTo>
                    <a:cubicBezTo>
                      <a:pt x="11455" y="3941"/>
                      <a:pt x="11455" y="3941"/>
                      <a:pt x="11455" y="3941"/>
                    </a:cubicBezTo>
                    <a:cubicBezTo>
                      <a:pt x="11945" y="4086"/>
                      <a:pt x="11945" y="4086"/>
                      <a:pt x="11945" y="4086"/>
                    </a:cubicBezTo>
                    <a:cubicBezTo>
                      <a:pt x="12764" y="3941"/>
                      <a:pt x="12764" y="3941"/>
                      <a:pt x="12764" y="3941"/>
                    </a:cubicBezTo>
                    <a:cubicBezTo>
                      <a:pt x="12927" y="3065"/>
                      <a:pt x="12927" y="3065"/>
                      <a:pt x="12927" y="3065"/>
                    </a:cubicBezTo>
                    <a:cubicBezTo>
                      <a:pt x="12600" y="2627"/>
                      <a:pt x="12600" y="2627"/>
                      <a:pt x="12600" y="2627"/>
                    </a:cubicBezTo>
                    <a:cubicBezTo>
                      <a:pt x="13091" y="2335"/>
                      <a:pt x="13091" y="2335"/>
                      <a:pt x="13091" y="2335"/>
                    </a:cubicBezTo>
                    <a:cubicBezTo>
                      <a:pt x="13091" y="1605"/>
                      <a:pt x="13091" y="1605"/>
                      <a:pt x="13091" y="1605"/>
                    </a:cubicBezTo>
                    <a:cubicBezTo>
                      <a:pt x="14727" y="730"/>
                      <a:pt x="14727" y="730"/>
                      <a:pt x="14727" y="730"/>
                    </a:cubicBezTo>
                    <a:cubicBezTo>
                      <a:pt x="15545" y="584"/>
                      <a:pt x="15545" y="584"/>
                      <a:pt x="15545" y="584"/>
                    </a:cubicBezTo>
                    <a:cubicBezTo>
                      <a:pt x="16527" y="292"/>
                      <a:pt x="16527" y="292"/>
                      <a:pt x="16527" y="292"/>
                    </a:cubicBezTo>
                    <a:cubicBezTo>
                      <a:pt x="17345" y="292"/>
                      <a:pt x="17345" y="292"/>
                      <a:pt x="17345" y="292"/>
                    </a:cubicBezTo>
                    <a:cubicBezTo>
                      <a:pt x="17836" y="292"/>
                      <a:pt x="17836" y="292"/>
                      <a:pt x="17836" y="292"/>
                    </a:cubicBezTo>
                    <a:cubicBezTo>
                      <a:pt x="18164" y="0"/>
                      <a:pt x="18164" y="0"/>
                      <a:pt x="18164" y="0"/>
                    </a:cubicBezTo>
                    <a:cubicBezTo>
                      <a:pt x="19145" y="0"/>
                      <a:pt x="19145" y="0"/>
                      <a:pt x="19145" y="0"/>
                    </a:cubicBezTo>
                    <a:cubicBezTo>
                      <a:pt x="20782" y="876"/>
                      <a:pt x="20782" y="876"/>
                      <a:pt x="20782" y="876"/>
                    </a:cubicBezTo>
                    <a:cubicBezTo>
                      <a:pt x="21109" y="1314"/>
                      <a:pt x="21109" y="1314"/>
                      <a:pt x="21109" y="1314"/>
                    </a:cubicBezTo>
                    <a:lnTo>
                      <a:pt x="21600" y="1751"/>
                    </a:lnTo>
                    <a:close/>
                  </a:path>
                </a:pathLst>
              </a:custGeom>
              <a:solidFill>
                <a:srgbClr val="EBF1DE"/>
              </a:solidFill>
              <a:ln w="3175" cap="rnd">
                <a:solidFill>
                  <a:srgbClr val="9EAD6E"/>
                </a:solidFill>
                <a:prstDash val="solid"/>
                <a:miter lim="8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 sz="1300"/>
                </a:pPr>
                <a:endParaRPr/>
              </a:p>
            </p:txBody>
          </p:sp>
          <p:sp>
            <p:nvSpPr>
              <p:cNvPr id="160" name="Freeform 114"/>
              <p:cNvSpPr/>
              <p:nvPr/>
            </p:nvSpPr>
            <p:spPr>
              <a:xfrm>
                <a:off x="3933031" y="2059220"/>
                <a:ext cx="177520" cy="26825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643" y="1038"/>
                    </a:moveTo>
                    <a:cubicBezTo>
                      <a:pt x="10957" y="1038"/>
                      <a:pt x="10957" y="1038"/>
                      <a:pt x="10957" y="1038"/>
                    </a:cubicBezTo>
                    <a:cubicBezTo>
                      <a:pt x="10957" y="1662"/>
                      <a:pt x="10957" y="1662"/>
                      <a:pt x="10957" y="1662"/>
                    </a:cubicBezTo>
                    <a:cubicBezTo>
                      <a:pt x="11583" y="1662"/>
                      <a:pt x="11583" y="1662"/>
                      <a:pt x="11583" y="1662"/>
                    </a:cubicBezTo>
                    <a:cubicBezTo>
                      <a:pt x="11583" y="1246"/>
                      <a:pt x="11583" y="623"/>
                      <a:pt x="11583" y="0"/>
                    </a:cubicBezTo>
                    <a:cubicBezTo>
                      <a:pt x="11583" y="208"/>
                      <a:pt x="10957" y="208"/>
                      <a:pt x="10957" y="415"/>
                    </a:cubicBezTo>
                    <a:cubicBezTo>
                      <a:pt x="10643" y="623"/>
                      <a:pt x="10957" y="831"/>
                      <a:pt x="10643" y="1038"/>
                    </a:cubicBezTo>
                    <a:close/>
                    <a:moveTo>
                      <a:pt x="11896" y="2700"/>
                    </a:moveTo>
                    <a:cubicBezTo>
                      <a:pt x="11896" y="2908"/>
                      <a:pt x="12209" y="3323"/>
                      <a:pt x="12522" y="3531"/>
                    </a:cubicBezTo>
                    <a:cubicBezTo>
                      <a:pt x="12835" y="3738"/>
                      <a:pt x="13461" y="3946"/>
                      <a:pt x="13774" y="4154"/>
                    </a:cubicBezTo>
                    <a:cubicBezTo>
                      <a:pt x="14087" y="4362"/>
                      <a:pt x="14400" y="4985"/>
                      <a:pt x="15026" y="5192"/>
                    </a:cubicBezTo>
                    <a:cubicBezTo>
                      <a:pt x="15339" y="5192"/>
                      <a:pt x="15652" y="5192"/>
                      <a:pt x="15965" y="5192"/>
                    </a:cubicBezTo>
                    <a:cubicBezTo>
                      <a:pt x="17843" y="5815"/>
                      <a:pt x="17843" y="5815"/>
                      <a:pt x="17843" y="5815"/>
                    </a:cubicBezTo>
                    <a:cubicBezTo>
                      <a:pt x="18157" y="5815"/>
                      <a:pt x="18470" y="6438"/>
                      <a:pt x="18783" y="6646"/>
                    </a:cubicBezTo>
                    <a:cubicBezTo>
                      <a:pt x="19096" y="6646"/>
                      <a:pt x="19409" y="6438"/>
                      <a:pt x="19409" y="6646"/>
                    </a:cubicBezTo>
                    <a:cubicBezTo>
                      <a:pt x="19409" y="6646"/>
                      <a:pt x="19409" y="6646"/>
                      <a:pt x="19409" y="6646"/>
                    </a:cubicBezTo>
                    <a:cubicBezTo>
                      <a:pt x="20348" y="7477"/>
                      <a:pt x="20348" y="7477"/>
                      <a:pt x="20348" y="7477"/>
                    </a:cubicBezTo>
                    <a:cubicBezTo>
                      <a:pt x="20348" y="7685"/>
                      <a:pt x="20035" y="7892"/>
                      <a:pt x="20348" y="8100"/>
                    </a:cubicBezTo>
                    <a:cubicBezTo>
                      <a:pt x="20348" y="8308"/>
                      <a:pt x="21287" y="8308"/>
                      <a:pt x="21600" y="8515"/>
                    </a:cubicBezTo>
                    <a:cubicBezTo>
                      <a:pt x="21287" y="8723"/>
                      <a:pt x="21600" y="8931"/>
                      <a:pt x="21600" y="9138"/>
                    </a:cubicBezTo>
                    <a:cubicBezTo>
                      <a:pt x="21287" y="9346"/>
                      <a:pt x="20661" y="9554"/>
                      <a:pt x="20661" y="9969"/>
                    </a:cubicBezTo>
                    <a:cubicBezTo>
                      <a:pt x="20661" y="9969"/>
                      <a:pt x="20661" y="10177"/>
                      <a:pt x="20661" y="10385"/>
                    </a:cubicBezTo>
                    <a:cubicBezTo>
                      <a:pt x="20661" y="10385"/>
                      <a:pt x="20035" y="10800"/>
                      <a:pt x="20035" y="10800"/>
                    </a:cubicBezTo>
                    <a:cubicBezTo>
                      <a:pt x="20035" y="11008"/>
                      <a:pt x="20035" y="11215"/>
                      <a:pt x="20035" y="11215"/>
                    </a:cubicBezTo>
                    <a:cubicBezTo>
                      <a:pt x="20035" y="11423"/>
                      <a:pt x="19409" y="11423"/>
                      <a:pt x="19096" y="11631"/>
                    </a:cubicBezTo>
                    <a:cubicBezTo>
                      <a:pt x="18783" y="12046"/>
                      <a:pt x="19096" y="12462"/>
                      <a:pt x="18783" y="12669"/>
                    </a:cubicBezTo>
                    <a:cubicBezTo>
                      <a:pt x="18783" y="12877"/>
                      <a:pt x="18157" y="13085"/>
                      <a:pt x="17843" y="13085"/>
                    </a:cubicBezTo>
                    <a:cubicBezTo>
                      <a:pt x="17843" y="13292"/>
                      <a:pt x="18157" y="13915"/>
                      <a:pt x="17843" y="13915"/>
                    </a:cubicBezTo>
                    <a:cubicBezTo>
                      <a:pt x="17843" y="14123"/>
                      <a:pt x="17217" y="13915"/>
                      <a:pt x="17217" y="13915"/>
                    </a:cubicBezTo>
                    <a:cubicBezTo>
                      <a:pt x="16591" y="14954"/>
                      <a:pt x="16278" y="15369"/>
                      <a:pt x="16591" y="16823"/>
                    </a:cubicBezTo>
                    <a:cubicBezTo>
                      <a:pt x="15965" y="17031"/>
                      <a:pt x="14400" y="17031"/>
                      <a:pt x="13774" y="17238"/>
                    </a:cubicBezTo>
                    <a:cubicBezTo>
                      <a:pt x="13461" y="17446"/>
                      <a:pt x="13774" y="17654"/>
                      <a:pt x="13461" y="17654"/>
                    </a:cubicBezTo>
                    <a:cubicBezTo>
                      <a:pt x="13461" y="17862"/>
                      <a:pt x="12835" y="18069"/>
                      <a:pt x="12835" y="18277"/>
                    </a:cubicBezTo>
                    <a:cubicBezTo>
                      <a:pt x="12522" y="18485"/>
                      <a:pt x="12835" y="18692"/>
                      <a:pt x="12835" y="18900"/>
                    </a:cubicBezTo>
                    <a:cubicBezTo>
                      <a:pt x="11896" y="19108"/>
                      <a:pt x="11270" y="19315"/>
                      <a:pt x="9704" y="19315"/>
                    </a:cubicBezTo>
                    <a:cubicBezTo>
                      <a:pt x="9391" y="19731"/>
                      <a:pt x="9078" y="20562"/>
                      <a:pt x="8452" y="20769"/>
                    </a:cubicBezTo>
                    <a:cubicBezTo>
                      <a:pt x="7826" y="21185"/>
                      <a:pt x="7513" y="20769"/>
                      <a:pt x="6574" y="20977"/>
                    </a:cubicBezTo>
                    <a:cubicBezTo>
                      <a:pt x="6574" y="21185"/>
                      <a:pt x="5948" y="21185"/>
                      <a:pt x="5635" y="21392"/>
                    </a:cubicBezTo>
                    <a:cubicBezTo>
                      <a:pt x="5635" y="21600"/>
                      <a:pt x="5635" y="21600"/>
                      <a:pt x="5635" y="21600"/>
                    </a:cubicBezTo>
                    <a:cubicBezTo>
                      <a:pt x="5322" y="21600"/>
                      <a:pt x="5009" y="21600"/>
                      <a:pt x="4696" y="21600"/>
                    </a:cubicBezTo>
                    <a:cubicBezTo>
                      <a:pt x="3443" y="20977"/>
                      <a:pt x="3443" y="20977"/>
                      <a:pt x="3443" y="20977"/>
                    </a:cubicBezTo>
                    <a:cubicBezTo>
                      <a:pt x="0" y="17238"/>
                      <a:pt x="0" y="17238"/>
                      <a:pt x="0" y="17238"/>
                    </a:cubicBezTo>
                    <a:cubicBezTo>
                      <a:pt x="0" y="16615"/>
                      <a:pt x="0" y="16615"/>
                      <a:pt x="0" y="16615"/>
                    </a:cubicBezTo>
                    <a:cubicBezTo>
                      <a:pt x="0" y="16615"/>
                      <a:pt x="7200" y="14746"/>
                      <a:pt x="8765" y="14123"/>
                    </a:cubicBezTo>
                    <a:cubicBezTo>
                      <a:pt x="9391" y="13915"/>
                      <a:pt x="10643" y="9138"/>
                      <a:pt x="10643" y="8931"/>
                    </a:cubicBezTo>
                    <a:cubicBezTo>
                      <a:pt x="9078" y="7477"/>
                      <a:pt x="9078" y="7477"/>
                      <a:pt x="9078" y="7477"/>
                    </a:cubicBezTo>
                    <a:cubicBezTo>
                      <a:pt x="9078" y="7477"/>
                      <a:pt x="8765" y="6646"/>
                      <a:pt x="9704" y="6023"/>
                    </a:cubicBezTo>
                    <a:cubicBezTo>
                      <a:pt x="10330" y="5400"/>
                      <a:pt x="10017" y="4569"/>
                      <a:pt x="10017" y="4569"/>
                    </a:cubicBezTo>
                    <a:cubicBezTo>
                      <a:pt x="9391" y="4777"/>
                      <a:pt x="9391" y="4362"/>
                      <a:pt x="9704" y="3946"/>
                    </a:cubicBezTo>
                    <a:cubicBezTo>
                      <a:pt x="10330" y="3738"/>
                      <a:pt x="10643" y="3531"/>
                      <a:pt x="10643" y="3531"/>
                    </a:cubicBezTo>
                    <a:cubicBezTo>
                      <a:pt x="10643" y="3531"/>
                      <a:pt x="10017" y="3323"/>
                      <a:pt x="10017" y="3115"/>
                    </a:cubicBezTo>
                    <a:cubicBezTo>
                      <a:pt x="10017" y="2700"/>
                      <a:pt x="10330" y="2492"/>
                      <a:pt x="10643" y="2700"/>
                    </a:cubicBezTo>
                    <a:cubicBezTo>
                      <a:pt x="10957" y="2908"/>
                      <a:pt x="10957" y="3323"/>
                      <a:pt x="11270" y="3115"/>
                    </a:cubicBezTo>
                    <a:cubicBezTo>
                      <a:pt x="11270" y="2700"/>
                      <a:pt x="11896" y="2700"/>
                      <a:pt x="11896" y="2700"/>
                    </a:cubicBezTo>
                    <a:close/>
                  </a:path>
                </a:pathLst>
              </a:custGeom>
              <a:solidFill>
                <a:srgbClr val="EBF1DE"/>
              </a:solidFill>
              <a:ln w="3175" cap="flat">
                <a:solidFill>
                  <a:srgbClr val="9EAD6E"/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 sz="1300"/>
                </a:pPr>
                <a:endParaRPr/>
              </a:p>
            </p:txBody>
          </p:sp>
          <p:sp>
            <p:nvSpPr>
              <p:cNvPr id="161" name="Freeform 115"/>
              <p:cNvSpPr/>
              <p:nvPr/>
            </p:nvSpPr>
            <p:spPr>
              <a:xfrm>
                <a:off x="3933031" y="2059220"/>
                <a:ext cx="177520" cy="26825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643" y="1038"/>
                    </a:moveTo>
                    <a:cubicBezTo>
                      <a:pt x="10957" y="1038"/>
                      <a:pt x="10957" y="1038"/>
                      <a:pt x="10957" y="1038"/>
                    </a:cubicBezTo>
                    <a:cubicBezTo>
                      <a:pt x="10957" y="1662"/>
                      <a:pt x="10957" y="1662"/>
                      <a:pt x="10957" y="1662"/>
                    </a:cubicBezTo>
                    <a:cubicBezTo>
                      <a:pt x="11583" y="1662"/>
                      <a:pt x="11583" y="1662"/>
                      <a:pt x="11583" y="1662"/>
                    </a:cubicBezTo>
                    <a:cubicBezTo>
                      <a:pt x="11583" y="1246"/>
                      <a:pt x="11583" y="623"/>
                      <a:pt x="11583" y="0"/>
                    </a:cubicBezTo>
                    <a:cubicBezTo>
                      <a:pt x="11583" y="208"/>
                      <a:pt x="10957" y="208"/>
                      <a:pt x="10957" y="415"/>
                    </a:cubicBezTo>
                    <a:cubicBezTo>
                      <a:pt x="10643" y="623"/>
                      <a:pt x="10957" y="831"/>
                      <a:pt x="10643" y="1038"/>
                    </a:cubicBezTo>
                    <a:close/>
                    <a:moveTo>
                      <a:pt x="11896" y="2700"/>
                    </a:moveTo>
                    <a:cubicBezTo>
                      <a:pt x="11896" y="2908"/>
                      <a:pt x="12209" y="3323"/>
                      <a:pt x="12522" y="3531"/>
                    </a:cubicBezTo>
                    <a:cubicBezTo>
                      <a:pt x="12835" y="3738"/>
                      <a:pt x="13461" y="3946"/>
                      <a:pt x="13774" y="4154"/>
                    </a:cubicBezTo>
                    <a:cubicBezTo>
                      <a:pt x="14087" y="4362"/>
                      <a:pt x="14400" y="4985"/>
                      <a:pt x="15026" y="5192"/>
                    </a:cubicBezTo>
                    <a:cubicBezTo>
                      <a:pt x="15339" y="5192"/>
                      <a:pt x="15652" y="5192"/>
                      <a:pt x="15965" y="5192"/>
                    </a:cubicBezTo>
                    <a:cubicBezTo>
                      <a:pt x="17843" y="5815"/>
                      <a:pt x="17843" y="5815"/>
                      <a:pt x="17843" y="5815"/>
                    </a:cubicBezTo>
                    <a:cubicBezTo>
                      <a:pt x="18157" y="5815"/>
                      <a:pt x="18470" y="6438"/>
                      <a:pt x="18783" y="6646"/>
                    </a:cubicBezTo>
                    <a:cubicBezTo>
                      <a:pt x="19096" y="6646"/>
                      <a:pt x="19409" y="6438"/>
                      <a:pt x="19409" y="6646"/>
                    </a:cubicBezTo>
                    <a:cubicBezTo>
                      <a:pt x="19409" y="6646"/>
                      <a:pt x="19409" y="6646"/>
                      <a:pt x="19409" y="6646"/>
                    </a:cubicBezTo>
                    <a:cubicBezTo>
                      <a:pt x="20348" y="7477"/>
                      <a:pt x="20348" y="7477"/>
                      <a:pt x="20348" y="7477"/>
                    </a:cubicBezTo>
                    <a:cubicBezTo>
                      <a:pt x="20348" y="7685"/>
                      <a:pt x="20035" y="7892"/>
                      <a:pt x="20348" y="8100"/>
                    </a:cubicBezTo>
                    <a:cubicBezTo>
                      <a:pt x="20348" y="8308"/>
                      <a:pt x="21287" y="8308"/>
                      <a:pt x="21600" y="8515"/>
                    </a:cubicBezTo>
                    <a:cubicBezTo>
                      <a:pt x="21287" y="8723"/>
                      <a:pt x="21600" y="8931"/>
                      <a:pt x="21600" y="9138"/>
                    </a:cubicBezTo>
                    <a:cubicBezTo>
                      <a:pt x="21287" y="9346"/>
                      <a:pt x="20661" y="9554"/>
                      <a:pt x="20661" y="9969"/>
                    </a:cubicBezTo>
                    <a:cubicBezTo>
                      <a:pt x="20661" y="9969"/>
                      <a:pt x="20661" y="10177"/>
                      <a:pt x="20661" y="10385"/>
                    </a:cubicBezTo>
                    <a:cubicBezTo>
                      <a:pt x="20661" y="10385"/>
                      <a:pt x="20035" y="10800"/>
                      <a:pt x="20035" y="10800"/>
                    </a:cubicBezTo>
                    <a:cubicBezTo>
                      <a:pt x="20035" y="11008"/>
                      <a:pt x="20035" y="11215"/>
                      <a:pt x="20035" y="11215"/>
                    </a:cubicBezTo>
                    <a:cubicBezTo>
                      <a:pt x="20035" y="11423"/>
                      <a:pt x="19409" y="11423"/>
                      <a:pt x="19096" y="11631"/>
                    </a:cubicBezTo>
                    <a:cubicBezTo>
                      <a:pt x="18783" y="12046"/>
                      <a:pt x="19096" y="12462"/>
                      <a:pt x="18783" y="12669"/>
                    </a:cubicBezTo>
                    <a:cubicBezTo>
                      <a:pt x="18783" y="12877"/>
                      <a:pt x="18157" y="13085"/>
                      <a:pt x="17843" y="13085"/>
                    </a:cubicBezTo>
                    <a:cubicBezTo>
                      <a:pt x="17843" y="13292"/>
                      <a:pt x="18157" y="13915"/>
                      <a:pt x="17843" y="13915"/>
                    </a:cubicBezTo>
                    <a:cubicBezTo>
                      <a:pt x="17843" y="14123"/>
                      <a:pt x="17217" y="13915"/>
                      <a:pt x="17217" y="13915"/>
                    </a:cubicBezTo>
                    <a:cubicBezTo>
                      <a:pt x="16591" y="14954"/>
                      <a:pt x="16278" y="15369"/>
                      <a:pt x="16591" y="16823"/>
                    </a:cubicBezTo>
                    <a:cubicBezTo>
                      <a:pt x="15965" y="17031"/>
                      <a:pt x="14400" y="17031"/>
                      <a:pt x="13774" y="17238"/>
                    </a:cubicBezTo>
                    <a:cubicBezTo>
                      <a:pt x="13461" y="17446"/>
                      <a:pt x="13774" y="17654"/>
                      <a:pt x="13461" y="17654"/>
                    </a:cubicBezTo>
                    <a:cubicBezTo>
                      <a:pt x="13461" y="17862"/>
                      <a:pt x="12835" y="18069"/>
                      <a:pt x="12835" y="18277"/>
                    </a:cubicBezTo>
                    <a:cubicBezTo>
                      <a:pt x="12522" y="18485"/>
                      <a:pt x="12835" y="18692"/>
                      <a:pt x="12835" y="18900"/>
                    </a:cubicBezTo>
                    <a:cubicBezTo>
                      <a:pt x="11896" y="19108"/>
                      <a:pt x="11270" y="19315"/>
                      <a:pt x="9704" y="19315"/>
                    </a:cubicBezTo>
                    <a:cubicBezTo>
                      <a:pt x="9391" y="19731"/>
                      <a:pt x="9078" y="20562"/>
                      <a:pt x="8452" y="20769"/>
                    </a:cubicBezTo>
                    <a:cubicBezTo>
                      <a:pt x="7826" y="21185"/>
                      <a:pt x="7513" y="20769"/>
                      <a:pt x="6574" y="20977"/>
                    </a:cubicBezTo>
                    <a:cubicBezTo>
                      <a:pt x="6574" y="21185"/>
                      <a:pt x="5948" y="21185"/>
                      <a:pt x="5635" y="21392"/>
                    </a:cubicBezTo>
                    <a:cubicBezTo>
                      <a:pt x="5635" y="21600"/>
                      <a:pt x="5635" y="21600"/>
                      <a:pt x="5635" y="21600"/>
                    </a:cubicBezTo>
                    <a:cubicBezTo>
                      <a:pt x="5322" y="21600"/>
                      <a:pt x="5009" y="21600"/>
                      <a:pt x="4696" y="21600"/>
                    </a:cubicBezTo>
                    <a:cubicBezTo>
                      <a:pt x="3443" y="20977"/>
                      <a:pt x="3443" y="20977"/>
                      <a:pt x="3443" y="20977"/>
                    </a:cubicBezTo>
                    <a:cubicBezTo>
                      <a:pt x="0" y="17238"/>
                      <a:pt x="0" y="17238"/>
                      <a:pt x="0" y="17238"/>
                    </a:cubicBezTo>
                    <a:cubicBezTo>
                      <a:pt x="0" y="16615"/>
                      <a:pt x="0" y="16615"/>
                      <a:pt x="0" y="16615"/>
                    </a:cubicBezTo>
                    <a:cubicBezTo>
                      <a:pt x="0" y="16615"/>
                      <a:pt x="7200" y="14746"/>
                      <a:pt x="8765" y="14123"/>
                    </a:cubicBezTo>
                    <a:cubicBezTo>
                      <a:pt x="9391" y="13915"/>
                      <a:pt x="10643" y="9138"/>
                      <a:pt x="10643" y="8931"/>
                    </a:cubicBezTo>
                    <a:cubicBezTo>
                      <a:pt x="9078" y="7477"/>
                      <a:pt x="9078" y="7477"/>
                      <a:pt x="9078" y="7477"/>
                    </a:cubicBezTo>
                    <a:cubicBezTo>
                      <a:pt x="9078" y="7477"/>
                      <a:pt x="8765" y="6646"/>
                      <a:pt x="9704" y="6023"/>
                    </a:cubicBezTo>
                    <a:cubicBezTo>
                      <a:pt x="10330" y="5400"/>
                      <a:pt x="10017" y="4569"/>
                      <a:pt x="10017" y="4569"/>
                    </a:cubicBezTo>
                    <a:cubicBezTo>
                      <a:pt x="9391" y="4777"/>
                      <a:pt x="9391" y="4362"/>
                      <a:pt x="9704" y="3946"/>
                    </a:cubicBezTo>
                    <a:cubicBezTo>
                      <a:pt x="10330" y="3738"/>
                      <a:pt x="10643" y="3531"/>
                      <a:pt x="10643" y="3531"/>
                    </a:cubicBezTo>
                    <a:cubicBezTo>
                      <a:pt x="10643" y="3531"/>
                      <a:pt x="10017" y="3323"/>
                      <a:pt x="10017" y="3115"/>
                    </a:cubicBezTo>
                    <a:cubicBezTo>
                      <a:pt x="10017" y="2700"/>
                      <a:pt x="10330" y="2492"/>
                      <a:pt x="10643" y="2700"/>
                    </a:cubicBezTo>
                    <a:cubicBezTo>
                      <a:pt x="10957" y="2908"/>
                      <a:pt x="10957" y="3323"/>
                      <a:pt x="11270" y="3115"/>
                    </a:cubicBezTo>
                    <a:cubicBezTo>
                      <a:pt x="11270" y="2700"/>
                      <a:pt x="11896" y="2700"/>
                      <a:pt x="11896" y="2700"/>
                    </a:cubicBezTo>
                    <a:close/>
                  </a:path>
                </a:pathLst>
              </a:custGeom>
              <a:solidFill>
                <a:srgbClr val="EBF1DE"/>
              </a:solidFill>
              <a:ln w="3175" cap="rnd">
                <a:solidFill>
                  <a:srgbClr val="9EAD6E"/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 sz="1300"/>
                </a:pPr>
                <a:endParaRPr/>
              </a:p>
            </p:txBody>
          </p:sp>
          <p:sp>
            <p:nvSpPr>
              <p:cNvPr id="162" name="Freeform 116"/>
              <p:cNvSpPr/>
              <p:nvPr/>
            </p:nvSpPr>
            <p:spPr>
              <a:xfrm>
                <a:off x="2893277" y="100054"/>
                <a:ext cx="591696" cy="94653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268" h="21535" extrusionOk="0">
                    <a:moveTo>
                      <a:pt x="14212" y="202"/>
                    </a:moveTo>
                    <a:cubicBezTo>
                      <a:pt x="14212" y="260"/>
                      <a:pt x="14212" y="319"/>
                      <a:pt x="14212" y="319"/>
                    </a:cubicBezTo>
                    <a:cubicBezTo>
                      <a:pt x="14490" y="378"/>
                      <a:pt x="14397" y="260"/>
                      <a:pt x="14212" y="202"/>
                    </a:cubicBezTo>
                    <a:close/>
                    <a:moveTo>
                      <a:pt x="9113" y="554"/>
                    </a:moveTo>
                    <a:cubicBezTo>
                      <a:pt x="9113" y="613"/>
                      <a:pt x="9113" y="671"/>
                      <a:pt x="9020" y="730"/>
                    </a:cubicBezTo>
                    <a:cubicBezTo>
                      <a:pt x="9020" y="789"/>
                      <a:pt x="8928" y="789"/>
                      <a:pt x="8835" y="789"/>
                    </a:cubicBezTo>
                    <a:cubicBezTo>
                      <a:pt x="8742" y="847"/>
                      <a:pt x="8835" y="906"/>
                      <a:pt x="8742" y="906"/>
                    </a:cubicBezTo>
                    <a:cubicBezTo>
                      <a:pt x="8742" y="965"/>
                      <a:pt x="8464" y="1024"/>
                      <a:pt x="8371" y="1024"/>
                    </a:cubicBezTo>
                    <a:cubicBezTo>
                      <a:pt x="8464" y="1200"/>
                      <a:pt x="8371" y="1376"/>
                      <a:pt x="8464" y="1552"/>
                    </a:cubicBezTo>
                    <a:cubicBezTo>
                      <a:pt x="8464" y="1610"/>
                      <a:pt x="8650" y="1669"/>
                      <a:pt x="8650" y="1669"/>
                    </a:cubicBezTo>
                    <a:cubicBezTo>
                      <a:pt x="8742" y="1787"/>
                      <a:pt x="8742" y="1904"/>
                      <a:pt x="8742" y="2021"/>
                    </a:cubicBezTo>
                    <a:cubicBezTo>
                      <a:pt x="8742" y="1963"/>
                      <a:pt x="8650" y="1963"/>
                      <a:pt x="8557" y="1904"/>
                    </a:cubicBezTo>
                    <a:cubicBezTo>
                      <a:pt x="8464" y="1787"/>
                      <a:pt x="8464" y="1728"/>
                      <a:pt x="8371" y="1610"/>
                    </a:cubicBezTo>
                    <a:cubicBezTo>
                      <a:pt x="8371" y="1552"/>
                      <a:pt x="8186" y="1552"/>
                      <a:pt x="8093" y="1493"/>
                    </a:cubicBezTo>
                    <a:cubicBezTo>
                      <a:pt x="8001" y="1317"/>
                      <a:pt x="7908" y="1141"/>
                      <a:pt x="7815" y="965"/>
                    </a:cubicBezTo>
                    <a:cubicBezTo>
                      <a:pt x="7630" y="965"/>
                      <a:pt x="7444" y="1024"/>
                      <a:pt x="7352" y="1024"/>
                    </a:cubicBezTo>
                    <a:cubicBezTo>
                      <a:pt x="7259" y="1200"/>
                      <a:pt x="7259" y="1258"/>
                      <a:pt x="7259" y="1434"/>
                    </a:cubicBezTo>
                    <a:cubicBezTo>
                      <a:pt x="7074" y="1434"/>
                      <a:pt x="7074" y="1434"/>
                      <a:pt x="7074" y="1434"/>
                    </a:cubicBezTo>
                    <a:cubicBezTo>
                      <a:pt x="7074" y="1376"/>
                      <a:pt x="7074" y="1317"/>
                      <a:pt x="7074" y="1317"/>
                    </a:cubicBezTo>
                    <a:cubicBezTo>
                      <a:pt x="6981" y="1317"/>
                      <a:pt x="6888" y="1317"/>
                      <a:pt x="6888" y="1317"/>
                    </a:cubicBezTo>
                    <a:cubicBezTo>
                      <a:pt x="6795" y="1317"/>
                      <a:pt x="6795" y="1200"/>
                      <a:pt x="6795" y="1141"/>
                    </a:cubicBezTo>
                    <a:cubicBezTo>
                      <a:pt x="6703" y="1141"/>
                      <a:pt x="6517" y="1141"/>
                      <a:pt x="6517" y="1141"/>
                    </a:cubicBezTo>
                    <a:cubicBezTo>
                      <a:pt x="6703" y="1082"/>
                      <a:pt x="6888" y="1082"/>
                      <a:pt x="7074" y="1024"/>
                    </a:cubicBezTo>
                    <a:cubicBezTo>
                      <a:pt x="7074" y="1024"/>
                      <a:pt x="7074" y="906"/>
                      <a:pt x="7074" y="906"/>
                    </a:cubicBezTo>
                    <a:cubicBezTo>
                      <a:pt x="6795" y="847"/>
                      <a:pt x="6795" y="847"/>
                      <a:pt x="6795" y="847"/>
                    </a:cubicBezTo>
                    <a:cubicBezTo>
                      <a:pt x="6703" y="847"/>
                      <a:pt x="6610" y="906"/>
                      <a:pt x="6517" y="906"/>
                    </a:cubicBezTo>
                    <a:cubicBezTo>
                      <a:pt x="6425" y="906"/>
                      <a:pt x="6332" y="789"/>
                      <a:pt x="6147" y="847"/>
                    </a:cubicBezTo>
                    <a:cubicBezTo>
                      <a:pt x="6147" y="906"/>
                      <a:pt x="6147" y="906"/>
                      <a:pt x="6147" y="906"/>
                    </a:cubicBezTo>
                    <a:cubicBezTo>
                      <a:pt x="6054" y="965"/>
                      <a:pt x="6054" y="965"/>
                      <a:pt x="5961" y="965"/>
                    </a:cubicBezTo>
                    <a:cubicBezTo>
                      <a:pt x="5961" y="1024"/>
                      <a:pt x="5961" y="1024"/>
                      <a:pt x="5961" y="1024"/>
                    </a:cubicBezTo>
                    <a:cubicBezTo>
                      <a:pt x="5868" y="1024"/>
                      <a:pt x="5776" y="965"/>
                      <a:pt x="5683" y="906"/>
                    </a:cubicBezTo>
                    <a:cubicBezTo>
                      <a:pt x="5590" y="1082"/>
                      <a:pt x="5590" y="1200"/>
                      <a:pt x="5590" y="1376"/>
                    </a:cubicBezTo>
                    <a:cubicBezTo>
                      <a:pt x="5776" y="1317"/>
                      <a:pt x="5683" y="1317"/>
                      <a:pt x="5776" y="1258"/>
                    </a:cubicBezTo>
                    <a:cubicBezTo>
                      <a:pt x="5868" y="1258"/>
                      <a:pt x="5868" y="1258"/>
                      <a:pt x="5868" y="1258"/>
                    </a:cubicBezTo>
                    <a:cubicBezTo>
                      <a:pt x="5868" y="1376"/>
                      <a:pt x="5868" y="1434"/>
                      <a:pt x="5868" y="1493"/>
                    </a:cubicBezTo>
                    <a:cubicBezTo>
                      <a:pt x="5868" y="1552"/>
                      <a:pt x="5961" y="1552"/>
                      <a:pt x="5961" y="1610"/>
                    </a:cubicBezTo>
                    <a:cubicBezTo>
                      <a:pt x="5868" y="1669"/>
                      <a:pt x="5868" y="1610"/>
                      <a:pt x="5776" y="1610"/>
                    </a:cubicBezTo>
                    <a:cubicBezTo>
                      <a:pt x="5683" y="1728"/>
                      <a:pt x="5683" y="1787"/>
                      <a:pt x="5683" y="1845"/>
                    </a:cubicBezTo>
                    <a:cubicBezTo>
                      <a:pt x="5683" y="1845"/>
                      <a:pt x="6147" y="1963"/>
                      <a:pt x="6147" y="1963"/>
                    </a:cubicBezTo>
                    <a:cubicBezTo>
                      <a:pt x="6239" y="2080"/>
                      <a:pt x="6054" y="2080"/>
                      <a:pt x="6147" y="2139"/>
                    </a:cubicBezTo>
                    <a:cubicBezTo>
                      <a:pt x="6239" y="2197"/>
                      <a:pt x="6239" y="2197"/>
                      <a:pt x="6239" y="2197"/>
                    </a:cubicBezTo>
                    <a:cubicBezTo>
                      <a:pt x="6332" y="2491"/>
                      <a:pt x="5961" y="2491"/>
                      <a:pt x="6517" y="2550"/>
                    </a:cubicBezTo>
                    <a:cubicBezTo>
                      <a:pt x="6610" y="2550"/>
                      <a:pt x="6703" y="2608"/>
                      <a:pt x="6795" y="2550"/>
                    </a:cubicBezTo>
                    <a:cubicBezTo>
                      <a:pt x="6888" y="2550"/>
                      <a:pt x="6888" y="2491"/>
                      <a:pt x="6981" y="2432"/>
                    </a:cubicBezTo>
                    <a:cubicBezTo>
                      <a:pt x="6981" y="2374"/>
                      <a:pt x="6981" y="2374"/>
                      <a:pt x="6981" y="2374"/>
                    </a:cubicBezTo>
                    <a:cubicBezTo>
                      <a:pt x="7166" y="2374"/>
                      <a:pt x="7352" y="2374"/>
                      <a:pt x="7537" y="2374"/>
                    </a:cubicBezTo>
                    <a:cubicBezTo>
                      <a:pt x="7537" y="2315"/>
                      <a:pt x="7537" y="2197"/>
                      <a:pt x="7537" y="2139"/>
                    </a:cubicBezTo>
                    <a:cubicBezTo>
                      <a:pt x="7630" y="2139"/>
                      <a:pt x="7630" y="2080"/>
                      <a:pt x="7723" y="2080"/>
                    </a:cubicBezTo>
                    <a:cubicBezTo>
                      <a:pt x="7723" y="2139"/>
                      <a:pt x="7630" y="2197"/>
                      <a:pt x="7815" y="2197"/>
                    </a:cubicBezTo>
                    <a:cubicBezTo>
                      <a:pt x="7815" y="2197"/>
                      <a:pt x="7908" y="2080"/>
                      <a:pt x="7908" y="2080"/>
                    </a:cubicBezTo>
                    <a:cubicBezTo>
                      <a:pt x="8093" y="2080"/>
                      <a:pt x="8093" y="2080"/>
                      <a:pt x="8093" y="2080"/>
                    </a:cubicBezTo>
                    <a:cubicBezTo>
                      <a:pt x="8093" y="2197"/>
                      <a:pt x="8093" y="2315"/>
                      <a:pt x="8093" y="2432"/>
                    </a:cubicBezTo>
                    <a:cubicBezTo>
                      <a:pt x="8279" y="2374"/>
                      <a:pt x="8650" y="2374"/>
                      <a:pt x="8742" y="2374"/>
                    </a:cubicBezTo>
                    <a:cubicBezTo>
                      <a:pt x="8835" y="2374"/>
                      <a:pt x="8835" y="2608"/>
                      <a:pt x="9020" y="2608"/>
                    </a:cubicBezTo>
                    <a:cubicBezTo>
                      <a:pt x="9206" y="2608"/>
                      <a:pt x="9484" y="2608"/>
                      <a:pt x="9669" y="2550"/>
                    </a:cubicBezTo>
                    <a:cubicBezTo>
                      <a:pt x="9669" y="2608"/>
                      <a:pt x="9577" y="2726"/>
                      <a:pt x="9484" y="2726"/>
                    </a:cubicBezTo>
                    <a:cubicBezTo>
                      <a:pt x="9298" y="2784"/>
                      <a:pt x="8557" y="2784"/>
                      <a:pt x="8464" y="2784"/>
                    </a:cubicBezTo>
                    <a:cubicBezTo>
                      <a:pt x="8371" y="2784"/>
                      <a:pt x="8186" y="2667"/>
                      <a:pt x="8093" y="2667"/>
                    </a:cubicBezTo>
                    <a:cubicBezTo>
                      <a:pt x="8001" y="2667"/>
                      <a:pt x="7815" y="2843"/>
                      <a:pt x="7723" y="2902"/>
                    </a:cubicBezTo>
                    <a:cubicBezTo>
                      <a:pt x="7630" y="2902"/>
                      <a:pt x="7630" y="2843"/>
                      <a:pt x="7537" y="2902"/>
                    </a:cubicBezTo>
                    <a:cubicBezTo>
                      <a:pt x="7444" y="2843"/>
                      <a:pt x="7352" y="2784"/>
                      <a:pt x="7259" y="2726"/>
                    </a:cubicBezTo>
                    <a:cubicBezTo>
                      <a:pt x="7259" y="2726"/>
                      <a:pt x="7166" y="2726"/>
                      <a:pt x="7074" y="2726"/>
                    </a:cubicBezTo>
                    <a:cubicBezTo>
                      <a:pt x="7074" y="2726"/>
                      <a:pt x="7074" y="2843"/>
                      <a:pt x="7074" y="2843"/>
                    </a:cubicBezTo>
                    <a:cubicBezTo>
                      <a:pt x="7074" y="2843"/>
                      <a:pt x="6981" y="2843"/>
                      <a:pt x="7074" y="2784"/>
                    </a:cubicBezTo>
                    <a:cubicBezTo>
                      <a:pt x="6888" y="2784"/>
                      <a:pt x="6888" y="2784"/>
                      <a:pt x="6795" y="2784"/>
                    </a:cubicBezTo>
                    <a:cubicBezTo>
                      <a:pt x="6795" y="2843"/>
                      <a:pt x="6703" y="3019"/>
                      <a:pt x="6795" y="3137"/>
                    </a:cubicBezTo>
                    <a:cubicBezTo>
                      <a:pt x="6888" y="3489"/>
                      <a:pt x="7074" y="3137"/>
                      <a:pt x="7166" y="3137"/>
                    </a:cubicBezTo>
                    <a:cubicBezTo>
                      <a:pt x="7166" y="3137"/>
                      <a:pt x="7352" y="3195"/>
                      <a:pt x="7352" y="3195"/>
                    </a:cubicBezTo>
                    <a:cubicBezTo>
                      <a:pt x="7444" y="3195"/>
                      <a:pt x="7815" y="3195"/>
                      <a:pt x="8001" y="3137"/>
                    </a:cubicBezTo>
                    <a:cubicBezTo>
                      <a:pt x="8001" y="3137"/>
                      <a:pt x="8650" y="3137"/>
                      <a:pt x="8464" y="3137"/>
                    </a:cubicBezTo>
                    <a:cubicBezTo>
                      <a:pt x="8279" y="3195"/>
                      <a:pt x="8001" y="3254"/>
                      <a:pt x="7908" y="3254"/>
                    </a:cubicBezTo>
                    <a:cubicBezTo>
                      <a:pt x="7908" y="3313"/>
                      <a:pt x="7815" y="3313"/>
                      <a:pt x="7815" y="3371"/>
                    </a:cubicBezTo>
                    <a:cubicBezTo>
                      <a:pt x="7815" y="3489"/>
                      <a:pt x="8093" y="3547"/>
                      <a:pt x="8093" y="3606"/>
                    </a:cubicBezTo>
                    <a:cubicBezTo>
                      <a:pt x="7537" y="3547"/>
                      <a:pt x="7444" y="3665"/>
                      <a:pt x="7074" y="3489"/>
                    </a:cubicBezTo>
                    <a:cubicBezTo>
                      <a:pt x="6981" y="3547"/>
                      <a:pt x="6981" y="3606"/>
                      <a:pt x="6981" y="3724"/>
                    </a:cubicBezTo>
                    <a:cubicBezTo>
                      <a:pt x="7074" y="3782"/>
                      <a:pt x="7074" y="3782"/>
                      <a:pt x="7074" y="3782"/>
                    </a:cubicBezTo>
                    <a:cubicBezTo>
                      <a:pt x="7074" y="3841"/>
                      <a:pt x="7074" y="3900"/>
                      <a:pt x="7074" y="3958"/>
                    </a:cubicBezTo>
                    <a:cubicBezTo>
                      <a:pt x="7259" y="3958"/>
                      <a:pt x="7815" y="3958"/>
                      <a:pt x="7908" y="4017"/>
                    </a:cubicBezTo>
                    <a:cubicBezTo>
                      <a:pt x="8001" y="4017"/>
                      <a:pt x="8001" y="4134"/>
                      <a:pt x="8001" y="4193"/>
                    </a:cubicBezTo>
                    <a:cubicBezTo>
                      <a:pt x="8093" y="4193"/>
                      <a:pt x="8186" y="4134"/>
                      <a:pt x="8186" y="4193"/>
                    </a:cubicBezTo>
                    <a:cubicBezTo>
                      <a:pt x="8186" y="4193"/>
                      <a:pt x="8279" y="4252"/>
                      <a:pt x="8279" y="4252"/>
                    </a:cubicBezTo>
                    <a:cubicBezTo>
                      <a:pt x="8464" y="4252"/>
                      <a:pt x="8557" y="4193"/>
                      <a:pt x="8650" y="4193"/>
                    </a:cubicBezTo>
                    <a:cubicBezTo>
                      <a:pt x="8835" y="4428"/>
                      <a:pt x="8928" y="4487"/>
                      <a:pt x="9020" y="4663"/>
                    </a:cubicBezTo>
                    <a:cubicBezTo>
                      <a:pt x="9113" y="4663"/>
                      <a:pt x="9113" y="4663"/>
                      <a:pt x="9113" y="4663"/>
                    </a:cubicBezTo>
                    <a:cubicBezTo>
                      <a:pt x="9206" y="4545"/>
                      <a:pt x="9298" y="4545"/>
                      <a:pt x="9484" y="4545"/>
                    </a:cubicBezTo>
                    <a:cubicBezTo>
                      <a:pt x="9391" y="4428"/>
                      <a:pt x="9391" y="4310"/>
                      <a:pt x="9391" y="4252"/>
                    </a:cubicBezTo>
                    <a:cubicBezTo>
                      <a:pt x="9391" y="4252"/>
                      <a:pt x="9484" y="4134"/>
                      <a:pt x="9577" y="4134"/>
                    </a:cubicBezTo>
                    <a:cubicBezTo>
                      <a:pt x="9669" y="4134"/>
                      <a:pt x="9855" y="4193"/>
                      <a:pt x="10040" y="4193"/>
                    </a:cubicBezTo>
                    <a:cubicBezTo>
                      <a:pt x="10040" y="4193"/>
                      <a:pt x="10226" y="4017"/>
                      <a:pt x="10318" y="4017"/>
                    </a:cubicBezTo>
                    <a:cubicBezTo>
                      <a:pt x="10318" y="4017"/>
                      <a:pt x="10318" y="3958"/>
                      <a:pt x="10318" y="3958"/>
                    </a:cubicBezTo>
                    <a:cubicBezTo>
                      <a:pt x="10411" y="3900"/>
                      <a:pt x="10504" y="3900"/>
                      <a:pt x="10504" y="3782"/>
                    </a:cubicBezTo>
                    <a:cubicBezTo>
                      <a:pt x="10504" y="3724"/>
                      <a:pt x="10504" y="3724"/>
                      <a:pt x="10504" y="3724"/>
                    </a:cubicBezTo>
                    <a:cubicBezTo>
                      <a:pt x="10596" y="3724"/>
                      <a:pt x="10782" y="3724"/>
                      <a:pt x="10874" y="3724"/>
                    </a:cubicBezTo>
                    <a:cubicBezTo>
                      <a:pt x="10874" y="3724"/>
                      <a:pt x="10874" y="3665"/>
                      <a:pt x="10874" y="3665"/>
                    </a:cubicBezTo>
                    <a:cubicBezTo>
                      <a:pt x="10967" y="3665"/>
                      <a:pt x="10967" y="3665"/>
                      <a:pt x="10967" y="3665"/>
                    </a:cubicBezTo>
                    <a:cubicBezTo>
                      <a:pt x="11060" y="3313"/>
                      <a:pt x="10874" y="3430"/>
                      <a:pt x="11338" y="3254"/>
                    </a:cubicBezTo>
                    <a:cubicBezTo>
                      <a:pt x="11060" y="2667"/>
                      <a:pt x="11338" y="2491"/>
                      <a:pt x="12450" y="2432"/>
                    </a:cubicBezTo>
                    <a:cubicBezTo>
                      <a:pt x="12358" y="2432"/>
                      <a:pt x="12450" y="2315"/>
                      <a:pt x="12358" y="2256"/>
                    </a:cubicBezTo>
                    <a:cubicBezTo>
                      <a:pt x="12080" y="2139"/>
                      <a:pt x="11709" y="2197"/>
                      <a:pt x="11431" y="2139"/>
                    </a:cubicBezTo>
                    <a:cubicBezTo>
                      <a:pt x="11431" y="2139"/>
                      <a:pt x="11245" y="2021"/>
                      <a:pt x="11245" y="1963"/>
                    </a:cubicBezTo>
                    <a:cubicBezTo>
                      <a:pt x="11060" y="1963"/>
                      <a:pt x="11060" y="1963"/>
                      <a:pt x="11060" y="1963"/>
                    </a:cubicBezTo>
                    <a:cubicBezTo>
                      <a:pt x="11060" y="1904"/>
                      <a:pt x="11153" y="1845"/>
                      <a:pt x="11153" y="1845"/>
                    </a:cubicBezTo>
                    <a:cubicBezTo>
                      <a:pt x="11153" y="1787"/>
                      <a:pt x="11060" y="1610"/>
                      <a:pt x="10967" y="1552"/>
                    </a:cubicBezTo>
                    <a:cubicBezTo>
                      <a:pt x="10874" y="1552"/>
                      <a:pt x="10874" y="1493"/>
                      <a:pt x="10874" y="1493"/>
                    </a:cubicBezTo>
                    <a:cubicBezTo>
                      <a:pt x="10782" y="1493"/>
                      <a:pt x="10782" y="1552"/>
                      <a:pt x="10689" y="1493"/>
                    </a:cubicBezTo>
                    <a:cubicBezTo>
                      <a:pt x="10689" y="1610"/>
                      <a:pt x="10689" y="1552"/>
                      <a:pt x="10596" y="1610"/>
                    </a:cubicBezTo>
                    <a:cubicBezTo>
                      <a:pt x="10596" y="1610"/>
                      <a:pt x="10596" y="1258"/>
                      <a:pt x="10596" y="1200"/>
                    </a:cubicBezTo>
                    <a:cubicBezTo>
                      <a:pt x="10226" y="1082"/>
                      <a:pt x="10133" y="1024"/>
                      <a:pt x="9947" y="789"/>
                    </a:cubicBezTo>
                    <a:cubicBezTo>
                      <a:pt x="9762" y="847"/>
                      <a:pt x="9669" y="847"/>
                      <a:pt x="9391" y="906"/>
                    </a:cubicBezTo>
                    <a:cubicBezTo>
                      <a:pt x="9391" y="847"/>
                      <a:pt x="9391" y="789"/>
                      <a:pt x="9298" y="789"/>
                    </a:cubicBezTo>
                    <a:cubicBezTo>
                      <a:pt x="9298" y="730"/>
                      <a:pt x="9298" y="671"/>
                      <a:pt x="9298" y="613"/>
                    </a:cubicBezTo>
                    <a:cubicBezTo>
                      <a:pt x="9298" y="613"/>
                      <a:pt x="9113" y="613"/>
                      <a:pt x="9113" y="554"/>
                    </a:cubicBezTo>
                    <a:close/>
                    <a:moveTo>
                      <a:pt x="5220" y="1728"/>
                    </a:moveTo>
                    <a:cubicBezTo>
                      <a:pt x="5312" y="1845"/>
                      <a:pt x="5220" y="1963"/>
                      <a:pt x="5312" y="2080"/>
                    </a:cubicBezTo>
                    <a:cubicBezTo>
                      <a:pt x="5312" y="2139"/>
                      <a:pt x="5498" y="2197"/>
                      <a:pt x="5590" y="2256"/>
                    </a:cubicBezTo>
                    <a:cubicBezTo>
                      <a:pt x="5590" y="2256"/>
                      <a:pt x="5498" y="2374"/>
                      <a:pt x="5590" y="2374"/>
                    </a:cubicBezTo>
                    <a:cubicBezTo>
                      <a:pt x="5683" y="2432"/>
                      <a:pt x="5776" y="2374"/>
                      <a:pt x="5868" y="2432"/>
                    </a:cubicBezTo>
                    <a:cubicBezTo>
                      <a:pt x="5776" y="2374"/>
                      <a:pt x="5868" y="2315"/>
                      <a:pt x="5776" y="2315"/>
                    </a:cubicBezTo>
                    <a:cubicBezTo>
                      <a:pt x="5683" y="2256"/>
                      <a:pt x="5590" y="2139"/>
                      <a:pt x="5590" y="2021"/>
                    </a:cubicBezTo>
                    <a:cubicBezTo>
                      <a:pt x="5498" y="2021"/>
                      <a:pt x="5405" y="1963"/>
                      <a:pt x="5405" y="1963"/>
                    </a:cubicBezTo>
                    <a:cubicBezTo>
                      <a:pt x="5312" y="1845"/>
                      <a:pt x="5405" y="1787"/>
                      <a:pt x="5405" y="1728"/>
                    </a:cubicBezTo>
                    <a:lnTo>
                      <a:pt x="5220" y="1728"/>
                    </a:lnTo>
                    <a:close/>
                    <a:moveTo>
                      <a:pt x="19125" y="1963"/>
                    </a:moveTo>
                    <a:cubicBezTo>
                      <a:pt x="19032" y="1963"/>
                      <a:pt x="19032" y="2080"/>
                      <a:pt x="18940" y="2139"/>
                    </a:cubicBezTo>
                    <a:cubicBezTo>
                      <a:pt x="19403" y="2139"/>
                      <a:pt x="19681" y="2139"/>
                      <a:pt x="20052" y="2197"/>
                    </a:cubicBezTo>
                    <a:cubicBezTo>
                      <a:pt x="20052" y="2197"/>
                      <a:pt x="20145" y="2080"/>
                      <a:pt x="20145" y="2080"/>
                    </a:cubicBezTo>
                    <a:cubicBezTo>
                      <a:pt x="20052" y="2021"/>
                      <a:pt x="19959" y="2080"/>
                      <a:pt x="19867" y="2080"/>
                    </a:cubicBezTo>
                    <a:cubicBezTo>
                      <a:pt x="19681" y="2021"/>
                      <a:pt x="19589" y="1845"/>
                      <a:pt x="19125" y="1963"/>
                    </a:cubicBezTo>
                    <a:close/>
                    <a:moveTo>
                      <a:pt x="17827" y="2197"/>
                    </a:moveTo>
                    <a:cubicBezTo>
                      <a:pt x="17827" y="2256"/>
                      <a:pt x="17735" y="2315"/>
                      <a:pt x="17735" y="2315"/>
                    </a:cubicBezTo>
                    <a:cubicBezTo>
                      <a:pt x="17827" y="2374"/>
                      <a:pt x="17827" y="2432"/>
                      <a:pt x="17920" y="2432"/>
                    </a:cubicBezTo>
                    <a:cubicBezTo>
                      <a:pt x="17920" y="2432"/>
                      <a:pt x="18198" y="2491"/>
                      <a:pt x="18105" y="2432"/>
                    </a:cubicBezTo>
                    <a:cubicBezTo>
                      <a:pt x="17920" y="2374"/>
                      <a:pt x="18013" y="2315"/>
                      <a:pt x="17920" y="2197"/>
                    </a:cubicBezTo>
                    <a:lnTo>
                      <a:pt x="17827" y="2197"/>
                    </a:lnTo>
                    <a:close/>
                    <a:moveTo>
                      <a:pt x="12265" y="2608"/>
                    </a:moveTo>
                    <a:cubicBezTo>
                      <a:pt x="12265" y="2608"/>
                      <a:pt x="12080" y="2726"/>
                      <a:pt x="12080" y="2726"/>
                    </a:cubicBezTo>
                    <a:cubicBezTo>
                      <a:pt x="11987" y="2726"/>
                      <a:pt x="11802" y="2784"/>
                      <a:pt x="11802" y="2784"/>
                    </a:cubicBezTo>
                    <a:cubicBezTo>
                      <a:pt x="11987" y="2784"/>
                      <a:pt x="11987" y="2784"/>
                      <a:pt x="11987" y="2784"/>
                    </a:cubicBezTo>
                    <a:cubicBezTo>
                      <a:pt x="12265" y="2902"/>
                      <a:pt x="12265" y="2902"/>
                      <a:pt x="12358" y="3137"/>
                    </a:cubicBezTo>
                    <a:cubicBezTo>
                      <a:pt x="12636" y="3137"/>
                      <a:pt x="12914" y="3137"/>
                      <a:pt x="13285" y="3137"/>
                    </a:cubicBezTo>
                    <a:cubicBezTo>
                      <a:pt x="13285" y="3078"/>
                      <a:pt x="13377" y="2960"/>
                      <a:pt x="13377" y="2902"/>
                    </a:cubicBezTo>
                    <a:cubicBezTo>
                      <a:pt x="13470" y="2902"/>
                      <a:pt x="13470" y="2902"/>
                      <a:pt x="13470" y="2902"/>
                    </a:cubicBezTo>
                    <a:cubicBezTo>
                      <a:pt x="13563" y="2843"/>
                      <a:pt x="13470" y="2784"/>
                      <a:pt x="13470" y="2784"/>
                    </a:cubicBezTo>
                    <a:cubicBezTo>
                      <a:pt x="13285" y="2608"/>
                      <a:pt x="12729" y="2550"/>
                      <a:pt x="12265" y="2608"/>
                    </a:cubicBezTo>
                    <a:close/>
                    <a:moveTo>
                      <a:pt x="16715" y="9417"/>
                    </a:moveTo>
                    <a:cubicBezTo>
                      <a:pt x="16622" y="9476"/>
                      <a:pt x="16529" y="9534"/>
                      <a:pt x="16529" y="9534"/>
                    </a:cubicBezTo>
                    <a:cubicBezTo>
                      <a:pt x="16529" y="9534"/>
                      <a:pt x="16529" y="9652"/>
                      <a:pt x="16529" y="9652"/>
                    </a:cubicBezTo>
                    <a:cubicBezTo>
                      <a:pt x="16529" y="9652"/>
                      <a:pt x="16622" y="9769"/>
                      <a:pt x="16622" y="9769"/>
                    </a:cubicBezTo>
                    <a:cubicBezTo>
                      <a:pt x="16622" y="9769"/>
                      <a:pt x="16715" y="9652"/>
                      <a:pt x="16715" y="9652"/>
                    </a:cubicBezTo>
                    <a:cubicBezTo>
                      <a:pt x="16808" y="9710"/>
                      <a:pt x="16808" y="9710"/>
                      <a:pt x="16993" y="9710"/>
                    </a:cubicBezTo>
                    <a:cubicBezTo>
                      <a:pt x="17086" y="9652"/>
                      <a:pt x="17086" y="9652"/>
                      <a:pt x="17086" y="9652"/>
                    </a:cubicBezTo>
                    <a:cubicBezTo>
                      <a:pt x="17086" y="9652"/>
                      <a:pt x="16900" y="9652"/>
                      <a:pt x="16900" y="9652"/>
                    </a:cubicBezTo>
                    <a:cubicBezTo>
                      <a:pt x="16808" y="9534"/>
                      <a:pt x="16900" y="9534"/>
                      <a:pt x="16993" y="9534"/>
                    </a:cubicBezTo>
                    <a:cubicBezTo>
                      <a:pt x="16900" y="9476"/>
                      <a:pt x="16715" y="9417"/>
                      <a:pt x="16715" y="9417"/>
                    </a:cubicBezTo>
                    <a:close/>
                    <a:moveTo>
                      <a:pt x="14119" y="9534"/>
                    </a:moveTo>
                    <a:cubicBezTo>
                      <a:pt x="14026" y="9593"/>
                      <a:pt x="14026" y="9710"/>
                      <a:pt x="14026" y="9769"/>
                    </a:cubicBezTo>
                    <a:cubicBezTo>
                      <a:pt x="13841" y="9769"/>
                      <a:pt x="13656" y="9769"/>
                      <a:pt x="13470" y="9769"/>
                    </a:cubicBezTo>
                    <a:cubicBezTo>
                      <a:pt x="13470" y="9769"/>
                      <a:pt x="13285" y="10004"/>
                      <a:pt x="13470" y="10004"/>
                    </a:cubicBezTo>
                    <a:cubicBezTo>
                      <a:pt x="13563" y="10004"/>
                      <a:pt x="13748" y="9887"/>
                      <a:pt x="13841" y="9887"/>
                    </a:cubicBezTo>
                    <a:cubicBezTo>
                      <a:pt x="13934" y="9828"/>
                      <a:pt x="14026" y="9887"/>
                      <a:pt x="14119" y="9887"/>
                    </a:cubicBezTo>
                    <a:cubicBezTo>
                      <a:pt x="14212" y="9828"/>
                      <a:pt x="14583" y="9417"/>
                      <a:pt x="14119" y="9534"/>
                    </a:cubicBezTo>
                    <a:close/>
                    <a:moveTo>
                      <a:pt x="14768" y="9887"/>
                    </a:moveTo>
                    <a:cubicBezTo>
                      <a:pt x="14768" y="10004"/>
                      <a:pt x="14768" y="10004"/>
                      <a:pt x="14768" y="10004"/>
                    </a:cubicBezTo>
                    <a:cubicBezTo>
                      <a:pt x="14583" y="10004"/>
                      <a:pt x="14490" y="9945"/>
                      <a:pt x="14397" y="9945"/>
                    </a:cubicBezTo>
                    <a:cubicBezTo>
                      <a:pt x="14490" y="10180"/>
                      <a:pt x="14212" y="10063"/>
                      <a:pt x="14583" y="10239"/>
                    </a:cubicBezTo>
                    <a:cubicBezTo>
                      <a:pt x="14583" y="10297"/>
                      <a:pt x="14583" y="10297"/>
                      <a:pt x="14583" y="10297"/>
                    </a:cubicBezTo>
                    <a:cubicBezTo>
                      <a:pt x="14675" y="10239"/>
                      <a:pt x="15139" y="9945"/>
                      <a:pt x="14768" y="9887"/>
                    </a:cubicBezTo>
                    <a:close/>
                    <a:moveTo>
                      <a:pt x="11245" y="10356"/>
                    </a:moveTo>
                    <a:cubicBezTo>
                      <a:pt x="11245" y="10415"/>
                      <a:pt x="10967" y="10591"/>
                      <a:pt x="11245" y="10591"/>
                    </a:cubicBezTo>
                    <a:cubicBezTo>
                      <a:pt x="11153" y="10650"/>
                      <a:pt x="11431" y="10708"/>
                      <a:pt x="11431" y="10708"/>
                    </a:cubicBezTo>
                    <a:cubicBezTo>
                      <a:pt x="11523" y="10650"/>
                      <a:pt x="11431" y="10591"/>
                      <a:pt x="11523" y="10591"/>
                    </a:cubicBezTo>
                    <a:cubicBezTo>
                      <a:pt x="11523" y="10474"/>
                      <a:pt x="11523" y="10532"/>
                      <a:pt x="11616" y="10415"/>
                    </a:cubicBezTo>
                    <a:cubicBezTo>
                      <a:pt x="11431" y="10356"/>
                      <a:pt x="11431" y="10356"/>
                      <a:pt x="11245" y="10356"/>
                    </a:cubicBezTo>
                    <a:close/>
                    <a:moveTo>
                      <a:pt x="10967" y="10650"/>
                    </a:moveTo>
                    <a:cubicBezTo>
                      <a:pt x="10874" y="10650"/>
                      <a:pt x="10874" y="10650"/>
                      <a:pt x="10689" y="10708"/>
                    </a:cubicBezTo>
                    <a:cubicBezTo>
                      <a:pt x="10689" y="10708"/>
                      <a:pt x="10782" y="10826"/>
                      <a:pt x="10689" y="10826"/>
                    </a:cubicBezTo>
                    <a:cubicBezTo>
                      <a:pt x="10596" y="10767"/>
                      <a:pt x="10689" y="10943"/>
                      <a:pt x="10689" y="10943"/>
                    </a:cubicBezTo>
                    <a:cubicBezTo>
                      <a:pt x="10689" y="10943"/>
                      <a:pt x="10874" y="11002"/>
                      <a:pt x="10874" y="11002"/>
                    </a:cubicBezTo>
                    <a:cubicBezTo>
                      <a:pt x="11245" y="10826"/>
                      <a:pt x="11060" y="10884"/>
                      <a:pt x="11153" y="10650"/>
                    </a:cubicBezTo>
                    <a:cubicBezTo>
                      <a:pt x="11153" y="10650"/>
                      <a:pt x="10967" y="10650"/>
                      <a:pt x="10967" y="10650"/>
                    </a:cubicBezTo>
                    <a:close/>
                    <a:moveTo>
                      <a:pt x="10318" y="11060"/>
                    </a:moveTo>
                    <a:cubicBezTo>
                      <a:pt x="9855" y="11237"/>
                      <a:pt x="9762" y="11413"/>
                      <a:pt x="9762" y="11765"/>
                    </a:cubicBezTo>
                    <a:cubicBezTo>
                      <a:pt x="9855" y="11765"/>
                      <a:pt x="9855" y="11765"/>
                      <a:pt x="9855" y="11765"/>
                    </a:cubicBezTo>
                    <a:cubicBezTo>
                      <a:pt x="9947" y="11765"/>
                      <a:pt x="9947" y="11647"/>
                      <a:pt x="9947" y="11647"/>
                    </a:cubicBezTo>
                    <a:cubicBezTo>
                      <a:pt x="10133" y="11589"/>
                      <a:pt x="10133" y="11647"/>
                      <a:pt x="10226" y="11647"/>
                    </a:cubicBezTo>
                    <a:cubicBezTo>
                      <a:pt x="10411" y="11471"/>
                      <a:pt x="10504" y="11413"/>
                      <a:pt x="10504" y="11119"/>
                    </a:cubicBezTo>
                    <a:lnTo>
                      <a:pt x="10318" y="11060"/>
                    </a:lnTo>
                    <a:close/>
                    <a:moveTo>
                      <a:pt x="8742" y="11765"/>
                    </a:moveTo>
                    <a:cubicBezTo>
                      <a:pt x="8557" y="12058"/>
                      <a:pt x="8464" y="12176"/>
                      <a:pt x="8279" y="12469"/>
                    </a:cubicBezTo>
                    <a:cubicBezTo>
                      <a:pt x="8371" y="12469"/>
                      <a:pt x="8464" y="12352"/>
                      <a:pt x="8464" y="12352"/>
                    </a:cubicBezTo>
                    <a:cubicBezTo>
                      <a:pt x="8557" y="12352"/>
                      <a:pt x="8464" y="12528"/>
                      <a:pt x="8464" y="12528"/>
                    </a:cubicBezTo>
                    <a:cubicBezTo>
                      <a:pt x="8557" y="12528"/>
                      <a:pt x="8650" y="12528"/>
                      <a:pt x="8650" y="12528"/>
                    </a:cubicBezTo>
                    <a:cubicBezTo>
                      <a:pt x="8650" y="12528"/>
                      <a:pt x="8650" y="12410"/>
                      <a:pt x="8650" y="12410"/>
                    </a:cubicBezTo>
                    <a:cubicBezTo>
                      <a:pt x="8742" y="12410"/>
                      <a:pt x="8928" y="12410"/>
                      <a:pt x="8835" y="12469"/>
                    </a:cubicBezTo>
                    <a:cubicBezTo>
                      <a:pt x="9113" y="12293"/>
                      <a:pt x="9298" y="12234"/>
                      <a:pt x="9484" y="12058"/>
                    </a:cubicBezTo>
                    <a:cubicBezTo>
                      <a:pt x="9391" y="11882"/>
                      <a:pt x="9391" y="11882"/>
                      <a:pt x="9391" y="11882"/>
                    </a:cubicBezTo>
                    <a:cubicBezTo>
                      <a:pt x="9298" y="11882"/>
                      <a:pt x="9206" y="11882"/>
                      <a:pt x="9113" y="11882"/>
                    </a:cubicBezTo>
                    <a:cubicBezTo>
                      <a:pt x="9113" y="12000"/>
                      <a:pt x="9113" y="12000"/>
                      <a:pt x="9113" y="12000"/>
                    </a:cubicBezTo>
                    <a:cubicBezTo>
                      <a:pt x="9020" y="12000"/>
                      <a:pt x="8928" y="12000"/>
                      <a:pt x="8835" y="12000"/>
                    </a:cubicBezTo>
                    <a:cubicBezTo>
                      <a:pt x="8835" y="11941"/>
                      <a:pt x="8928" y="11824"/>
                      <a:pt x="8835" y="11765"/>
                    </a:cubicBezTo>
                    <a:lnTo>
                      <a:pt x="8742" y="11765"/>
                    </a:lnTo>
                    <a:close/>
                    <a:moveTo>
                      <a:pt x="15232" y="9534"/>
                    </a:moveTo>
                    <a:cubicBezTo>
                      <a:pt x="15232" y="9593"/>
                      <a:pt x="15232" y="9710"/>
                      <a:pt x="15324" y="9710"/>
                    </a:cubicBezTo>
                    <a:cubicBezTo>
                      <a:pt x="15510" y="9828"/>
                      <a:pt x="15324" y="9534"/>
                      <a:pt x="15324" y="9534"/>
                    </a:cubicBezTo>
                    <a:lnTo>
                      <a:pt x="15232" y="9534"/>
                    </a:lnTo>
                    <a:close/>
                    <a:moveTo>
                      <a:pt x="11802" y="10121"/>
                    </a:moveTo>
                    <a:cubicBezTo>
                      <a:pt x="11894" y="10180"/>
                      <a:pt x="11802" y="10239"/>
                      <a:pt x="11894" y="10356"/>
                    </a:cubicBezTo>
                    <a:cubicBezTo>
                      <a:pt x="12358" y="10356"/>
                      <a:pt x="11802" y="10121"/>
                      <a:pt x="11802" y="10121"/>
                    </a:cubicBezTo>
                    <a:close/>
                    <a:moveTo>
                      <a:pt x="13841" y="10121"/>
                    </a:moveTo>
                    <a:cubicBezTo>
                      <a:pt x="13470" y="10121"/>
                      <a:pt x="14119" y="10180"/>
                      <a:pt x="14119" y="10180"/>
                    </a:cubicBezTo>
                    <a:cubicBezTo>
                      <a:pt x="14026" y="10180"/>
                      <a:pt x="14212" y="10063"/>
                      <a:pt x="13841" y="10121"/>
                    </a:cubicBezTo>
                    <a:close/>
                    <a:moveTo>
                      <a:pt x="12450" y="10180"/>
                    </a:moveTo>
                    <a:cubicBezTo>
                      <a:pt x="12450" y="10239"/>
                      <a:pt x="12450" y="10239"/>
                      <a:pt x="12450" y="10239"/>
                    </a:cubicBezTo>
                    <a:cubicBezTo>
                      <a:pt x="12358" y="10239"/>
                      <a:pt x="12450" y="10356"/>
                      <a:pt x="12543" y="10356"/>
                    </a:cubicBezTo>
                    <a:cubicBezTo>
                      <a:pt x="12543" y="10356"/>
                      <a:pt x="12636" y="10121"/>
                      <a:pt x="12450" y="10180"/>
                    </a:cubicBezTo>
                    <a:close/>
                    <a:moveTo>
                      <a:pt x="9484" y="11413"/>
                    </a:moveTo>
                    <a:cubicBezTo>
                      <a:pt x="9298" y="11647"/>
                      <a:pt x="9206" y="11706"/>
                      <a:pt x="9577" y="11530"/>
                    </a:cubicBezTo>
                    <a:cubicBezTo>
                      <a:pt x="9577" y="11530"/>
                      <a:pt x="9577" y="11354"/>
                      <a:pt x="9484" y="11413"/>
                    </a:cubicBezTo>
                    <a:close/>
                    <a:moveTo>
                      <a:pt x="8279" y="11882"/>
                    </a:moveTo>
                    <a:cubicBezTo>
                      <a:pt x="8186" y="11882"/>
                      <a:pt x="8093" y="11941"/>
                      <a:pt x="8093" y="12000"/>
                    </a:cubicBezTo>
                    <a:cubicBezTo>
                      <a:pt x="7908" y="12058"/>
                      <a:pt x="8279" y="12000"/>
                      <a:pt x="8371" y="12058"/>
                    </a:cubicBezTo>
                    <a:cubicBezTo>
                      <a:pt x="8371" y="11941"/>
                      <a:pt x="8464" y="11824"/>
                      <a:pt x="8279" y="11882"/>
                    </a:cubicBezTo>
                    <a:close/>
                    <a:moveTo>
                      <a:pt x="8001" y="12293"/>
                    </a:moveTo>
                    <a:cubicBezTo>
                      <a:pt x="7908" y="12352"/>
                      <a:pt x="7815" y="12528"/>
                      <a:pt x="7630" y="12587"/>
                    </a:cubicBezTo>
                    <a:cubicBezTo>
                      <a:pt x="7537" y="12587"/>
                      <a:pt x="7537" y="12587"/>
                      <a:pt x="7537" y="12587"/>
                    </a:cubicBezTo>
                    <a:cubicBezTo>
                      <a:pt x="7537" y="12587"/>
                      <a:pt x="7444" y="12645"/>
                      <a:pt x="7630" y="12587"/>
                    </a:cubicBezTo>
                    <a:cubicBezTo>
                      <a:pt x="7630" y="12645"/>
                      <a:pt x="7444" y="12704"/>
                      <a:pt x="7630" y="12645"/>
                    </a:cubicBezTo>
                    <a:cubicBezTo>
                      <a:pt x="7815" y="12587"/>
                      <a:pt x="8001" y="12469"/>
                      <a:pt x="8093" y="12352"/>
                    </a:cubicBezTo>
                    <a:cubicBezTo>
                      <a:pt x="8093" y="12352"/>
                      <a:pt x="8093" y="12293"/>
                      <a:pt x="8093" y="12293"/>
                    </a:cubicBezTo>
                    <a:lnTo>
                      <a:pt x="8001" y="12293"/>
                    </a:lnTo>
                    <a:close/>
                    <a:moveTo>
                      <a:pt x="7074" y="12587"/>
                    </a:moveTo>
                    <a:cubicBezTo>
                      <a:pt x="7074" y="12704"/>
                      <a:pt x="7074" y="12704"/>
                      <a:pt x="7074" y="12704"/>
                    </a:cubicBezTo>
                    <a:cubicBezTo>
                      <a:pt x="6888" y="12645"/>
                      <a:pt x="7074" y="12763"/>
                      <a:pt x="7259" y="12763"/>
                    </a:cubicBezTo>
                    <a:cubicBezTo>
                      <a:pt x="7352" y="12763"/>
                      <a:pt x="7259" y="12645"/>
                      <a:pt x="7259" y="12645"/>
                    </a:cubicBezTo>
                    <a:lnTo>
                      <a:pt x="7074" y="12587"/>
                    </a:lnTo>
                    <a:close/>
                    <a:moveTo>
                      <a:pt x="7815" y="14582"/>
                    </a:moveTo>
                    <a:cubicBezTo>
                      <a:pt x="8001" y="14582"/>
                      <a:pt x="7723" y="14641"/>
                      <a:pt x="7723" y="14641"/>
                    </a:cubicBezTo>
                    <a:cubicBezTo>
                      <a:pt x="7723" y="14641"/>
                      <a:pt x="7630" y="14582"/>
                      <a:pt x="7815" y="14582"/>
                    </a:cubicBezTo>
                    <a:close/>
                    <a:moveTo>
                      <a:pt x="7074" y="14641"/>
                    </a:moveTo>
                    <a:cubicBezTo>
                      <a:pt x="6981" y="14641"/>
                      <a:pt x="6981" y="14700"/>
                      <a:pt x="7166" y="14758"/>
                    </a:cubicBezTo>
                    <a:cubicBezTo>
                      <a:pt x="7166" y="14700"/>
                      <a:pt x="7166" y="14641"/>
                      <a:pt x="7074" y="14641"/>
                    </a:cubicBezTo>
                    <a:close/>
                    <a:moveTo>
                      <a:pt x="3273" y="16402"/>
                    </a:moveTo>
                    <a:cubicBezTo>
                      <a:pt x="3087" y="16460"/>
                      <a:pt x="2624" y="16695"/>
                      <a:pt x="3087" y="16637"/>
                    </a:cubicBezTo>
                    <a:cubicBezTo>
                      <a:pt x="3180" y="16578"/>
                      <a:pt x="3551" y="16402"/>
                      <a:pt x="3273" y="16402"/>
                    </a:cubicBezTo>
                    <a:close/>
                    <a:moveTo>
                      <a:pt x="2253" y="16989"/>
                    </a:moveTo>
                    <a:cubicBezTo>
                      <a:pt x="2253" y="17106"/>
                      <a:pt x="2253" y="17106"/>
                      <a:pt x="2253" y="17106"/>
                    </a:cubicBezTo>
                    <a:cubicBezTo>
                      <a:pt x="2438" y="17106"/>
                      <a:pt x="2253" y="17047"/>
                      <a:pt x="2253" y="16989"/>
                    </a:cubicBezTo>
                    <a:close/>
                    <a:moveTo>
                      <a:pt x="2995" y="17106"/>
                    </a:moveTo>
                    <a:cubicBezTo>
                      <a:pt x="3180" y="17106"/>
                      <a:pt x="3180" y="17224"/>
                      <a:pt x="2995" y="17224"/>
                    </a:cubicBezTo>
                    <a:cubicBezTo>
                      <a:pt x="2995" y="17224"/>
                      <a:pt x="2902" y="17106"/>
                      <a:pt x="2995" y="17106"/>
                    </a:cubicBezTo>
                    <a:close/>
                    <a:moveTo>
                      <a:pt x="1789" y="17928"/>
                    </a:moveTo>
                    <a:cubicBezTo>
                      <a:pt x="1697" y="17928"/>
                      <a:pt x="1882" y="17928"/>
                      <a:pt x="1882" y="17928"/>
                    </a:cubicBezTo>
                    <a:cubicBezTo>
                      <a:pt x="1882" y="17987"/>
                      <a:pt x="1882" y="17987"/>
                      <a:pt x="1882" y="18045"/>
                    </a:cubicBezTo>
                    <a:cubicBezTo>
                      <a:pt x="1789" y="18045"/>
                      <a:pt x="1789" y="18104"/>
                      <a:pt x="1697" y="18104"/>
                    </a:cubicBezTo>
                    <a:cubicBezTo>
                      <a:pt x="1697" y="18045"/>
                      <a:pt x="1697" y="17869"/>
                      <a:pt x="1789" y="17928"/>
                    </a:cubicBezTo>
                    <a:close/>
                    <a:moveTo>
                      <a:pt x="492" y="19747"/>
                    </a:moveTo>
                    <a:cubicBezTo>
                      <a:pt x="492" y="19747"/>
                      <a:pt x="584" y="19865"/>
                      <a:pt x="584" y="19865"/>
                    </a:cubicBezTo>
                    <a:cubicBezTo>
                      <a:pt x="677" y="19865"/>
                      <a:pt x="677" y="19747"/>
                      <a:pt x="492" y="19747"/>
                    </a:cubicBezTo>
                    <a:close/>
                    <a:moveTo>
                      <a:pt x="214" y="19865"/>
                    </a:moveTo>
                    <a:cubicBezTo>
                      <a:pt x="214" y="19924"/>
                      <a:pt x="214" y="19924"/>
                      <a:pt x="214" y="19924"/>
                    </a:cubicBezTo>
                    <a:cubicBezTo>
                      <a:pt x="306" y="19924"/>
                      <a:pt x="306" y="19924"/>
                      <a:pt x="306" y="19924"/>
                    </a:cubicBezTo>
                    <a:cubicBezTo>
                      <a:pt x="214" y="19924"/>
                      <a:pt x="399" y="19865"/>
                      <a:pt x="214" y="19865"/>
                    </a:cubicBezTo>
                    <a:close/>
                    <a:moveTo>
                      <a:pt x="214" y="20041"/>
                    </a:moveTo>
                    <a:cubicBezTo>
                      <a:pt x="214" y="20100"/>
                      <a:pt x="214" y="20100"/>
                      <a:pt x="214" y="20100"/>
                    </a:cubicBezTo>
                    <a:cubicBezTo>
                      <a:pt x="214" y="20041"/>
                      <a:pt x="306" y="20041"/>
                      <a:pt x="214" y="20041"/>
                    </a:cubicBezTo>
                    <a:close/>
                    <a:moveTo>
                      <a:pt x="5127" y="20804"/>
                    </a:moveTo>
                    <a:cubicBezTo>
                      <a:pt x="5127" y="20804"/>
                      <a:pt x="5127" y="20745"/>
                      <a:pt x="5312" y="20804"/>
                    </a:cubicBezTo>
                    <a:cubicBezTo>
                      <a:pt x="5498" y="20863"/>
                      <a:pt x="5498" y="20628"/>
                      <a:pt x="5498" y="20510"/>
                    </a:cubicBezTo>
                    <a:cubicBezTo>
                      <a:pt x="5498" y="20393"/>
                      <a:pt x="5312" y="20334"/>
                      <a:pt x="5312" y="20217"/>
                    </a:cubicBezTo>
                    <a:cubicBezTo>
                      <a:pt x="5312" y="20041"/>
                      <a:pt x="5127" y="20100"/>
                      <a:pt x="5405" y="20041"/>
                    </a:cubicBezTo>
                    <a:cubicBezTo>
                      <a:pt x="5590" y="19982"/>
                      <a:pt x="5405" y="19865"/>
                      <a:pt x="5590" y="19806"/>
                    </a:cubicBezTo>
                    <a:cubicBezTo>
                      <a:pt x="5776" y="19747"/>
                      <a:pt x="5776" y="19689"/>
                      <a:pt x="5590" y="19571"/>
                    </a:cubicBezTo>
                    <a:cubicBezTo>
                      <a:pt x="5405" y="19454"/>
                      <a:pt x="5590" y="19395"/>
                      <a:pt x="5590" y="19278"/>
                    </a:cubicBezTo>
                    <a:cubicBezTo>
                      <a:pt x="5590" y="19160"/>
                      <a:pt x="5683" y="18926"/>
                      <a:pt x="5683" y="18926"/>
                    </a:cubicBezTo>
                    <a:cubicBezTo>
                      <a:pt x="5683" y="18926"/>
                      <a:pt x="5683" y="18984"/>
                      <a:pt x="5868" y="18867"/>
                    </a:cubicBezTo>
                    <a:cubicBezTo>
                      <a:pt x="6054" y="18808"/>
                      <a:pt x="5961" y="18750"/>
                      <a:pt x="5961" y="18574"/>
                    </a:cubicBezTo>
                    <a:cubicBezTo>
                      <a:pt x="5961" y="18339"/>
                      <a:pt x="5868" y="18280"/>
                      <a:pt x="5776" y="18280"/>
                    </a:cubicBezTo>
                    <a:cubicBezTo>
                      <a:pt x="5683" y="18280"/>
                      <a:pt x="5590" y="18163"/>
                      <a:pt x="5776" y="18045"/>
                    </a:cubicBezTo>
                    <a:cubicBezTo>
                      <a:pt x="5868" y="17869"/>
                      <a:pt x="5776" y="17693"/>
                      <a:pt x="5776" y="17576"/>
                    </a:cubicBezTo>
                    <a:cubicBezTo>
                      <a:pt x="5776" y="17458"/>
                      <a:pt x="5776" y="17224"/>
                      <a:pt x="5776" y="17165"/>
                    </a:cubicBezTo>
                    <a:cubicBezTo>
                      <a:pt x="5868" y="17047"/>
                      <a:pt x="5776" y="16930"/>
                      <a:pt x="5683" y="16813"/>
                    </a:cubicBezTo>
                    <a:cubicBezTo>
                      <a:pt x="5590" y="16695"/>
                      <a:pt x="6147" y="16578"/>
                      <a:pt x="6147" y="16460"/>
                    </a:cubicBezTo>
                    <a:cubicBezTo>
                      <a:pt x="6147" y="16284"/>
                      <a:pt x="6517" y="16108"/>
                      <a:pt x="6517" y="15991"/>
                    </a:cubicBezTo>
                    <a:cubicBezTo>
                      <a:pt x="6517" y="15874"/>
                      <a:pt x="6981" y="15697"/>
                      <a:pt x="7166" y="15639"/>
                    </a:cubicBezTo>
                    <a:cubicBezTo>
                      <a:pt x="7352" y="15580"/>
                      <a:pt x="7537" y="15874"/>
                      <a:pt x="7723" y="15932"/>
                    </a:cubicBezTo>
                    <a:cubicBezTo>
                      <a:pt x="7908" y="15991"/>
                      <a:pt x="7908" y="15756"/>
                      <a:pt x="8001" y="15580"/>
                    </a:cubicBezTo>
                    <a:cubicBezTo>
                      <a:pt x="8093" y="15404"/>
                      <a:pt x="7908" y="15169"/>
                      <a:pt x="7908" y="15052"/>
                    </a:cubicBezTo>
                    <a:cubicBezTo>
                      <a:pt x="7908" y="14993"/>
                      <a:pt x="8279" y="14934"/>
                      <a:pt x="8464" y="14817"/>
                    </a:cubicBezTo>
                    <a:cubicBezTo>
                      <a:pt x="8650" y="14758"/>
                      <a:pt x="8835" y="14289"/>
                      <a:pt x="8835" y="14171"/>
                    </a:cubicBezTo>
                    <a:cubicBezTo>
                      <a:pt x="8835" y="14054"/>
                      <a:pt x="8928" y="13819"/>
                      <a:pt x="9113" y="13819"/>
                    </a:cubicBezTo>
                    <a:cubicBezTo>
                      <a:pt x="9298" y="13819"/>
                      <a:pt x="9391" y="13819"/>
                      <a:pt x="9391" y="13702"/>
                    </a:cubicBezTo>
                    <a:cubicBezTo>
                      <a:pt x="9391" y="13584"/>
                      <a:pt x="9669" y="13526"/>
                      <a:pt x="9762" y="13467"/>
                    </a:cubicBezTo>
                    <a:cubicBezTo>
                      <a:pt x="9947" y="13350"/>
                      <a:pt x="10040" y="13350"/>
                      <a:pt x="10040" y="13232"/>
                    </a:cubicBezTo>
                    <a:cubicBezTo>
                      <a:pt x="10040" y="13056"/>
                      <a:pt x="10133" y="12939"/>
                      <a:pt x="10226" y="12821"/>
                    </a:cubicBezTo>
                    <a:cubicBezTo>
                      <a:pt x="10318" y="12704"/>
                      <a:pt x="10504" y="12587"/>
                      <a:pt x="10504" y="12587"/>
                    </a:cubicBezTo>
                    <a:cubicBezTo>
                      <a:pt x="10504" y="12587"/>
                      <a:pt x="11338" y="13056"/>
                      <a:pt x="11153" y="12880"/>
                    </a:cubicBezTo>
                    <a:cubicBezTo>
                      <a:pt x="10967" y="12821"/>
                      <a:pt x="11245" y="12704"/>
                      <a:pt x="11153" y="12587"/>
                    </a:cubicBezTo>
                    <a:cubicBezTo>
                      <a:pt x="11060" y="12469"/>
                      <a:pt x="11338" y="12528"/>
                      <a:pt x="11431" y="12469"/>
                    </a:cubicBezTo>
                    <a:cubicBezTo>
                      <a:pt x="11431" y="12410"/>
                      <a:pt x="11802" y="12528"/>
                      <a:pt x="11987" y="12528"/>
                    </a:cubicBezTo>
                    <a:cubicBezTo>
                      <a:pt x="12080" y="12587"/>
                      <a:pt x="12265" y="12293"/>
                      <a:pt x="12265" y="12293"/>
                    </a:cubicBezTo>
                    <a:cubicBezTo>
                      <a:pt x="12358" y="12000"/>
                      <a:pt x="12358" y="12000"/>
                      <a:pt x="12358" y="12000"/>
                    </a:cubicBezTo>
                    <a:cubicBezTo>
                      <a:pt x="12172" y="11824"/>
                      <a:pt x="12172" y="11824"/>
                      <a:pt x="12172" y="11824"/>
                    </a:cubicBezTo>
                    <a:cubicBezTo>
                      <a:pt x="12543" y="11530"/>
                      <a:pt x="12543" y="11530"/>
                      <a:pt x="12543" y="11530"/>
                    </a:cubicBezTo>
                    <a:cubicBezTo>
                      <a:pt x="12729" y="11471"/>
                      <a:pt x="12729" y="11471"/>
                      <a:pt x="12729" y="11471"/>
                    </a:cubicBezTo>
                    <a:cubicBezTo>
                      <a:pt x="12821" y="11354"/>
                      <a:pt x="12821" y="11354"/>
                      <a:pt x="12821" y="11354"/>
                    </a:cubicBezTo>
                    <a:cubicBezTo>
                      <a:pt x="12914" y="11237"/>
                      <a:pt x="13377" y="11471"/>
                      <a:pt x="13377" y="11471"/>
                    </a:cubicBezTo>
                    <a:cubicBezTo>
                      <a:pt x="13656" y="11824"/>
                      <a:pt x="13656" y="11824"/>
                      <a:pt x="13656" y="11824"/>
                    </a:cubicBezTo>
                    <a:cubicBezTo>
                      <a:pt x="13656" y="11824"/>
                      <a:pt x="14212" y="11882"/>
                      <a:pt x="14397" y="11941"/>
                    </a:cubicBezTo>
                    <a:cubicBezTo>
                      <a:pt x="14861" y="12058"/>
                      <a:pt x="14861" y="11882"/>
                      <a:pt x="15046" y="11882"/>
                    </a:cubicBezTo>
                    <a:cubicBezTo>
                      <a:pt x="15324" y="11882"/>
                      <a:pt x="15695" y="12117"/>
                      <a:pt x="15695" y="12117"/>
                    </a:cubicBezTo>
                    <a:cubicBezTo>
                      <a:pt x="15695" y="12117"/>
                      <a:pt x="16251" y="12117"/>
                      <a:pt x="16344" y="11941"/>
                    </a:cubicBezTo>
                    <a:cubicBezTo>
                      <a:pt x="16529" y="11706"/>
                      <a:pt x="16715" y="11882"/>
                      <a:pt x="16808" y="11706"/>
                    </a:cubicBezTo>
                    <a:cubicBezTo>
                      <a:pt x="16900" y="11530"/>
                      <a:pt x="16808" y="11647"/>
                      <a:pt x="16808" y="11530"/>
                    </a:cubicBezTo>
                    <a:cubicBezTo>
                      <a:pt x="16808" y="11413"/>
                      <a:pt x="16808" y="11471"/>
                      <a:pt x="16808" y="11354"/>
                    </a:cubicBezTo>
                    <a:cubicBezTo>
                      <a:pt x="16900" y="11237"/>
                      <a:pt x="16808" y="11002"/>
                      <a:pt x="16993" y="10943"/>
                    </a:cubicBezTo>
                    <a:cubicBezTo>
                      <a:pt x="17178" y="10943"/>
                      <a:pt x="17456" y="10884"/>
                      <a:pt x="17456" y="10884"/>
                    </a:cubicBezTo>
                    <a:cubicBezTo>
                      <a:pt x="17456" y="10884"/>
                      <a:pt x="17920" y="10767"/>
                      <a:pt x="18105" y="10708"/>
                    </a:cubicBezTo>
                    <a:cubicBezTo>
                      <a:pt x="18291" y="10650"/>
                      <a:pt x="18569" y="10767"/>
                      <a:pt x="18569" y="10767"/>
                    </a:cubicBezTo>
                    <a:cubicBezTo>
                      <a:pt x="18569" y="10767"/>
                      <a:pt x="18940" y="11002"/>
                      <a:pt x="19125" y="11060"/>
                    </a:cubicBezTo>
                    <a:cubicBezTo>
                      <a:pt x="19496" y="11119"/>
                      <a:pt x="18940" y="11530"/>
                      <a:pt x="18940" y="11530"/>
                    </a:cubicBezTo>
                    <a:cubicBezTo>
                      <a:pt x="18847" y="11706"/>
                      <a:pt x="19311" y="11589"/>
                      <a:pt x="19311" y="11589"/>
                    </a:cubicBezTo>
                    <a:cubicBezTo>
                      <a:pt x="19589" y="11354"/>
                      <a:pt x="19589" y="11354"/>
                      <a:pt x="19589" y="11354"/>
                    </a:cubicBezTo>
                    <a:cubicBezTo>
                      <a:pt x="19589" y="11354"/>
                      <a:pt x="19681" y="11295"/>
                      <a:pt x="19867" y="11237"/>
                    </a:cubicBezTo>
                    <a:cubicBezTo>
                      <a:pt x="19959" y="11119"/>
                      <a:pt x="19959" y="11119"/>
                      <a:pt x="20145" y="11060"/>
                    </a:cubicBezTo>
                    <a:cubicBezTo>
                      <a:pt x="20330" y="11002"/>
                      <a:pt x="20238" y="11060"/>
                      <a:pt x="20238" y="11060"/>
                    </a:cubicBezTo>
                    <a:cubicBezTo>
                      <a:pt x="20238" y="11060"/>
                      <a:pt x="20608" y="11002"/>
                      <a:pt x="20608" y="10884"/>
                    </a:cubicBezTo>
                    <a:cubicBezTo>
                      <a:pt x="20608" y="10884"/>
                      <a:pt x="20608" y="10708"/>
                      <a:pt x="20794" y="10884"/>
                    </a:cubicBezTo>
                    <a:cubicBezTo>
                      <a:pt x="20794" y="10943"/>
                      <a:pt x="21350" y="11002"/>
                      <a:pt x="21257" y="10767"/>
                    </a:cubicBezTo>
                    <a:cubicBezTo>
                      <a:pt x="21165" y="10708"/>
                      <a:pt x="20979" y="10708"/>
                      <a:pt x="20886" y="10708"/>
                    </a:cubicBezTo>
                    <a:cubicBezTo>
                      <a:pt x="20886" y="10708"/>
                      <a:pt x="20608" y="10708"/>
                      <a:pt x="20608" y="10708"/>
                    </a:cubicBezTo>
                    <a:cubicBezTo>
                      <a:pt x="20516" y="10826"/>
                      <a:pt x="20516" y="10826"/>
                      <a:pt x="20423" y="10884"/>
                    </a:cubicBezTo>
                    <a:cubicBezTo>
                      <a:pt x="20330" y="10826"/>
                      <a:pt x="20330" y="10767"/>
                      <a:pt x="20238" y="10767"/>
                    </a:cubicBezTo>
                    <a:cubicBezTo>
                      <a:pt x="20238" y="10826"/>
                      <a:pt x="20238" y="10884"/>
                      <a:pt x="20145" y="10943"/>
                    </a:cubicBezTo>
                    <a:cubicBezTo>
                      <a:pt x="20052" y="10943"/>
                      <a:pt x="19959" y="10943"/>
                      <a:pt x="19867" y="10943"/>
                    </a:cubicBezTo>
                    <a:cubicBezTo>
                      <a:pt x="19774" y="10943"/>
                      <a:pt x="19867" y="10826"/>
                      <a:pt x="19867" y="10826"/>
                    </a:cubicBezTo>
                    <a:cubicBezTo>
                      <a:pt x="19867" y="10767"/>
                      <a:pt x="19681" y="10708"/>
                      <a:pt x="19681" y="10650"/>
                    </a:cubicBezTo>
                    <a:cubicBezTo>
                      <a:pt x="19959" y="10650"/>
                      <a:pt x="20145" y="10708"/>
                      <a:pt x="20330" y="10591"/>
                    </a:cubicBezTo>
                    <a:cubicBezTo>
                      <a:pt x="20423" y="10591"/>
                      <a:pt x="20423" y="10474"/>
                      <a:pt x="20423" y="10474"/>
                    </a:cubicBezTo>
                    <a:cubicBezTo>
                      <a:pt x="20608" y="10415"/>
                      <a:pt x="20794" y="10474"/>
                      <a:pt x="20979" y="10474"/>
                    </a:cubicBezTo>
                    <a:cubicBezTo>
                      <a:pt x="20701" y="10121"/>
                      <a:pt x="20886" y="10180"/>
                      <a:pt x="20238" y="10180"/>
                    </a:cubicBezTo>
                    <a:cubicBezTo>
                      <a:pt x="20516" y="9828"/>
                      <a:pt x="20330" y="9887"/>
                      <a:pt x="19959" y="10063"/>
                    </a:cubicBezTo>
                    <a:cubicBezTo>
                      <a:pt x="19867" y="10004"/>
                      <a:pt x="19774" y="9769"/>
                      <a:pt x="19681" y="9710"/>
                    </a:cubicBezTo>
                    <a:cubicBezTo>
                      <a:pt x="19681" y="9710"/>
                      <a:pt x="19496" y="9710"/>
                      <a:pt x="19496" y="9652"/>
                    </a:cubicBezTo>
                    <a:cubicBezTo>
                      <a:pt x="19311" y="9945"/>
                      <a:pt x="19311" y="9887"/>
                      <a:pt x="19403" y="10121"/>
                    </a:cubicBezTo>
                    <a:cubicBezTo>
                      <a:pt x="19311" y="10180"/>
                      <a:pt x="19218" y="10239"/>
                      <a:pt x="19125" y="10239"/>
                    </a:cubicBezTo>
                    <a:cubicBezTo>
                      <a:pt x="18847" y="10121"/>
                      <a:pt x="19403" y="9828"/>
                      <a:pt x="19125" y="9887"/>
                    </a:cubicBezTo>
                    <a:cubicBezTo>
                      <a:pt x="19125" y="9887"/>
                      <a:pt x="19032" y="9945"/>
                      <a:pt x="18940" y="9945"/>
                    </a:cubicBezTo>
                    <a:cubicBezTo>
                      <a:pt x="19032" y="10004"/>
                      <a:pt x="18940" y="10004"/>
                      <a:pt x="18847" y="10004"/>
                    </a:cubicBezTo>
                    <a:cubicBezTo>
                      <a:pt x="18847" y="9887"/>
                      <a:pt x="18847" y="9828"/>
                      <a:pt x="18754" y="9769"/>
                    </a:cubicBezTo>
                    <a:cubicBezTo>
                      <a:pt x="18940" y="9769"/>
                      <a:pt x="19311" y="9710"/>
                      <a:pt x="19032" y="9652"/>
                    </a:cubicBezTo>
                    <a:cubicBezTo>
                      <a:pt x="19032" y="9652"/>
                      <a:pt x="19032" y="9476"/>
                      <a:pt x="19032" y="9476"/>
                    </a:cubicBezTo>
                    <a:cubicBezTo>
                      <a:pt x="19032" y="9476"/>
                      <a:pt x="18662" y="9476"/>
                      <a:pt x="18754" y="9476"/>
                    </a:cubicBezTo>
                    <a:cubicBezTo>
                      <a:pt x="18662" y="9417"/>
                      <a:pt x="18662" y="9417"/>
                      <a:pt x="18662" y="9417"/>
                    </a:cubicBezTo>
                    <a:cubicBezTo>
                      <a:pt x="18569" y="9358"/>
                      <a:pt x="18476" y="9417"/>
                      <a:pt x="18383" y="9417"/>
                    </a:cubicBezTo>
                    <a:cubicBezTo>
                      <a:pt x="18383" y="9476"/>
                      <a:pt x="18476" y="9534"/>
                      <a:pt x="18383" y="9593"/>
                    </a:cubicBezTo>
                    <a:cubicBezTo>
                      <a:pt x="18383" y="9593"/>
                      <a:pt x="18383" y="9593"/>
                      <a:pt x="18383" y="9593"/>
                    </a:cubicBezTo>
                    <a:cubicBezTo>
                      <a:pt x="18291" y="9593"/>
                      <a:pt x="18291" y="9593"/>
                      <a:pt x="18198" y="9652"/>
                    </a:cubicBezTo>
                    <a:cubicBezTo>
                      <a:pt x="18198" y="9652"/>
                      <a:pt x="18198" y="9769"/>
                      <a:pt x="18198" y="9769"/>
                    </a:cubicBezTo>
                    <a:cubicBezTo>
                      <a:pt x="18198" y="9769"/>
                      <a:pt x="18291" y="9828"/>
                      <a:pt x="18291" y="9887"/>
                    </a:cubicBezTo>
                    <a:cubicBezTo>
                      <a:pt x="18198" y="9887"/>
                      <a:pt x="18105" y="9887"/>
                      <a:pt x="18105" y="9945"/>
                    </a:cubicBezTo>
                    <a:cubicBezTo>
                      <a:pt x="17920" y="10004"/>
                      <a:pt x="18013" y="10063"/>
                      <a:pt x="17920" y="10180"/>
                    </a:cubicBezTo>
                    <a:cubicBezTo>
                      <a:pt x="17920" y="10180"/>
                      <a:pt x="17549" y="10297"/>
                      <a:pt x="17549" y="10356"/>
                    </a:cubicBezTo>
                    <a:cubicBezTo>
                      <a:pt x="17549" y="10356"/>
                      <a:pt x="17549" y="10415"/>
                      <a:pt x="17549" y="10474"/>
                    </a:cubicBezTo>
                    <a:cubicBezTo>
                      <a:pt x="17456" y="10474"/>
                      <a:pt x="17549" y="10180"/>
                      <a:pt x="17549" y="10180"/>
                    </a:cubicBezTo>
                    <a:cubicBezTo>
                      <a:pt x="17549" y="10121"/>
                      <a:pt x="17549" y="10121"/>
                      <a:pt x="17549" y="10121"/>
                    </a:cubicBezTo>
                    <a:cubicBezTo>
                      <a:pt x="17456" y="10415"/>
                      <a:pt x="17642" y="10180"/>
                      <a:pt x="17642" y="10180"/>
                    </a:cubicBezTo>
                    <a:cubicBezTo>
                      <a:pt x="17642" y="10121"/>
                      <a:pt x="17549" y="10063"/>
                      <a:pt x="17549" y="10004"/>
                    </a:cubicBezTo>
                    <a:cubicBezTo>
                      <a:pt x="17549" y="10004"/>
                      <a:pt x="17735" y="9887"/>
                      <a:pt x="17735" y="9887"/>
                    </a:cubicBezTo>
                    <a:cubicBezTo>
                      <a:pt x="17735" y="9769"/>
                      <a:pt x="17642" y="9828"/>
                      <a:pt x="17735" y="9710"/>
                    </a:cubicBezTo>
                    <a:cubicBezTo>
                      <a:pt x="17549" y="9710"/>
                      <a:pt x="17549" y="9710"/>
                      <a:pt x="17549" y="9710"/>
                    </a:cubicBezTo>
                    <a:cubicBezTo>
                      <a:pt x="17549" y="9710"/>
                      <a:pt x="17549" y="9828"/>
                      <a:pt x="17549" y="9828"/>
                    </a:cubicBezTo>
                    <a:cubicBezTo>
                      <a:pt x="17456" y="9828"/>
                      <a:pt x="17456" y="9828"/>
                      <a:pt x="17456" y="9828"/>
                    </a:cubicBezTo>
                    <a:cubicBezTo>
                      <a:pt x="17456" y="9887"/>
                      <a:pt x="17364" y="10004"/>
                      <a:pt x="17364" y="10004"/>
                    </a:cubicBezTo>
                    <a:cubicBezTo>
                      <a:pt x="17178" y="10004"/>
                      <a:pt x="17178" y="10004"/>
                      <a:pt x="17178" y="10004"/>
                    </a:cubicBezTo>
                    <a:cubicBezTo>
                      <a:pt x="17086" y="10121"/>
                      <a:pt x="17086" y="10239"/>
                      <a:pt x="16993" y="10356"/>
                    </a:cubicBezTo>
                    <a:cubicBezTo>
                      <a:pt x="16993" y="10415"/>
                      <a:pt x="16808" y="10415"/>
                      <a:pt x="16715" y="10474"/>
                    </a:cubicBezTo>
                    <a:cubicBezTo>
                      <a:pt x="16622" y="10532"/>
                      <a:pt x="16715" y="10591"/>
                      <a:pt x="16622" y="10708"/>
                    </a:cubicBezTo>
                    <a:cubicBezTo>
                      <a:pt x="16622" y="10708"/>
                      <a:pt x="16529" y="10767"/>
                      <a:pt x="16437" y="10826"/>
                    </a:cubicBezTo>
                    <a:cubicBezTo>
                      <a:pt x="16344" y="10826"/>
                      <a:pt x="16344" y="10826"/>
                      <a:pt x="16251" y="10826"/>
                    </a:cubicBezTo>
                    <a:cubicBezTo>
                      <a:pt x="16251" y="10767"/>
                      <a:pt x="16437" y="10415"/>
                      <a:pt x="16437" y="10356"/>
                    </a:cubicBezTo>
                    <a:cubicBezTo>
                      <a:pt x="16529" y="10297"/>
                      <a:pt x="16808" y="10297"/>
                      <a:pt x="16808" y="10239"/>
                    </a:cubicBezTo>
                    <a:cubicBezTo>
                      <a:pt x="16900" y="10180"/>
                      <a:pt x="16900" y="10004"/>
                      <a:pt x="16900" y="10004"/>
                    </a:cubicBezTo>
                    <a:cubicBezTo>
                      <a:pt x="16715" y="9945"/>
                      <a:pt x="16808" y="9945"/>
                      <a:pt x="16622" y="10004"/>
                    </a:cubicBezTo>
                    <a:cubicBezTo>
                      <a:pt x="16622" y="10004"/>
                      <a:pt x="16622" y="9887"/>
                      <a:pt x="16622" y="9887"/>
                    </a:cubicBezTo>
                    <a:cubicBezTo>
                      <a:pt x="16437" y="9828"/>
                      <a:pt x="16529" y="9945"/>
                      <a:pt x="16437" y="9945"/>
                    </a:cubicBezTo>
                    <a:cubicBezTo>
                      <a:pt x="16344" y="10004"/>
                      <a:pt x="16066" y="9769"/>
                      <a:pt x="15973" y="9769"/>
                    </a:cubicBezTo>
                    <a:cubicBezTo>
                      <a:pt x="15973" y="9769"/>
                      <a:pt x="15880" y="9769"/>
                      <a:pt x="15880" y="9769"/>
                    </a:cubicBezTo>
                    <a:cubicBezTo>
                      <a:pt x="15880" y="9945"/>
                      <a:pt x="15880" y="10004"/>
                      <a:pt x="15880" y="10121"/>
                    </a:cubicBezTo>
                    <a:cubicBezTo>
                      <a:pt x="15880" y="10121"/>
                      <a:pt x="15880" y="10121"/>
                      <a:pt x="15880" y="10121"/>
                    </a:cubicBezTo>
                    <a:cubicBezTo>
                      <a:pt x="15880" y="10121"/>
                      <a:pt x="15788" y="10180"/>
                      <a:pt x="15880" y="10180"/>
                    </a:cubicBezTo>
                    <a:cubicBezTo>
                      <a:pt x="15973" y="10180"/>
                      <a:pt x="15695" y="10239"/>
                      <a:pt x="15695" y="10239"/>
                    </a:cubicBezTo>
                    <a:cubicBezTo>
                      <a:pt x="15602" y="10180"/>
                      <a:pt x="15602" y="10004"/>
                      <a:pt x="15602" y="10004"/>
                    </a:cubicBezTo>
                    <a:cubicBezTo>
                      <a:pt x="15510" y="10004"/>
                      <a:pt x="15417" y="10004"/>
                      <a:pt x="15324" y="10004"/>
                    </a:cubicBezTo>
                    <a:cubicBezTo>
                      <a:pt x="15324" y="10063"/>
                      <a:pt x="15417" y="10004"/>
                      <a:pt x="15417" y="10121"/>
                    </a:cubicBezTo>
                    <a:cubicBezTo>
                      <a:pt x="15417" y="10180"/>
                      <a:pt x="14953" y="10415"/>
                      <a:pt x="14953" y="10415"/>
                    </a:cubicBezTo>
                    <a:cubicBezTo>
                      <a:pt x="14861" y="10415"/>
                      <a:pt x="14768" y="10415"/>
                      <a:pt x="14768" y="10415"/>
                    </a:cubicBezTo>
                    <a:cubicBezTo>
                      <a:pt x="14675" y="10415"/>
                      <a:pt x="14675" y="10591"/>
                      <a:pt x="14583" y="10591"/>
                    </a:cubicBezTo>
                    <a:cubicBezTo>
                      <a:pt x="14397" y="10591"/>
                      <a:pt x="14119" y="10532"/>
                      <a:pt x="14026" y="10415"/>
                    </a:cubicBezTo>
                    <a:cubicBezTo>
                      <a:pt x="14026" y="10415"/>
                      <a:pt x="14119" y="10297"/>
                      <a:pt x="14026" y="10297"/>
                    </a:cubicBezTo>
                    <a:cubicBezTo>
                      <a:pt x="13934" y="10239"/>
                      <a:pt x="13841" y="10356"/>
                      <a:pt x="13748" y="10356"/>
                    </a:cubicBezTo>
                    <a:cubicBezTo>
                      <a:pt x="13656" y="10297"/>
                      <a:pt x="13656" y="10180"/>
                      <a:pt x="13470" y="10180"/>
                    </a:cubicBezTo>
                    <a:cubicBezTo>
                      <a:pt x="13377" y="10180"/>
                      <a:pt x="13377" y="10239"/>
                      <a:pt x="13377" y="10297"/>
                    </a:cubicBezTo>
                    <a:cubicBezTo>
                      <a:pt x="13285" y="10297"/>
                      <a:pt x="13099" y="10297"/>
                      <a:pt x="13099" y="10297"/>
                    </a:cubicBezTo>
                    <a:cubicBezTo>
                      <a:pt x="13099" y="10297"/>
                      <a:pt x="13099" y="10415"/>
                      <a:pt x="13099" y="10415"/>
                    </a:cubicBezTo>
                    <a:cubicBezTo>
                      <a:pt x="13192" y="10415"/>
                      <a:pt x="13192" y="10474"/>
                      <a:pt x="13192" y="10474"/>
                    </a:cubicBezTo>
                    <a:cubicBezTo>
                      <a:pt x="13377" y="10532"/>
                      <a:pt x="13377" y="10356"/>
                      <a:pt x="13563" y="10532"/>
                    </a:cubicBezTo>
                    <a:cubicBezTo>
                      <a:pt x="13563" y="10591"/>
                      <a:pt x="13656" y="10708"/>
                      <a:pt x="13656" y="10708"/>
                    </a:cubicBezTo>
                    <a:cubicBezTo>
                      <a:pt x="13748" y="10767"/>
                      <a:pt x="13656" y="10826"/>
                      <a:pt x="13563" y="10826"/>
                    </a:cubicBezTo>
                    <a:cubicBezTo>
                      <a:pt x="13470" y="10767"/>
                      <a:pt x="13377" y="10650"/>
                      <a:pt x="13285" y="10591"/>
                    </a:cubicBezTo>
                    <a:cubicBezTo>
                      <a:pt x="13192" y="10591"/>
                      <a:pt x="13099" y="10591"/>
                      <a:pt x="13007" y="10591"/>
                    </a:cubicBezTo>
                    <a:cubicBezTo>
                      <a:pt x="13007" y="10591"/>
                      <a:pt x="12914" y="10650"/>
                      <a:pt x="12914" y="10650"/>
                    </a:cubicBezTo>
                    <a:cubicBezTo>
                      <a:pt x="13007" y="10708"/>
                      <a:pt x="13007" y="10650"/>
                      <a:pt x="13099" y="10708"/>
                    </a:cubicBezTo>
                    <a:cubicBezTo>
                      <a:pt x="13192" y="10650"/>
                      <a:pt x="13099" y="10767"/>
                      <a:pt x="13099" y="10767"/>
                    </a:cubicBezTo>
                    <a:cubicBezTo>
                      <a:pt x="13192" y="10767"/>
                      <a:pt x="13099" y="10884"/>
                      <a:pt x="13007" y="10943"/>
                    </a:cubicBezTo>
                    <a:cubicBezTo>
                      <a:pt x="12914" y="10943"/>
                      <a:pt x="12914" y="10884"/>
                      <a:pt x="12821" y="10943"/>
                    </a:cubicBezTo>
                    <a:cubicBezTo>
                      <a:pt x="12821" y="10884"/>
                      <a:pt x="12821" y="10591"/>
                      <a:pt x="12729" y="10591"/>
                    </a:cubicBezTo>
                    <a:cubicBezTo>
                      <a:pt x="12729" y="10591"/>
                      <a:pt x="12636" y="10708"/>
                      <a:pt x="12729" y="10708"/>
                    </a:cubicBezTo>
                    <a:cubicBezTo>
                      <a:pt x="12636" y="10708"/>
                      <a:pt x="12636" y="10708"/>
                      <a:pt x="12636" y="10708"/>
                    </a:cubicBezTo>
                    <a:cubicBezTo>
                      <a:pt x="12636" y="10708"/>
                      <a:pt x="12636" y="10826"/>
                      <a:pt x="12636" y="10826"/>
                    </a:cubicBezTo>
                    <a:cubicBezTo>
                      <a:pt x="12636" y="10884"/>
                      <a:pt x="12450" y="10884"/>
                      <a:pt x="12450" y="10943"/>
                    </a:cubicBezTo>
                    <a:cubicBezTo>
                      <a:pt x="12450" y="11002"/>
                      <a:pt x="12450" y="11002"/>
                      <a:pt x="12450" y="11002"/>
                    </a:cubicBezTo>
                    <a:cubicBezTo>
                      <a:pt x="12358" y="11002"/>
                      <a:pt x="12450" y="10708"/>
                      <a:pt x="12450" y="10708"/>
                    </a:cubicBezTo>
                    <a:cubicBezTo>
                      <a:pt x="12265" y="10650"/>
                      <a:pt x="12265" y="10650"/>
                      <a:pt x="12265" y="10650"/>
                    </a:cubicBezTo>
                    <a:cubicBezTo>
                      <a:pt x="12080" y="10826"/>
                      <a:pt x="11987" y="10943"/>
                      <a:pt x="11802" y="11060"/>
                    </a:cubicBezTo>
                    <a:cubicBezTo>
                      <a:pt x="11709" y="11060"/>
                      <a:pt x="11709" y="11002"/>
                      <a:pt x="11616" y="11060"/>
                    </a:cubicBezTo>
                    <a:cubicBezTo>
                      <a:pt x="11616" y="10943"/>
                      <a:pt x="11709" y="10884"/>
                      <a:pt x="11616" y="10826"/>
                    </a:cubicBezTo>
                    <a:cubicBezTo>
                      <a:pt x="11616" y="10826"/>
                      <a:pt x="11523" y="10884"/>
                      <a:pt x="11431" y="10826"/>
                    </a:cubicBezTo>
                    <a:cubicBezTo>
                      <a:pt x="11338" y="10943"/>
                      <a:pt x="11245" y="10943"/>
                      <a:pt x="11245" y="11119"/>
                    </a:cubicBezTo>
                    <a:cubicBezTo>
                      <a:pt x="11245" y="11119"/>
                      <a:pt x="11431" y="11119"/>
                      <a:pt x="11431" y="11178"/>
                    </a:cubicBezTo>
                    <a:cubicBezTo>
                      <a:pt x="11431" y="11237"/>
                      <a:pt x="11523" y="11471"/>
                      <a:pt x="11431" y="11471"/>
                    </a:cubicBezTo>
                    <a:cubicBezTo>
                      <a:pt x="11338" y="11354"/>
                      <a:pt x="11338" y="11295"/>
                      <a:pt x="11245" y="11237"/>
                    </a:cubicBezTo>
                    <a:cubicBezTo>
                      <a:pt x="10967" y="11119"/>
                      <a:pt x="10967" y="11295"/>
                      <a:pt x="11153" y="11354"/>
                    </a:cubicBezTo>
                    <a:cubicBezTo>
                      <a:pt x="11338" y="11295"/>
                      <a:pt x="11060" y="11471"/>
                      <a:pt x="11060" y="11471"/>
                    </a:cubicBezTo>
                    <a:cubicBezTo>
                      <a:pt x="11060" y="11471"/>
                      <a:pt x="10967" y="11471"/>
                      <a:pt x="11060" y="11413"/>
                    </a:cubicBezTo>
                    <a:cubicBezTo>
                      <a:pt x="10967" y="11413"/>
                      <a:pt x="10874" y="11413"/>
                      <a:pt x="10874" y="11413"/>
                    </a:cubicBezTo>
                    <a:cubicBezTo>
                      <a:pt x="10782" y="11354"/>
                      <a:pt x="10874" y="11354"/>
                      <a:pt x="10689" y="11295"/>
                    </a:cubicBezTo>
                    <a:cubicBezTo>
                      <a:pt x="10689" y="11354"/>
                      <a:pt x="10689" y="11530"/>
                      <a:pt x="10689" y="11647"/>
                    </a:cubicBezTo>
                    <a:cubicBezTo>
                      <a:pt x="10411" y="11647"/>
                      <a:pt x="10411" y="11647"/>
                      <a:pt x="10411" y="11647"/>
                    </a:cubicBezTo>
                    <a:cubicBezTo>
                      <a:pt x="10411" y="11765"/>
                      <a:pt x="10411" y="11824"/>
                      <a:pt x="10318" y="11941"/>
                    </a:cubicBezTo>
                    <a:cubicBezTo>
                      <a:pt x="10226" y="12000"/>
                      <a:pt x="10226" y="12000"/>
                      <a:pt x="10226" y="12000"/>
                    </a:cubicBezTo>
                    <a:cubicBezTo>
                      <a:pt x="10318" y="12000"/>
                      <a:pt x="10318" y="12234"/>
                      <a:pt x="10226" y="12234"/>
                    </a:cubicBezTo>
                    <a:cubicBezTo>
                      <a:pt x="10226" y="12293"/>
                      <a:pt x="10133" y="12234"/>
                      <a:pt x="10040" y="12234"/>
                    </a:cubicBezTo>
                    <a:cubicBezTo>
                      <a:pt x="9947" y="12352"/>
                      <a:pt x="9947" y="12352"/>
                      <a:pt x="9947" y="12352"/>
                    </a:cubicBezTo>
                    <a:cubicBezTo>
                      <a:pt x="9855" y="12352"/>
                      <a:pt x="9669" y="12352"/>
                      <a:pt x="9577" y="12352"/>
                    </a:cubicBezTo>
                    <a:cubicBezTo>
                      <a:pt x="9484" y="12352"/>
                      <a:pt x="9484" y="12469"/>
                      <a:pt x="9391" y="12469"/>
                    </a:cubicBezTo>
                    <a:cubicBezTo>
                      <a:pt x="9391" y="12528"/>
                      <a:pt x="9391" y="12587"/>
                      <a:pt x="9391" y="12587"/>
                    </a:cubicBezTo>
                    <a:cubicBezTo>
                      <a:pt x="9484" y="12587"/>
                      <a:pt x="9669" y="12645"/>
                      <a:pt x="9855" y="12587"/>
                    </a:cubicBezTo>
                    <a:cubicBezTo>
                      <a:pt x="9947" y="12587"/>
                      <a:pt x="9947" y="12469"/>
                      <a:pt x="10133" y="12469"/>
                    </a:cubicBezTo>
                    <a:cubicBezTo>
                      <a:pt x="10226" y="12469"/>
                      <a:pt x="10133" y="12587"/>
                      <a:pt x="10133" y="12587"/>
                    </a:cubicBezTo>
                    <a:cubicBezTo>
                      <a:pt x="9577" y="12645"/>
                      <a:pt x="9669" y="12645"/>
                      <a:pt x="9669" y="13056"/>
                    </a:cubicBezTo>
                    <a:cubicBezTo>
                      <a:pt x="9391" y="12763"/>
                      <a:pt x="9391" y="12763"/>
                      <a:pt x="8835" y="12821"/>
                    </a:cubicBezTo>
                    <a:cubicBezTo>
                      <a:pt x="8835" y="12880"/>
                      <a:pt x="8835" y="12880"/>
                      <a:pt x="8835" y="12880"/>
                    </a:cubicBezTo>
                    <a:cubicBezTo>
                      <a:pt x="9020" y="12880"/>
                      <a:pt x="9020" y="12880"/>
                      <a:pt x="9020" y="12880"/>
                    </a:cubicBezTo>
                    <a:cubicBezTo>
                      <a:pt x="9020" y="12880"/>
                      <a:pt x="9113" y="12880"/>
                      <a:pt x="9206" y="12880"/>
                    </a:cubicBezTo>
                    <a:cubicBezTo>
                      <a:pt x="9206" y="12939"/>
                      <a:pt x="9206" y="12939"/>
                      <a:pt x="9206" y="12939"/>
                    </a:cubicBezTo>
                    <a:cubicBezTo>
                      <a:pt x="8928" y="12939"/>
                      <a:pt x="9113" y="12997"/>
                      <a:pt x="9020" y="13056"/>
                    </a:cubicBezTo>
                    <a:cubicBezTo>
                      <a:pt x="9113" y="13056"/>
                      <a:pt x="9206" y="12997"/>
                      <a:pt x="9298" y="13056"/>
                    </a:cubicBezTo>
                    <a:cubicBezTo>
                      <a:pt x="9298" y="13115"/>
                      <a:pt x="9020" y="13350"/>
                      <a:pt x="9391" y="13291"/>
                    </a:cubicBezTo>
                    <a:cubicBezTo>
                      <a:pt x="9391" y="13291"/>
                      <a:pt x="9391" y="13350"/>
                      <a:pt x="9391" y="13408"/>
                    </a:cubicBezTo>
                    <a:cubicBezTo>
                      <a:pt x="9206" y="13408"/>
                      <a:pt x="9020" y="13408"/>
                      <a:pt x="8835" y="13408"/>
                    </a:cubicBezTo>
                    <a:cubicBezTo>
                      <a:pt x="8742" y="13526"/>
                      <a:pt x="8650" y="13584"/>
                      <a:pt x="8835" y="13643"/>
                    </a:cubicBezTo>
                    <a:cubicBezTo>
                      <a:pt x="8835" y="13702"/>
                      <a:pt x="8835" y="13702"/>
                      <a:pt x="8835" y="13702"/>
                    </a:cubicBezTo>
                    <a:cubicBezTo>
                      <a:pt x="8742" y="13760"/>
                      <a:pt x="8650" y="13702"/>
                      <a:pt x="8557" y="13702"/>
                    </a:cubicBezTo>
                    <a:cubicBezTo>
                      <a:pt x="8464" y="13760"/>
                      <a:pt x="8464" y="13878"/>
                      <a:pt x="8371" y="13937"/>
                    </a:cubicBezTo>
                    <a:cubicBezTo>
                      <a:pt x="8279" y="13937"/>
                      <a:pt x="8093" y="13878"/>
                      <a:pt x="7908" y="13937"/>
                    </a:cubicBezTo>
                    <a:cubicBezTo>
                      <a:pt x="7815" y="13937"/>
                      <a:pt x="7908" y="14054"/>
                      <a:pt x="7908" y="14054"/>
                    </a:cubicBezTo>
                    <a:cubicBezTo>
                      <a:pt x="7723" y="14113"/>
                      <a:pt x="7537" y="14171"/>
                      <a:pt x="7352" y="14230"/>
                    </a:cubicBezTo>
                    <a:cubicBezTo>
                      <a:pt x="7352" y="14230"/>
                      <a:pt x="7352" y="14347"/>
                      <a:pt x="7352" y="14347"/>
                    </a:cubicBezTo>
                    <a:cubicBezTo>
                      <a:pt x="7630" y="14347"/>
                      <a:pt x="7537" y="14465"/>
                      <a:pt x="7352" y="14406"/>
                    </a:cubicBezTo>
                    <a:cubicBezTo>
                      <a:pt x="7444" y="14582"/>
                      <a:pt x="7352" y="14582"/>
                      <a:pt x="7444" y="14700"/>
                    </a:cubicBezTo>
                    <a:cubicBezTo>
                      <a:pt x="7444" y="14700"/>
                      <a:pt x="6981" y="14934"/>
                      <a:pt x="6981" y="14934"/>
                    </a:cubicBezTo>
                    <a:cubicBezTo>
                      <a:pt x="6888" y="14934"/>
                      <a:pt x="6795" y="14934"/>
                      <a:pt x="6703" y="14934"/>
                    </a:cubicBezTo>
                    <a:cubicBezTo>
                      <a:pt x="6703" y="14934"/>
                      <a:pt x="6703" y="15052"/>
                      <a:pt x="6703" y="15052"/>
                    </a:cubicBezTo>
                    <a:cubicBezTo>
                      <a:pt x="6610" y="15110"/>
                      <a:pt x="6425" y="15052"/>
                      <a:pt x="6332" y="15052"/>
                    </a:cubicBezTo>
                    <a:cubicBezTo>
                      <a:pt x="6332" y="15052"/>
                      <a:pt x="6239" y="15169"/>
                      <a:pt x="6147" y="15169"/>
                    </a:cubicBezTo>
                    <a:cubicBezTo>
                      <a:pt x="6239" y="15228"/>
                      <a:pt x="6517" y="15463"/>
                      <a:pt x="6239" y="15521"/>
                    </a:cubicBezTo>
                    <a:cubicBezTo>
                      <a:pt x="6054" y="15521"/>
                      <a:pt x="5868" y="15463"/>
                      <a:pt x="5776" y="15463"/>
                    </a:cubicBezTo>
                    <a:cubicBezTo>
                      <a:pt x="5498" y="15463"/>
                      <a:pt x="5683" y="15639"/>
                      <a:pt x="5683" y="15639"/>
                    </a:cubicBezTo>
                    <a:cubicBezTo>
                      <a:pt x="5590" y="15697"/>
                      <a:pt x="5498" y="15639"/>
                      <a:pt x="5405" y="15697"/>
                    </a:cubicBezTo>
                    <a:cubicBezTo>
                      <a:pt x="5405" y="15697"/>
                      <a:pt x="5405" y="15815"/>
                      <a:pt x="5405" y="15815"/>
                    </a:cubicBezTo>
                    <a:cubicBezTo>
                      <a:pt x="5220" y="15815"/>
                      <a:pt x="5220" y="15697"/>
                      <a:pt x="5127" y="15756"/>
                    </a:cubicBezTo>
                    <a:cubicBezTo>
                      <a:pt x="5034" y="15815"/>
                      <a:pt x="5127" y="15874"/>
                      <a:pt x="5034" y="15932"/>
                    </a:cubicBezTo>
                    <a:cubicBezTo>
                      <a:pt x="5034" y="15932"/>
                      <a:pt x="4756" y="16108"/>
                      <a:pt x="4663" y="16108"/>
                    </a:cubicBezTo>
                    <a:cubicBezTo>
                      <a:pt x="4571" y="16167"/>
                      <a:pt x="4571" y="16284"/>
                      <a:pt x="4478" y="16343"/>
                    </a:cubicBezTo>
                    <a:cubicBezTo>
                      <a:pt x="4478" y="16402"/>
                      <a:pt x="4478" y="16402"/>
                      <a:pt x="4478" y="16402"/>
                    </a:cubicBezTo>
                    <a:cubicBezTo>
                      <a:pt x="4385" y="16402"/>
                      <a:pt x="4292" y="16343"/>
                      <a:pt x="4200" y="16402"/>
                    </a:cubicBezTo>
                    <a:cubicBezTo>
                      <a:pt x="4200" y="16519"/>
                      <a:pt x="4292" y="16519"/>
                      <a:pt x="4292" y="16637"/>
                    </a:cubicBezTo>
                    <a:cubicBezTo>
                      <a:pt x="4756" y="16519"/>
                      <a:pt x="5034" y="16402"/>
                      <a:pt x="5405" y="16226"/>
                    </a:cubicBezTo>
                    <a:cubicBezTo>
                      <a:pt x="5312" y="16284"/>
                      <a:pt x="5312" y="16343"/>
                      <a:pt x="5220" y="16402"/>
                    </a:cubicBezTo>
                    <a:cubicBezTo>
                      <a:pt x="5127" y="16519"/>
                      <a:pt x="4849" y="16519"/>
                      <a:pt x="4756" y="16637"/>
                    </a:cubicBezTo>
                    <a:cubicBezTo>
                      <a:pt x="4663" y="16695"/>
                      <a:pt x="4756" y="16754"/>
                      <a:pt x="4663" y="16813"/>
                    </a:cubicBezTo>
                    <a:cubicBezTo>
                      <a:pt x="4478" y="16813"/>
                      <a:pt x="4292" y="16813"/>
                      <a:pt x="4107" y="16754"/>
                    </a:cubicBezTo>
                    <a:cubicBezTo>
                      <a:pt x="4107" y="16695"/>
                      <a:pt x="4107" y="16637"/>
                      <a:pt x="4107" y="16578"/>
                    </a:cubicBezTo>
                    <a:cubicBezTo>
                      <a:pt x="4107" y="16578"/>
                      <a:pt x="4014" y="16519"/>
                      <a:pt x="3922" y="16519"/>
                    </a:cubicBezTo>
                    <a:cubicBezTo>
                      <a:pt x="3644" y="16637"/>
                      <a:pt x="3736" y="16695"/>
                      <a:pt x="3273" y="16578"/>
                    </a:cubicBezTo>
                    <a:cubicBezTo>
                      <a:pt x="3273" y="16813"/>
                      <a:pt x="3273" y="16813"/>
                      <a:pt x="3273" y="16813"/>
                    </a:cubicBezTo>
                    <a:cubicBezTo>
                      <a:pt x="3365" y="16754"/>
                      <a:pt x="3273" y="16930"/>
                      <a:pt x="3273" y="16930"/>
                    </a:cubicBezTo>
                    <a:cubicBezTo>
                      <a:pt x="3180" y="16930"/>
                      <a:pt x="2995" y="16871"/>
                      <a:pt x="2995" y="16930"/>
                    </a:cubicBezTo>
                    <a:cubicBezTo>
                      <a:pt x="2809" y="16989"/>
                      <a:pt x="3087" y="17165"/>
                      <a:pt x="2809" y="17106"/>
                    </a:cubicBezTo>
                    <a:cubicBezTo>
                      <a:pt x="2809" y="17047"/>
                      <a:pt x="2809" y="17047"/>
                      <a:pt x="2717" y="17047"/>
                    </a:cubicBezTo>
                    <a:cubicBezTo>
                      <a:pt x="2717" y="17047"/>
                      <a:pt x="2717" y="17224"/>
                      <a:pt x="2717" y="17224"/>
                    </a:cubicBezTo>
                    <a:cubicBezTo>
                      <a:pt x="2624" y="17282"/>
                      <a:pt x="2624" y="17165"/>
                      <a:pt x="2624" y="17165"/>
                    </a:cubicBezTo>
                    <a:cubicBezTo>
                      <a:pt x="2531" y="17165"/>
                      <a:pt x="1975" y="17165"/>
                      <a:pt x="1882" y="17165"/>
                    </a:cubicBezTo>
                    <a:cubicBezTo>
                      <a:pt x="1882" y="17165"/>
                      <a:pt x="1882" y="17282"/>
                      <a:pt x="1882" y="17341"/>
                    </a:cubicBezTo>
                    <a:cubicBezTo>
                      <a:pt x="1975" y="17341"/>
                      <a:pt x="2068" y="17341"/>
                      <a:pt x="2068" y="17341"/>
                    </a:cubicBezTo>
                    <a:cubicBezTo>
                      <a:pt x="2068" y="17400"/>
                      <a:pt x="2160" y="17341"/>
                      <a:pt x="2160" y="17458"/>
                    </a:cubicBezTo>
                    <a:cubicBezTo>
                      <a:pt x="2160" y="17458"/>
                      <a:pt x="1882" y="17576"/>
                      <a:pt x="1882" y="17576"/>
                    </a:cubicBezTo>
                    <a:cubicBezTo>
                      <a:pt x="1882" y="17576"/>
                      <a:pt x="1975" y="17634"/>
                      <a:pt x="1882" y="17693"/>
                    </a:cubicBezTo>
                    <a:cubicBezTo>
                      <a:pt x="1882" y="17634"/>
                      <a:pt x="1789" y="17576"/>
                      <a:pt x="1789" y="17576"/>
                    </a:cubicBezTo>
                    <a:cubicBezTo>
                      <a:pt x="1697" y="17576"/>
                      <a:pt x="1419" y="17576"/>
                      <a:pt x="1326" y="17576"/>
                    </a:cubicBezTo>
                    <a:cubicBezTo>
                      <a:pt x="1419" y="17634"/>
                      <a:pt x="1233" y="17810"/>
                      <a:pt x="1233" y="17810"/>
                    </a:cubicBezTo>
                    <a:cubicBezTo>
                      <a:pt x="1511" y="17810"/>
                      <a:pt x="2160" y="17810"/>
                      <a:pt x="1511" y="17928"/>
                    </a:cubicBezTo>
                    <a:cubicBezTo>
                      <a:pt x="1326" y="17987"/>
                      <a:pt x="1419" y="17928"/>
                      <a:pt x="1419" y="18045"/>
                    </a:cubicBezTo>
                    <a:cubicBezTo>
                      <a:pt x="1326" y="17987"/>
                      <a:pt x="1326" y="17869"/>
                      <a:pt x="1141" y="17928"/>
                    </a:cubicBezTo>
                    <a:cubicBezTo>
                      <a:pt x="1141" y="17928"/>
                      <a:pt x="1141" y="18045"/>
                      <a:pt x="1141" y="18045"/>
                    </a:cubicBezTo>
                    <a:cubicBezTo>
                      <a:pt x="862" y="17987"/>
                      <a:pt x="862" y="18045"/>
                      <a:pt x="584" y="18045"/>
                    </a:cubicBezTo>
                    <a:cubicBezTo>
                      <a:pt x="584" y="18045"/>
                      <a:pt x="492" y="18104"/>
                      <a:pt x="492" y="18104"/>
                    </a:cubicBezTo>
                    <a:cubicBezTo>
                      <a:pt x="399" y="18104"/>
                      <a:pt x="399" y="18045"/>
                      <a:pt x="306" y="18045"/>
                    </a:cubicBezTo>
                    <a:cubicBezTo>
                      <a:pt x="306" y="18045"/>
                      <a:pt x="306" y="18221"/>
                      <a:pt x="306" y="18221"/>
                    </a:cubicBezTo>
                    <a:cubicBezTo>
                      <a:pt x="584" y="18221"/>
                      <a:pt x="677" y="18221"/>
                      <a:pt x="955" y="18280"/>
                    </a:cubicBezTo>
                    <a:cubicBezTo>
                      <a:pt x="862" y="18280"/>
                      <a:pt x="1141" y="18280"/>
                      <a:pt x="1141" y="18280"/>
                    </a:cubicBezTo>
                    <a:cubicBezTo>
                      <a:pt x="1141" y="18280"/>
                      <a:pt x="1048" y="18339"/>
                      <a:pt x="1048" y="18397"/>
                    </a:cubicBezTo>
                    <a:cubicBezTo>
                      <a:pt x="677" y="18339"/>
                      <a:pt x="306" y="18339"/>
                      <a:pt x="28" y="18397"/>
                    </a:cubicBezTo>
                    <a:cubicBezTo>
                      <a:pt x="121" y="18574"/>
                      <a:pt x="121" y="18632"/>
                      <a:pt x="28" y="18808"/>
                    </a:cubicBezTo>
                    <a:cubicBezTo>
                      <a:pt x="121" y="18808"/>
                      <a:pt x="214" y="18808"/>
                      <a:pt x="214" y="18808"/>
                    </a:cubicBezTo>
                    <a:cubicBezTo>
                      <a:pt x="399" y="18750"/>
                      <a:pt x="306" y="18632"/>
                      <a:pt x="584" y="18750"/>
                    </a:cubicBezTo>
                    <a:cubicBezTo>
                      <a:pt x="584" y="18750"/>
                      <a:pt x="677" y="18808"/>
                      <a:pt x="770" y="18867"/>
                    </a:cubicBezTo>
                    <a:cubicBezTo>
                      <a:pt x="770" y="18808"/>
                      <a:pt x="955" y="18867"/>
                      <a:pt x="955" y="18867"/>
                    </a:cubicBezTo>
                    <a:cubicBezTo>
                      <a:pt x="955" y="18808"/>
                      <a:pt x="955" y="18750"/>
                      <a:pt x="955" y="18691"/>
                    </a:cubicBezTo>
                    <a:cubicBezTo>
                      <a:pt x="1048" y="18691"/>
                      <a:pt x="1048" y="18632"/>
                      <a:pt x="1141" y="18632"/>
                    </a:cubicBezTo>
                    <a:cubicBezTo>
                      <a:pt x="1141" y="18691"/>
                      <a:pt x="1233" y="18750"/>
                      <a:pt x="1233" y="18750"/>
                    </a:cubicBezTo>
                    <a:cubicBezTo>
                      <a:pt x="1326" y="18750"/>
                      <a:pt x="1326" y="18691"/>
                      <a:pt x="1511" y="18750"/>
                    </a:cubicBezTo>
                    <a:cubicBezTo>
                      <a:pt x="1511" y="18750"/>
                      <a:pt x="1511" y="18808"/>
                      <a:pt x="1604" y="18867"/>
                    </a:cubicBezTo>
                    <a:cubicBezTo>
                      <a:pt x="1697" y="18808"/>
                      <a:pt x="1604" y="18750"/>
                      <a:pt x="1789" y="18750"/>
                    </a:cubicBezTo>
                    <a:cubicBezTo>
                      <a:pt x="1789" y="18750"/>
                      <a:pt x="1789" y="18808"/>
                      <a:pt x="1789" y="18867"/>
                    </a:cubicBezTo>
                    <a:cubicBezTo>
                      <a:pt x="1697" y="18867"/>
                      <a:pt x="1604" y="18867"/>
                      <a:pt x="1511" y="18867"/>
                    </a:cubicBezTo>
                    <a:cubicBezTo>
                      <a:pt x="1419" y="18984"/>
                      <a:pt x="1419" y="18984"/>
                      <a:pt x="1419" y="18984"/>
                    </a:cubicBezTo>
                    <a:cubicBezTo>
                      <a:pt x="1233" y="18984"/>
                      <a:pt x="1326" y="18867"/>
                      <a:pt x="1233" y="18867"/>
                    </a:cubicBezTo>
                    <a:cubicBezTo>
                      <a:pt x="1233" y="18867"/>
                      <a:pt x="399" y="18867"/>
                      <a:pt x="306" y="18867"/>
                    </a:cubicBezTo>
                    <a:cubicBezTo>
                      <a:pt x="214" y="18984"/>
                      <a:pt x="214" y="18984"/>
                      <a:pt x="214" y="18984"/>
                    </a:cubicBezTo>
                    <a:cubicBezTo>
                      <a:pt x="28" y="18984"/>
                      <a:pt x="121" y="18926"/>
                      <a:pt x="28" y="18926"/>
                    </a:cubicBezTo>
                    <a:cubicBezTo>
                      <a:pt x="28" y="18984"/>
                      <a:pt x="28" y="18984"/>
                      <a:pt x="28" y="18984"/>
                    </a:cubicBezTo>
                    <a:cubicBezTo>
                      <a:pt x="121" y="19043"/>
                      <a:pt x="306" y="19043"/>
                      <a:pt x="399" y="19102"/>
                    </a:cubicBezTo>
                    <a:cubicBezTo>
                      <a:pt x="399" y="19102"/>
                      <a:pt x="492" y="19160"/>
                      <a:pt x="399" y="19102"/>
                    </a:cubicBezTo>
                    <a:cubicBezTo>
                      <a:pt x="399" y="19102"/>
                      <a:pt x="399" y="19219"/>
                      <a:pt x="399" y="19219"/>
                    </a:cubicBezTo>
                    <a:cubicBezTo>
                      <a:pt x="306" y="19219"/>
                      <a:pt x="121" y="19219"/>
                      <a:pt x="121" y="19219"/>
                    </a:cubicBezTo>
                    <a:cubicBezTo>
                      <a:pt x="28" y="19278"/>
                      <a:pt x="214" y="19337"/>
                      <a:pt x="214" y="19337"/>
                    </a:cubicBezTo>
                    <a:cubicBezTo>
                      <a:pt x="-250" y="19395"/>
                      <a:pt x="214" y="19337"/>
                      <a:pt x="28" y="19454"/>
                    </a:cubicBezTo>
                    <a:cubicBezTo>
                      <a:pt x="121" y="19395"/>
                      <a:pt x="214" y="19454"/>
                      <a:pt x="399" y="19454"/>
                    </a:cubicBezTo>
                    <a:cubicBezTo>
                      <a:pt x="399" y="19454"/>
                      <a:pt x="399" y="19395"/>
                      <a:pt x="399" y="19395"/>
                    </a:cubicBezTo>
                    <a:cubicBezTo>
                      <a:pt x="492" y="19395"/>
                      <a:pt x="677" y="19395"/>
                      <a:pt x="584" y="19454"/>
                    </a:cubicBezTo>
                    <a:cubicBezTo>
                      <a:pt x="677" y="19395"/>
                      <a:pt x="677" y="19513"/>
                      <a:pt x="399" y="19513"/>
                    </a:cubicBezTo>
                    <a:cubicBezTo>
                      <a:pt x="399" y="19513"/>
                      <a:pt x="399" y="19630"/>
                      <a:pt x="399" y="19630"/>
                    </a:cubicBezTo>
                    <a:cubicBezTo>
                      <a:pt x="584" y="19630"/>
                      <a:pt x="584" y="19571"/>
                      <a:pt x="770" y="19571"/>
                    </a:cubicBezTo>
                    <a:cubicBezTo>
                      <a:pt x="770" y="19630"/>
                      <a:pt x="770" y="19689"/>
                      <a:pt x="770" y="19747"/>
                    </a:cubicBezTo>
                    <a:cubicBezTo>
                      <a:pt x="955" y="19747"/>
                      <a:pt x="955" y="19747"/>
                      <a:pt x="955" y="19747"/>
                    </a:cubicBezTo>
                    <a:cubicBezTo>
                      <a:pt x="1048" y="19689"/>
                      <a:pt x="1048" y="19513"/>
                      <a:pt x="1326" y="19454"/>
                    </a:cubicBezTo>
                    <a:cubicBezTo>
                      <a:pt x="1419" y="19395"/>
                      <a:pt x="1604" y="19395"/>
                      <a:pt x="1697" y="19395"/>
                    </a:cubicBezTo>
                    <a:cubicBezTo>
                      <a:pt x="1789" y="19395"/>
                      <a:pt x="1604" y="19454"/>
                      <a:pt x="1511" y="19571"/>
                    </a:cubicBezTo>
                    <a:cubicBezTo>
                      <a:pt x="1511" y="19571"/>
                      <a:pt x="1326" y="19513"/>
                      <a:pt x="1326" y="19571"/>
                    </a:cubicBezTo>
                    <a:cubicBezTo>
                      <a:pt x="1233" y="19571"/>
                      <a:pt x="1326" y="19630"/>
                      <a:pt x="1233" y="19747"/>
                    </a:cubicBezTo>
                    <a:cubicBezTo>
                      <a:pt x="1141" y="19806"/>
                      <a:pt x="1141" y="19806"/>
                      <a:pt x="1141" y="19806"/>
                    </a:cubicBezTo>
                    <a:cubicBezTo>
                      <a:pt x="1048" y="19806"/>
                      <a:pt x="955" y="19865"/>
                      <a:pt x="955" y="19924"/>
                    </a:cubicBezTo>
                    <a:cubicBezTo>
                      <a:pt x="955" y="19924"/>
                      <a:pt x="1048" y="20041"/>
                      <a:pt x="955" y="20041"/>
                    </a:cubicBezTo>
                    <a:cubicBezTo>
                      <a:pt x="862" y="20158"/>
                      <a:pt x="492" y="20100"/>
                      <a:pt x="399" y="20158"/>
                    </a:cubicBezTo>
                    <a:cubicBezTo>
                      <a:pt x="306" y="20217"/>
                      <a:pt x="306" y="20334"/>
                      <a:pt x="214" y="20393"/>
                    </a:cubicBezTo>
                    <a:cubicBezTo>
                      <a:pt x="306" y="20393"/>
                      <a:pt x="492" y="20393"/>
                      <a:pt x="584" y="20393"/>
                    </a:cubicBezTo>
                    <a:cubicBezTo>
                      <a:pt x="770" y="20452"/>
                      <a:pt x="399" y="20510"/>
                      <a:pt x="677" y="20510"/>
                    </a:cubicBezTo>
                    <a:cubicBezTo>
                      <a:pt x="677" y="20452"/>
                      <a:pt x="677" y="20393"/>
                      <a:pt x="677" y="20393"/>
                    </a:cubicBezTo>
                    <a:cubicBezTo>
                      <a:pt x="862" y="20393"/>
                      <a:pt x="862" y="20334"/>
                      <a:pt x="1048" y="20393"/>
                    </a:cubicBezTo>
                    <a:cubicBezTo>
                      <a:pt x="1048" y="20334"/>
                      <a:pt x="1048" y="20276"/>
                      <a:pt x="1141" y="20276"/>
                    </a:cubicBezTo>
                    <a:cubicBezTo>
                      <a:pt x="1233" y="20217"/>
                      <a:pt x="1141" y="20393"/>
                      <a:pt x="1048" y="20393"/>
                    </a:cubicBezTo>
                    <a:cubicBezTo>
                      <a:pt x="1233" y="20452"/>
                      <a:pt x="955" y="20804"/>
                      <a:pt x="955" y="20863"/>
                    </a:cubicBezTo>
                    <a:cubicBezTo>
                      <a:pt x="862" y="20921"/>
                      <a:pt x="770" y="20863"/>
                      <a:pt x="677" y="20921"/>
                    </a:cubicBezTo>
                    <a:cubicBezTo>
                      <a:pt x="677" y="20980"/>
                      <a:pt x="677" y="21097"/>
                      <a:pt x="677" y="21156"/>
                    </a:cubicBezTo>
                    <a:cubicBezTo>
                      <a:pt x="862" y="21215"/>
                      <a:pt x="1141" y="21508"/>
                      <a:pt x="1511" y="21391"/>
                    </a:cubicBezTo>
                    <a:cubicBezTo>
                      <a:pt x="1604" y="21391"/>
                      <a:pt x="1511" y="21332"/>
                      <a:pt x="1697" y="21332"/>
                    </a:cubicBezTo>
                    <a:cubicBezTo>
                      <a:pt x="1604" y="21508"/>
                      <a:pt x="1604" y="21508"/>
                      <a:pt x="1604" y="21508"/>
                    </a:cubicBezTo>
                    <a:cubicBezTo>
                      <a:pt x="1789" y="21508"/>
                      <a:pt x="2068" y="21567"/>
                      <a:pt x="2253" y="21508"/>
                    </a:cubicBezTo>
                    <a:cubicBezTo>
                      <a:pt x="2253" y="21508"/>
                      <a:pt x="2346" y="21391"/>
                      <a:pt x="2438" y="21391"/>
                    </a:cubicBezTo>
                    <a:cubicBezTo>
                      <a:pt x="2531" y="21391"/>
                      <a:pt x="2624" y="21391"/>
                      <a:pt x="2717" y="21391"/>
                    </a:cubicBezTo>
                    <a:cubicBezTo>
                      <a:pt x="2809" y="21332"/>
                      <a:pt x="2902" y="21215"/>
                      <a:pt x="2995" y="21215"/>
                    </a:cubicBezTo>
                    <a:cubicBezTo>
                      <a:pt x="3087" y="21156"/>
                      <a:pt x="3273" y="21215"/>
                      <a:pt x="3365" y="21156"/>
                    </a:cubicBezTo>
                    <a:cubicBezTo>
                      <a:pt x="3458" y="21097"/>
                      <a:pt x="3644" y="20921"/>
                      <a:pt x="3736" y="20921"/>
                    </a:cubicBezTo>
                    <a:cubicBezTo>
                      <a:pt x="3829" y="20863"/>
                      <a:pt x="4014" y="20921"/>
                      <a:pt x="4107" y="20921"/>
                    </a:cubicBezTo>
                    <a:cubicBezTo>
                      <a:pt x="4385" y="20863"/>
                      <a:pt x="4663" y="20628"/>
                      <a:pt x="4941" y="20569"/>
                    </a:cubicBezTo>
                    <a:cubicBezTo>
                      <a:pt x="4941" y="20569"/>
                      <a:pt x="5127" y="20569"/>
                      <a:pt x="5127" y="20569"/>
                    </a:cubicBezTo>
                    <a:cubicBezTo>
                      <a:pt x="5127" y="20628"/>
                      <a:pt x="5127" y="20687"/>
                      <a:pt x="5127" y="20804"/>
                    </a:cubicBezTo>
                    <a:close/>
                    <a:moveTo>
                      <a:pt x="12172" y="26"/>
                    </a:moveTo>
                    <a:cubicBezTo>
                      <a:pt x="12172" y="26"/>
                      <a:pt x="12080" y="143"/>
                      <a:pt x="12080" y="202"/>
                    </a:cubicBezTo>
                    <a:cubicBezTo>
                      <a:pt x="12172" y="260"/>
                      <a:pt x="12172" y="202"/>
                      <a:pt x="12265" y="319"/>
                    </a:cubicBezTo>
                    <a:cubicBezTo>
                      <a:pt x="11709" y="437"/>
                      <a:pt x="11987" y="319"/>
                      <a:pt x="11802" y="671"/>
                    </a:cubicBezTo>
                    <a:cubicBezTo>
                      <a:pt x="11709" y="613"/>
                      <a:pt x="11616" y="671"/>
                      <a:pt x="11523" y="671"/>
                    </a:cubicBezTo>
                    <a:cubicBezTo>
                      <a:pt x="11523" y="671"/>
                      <a:pt x="11431" y="495"/>
                      <a:pt x="11431" y="495"/>
                    </a:cubicBezTo>
                    <a:cubicBezTo>
                      <a:pt x="11060" y="437"/>
                      <a:pt x="10967" y="495"/>
                      <a:pt x="10689" y="437"/>
                    </a:cubicBezTo>
                    <a:cubicBezTo>
                      <a:pt x="10689" y="495"/>
                      <a:pt x="10596" y="554"/>
                      <a:pt x="10689" y="554"/>
                    </a:cubicBezTo>
                    <a:cubicBezTo>
                      <a:pt x="10782" y="613"/>
                      <a:pt x="10782" y="671"/>
                      <a:pt x="10782" y="671"/>
                    </a:cubicBezTo>
                    <a:cubicBezTo>
                      <a:pt x="10967" y="671"/>
                      <a:pt x="11245" y="671"/>
                      <a:pt x="11523" y="671"/>
                    </a:cubicBezTo>
                    <a:cubicBezTo>
                      <a:pt x="11523" y="730"/>
                      <a:pt x="11523" y="789"/>
                      <a:pt x="11523" y="789"/>
                    </a:cubicBezTo>
                    <a:cubicBezTo>
                      <a:pt x="11431" y="847"/>
                      <a:pt x="11523" y="847"/>
                      <a:pt x="11431" y="906"/>
                    </a:cubicBezTo>
                    <a:cubicBezTo>
                      <a:pt x="11338" y="906"/>
                      <a:pt x="11245" y="906"/>
                      <a:pt x="11060" y="906"/>
                    </a:cubicBezTo>
                    <a:cubicBezTo>
                      <a:pt x="11060" y="965"/>
                      <a:pt x="11060" y="1082"/>
                      <a:pt x="11060" y="1141"/>
                    </a:cubicBezTo>
                    <a:cubicBezTo>
                      <a:pt x="11153" y="1141"/>
                      <a:pt x="11616" y="1258"/>
                      <a:pt x="11802" y="1258"/>
                    </a:cubicBezTo>
                    <a:cubicBezTo>
                      <a:pt x="11894" y="1258"/>
                      <a:pt x="12172" y="1141"/>
                      <a:pt x="12172" y="1141"/>
                    </a:cubicBezTo>
                    <a:cubicBezTo>
                      <a:pt x="12543" y="1082"/>
                      <a:pt x="13007" y="1141"/>
                      <a:pt x="13285" y="1141"/>
                    </a:cubicBezTo>
                    <a:cubicBezTo>
                      <a:pt x="13192" y="1258"/>
                      <a:pt x="13192" y="1258"/>
                      <a:pt x="13192" y="1258"/>
                    </a:cubicBezTo>
                    <a:cubicBezTo>
                      <a:pt x="12914" y="1317"/>
                      <a:pt x="12636" y="1258"/>
                      <a:pt x="12358" y="1317"/>
                    </a:cubicBezTo>
                    <a:cubicBezTo>
                      <a:pt x="12358" y="1317"/>
                      <a:pt x="12358" y="1434"/>
                      <a:pt x="12358" y="1434"/>
                    </a:cubicBezTo>
                    <a:cubicBezTo>
                      <a:pt x="12358" y="1434"/>
                      <a:pt x="12080" y="1434"/>
                      <a:pt x="12172" y="1376"/>
                    </a:cubicBezTo>
                    <a:cubicBezTo>
                      <a:pt x="11987" y="1376"/>
                      <a:pt x="11987" y="1376"/>
                      <a:pt x="11802" y="1317"/>
                    </a:cubicBezTo>
                    <a:cubicBezTo>
                      <a:pt x="11802" y="1376"/>
                      <a:pt x="11802" y="1376"/>
                      <a:pt x="11709" y="1376"/>
                    </a:cubicBezTo>
                    <a:cubicBezTo>
                      <a:pt x="11802" y="1493"/>
                      <a:pt x="11709" y="1610"/>
                      <a:pt x="11894" y="1610"/>
                    </a:cubicBezTo>
                    <a:cubicBezTo>
                      <a:pt x="12265" y="1728"/>
                      <a:pt x="12543" y="1610"/>
                      <a:pt x="12914" y="1610"/>
                    </a:cubicBezTo>
                    <a:cubicBezTo>
                      <a:pt x="13099" y="1728"/>
                      <a:pt x="13099" y="1728"/>
                      <a:pt x="13099" y="1728"/>
                    </a:cubicBezTo>
                    <a:cubicBezTo>
                      <a:pt x="13192" y="1728"/>
                      <a:pt x="13470" y="1669"/>
                      <a:pt x="13656" y="1728"/>
                    </a:cubicBezTo>
                    <a:cubicBezTo>
                      <a:pt x="13656" y="1728"/>
                      <a:pt x="13748" y="1845"/>
                      <a:pt x="13841" y="1845"/>
                    </a:cubicBezTo>
                    <a:cubicBezTo>
                      <a:pt x="13934" y="1845"/>
                      <a:pt x="14119" y="1787"/>
                      <a:pt x="14305" y="1845"/>
                    </a:cubicBezTo>
                    <a:cubicBezTo>
                      <a:pt x="14397" y="1845"/>
                      <a:pt x="14768" y="1963"/>
                      <a:pt x="14953" y="1963"/>
                    </a:cubicBezTo>
                    <a:cubicBezTo>
                      <a:pt x="15232" y="1963"/>
                      <a:pt x="15417" y="1904"/>
                      <a:pt x="15695" y="1904"/>
                    </a:cubicBezTo>
                    <a:cubicBezTo>
                      <a:pt x="15695" y="1904"/>
                      <a:pt x="15973" y="1963"/>
                      <a:pt x="16159" y="1963"/>
                    </a:cubicBezTo>
                    <a:cubicBezTo>
                      <a:pt x="16437" y="1904"/>
                      <a:pt x="16344" y="1610"/>
                      <a:pt x="16344" y="1610"/>
                    </a:cubicBezTo>
                    <a:cubicBezTo>
                      <a:pt x="16437" y="1552"/>
                      <a:pt x="17086" y="1552"/>
                      <a:pt x="17178" y="1493"/>
                    </a:cubicBezTo>
                    <a:cubicBezTo>
                      <a:pt x="17178" y="1493"/>
                      <a:pt x="17271" y="1434"/>
                      <a:pt x="17364" y="1434"/>
                    </a:cubicBezTo>
                    <a:cubicBezTo>
                      <a:pt x="17456" y="1434"/>
                      <a:pt x="17178" y="1376"/>
                      <a:pt x="17178" y="1376"/>
                    </a:cubicBezTo>
                    <a:cubicBezTo>
                      <a:pt x="17178" y="1376"/>
                      <a:pt x="17178" y="1258"/>
                      <a:pt x="17178" y="1258"/>
                    </a:cubicBezTo>
                    <a:cubicBezTo>
                      <a:pt x="17364" y="1258"/>
                      <a:pt x="17456" y="1258"/>
                      <a:pt x="17642" y="1258"/>
                    </a:cubicBezTo>
                    <a:cubicBezTo>
                      <a:pt x="17642" y="1258"/>
                      <a:pt x="18105" y="789"/>
                      <a:pt x="18198" y="671"/>
                    </a:cubicBezTo>
                    <a:cubicBezTo>
                      <a:pt x="17827" y="730"/>
                      <a:pt x="17827" y="730"/>
                      <a:pt x="17549" y="671"/>
                    </a:cubicBezTo>
                    <a:cubicBezTo>
                      <a:pt x="17549" y="671"/>
                      <a:pt x="16993" y="613"/>
                      <a:pt x="16993" y="613"/>
                    </a:cubicBezTo>
                    <a:cubicBezTo>
                      <a:pt x="16900" y="613"/>
                      <a:pt x="17086" y="554"/>
                      <a:pt x="17086" y="554"/>
                    </a:cubicBezTo>
                    <a:cubicBezTo>
                      <a:pt x="17086" y="495"/>
                      <a:pt x="17086" y="495"/>
                      <a:pt x="17086" y="495"/>
                    </a:cubicBezTo>
                    <a:cubicBezTo>
                      <a:pt x="17086" y="437"/>
                      <a:pt x="17086" y="437"/>
                      <a:pt x="17086" y="437"/>
                    </a:cubicBezTo>
                    <a:cubicBezTo>
                      <a:pt x="17086" y="437"/>
                      <a:pt x="16808" y="437"/>
                      <a:pt x="16993" y="437"/>
                    </a:cubicBezTo>
                    <a:cubicBezTo>
                      <a:pt x="16900" y="495"/>
                      <a:pt x="16808" y="554"/>
                      <a:pt x="16808" y="554"/>
                    </a:cubicBezTo>
                    <a:cubicBezTo>
                      <a:pt x="16622" y="554"/>
                      <a:pt x="16715" y="613"/>
                      <a:pt x="16529" y="613"/>
                    </a:cubicBezTo>
                    <a:cubicBezTo>
                      <a:pt x="16159" y="671"/>
                      <a:pt x="16529" y="554"/>
                      <a:pt x="16622" y="437"/>
                    </a:cubicBezTo>
                    <a:cubicBezTo>
                      <a:pt x="16622" y="437"/>
                      <a:pt x="16529" y="378"/>
                      <a:pt x="16622" y="319"/>
                    </a:cubicBezTo>
                    <a:cubicBezTo>
                      <a:pt x="16437" y="378"/>
                      <a:pt x="16251" y="437"/>
                      <a:pt x="16159" y="495"/>
                    </a:cubicBezTo>
                    <a:cubicBezTo>
                      <a:pt x="16066" y="554"/>
                      <a:pt x="16066" y="730"/>
                      <a:pt x="15880" y="730"/>
                    </a:cubicBezTo>
                    <a:cubicBezTo>
                      <a:pt x="15788" y="730"/>
                      <a:pt x="15695" y="730"/>
                      <a:pt x="15602" y="730"/>
                    </a:cubicBezTo>
                    <a:cubicBezTo>
                      <a:pt x="15695" y="437"/>
                      <a:pt x="15695" y="495"/>
                      <a:pt x="15510" y="202"/>
                    </a:cubicBezTo>
                    <a:cubicBezTo>
                      <a:pt x="15417" y="495"/>
                      <a:pt x="15417" y="789"/>
                      <a:pt x="15139" y="437"/>
                    </a:cubicBezTo>
                    <a:cubicBezTo>
                      <a:pt x="14953" y="613"/>
                      <a:pt x="14953" y="613"/>
                      <a:pt x="14768" y="789"/>
                    </a:cubicBezTo>
                    <a:cubicBezTo>
                      <a:pt x="14675" y="730"/>
                      <a:pt x="14490" y="613"/>
                      <a:pt x="14397" y="613"/>
                    </a:cubicBezTo>
                    <a:cubicBezTo>
                      <a:pt x="14305" y="613"/>
                      <a:pt x="14212" y="613"/>
                      <a:pt x="14119" y="613"/>
                    </a:cubicBezTo>
                    <a:cubicBezTo>
                      <a:pt x="14026" y="613"/>
                      <a:pt x="14026" y="495"/>
                      <a:pt x="13934" y="437"/>
                    </a:cubicBezTo>
                    <a:cubicBezTo>
                      <a:pt x="13934" y="437"/>
                      <a:pt x="13748" y="495"/>
                      <a:pt x="13656" y="495"/>
                    </a:cubicBezTo>
                    <a:cubicBezTo>
                      <a:pt x="13656" y="495"/>
                      <a:pt x="13099" y="378"/>
                      <a:pt x="13099" y="319"/>
                    </a:cubicBezTo>
                    <a:cubicBezTo>
                      <a:pt x="12914" y="143"/>
                      <a:pt x="12914" y="143"/>
                      <a:pt x="12914" y="143"/>
                    </a:cubicBezTo>
                    <a:cubicBezTo>
                      <a:pt x="12729" y="84"/>
                      <a:pt x="12636" y="202"/>
                      <a:pt x="12543" y="202"/>
                    </a:cubicBezTo>
                    <a:cubicBezTo>
                      <a:pt x="12450" y="143"/>
                      <a:pt x="12358" y="26"/>
                      <a:pt x="12358" y="26"/>
                    </a:cubicBezTo>
                    <a:cubicBezTo>
                      <a:pt x="12265" y="-33"/>
                      <a:pt x="12172" y="26"/>
                      <a:pt x="12172" y="26"/>
                    </a:cubicBezTo>
                    <a:close/>
                    <a:moveTo>
                      <a:pt x="12914" y="3254"/>
                    </a:moveTo>
                    <a:cubicBezTo>
                      <a:pt x="12821" y="3254"/>
                      <a:pt x="12729" y="3313"/>
                      <a:pt x="12636" y="3371"/>
                    </a:cubicBezTo>
                    <a:cubicBezTo>
                      <a:pt x="12636" y="3313"/>
                      <a:pt x="12636" y="3547"/>
                      <a:pt x="12636" y="3547"/>
                    </a:cubicBezTo>
                    <a:cubicBezTo>
                      <a:pt x="12729" y="3547"/>
                      <a:pt x="12821" y="3547"/>
                      <a:pt x="12821" y="3606"/>
                    </a:cubicBezTo>
                    <a:cubicBezTo>
                      <a:pt x="12821" y="3606"/>
                      <a:pt x="12821" y="3724"/>
                      <a:pt x="12729" y="3724"/>
                    </a:cubicBezTo>
                    <a:cubicBezTo>
                      <a:pt x="12729" y="3782"/>
                      <a:pt x="12543" y="3782"/>
                      <a:pt x="12543" y="3841"/>
                    </a:cubicBezTo>
                    <a:cubicBezTo>
                      <a:pt x="12543" y="3841"/>
                      <a:pt x="12636" y="3958"/>
                      <a:pt x="12543" y="3958"/>
                    </a:cubicBezTo>
                    <a:cubicBezTo>
                      <a:pt x="12821" y="3958"/>
                      <a:pt x="13470" y="3782"/>
                      <a:pt x="13656" y="3841"/>
                    </a:cubicBezTo>
                    <a:cubicBezTo>
                      <a:pt x="13656" y="3841"/>
                      <a:pt x="13656" y="3958"/>
                      <a:pt x="13656" y="3958"/>
                    </a:cubicBezTo>
                    <a:cubicBezTo>
                      <a:pt x="13656" y="4017"/>
                      <a:pt x="13656" y="4017"/>
                      <a:pt x="13656" y="4017"/>
                    </a:cubicBezTo>
                    <a:cubicBezTo>
                      <a:pt x="13656" y="4017"/>
                      <a:pt x="13841" y="4017"/>
                      <a:pt x="13934" y="4017"/>
                    </a:cubicBezTo>
                    <a:cubicBezTo>
                      <a:pt x="14119" y="3958"/>
                      <a:pt x="14119" y="3958"/>
                      <a:pt x="14119" y="3958"/>
                    </a:cubicBezTo>
                    <a:cubicBezTo>
                      <a:pt x="14212" y="3900"/>
                      <a:pt x="14397" y="3958"/>
                      <a:pt x="14490" y="3958"/>
                    </a:cubicBezTo>
                    <a:cubicBezTo>
                      <a:pt x="14583" y="3900"/>
                      <a:pt x="14675" y="3841"/>
                      <a:pt x="14768" y="3841"/>
                    </a:cubicBezTo>
                    <a:cubicBezTo>
                      <a:pt x="14953" y="3782"/>
                      <a:pt x="15139" y="3841"/>
                      <a:pt x="15324" y="3841"/>
                    </a:cubicBezTo>
                    <a:cubicBezTo>
                      <a:pt x="15324" y="3841"/>
                      <a:pt x="15510" y="3724"/>
                      <a:pt x="15510" y="3724"/>
                    </a:cubicBezTo>
                    <a:cubicBezTo>
                      <a:pt x="15602" y="3665"/>
                      <a:pt x="15417" y="3547"/>
                      <a:pt x="15510" y="3489"/>
                    </a:cubicBezTo>
                    <a:cubicBezTo>
                      <a:pt x="15139" y="3547"/>
                      <a:pt x="14953" y="3606"/>
                      <a:pt x="14675" y="3489"/>
                    </a:cubicBezTo>
                    <a:cubicBezTo>
                      <a:pt x="14397" y="3430"/>
                      <a:pt x="14305" y="3137"/>
                      <a:pt x="13841" y="3137"/>
                    </a:cubicBezTo>
                    <a:cubicBezTo>
                      <a:pt x="13748" y="3254"/>
                      <a:pt x="13748" y="3254"/>
                      <a:pt x="13748" y="3254"/>
                    </a:cubicBezTo>
                    <a:cubicBezTo>
                      <a:pt x="13470" y="3254"/>
                      <a:pt x="13285" y="3137"/>
                      <a:pt x="13007" y="3195"/>
                    </a:cubicBezTo>
                    <a:lnTo>
                      <a:pt x="12914" y="3254"/>
                    </a:lnTo>
                    <a:close/>
                  </a:path>
                </a:pathLst>
              </a:custGeom>
              <a:solidFill>
                <a:srgbClr val="EBF1DE"/>
              </a:solidFill>
              <a:ln w="3175" cap="flat">
                <a:solidFill>
                  <a:srgbClr val="9EAD6E"/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 sz="1300"/>
                </a:pPr>
                <a:endParaRPr/>
              </a:p>
            </p:txBody>
          </p:sp>
          <p:sp>
            <p:nvSpPr>
              <p:cNvPr id="163" name="Freeform 117"/>
              <p:cNvSpPr/>
              <p:nvPr/>
            </p:nvSpPr>
            <p:spPr>
              <a:xfrm>
                <a:off x="2893277" y="100054"/>
                <a:ext cx="591696" cy="94653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268" h="21535" extrusionOk="0">
                    <a:moveTo>
                      <a:pt x="14212" y="202"/>
                    </a:moveTo>
                    <a:cubicBezTo>
                      <a:pt x="14212" y="260"/>
                      <a:pt x="14212" y="319"/>
                      <a:pt x="14212" y="319"/>
                    </a:cubicBezTo>
                    <a:cubicBezTo>
                      <a:pt x="14490" y="378"/>
                      <a:pt x="14397" y="260"/>
                      <a:pt x="14212" y="202"/>
                    </a:cubicBezTo>
                    <a:close/>
                    <a:moveTo>
                      <a:pt x="9113" y="554"/>
                    </a:moveTo>
                    <a:cubicBezTo>
                      <a:pt x="9113" y="613"/>
                      <a:pt x="9113" y="671"/>
                      <a:pt x="9020" y="730"/>
                    </a:cubicBezTo>
                    <a:cubicBezTo>
                      <a:pt x="9020" y="789"/>
                      <a:pt x="8928" y="789"/>
                      <a:pt x="8835" y="789"/>
                    </a:cubicBezTo>
                    <a:cubicBezTo>
                      <a:pt x="8742" y="847"/>
                      <a:pt x="8835" y="906"/>
                      <a:pt x="8742" y="906"/>
                    </a:cubicBezTo>
                    <a:cubicBezTo>
                      <a:pt x="8742" y="965"/>
                      <a:pt x="8464" y="1024"/>
                      <a:pt x="8371" y="1024"/>
                    </a:cubicBezTo>
                    <a:cubicBezTo>
                      <a:pt x="8464" y="1200"/>
                      <a:pt x="8371" y="1376"/>
                      <a:pt x="8464" y="1552"/>
                    </a:cubicBezTo>
                    <a:cubicBezTo>
                      <a:pt x="8464" y="1610"/>
                      <a:pt x="8650" y="1669"/>
                      <a:pt x="8650" y="1669"/>
                    </a:cubicBezTo>
                    <a:cubicBezTo>
                      <a:pt x="8742" y="1787"/>
                      <a:pt x="8742" y="1904"/>
                      <a:pt x="8742" y="2021"/>
                    </a:cubicBezTo>
                    <a:cubicBezTo>
                      <a:pt x="8742" y="1963"/>
                      <a:pt x="8650" y="1963"/>
                      <a:pt x="8557" y="1904"/>
                    </a:cubicBezTo>
                    <a:cubicBezTo>
                      <a:pt x="8464" y="1787"/>
                      <a:pt x="8464" y="1728"/>
                      <a:pt x="8371" y="1610"/>
                    </a:cubicBezTo>
                    <a:cubicBezTo>
                      <a:pt x="8371" y="1552"/>
                      <a:pt x="8186" y="1552"/>
                      <a:pt x="8093" y="1493"/>
                    </a:cubicBezTo>
                    <a:cubicBezTo>
                      <a:pt x="8001" y="1317"/>
                      <a:pt x="7908" y="1141"/>
                      <a:pt x="7815" y="965"/>
                    </a:cubicBezTo>
                    <a:cubicBezTo>
                      <a:pt x="7630" y="965"/>
                      <a:pt x="7444" y="1024"/>
                      <a:pt x="7352" y="1024"/>
                    </a:cubicBezTo>
                    <a:cubicBezTo>
                      <a:pt x="7259" y="1200"/>
                      <a:pt x="7259" y="1258"/>
                      <a:pt x="7259" y="1434"/>
                    </a:cubicBezTo>
                    <a:cubicBezTo>
                      <a:pt x="7074" y="1434"/>
                      <a:pt x="7074" y="1434"/>
                      <a:pt x="7074" y="1434"/>
                    </a:cubicBezTo>
                    <a:cubicBezTo>
                      <a:pt x="7074" y="1376"/>
                      <a:pt x="7074" y="1317"/>
                      <a:pt x="7074" y="1317"/>
                    </a:cubicBezTo>
                    <a:cubicBezTo>
                      <a:pt x="6981" y="1317"/>
                      <a:pt x="6888" y="1317"/>
                      <a:pt x="6888" y="1317"/>
                    </a:cubicBezTo>
                    <a:cubicBezTo>
                      <a:pt x="6795" y="1317"/>
                      <a:pt x="6795" y="1200"/>
                      <a:pt x="6795" y="1141"/>
                    </a:cubicBezTo>
                    <a:cubicBezTo>
                      <a:pt x="6703" y="1141"/>
                      <a:pt x="6517" y="1141"/>
                      <a:pt x="6517" y="1141"/>
                    </a:cubicBezTo>
                    <a:cubicBezTo>
                      <a:pt x="6703" y="1082"/>
                      <a:pt x="6888" y="1082"/>
                      <a:pt x="7074" y="1024"/>
                    </a:cubicBezTo>
                    <a:cubicBezTo>
                      <a:pt x="7074" y="1024"/>
                      <a:pt x="7074" y="906"/>
                      <a:pt x="7074" y="906"/>
                    </a:cubicBezTo>
                    <a:cubicBezTo>
                      <a:pt x="6795" y="847"/>
                      <a:pt x="6795" y="847"/>
                      <a:pt x="6795" y="847"/>
                    </a:cubicBezTo>
                    <a:cubicBezTo>
                      <a:pt x="6703" y="847"/>
                      <a:pt x="6610" y="906"/>
                      <a:pt x="6517" y="906"/>
                    </a:cubicBezTo>
                    <a:cubicBezTo>
                      <a:pt x="6425" y="906"/>
                      <a:pt x="6332" y="789"/>
                      <a:pt x="6147" y="847"/>
                    </a:cubicBezTo>
                    <a:cubicBezTo>
                      <a:pt x="6147" y="906"/>
                      <a:pt x="6147" y="906"/>
                      <a:pt x="6147" y="906"/>
                    </a:cubicBezTo>
                    <a:cubicBezTo>
                      <a:pt x="6054" y="965"/>
                      <a:pt x="6054" y="965"/>
                      <a:pt x="5961" y="965"/>
                    </a:cubicBezTo>
                    <a:cubicBezTo>
                      <a:pt x="5961" y="1024"/>
                      <a:pt x="5961" y="1024"/>
                      <a:pt x="5961" y="1024"/>
                    </a:cubicBezTo>
                    <a:cubicBezTo>
                      <a:pt x="5868" y="1024"/>
                      <a:pt x="5776" y="965"/>
                      <a:pt x="5683" y="906"/>
                    </a:cubicBezTo>
                    <a:cubicBezTo>
                      <a:pt x="5590" y="1082"/>
                      <a:pt x="5590" y="1200"/>
                      <a:pt x="5590" y="1376"/>
                    </a:cubicBezTo>
                    <a:cubicBezTo>
                      <a:pt x="5776" y="1317"/>
                      <a:pt x="5683" y="1317"/>
                      <a:pt x="5776" y="1258"/>
                    </a:cubicBezTo>
                    <a:cubicBezTo>
                      <a:pt x="5868" y="1258"/>
                      <a:pt x="5868" y="1258"/>
                      <a:pt x="5868" y="1258"/>
                    </a:cubicBezTo>
                    <a:cubicBezTo>
                      <a:pt x="5868" y="1376"/>
                      <a:pt x="5868" y="1434"/>
                      <a:pt x="5868" y="1493"/>
                    </a:cubicBezTo>
                    <a:cubicBezTo>
                      <a:pt x="5868" y="1552"/>
                      <a:pt x="5961" y="1552"/>
                      <a:pt x="5961" y="1610"/>
                    </a:cubicBezTo>
                    <a:cubicBezTo>
                      <a:pt x="5868" y="1669"/>
                      <a:pt x="5868" y="1610"/>
                      <a:pt x="5776" y="1610"/>
                    </a:cubicBezTo>
                    <a:cubicBezTo>
                      <a:pt x="5683" y="1728"/>
                      <a:pt x="5683" y="1787"/>
                      <a:pt x="5683" y="1845"/>
                    </a:cubicBezTo>
                    <a:cubicBezTo>
                      <a:pt x="5683" y="1845"/>
                      <a:pt x="6147" y="1963"/>
                      <a:pt x="6147" y="1963"/>
                    </a:cubicBezTo>
                    <a:cubicBezTo>
                      <a:pt x="6239" y="2080"/>
                      <a:pt x="6054" y="2080"/>
                      <a:pt x="6147" y="2139"/>
                    </a:cubicBezTo>
                    <a:cubicBezTo>
                      <a:pt x="6239" y="2197"/>
                      <a:pt x="6239" y="2197"/>
                      <a:pt x="6239" y="2197"/>
                    </a:cubicBezTo>
                    <a:cubicBezTo>
                      <a:pt x="6332" y="2491"/>
                      <a:pt x="5961" y="2491"/>
                      <a:pt x="6517" y="2550"/>
                    </a:cubicBezTo>
                    <a:cubicBezTo>
                      <a:pt x="6610" y="2550"/>
                      <a:pt x="6703" y="2608"/>
                      <a:pt x="6795" y="2550"/>
                    </a:cubicBezTo>
                    <a:cubicBezTo>
                      <a:pt x="6888" y="2550"/>
                      <a:pt x="6888" y="2491"/>
                      <a:pt x="6981" y="2432"/>
                    </a:cubicBezTo>
                    <a:cubicBezTo>
                      <a:pt x="6981" y="2374"/>
                      <a:pt x="6981" y="2374"/>
                      <a:pt x="6981" y="2374"/>
                    </a:cubicBezTo>
                    <a:cubicBezTo>
                      <a:pt x="7166" y="2374"/>
                      <a:pt x="7352" y="2374"/>
                      <a:pt x="7537" y="2374"/>
                    </a:cubicBezTo>
                    <a:cubicBezTo>
                      <a:pt x="7537" y="2315"/>
                      <a:pt x="7537" y="2197"/>
                      <a:pt x="7537" y="2139"/>
                    </a:cubicBezTo>
                    <a:cubicBezTo>
                      <a:pt x="7630" y="2139"/>
                      <a:pt x="7630" y="2080"/>
                      <a:pt x="7723" y="2080"/>
                    </a:cubicBezTo>
                    <a:cubicBezTo>
                      <a:pt x="7723" y="2139"/>
                      <a:pt x="7630" y="2197"/>
                      <a:pt x="7815" y="2197"/>
                    </a:cubicBezTo>
                    <a:cubicBezTo>
                      <a:pt x="7815" y="2197"/>
                      <a:pt x="7908" y="2080"/>
                      <a:pt x="7908" y="2080"/>
                    </a:cubicBezTo>
                    <a:cubicBezTo>
                      <a:pt x="8093" y="2080"/>
                      <a:pt x="8093" y="2080"/>
                      <a:pt x="8093" y="2080"/>
                    </a:cubicBezTo>
                    <a:cubicBezTo>
                      <a:pt x="8093" y="2197"/>
                      <a:pt x="8093" y="2315"/>
                      <a:pt x="8093" y="2432"/>
                    </a:cubicBezTo>
                    <a:cubicBezTo>
                      <a:pt x="8279" y="2374"/>
                      <a:pt x="8650" y="2374"/>
                      <a:pt x="8742" y="2374"/>
                    </a:cubicBezTo>
                    <a:cubicBezTo>
                      <a:pt x="8835" y="2374"/>
                      <a:pt x="8835" y="2608"/>
                      <a:pt x="9020" y="2608"/>
                    </a:cubicBezTo>
                    <a:cubicBezTo>
                      <a:pt x="9206" y="2608"/>
                      <a:pt x="9484" y="2608"/>
                      <a:pt x="9669" y="2550"/>
                    </a:cubicBezTo>
                    <a:cubicBezTo>
                      <a:pt x="9669" y="2608"/>
                      <a:pt x="9577" y="2726"/>
                      <a:pt x="9484" y="2726"/>
                    </a:cubicBezTo>
                    <a:cubicBezTo>
                      <a:pt x="9298" y="2784"/>
                      <a:pt x="8557" y="2784"/>
                      <a:pt x="8464" y="2784"/>
                    </a:cubicBezTo>
                    <a:cubicBezTo>
                      <a:pt x="8371" y="2784"/>
                      <a:pt x="8186" y="2667"/>
                      <a:pt x="8093" y="2667"/>
                    </a:cubicBezTo>
                    <a:cubicBezTo>
                      <a:pt x="8001" y="2667"/>
                      <a:pt x="7815" y="2843"/>
                      <a:pt x="7723" y="2902"/>
                    </a:cubicBezTo>
                    <a:cubicBezTo>
                      <a:pt x="7630" y="2902"/>
                      <a:pt x="7630" y="2843"/>
                      <a:pt x="7537" y="2902"/>
                    </a:cubicBezTo>
                    <a:cubicBezTo>
                      <a:pt x="7444" y="2843"/>
                      <a:pt x="7352" y="2784"/>
                      <a:pt x="7259" y="2726"/>
                    </a:cubicBezTo>
                    <a:cubicBezTo>
                      <a:pt x="7259" y="2726"/>
                      <a:pt x="7166" y="2726"/>
                      <a:pt x="7074" y="2726"/>
                    </a:cubicBezTo>
                    <a:cubicBezTo>
                      <a:pt x="7074" y="2726"/>
                      <a:pt x="7074" y="2843"/>
                      <a:pt x="7074" y="2843"/>
                    </a:cubicBezTo>
                    <a:cubicBezTo>
                      <a:pt x="7074" y="2843"/>
                      <a:pt x="6981" y="2843"/>
                      <a:pt x="7074" y="2784"/>
                    </a:cubicBezTo>
                    <a:cubicBezTo>
                      <a:pt x="6888" y="2784"/>
                      <a:pt x="6888" y="2784"/>
                      <a:pt x="6795" y="2784"/>
                    </a:cubicBezTo>
                    <a:cubicBezTo>
                      <a:pt x="6795" y="2843"/>
                      <a:pt x="6703" y="3019"/>
                      <a:pt x="6795" y="3137"/>
                    </a:cubicBezTo>
                    <a:cubicBezTo>
                      <a:pt x="6888" y="3489"/>
                      <a:pt x="7074" y="3137"/>
                      <a:pt x="7166" y="3137"/>
                    </a:cubicBezTo>
                    <a:cubicBezTo>
                      <a:pt x="7166" y="3137"/>
                      <a:pt x="7352" y="3195"/>
                      <a:pt x="7352" y="3195"/>
                    </a:cubicBezTo>
                    <a:cubicBezTo>
                      <a:pt x="7444" y="3195"/>
                      <a:pt x="7815" y="3195"/>
                      <a:pt x="8001" y="3137"/>
                    </a:cubicBezTo>
                    <a:cubicBezTo>
                      <a:pt x="8001" y="3137"/>
                      <a:pt x="8650" y="3137"/>
                      <a:pt x="8464" y="3137"/>
                    </a:cubicBezTo>
                    <a:cubicBezTo>
                      <a:pt x="8279" y="3195"/>
                      <a:pt x="8001" y="3254"/>
                      <a:pt x="7908" y="3254"/>
                    </a:cubicBezTo>
                    <a:cubicBezTo>
                      <a:pt x="7908" y="3313"/>
                      <a:pt x="7815" y="3313"/>
                      <a:pt x="7815" y="3371"/>
                    </a:cubicBezTo>
                    <a:cubicBezTo>
                      <a:pt x="7815" y="3489"/>
                      <a:pt x="8093" y="3547"/>
                      <a:pt x="8093" y="3606"/>
                    </a:cubicBezTo>
                    <a:cubicBezTo>
                      <a:pt x="7537" y="3547"/>
                      <a:pt x="7444" y="3665"/>
                      <a:pt x="7074" y="3489"/>
                    </a:cubicBezTo>
                    <a:cubicBezTo>
                      <a:pt x="6981" y="3547"/>
                      <a:pt x="6981" y="3606"/>
                      <a:pt x="6981" y="3724"/>
                    </a:cubicBezTo>
                    <a:cubicBezTo>
                      <a:pt x="7074" y="3782"/>
                      <a:pt x="7074" y="3782"/>
                      <a:pt x="7074" y="3782"/>
                    </a:cubicBezTo>
                    <a:cubicBezTo>
                      <a:pt x="7074" y="3841"/>
                      <a:pt x="7074" y="3900"/>
                      <a:pt x="7074" y="3958"/>
                    </a:cubicBezTo>
                    <a:cubicBezTo>
                      <a:pt x="7259" y="3958"/>
                      <a:pt x="7815" y="3958"/>
                      <a:pt x="7908" y="4017"/>
                    </a:cubicBezTo>
                    <a:cubicBezTo>
                      <a:pt x="8001" y="4017"/>
                      <a:pt x="8001" y="4134"/>
                      <a:pt x="8001" y="4193"/>
                    </a:cubicBezTo>
                    <a:cubicBezTo>
                      <a:pt x="8093" y="4193"/>
                      <a:pt x="8186" y="4134"/>
                      <a:pt x="8186" y="4193"/>
                    </a:cubicBezTo>
                    <a:cubicBezTo>
                      <a:pt x="8186" y="4193"/>
                      <a:pt x="8279" y="4252"/>
                      <a:pt x="8279" y="4252"/>
                    </a:cubicBezTo>
                    <a:cubicBezTo>
                      <a:pt x="8464" y="4252"/>
                      <a:pt x="8557" y="4193"/>
                      <a:pt x="8650" y="4193"/>
                    </a:cubicBezTo>
                    <a:cubicBezTo>
                      <a:pt x="8835" y="4428"/>
                      <a:pt x="8928" y="4487"/>
                      <a:pt x="9020" y="4663"/>
                    </a:cubicBezTo>
                    <a:cubicBezTo>
                      <a:pt x="9113" y="4663"/>
                      <a:pt x="9113" y="4663"/>
                      <a:pt x="9113" y="4663"/>
                    </a:cubicBezTo>
                    <a:cubicBezTo>
                      <a:pt x="9206" y="4545"/>
                      <a:pt x="9298" y="4545"/>
                      <a:pt x="9484" y="4545"/>
                    </a:cubicBezTo>
                    <a:cubicBezTo>
                      <a:pt x="9391" y="4428"/>
                      <a:pt x="9391" y="4310"/>
                      <a:pt x="9391" y="4252"/>
                    </a:cubicBezTo>
                    <a:cubicBezTo>
                      <a:pt x="9391" y="4252"/>
                      <a:pt x="9484" y="4134"/>
                      <a:pt x="9577" y="4134"/>
                    </a:cubicBezTo>
                    <a:cubicBezTo>
                      <a:pt x="9669" y="4134"/>
                      <a:pt x="9855" y="4193"/>
                      <a:pt x="10040" y="4193"/>
                    </a:cubicBezTo>
                    <a:cubicBezTo>
                      <a:pt x="10040" y="4193"/>
                      <a:pt x="10226" y="4017"/>
                      <a:pt x="10318" y="4017"/>
                    </a:cubicBezTo>
                    <a:cubicBezTo>
                      <a:pt x="10318" y="4017"/>
                      <a:pt x="10318" y="3958"/>
                      <a:pt x="10318" y="3958"/>
                    </a:cubicBezTo>
                    <a:cubicBezTo>
                      <a:pt x="10411" y="3900"/>
                      <a:pt x="10504" y="3900"/>
                      <a:pt x="10504" y="3782"/>
                    </a:cubicBezTo>
                    <a:cubicBezTo>
                      <a:pt x="10504" y="3724"/>
                      <a:pt x="10504" y="3724"/>
                      <a:pt x="10504" y="3724"/>
                    </a:cubicBezTo>
                    <a:cubicBezTo>
                      <a:pt x="10596" y="3724"/>
                      <a:pt x="10782" y="3724"/>
                      <a:pt x="10874" y="3724"/>
                    </a:cubicBezTo>
                    <a:cubicBezTo>
                      <a:pt x="10874" y="3724"/>
                      <a:pt x="10874" y="3665"/>
                      <a:pt x="10874" y="3665"/>
                    </a:cubicBezTo>
                    <a:cubicBezTo>
                      <a:pt x="10967" y="3665"/>
                      <a:pt x="10967" y="3665"/>
                      <a:pt x="10967" y="3665"/>
                    </a:cubicBezTo>
                    <a:cubicBezTo>
                      <a:pt x="11060" y="3313"/>
                      <a:pt x="10874" y="3430"/>
                      <a:pt x="11338" y="3254"/>
                    </a:cubicBezTo>
                    <a:cubicBezTo>
                      <a:pt x="11060" y="2667"/>
                      <a:pt x="11338" y="2491"/>
                      <a:pt x="12450" y="2432"/>
                    </a:cubicBezTo>
                    <a:cubicBezTo>
                      <a:pt x="12358" y="2432"/>
                      <a:pt x="12450" y="2315"/>
                      <a:pt x="12358" y="2256"/>
                    </a:cubicBezTo>
                    <a:cubicBezTo>
                      <a:pt x="12080" y="2139"/>
                      <a:pt x="11709" y="2197"/>
                      <a:pt x="11431" y="2139"/>
                    </a:cubicBezTo>
                    <a:cubicBezTo>
                      <a:pt x="11431" y="2139"/>
                      <a:pt x="11245" y="2021"/>
                      <a:pt x="11245" y="1963"/>
                    </a:cubicBezTo>
                    <a:cubicBezTo>
                      <a:pt x="11060" y="1963"/>
                      <a:pt x="11060" y="1963"/>
                      <a:pt x="11060" y="1963"/>
                    </a:cubicBezTo>
                    <a:cubicBezTo>
                      <a:pt x="11060" y="1904"/>
                      <a:pt x="11153" y="1845"/>
                      <a:pt x="11153" y="1845"/>
                    </a:cubicBezTo>
                    <a:cubicBezTo>
                      <a:pt x="11153" y="1787"/>
                      <a:pt x="11060" y="1610"/>
                      <a:pt x="10967" y="1552"/>
                    </a:cubicBezTo>
                    <a:cubicBezTo>
                      <a:pt x="10874" y="1552"/>
                      <a:pt x="10874" y="1493"/>
                      <a:pt x="10874" y="1493"/>
                    </a:cubicBezTo>
                    <a:cubicBezTo>
                      <a:pt x="10782" y="1493"/>
                      <a:pt x="10782" y="1552"/>
                      <a:pt x="10689" y="1493"/>
                    </a:cubicBezTo>
                    <a:cubicBezTo>
                      <a:pt x="10689" y="1610"/>
                      <a:pt x="10689" y="1552"/>
                      <a:pt x="10596" y="1610"/>
                    </a:cubicBezTo>
                    <a:cubicBezTo>
                      <a:pt x="10596" y="1610"/>
                      <a:pt x="10596" y="1258"/>
                      <a:pt x="10596" y="1200"/>
                    </a:cubicBezTo>
                    <a:cubicBezTo>
                      <a:pt x="10226" y="1082"/>
                      <a:pt x="10133" y="1024"/>
                      <a:pt x="9947" y="789"/>
                    </a:cubicBezTo>
                    <a:cubicBezTo>
                      <a:pt x="9762" y="847"/>
                      <a:pt x="9669" y="847"/>
                      <a:pt x="9391" y="906"/>
                    </a:cubicBezTo>
                    <a:cubicBezTo>
                      <a:pt x="9391" y="847"/>
                      <a:pt x="9391" y="789"/>
                      <a:pt x="9298" y="789"/>
                    </a:cubicBezTo>
                    <a:cubicBezTo>
                      <a:pt x="9298" y="730"/>
                      <a:pt x="9298" y="671"/>
                      <a:pt x="9298" y="613"/>
                    </a:cubicBezTo>
                    <a:cubicBezTo>
                      <a:pt x="9298" y="613"/>
                      <a:pt x="9113" y="613"/>
                      <a:pt x="9113" y="554"/>
                    </a:cubicBezTo>
                    <a:close/>
                    <a:moveTo>
                      <a:pt x="5220" y="1728"/>
                    </a:moveTo>
                    <a:cubicBezTo>
                      <a:pt x="5312" y="1845"/>
                      <a:pt x="5220" y="1963"/>
                      <a:pt x="5312" y="2080"/>
                    </a:cubicBezTo>
                    <a:cubicBezTo>
                      <a:pt x="5312" y="2139"/>
                      <a:pt x="5498" y="2197"/>
                      <a:pt x="5590" y="2256"/>
                    </a:cubicBezTo>
                    <a:cubicBezTo>
                      <a:pt x="5590" y="2256"/>
                      <a:pt x="5498" y="2374"/>
                      <a:pt x="5590" y="2374"/>
                    </a:cubicBezTo>
                    <a:cubicBezTo>
                      <a:pt x="5683" y="2432"/>
                      <a:pt x="5776" y="2374"/>
                      <a:pt x="5868" y="2432"/>
                    </a:cubicBezTo>
                    <a:cubicBezTo>
                      <a:pt x="5776" y="2374"/>
                      <a:pt x="5868" y="2315"/>
                      <a:pt x="5776" y="2315"/>
                    </a:cubicBezTo>
                    <a:cubicBezTo>
                      <a:pt x="5683" y="2256"/>
                      <a:pt x="5590" y="2139"/>
                      <a:pt x="5590" y="2021"/>
                    </a:cubicBezTo>
                    <a:cubicBezTo>
                      <a:pt x="5498" y="2021"/>
                      <a:pt x="5405" y="1963"/>
                      <a:pt x="5405" y="1963"/>
                    </a:cubicBezTo>
                    <a:cubicBezTo>
                      <a:pt x="5312" y="1845"/>
                      <a:pt x="5405" y="1787"/>
                      <a:pt x="5405" y="1728"/>
                    </a:cubicBezTo>
                    <a:lnTo>
                      <a:pt x="5220" y="1728"/>
                    </a:lnTo>
                    <a:close/>
                    <a:moveTo>
                      <a:pt x="19125" y="1963"/>
                    </a:moveTo>
                    <a:cubicBezTo>
                      <a:pt x="19032" y="1963"/>
                      <a:pt x="19032" y="2080"/>
                      <a:pt x="18940" y="2139"/>
                    </a:cubicBezTo>
                    <a:cubicBezTo>
                      <a:pt x="19403" y="2139"/>
                      <a:pt x="19681" y="2139"/>
                      <a:pt x="20052" y="2197"/>
                    </a:cubicBezTo>
                    <a:cubicBezTo>
                      <a:pt x="20052" y="2197"/>
                      <a:pt x="20145" y="2080"/>
                      <a:pt x="20145" y="2080"/>
                    </a:cubicBezTo>
                    <a:cubicBezTo>
                      <a:pt x="20052" y="2021"/>
                      <a:pt x="19959" y="2080"/>
                      <a:pt x="19867" y="2080"/>
                    </a:cubicBezTo>
                    <a:cubicBezTo>
                      <a:pt x="19681" y="2021"/>
                      <a:pt x="19589" y="1845"/>
                      <a:pt x="19125" y="1963"/>
                    </a:cubicBezTo>
                    <a:close/>
                    <a:moveTo>
                      <a:pt x="17827" y="2197"/>
                    </a:moveTo>
                    <a:cubicBezTo>
                      <a:pt x="17827" y="2256"/>
                      <a:pt x="17735" y="2315"/>
                      <a:pt x="17735" y="2315"/>
                    </a:cubicBezTo>
                    <a:cubicBezTo>
                      <a:pt x="17827" y="2374"/>
                      <a:pt x="17827" y="2432"/>
                      <a:pt x="17920" y="2432"/>
                    </a:cubicBezTo>
                    <a:cubicBezTo>
                      <a:pt x="17920" y="2432"/>
                      <a:pt x="18198" y="2491"/>
                      <a:pt x="18105" y="2432"/>
                    </a:cubicBezTo>
                    <a:cubicBezTo>
                      <a:pt x="17920" y="2374"/>
                      <a:pt x="18013" y="2315"/>
                      <a:pt x="17920" y="2197"/>
                    </a:cubicBezTo>
                    <a:lnTo>
                      <a:pt x="17827" y="2197"/>
                    </a:lnTo>
                    <a:close/>
                    <a:moveTo>
                      <a:pt x="12265" y="2608"/>
                    </a:moveTo>
                    <a:cubicBezTo>
                      <a:pt x="12265" y="2608"/>
                      <a:pt x="12080" y="2726"/>
                      <a:pt x="12080" y="2726"/>
                    </a:cubicBezTo>
                    <a:cubicBezTo>
                      <a:pt x="11987" y="2726"/>
                      <a:pt x="11802" y="2784"/>
                      <a:pt x="11802" y="2784"/>
                    </a:cubicBezTo>
                    <a:cubicBezTo>
                      <a:pt x="11987" y="2784"/>
                      <a:pt x="11987" y="2784"/>
                      <a:pt x="11987" y="2784"/>
                    </a:cubicBezTo>
                    <a:cubicBezTo>
                      <a:pt x="12265" y="2902"/>
                      <a:pt x="12265" y="2902"/>
                      <a:pt x="12358" y="3137"/>
                    </a:cubicBezTo>
                    <a:cubicBezTo>
                      <a:pt x="12636" y="3137"/>
                      <a:pt x="12914" y="3137"/>
                      <a:pt x="13285" y="3137"/>
                    </a:cubicBezTo>
                    <a:cubicBezTo>
                      <a:pt x="13285" y="3078"/>
                      <a:pt x="13377" y="2960"/>
                      <a:pt x="13377" y="2902"/>
                    </a:cubicBezTo>
                    <a:cubicBezTo>
                      <a:pt x="13470" y="2902"/>
                      <a:pt x="13470" y="2902"/>
                      <a:pt x="13470" y="2902"/>
                    </a:cubicBezTo>
                    <a:cubicBezTo>
                      <a:pt x="13563" y="2843"/>
                      <a:pt x="13470" y="2784"/>
                      <a:pt x="13470" y="2784"/>
                    </a:cubicBezTo>
                    <a:cubicBezTo>
                      <a:pt x="13285" y="2608"/>
                      <a:pt x="12729" y="2550"/>
                      <a:pt x="12265" y="2608"/>
                    </a:cubicBezTo>
                    <a:close/>
                    <a:moveTo>
                      <a:pt x="16715" y="9417"/>
                    </a:moveTo>
                    <a:cubicBezTo>
                      <a:pt x="16622" y="9476"/>
                      <a:pt x="16529" y="9534"/>
                      <a:pt x="16529" y="9534"/>
                    </a:cubicBezTo>
                    <a:cubicBezTo>
                      <a:pt x="16529" y="9534"/>
                      <a:pt x="16529" y="9652"/>
                      <a:pt x="16529" y="9652"/>
                    </a:cubicBezTo>
                    <a:cubicBezTo>
                      <a:pt x="16529" y="9652"/>
                      <a:pt x="16622" y="9769"/>
                      <a:pt x="16622" y="9769"/>
                    </a:cubicBezTo>
                    <a:cubicBezTo>
                      <a:pt x="16622" y="9769"/>
                      <a:pt x="16715" y="9652"/>
                      <a:pt x="16715" y="9652"/>
                    </a:cubicBezTo>
                    <a:cubicBezTo>
                      <a:pt x="16808" y="9710"/>
                      <a:pt x="16808" y="9710"/>
                      <a:pt x="16993" y="9710"/>
                    </a:cubicBezTo>
                    <a:cubicBezTo>
                      <a:pt x="17086" y="9652"/>
                      <a:pt x="17086" y="9652"/>
                      <a:pt x="17086" y="9652"/>
                    </a:cubicBezTo>
                    <a:cubicBezTo>
                      <a:pt x="17086" y="9652"/>
                      <a:pt x="16900" y="9652"/>
                      <a:pt x="16900" y="9652"/>
                    </a:cubicBezTo>
                    <a:cubicBezTo>
                      <a:pt x="16808" y="9534"/>
                      <a:pt x="16900" y="9534"/>
                      <a:pt x="16993" y="9534"/>
                    </a:cubicBezTo>
                    <a:cubicBezTo>
                      <a:pt x="16900" y="9476"/>
                      <a:pt x="16715" y="9417"/>
                      <a:pt x="16715" y="9417"/>
                    </a:cubicBezTo>
                    <a:close/>
                    <a:moveTo>
                      <a:pt x="14119" y="9534"/>
                    </a:moveTo>
                    <a:cubicBezTo>
                      <a:pt x="14026" y="9593"/>
                      <a:pt x="14026" y="9710"/>
                      <a:pt x="14026" y="9769"/>
                    </a:cubicBezTo>
                    <a:cubicBezTo>
                      <a:pt x="13841" y="9769"/>
                      <a:pt x="13656" y="9769"/>
                      <a:pt x="13470" y="9769"/>
                    </a:cubicBezTo>
                    <a:cubicBezTo>
                      <a:pt x="13470" y="9769"/>
                      <a:pt x="13285" y="10004"/>
                      <a:pt x="13470" y="10004"/>
                    </a:cubicBezTo>
                    <a:cubicBezTo>
                      <a:pt x="13563" y="10004"/>
                      <a:pt x="13748" y="9887"/>
                      <a:pt x="13841" y="9887"/>
                    </a:cubicBezTo>
                    <a:cubicBezTo>
                      <a:pt x="13934" y="9828"/>
                      <a:pt x="14026" y="9887"/>
                      <a:pt x="14119" y="9887"/>
                    </a:cubicBezTo>
                    <a:cubicBezTo>
                      <a:pt x="14212" y="9828"/>
                      <a:pt x="14583" y="9417"/>
                      <a:pt x="14119" y="9534"/>
                    </a:cubicBezTo>
                    <a:close/>
                    <a:moveTo>
                      <a:pt x="14768" y="9887"/>
                    </a:moveTo>
                    <a:cubicBezTo>
                      <a:pt x="14768" y="10004"/>
                      <a:pt x="14768" y="10004"/>
                      <a:pt x="14768" y="10004"/>
                    </a:cubicBezTo>
                    <a:cubicBezTo>
                      <a:pt x="14583" y="10004"/>
                      <a:pt x="14490" y="9945"/>
                      <a:pt x="14397" y="9945"/>
                    </a:cubicBezTo>
                    <a:cubicBezTo>
                      <a:pt x="14490" y="10180"/>
                      <a:pt x="14212" y="10063"/>
                      <a:pt x="14583" y="10239"/>
                    </a:cubicBezTo>
                    <a:cubicBezTo>
                      <a:pt x="14583" y="10297"/>
                      <a:pt x="14583" y="10297"/>
                      <a:pt x="14583" y="10297"/>
                    </a:cubicBezTo>
                    <a:cubicBezTo>
                      <a:pt x="14675" y="10239"/>
                      <a:pt x="15139" y="9945"/>
                      <a:pt x="14768" y="9887"/>
                    </a:cubicBezTo>
                    <a:close/>
                    <a:moveTo>
                      <a:pt x="11245" y="10356"/>
                    </a:moveTo>
                    <a:cubicBezTo>
                      <a:pt x="11245" y="10415"/>
                      <a:pt x="10967" y="10591"/>
                      <a:pt x="11245" y="10591"/>
                    </a:cubicBezTo>
                    <a:cubicBezTo>
                      <a:pt x="11153" y="10650"/>
                      <a:pt x="11431" y="10708"/>
                      <a:pt x="11431" y="10708"/>
                    </a:cubicBezTo>
                    <a:cubicBezTo>
                      <a:pt x="11523" y="10650"/>
                      <a:pt x="11431" y="10591"/>
                      <a:pt x="11523" y="10591"/>
                    </a:cubicBezTo>
                    <a:cubicBezTo>
                      <a:pt x="11523" y="10474"/>
                      <a:pt x="11523" y="10532"/>
                      <a:pt x="11616" y="10415"/>
                    </a:cubicBezTo>
                    <a:cubicBezTo>
                      <a:pt x="11431" y="10356"/>
                      <a:pt x="11431" y="10356"/>
                      <a:pt x="11245" y="10356"/>
                    </a:cubicBezTo>
                    <a:close/>
                    <a:moveTo>
                      <a:pt x="10967" y="10650"/>
                    </a:moveTo>
                    <a:cubicBezTo>
                      <a:pt x="10874" y="10650"/>
                      <a:pt x="10874" y="10650"/>
                      <a:pt x="10689" y="10708"/>
                    </a:cubicBezTo>
                    <a:cubicBezTo>
                      <a:pt x="10689" y="10708"/>
                      <a:pt x="10782" y="10826"/>
                      <a:pt x="10689" y="10826"/>
                    </a:cubicBezTo>
                    <a:cubicBezTo>
                      <a:pt x="10596" y="10767"/>
                      <a:pt x="10689" y="10943"/>
                      <a:pt x="10689" y="10943"/>
                    </a:cubicBezTo>
                    <a:cubicBezTo>
                      <a:pt x="10689" y="10943"/>
                      <a:pt x="10874" y="11002"/>
                      <a:pt x="10874" y="11002"/>
                    </a:cubicBezTo>
                    <a:cubicBezTo>
                      <a:pt x="11245" y="10826"/>
                      <a:pt x="11060" y="10884"/>
                      <a:pt x="11153" y="10650"/>
                    </a:cubicBezTo>
                    <a:cubicBezTo>
                      <a:pt x="11153" y="10650"/>
                      <a:pt x="10967" y="10650"/>
                      <a:pt x="10967" y="10650"/>
                    </a:cubicBezTo>
                    <a:close/>
                    <a:moveTo>
                      <a:pt x="10318" y="11060"/>
                    </a:moveTo>
                    <a:cubicBezTo>
                      <a:pt x="9855" y="11237"/>
                      <a:pt x="9762" y="11413"/>
                      <a:pt x="9762" y="11765"/>
                    </a:cubicBezTo>
                    <a:cubicBezTo>
                      <a:pt x="9855" y="11765"/>
                      <a:pt x="9855" y="11765"/>
                      <a:pt x="9855" y="11765"/>
                    </a:cubicBezTo>
                    <a:cubicBezTo>
                      <a:pt x="9947" y="11765"/>
                      <a:pt x="9947" y="11647"/>
                      <a:pt x="9947" y="11647"/>
                    </a:cubicBezTo>
                    <a:cubicBezTo>
                      <a:pt x="10133" y="11589"/>
                      <a:pt x="10133" y="11647"/>
                      <a:pt x="10226" y="11647"/>
                    </a:cubicBezTo>
                    <a:cubicBezTo>
                      <a:pt x="10411" y="11471"/>
                      <a:pt x="10504" y="11413"/>
                      <a:pt x="10504" y="11119"/>
                    </a:cubicBezTo>
                    <a:lnTo>
                      <a:pt x="10318" y="11060"/>
                    </a:lnTo>
                    <a:close/>
                    <a:moveTo>
                      <a:pt x="8742" y="11765"/>
                    </a:moveTo>
                    <a:cubicBezTo>
                      <a:pt x="8557" y="12058"/>
                      <a:pt x="8464" y="12176"/>
                      <a:pt x="8279" y="12469"/>
                    </a:cubicBezTo>
                    <a:cubicBezTo>
                      <a:pt x="8371" y="12469"/>
                      <a:pt x="8464" y="12352"/>
                      <a:pt x="8464" y="12352"/>
                    </a:cubicBezTo>
                    <a:cubicBezTo>
                      <a:pt x="8557" y="12352"/>
                      <a:pt x="8464" y="12528"/>
                      <a:pt x="8464" y="12528"/>
                    </a:cubicBezTo>
                    <a:cubicBezTo>
                      <a:pt x="8557" y="12528"/>
                      <a:pt x="8650" y="12528"/>
                      <a:pt x="8650" y="12528"/>
                    </a:cubicBezTo>
                    <a:cubicBezTo>
                      <a:pt x="8650" y="12528"/>
                      <a:pt x="8650" y="12410"/>
                      <a:pt x="8650" y="12410"/>
                    </a:cubicBezTo>
                    <a:cubicBezTo>
                      <a:pt x="8742" y="12410"/>
                      <a:pt x="8928" y="12410"/>
                      <a:pt x="8835" y="12469"/>
                    </a:cubicBezTo>
                    <a:cubicBezTo>
                      <a:pt x="9113" y="12293"/>
                      <a:pt x="9298" y="12234"/>
                      <a:pt x="9484" y="12058"/>
                    </a:cubicBezTo>
                    <a:cubicBezTo>
                      <a:pt x="9391" y="11882"/>
                      <a:pt x="9391" y="11882"/>
                      <a:pt x="9391" y="11882"/>
                    </a:cubicBezTo>
                    <a:cubicBezTo>
                      <a:pt x="9298" y="11882"/>
                      <a:pt x="9206" y="11882"/>
                      <a:pt x="9113" y="11882"/>
                    </a:cubicBezTo>
                    <a:cubicBezTo>
                      <a:pt x="9113" y="12000"/>
                      <a:pt x="9113" y="12000"/>
                      <a:pt x="9113" y="12000"/>
                    </a:cubicBezTo>
                    <a:cubicBezTo>
                      <a:pt x="9020" y="12000"/>
                      <a:pt x="8928" y="12000"/>
                      <a:pt x="8835" y="12000"/>
                    </a:cubicBezTo>
                    <a:cubicBezTo>
                      <a:pt x="8835" y="11941"/>
                      <a:pt x="8928" y="11824"/>
                      <a:pt x="8835" y="11765"/>
                    </a:cubicBezTo>
                    <a:lnTo>
                      <a:pt x="8742" y="11765"/>
                    </a:lnTo>
                    <a:close/>
                    <a:moveTo>
                      <a:pt x="15232" y="9534"/>
                    </a:moveTo>
                    <a:cubicBezTo>
                      <a:pt x="15232" y="9593"/>
                      <a:pt x="15232" y="9710"/>
                      <a:pt x="15324" y="9710"/>
                    </a:cubicBezTo>
                    <a:cubicBezTo>
                      <a:pt x="15510" y="9828"/>
                      <a:pt x="15324" y="9534"/>
                      <a:pt x="15324" y="9534"/>
                    </a:cubicBezTo>
                    <a:lnTo>
                      <a:pt x="15232" y="9534"/>
                    </a:lnTo>
                    <a:close/>
                    <a:moveTo>
                      <a:pt x="11802" y="10121"/>
                    </a:moveTo>
                    <a:cubicBezTo>
                      <a:pt x="11894" y="10180"/>
                      <a:pt x="11802" y="10239"/>
                      <a:pt x="11894" y="10356"/>
                    </a:cubicBezTo>
                    <a:cubicBezTo>
                      <a:pt x="12358" y="10356"/>
                      <a:pt x="11802" y="10121"/>
                      <a:pt x="11802" y="10121"/>
                    </a:cubicBezTo>
                    <a:close/>
                    <a:moveTo>
                      <a:pt x="13841" y="10121"/>
                    </a:moveTo>
                    <a:cubicBezTo>
                      <a:pt x="13470" y="10121"/>
                      <a:pt x="14119" y="10180"/>
                      <a:pt x="14119" y="10180"/>
                    </a:cubicBezTo>
                    <a:cubicBezTo>
                      <a:pt x="14026" y="10180"/>
                      <a:pt x="14212" y="10063"/>
                      <a:pt x="13841" y="10121"/>
                    </a:cubicBezTo>
                    <a:close/>
                    <a:moveTo>
                      <a:pt x="12450" y="10180"/>
                    </a:moveTo>
                    <a:cubicBezTo>
                      <a:pt x="12450" y="10239"/>
                      <a:pt x="12450" y="10239"/>
                      <a:pt x="12450" y="10239"/>
                    </a:cubicBezTo>
                    <a:cubicBezTo>
                      <a:pt x="12358" y="10239"/>
                      <a:pt x="12450" y="10356"/>
                      <a:pt x="12543" y="10356"/>
                    </a:cubicBezTo>
                    <a:cubicBezTo>
                      <a:pt x="12543" y="10356"/>
                      <a:pt x="12636" y="10121"/>
                      <a:pt x="12450" y="10180"/>
                    </a:cubicBezTo>
                    <a:close/>
                    <a:moveTo>
                      <a:pt x="9484" y="11413"/>
                    </a:moveTo>
                    <a:cubicBezTo>
                      <a:pt x="9298" y="11647"/>
                      <a:pt x="9206" y="11706"/>
                      <a:pt x="9577" y="11530"/>
                    </a:cubicBezTo>
                    <a:cubicBezTo>
                      <a:pt x="9577" y="11530"/>
                      <a:pt x="9577" y="11354"/>
                      <a:pt x="9484" y="11413"/>
                    </a:cubicBezTo>
                    <a:close/>
                    <a:moveTo>
                      <a:pt x="8279" y="11882"/>
                    </a:moveTo>
                    <a:cubicBezTo>
                      <a:pt x="8186" y="11882"/>
                      <a:pt x="8093" y="11941"/>
                      <a:pt x="8093" y="12000"/>
                    </a:cubicBezTo>
                    <a:cubicBezTo>
                      <a:pt x="7908" y="12058"/>
                      <a:pt x="8279" y="12000"/>
                      <a:pt x="8371" y="12058"/>
                    </a:cubicBezTo>
                    <a:cubicBezTo>
                      <a:pt x="8371" y="11941"/>
                      <a:pt x="8464" y="11824"/>
                      <a:pt x="8279" y="11882"/>
                    </a:cubicBezTo>
                    <a:close/>
                    <a:moveTo>
                      <a:pt x="8001" y="12293"/>
                    </a:moveTo>
                    <a:cubicBezTo>
                      <a:pt x="7908" y="12352"/>
                      <a:pt x="7815" y="12528"/>
                      <a:pt x="7630" y="12587"/>
                    </a:cubicBezTo>
                    <a:cubicBezTo>
                      <a:pt x="7537" y="12587"/>
                      <a:pt x="7537" y="12587"/>
                      <a:pt x="7537" y="12587"/>
                    </a:cubicBezTo>
                    <a:cubicBezTo>
                      <a:pt x="7537" y="12587"/>
                      <a:pt x="7444" y="12645"/>
                      <a:pt x="7630" y="12587"/>
                    </a:cubicBezTo>
                    <a:cubicBezTo>
                      <a:pt x="7630" y="12645"/>
                      <a:pt x="7444" y="12704"/>
                      <a:pt x="7630" y="12645"/>
                    </a:cubicBezTo>
                    <a:cubicBezTo>
                      <a:pt x="7815" y="12587"/>
                      <a:pt x="8001" y="12469"/>
                      <a:pt x="8093" y="12352"/>
                    </a:cubicBezTo>
                    <a:cubicBezTo>
                      <a:pt x="8093" y="12352"/>
                      <a:pt x="8093" y="12293"/>
                      <a:pt x="8093" y="12293"/>
                    </a:cubicBezTo>
                    <a:lnTo>
                      <a:pt x="8001" y="12293"/>
                    </a:lnTo>
                    <a:close/>
                    <a:moveTo>
                      <a:pt x="7074" y="12587"/>
                    </a:moveTo>
                    <a:cubicBezTo>
                      <a:pt x="7074" y="12704"/>
                      <a:pt x="7074" y="12704"/>
                      <a:pt x="7074" y="12704"/>
                    </a:cubicBezTo>
                    <a:cubicBezTo>
                      <a:pt x="6888" y="12645"/>
                      <a:pt x="7074" y="12763"/>
                      <a:pt x="7259" y="12763"/>
                    </a:cubicBezTo>
                    <a:cubicBezTo>
                      <a:pt x="7352" y="12763"/>
                      <a:pt x="7259" y="12645"/>
                      <a:pt x="7259" y="12645"/>
                    </a:cubicBezTo>
                    <a:lnTo>
                      <a:pt x="7074" y="12587"/>
                    </a:lnTo>
                    <a:close/>
                    <a:moveTo>
                      <a:pt x="7815" y="14582"/>
                    </a:moveTo>
                    <a:cubicBezTo>
                      <a:pt x="8001" y="14582"/>
                      <a:pt x="7723" y="14641"/>
                      <a:pt x="7723" y="14641"/>
                    </a:cubicBezTo>
                    <a:cubicBezTo>
                      <a:pt x="7723" y="14641"/>
                      <a:pt x="7630" y="14582"/>
                      <a:pt x="7815" y="14582"/>
                    </a:cubicBezTo>
                    <a:close/>
                    <a:moveTo>
                      <a:pt x="7074" y="14641"/>
                    </a:moveTo>
                    <a:cubicBezTo>
                      <a:pt x="6981" y="14641"/>
                      <a:pt x="6981" y="14700"/>
                      <a:pt x="7166" y="14758"/>
                    </a:cubicBezTo>
                    <a:cubicBezTo>
                      <a:pt x="7166" y="14700"/>
                      <a:pt x="7166" y="14641"/>
                      <a:pt x="7074" y="14641"/>
                    </a:cubicBezTo>
                    <a:close/>
                    <a:moveTo>
                      <a:pt x="3273" y="16402"/>
                    </a:moveTo>
                    <a:cubicBezTo>
                      <a:pt x="3087" y="16460"/>
                      <a:pt x="2624" y="16695"/>
                      <a:pt x="3087" y="16637"/>
                    </a:cubicBezTo>
                    <a:cubicBezTo>
                      <a:pt x="3180" y="16578"/>
                      <a:pt x="3551" y="16402"/>
                      <a:pt x="3273" y="16402"/>
                    </a:cubicBezTo>
                    <a:close/>
                    <a:moveTo>
                      <a:pt x="2253" y="16989"/>
                    </a:moveTo>
                    <a:cubicBezTo>
                      <a:pt x="2253" y="17106"/>
                      <a:pt x="2253" y="17106"/>
                      <a:pt x="2253" y="17106"/>
                    </a:cubicBezTo>
                    <a:cubicBezTo>
                      <a:pt x="2438" y="17106"/>
                      <a:pt x="2253" y="17047"/>
                      <a:pt x="2253" y="16989"/>
                    </a:cubicBezTo>
                    <a:close/>
                    <a:moveTo>
                      <a:pt x="2995" y="17106"/>
                    </a:moveTo>
                    <a:cubicBezTo>
                      <a:pt x="3180" y="17106"/>
                      <a:pt x="3180" y="17224"/>
                      <a:pt x="2995" y="17224"/>
                    </a:cubicBezTo>
                    <a:cubicBezTo>
                      <a:pt x="2995" y="17224"/>
                      <a:pt x="2902" y="17106"/>
                      <a:pt x="2995" y="17106"/>
                    </a:cubicBezTo>
                    <a:close/>
                    <a:moveTo>
                      <a:pt x="1789" y="17928"/>
                    </a:moveTo>
                    <a:cubicBezTo>
                      <a:pt x="1697" y="17928"/>
                      <a:pt x="1882" y="17928"/>
                      <a:pt x="1882" y="17928"/>
                    </a:cubicBezTo>
                    <a:cubicBezTo>
                      <a:pt x="1882" y="17987"/>
                      <a:pt x="1882" y="17987"/>
                      <a:pt x="1882" y="18045"/>
                    </a:cubicBezTo>
                    <a:cubicBezTo>
                      <a:pt x="1789" y="18045"/>
                      <a:pt x="1789" y="18104"/>
                      <a:pt x="1697" y="18104"/>
                    </a:cubicBezTo>
                    <a:cubicBezTo>
                      <a:pt x="1697" y="18045"/>
                      <a:pt x="1697" y="17869"/>
                      <a:pt x="1789" y="17928"/>
                    </a:cubicBezTo>
                    <a:close/>
                    <a:moveTo>
                      <a:pt x="492" y="19747"/>
                    </a:moveTo>
                    <a:cubicBezTo>
                      <a:pt x="492" y="19747"/>
                      <a:pt x="584" y="19865"/>
                      <a:pt x="584" y="19865"/>
                    </a:cubicBezTo>
                    <a:cubicBezTo>
                      <a:pt x="677" y="19865"/>
                      <a:pt x="677" y="19747"/>
                      <a:pt x="492" y="19747"/>
                    </a:cubicBezTo>
                    <a:close/>
                    <a:moveTo>
                      <a:pt x="214" y="19865"/>
                    </a:moveTo>
                    <a:cubicBezTo>
                      <a:pt x="214" y="19924"/>
                      <a:pt x="214" y="19924"/>
                      <a:pt x="214" y="19924"/>
                    </a:cubicBezTo>
                    <a:cubicBezTo>
                      <a:pt x="306" y="19924"/>
                      <a:pt x="306" y="19924"/>
                      <a:pt x="306" y="19924"/>
                    </a:cubicBezTo>
                    <a:cubicBezTo>
                      <a:pt x="214" y="19924"/>
                      <a:pt x="399" y="19865"/>
                      <a:pt x="214" y="19865"/>
                    </a:cubicBezTo>
                    <a:close/>
                    <a:moveTo>
                      <a:pt x="214" y="20041"/>
                    </a:moveTo>
                    <a:cubicBezTo>
                      <a:pt x="214" y="20100"/>
                      <a:pt x="214" y="20100"/>
                      <a:pt x="214" y="20100"/>
                    </a:cubicBezTo>
                    <a:cubicBezTo>
                      <a:pt x="214" y="20041"/>
                      <a:pt x="306" y="20041"/>
                      <a:pt x="214" y="20041"/>
                    </a:cubicBezTo>
                    <a:close/>
                    <a:moveTo>
                      <a:pt x="5127" y="20804"/>
                    </a:moveTo>
                    <a:cubicBezTo>
                      <a:pt x="5127" y="20804"/>
                      <a:pt x="5127" y="20745"/>
                      <a:pt x="5312" y="20804"/>
                    </a:cubicBezTo>
                    <a:cubicBezTo>
                      <a:pt x="5498" y="20863"/>
                      <a:pt x="5498" y="20628"/>
                      <a:pt x="5498" y="20510"/>
                    </a:cubicBezTo>
                    <a:cubicBezTo>
                      <a:pt x="5498" y="20393"/>
                      <a:pt x="5312" y="20334"/>
                      <a:pt x="5312" y="20217"/>
                    </a:cubicBezTo>
                    <a:cubicBezTo>
                      <a:pt x="5312" y="20041"/>
                      <a:pt x="5127" y="20100"/>
                      <a:pt x="5405" y="20041"/>
                    </a:cubicBezTo>
                    <a:cubicBezTo>
                      <a:pt x="5590" y="19982"/>
                      <a:pt x="5405" y="19865"/>
                      <a:pt x="5590" y="19806"/>
                    </a:cubicBezTo>
                    <a:cubicBezTo>
                      <a:pt x="5776" y="19747"/>
                      <a:pt x="5776" y="19689"/>
                      <a:pt x="5590" y="19571"/>
                    </a:cubicBezTo>
                    <a:cubicBezTo>
                      <a:pt x="5405" y="19454"/>
                      <a:pt x="5590" y="19395"/>
                      <a:pt x="5590" y="19278"/>
                    </a:cubicBezTo>
                    <a:cubicBezTo>
                      <a:pt x="5590" y="19160"/>
                      <a:pt x="5683" y="18926"/>
                      <a:pt x="5683" y="18926"/>
                    </a:cubicBezTo>
                    <a:cubicBezTo>
                      <a:pt x="5683" y="18926"/>
                      <a:pt x="5683" y="18984"/>
                      <a:pt x="5868" y="18867"/>
                    </a:cubicBezTo>
                    <a:cubicBezTo>
                      <a:pt x="6054" y="18808"/>
                      <a:pt x="5961" y="18750"/>
                      <a:pt x="5961" y="18574"/>
                    </a:cubicBezTo>
                    <a:cubicBezTo>
                      <a:pt x="5961" y="18339"/>
                      <a:pt x="5868" y="18280"/>
                      <a:pt x="5776" y="18280"/>
                    </a:cubicBezTo>
                    <a:cubicBezTo>
                      <a:pt x="5683" y="18280"/>
                      <a:pt x="5590" y="18163"/>
                      <a:pt x="5776" y="18045"/>
                    </a:cubicBezTo>
                    <a:cubicBezTo>
                      <a:pt x="5868" y="17869"/>
                      <a:pt x="5776" y="17693"/>
                      <a:pt x="5776" y="17576"/>
                    </a:cubicBezTo>
                    <a:cubicBezTo>
                      <a:pt x="5776" y="17458"/>
                      <a:pt x="5776" y="17224"/>
                      <a:pt x="5776" y="17165"/>
                    </a:cubicBezTo>
                    <a:cubicBezTo>
                      <a:pt x="5868" y="17047"/>
                      <a:pt x="5776" y="16930"/>
                      <a:pt x="5683" y="16813"/>
                    </a:cubicBezTo>
                    <a:cubicBezTo>
                      <a:pt x="5590" y="16695"/>
                      <a:pt x="6147" y="16578"/>
                      <a:pt x="6147" y="16460"/>
                    </a:cubicBezTo>
                    <a:cubicBezTo>
                      <a:pt x="6147" y="16284"/>
                      <a:pt x="6517" y="16108"/>
                      <a:pt x="6517" y="15991"/>
                    </a:cubicBezTo>
                    <a:cubicBezTo>
                      <a:pt x="6517" y="15874"/>
                      <a:pt x="6981" y="15697"/>
                      <a:pt x="7166" y="15639"/>
                    </a:cubicBezTo>
                    <a:cubicBezTo>
                      <a:pt x="7352" y="15580"/>
                      <a:pt x="7537" y="15874"/>
                      <a:pt x="7723" y="15932"/>
                    </a:cubicBezTo>
                    <a:cubicBezTo>
                      <a:pt x="7908" y="15991"/>
                      <a:pt x="7908" y="15756"/>
                      <a:pt x="8001" y="15580"/>
                    </a:cubicBezTo>
                    <a:cubicBezTo>
                      <a:pt x="8093" y="15404"/>
                      <a:pt x="7908" y="15169"/>
                      <a:pt x="7908" y="15052"/>
                    </a:cubicBezTo>
                    <a:cubicBezTo>
                      <a:pt x="7908" y="14993"/>
                      <a:pt x="8279" y="14934"/>
                      <a:pt x="8464" y="14817"/>
                    </a:cubicBezTo>
                    <a:cubicBezTo>
                      <a:pt x="8650" y="14758"/>
                      <a:pt x="8835" y="14289"/>
                      <a:pt x="8835" y="14171"/>
                    </a:cubicBezTo>
                    <a:cubicBezTo>
                      <a:pt x="8835" y="14054"/>
                      <a:pt x="8928" y="13819"/>
                      <a:pt x="9113" y="13819"/>
                    </a:cubicBezTo>
                    <a:cubicBezTo>
                      <a:pt x="9298" y="13819"/>
                      <a:pt x="9391" y="13819"/>
                      <a:pt x="9391" y="13702"/>
                    </a:cubicBezTo>
                    <a:cubicBezTo>
                      <a:pt x="9391" y="13584"/>
                      <a:pt x="9669" y="13526"/>
                      <a:pt x="9762" y="13467"/>
                    </a:cubicBezTo>
                    <a:cubicBezTo>
                      <a:pt x="9947" y="13350"/>
                      <a:pt x="10040" y="13350"/>
                      <a:pt x="10040" y="13232"/>
                    </a:cubicBezTo>
                    <a:cubicBezTo>
                      <a:pt x="10040" y="13056"/>
                      <a:pt x="10133" y="12939"/>
                      <a:pt x="10226" y="12821"/>
                    </a:cubicBezTo>
                    <a:cubicBezTo>
                      <a:pt x="10318" y="12704"/>
                      <a:pt x="10504" y="12587"/>
                      <a:pt x="10504" y="12587"/>
                    </a:cubicBezTo>
                    <a:cubicBezTo>
                      <a:pt x="10504" y="12587"/>
                      <a:pt x="11338" y="13056"/>
                      <a:pt x="11153" y="12880"/>
                    </a:cubicBezTo>
                    <a:cubicBezTo>
                      <a:pt x="10967" y="12821"/>
                      <a:pt x="11245" y="12704"/>
                      <a:pt x="11153" y="12587"/>
                    </a:cubicBezTo>
                    <a:cubicBezTo>
                      <a:pt x="11060" y="12469"/>
                      <a:pt x="11338" y="12528"/>
                      <a:pt x="11431" y="12469"/>
                    </a:cubicBezTo>
                    <a:cubicBezTo>
                      <a:pt x="11431" y="12410"/>
                      <a:pt x="11802" y="12528"/>
                      <a:pt x="11987" y="12528"/>
                    </a:cubicBezTo>
                    <a:cubicBezTo>
                      <a:pt x="12080" y="12587"/>
                      <a:pt x="12265" y="12293"/>
                      <a:pt x="12265" y="12293"/>
                    </a:cubicBezTo>
                    <a:cubicBezTo>
                      <a:pt x="12358" y="12000"/>
                      <a:pt x="12358" y="12000"/>
                      <a:pt x="12358" y="12000"/>
                    </a:cubicBezTo>
                    <a:cubicBezTo>
                      <a:pt x="12172" y="11824"/>
                      <a:pt x="12172" y="11824"/>
                      <a:pt x="12172" y="11824"/>
                    </a:cubicBezTo>
                    <a:cubicBezTo>
                      <a:pt x="12543" y="11530"/>
                      <a:pt x="12543" y="11530"/>
                      <a:pt x="12543" y="11530"/>
                    </a:cubicBezTo>
                    <a:cubicBezTo>
                      <a:pt x="12729" y="11471"/>
                      <a:pt x="12729" y="11471"/>
                      <a:pt x="12729" y="11471"/>
                    </a:cubicBezTo>
                    <a:cubicBezTo>
                      <a:pt x="12821" y="11354"/>
                      <a:pt x="12821" y="11354"/>
                      <a:pt x="12821" y="11354"/>
                    </a:cubicBezTo>
                    <a:cubicBezTo>
                      <a:pt x="12914" y="11237"/>
                      <a:pt x="13377" y="11471"/>
                      <a:pt x="13377" y="11471"/>
                    </a:cubicBezTo>
                    <a:cubicBezTo>
                      <a:pt x="13656" y="11824"/>
                      <a:pt x="13656" y="11824"/>
                      <a:pt x="13656" y="11824"/>
                    </a:cubicBezTo>
                    <a:cubicBezTo>
                      <a:pt x="13656" y="11824"/>
                      <a:pt x="14212" y="11882"/>
                      <a:pt x="14397" y="11941"/>
                    </a:cubicBezTo>
                    <a:cubicBezTo>
                      <a:pt x="14861" y="12058"/>
                      <a:pt x="14861" y="11882"/>
                      <a:pt x="15046" y="11882"/>
                    </a:cubicBezTo>
                    <a:cubicBezTo>
                      <a:pt x="15324" y="11882"/>
                      <a:pt x="15695" y="12117"/>
                      <a:pt x="15695" y="12117"/>
                    </a:cubicBezTo>
                    <a:cubicBezTo>
                      <a:pt x="15695" y="12117"/>
                      <a:pt x="16251" y="12117"/>
                      <a:pt x="16344" y="11941"/>
                    </a:cubicBezTo>
                    <a:cubicBezTo>
                      <a:pt x="16529" y="11706"/>
                      <a:pt x="16715" y="11882"/>
                      <a:pt x="16808" y="11706"/>
                    </a:cubicBezTo>
                    <a:cubicBezTo>
                      <a:pt x="16900" y="11530"/>
                      <a:pt x="16808" y="11647"/>
                      <a:pt x="16808" y="11530"/>
                    </a:cubicBezTo>
                    <a:cubicBezTo>
                      <a:pt x="16808" y="11413"/>
                      <a:pt x="16808" y="11471"/>
                      <a:pt x="16808" y="11354"/>
                    </a:cubicBezTo>
                    <a:cubicBezTo>
                      <a:pt x="16900" y="11237"/>
                      <a:pt x="16808" y="11002"/>
                      <a:pt x="16993" y="10943"/>
                    </a:cubicBezTo>
                    <a:cubicBezTo>
                      <a:pt x="17178" y="10943"/>
                      <a:pt x="17456" y="10884"/>
                      <a:pt x="17456" y="10884"/>
                    </a:cubicBezTo>
                    <a:cubicBezTo>
                      <a:pt x="17456" y="10884"/>
                      <a:pt x="17920" y="10767"/>
                      <a:pt x="18105" y="10708"/>
                    </a:cubicBezTo>
                    <a:cubicBezTo>
                      <a:pt x="18291" y="10650"/>
                      <a:pt x="18569" y="10767"/>
                      <a:pt x="18569" y="10767"/>
                    </a:cubicBezTo>
                    <a:cubicBezTo>
                      <a:pt x="18569" y="10767"/>
                      <a:pt x="18940" y="11002"/>
                      <a:pt x="19125" y="11060"/>
                    </a:cubicBezTo>
                    <a:cubicBezTo>
                      <a:pt x="19496" y="11119"/>
                      <a:pt x="18940" y="11530"/>
                      <a:pt x="18940" y="11530"/>
                    </a:cubicBezTo>
                    <a:cubicBezTo>
                      <a:pt x="18847" y="11706"/>
                      <a:pt x="19311" y="11589"/>
                      <a:pt x="19311" y="11589"/>
                    </a:cubicBezTo>
                    <a:cubicBezTo>
                      <a:pt x="19589" y="11354"/>
                      <a:pt x="19589" y="11354"/>
                      <a:pt x="19589" y="11354"/>
                    </a:cubicBezTo>
                    <a:cubicBezTo>
                      <a:pt x="19589" y="11354"/>
                      <a:pt x="19681" y="11295"/>
                      <a:pt x="19867" y="11237"/>
                    </a:cubicBezTo>
                    <a:cubicBezTo>
                      <a:pt x="19959" y="11119"/>
                      <a:pt x="19959" y="11119"/>
                      <a:pt x="20145" y="11060"/>
                    </a:cubicBezTo>
                    <a:cubicBezTo>
                      <a:pt x="20330" y="11002"/>
                      <a:pt x="20238" y="11060"/>
                      <a:pt x="20238" y="11060"/>
                    </a:cubicBezTo>
                    <a:cubicBezTo>
                      <a:pt x="20238" y="11060"/>
                      <a:pt x="20608" y="11002"/>
                      <a:pt x="20608" y="10884"/>
                    </a:cubicBezTo>
                    <a:cubicBezTo>
                      <a:pt x="20608" y="10884"/>
                      <a:pt x="20608" y="10708"/>
                      <a:pt x="20794" y="10884"/>
                    </a:cubicBezTo>
                    <a:cubicBezTo>
                      <a:pt x="20794" y="10943"/>
                      <a:pt x="21350" y="11002"/>
                      <a:pt x="21257" y="10767"/>
                    </a:cubicBezTo>
                    <a:cubicBezTo>
                      <a:pt x="21165" y="10708"/>
                      <a:pt x="20979" y="10708"/>
                      <a:pt x="20886" y="10708"/>
                    </a:cubicBezTo>
                    <a:cubicBezTo>
                      <a:pt x="20886" y="10708"/>
                      <a:pt x="20608" y="10708"/>
                      <a:pt x="20608" y="10708"/>
                    </a:cubicBezTo>
                    <a:cubicBezTo>
                      <a:pt x="20516" y="10826"/>
                      <a:pt x="20516" y="10826"/>
                      <a:pt x="20423" y="10884"/>
                    </a:cubicBezTo>
                    <a:cubicBezTo>
                      <a:pt x="20330" y="10826"/>
                      <a:pt x="20330" y="10767"/>
                      <a:pt x="20238" y="10767"/>
                    </a:cubicBezTo>
                    <a:cubicBezTo>
                      <a:pt x="20238" y="10826"/>
                      <a:pt x="20238" y="10884"/>
                      <a:pt x="20145" y="10943"/>
                    </a:cubicBezTo>
                    <a:cubicBezTo>
                      <a:pt x="20052" y="10943"/>
                      <a:pt x="19959" y="10943"/>
                      <a:pt x="19867" y="10943"/>
                    </a:cubicBezTo>
                    <a:cubicBezTo>
                      <a:pt x="19774" y="10943"/>
                      <a:pt x="19867" y="10826"/>
                      <a:pt x="19867" y="10826"/>
                    </a:cubicBezTo>
                    <a:cubicBezTo>
                      <a:pt x="19867" y="10767"/>
                      <a:pt x="19681" y="10708"/>
                      <a:pt x="19681" y="10650"/>
                    </a:cubicBezTo>
                    <a:cubicBezTo>
                      <a:pt x="19959" y="10650"/>
                      <a:pt x="20145" y="10708"/>
                      <a:pt x="20330" y="10591"/>
                    </a:cubicBezTo>
                    <a:cubicBezTo>
                      <a:pt x="20423" y="10591"/>
                      <a:pt x="20423" y="10474"/>
                      <a:pt x="20423" y="10474"/>
                    </a:cubicBezTo>
                    <a:cubicBezTo>
                      <a:pt x="20608" y="10415"/>
                      <a:pt x="20794" y="10474"/>
                      <a:pt x="20979" y="10474"/>
                    </a:cubicBezTo>
                    <a:cubicBezTo>
                      <a:pt x="20701" y="10121"/>
                      <a:pt x="20886" y="10180"/>
                      <a:pt x="20238" y="10180"/>
                    </a:cubicBezTo>
                    <a:cubicBezTo>
                      <a:pt x="20516" y="9828"/>
                      <a:pt x="20330" y="9887"/>
                      <a:pt x="19959" y="10063"/>
                    </a:cubicBezTo>
                    <a:cubicBezTo>
                      <a:pt x="19867" y="10004"/>
                      <a:pt x="19774" y="9769"/>
                      <a:pt x="19681" y="9710"/>
                    </a:cubicBezTo>
                    <a:cubicBezTo>
                      <a:pt x="19681" y="9710"/>
                      <a:pt x="19496" y="9710"/>
                      <a:pt x="19496" y="9652"/>
                    </a:cubicBezTo>
                    <a:cubicBezTo>
                      <a:pt x="19311" y="9945"/>
                      <a:pt x="19311" y="9887"/>
                      <a:pt x="19403" y="10121"/>
                    </a:cubicBezTo>
                    <a:cubicBezTo>
                      <a:pt x="19311" y="10180"/>
                      <a:pt x="19218" y="10239"/>
                      <a:pt x="19125" y="10239"/>
                    </a:cubicBezTo>
                    <a:cubicBezTo>
                      <a:pt x="18847" y="10121"/>
                      <a:pt x="19403" y="9828"/>
                      <a:pt x="19125" y="9887"/>
                    </a:cubicBezTo>
                    <a:cubicBezTo>
                      <a:pt x="19125" y="9887"/>
                      <a:pt x="19032" y="9945"/>
                      <a:pt x="18940" y="9945"/>
                    </a:cubicBezTo>
                    <a:cubicBezTo>
                      <a:pt x="19032" y="10004"/>
                      <a:pt x="18940" y="10004"/>
                      <a:pt x="18847" y="10004"/>
                    </a:cubicBezTo>
                    <a:cubicBezTo>
                      <a:pt x="18847" y="9887"/>
                      <a:pt x="18847" y="9828"/>
                      <a:pt x="18754" y="9769"/>
                    </a:cubicBezTo>
                    <a:cubicBezTo>
                      <a:pt x="18940" y="9769"/>
                      <a:pt x="19311" y="9710"/>
                      <a:pt x="19032" y="9652"/>
                    </a:cubicBezTo>
                    <a:cubicBezTo>
                      <a:pt x="19032" y="9652"/>
                      <a:pt x="19032" y="9476"/>
                      <a:pt x="19032" y="9476"/>
                    </a:cubicBezTo>
                    <a:cubicBezTo>
                      <a:pt x="19032" y="9476"/>
                      <a:pt x="18662" y="9476"/>
                      <a:pt x="18754" y="9476"/>
                    </a:cubicBezTo>
                    <a:cubicBezTo>
                      <a:pt x="18662" y="9417"/>
                      <a:pt x="18662" y="9417"/>
                      <a:pt x="18662" y="9417"/>
                    </a:cubicBezTo>
                    <a:cubicBezTo>
                      <a:pt x="18569" y="9358"/>
                      <a:pt x="18476" y="9417"/>
                      <a:pt x="18383" y="9417"/>
                    </a:cubicBezTo>
                    <a:cubicBezTo>
                      <a:pt x="18383" y="9476"/>
                      <a:pt x="18476" y="9534"/>
                      <a:pt x="18383" y="9593"/>
                    </a:cubicBezTo>
                    <a:cubicBezTo>
                      <a:pt x="18383" y="9593"/>
                      <a:pt x="18383" y="9593"/>
                      <a:pt x="18383" y="9593"/>
                    </a:cubicBezTo>
                    <a:cubicBezTo>
                      <a:pt x="18291" y="9593"/>
                      <a:pt x="18291" y="9593"/>
                      <a:pt x="18198" y="9652"/>
                    </a:cubicBezTo>
                    <a:cubicBezTo>
                      <a:pt x="18198" y="9652"/>
                      <a:pt x="18198" y="9769"/>
                      <a:pt x="18198" y="9769"/>
                    </a:cubicBezTo>
                    <a:cubicBezTo>
                      <a:pt x="18198" y="9769"/>
                      <a:pt x="18291" y="9828"/>
                      <a:pt x="18291" y="9887"/>
                    </a:cubicBezTo>
                    <a:cubicBezTo>
                      <a:pt x="18198" y="9887"/>
                      <a:pt x="18105" y="9887"/>
                      <a:pt x="18105" y="9945"/>
                    </a:cubicBezTo>
                    <a:cubicBezTo>
                      <a:pt x="17920" y="10004"/>
                      <a:pt x="18013" y="10063"/>
                      <a:pt x="17920" y="10180"/>
                    </a:cubicBezTo>
                    <a:cubicBezTo>
                      <a:pt x="17920" y="10180"/>
                      <a:pt x="17549" y="10297"/>
                      <a:pt x="17549" y="10356"/>
                    </a:cubicBezTo>
                    <a:cubicBezTo>
                      <a:pt x="17549" y="10356"/>
                      <a:pt x="17549" y="10415"/>
                      <a:pt x="17549" y="10474"/>
                    </a:cubicBezTo>
                    <a:cubicBezTo>
                      <a:pt x="17456" y="10474"/>
                      <a:pt x="17549" y="10180"/>
                      <a:pt x="17549" y="10180"/>
                    </a:cubicBezTo>
                    <a:cubicBezTo>
                      <a:pt x="17549" y="10121"/>
                      <a:pt x="17549" y="10121"/>
                      <a:pt x="17549" y="10121"/>
                    </a:cubicBezTo>
                    <a:cubicBezTo>
                      <a:pt x="17456" y="10415"/>
                      <a:pt x="17642" y="10180"/>
                      <a:pt x="17642" y="10180"/>
                    </a:cubicBezTo>
                    <a:cubicBezTo>
                      <a:pt x="17642" y="10121"/>
                      <a:pt x="17549" y="10063"/>
                      <a:pt x="17549" y="10004"/>
                    </a:cubicBezTo>
                    <a:cubicBezTo>
                      <a:pt x="17549" y="10004"/>
                      <a:pt x="17735" y="9887"/>
                      <a:pt x="17735" y="9887"/>
                    </a:cubicBezTo>
                    <a:cubicBezTo>
                      <a:pt x="17735" y="9769"/>
                      <a:pt x="17642" y="9828"/>
                      <a:pt x="17735" y="9710"/>
                    </a:cubicBezTo>
                    <a:cubicBezTo>
                      <a:pt x="17549" y="9710"/>
                      <a:pt x="17549" y="9710"/>
                      <a:pt x="17549" y="9710"/>
                    </a:cubicBezTo>
                    <a:cubicBezTo>
                      <a:pt x="17549" y="9710"/>
                      <a:pt x="17549" y="9828"/>
                      <a:pt x="17549" y="9828"/>
                    </a:cubicBezTo>
                    <a:cubicBezTo>
                      <a:pt x="17456" y="9828"/>
                      <a:pt x="17456" y="9828"/>
                      <a:pt x="17456" y="9828"/>
                    </a:cubicBezTo>
                    <a:cubicBezTo>
                      <a:pt x="17456" y="9887"/>
                      <a:pt x="17364" y="10004"/>
                      <a:pt x="17364" y="10004"/>
                    </a:cubicBezTo>
                    <a:cubicBezTo>
                      <a:pt x="17178" y="10004"/>
                      <a:pt x="17178" y="10004"/>
                      <a:pt x="17178" y="10004"/>
                    </a:cubicBezTo>
                    <a:cubicBezTo>
                      <a:pt x="17086" y="10121"/>
                      <a:pt x="17086" y="10239"/>
                      <a:pt x="16993" y="10356"/>
                    </a:cubicBezTo>
                    <a:cubicBezTo>
                      <a:pt x="16993" y="10415"/>
                      <a:pt x="16808" y="10415"/>
                      <a:pt x="16715" y="10474"/>
                    </a:cubicBezTo>
                    <a:cubicBezTo>
                      <a:pt x="16622" y="10532"/>
                      <a:pt x="16715" y="10591"/>
                      <a:pt x="16622" y="10708"/>
                    </a:cubicBezTo>
                    <a:cubicBezTo>
                      <a:pt x="16622" y="10708"/>
                      <a:pt x="16529" y="10767"/>
                      <a:pt x="16437" y="10826"/>
                    </a:cubicBezTo>
                    <a:cubicBezTo>
                      <a:pt x="16344" y="10826"/>
                      <a:pt x="16344" y="10826"/>
                      <a:pt x="16251" y="10826"/>
                    </a:cubicBezTo>
                    <a:cubicBezTo>
                      <a:pt x="16251" y="10767"/>
                      <a:pt x="16437" y="10415"/>
                      <a:pt x="16437" y="10356"/>
                    </a:cubicBezTo>
                    <a:cubicBezTo>
                      <a:pt x="16529" y="10297"/>
                      <a:pt x="16808" y="10297"/>
                      <a:pt x="16808" y="10239"/>
                    </a:cubicBezTo>
                    <a:cubicBezTo>
                      <a:pt x="16900" y="10180"/>
                      <a:pt x="16900" y="10004"/>
                      <a:pt x="16900" y="10004"/>
                    </a:cubicBezTo>
                    <a:cubicBezTo>
                      <a:pt x="16715" y="9945"/>
                      <a:pt x="16808" y="9945"/>
                      <a:pt x="16622" y="10004"/>
                    </a:cubicBezTo>
                    <a:cubicBezTo>
                      <a:pt x="16622" y="10004"/>
                      <a:pt x="16622" y="9887"/>
                      <a:pt x="16622" y="9887"/>
                    </a:cubicBezTo>
                    <a:cubicBezTo>
                      <a:pt x="16437" y="9828"/>
                      <a:pt x="16529" y="9945"/>
                      <a:pt x="16437" y="9945"/>
                    </a:cubicBezTo>
                    <a:cubicBezTo>
                      <a:pt x="16344" y="10004"/>
                      <a:pt x="16066" y="9769"/>
                      <a:pt x="15973" y="9769"/>
                    </a:cubicBezTo>
                    <a:cubicBezTo>
                      <a:pt x="15973" y="9769"/>
                      <a:pt x="15880" y="9769"/>
                      <a:pt x="15880" y="9769"/>
                    </a:cubicBezTo>
                    <a:cubicBezTo>
                      <a:pt x="15880" y="9945"/>
                      <a:pt x="15880" y="10004"/>
                      <a:pt x="15880" y="10121"/>
                    </a:cubicBezTo>
                    <a:cubicBezTo>
                      <a:pt x="15880" y="10121"/>
                      <a:pt x="15880" y="10121"/>
                      <a:pt x="15880" y="10121"/>
                    </a:cubicBezTo>
                    <a:cubicBezTo>
                      <a:pt x="15880" y="10121"/>
                      <a:pt x="15788" y="10180"/>
                      <a:pt x="15880" y="10180"/>
                    </a:cubicBezTo>
                    <a:cubicBezTo>
                      <a:pt x="15973" y="10180"/>
                      <a:pt x="15695" y="10239"/>
                      <a:pt x="15695" y="10239"/>
                    </a:cubicBezTo>
                    <a:cubicBezTo>
                      <a:pt x="15602" y="10180"/>
                      <a:pt x="15602" y="10004"/>
                      <a:pt x="15602" y="10004"/>
                    </a:cubicBezTo>
                    <a:cubicBezTo>
                      <a:pt x="15510" y="10004"/>
                      <a:pt x="15417" y="10004"/>
                      <a:pt x="15324" y="10004"/>
                    </a:cubicBezTo>
                    <a:cubicBezTo>
                      <a:pt x="15324" y="10063"/>
                      <a:pt x="15417" y="10004"/>
                      <a:pt x="15417" y="10121"/>
                    </a:cubicBezTo>
                    <a:cubicBezTo>
                      <a:pt x="15417" y="10180"/>
                      <a:pt x="14953" y="10415"/>
                      <a:pt x="14953" y="10415"/>
                    </a:cubicBezTo>
                    <a:cubicBezTo>
                      <a:pt x="14861" y="10415"/>
                      <a:pt x="14768" y="10415"/>
                      <a:pt x="14768" y="10415"/>
                    </a:cubicBezTo>
                    <a:cubicBezTo>
                      <a:pt x="14675" y="10415"/>
                      <a:pt x="14675" y="10591"/>
                      <a:pt x="14583" y="10591"/>
                    </a:cubicBezTo>
                    <a:cubicBezTo>
                      <a:pt x="14397" y="10591"/>
                      <a:pt x="14119" y="10532"/>
                      <a:pt x="14026" y="10415"/>
                    </a:cubicBezTo>
                    <a:cubicBezTo>
                      <a:pt x="14026" y="10415"/>
                      <a:pt x="14119" y="10297"/>
                      <a:pt x="14026" y="10297"/>
                    </a:cubicBezTo>
                    <a:cubicBezTo>
                      <a:pt x="13934" y="10239"/>
                      <a:pt x="13841" y="10356"/>
                      <a:pt x="13748" y="10356"/>
                    </a:cubicBezTo>
                    <a:cubicBezTo>
                      <a:pt x="13656" y="10297"/>
                      <a:pt x="13656" y="10180"/>
                      <a:pt x="13470" y="10180"/>
                    </a:cubicBezTo>
                    <a:cubicBezTo>
                      <a:pt x="13377" y="10180"/>
                      <a:pt x="13377" y="10239"/>
                      <a:pt x="13377" y="10297"/>
                    </a:cubicBezTo>
                    <a:cubicBezTo>
                      <a:pt x="13285" y="10297"/>
                      <a:pt x="13099" y="10297"/>
                      <a:pt x="13099" y="10297"/>
                    </a:cubicBezTo>
                    <a:cubicBezTo>
                      <a:pt x="13099" y="10297"/>
                      <a:pt x="13099" y="10415"/>
                      <a:pt x="13099" y="10415"/>
                    </a:cubicBezTo>
                    <a:cubicBezTo>
                      <a:pt x="13192" y="10415"/>
                      <a:pt x="13192" y="10474"/>
                      <a:pt x="13192" y="10474"/>
                    </a:cubicBezTo>
                    <a:cubicBezTo>
                      <a:pt x="13377" y="10532"/>
                      <a:pt x="13377" y="10356"/>
                      <a:pt x="13563" y="10532"/>
                    </a:cubicBezTo>
                    <a:cubicBezTo>
                      <a:pt x="13563" y="10591"/>
                      <a:pt x="13656" y="10708"/>
                      <a:pt x="13656" y="10708"/>
                    </a:cubicBezTo>
                    <a:cubicBezTo>
                      <a:pt x="13748" y="10767"/>
                      <a:pt x="13656" y="10826"/>
                      <a:pt x="13563" y="10826"/>
                    </a:cubicBezTo>
                    <a:cubicBezTo>
                      <a:pt x="13470" y="10767"/>
                      <a:pt x="13377" y="10650"/>
                      <a:pt x="13285" y="10591"/>
                    </a:cubicBezTo>
                    <a:cubicBezTo>
                      <a:pt x="13192" y="10591"/>
                      <a:pt x="13099" y="10591"/>
                      <a:pt x="13007" y="10591"/>
                    </a:cubicBezTo>
                    <a:cubicBezTo>
                      <a:pt x="13007" y="10591"/>
                      <a:pt x="12914" y="10650"/>
                      <a:pt x="12914" y="10650"/>
                    </a:cubicBezTo>
                    <a:cubicBezTo>
                      <a:pt x="13007" y="10708"/>
                      <a:pt x="13007" y="10650"/>
                      <a:pt x="13099" y="10708"/>
                    </a:cubicBezTo>
                    <a:cubicBezTo>
                      <a:pt x="13192" y="10650"/>
                      <a:pt x="13099" y="10767"/>
                      <a:pt x="13099" y="10767"/>
                    </a:cubicBezTo>
                    <a:cubicBezTo>
                      <a:pt x="13192" y="10767"/>
                      <a:pt x="13099" y="10884"/>
                      <a:pt x="13007" y="10943"/>
                    </a:cubicBezTo>
                    <a:cubicBezTo>
                      <a:pt x="12914" y="10943"/>
                      <a:pt x="12914" y="10884"/>
                      <a:pt x="12821" y="10943"/>
                    </a:cubicBezTo>
                    <a:cubicBezTo>
                      <a:pt x="12821" y="10884"/>
                      <a:pt x="12821" y="10591"/>
                      <a:pt x="12729" y="10591"/>
                    </a:cubicBezTo>
                    <a:cubicBezTo>
                      <a:pt x="12729" y="10591"/>
                      <a:pt x="12636" y="10708"/>
                      <a:pt x="12729" y="10708"/>
                    </a:cubicBezTo>
                    <a:cubicBezTo>
                      <a:pt x="12636" y="10708"/>
                      <a:pt x="12636" y="10708"/>
                      <a:pt x="12636" y="10708"/>
                    </a:cubicBezTo>
                    <a:cubicBezTo>
                      <a:pt x="12636" y="10708"/>
                      <a:pt x="12636" y="10826"/>
                      <a:pt x="12636" y="10826"/>
                    </a:cubicBezTo>
                    <a:cubicBezTo>
                      <a:pt x="12636" y="10884"/>
                      <a:pt x="12450" y="10884"/>
                      <a:pt x="12450" y="10943"/>
                    </a:cubicBezTo>
                    <a:cubicBezTo>
                      <a:pt x="12450" y="11002"/>
                      <a:pt x="12450" y="11002"/>
                      <a:pt x="12450" y="11002"/>
                    </a:cubicBezTo>
                    <a:cubicBezTo>
                      <a:pt x="12358" y="11002"/>
                      <a:pt x="12450" y="10708"/>
                      <a:pt x="12450" y="10708"/>
                    </a:cubicBezTo>
                    <a:cubicBezTo>
                      <a:pt x="12265" y="10650"/>
                      <a:pt x="12265" y="10650"/>
                      <a:pt x="12265" y="10650"/>
                    </a:cubicBezTo>
                    <a:cubicBezTo>
                      <a:pt x="12080" y="10826"/>
                      <a:pt x="11987" y="10943"/>
                      <a:pt x="11802" y="11060"/>
                    </a:cubicBezTo>
                    <a:cubicBezTo>
                      <a:pt x="11709" y="11060"/>
                      <a:pt x="11709" y="11002"/>
                      <a:pt x="11616" y="11060"/>
                    </a:cubicBezTo>
                    <a:cubicBezTo>
                      <a:pt x="11616" y="10943"/>
                      <a:pt x="11709" y="10884"/>
                      <a:pt x="11616" y="10826"/>
                    </a:cubicBezTo>
                    <a:cubicBezTo>
                      <a:pt x="11616" y="10826"/>
                      <a:pt x="11523" y="10884"/>
                      <a:pt x="11431" y="10826"/>
                    </a:cubicBezTo>
                    <a:cubicBezTo>
                      <a:pt x="11338" y="10943"/>
                      <a:pt x="11245" y="10943"/>
                      <a:pt x="11245" y="11119"/>
                    </a:cubicBezTo>
                    <a:cubicBezTo>
                      <a:pt x="11245" y="11119"/>
                      <a:pt x="11431" y="11119"/>
                      <a:pt x="11431" y="11178"/>
                    </a:cubicBezTo>
                    <a:cubicBezTo>
                      <a:pt x="11431" y="11237"/>
                      <a:pt x="11523" y="11471"/>
                      <a:pt x="11431" y="11471"/>
                    </a:cubicBezTo>
                    <a:cubicBezTo>
                      <a:pt x="11338" y="11354"/>
                      <a:pt x="11338" y="11295"/>
                      <a:pt x="11245" y="11237"/>
                    </a:cubicBezTo>
                    <a:cubicBezTo>
                      <a:pt x="10967" y="11119"/>
                      <a:pt x="10967" y="11295"/>
                      <a:pt x="11153" y="11354"/>
                    </a:cubicBezTo>
                    <a:cubicBezTo>
                      <a:pt x="11338" y="11295"/>
                      <a:pt x="11060" y="11471"/>
                      <a:pt x="11060" y="11471"/>
                    </a:cubicBezTo>
                    <a:cubicBezTo>
                      <a:pt x="11060" y="11471"/>
                      <a:pt x="10967" y="11471"/>
                      <a:pt x="11060" y="11413"/>
                    </a:cubicBezTo>
                    <a:cubicBezTo>
                      <a:pt x="10967" y="11413"/>
                      <a:pt x="10874" y="11413"/>
                      <a:pt x="10874" y="11413"/>
                    </a:cubicBezTo>
                    <a:cubicBezTo>
                      <a:pt x="10782" y="11354"/>
                      <a:pt x="10874" y="11354"/>
                      <a:pt x="10689" y="11295"/>
                    </a:cubicBezTo>
                    <a:cubicBezTo>
                      <a:pt x="10689" y="11354"/>
                      <a:pt x="10689" y="11530"/>
                      <a:pt x="10689" y="11647"/>
                    </a:cubicBezTo>
                    <a:cubicBezTo>
                      <a:pt x="10411" y="11647"/>
                      <a:pt x="10411" y="11647"/>
                      <a:pt x="10411" y="11647"/>
                    </a:cubicBezTo>
                    <a:cubicBezTo>
                      <a:pt x="10411" y="11765"/>
                      <a:pt x="10411" y="11824"/>
                      <a:pt x="10318" y="11941"/>
                    </a:cubicBezTo>
                    <a:cubicBezTo>
                      <a:pt x="10226" y="12000"/>
                      <a:pt x="10226" y="12000"/>
                      <a:pt x="10226" y="12000"/>
                    </a:cubicBezTo>
                    <a:cubicBezTo>
                      <a:pt x="10318" y="12000"/>
                      <a:pt x="10318" y="12234"/>
                      <a:pt x="10226" y="12234"/>
                    </a:cubicBezTo>
                    <a:cubicBezTo>
                      <a:pt x="10226" y="12293"/>
                      <a:pt x="10133" y="12234"/>
                      <a:pt x="10040" y="12234"/>
                    </a:cubicBezTo>
                    <a:cubicBezTo>
                      <a:pt x="9947" y="12352"/>
                      <a:pt x="9947" y="12352"/>
                      <a:pt x="9947" y="12352"/>
                    </a:cubicBezTo>
                    <a:cubicBezTo>
                      <a:pt x="9855" y="12352"/>
                      <a:pt x="9669" y="12352"/>
                      <a:pt x="9577" y="12352"/>
                    </a:cubicBezTo>
                    <a:cubicBezTo>
                      <a:pt x="9484" y="12352"/>
                      <a:pt x="9484" y="12469"/>
                      <a:pt x="9391" y="12469"/>
                    </a:cubicBezTo>
                    <a:cubicBezTo>
                      <a:pt x="9391" y="12528"/>
                      <a:pt x="9391" y="12587"/>
                      <a:pt x="9391" y="12587"/>
                    </a:cubicBezTo>
                    <a:cubicBezTo>
                      <a:pt x="9484" y="12587"/>
                      <a:pt x="9669" y="12645"/>
                      <a:pt x="9855" y="12587"/>
                    </a:cubicBezTo>
                    <a:cubicBezTo>
                      <a:pt x="9947" y="12587"/>
                      <a:pt x="9947" y="12469"/>
                      <a:pt x="10133" y="12469"/>
                    </a:cubicBezTo>
                    <a:cubicBezTo>
                      <a:pt x="10226" y="12469"/>
                      <a:pt x="10133" y="12587"/>
                      <a:pt x="10133" y="12587"/>
                    </a:cubicBezTo>
                    <a:cubicBezTo>
                      <a:pt x="9577" y="12645"/>
                      <a:pt x="9669" y="12645"/>
                      <a:pt x="9669" y="13056"/>
                    </a:cubicBezTo>
                    <a:cubicBezTo>
                      <a:pt x="9391" y="12763"/>
                      <a:pt x="9391" y="12763"/>
                      <a:pt x="8835" y="12821"/>
                    </a:cubicBezTo>
                    <a:cubicBezTo>
                      <a:pt x="8835" y="12880"/>
                      <a:pt x="8835" y="12880"/>
                      <a:pt x="8835" y="12880"/>
                    </a:cubicBezTo>
                    <a:cubicBezTo>
                      <a:pt x="9020" y="12880"/>
                      <a:pt x="9020" y="12880"/>
                      <a:pt x="9020" y="12880"/>
                    </a:cubicBezTo>
                    <a:cubicBezTo>
                      <a:pt x="9020" y="12880"/>
                      <a:pt x="9113" y="12880"/>
                      <a:pt x="9206" y="12880"/>
                    </a:cubicBezTo>
                    <a:cubicBezTo>
                      <a:pt x="9206" y="12939"/>
                      <a:pt x="9206" y="12939"/>
                      <a:pt x="9206" y="12939"/>
                    </a:cubicBezTo>
                    <a:cubicBezTo>
                      <a:pt x="8928" y="12939"/>
                      <a:pt x="9113" y="12997"/>
                      <a:pt x="9020" y="13056"/>
                    </a:cubicBezTo>
                    <a:cubicBezTo>
                      <a:pt x="9113" y="13056"/>
                      <a:pt x="9206" y="12997"/>
                      <a:pt x="9298" y="13056"/>
                    </a:cubicBezTo>
                    <a:cubicBezTo>
                      <a:pt x="9298" y="13115"/>
                      <a:pt x="9020" y="13350"/>
                      <a:pt x="9391" y="13291"/>
                    </a:cubicBezTo>
                    <a:cubicBezTo>
                      <a:pt x="9391" y="13291"/>
                      <a:pt x="9391" y="13350"/>
                      <a:pt x="9391" y="13408"/>
                    </a:cubicBezTo>
                    <a:cubicBezTo>
                      <a:pt x="9206" y="13408"/>
                      <a:pt x="9020" y="13408"/>
                      <a:pt x="8835" y="13408"/>
                    </a:cubicBezTo>
                    <a:cubicBezTo>
                      <a:pt x="8742" y="13526"/>
                      <a:pt x="8650" y="13584"/>
                      <a:pt x="8835" y="13643"/>
                    </a:cubicBezTo>
                    <a:cubicBezTo>
                      <a:pt x="8835" y="13702"/>
                      <a:pt x="8835" y="13702"/>
                      <a:pt x="8835" y="13702"/>
                    </a:cubicBezTo>
                    <a:cubicBezTo>
                      <a:pt x="8742" y="13760"/>
                      <a:pt x="8650" y="13702"/>
                      <a:pt x="8557" y="13702"/>
                    </a:cubicBezTo>
                    <a:cubicBezTo>
                      <a:pt x="8464" y="13760"/>
                      <a:pt x="8464" y="13878"/>
                      <a:pt x="8371" y="13937"/>
                    </a:cubicBezTo>
                    <a:cubicBezTo>
                      <a:pt x="8279" y="13937"/>
                      <a:pt x="8093" y="13878"/>
                      <a:pt x="7908" y="13937"/>
                    </a:cubicBezTo>
                    <a:cubicBezTo>
                      <a:pt x="7815" y="13937"/>
                      <a:pt x="7908" y="14054"/>
                      <a:pt x="7908" y="14054"/>
                    </a:cubicBezTo>
                    <a:cubicBezTo>
                      <a:pt x="7723" y="14113"/>
                      <a:pt x="7537" y="14171"/>
                      <a:pt x="7352" y="14230"/>
                    </a:cubicBezTo>
                    <a:cubicBezTo>
                      <a:pt x="7352" y="14230"/>
                      <a:pt x="7352" y="14347"/>
                      <a:pt x="7352" y="14347"/>
                    </a:cubicBezTo>
                    <a:cubicBezTo>
                      <a:pt x="7630" y="14347"/>
                      <a:pt x="7537" y="14465"/>
                      <a:pt x="7352" y="14406"/>
                    </a:cubicBezTo>
                    <a:cubicBezTo>
                      <a:pt x="7444" y="14582"/>
                      <a:pt x="7352" y="14582"/>
                      <a:pt x="7444" y="14700"/>
                    </a:cubicBezTo>
                    <a:cubicBezTo>
                      <a:pt x="7444" y="14700"/>
                      <a:pt x="6981" y="14934"/>
                      <a:pt x="6981" y="14934"/>
                    </a:cubicBezTo>
                    <a:cubicBezTo>
                      <a:pt x="6888" y="14934"/>
                      <a:pt x="6795" y="14934"/>
                      <a:pt x="6703" y="14934"/>
                    </a:cubicBezTo>
                    <a:cubicBezTo>
                      <a:pt x="6703" y="14934"/>
                      <a:pt x="6703" y="15052"/>
                      <a:pt x="6703" y="15052"/>
                    </a:cubicBezTo>
                    <a:cubicBezTo>
                      <a:pt x="6610" y="15110"/>
                      <a:pt x="6425" y="15052"/>
                      <a:pt x="6332" y="15052"/>
                    </a:cubicBezTo>
                    <a:cubicBezTo>
                      <a:pt x="6332" y="15052"/>
                      <a:pt x="6239" y="15169"/>
                      <a:pt x="6147" y="15169"/>
                    </a:cubicBezTo>
                    <a:cubicBezTo>
                      <a:pt x="6239" y="15228"/>
                      <a:pt x="6517" y="15463"/>
                      <a:pt x="6239" y="15521"/>
                    </a:cubicBezTo>
                    <a:cubicBezTo>
                      <a:pt x="6054" y="15521"/>
                      <a:pt x="5868" y="15463"/>
                      <a:pt x="5776" y="15463"/>
                    </a:cubicBezTo>
                    <a:cubicBezTo>
                      <a:pt x="5498" y="15463"/>
                      <a:pt x="5683" y="15639"/>
                      <a:pt x="5683" y="15639"/>
                    </a:cubicBezTo>
                    <a:cubicBezTo>
                      <a:pt x="5590" y="15697"/>
                      <a:pt x="5498" y="15639"/>
                      <a:pt x="5405" y="15697"/>
                    </a:cubicBezTo>
                    <a:cubicBezTo>
                      <a:pt x="5405" y="15697"/>
                      <a:pt x="5405" y="15815"/>
                      <a:pt x="5405" y="15815"/>
                    </a:cubicBezTo>
                    <a:cubicBezTo>
                      <a:pt x="5220" y="15815"/>
                      <a:pt x="5220" y="15697"/>
                      <a:pt x="5127" y="15756"/>
                    </a:cubicBezTo>
                    <a:cubicBezTo>
                      <a:pt x="5034" y="15815"/>
                      <a:pt x="5127" y="15874"/>
                      <a:pt x="5034" y="15932"/>
                    </a:cubicBezTo>
                    <a:cubicBezTo>
                      <a:pt x="5034" y="15932"/>
                      <a:pt x="4756" y="16108"/>
                      <a:pt x="4663" y="16108"/>
                    </a:cubicBezTo>
                    <a:cubicBezTo>
                      <a:pt x="4571" y="16167"/>
                      <a:pt x="4571" y="16284"/>
                      <a:pt x="4478" y="16343"/>
                    </a:cubicBezTo>
                    <a:cubicBezTo>
                      <a:pt x="4478" y="16402"/>
                      <a:pt x="4478" y="16402"/>
                      <a:pt x="4478" y="16402"/>
                    </a:cubicBezTo>
                    <a:cubicBezTo>
                      <a:pt x="4385" y="16402"/>
                      <a:pt x="4292" y="16343"/>
                      <a:pt x="4200" y="16402"/>
                    </a:cubicBezTo>
                    <a:cubicBezTo>
                      <a:pt x="4200" y="16519"/>
                      <a:pt x="4292" y="16519"/>
                      <a:pt x="4292" y="16637"/>
                    </a:cubicBezTo>
                    <a:cubicBezTo>
                      <a:pt x="4756" y="16519"/>
                      <a:pt x="5034" y="16402"/>
                      <a:pt x="5405" y="16226"/>
                    </a:cubicBezTo>
                    <a:cubicBezTo>
                      <a:pt x="5312" y="16284"/>
                      <a:pt x="5312" y="16343"/>
                      <a:pt x="5220" y="16402"/>
                    </a:cubicBezTo>
                    <a:cubicBezTo>
                      <a:pt x="5127" y="16519"/>
                      <a:pt x="4849" y="16519"/>
                      <a:pt x="4756" y="16637"/>
                    </a:cubicBezTo>
                    <a:cubicBezTo>
                      <a:pt x="4663" y="16695"/>
                      <a:pt x="4756" y="16754"/>
                      <a:pt x="4663" y="16813"/>
                    </a:cubicBezTo>
                    <a:cubicBezTo>
                      <a:pt x="4478" y="16813"/>
                      <a:pt x="4292" y="16813"/>
                      <a:pt x="4107" y="16754"/>
                    </a:cubicBezTo>
                    <a:cubicBezTo>
                      <a:pt x="4107" y="16695"/>
                      <a:pt x="4107" y="16637"/>
                      <a:pt x="4107" y="16578"/>
                    </a:cubicBezTo>
                    <a:cubicBezTo>
                      <a:pt x="4107" y="16578"/>
                      <a:pt x="4014" y="16519"/>
                      <a:pt x="3922" y="16519"/>
                    </a:cubicBezTo>
                    <a:cubicBezTo>
                      <a:pt x="3644" y="16637"/>
                      <a:pt x="3736" y="16695"/>
                      <a:pt x="3273" y="16578"/>
                    </a:cubicBezTo>
                    <a:cubicBezTo>
                      <a:pt x="3273" y="16813"/>
                      <a:pt x="3273" y="16813"/>
                      <a:pt x="3273" y="16813"/>
                    </a:cubicBezTo>
                    <a:cubicBezTo>
                      <a:pt x="3365" y="16754"/>
                      <a:pt x="3273" y="16930"/>
                      <a:pt x="3273" y="16930"/>
                    </a:cubicBezTo>
                    <a:cubicBezTo>
                      <a:pt x="3180" y="16930"/>
                      <a:pt x="2995" y="16871"/>
                      <a:pt x="2995" y="16930"/>
                    </a:cubicBezTo>
                    <a:cubicBezTo>
                      <a:pt x="2809" y="16989"/>
                      <a:pt x="3087" y="17165"/>
                      <a:pt x="2809" y="17106"/>
                    </a:cubicBezTo>
                    <a:cubicBezTo>
                      <a:pt x="2809" y="17047"/>
                      <a:pt x="2809" y="17047"/>
                      <a:pt x="2717" y="17047"/>
                    </a:cubicBezTo>
                    <a:cubicBezTo>
                      <a:pt x="2717" y="17047"/>
                      <a:pt x="2717" y="17224"/>
                      <a:pt x="2717" y="17224"/>
                    </a:cubicBezTo>
                    <a:cubicBezTo>
                      <a:pt x="2624" y="17282"/>
                      <a:pt x="2624" y="17165"/>
                      <a:pt x="2624" y="17165"/>
                    </a:cubicBezTo>
                    <a:cubicBezTo>
                      <a:pt x="2531" y="17165"/>
                      <a:pt x="1975" y="17165"/>
                      <a:pt x="1882" y="17165"/>
                    </a:cubicBezTo>
                    <a:cubicBezTo>
                      <a:pt x="1882" y="17165"/>
                      <a:pt x="1882" y="17282"/>
                      <a:pt x="1882" y="17341"/>
                    </a:cubicBezTo>
                    <a:cubicBezTo>
                      <a:pt x="1975" y="17341"/>
                      <a:pt x="2068" y="17341"/>
                      <a:pt x="2068" y="17341"/>
                    </a:cubicBezTo>
                    <a:cubicBezTo>
                      <a:pt x="2068" y="17400"/>
                      <a:pt x="2160" y="17341"/>
                      <a:pt x="2160" y="17458"/>
                    </a:cubicBezTo>
                    <a:cubicBezTo>
                      <a:pt x="2160" y="17458"/>
                      <a:pt x="1882" y="17576"/>
                      <a:pt x="1882" y="17576"/>
                    </a:cubicBezTo>
                    <a:cubicBezTo>
                      <a:pt x="1882" y="17576"/>
                      <a:pt x="1975" y="17634"/>
                      <a:pt x="1882" y="17693"/>
                    </a:cubicBezTo>
                    <a:cubicBezTo>
                      <a:pt x="1882" y="17634"/>
                      <a:pt x="1789" y="17576"/>
                      <a:pt x="1789" y="17576"/>
                    </a:cubicBezTo>
                    <a:cubicBezTo>
                      <a:pt x="1697" y="17576"/>
                      <a:pt x="1419" y="17576"/>
                      <a:pt x="1326" y="17576"/>
                    </a:cubicBezTo>
                    <a:cubicBezTo>
                      <a:pt x="1419" y="17634"/>
                      <a:pt x="1233" y="17810"/>
                      <a:pt x="1233" y="17810"/>
                    </a:cubicBezTo>
                    <a:cubicBezTo>
                      <a:pt x="1511" y="17810"/>
                      <a:pt x="2160" y="17810"/>
                      <a:pt x="1511" y="17928"/>
                    </a:cubicBezTo>
                    <a:cubicBezTo>
                      <a:pt x="1326" y="17987"/>
                      <a:pt x="1419" y="17928"/>
                      <a:pt x="1419" y="18045"/>
                    </a:cubicBezTo>
                    <a:cubicBezTo>
                      <a:pt x="1326" y="17987"/>
                      <a:pt x="1326" y="17869"/>
                      <a:pt x="1141" y="17928"/>
                    </a:cubicBezTo>
                    <a:cubicBezTo>
                      <a:pt x="1141" y="17928"/>
                      <a:pt x="1141" y="18045"/>
                      <a:pt x="1141" y="18045"/>
                    </a:cubicBezTo>
                    <a:cubicBezTo>
                      <a:pt x="862" y="17987"/>
                      <a:pt x="862" y="18045"/>
                      <a:pt x="584" y="18045"/>
                    </a:cubicBezTo>
                    <a:cubicBezTo>
                      <a:pt x="584" y="18045"/>
                      <a:pt x="492" y="18104"/>
                      <a:pt x="492" y="18104"/>
                    </a:cubicBezTo>
                    <a:cubicBezTo>
                      <a:pt x="399" y="18104"/>
                      <a:pt x="399" y="18045"/>
                      <a:pt x="306" y="18045"/>
                    </a:cubicBezTo>
                    <a:cubicBezTo>
                      <a:pt x="306" y="18045"/>
                      <a:pt x="306" y="18221"/>
                      <a:pt x="306" y="18221"/>
                    </a:cubicBezTo>
                    <a:cubicBezTo>
                      <a:pt x="584" y="18221"/>
                      <a:pt x="677" y="18221"/>
                      <a:pt x="955" y="18280"/>
                    </a:cubicBezTo>
                    <a:cubicBezTo>
                      <a:pt x="862" y="18280"/>
                      <a:pt x="1141" y="18280"/>
                      <a:pt x="1141" y="18280"/>
                    </a:cubicBezTo>
                    <a:cubicBezTo>
                      <a:pt x="1141" y="18280"/>
                      <a:pt x="1048" y="18339"/>
                      <a:pt x="1048" y="18397"/>
                    </a:cubicBezTo>
                    <a:cubicBezTo>
                      <a:pt x="677" y="18339"/>
                      <a:pt x="306" y="18339"/>
                      <a:pt x="28" y="18397"/>
                    </a:cubicBezTo>
                    <a:cubicBezTo>
                      <a:pt x="121" y="18574"/>
                      <a:pt x="121" y="18632"/>
                      <a:pt x="28" y="18808"/>
                    </a:cubicBezTo>
                    <a:cubicBezTo>
                      <a:pt x="121" y="18808"/>
                      <a:pt x="214" y="18808"/>
                      <a:pt x="214" y="18808"/>
                    </a:cubicBezTo>
                    <a:cubicBezTo>
                      <a:pt x="399" y="18750"/>
                      <a:pt x="306" y="18632"/>
                      <a:pt x="584" y="18750"/>
                    </a:cubicBezTo>
                    <a:cubicBezTo>
                      <a:pt x="584" y="18750"/>
                      <a:pt x="677" y="18808"/>
                      <a:pt x="770" y="18867"/>
                    </a:cubicBezTo>
                    <a:cubicBezTo>
                      <a:pt x="770" y="18808"/>
                      <a:pt x="955" y="18867"/>
                      <a:pt x="955" y="18867"/>
                    </a:cubicBezTo>
                    <a:cubicBezTo>
                      <a:pt x="955" y="18808"/>
                      <a:pt x="955" y="18750"/>
                      <a:pt x="955" y="18691"/>
                    </a:cubicBezTo>
                    <a:cubicBezTo>
                      <a:pt x="1048" y="18691"/>
                      <a:pt x="1048" y="18632"/>
                      <a:pt x="1141" y="18632"/>
                    </a:cubicBezTo>
                    <a:cubicBezTo>
                      <a:pt x="1141" y="18691"/>
                      <a:pt x="1233" y="18750"/>
                      <a:pt x="1233" y="18750"/>
                    </a:cubicBezTo>
                    <a:cubicBezTo>
                      <a:pt x="1326" y="18750"/>
                      <a:pt x="1326" y="18691"/>
                      <a:pt x="1511" y="18750"/>
                    </a:cubicBezTo>
                    <a:cubicBezTo>
                      <a:pt x="1511" y="18750"/>
                      <a:pt x="1511" y="18808"/>
                      <a:pt x="1604" y="18867"/>
                    </a:cubicBezTo>
                    <a:cubicBezTo>
                      <a:pt x="1697" y="18808"/>
                      <a:pt x="1604" y="18750"/>
                      <a:pt x="1789" y="18750"/>
                    </a:cubicBezTo>
                    <a:cubicBezTo>
                      <a:pt x="1789" y="18750"/>
                      <a:pt x="1789" y="18808"/>
                      <a:pt x="1789" y="18867"/>
                    </a:cubicBezTo>
                    <a:cubicBezTo>
                      <a:pt x="1697" y="18867"/>
                      <a:pt x="1604" y="18867"/>
                      <a:pt x="1511" y="18867"/>
                    </a:cubicBezTo>
                    <a:cubicBezTo>
                      <a:pt x="1419" y="18984"/>
                      <a:pt x="1419" y="18984"/>
                      <a:pt x="1419" y="18984"/>
                    </a:cubicBezTo>
                    <a:cubicBezTo>
                      <a:pt x="1233" y="18984"/>
                      <a:pt x="1326" y="18867"/>
                      <a:pt x="1233" y="18867"/>
                    </a:cubicBezTo>
                    <a:cubicBezTo>
                      <a:pt x="1233" y="18867"/>
                      <a:pt x="399" y="18867"/>
                      <a:pt x="306" y="18867"/>
                    </a:cubicBezTo>
                    <a:cubicBezTo>
                      <a:pt x="214" y="18984"/>
                      <a:pt x="214" y="18984"/>
                      <a:pt x="214" y="18984"/>
                    </a:cubicBezTo>
                    <a:cubicBezTo>
                      <a:pt x="28" y="18984"/>
                      <a:pt x="121" y="18926"/>
                      <a:pt x="28" y="18926"/>
                    </a:cubicBezTo>
                    <a:cubicBezTo>
                      <a:pt x="28" y="18984"/>
                      <a:pt x="28" y="18984"/>
                      <a:pt x="28" y="18984"/>
                    </a:cubicBezTo>
                    <a:cubicBezTo>
                      <a:pt x="121" y="19043"/>
                      <a:pt x="306" y="19043"/>
                      <a:pt x="399" y="19102"/>
                    </a:cubicBezTo>
                    <a:cubicBezTo>
                      <a:pt x="399" y="19102"/>
                      <a:pt x="492" y="19160"/>
                      <a:pt x="399" y="19102"/>
                    </a:cubicBezTo>
                    <a:cubicBezTo>
                      <a:pt x="399" y="19102"/>
                      <a:pt x="399" y="19219"/>
                      <a:pt x="399" y="19219"/>
                    </a:cubicBezTo>
                    <a:cubicBezTo>
                      <a:pt x="306" y="19219"/>
                      <a:pt x="121" y="19219"/>
                      <a:pt x="121" y="19219"/>
                    </a:cubicBezTo>
                    <a:cubicBezTo>
                      <a:pt x="28" y="19278"/>
                      <a:pt x="214" y="19337"/>
                      <a:pt x="214" y="19337"/>
                    </a:cubicBezTo>
                    <a:cubicBezTo>
                      <a:pt x="-250" y="19395"/>
                      <a:pt x="214" y="19337"/>
                      <a:pt x="28" y="19454"/>
                    </a:cubicBezTo>
                    <a:cubicBezTo>
                      <a:pt x="121" y="19395"/>
                      <a:pt x="214" y="19454"/>
                      <a:pt x="399" y="19454"/>
                    </a:cubicBezTo>
                    <a:cubicBezTo>
                      <a:pt x="399" y="19454"/>
                      <a:pt x="399" y="19395"/>
                      <a:pt x="399" y="19395"/>
                    </a:cubicBezTo>
                    <a:cubicBezTo>
                      <a:pt x="492" y="19395"/>
                      <a:pt x="677" y="19395"/>
                      <a:pt x="584" y="19454"/>
                    </a:cubicBezTo>
                    <a:cubicBezTo>
                      <a:pt x="677" y="19395"/>
                      <a:pt x="677" y="19513"/>
                      <a:pt x="399" y="19513"/>
                    </a:cubicBezTo>
                    <a:cubicBezTo>
                      <a:pt x="399" y="19513"/>
                      <a:pt x="399" y="19630"/>
                      <a:pt x="399" y="19630"/>
                    </a:cubicBezTo>
                    <a:cubicBezTo>
                      <a:pt x="584" y="19630"/>
                      <a:pt x="584" y="19571"/>
                      <a:pt x="770" y="19571"/>
                    </a:cubicBezTo>
                    <a:cubicBezTo>
                      <a:pt x="770" y="19630"/>
                      <a:pt x="770" y="19689"/>
                      <a:pt x="770" y="19747"/>
                    </a:cubicBezTo>
                    <a:cubicBezTo>
                      <a:pt x="955" y="19747"/>
                      <a:pt x="955" y="19747"/>
                      <a:pt x="955" y="19747"/>
                    </a:cubicBezTo>
                    <a:cubicBezTo>
                      <a:pt x="1048" y="19689"/>
                      <a:pt x="1048" y="19513"/>
                      <a:pt x="1326" y="19454"/>
                    </a:cubicBezTo>
                    <a:cubicBezTo>
                      <a:pt x="1419" y="19395"/>
                      <a:pt x="1604" y="19395"/>
                      <a:pt x="1697" y="19395"/>
                    </a:cubicBezTo>
                    <a:cubicBezTo>
                      <a:pt x="1789" y="19395"/>
                      <a:pt x="1604" y="19454"/>
                      <a:pt x="1511" y="19571"/>
                    </a:cubicBezTo>
                    <a:cubicBezTo>
                      <a:pt x="1511" y="19571"/>
                      <a:pt x="1326" y="19513"/>
                      <a:pt x="1326" y="19571"/>
                    </a:cubicBezTo>
                    <a:cubicBezTo>
                      <a:pt x="1233" y="19571"/>
                      <a:pt x="1326" y="19630"/>
                      <a:pt x="1233" y="19747"/>
                    </a:cubicBezTo>
                    <a:cubicBezTo>
                      <a:pt x="1141" y="19806"/>
                      <a:pt x="1141" y="19806"/>
                      <a:pt x="1141" y="19806"/>
                    </a:cubicBezTo>
                    <a:cubicBezTo>
                      <a:pt x="1048" y="19806"/>
                      <a:pt x="955" y="19865"/>
                      <a:pt x="955" y="19924"/>
                    </a:cubicBezTo>
                    <a:cubicBezTo>
                      <a:pt x="955" y="19924"/>
                      <a:pt x="1048" y="20041"/>
                      <a:pt x="955" y="20041"/>
                    </a:cubicBezTo>
                    <a:cubicBezTo>
                      <a:pt x="862" y="20158"/>
                      <a:pt x="492" y="20100"/>
                      <a:pt x="399" y="20158"/>
                    </a:cubicBezTo>
                    <a:cubicBezTo>
                      <a:pt x="306" y="20217"/>
                      <a:pt x="306" y="20334"/>
                      <a:pt x="214" y="20393"/>
                    </a:cubicBezTo>
                    <a:cubicBezTo>
                      <a:pt x="306" y="20393"/>
                      <a:pt x="492" y="20393"/>
                      <a:pt x="584" y="20393"/>
                    </a:cubicBezTo>
                    <a:cubicBezTo>
                      <a:pt x="770" y="20452"/>
                      <a:pt x="399" y="20510"/>
                      <a:pt x="677" y="20510"/>
                    </a:cubicBezTo>
                    <a:cubicBezTo>
                      <a:pt x="677" y="20452"/>
                      <a:pt x="677" y="20393"/>
                      <a:pt x="677" y="20393"/>
                    </a:cubicBezTo>
                    <a:cubicBezTo>
                      <a:pt x="862" y="20393"/>
                      <a:pt x="862" y="20334"/>
                      <a:pt x="1048" y="20393"/>
                    </a:cubicBezTo>
                    <a:cubicBezTo>
                      <a:pt x="1048" y="20334"/>
                      <a:pt x="1048" y="20276"/>
                      <a:pt x="1141" y="20276"/>
                    </a:cubicBezTo>
                    <a:cubicBezTo>
                      <a:pt x="1233" y="20217"/>
                      <a:pt x="1141" y="20393"/>
                      <a:pt x="1048" y="20393"/>
                    </a:cubicBezTo>
                    <a:cubicBezTo>
                      <a:pt x="1233" y="20452"/>
                      <a:pt x="955" y="20804"/>
                      <a:pt x="955" y="20863"/>
                    </a:cubicBezTo>
                    <a:cubicBezTo>
                      <a:pt x="862" y="20921"/>
                      <a:pt x="770" y="20863"/>
                      <a:pt x="677" y="20921"/>
                    </a:cubicBezTo>
                    <a:cubicBezTo>
                      <a:pt x="677" y="20980"/>
                      <a:pt x="677" y="21097"/>
                      <a:pt x="677" y="21156"/>
                    </a:cubicBezTo>
                    <a:cubicBezTo>
                      <a:pt x="862" y="21215"/>
                      <a:pt x="1141" y="21508"/>
                      <a:pt x="1511" y="21391"/>
                    </a:cubicBezTo>
                    <a:cubicBezTo>
                      <a:pt x="1604" y="21391"/>
                      <a:pt x="1511" y="21332"/>
                      <a:pt x="1697" y="21332"/>
                    </a:cubicBezTo>
                    <a:cubicBezTo>
                      <a:pt x="1604" y="21508"/>
                      <a:pt x="1604" y="21508"/>
                      <a:pt x="1604" y="21508"/>
                    </a:cubicBezTo>
                    <a:cubicBezTo>
                      <a:pt x="1789" y="21508"/>
                      <a:pt x="2068" y="21567"/>
                      <a:pt x="2253" y="21508"/>
                    </a:cubicBezTo>
                    <a:cubicBezTo>
                      <a:pt x="2253" y="21508"/>
                      <a:pt x="2346" y="21391"/>
                      <a:pt x="2438" y="21391"/>
                    </a:cubicBezTo>
                    <a:cubicBezTo>
                      <a:pt x="2531" y="21391"/>
                      <a:pt x="2624" y="21391"/>
                      <a:pt x="2717" y="21391"/>
                    </a:cubicBezTo>
                    <a:cubicBezTo>
                      <a:pt x="2809" y="21332"/>
                      <a:pt x="2902" y="21215"/>
                      <a:pt x="2995" y="21215"/>
                    </a:cubicBezTo>
                    <a:cubicBezTo>
                      <a:pt x="3087" y="21156"/>
                      <a:pt x="3273" y="21215"/>
                      <a:pt x="3365" y="21156"/>
                    </a:cubicBezTo>
                    <a:cubicBezTo>
                      <a:pt x="3458" y="21097"/>
                      <a:pt x="3644" y="20921"/>
                      <a:pt x="3736" y="20921"/>
                    </a:cubicBezTo>
                    <a:cubicBezTo>
                      <a:pt x="3829" y="20863"/>
                      <a:pt x="4014" y="20921"/>
                      <a:pt x="4107" y="20921"/>
                    </a:cubicBezTo>
                    <a:cubicBezTo>
                      <a:pt x="4385" y="20863"/>
                      <a:pt x="4663" y="20628"/>
                      <a:pt x="4941" y="20569"/>
                    </a:cubicBezTo>
                    <a:cubicBezTo>
                      <a:pt x="4941" y="20569"/>
                      <a:pt x="5127" y="20569"/>
                      <a:pt x="5127" y="20569"/>
                    </a:cubicBezTo>
                    <a:cubicBezTo>
                      <a:pt x="5127" y="20628"/>
                      <a:pt x="5127" y="20687"/>
                      <a:pt x="5127" y="20804"/>
                    </a:cubicBezTo>
                    <a:close/>
                    <a:moveTo>
                      <a:pt x="12172" y="26"/>
                    </a:moveTo>
                    <a:cubicBezTo>
                      <a:pt x="12172" y="26"/>
                      <a:pt x="12080" y="143"/>
                      <a:pt x="12080" y="202"/>
                    </a:cubicBezTo>
                    <a:cubicBezTo>
                      <a:pt x="12172" y="260"/>
                      <a:pt x="12172" y="202"/>
                      <a:pt x="12265" y="319"/>
                    </a:cubicBezTo>
                    <a:cubicBezTo>
                      <a:pt x="11709" y="437"/>
                      <a:pt x="11987" y="319"/>
                      <a:pt x="11802" y="671"/>
                    </a:cubicBezTo>
                    <a:cubicBezTo>
                      <a:pt x="11709" y="613"/>
                      <a:pt x="11616" y="671"/>
                      <a:pt x="11523" y="671"/>
                    </a:cubicBezTo>
                    <a:cubicBezTo>
                      <a:pt x="11523" y="671"/>
                      <a:pt x="11431" y="495"/>
                      <a:pt x="11431" y="495"/>
                    </a:cubicBezTo>
                    <a:cubicBezTo>
                      <a:pt x="11060" y="437"/>
                      <a:pt x="10967" y="495"/>
                      <a:pt x="10689" y="437"/>
                    </a:cubicBezTo>
                    <a:cubicBezTo>
                      <a:pt x="10689" y="495"/>
                      <a:pt x="10596" y="554"/>
                      <a:pt x="10689" y="554"/>
                    </a:cubicBezTo>
                    <a:cubicBezTo>
                      <a:pt x="10782" y="613"/>
                      <a:pt x="10782" y="671"/>
                      <a:pt x="10782" y="671"/>
                    </a:cubicBezTo>
                    <a:cubicBezTo>
                      <a:pt x="10967" y="671"/>
                      <a:pt x="11245" y="671"/>
                      <a:pt x="11523" y="671"/>
                    </a:cubicBezTo>
                    <a:cubicBezTo>
                      <a:pt x="11523" y="730"/>
                      <a:pt x="11523" y="789"/>
                      <a:pt x="11523" y="789"/>
                    </a:cubicBezTo>
                    <a:cubicBezTo>
                      <a:pt x="11431" y="847"/>
                      <a:pt x="11523" y="847"/>
                      <a:pt x="11431" y="906"/>
                    </a:cubicBezTo>
                    <a:cubicBezTo>
                      <a:pt x="11338" y="906"/>
                      <a:pt x="11245" y="906"/>
                      <a:pt x="11060" y="906"/>
                    </a:cubicBezTo>
                    <a:cubicBezTo>
                      <a:pt x="11060" y="965"/>
                      <a:pt x="11060" y="1082"/>
                      <a:pt x="11060" y="1141"/>
                    </a:cubicBezTo>
                    <a:cubicBezTo>
                      <a:pt x="11153" y="1141"/>
                      <a:pt x="11616" y="1258"/>
                      <a:pt x="11802" y="1258"/>
                    </a:cubicBezTo>
                    <a:cubicBezTo>
                      <a:pt x="11894" y="1258"/>
                      <a:pt x="12172" y="1141"/>
                      <a:pt x="12172" y="1141"/>
                    </a:cubicBezTo>
                    <a:cubicBezTo>
                      <a:pt x="12543" y="1082"/>
                      <a:pt x="13007" y="1141"/>
                      <a:pt x="13285" y="1141"/>
                    </a:cubicBezTo>
                    <a:cubicBezTo>
                      <a:pt x="13192" y="1258"/>
                      <a:pt x="13192" y="1258"/>
                      <a:pt x="13192" y="1258"/>
                    </a:cubicBezTo>
                    <a:cubicBezTo>
                      <a:pt x="12914" y="1317"/>
                      <a:pt x="12636" y="1258"/>
                      <a:pt x="12358" y="1317"/>
                    </a:cubicBezTo>
                    <a:cubicBezTo>
                      <a:pt x="12358" y="1317"/>
                      <a:pt x="12358" y="1434"/>
                      <a:pt x="12358" y="1434"/>
                    </a:cubicBezTo>
                    <a:cubicBezTo>
                      <a:pt x="12358" y="1434"/>
                      <a:pt x="12080" y="1434"/>
                      <a:pt x="12172" y="1376"/>
                    </a:cubicBezTo>
                    <a:cubicBezTo>
                      <a:pt x="11987" y="1376"/>
                      <a:pt x="11987" y="1376"/>
                      <a:pt x="11802" y="1317"/>
                    </a:cubicBezTo>
                    <a:cubicBezTo>
                      <a:pt x="11802" y="1376"/>
                      <a:pt x="11802" y="1376"/>
                      <a:pt x="11709" y="1376"/>
                    </a:cubicBezTo>
                    <a:cubicBezTo>
                      <a:pt x="11802" y="1493"/>
                      <a:pt x="11709" y="1610"/>
                      <a:pt x="11894" y="1610"/>
                    </a:cubicBezTo>
                    <a:cubicBezTo>
                      <a:pt x="12265" y="1728"/>
                      <a:pt x="12543" y="1610"/>
                      <a:pt x="12914" y="1610"/>
                    </a:cubicBezTo>
                    <a:cubicBezTo>
                      <a:pt x="13099" y="1728"/>
                      <a:pt x="13099" y="1728"/>
                      <a:pt x="13099" y="1728"/>
                    </a:cubicBezTo>
                    <a:cubicBezTo>
                      <a:pt x="13192" y="1728"/>
                      <a:pt x="13470" y="1669"/>
                      <a:pt x="13656" y="1728"/>
                    </a:cubicBezTo>
                    <a:cubicBezTo>
                      <a:pt x="13656" y="1728"/>
                      <a:pt x="13748" y="1845"/>
                      <a:pt x="13841" y="1845"/>
                    </a:cubicBezTo>
                    <a:cubicBezTo>
                      <a:pt x="13934" y="1845"/>
                      <a:pt x="14119" y="1787"/>
                      <a:pt x="14305" y="1845"/>
                    </a:cubicBezTo>
                    <a:cubicBezTo>
                      <a:pt x="14397" y="1845"/>
                      <a:pt x="14768" y="1963"/>
                      <a:pt x="14953" y="1963"/>
                    </a:cubicBezTo>
                    <a:cubicBezTo>
                      <a:pt x="15232" y="1963"/>
                      <a:pt x="15417" y="1904"/>
                      <a:pt x="15695" y="1904"/>
                    </a:cubicBezTo>
                    <a:cubicBezTo>
                      <a:pt x="15695" y="1904"/>
                      <a:pt x="15973" y="1963"/>
                      <a:pt x="16159" y="1963"/>
                    </a:cubicBezTo>
                    <a:cubicBezTo>
                      <a:pt x="16437" y="1904"/>
                      <a:pt x="16344" y="1610"/>
                      <a:pt x="16344" y="1610"/>
                    </a:cubicBezTo>
                    <a:cubicBezTo>
                      <a:pt x="16437" y="1552"/>
                      <a:pt x="17086" y="1552"/>
                      <a:pt x="17178" y="1493"/>
                    </a:cubicBezTo>
                    <a:cubicBezTo>
                      <a:pt x="17178" y="1493"/>
                      <a:pt x="17271" y="1434"/>
                      <a:pt x="17364" y="1434"/>
                    </a:cubicBezTo>
                    <a:cubicBezTo>
                      <a:pt x="17456" y="1434"/>
                      <a:pt x="17178" y="1376"/>
                      <a:pt x="17178" y="1376"/>
                    </a:cubicBezTo>
                    <a:cubicBezTo>
                      <a:pt x="17178" y="1376"/>
                      <a:pt x="17178" y="1258"/>
                      <a:pt x="17178" y="1258"/>
                    </a:cubicBezTo>
                    <a:cubicBezTo>
                      <a:pt x="17364" y="1258"/>
                      <a:pt x="17456" y="1258"/>
                      <a:pt x="17642" y="1258"/>
                    </a:cubicBezTo>
                    <a:cubicBezTo>
                      <a:pt x="17642" y="1258"/>
                      <a:pt x="18105" y="789"/>
                      <a:pt x="18198" y="671"/>
                    </a:cubicBezTo>
                    <a:cubicBezTo>
                      <a:pt x="17827" y="730"/>
                      <a:pt x="17827" y="730"/>
                      <a:pt x="17549" y="671"/>
                    </a:cubicBezTo>
                    <a:cubicBezTo>
                      <a:pt x="17549" y="671"/>
                      <a:pt x="16993" y="613"/>
                      <a:pt x="16993" y="613"/>
                    </a:cubicBezTo>
                    <a:cubicBezTo>
                      <a:pt x="16900" y="613"/>
                      <a:pt x="17086" y="554"/>
                      <a:pt x="17086" y="554"/>
                    </a:cubicBezTo>
                    <a:cubicBezTo>
                      <a:pt x="17086" y="495"/>
                      <a:pt x="17086" y="495"/>
                      <a:pt x="17086" y="495"/>
                    </a:cubicBezTo>
                    <a:cubicBezTo>
                      <a:pt x="17086" y="437"/>
                      <a:pt x="17086" y="437"/>
                      <a:pt x="17086" y="437"/>
                    </a:cubicBezTo>
                    <a:cubicBezTo>
                      <a:pt x="17086" y="437"/>
                      <a:pt x="16808" y="437"/>
                      <a:pt x="16993" y="437"/>
                    </a:cubicBezTo>
                    <a:cubicBezTo>
                      <a:pt x="16900" y="495"/>
                      <a:pt x="16808" y="554"/>
                      <a:pt x="16808" y="554"/>
                    </a:cubicBezTo>
                    <a:cubicBezTo>
                      <a:pt x="16622" y="554"/>
                      <a:pt x="16715" y="613"/>
                      <a:pt x="16529" y="613"/>
                    </a:cubicBezTo>
                    <a:cubicBezTo>
                      <a:pt x="16159" y="671"/>
                      <a:pt x="16529" y="554"/>
                      <a:pt x="16622" y="437"/>
                    </a:cubicBezTo>
                    <a:cubicBezTo>
                      <a:pt x="16622" y="437"/>
                      <a:pt x="16529" y="378"/>
                      <a:pt x="16622" y="319"/>
                    </a:cubicBezTo>
                    <a:cubicBezTo>
                      <a:pt x="16437" y="378"/>
                      <a:pt x="16251" y="437"/>
                      <a:pt x="16159" y="495"/>
                    </a:cubicBezTo>
                    <a:cubicBezTo>
                      <a:pt x="16066" y="554"/>
                      <a:pt x="16066" y="730"/>
                      <a:pt x="15880" y="730"/>
                    </a:cubicBezTo>
                    <a:cubicBezTo>
                      <a:pt x="15788" y="730"/>
                      <a:pt x="15695" y="730"/>
                      <a:pt x="15602" y="730"/>
                    </a:cubicBezTo>
                    <a:cubicBezTo>
                      <a:pt x="15695" y="437"/>
                      <a:pt x="15695" y="495"/>
                      <a:pt x="15510" y="202"/>
                    </a:cubicBezTo>
                    <a:cubicBezTo>
                      <a:pt x="15417" y="495"/>
                      <a:pt x="15417" y="789"/>
                      <a:pt x="15139" y="437"/>
                    </a:cubicBezTo>
                    <a:cubicBezTo>
                      <a:pt x="14953" y="613"/>
                      <a:pt x="14953" y="613"/>
                      <a:pt x="14768" y="789"/>
                    </a:cubicBezTo>
                    <a:cubicBezTo>
                      <a:pt x="14675" y="730"/>
                      <a:pt x="14490" y="613"/>
                      <a:pt x="14397" y="613"/>
                    </a:cubicBezTo>
                    <a:cubicBezTo>
                      <a:pt x="14305" y="613"/>
                      <a:pt x="14212" y="613"/>
                      <a:pt x="14119" y="613"/>
                    </a:cubicBezTo>
                    <a:cubicBezTo>
                      <a:pt x="14026" y="613"/>
                      <a:pt x="14026" y="495"/>
                      <a:pt x="13934" y="437"/>
                    </a:cubicBezTo>
                    <a:cubicBezTo>
                      <a:pt x="13934" y="437"/>
                      <a:pt x="13748" y="495"/>
                      <a:pt x="13656" y="495"/>
                    </a:cubicBezTo>
                    <a:cubicBezTo>
                      <a:pt x="13656" y="495"/>
                      <a:pt x="13099" y="378"/>
                      <a:pt x="13099" y="319"/>
                    </a:cubicBezTo>
                    <a:cubicBezTo>
                      <a:pt x="12914" y="143"/>
                      <a:pt x="12914" y="143"/>
                      <a:pt x="12914" y="143"/>
                    </a:cubicBezTo>
                    <a:cubicBezTo>
                      <a:pt x="12729" y="84"/>
                      <a:pt x="12636" y="202"/>
                      <a:pt x="12543" y="202"/>
                    </a:cubicBezTo>
                    <a:cubicBezTo>
                      <a:pt x="12450" y="143"/>
                      <a:pt x="12358" y="26"/>
                      <a:pt x="12358" y="26"/>
                    </a:cubicBezTo>
                    <a:cubicBezTo>
                      <a:pt x="12265" y="-33"/>
                      <a:pt x="12172" y="26"/>
                      <a:pt x="12172" y="26"/>
                    </a:cubicBezTo>
                    <a:close/>
                    <a:moveTo>
                      <a:pt x="12914" y="3254"/>
                    </a:moveTo>
                    <a:cubicBezTo>
                      <a:pt x="12821" y="3254"/>
                      <a:pt x="12729" y="3313"/>
                      <a:pt x="12636" y="3371"/>
                    </a:cubicBezTo>
                    <a:cubicBezTo>
                      <a:pt x="12636" y="3313"/>
                      <a:pt x="12636" y="3547"/>
                      <a:pt x="12636" y="3547"/>
                    </a:cubicBezTo>
                    <a:cubicBezTo>
                      <a:pt x="12729" y="3547"/>
                      <a:pt x="12821" y="3547"/>
                      <a:pt x="12821" y="3606"/>
                    </a:cubicBezTo>
                    <a:cubicBezTo>
                      <a:pt x="12821" y="3606"/>
                      <a:pt x="12821" y="3724"/>
                      <a:pt x="12729" y="3724"/>
                    </a:cubicBezTo>
                    <a:cubicBezTo>
                      <a:pt x="12729" y="3782"/>
                      <a:pt x="12543" y="3782"/>
                      <a:pt x="12543" y="3841"/>
                    </a:cubicBezTo>
                    <a:cubicBezTo>
                      <a:pt x="12543" y="3841"/>
                      <a:pt x="12636" y="3958"/>
                      <a:pt x="12543" y="3958"/>
                    </a:cubicBezTo>
                    <a:cubicBezTo>
                      <a:pt x="12821" y="3958"/>
                      <a:pt x="13470" y="3782"/>
                      <a:pt x="13656" y="3841"/>
                    </a:cubicBezTo>
                    <a:cubicBezTo>
                      <a:pt x="13656" y="3841"/>
                      <a:pt x="13656" y="3958"/>
                      <a:pt x="13656" y="3958"/>
                    </a:cubicBezTo>
                    <a:cubicBezTo>
                      <a:pt x="13656" y="4017"/>
                      <a:pt x="13656" y="4017"/>
                      <a:pt x="13656" y="4017"/>
                    </a:cubicBezTo>
                    <a:cubicBezTo>
                      <a:pt x="13656" y="4017"/>
                      <a:pt x="13841" y="4017"/>
                      <a:pt x="13934" y="4017"/>
                    </a:cubicBezTo>
                    <a:cubicBezTo>
                      <a:pt x="14119" y="3958"/>
                      <a:pt x="14119" y="3958"/>
                      <a:pt x="14119" y="3958"/>
                    </a:cubicBezTo>
                    <a:cubicBezTo>
                      <a:pt x="14212" y="3900"/>
                      <a:pt x="14397" y="3958"/>
                      <a:pt x="14490" y="3958"/>
                    </a:cubicBezTo>
                    <a:cubicBezTo>
                      <a:pt x="14583" y="3900"/>
                      <a:pt x="14675" y="3841"/>
                      <a:pt x="14768" y="3841"/>
                    </a:cubicBezTo>
                    <a:cubicBezTo>
                      <a:pt x="14953" y="3782"/>
                      <a:pt x="15139" y="3841"/>
                      <a:pt x="15324" y="3841"/>
                    </a:cubicBezTo>
                    <a:cubicBezTo>
                      <a:pt x="15324" y="3841"/>
                      <a:pt x="15510" y="3724"/>
                      <a:pt x="15510" y="3724"/>
                    </a:cubicBezTo>
                    <a:cubicBezTo>
                      <a:pt x="15602" y="3665"/>
                      <a:pt x="15417" y="3547"/>
                      <a:pt x="15510" y="3489"/>
                    </a:cubicBezTo>
                    <a:cubicBezTo>
                      <a:pt x="15139" y="3547"/>
                      <a:pt x="14953" y="3606"/>
                      <a:pt x="14675" y="3489"/>
                    </a:cubicBezTo>
                    <a:cubicBezTo>
                      <a:pt x="14397" y="3430"/>
                      <a:pt x="14305" y="3137"/>
                      <a:pt x="13841" y="3137"/>
                    </a:cubicBezTo>
                    <a:cubicBezTo>
                      <a:pt x="13748" y="3254"/>
                      <a:pt x="13748" y="3254"/>
                      <a:pt x="13748" y="3254"/>
                    </a:cubicBezTo>
                    <a:cubicBezTo>
                      <a:pt x="13470" y="3254"/>
                      <a:pt x="13285" y="3137"/>
                      <a:pt x="13007" y="3195"/>
                    </a:cubicBezTo>
                    <a:lnTo>
                      <a:pt x="12914" y="3254"/>
                    </a:lnTo>
                    <a:close/>
                  </a:path>
                </a:pathLst>
              </a:custGeom>
              <a:solidFill>
                <a:srgbClr val="EBF1DE"/>
              </a:solidFill>
              <a:ln w="3175" cap="rnd">
                <a:solidFill>
                  <a:srgbClr val="9EAD6E"/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 sz="1300"/>
                </a:pPr>
                <a:endParaRPr/>
              </a:p>
            </p:txBody>
          </p:sp>
          <p:sp>
            <p:nvSpPr>
              <p:cNvPr id="164" name="Freeform 118"/>
              <p:cNvSpPr/>
              <p:nvPr/>
            </p:nvSpPr>
            <p:spPr>
              <a:xfrm>
                <a:off x="5551741" y="1538498"/>
                <a:ext cx="134127" cy="18540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292" y="19200"/>
                    </a:moveTo>
                    <a:cubicBezTo>
                      <a:pt x="12877" y="19200"/>
                      <a:pt x="12462" y="18900"/>
                      <a:pt x="12462" y="18600"/>
                    </a:cubicBezTo>
                    <a:cubicBezTo>
                      <a:pt x="12462" y="18600"/>
                      <a:pt x="12462" y="17400"/>
                      <a:pt x="12462" y="17100"/>
                    </a:cubicBezTo>
                    <a:cubicBezTo>
                      <a:pt x="12046" y="16800"/>
                      <a:pt x="9138" y="15900"/>
                      <a:pt x="8723" y="15900"/>
                    </a:cubicBezTo>
                    <a:cubicBezTo>
                      <a:pt x="9138" y="15600"/>
                      <a:pt x="9554" y="15300"/>
                      <a:pt x="9969" y="14700"/>
                    </a:cubicBezTo>
                    <a:cubicBezTo>
                      <a:pt x="9969" y="14400"/>
                      <a:pt x="9554" y="13800"/>
                      <a:pt x="9969" y="13500"/>
                    </a:cubicBezTo>
                    <a:cubicBezTo>
                      <a:pt x="9969" y="13200"/>
                      <a:pt x="11631" y="12900"/>
                      <a:pt x="12462" y="12600"/>
                    </a:cubicBezTo>
                    <a:cubicBezTo>
                      <a:pt x="12877" y="12300"/>
                      <a:pt x="13708" y="10800"/>
                      <a:pt x="14123" y="10500"/>
                    </a:cubicBezTo>
                    <a:cubicBezTo>
                      <a:pt x="14538" y="10500"/>
                      <a:pt x="15369" y="10500"/>
                      <a:pt x="15785" y="10500"/>
                    </a:cubicBezTo>
                    <a:cubicBezTo>
                      <a:pt x="16200" y="10200"/>
                      <a:pt x="16200" y="9600"/>
                      <a:pt x="16615" y="9300"/>
                    </a:cubicBezTo>
                    <a:cubicBezTo>
                      <a:pt x="17031" y="9300"/>
                      <a:pt x="17446" y="9300"/>
                      <a:pt x="17446" y="9300"/>
                    </a:cubicBezTo>
                    <a:cubicBezTo>
                      <a:pt x="17862" y="8100"/>
                      <a:pt x="16615" y="7200"/>
                      <a:pt x="17031" y="6000"/>
                    </a:cubicBezTo>
                    <a:cubicBezTo>
                      <a:pt x="17031" y="5700"/>
                      <a:pt x="17446" y="5700"/>
                      <a:pt x="17862" y="5700"/>
                    </a:cubicBezTo>
                    <a:cubicBezTo>
                      <a:pt x="17862" y="5700"/>
                      <a:pt x="17862" y="4800"/>
                      <a:pt x="18277" y="4800"/>
                    </a:cubicBezTo>
                    <a:cubicBezTo>
                      <a:pt x="18277" y="4500"/>
                      <a:pt x="19108" y="4800"/>
                      <a:pt x="19523" y="4800"/>
                    </a:cubicBezTo>
                    <a:cubicBezTo>
                      <a:pt x="19938" y="4500"/>
                      <a:pt x="21185" y="2700"/>
                      <a:pt x="21600" y="2700"/>
                    </a:cubicBezTo>
                    <a:cubicBezTo>
                      <a:pt x="21600" y="2700"/>
                      <a:pt x="21600" y="2700"/>
                      <a:pt x="21600" y="2700"/>
                    </a:cubicBezTo>
                    <a:cubicBezTo>
                      <a:pt x="19108" y="0"/>
                      <a:pt x="19108" y="0"/>
                      <a:pt x="19108" y="0"/>
                    </a:cubicBezTo>
                    <a:cubicBezTo>
                      <a:pt x="18692" y="1800"/>
                      <a:pt x="18692" y="1800"/>
                      <a:pt x="18692" y="1800"/>
                    </a:cubicBezTo>
                    <a:cubicBezTo>
                      <a:pt x="17031" y="2400"/>
                      <a:pt x="17031" y="2400"/>
                      <a:pt x="17031" y="2400"/>
                    </a:cubicBezTo>
                    <a:cubicBezTo>
                      <a:pt x="17031" y="3000"/>
                      <a:pt x="17031" y="3000"/>
                      <a:pt x="17031" y="3000"/>
                    </a:cubicBezTo>
                    <a:cubicBezTo>
                      <a:pt x="16200" y="3600"/>
                      <a:pt x="16200" y="3600"/>
                      <a:pt x="16200" y="3600"/>
                    </a:cubicBezTo>
                    <a:cubicBezTo>
                      <a:pt x="14538" y="3600"/>
                      <a:pt x="14538" y="3600"/>
                      <a:pt x="14538" y="3600"/>
                    </a:cubicBezTo>
                    <a:cubicBezTo>
                      <a:pt x="13292" y="4200"/>
                      <a:pt x="13292" y="4200"/>
                      <a:pt x="13292" y="4200"/>
                    </a:cubicBezTo>
                    <a:cubicBezTo>
                      <a:pt x="13292" y="5100"/>
                      <a:pt x="13292" y="5100"/>
                      <a:pt x="13292" y="5100"/>
                    </a:cubicBezTo>
                    <a:cubicBezTo>
                      <a:pt x="13292" y="6000"/>
                      <a:pt x="13292" y="6000"/>
                      <a:pt x="13292" y="6000"/>
                    </a:cubicBezTo>
                    <a:cubicBezTo>
                      <a:pt x="11631" y="5700"/>
                      <a:pt x="11631" y="5700"/>
                      <a:pt x="11631" y="5700"/>
                    </a:cubicBezTo>
                    <a:cubicBezTo>
                      <a:pt x="9969" y="5400"/>
                      <a:pt x="9969" y="5400"/>
                      <a:pt x="9969" y="5400"/>
                    </a:cubicBezTo>
                    <a:cubicBezTo>
                      <a:pt x="9138" y="4500"/>
                      <a:pt x="9138" y="4500"/>
                      <a:pt x="9138" y="4500"/>
                    </a:cubicBezTo>
                    <a:cubicBezTo>
                      <a:pt x="7477" y="4800"/>
                      <a:pt x="7477" y="4800"/>
                      <a:pt x="7477" y="4800"/>
                    </a:cubicBezTo>
                    <a:cubicBezTo>
                      <a:pt x="7892" y="6300"/>
                      <a:pt x="7892" y="6300"/>
                      <a:pt x="7892" y="6300"/>
                    </a:cubicBezTo>
                    <a:cubicBezTo>
                      <a:pt x="5400" y="7800"/>
                      <a:pt x="5400" y="7800"/>
                      <a:pt x="5400" y="7800"/>
                    </a:cubicBezTo>
                    <a:cubicBezTo>
                      <a:pt x="4569" y="9000"/>
                      <a:pt x="4569" y="9000"/>
                      <a:pt x="4569" y="9000"/>
                    </a:cubicBezTo>
                    <a:cubicBezTo>
                      <a:pt x="2908" y="10800"/>
                      <a:pt x="2908" y="10800"/>
                      <a:pt x="2908" y="10800"/>
                    </a:cubicBezTo>
                    <a:cubicBezTo>
                      <a:pt x="1662" y="11700"/>
                      <a:pt x="1662" y="11700"/>
                      <a:pt x="1662" y="11700"/>
                    </a:cubicBezTo>
                    <a:cubicBezTo>
                      <a:pt x="415" y="13500"/>
                      <a:pt x="415" y="13500"/>
                      <a:pt x="415" y="13500"/>
                    </a:cubicBezTo>
                    <a:cubicBezTo>
                      <a:pt x="415" y="13800"/>
                      <a:pt x="415" y="14100"/>
                      <a:pt x="415" y="14100"/>
                    </a:cubicBezTo>
                    <a:cubicBezTo>
                      <a:pt x="831" y="14400"/>
                      <a:pt x="1662" y="14400"/>
                      <a:pt x="2077" y="14700"/>
                    </a:cubicBezTo>
                    <a:cubicBezTo>
                      <a:pt x="1662" y="16200"/>
                      <a:pt x="1662" y="16200"/>
                      <a:pt x="2908" y="17100"/>
                    </a:cubicBezTo>
                    <a:cubicBezTo>
                      <a:pt x="415" y="17700"/>
                      <a:pt x="415" y="17700"/>
                      <a:pt x="0" y="19500"/>
                    </a:cubicBezTo>
                    <a:cubicBezTo>
                      <a:pt x="415" y="19500"/>
                      <a:pt x="1246" y="19800"/>
                      <a:pt x="2077" y="20100"/>
                    </a:cubicBezTo>
                    <a:cubicBezTo>
                      <a:pt x="1246" y="20700"/>
                      <a:pt x="1246" y="20700"/>
                      <a:pt x="2492" y="21300"/>
                    </a:cubicBezTo>
                    <a:cubicBezTo>
                      <a:pt x="2908" y="21600"/>
                      <a:pt x="2908" y="21600"/>
                      <a:pt x="2908" y="21600"/>
                    </a:cubicBezTo>
                    <a:cubicBezTo>
                      <a:pt x="3323" y="21600"/>
                      <a:pt x="3738" y="21000"/>
                      <a:pt x="4154" y="21000"/>
                    </a:cubicBezTo>
                    <a:cubicBezTo>
                      <a:pt x="5400" y="20700"/>
                      <a:pt x="5400" y="21000"/>
                      <a:pt x="6646" y="21000"/>
                    </a:cubicBezTo>
                    <a:cubicBezTo>
                      <a:pt x="8723" y="19500"/>
                      <a:pt x="8723" y="19500"/>
                      <a:pt x="8723" y="19500"/>
                    </a:cubicBezTo>
                    <a:cubicBezTo>
                      <a:pt x="9554" y="19200"/>
                      <a:pt x="9554" y="19200"/>
                      <a:pt x="9554" y="19200"/>
                    </a:cubicBezTo>
                    <a:cubicBezTo>
                      <a:pt x="9554" y="19200"/>
                      <a:pt x="10800" y="19800"/>
                      <a:pt x="11631" y="19800"/>
                    </a:cubicBezTo>
                    <a:cubicBezTo>
                      <a:pt x="12462" y="19800"/>
                      <a:pt x="13292" y="19200"/>
                      <a:pt x="13292" y="19200"/>
                    </a:cubicBezTo>
                    <a:close/>
                  </a:path>
                </a:pathLst>
              </a:custGeom>
              <a:solidFill>
                <a:srgbClr val="EBF1DE"/>
              </a:solidFill>
              <a:ln w="3175" cap="flat">
                <a:solidFill>
                  <a:srgbClr val="9EAD6E"/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 sz="1300"/>
                </a:pPr>
                <a:endParaRPr/>
              </a:p>
            </p:txBody>
          </p:sp>
          <p:sp>
            <p:nvSpPr>
              <p:cNvPr id="165" name="Freeform 119"/>
              <p:cNvSpPr/>
              <p:nvPr/>
            </p:nvSpPr>
            <p:spPr>
              <a:xfrm>
                <a:off x="5551741" y="1538498"/>
                <a:ext cx="134127" cy="18540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292" y="19200"/>
                    </a:moveTo>
                    <a:cubicBezTo>
                      <a:pt x="12877" y="19200"/>
                      <a:pt x="12462" y="18900"/>
                      <a:pt x="12462" y="18600"/>
                    </a:cubicBezTo>
                    <a:cubicBezTo>
                      <a:pt x="12462" y="18600"/>
                      <a:pt x="12462" y="17400"/>
                      <a:pt x="12462" y="17100"/>
                    </a:cubicBezTo>
                    <a:cubicBezTo>
                      <a:pt x="12046" y="16800"/>
                      <a:pt x="9138" y="15900"/>
                      <a:pt x="8723" y="15900"/>
                    </a:cubicBezTo>
                    <a:cubicBezTo>
                      <a:pt x="9138" y="15600"/>
                      <a:pt x="9554" y="15300"/>
                      <a:pt x="9969" y="14700"/>
                    </a:cubicBezTo>
                    <a:cubicBezTo>
                      <a:pt x="9969" y="14400"/>
                      <a:pt x="9554" y="13800"/>
                      <a:pt x="9969" y="13500"/>
                    </a:cubicBezTo>
                    <a:cubicBezTo>
                      <a:pt x="9969" y="13200"/>
                      <a:pt x="11631" y="12900"/>
                      <a:pt x="12462" y="12600"/>
                    </a:cubicBezTo>
                    <a:cubicBezTo>
                      <a:pt x="12877" y="12300"/>
                      <a:pt x="13708" y="10800"/>
                      <a:pt x="14123" y="10500"/>
                    </a:cubicBezTo>
                    <a:cubicBezTo>
                      <a:pt x="14538" y="10500"/>
                      <a:pt x="15369" y="10500"/>
                      <a:pt x="15785" y="10500"/>
                    </a:cubicBezTo>
                    <a:cubicBezTo>
                      <a:pt x="16200" y="10200"/>
                      <a:pt x="16200" y="9600"/>
                      <a:pt x="16615" y="9300"/>
                    </a:cubicBezTo>
                    <a:cubicBezTo>
                      <a:pt x="17031" y="9300"/>
                      <a:pt x="17446" y="9300"/>
                      <a:pt x="17446" y="9300"/>
                    </a:cubicBezTo>
                    <a:cubicBezTo>
                      <a:pt x="17862" y="8100"/>
                      <a:pt x="16615" y="7200"/>
                      <a:pt x="17031" y="6000"/>
                    </a:cubicBezTo>
                    <a:cubicBezTo>
                      <a:pt x="17031" y="5700"/>
                      <a:pt x="17446" y="5700"/>
                      <a:pt x="17862" y="5700"/>
                    </a:cubicBezTo>
                    <a:cubicBezTo>
                      <a:pt x="17862" y="5700"/>
                      <a:pt x="17862" y="4800"/>
                      <a:pt x="18277" y="4800"/>
                    </a:cubicBezTo>
                    <a:cubicBezTo>
                      <a:pt x="18277" y="4500"/>
                      <a:pt x="19108" y="4800"/>
                      <a:pt x="19523" y="4800"/>
                    </a:cubicBezTo>
                    <a:cubicBezTo>
                      <a:pt x="19938" y="4500"/>
                      <a:pt x="21185" y="2700"/>
                      <a:pt x="21600" y="2700"/>
                    </a:cubicBezTo>
                    <a:cubicBezTo>
                      <a:pt x="21600" y="2700"/>
                      <a:pt x="21600" y="2700"/>
                      <a:pt x="21600" y="2700"/>
                    </a:cubicBezTo>
                    <a:cubicBezTo>
                      <a:pt x="19108" y="0"/>
                      <a:pt x="19108" y="0"/>
                      <a:pt x="19108" y="0"/>
                    </a:cubicBezTo>
                    <a:cubicBezTo>
                      <a:pt x="18692" y="1800"/>
                      <a:pt x="18692" y="1800"/>
                      <a:pt x="18692" y="1800"/>
                    </a:cubicBezTo>
                    <a:cubicBezTo>
                      <a:pt x="17031" y="2400"/>
                      <a:pt x="17031" y="2400"/>
                      <a:pt x="17031" y="2400"/>
                    </a:cubicBezTo>
                    <a:cubicBezTo>
                      <a:pt x="17031" y="3000"/>
                      <a:pt x="17031" y="3000"/>
                      <a:pt x="17031" y="3000"/>
                    </a:cubicBezTo>
                    <a:cubicBezTo>
                      <a:pt x="16200" y="3600"/>
                      <a:pt x="16200" y="3600"/>
                      <a:pt x="16200" y="3600"/>
                    </a:cubicBezTo>
                    <a:cubicBezTo>
                      <a:pt x="14538" y="3600"/>
                      <a:pt x="14538" y="3600"/>
                      <a:pt x="14538" y="3600"/>
                    </a:cubicBezTo>
                    <a:cubicBezTo>
                      <a:pt x="13292" y="4200"/>
                      <a:pt x="13292" y="4200"/>
                      <a:pt x="13292" y="4200"/>
                    </a:cubicBezTo>
                    <a:cubicBezTo>
                      <a:pt x="13292" y="5100"/>
                      <a:pt x="13292" y="5100"/>
                      <a:pt x="13292" y="5100"/>
                    </a:cubicBezTo>
                    <a:cubicBezTo>
                      <a:pt x="13292" y="6000"/>
                      <a:pt x="13292" y="6000"/>
                      <a:pt x="13292" y="6000"/>
                    </a:cubicBezTo>
                    <a:cubicBezTo>
                      <a:pt x="11631" y="5700"/>
                      <a:pt x="11631" y="5700"/>
                      <a:pt x="11631" y="5700"/>
                    </a:cubicBezTo>
                    <a:cubicBezTo>
                      <a:pt x="9969" y="5400"/>
                      <a:pt x="9969" y="5400"/>
                      <a:pt x="9969" y="5400"/>
                    </a:cubicBezTo>
                    <a:cubicBezTo>
                      <a:pt x="9138" y="4500"/>
                      <a:pt x="9138" y="4500"/>
                      <a:pt x="9138" y="4500"/>
                    </a:cubicBezTo>
                    <a:cubicBezTo>
                      <a:pt x="7477" y="4800"/>
                      <a:pt x="7477" y="4800"/>
                      <a:pt x="7477" y="4800"/>
                    </a:cubicBezTo>
                    <a:cubicBezTo>
                      <a:pt x="7892" y="6300"/>
                      <a:pt x="7892" y="6300"/>
                      <a:pt x="7892" y="6300"/>
                    </a:cubicBezTo>
                    <a:cubicBezTo>
                      <a:pt x="5400" y="7800"/>
                      <a:pt x="5400" y="7800"/>
                      <a:pt x="5400" y="7800"/>
                    </a:cubicBezTo>
                    <a:cubicBezTo>
                      <a:pt x="4569" y="9000"/>
                      <a:pt x="4569" y="9000"/>
                      <a:pt x="4569" y="9000"/>
                    </a:cubicBezTo>
                    <a:cubicBezTo>
                      <a:pt x="2908" y="10800"/>
                      <a:pt x="2908" y="10800"/>
                      <a:pt x="2908" y="10800"/>
                    </a:cubicBezTo>
                    <a:cubicBezTo>
                      <a:pt x="1662" y="11700"/>
                      <a:pt x="1662" y="11700"/>
                      <a:pt x="1662" y="11700"/>
                    </a:cubicBezTo>
                    <a:cubicBezTo>
                      <a:pt x="415" y="13500"/>
                      <a:pt x="415" y="13500"/>
                      <a:pt x="415" y="13500"/>
                    </a:cubicBezTo>
                    <a:cubicBezTo>
                      <a:pt x="415" y="13800"/>
                      <a:pt x="415" y="14100"/>
                      <a:pt x="415" y="14100"/>
                    </a:cubicBezTo>
                    <a:cubicBezTo>
                      <a:pt x="831" y="14400"/>
                      <a:pt x="1662" y="14400"/>
                      <a:pt x="2077" y="14700"/>
                    </a:cubicBezTo>
                    <a:cubicBezTo>
                      <a:pt x="1662" y="16200"/>
                      <a:pt x="1662" y="16200"/>
                      <a:pt x="2908" y="17100"/>
                    </a:cubicBezTo>
                    <a:cubicBezTo>
                      <a:pt x="415" y="17700"/>
                      <a:pt x="415" y="17700"/>
                      <a:pt x="0" y="19500"/>
                    </a:cubicBezTo>
                    <a:cubicBezTo>
                      <a:pt x="415" y="19500"/>
                      <a:pt x="1246" y="19800"/>
                      <a:pt x="2077" y="20100"/>
                    </a:cubicBezTo>
                    <a:cubicBezTo>
                      <a:pt x="1246" y="20700"/>
                      <a:pt x="1246" y="20700"/>
                      <a:pt x="2492" y="21300"/>
                    </a:cubicBezTo>
                    <a:cubicBezTo>
                      <a:pt x="2908" y="21600"/>
                      <a:pt x="2908" y="21600"/>
                      <a:pt x="2908" y="21600"/>
                    </a:cubicBezTo>
                    <a:cubicBezTo>
                      <a:pt x="3323" y="21600"/>
                      <a:pt x="3738" y="21000"/>
                      <a:pt x="4154" y="21000"/>
                    </a:cubicBezTo>
                    <a:cubicBezTo>
                      <a:pt x="5400" y="20700"/>
                      <a:pt x="5400" y="21000"/>
                      <a:pt x="6646" y="21000"/>
                    </a:cubicBezTo>
                    <a:cubicBezTo>
                      <a:pt x="8723" y="19500"/>
                      <a:pt x="8723" y="19500"/>
                      <a:pt x="8723" y="19500"/>
                    </a:cubicBezTo>
                    <a:cubicBezTo>
                      <a:pt x="9554" y="19200"/>
                      <a:pt x="9554" y="19200"/>
                      <a:pt x="9554" y="19200"/>
                    </a:cubicBezTo>
                    <a:cubicBezTo>
                      <a:pt x="9554" y="19200"/>
                      <a:pt x="10800" y="19800"/>
                      <a:pt x="11631" y="19800"/>
                    </a:cubicBezTo>
                    <a:cubicBezTo>
                      <a:pt x="12462" y="19800"/>
                      <a:pt x="13292" y="19200"/>
                      <a:pt x="13292" y="19200"/>
                    </a:cubicBezTo>
                    <a:close/>
                  </a:path>
                </a:pathLst>
              </a:custGeom>
              <a:solidFill>
                <a:srgbClr val="EBF1DE"/>
              </a:solidFill>
              <a:ln w="3175" cap="rnd">
                <a:solidFill>
                  <a:srgbClr val="9EAD6E"/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 sz="1300"/>
                </a:pPr>
                <a:endParaRPr/>
              </a:p>
            </p:txBody>
          </p:sp>
          <p:sp>
            <p:nvSpPr>
              <p:cNvPr id="166" name="Freeform 120"/>
              <p:cNvSpPr/>
              <p:nvPr/>
            </p:nvSpPr>
            <p:spPr>
              <a:xfrm>
                <a:off x="2835740" y="2394534"/>
                <a:ext cx="266240" cy="28140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333" h="21600" extrusionOk="0">
                    <a:moveTo>
                      <a:pt x="10224" y="20609"/>
                    </a:moveTo>
                    <a:cubicBezTo>
                      <a:pt x="10224" y="19817"/>
                      <a:pt x="10224" y="19817"/>
                      <a:pt x="10224" y="19817"/>
                    </a:cubicBezTo>
                    <a:cubicBezTo>
                      <a:pt x="10430" y="19222"/>
                      <a:pt x="10430" y="19222"/>
                      <a:pt x="10430" y="19222"/>
                    </a:cubicBezTo>
                    <a:cubicBezTo>
                      <a:pt x="10430" y="19222"/>
                      <a:pt x="10224" y="19024"/>
                      <a:pt x="10224" y="18628"/>
                    </a:cubicBezTo>
                    <a:cubicBezTo>
                      <a:pt x="10224" y="18231"/>
                      <a:pt x="10019" y="18231"/>
                      <a:pt x="10430" y="18033"/>
                    </a:cubicBezTo>
                    <a:cubicBezTo>
                      <a:pt x="10636" y="18033"/>
                      <a:pt x="10636" y="17439"/>
                      <a:pt x="10842" y="16844"/>
                    </a:cubicBezTo>
                    <a:cubicBezTo>
                      <a:pt x="10842" y="16448"/>
                      <a:pt x="11664" y="16646"/>
                      <a:pt x="12076" y="16250"/>
                    </a:cubicBezTo>
                    <a:cubicBezTo>
                      <a:pt x="12487" y="15853"/>
                      <a:pt x="12693" y="16051"/>
                      <a:pt x="12693" y="16051"/>
                    </a:cubicBezTo>
                    <a:cubicBezTo>
                      <a:pt x="12693" y="16051"/>
                      <a:pt x="12899" y="16051"/>
                      <a:pt x="13310" y="16250"/>
                    </a:cubicBezTo>
                    <a:cubicBezTo>
                      <a:pt x="13722" y="16448"/>
                      <a:pt x="13516" y="17042"/>
                      <a:pt x="13516" y="17439"/>
                    </a:cubicBezTo>
                    <a:cubicBezTo>
                      <a:pt x="14339" y="17637"/>
                      <a:pt x="14339" y="16646"/>
                      <a:pt x="14750" y="16448"/>
                    </a:cubicBezTo>
                    <a:cubicBezTo>
                      <a:pt x="15162" y="16250"/>
                      <a:pt x="14750" y="15853"/>
                      <a:pt x="14750" y="15457"/>
                    </a:cubicBezTo>
                    <a:cubicBezTo>
                      <a:pt x="14750" y="15061"/>
                      <a:pt x="14956" y="14862"/>
                      <a:pt x="15162" y="14268"/>
                    </a:cubicBezTo>
                    <a:cubicBezTo>
                      <a:pt x="15367" y="13872"/>
                      <a:pt x="15779" y="14070"/>
                      <a:pt x="15984" y="13475"/>
                    </a:cubicBezTo>
                    <a:cubicBezTo>
                      <a:pt x="16190" y="12881"/>
                      <a:pt x="15984" y="12881"/>
                      <a:pt x="16396" y="12683"/>
                    </a:cubicBezTo>
                    <a:cubicBezTo>
                      <a:pt x="16807" y="12286"/>
                      <a:pt x="16602" y="12088"/>
                      <a:pt x="16602" y="11494"/>
                    </a:cubicBezTo>
                    <a:cubicBezTo>
                      <a:pt x="16807" y="10899"/>
                      <a:pt x="16807" y="10899"/>
                      <a:pt x="17219" y="10701"/>
                    </a:cubicBezTo>
                    <a:cubicBezTo>
                      <a:pt x="17630" y="10701"/>
                      <a:pt x="18247" y="10305"/>
                      <a:pt x="18453" y="10106"/>
                    </a:cubicBezTo>
                    <a:cubicBezTo>
                      <a:pt x="18864" y="9908"/>
                      <a:pt x="18453" y="9314"/>
                      <a:pt x="18453" y="9314"/>
                    </a:cubicBezTo>
                    <a:cubicBezTo>
                      <a:pt x="18453" y="9314"/>
                      <a:pt x="18453" y="8719"/>
                      <a:pt x="18864" y="8521"/>
                    </a:cubicBezTo>
                    <a:cubicBezTo>
                      <a:pt x="19070" y="8521"/>
                      <a:pt x="19070" y="8125"/>
                      <a:pt x="19276" y="7728"/>
                    </a:cubicBezTo>
                    <a:cubicBezTo>
                      <a:pt x="19482" y="7332"/>
                      <a:pt x="19070" y="7134"/>
                      <a:pt x="19482" y="6936"/>
                    </a:cubicBezTo>
                    <a:cubicBezTo>
                      <a:pt x="19687" y="6539"/>
                      <a:pt x="20099" y="6143"/>
                      <a:pt x="20099" y="5945"/>
                    </a:cubicBezTo>
                    <a:cubicBezTo>
                      <a:pt x="20099" y="5549"/>
                      <a:pt x="20304" y="5549"/>
                      <a:pt x="20716" y="5549"/>
                    </a:cubicBezTo>
                    <a:cubicBezTo>
                      <a:pt x="21127" y="5549"/>
                      <a:pt x="21333" y="4161"/>
                      <a:pt x="21333" y="3963"/>
                    </a:cubicBezTo>
                    <a:cubicBezTo>
                      <a:pt x="21333" y="3567"/>
                      <a:pt x="20716" y="3369"/>
                      <a:pt x="20716" y="3369"/>
                    </a:cubicBezTo>
                    <a:cubicBezTo>
                      <a:pt x="20922" y="1783"/>
                      <a:pt x="20922" y="1783"/>
                      <a:pt x="20922" y="1783"/>
                    </a:cubicBezTo>
                    <a:cubicBezTo>
                      <a:pt x="19893" y="0"/>
                      <a:pt x="19893" y="0"/>
                      <a:pt x="19893" y="0"/>
                    </a:cubicBezTo>
                    <a:cubicBezTo>
                      <a:pt x="18864" y="396"/>
                      <a:pt x="18864" y="396"/>
                      <a:pt x="18864" y="396"/>
                    </a:cubicBezTo>
                    <a:cubicBezTo>
                      <a:pt x="18864" y="396"/>
                      <a:pt x="18453" y="1189"/>
                      <a:pt x="17836" y="1189"/>
                    </a:cubicBezTo>
                    <a:cubicBezTo>
                      <a:pt x="17219" y="1189"/>
                      <a:pt x="16602" y="1387"/>
                      <a:pt x="15779" y="1189"/>
                    </a:cubicBezTo>
                    <a:cubicBezTo>
                      <a:pt x="14956" y="793"/>
                      <a:pt x="14339" y="1189"/>
                      <a:pt x="13927" y="1189"/>
                    </a:cubicBezTo>
                    <a:cubicBezTo>
                      <a:pt x="13516" y="1189"/>
                      <a:pt x="12899" y="1387"/>
                      <a:pt x="12693" y="1783"/>
                    </a:cubicBezTo>
                    <a:cubicBezTo>
                      <a:pt x="12693" y="1982"/>
                      <a:pt x="12076" y="1783"/>
                      <a:pt x="11047" y="1783"/>
                    </a:cubicBezTo>
                    <a:cubicBezTo>
                      <a:pt x="10019" y="1783"/>
                      <a:pt x="10430" y="1585"/>
                      <a:pt x="10224" y="1387"/>
                    </a:cubicBezTo>
                    <a:cubicBezTo>
                      <a:pt x="9813" y="991"/>
                      <a:pt x="9196" y="1189"/>
                      <a:pt x="8784" y="1387"/>
                    </a:cubicBezTo>
                    <a:cubicBezTo>
                      <a:pt x="8373" y="1783"/>
                      <a:pt x="7550" y="1585"/>
                      <a:pt x="7550" y="1585"/>
                    </a:cubicBezTo>
                    <a:cubicBezTo>
                      <a:pt x="7550" y="1585"/>
                      <a:pt x="7139" y="594"/>
                      <a:pt x="6727" y="594"/>
                    </a:cubicBezTo>
                    <a:cubicBezTo>
                      <a:pt x="6316" y="594"/>
                      <a:pt x="6316" y="198"/>
                      <a:pt x="5904" y="198"/>
                    </a:cubicBezTo>
                    <a:cubicBezTo>
                      <a:pt x="5287" y="198"/>
                      <a:pt x="4876" y="198"/>
                      <a:pt x="4464" y="396"/>
                    </a:cubicBezTo>
                    <a:cubicBezTo>
                      <a:pt x="3847" y="594"/>
                      <a:pt x="2613" y="1189"/>
                      <a:pt x="2613" y="1189"/>
                    </a:cubicBezTo>
                    <a:cubicBezTo>
                      <a:pt x="2613" y="1189"/>
                      <a:pt x="2613" y="1783"/>
                      <a:pt x="2613" y="2180"/>
                    </a:cubicBezTo>
                    <a:cubicBezTo>
                      <a:pt x="2613" y="2576"/>
                      <a:pt x="1790" y="3171"/>
                      <a:pt x="1790" y="3171"/>
                    </a:cubicBezTo>
                    <a:cubicBezTo>
                      <a:pt x="1173" y="4558"/>
                      <a:pt x="1173" y="4558"/>
                      <a:pt x="1173" y="4558"/>
                    </a:cubicBezTo>
                    <a:cubicBezTo>
                      <a:pt x="1173" y="4558"/>
                      <a:pt x="1379" y="5350"/>
                      <a:pt x="1173" y="5549"/>
                    </a:cubicBezTo>
                    <a:cubicBezTo>
                      <a:pt x="762" y="5747"/>
                      <a:pt x="967" y="5945"/>
                      <a:pt x="1379" y="6143"/>
                    </a:cubicBezTo>
                    <a:cubicBezTo>
                      <a:pt x="1790" y="6341"/>
                      <a:pt x="1790" y="6539"/>
                      <a:pt x="1584" y="7134"/>
                    </a:cubicBezTo>
                    <a:cubicBezTo>
                      <a:pt x="1379" y="7728"/>
                      <a:pt x="1790" y="8125"/>
                      <a:pt x="1584" y="8125"/>
                    </a:cubicBezTo>
                    <a:cubicBezTo>
                      <a:pt x="1173" y="8125"/>
                      <a:pt x="1173" y="8323"/>
                      <a:pt x="1173" y="8917"/>
                    </a:cubicBezTo>
                    <a:cubicBezTo>
                      <a:pt x="1173" y="9314"/>
                      <a:pt x="1173" y="9512"/>
                      <a:pt x="967" y="9908"/>
                    </a:cubicBezTo>
                    <a:cubicBezTo>
                      <a:pt x="762" y="10305"/>
                      <a:pt x="350" y="10305"/>
                      <a:pt x="762" y="10701"/>
                    </a:cubicBezTo>
                    <a:cubicBezTo>
                      <a:pt x="967" y="11097"/>
                      <a:pt x="762" y="11494"/>
                      <a:pt x="350" y="11295"/>
                    </a:cubicBezTo>
                    <a:cubicBezTo>
                      <a:pt x="-61" y="11097"/>
                      <a:pt x="-61" y="11494"/>
                      <a:pt x="144" y="11890"/>
                    </a:cubicBezTo>
                    <a:cubicBezTo>
                      <a:pt x="350" y="12286"/>
                      <a:pt x="-267" y="13872"/>
                      <a:pt x="144" y="14268"/>
                    </a:cubicBezTo>
                    <a:cubicBezTo>
                      <a:pt x="350" y="14664"/>
                      <a:pt x="350" y="15061"/>
                      <a:pt x="350" y="15457"/>
                    </a:cubicBezTo>
                    <a:cubicBezTo>
                      <a:pt x="350" y="15853"/>
                      <a:pt x="144" y="16844"/>
                      <a:pt x="144" y="16844"/>
                    </a:cubicBezTo>
                    <a:cubicBezTo>
                      <a:pt x="762" y="16646"/>
                      <a:pt x="1379" y="16646"/>
                      <a:pt x="1584" y="16646"/>
                    </a:cubicBezTo>
                    <a:cubicBezTo>
                      <a:pt x="1584" y="16646"/>
                      <a:pt x="1379" y="16844"/>
                      <a:pt x="1379" y="17042"/>
                    </a:cubicBezTo>
                    <a:cubicBezTo>
                      <a:pt x="1790" y="17042"/>
                      <a:pt x="2819" y="16844"/>
                      <a:pt x="3230" y="17042"/>
                    </a:cubicBezTo>
                    <a:cubicBezTo>
                      <a:pt x="3642" y="17042"/>
                      <a:pt x="3847" y="17835"/>
                      <a:pt x="4259" y="18033"/>
                    </a:cubicBezTo>
                    <a:cubicBezTo>
                      <a:pt x="4464" y="18033"/>
                      <a:pt x="4876" y="18033"/>
                      <a:pt x="4876" y="18033"/>
                    </a:cubicBezTo>
                    <a:cubicBezTo>
                      <a:pt x="4876" y="18033"/>
                      <a:pt x="4876" y="18429"/>
                      <a:pt x="4876" y="18628"/>
                    </a:cubicBezTo>
                    <a:cubicBezTo>
                      <a:pt x="5082" y="18628"/>
                      <a:pt x="5082" y="18628"/>
                      <a:pt x="5082" y="18628"/>
                    </a:cubicBezTo>
                    <a:cubicBezTo>
                      <a:pt x="5287" y="18826"/>
                      <a:pt x="5287" y="19024"/>
                      <a:pt x="5493" y="19420"/>
                    </a:cubicBezTo>
                    <a:cubicBezTo>
                      <a:pt x="5493" y="19420"/>
                      <a:pt x="5493" y="19420"/>
                      <a:pt x="5493" y="19420"/>
                    </a:cubicBezTo>
                    <a:cubicBezTo>
                      <a:pt x="5493" y="19420"/>
                      <a:pt x="5287" y="19618"/>
                      <a:pt x="5082" y="19817"/>
                    </a:cubicBezTo>
                    <a:cubicBezTo>
                      <a:pt x="5287" y="20411"/>
                      <a:pt x="5699" y="21006"/>
                      <a:pt x="6110" y="21600"/>
                    </a:cubicBezTo>
                    <a:cubicBezTo>
                      <a:pt x="6727" y="21600"/>
                      <a:pt x="6933" y="21600"/>
                      <a:pt x="7550" y="21402"/>
                    </a:cubicBezTo>
                    <a:cubicBezTo>
                      <a:pt x="7550" y="21204"/>
                      <a:pt x="7550" y="21204"/>
                      <a:pt x="7550" y="21204"/>
                    </a:cubicBezTo>
                    <a:cubicBezTo>
                      <a:pt x="7756" y="21204"/>
                      <a:pt x="7756" y="21402"/>
                      <a:pt x="8167" y="21402"/>
                    </a:cubicBezTo>
                    <a:cubicBezTo>
                      <a:pt x="8373" y="21006"/>
                      <a:pt x="8373" y="21006"/>
                      <a:pt x="8373" y="21006"/>
                    </a:cubicBezTo>
                    <a:cubicBezTo>
                      <a:pt x="8579" y="21006"/>
                      <a:pt x="8373" y="21402"/>
                      <a:pt x="8784" y="21204"/>
                    </a:cubicBezTo>
                    <a:cubicBezTo>
                      <a:pt x="8990" y="21006"/>
                      <a:pt x="8990" y="20609"/>
                      <a:pt x="9196" y="20609"/>
                    </a:cubicBezTo>
                    <a:cubicBezTo>
                      <a:pt x="9196" y="20411"/>
                      <a:pt x="9607" y="20609"/>
                      <a:pt x="9607" y="20609"/>
                    </a:cubicBezTo>
                    <a:cubicBezTo>
                      <a:pt x="9813" y="20807"/>
                      <a:pt x="9813" y="20807"/>
                      <a:pt x="10019" y="21006"/>
                    </a:cubicBezTo>
                    <a:cubicBezTo>
                      <a:pt x="10019" y="20807"/>
                      <a:pt x="10019" y="20411"/>
                      <a:pt x="10224" y="20609"/>
                    </a:cubicBezTo>
                    <a:close/>
                  </a:path>
                </a:pathLst>
              </a:custGeom>
              <a:solidFill>
                <a:srgbClr val="EBF1DE"/>
              </a:solidFill>
              <a:ln w="3175" cap="flat">
                <a:solidFill>
                  <a:srgbClr val="9EAD6E"/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 sz="1300"/>
                </a:pPr>
                <a:endParaRPr/>
              </a:p>
            </p:txBody>
          </p:sp>
          <p:sp>
            <p:nvSpPr>
              <p:cNvPr id="167" name="Freeform 121"/>
              <p:cNvSpPr/>
              <p:nvPr/>
            </p:nvSpPr>
            <p:spPr>
              <a:xfrm>
                <a:off x="2835740" y="2394534"/>
                <a:ext cx="266240" cy="28140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333" h="21600" extrusionOk="0">
                    <a:moveTo>
                      <a:pt x="10224" y="20609"/>
                    </a:moveTo>
                    <a:cubicBezTo>
                      <a:pt x="10224" y="19817"/>
                      <a:pt x="10224" y="19817"/>
                      <a:pt x="10224" y="19817"/>
                    </a:cubicBezTo>
                    <a:cubicBezTo>
                      <a:pt x="10430" y="19222"/>
                      <a:pt x="10430" y="19222"/>
                      <a:pt x="10430" y="19222"/>
                    </a:cubicBezTo>
                    <a:cubicBezTo>
                      <a:pt x="10430" y="19222"/>
                      <a:pt x="10224" y="19024"/>
                      <a:pt x="10224" y="18628"/>
                    </a:cubicBezTo>
                    <a:cubicBezTo>
                      <a:pt x="10224" y="18231"/>
                      <a:pt x="10019" y="18231"/>
                      <a:pt x="10430" y="18033"/>
                    </a:cubicBezTo>
                    <a:cubicBezTo>
                      <a:pt x="10636" y="18033"/>
                      <a:pt x="10636" y="17439"/>
                      <a:pt x="10842" y="16844"/>
                    </a:cubicBezTo>
                    <a:cubicBezTo>
                      <a:pt x="10842" y="16448"/>
                      <a:pt x="11664" y="16646"/>
                      <a:pt x="12076" y="16250"/>
                    </a:cubicBezTo>
                    <a:cubicBezTo>
                      <a:pt x="12487" y="15853"/>
                      <a:pt x="12693" y="16051"/>
                      <a:pt x="12693" y="16051"/>
                    </a:cubicBezTo>
                    <a:cubicBezTo>
                      <a:pt x="12693" y="16051"/>
                      <a:pt x="12899" y="16051"/>
                      <a:pt x="13310" y="16250"/>
                    </a:cubicBezTo>
                    <a:cubicBezTo>
                      <a:pt x="13722" y="16448"/>
                      <a:pt x="13516" y="17042"/>
                      <a:pt x="13516" y="17439"/>
                    </a:cubicBezTo>
                    <a:cubicBezTo>
                      <a:pt x="14339" y="17637"/>
                      <a:pt x="14339" y="16646"/>
                      <a:pt x="14750" y="16448"/>
                    </a:cubicBezTo>
                    <a:cubicBezTo>
                      <a:pt x="15162" y="16250"/>
                      <a:pt x="14750" y="15853"/>
                      <a:pt x="14750" y="15457"/>
                    </a:cubicBezTo>
                    <a:cubicBezTo>
                      <a:pt x="14750" y="15061"/>
                      <a:pt x="14956" y="14862"/>
                      <a:pt x="15162" y="14268"/>
                    </a:cubicBezTo>
                    <a:cubicBezTo>
                      <a:pt x="15367" y="13872"/>
                      <a:pt x="15779" y="14070"/>
                      <a:pt x="15984" y="13475"/>
                    </a:cubicBezTo>
                    <a:cubicBezTo>
                      <a:pt x="16190" y="12881"/>
                      <a:pt x="15984" y="12881"/>
                      <a:pt x="16396" y="12683"/>
                    </a:cubicBezTo>
                    <a:cubicBezTo>
                      <a:pt x="16807" y="12286"/>
                      <a:pt x="16602" y="12088"/>
                      <a:pt x="16602" y="11494"/>
                    </a:cubicBezTo>
                    <a:cubicBezTo>
                      <a:pt x="16807" y="10899"/>
                      <a:pt x="16807" y="10899"/>
                      <a:pt x="17219" y="10701"/>
                    </a:cubicBezTo>
                    <a:cubicBezTo>
                      <a:pt x="17630" y="10701"/>
                      <a:pt x="18247" y="10305"/>
                      <a:pt x="18453" y="10106"/>
                    </a:cubicBezTo>
                    <a:cubicBezTo>
                      <a:pt x="18864" y="9908"/>
                      <a:pt x="18453" y="9314"/>
                      <a:pt x="18453" y="9314"/>
                    </a:cubicBezTo>
                    <a:cubicBezTo>
                      <a:pt x="18453" y="9314"/>
                      <a:pt x="18453" y="8719"/>
                      <a:pt x="18864" y="8521"/>
                    </a:cubicBezTo>
                    <a:cubicBezTo>
                      <a:pt x="19070" y="8521"/>
                      <a:pt x="19070" y="8125"/>
                      <a:pt x="19276" y="7728"/>
                    </a:cubicBezTo>
                    <a:cubicBezTo>
                      <a:pt x="19482" y="7332"/>
                      <a:pt x="19070" y="7134"/>
                      <a:pt x="19482" y="6936"/>
                    </a:cubicBezTo>
                    <a:cubicBezTo>
                      <a:pt x="19687" y="6539"/>
                      <a:pt x="20099" y="6143"/>
                      <a:pt x="20099" y="5945"/>
                    </a:cubicBezTo>
                    <a:cubicBezTo>
                      <a:pt x="20099" y="5549"/>
                      <a:pt x="20304" y="5549"/>
                      <a:pt x="20716" y="5549"/>
                    </a:cubicBezTo>
                    <a:cubicBezTo>
                      <a:pt x="21127" y="5549"/>
                      <a:pt x="21333" y="4161"/>
                      <a:pt x="21333" y="3963"/>
                    </a:cubicBezTo>
                    <a:cubicBezTo>
                      <a:pt x="21333" y="3567"/>
                      <a:pt x="20716" y="3369"/>
                      <a:pt x="20716" y="3369"/>
                    </a:cubicBezTo>
                    <a:cubicBezTo>
                      <a:pt x="20922" y="1783"/>
                      <a:pt x="20922" y="1783"/>
                      <a:pt x="20922" y="1783"/>
                    </a:cubicBezTo>
                    <a:cubicBezTo>
                      <a:pt x="19893" y="0"/>
                      <a:pt x="19893" y="0"/>
                      <a:pt x="19893" y="0"/>
                    </a:cubicBezTo>
                    <a:cubicBezTo>
                      <a:pt x="18864" y="396"/>
                      <a:pt x="18864" y="396"/>
                      <a:pt x="18864" y="396"/>
                    </a:cubicBezTo>
                    <a:cubicBezTo>
                      <a:pt x="18864" y="396"/>
                      <a:pt x="18453" y="1189"/>
                      <a:pt x="17836" y="1189"/>
                    </a:cubicBezTo>
                    <a:cubicBezTo>
                      <a:pt x="17219" y="1189"/>
                      <a:pt x="16602" y="1387"/>
                      <a:pt x="15779" y="1189"/>
                    </a:cubicBezTo>
                    <a:cubicBezTo>
                      <a:pt x="14956" y="793"/>
                      <a:pt x="14339" y="1189"/>
                      <a:pt x="13927" y="1189"/>
                    </a:cubicBezTo>
                    <a:cubicBezTo>
                      <a:pt x="13516" y="1189"/>
                      <a:pt x="12899" y="1387"/>
                      <a:pt x="12693" y="1783"/>
                    </a:cubicBezTo>
                    <a:cubicBezTo>
                      <a:pt x="12693" y="1982"/>
                      <a:pt x="12076" y="1783"/>
                      <a:pt x="11047" y="1783"/>
                    </a:cubicBezTo>
                    <a:cubicBezTo>
                      <a:pt x="10019" y="1783"/>
                      <a:pt x="10430" y="1585"/>
                      <a:pt x="10224" y="1387"/>
                    </a:cubicBezTo>
                    <a:cubicBezTo>
                      <a:pt x="9813" y="991"/>
                      <a:pt x="9196" y="1189"/>
                      <a:pt x="8784" y="1387"/>
                    </a:cubicBezTo>
                    <a:cubicBezTo>
                      <a:pt x="8373" y="1783"/>
                      <a:pt x="7550" y="1585"/>
                      <a:pt x="7550" y="1585"/>
                    </a:cubicBezTo>
                    <a:cubicBezTo>
                      <a:pt x="7550" y="1585"/>
                      <a:pt x="7139" y="594"/>
                      <a:pt x="6727" y="594"/>
                    </a:cubicBezTo>
                    <a:cubicBezTo>
                      <a:pt x="6316" y="594"/>
                      <a:pt x="6316" y="198"/>
                      <a:pt x="5904" y="198"/>
                    </a:cubicBezTo>
                    <a:cubicBezTo>
                      <a:pt x="5287" y="198"/>
                      <a:pt x="4876" y="198"/>
                      <a:pt x="4464" y="396"/>
                    </a:cubicBezTo>
                    <a:cubicBezTo>
                      <a:pt x="3847" y="594"/>
                      <a:pt x="2613" y="1189"/>
                      <a:pt x="2613" y="1189"/>
                    </a:cubicBezTo>
                    <a:cubicBezTo>
                      <a:pt x="2613" y="1189"/>
                      <a:pt x="2613" y="1783"/>
                      <a:pt x="2613" y="2180"/>
                    </a:cubicBezTo>
                    <a:cubicBezTo>
                      <a:pt x="2613" y="2576"/>
                      <a:pt x="1790" y="3171"/>
                      <a:pt x="1790" y="3171"/>
                    </a:cubicBezTo>
                    <a:cubicBezTo>
                      <a:pt x="1173" y="4558"/>
                      <a:pt x="1173" y="4558"/>
                      <a:pt x="1173" y="4558"/>
                    </a:cubicBezTo>
                    <a:cubicBezTo>
                      <a:pt x="1173" y="4558"/>
                      <a:pt x="1379" y="5350"/>
                      <a:pt x="1173" y="5549"/>
                    </a:cubicBezTo>
                    <a:cubicBezTo>
                      <a:pt x="762" y="5747"/>
                      <a:pt x="967" y="5945"/>
                      <a:pt x="1379" y="6143"/>
                    </a:cubicBezTo>
                    <a:cubicBezTo>
                      <a:pt x="1790" y="6341"/>
                      <a:pt x="1790" y="6539"/>
                      <a:pt x="1584" y="7134"/>
                    </a:cubicBezTo>
                    <a:cubicBezTo>
                      <a:pt x="1379" y="7728"/>
                      <a:pt x="1790" y="8125"/>
                      <a:pt x="1584" y="8125"/>
                    </a:cubicBezTo>
                    <a:cubicBezTo>
                      <a:pt x="1173" y="8125"/>
                      <a:pt x="1173" y="8323"/>
                      <a:pt x="1173" y="8917"/>
                    </a:cubicBezTo>
                    <a:cubicBezTo>
                      <a:pt x="1173" y="9314"/>
                      <a:pt x="1173" y="9512"/>
                      <a:pt x="967" y="9908"/>
                    </a:cubicBezTo>
                    <a:cubicBezTo>
                      <a:pt x="762" y="10305"/>
                      <a:pt x="350" y="10305"/>
                      <a:pt x="762" y="10701"/>
                    </a:cubicBezTo>
                    <a:cubicBezTo>
                      <a:pt x="967" y="11097"/>
                      <a:pt x="762" y="11494"/>
                      <a:pt x="350" y="11295"/>
                    </a:cubicBezTo>
                    <a:cubicBezTo>
                      <a:pt x="-61" y="11097"/>
                      <a:pt x="-61" y="11494"/>
                      <a:pt x="144" y="11890"/>
                    </a:cubicBezTo>
                    <a:cubicBezTo>
                      <a:pt x="350" y="12286"/>
                      <a:pt x="-267" y="13872"/>
                      <a:pt x="144" y="14268"/>
                    </a:cubicBezTo>
                    <a:cubicBezTo>
                      <a:pt x="350" y="14664"/>
                      <a:pt x="350" y="15061"/>
                      <a:pt x="350" y="15457"/>
                    </a:cubicBezTo>
                    <a:cubicBezTo>
                      <a:pt x="350" y="15853"/>
                      <a:pt x="144" y="16844"/>
                      <a:pt x="144" y="16844"/>
                    </a:cubicBezTo>
                    <a:cubicBezTo>
                      <a:pt x="762" y="16646"/>
                      <a:pt x="1379" y="16646"/>
                      <a:pt x="1584" y="16646"/>
                    </a:cubicBezTo>
                    <a:cubicBezTo>
                      <a:pt x="1584" y="16646"/>
                      <a:pt x="1379" y="16844"/>
                      <a:pt x="1379" y="17042"/>
                    </a:cubicBezTo>
                    <a:cubicBezTo>
                      <a:pt x="1790" y="17042"/>
                      <a:pt x="2819" y="16844"/>
                      <a:pt x="3230" y="17042"/>
                    </a:cubicBezTo>
                    <a:cubicBezTo>
                      <a:pt x="3642" y="17042"/>
                      <a:pt x="3847" y="17835"/>
                      <a:pt x="4259" y="18033"/>
                    </a:cubicBezTo>
                    <a:cubicBezTo>
                      <a:pt x="4464" y="18033"/>
                      <a:pt x="4876" y="18033"/>
                      <a:pt x="4876" y="18033"/>
                    </a:cubicBezTo>
                    <a:cubicBezTo>
                      <a:pt x="4876" y="18033"/>
                      <a:pt x="4876" y="18429"/>
                      <a:pt x="4876" y="18628"/>
                    </a:cubicBezTo>
                    <a:cubicBezTo>
                      <a:pt x="5082" y="18628"/>
                      <a:pt x="5082" y="18628"/>
                      <a:pt x="5082" y="18628"/>
                    </a:cubicBezTo>
                    <a:cubicBezTo>
                      <a:pt x="5287" y="18826"/>
                      <a:pt x="5287" y="19024"/>
                      <a:pt x="5493" y="19420"/>
                    </a:cubicBezTo>
                    <a:cubicBezTo>
                      <a:pt x="5493" y="19420"/>
                      <a:pt x="5493" y="19420"/>
                      <a:pt x="5493" y="19420"/>
                    </a:cubicBezTo>
                    <a:cubicBezTo>
                      <a:pt x="5493" y="19420"/>
                      <a:pt x="5287" y="19618"/>
                      <a:pt x="5082" y="19817"/>
                    </a:cubicBezTo>
                    <a:cubicBezTo>
                      <a:pt x="5287" y="20411"/>
                      <a:pt x="5699" y="21006"/>
                      <a:pt x="6110" y="21600"/>
                    </a:cubicBezTo>
                    <a:cubicBezTo>
                      <a:pt x="6727" y="21600"/>
                      <a:pt x="6933" y="21600"/>
                      <a:pt x="7550" y="21402"/>
                    </a:cubicBezTo>
                    <a:cubicBezTo>
                      <a:pt x="7550" y="21204"/>
                      <a:pt x="7550" y="21204"/>
                      <a:pt x="7550" y="21204"/>
                    </a:cubicBezTo>
                    <a:cubicBezTo>
                      <a:pt x="7756" y="21204"/>
                      <a:pt x="7756" y="21402"/>
                      <a:pt x="8167" y="21402"/>
                    </a:cubicBezTo>
                    <a:cubicBezTo>
                      <a:pt x="8373" y="21006"/>
                      <a:pt x="8373" y="21006"/>
                      <a:pt x="8373" y="21006"/>
                    </a:cubicBezTo>
                    <a:cubicBezTo>
                      <a:pt x="8579" y="21006"/>
                      <a:pt x="8373" y="21402"/>
                      <a:pt x="8784" y="21204"/>
                    </a:cubicBezTo>
                    <a:cubicBezTo>
                      <a:pt x="8990" y="21006"/>
                      <a:pt x="8990" y="20609"/>
                      <a:pt x="9196" y="20609"/>
                    </a:cubicBezTo>
                    <a:cubicBezTo>
                      <a:pt x="9196" y="20411"/>
                      <a:pt x="9607" y="20609"/>
                      <a:pt x="9607" y="20609"/>
                    </a:cubicBezTo>
                    <a:cubicBezTo>
                      <a:pt x="9813" y="20807"/>
                      <a:pt x="9813" y="20807"/>
                      <a:pt x="10019" y="21006"/>
                    </a:cubicBezTo>
                    <a:cubicBezTo>
                      <a:pt x="10019" y="20807"/>
                      <a:pt x="10019" y="20411"/>
                      <a:pt x="10224" y="20609"/>
                    </a:cubicBezTo>
                    <a:close/>
                  </a:path>
                </a:pathLst>
              </a:custGeom>
              <a:solidFill>
                <a:srgbClr val="EBF1DE"/>
              </a:solidFill>
              <a:ln w="3175" cap="rnd">
                <a:solidFill>
                  <a:srgbClr val="9EAD6E"/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 sz="1300"/>
                </a:pPr>
                <a:endParaRPr/>
              </a:p>
            </p:txBody>
          </p:sp>
          <p:sp>
            <p:nvSpPr>
              <p:cNvPr id="168" name="Freeform 122"/>
              <p:cNvSpPr/>
              <p:nvPr/>
            </p:nvSpPr>
            <p:spPr>
              <a:xfrm>
                <a:off x="2769296" y="2131543"/>
                <a:ext cx="357667" cy="32216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364" h="21600" extrusionOk="0">
                    <a:moveTo>
                      <a:pt x="20057" y="864"/>
                    </a:moveTo>
                    <a:cubicBezTo>
                      <a:pt x="18977" y="1728"/>
                      <a:pt x="18977" y="1728"/>
                      <a:pt x="18977" y="1728"/>
                    </a:cubicBezTo>
                    <a:cubicBezTo>
                      <a:pt x="18823" y="2074"/>
                      <a:pt x="18823" y="2074"/>
                      <a:pt x="18823" y="2074"/>
                    </a:cubicBezTo>
                    <a:cubicBezTo>
                      <a:pt x="15737" y="0"/>
                      <a:pt x="15737" y="0"/>
                      <a:pt x="15737" y="0"/>
                    </a:cubicBezTo>
                    <a:cubicBezTo>
                      <a:pt x="8486" y="6048"/>
                      <a:pt x="8486" y="6048"/>
                      <a:pt x="8486" y="6048"/>
                    </a:cubicBezTo>
                    <a:cubicBezTo>
                      <a:pt x="7714" y="7603"/>
                      <a:pt x="7714" y="7603"/>
                      <a:pt x="7714" y="7603"/>
                    </a:cubicBezTo>
                    <a:cubicBezTo>
                      <a:pt x="5863" y="7949"/>
                      <a:pt x="5863" y="7949"/>
                      <a:pt x="5863" y="7949"/>
                    </a:cubicBezTo>
                    <a:cubicBezTo>
                      <a:pt x="6017" y="12269"/>
                      <a:pt x="6017" y="12269"/>
                      <a:pt x="6017" y="12269"/>
                    </a:cubicBezTo>
                    <a:cubicBezTo>
                      <a:pt x="5554" y="12614"/>
                      <a:pt x="5554" y="12614"/>
                      <a:pt x="5554" y="12614"/>
                    </a:cubicBezTo>
                    <a:cubicBezTo>
                      <a:pt x="5554" y="12614"/>
                      <a:pt x="5554" y="13133"/>
                      <a:pt x="5554" y="13478"/>
                    </a:cubicBezTo>
                    <a:cubicBezTo>
                      <a:pt x="5554" y="13824"/>
                      <a:pt x="5400" y="13824"/>
                      <a:pt x="5400" y="13824"/>
                    </a:cubicBezTo>
                    <a:cubicBezTo>
                      <a:pt x="4629" y="13824"/>
                      <a:pt x="4629" y="13824"/>
                      <a:pt x="4629" y="13824"/>
                    </a:cubicBezTo>
                    <a:cubicBezTo>
                      <a:pt x="4629" y="13824"/>
                      <a:pt x="3394" y="14515"/>
                      <a:pt x="2931" y="14515"/>
                    </a:cubicBezTo>
                    <a:cubicBezTo>
                      <a:pt x="2469" y="14688"/>
                      <a:pt x="1697" y="14688"/>
                      <a:pt x="1543" y="14861"/>
                    </a:cubicBezTo>
                    <a:cubicBezTo>
                      <a:pt x="1234" y="15034"/>
                      <a:pt x="617" y="15034"/>
                      <a:pt x="617" y="15034"/>
                    </a:cubicBezTo>
                    <a:cubicBezTo>
                      <a:pt x="463" y="15379"/>
                      <a:pt x="463" y="15379"/>
                      <a:pt x="463" y="15379"/>
                    </a:cubicBezTo>
                    <a:cubicBezTo>
                      <a:pt x="309" y="15206"/>
                      <a:pt x="309" y="15206"/>
                      <a:pt x="309" y="15206"/>
                    </a:cubicBezTo>
                    <a:cubicBezTo>
                      <a:pt x="0" y="15898"/>
                      <a:pt x="0" y="15898"/>
                      <a:pt x="0" y="15898"/>
                    </a:cubicBezTo>
                    <a:cubicBezTo>
                      <a:pt x="463" y="16589"/>
                      <a:pt x="463" y="16589"/>
                      <a:pt x="463" y="16589"/>
                    </a:cubicBezTo>
                    <a:cubicBezTo>
                      <a:pt x="1389" y="17280"/>
                      <a:pt x="1389" y="17280"/>
                      <a:pt x="1389" y="17280"/>
                    </a:cubicBezTo>
                    <a:cubicBezTo>
                      <a:pt x="1389" y="17798"/>
                      <a:pt x="1389" y="17798"/>
                      <a:pt x="1389" y="17798"/>
                    </a:cubicBezTo>
                    <a:cubicBezTo>
                      <a:pt x="2006" y="19181"/>
                      <a:pt x="2006" y="19181"/>
                      <a:pt x="2006" y="19181"/>
                    </a:cubicBezTo>
                    <a:cubicBezTo>
                      <a:pt x="2006" y="19181"/>
                      <a:pt x="2469" y="19008"/>
                      <a:pt x="2469" y="19181"/>
                    </a:cubicBezTo>
                    <a:cubicBezTo>
                      <a:pt x="2469" y="19526"/>
                      <a:pt x="2314" y="19872"/>
                      <a:pt x="2314" y="19872"/>
                    </a:cubicBezTo>
                    <a:cubicBezTo>
                      <a:pt x="2623" y="21254"/>
                      <a:pt x="2623" y="21254"/>
                      <a:pt x="2623" y="21254"/>
                    </a:cubicBezTo>
                    <a:cubicBezTo>
                      <a:pt x="3240" y="20563"/>
                      <a:pt x="3240" y="20563"/>
                      <a:pt x="3240" y="20563"/>
                    </a:cubicBezTo>
                    <a:cubicBezTo>
                      <a:pt x="3240" y="20563"/>
                      <a:pt x="3549" y="20390"/>
                      <a:pt x="3857" y="20736"/>
                    </a:cubicBezTo>
                    <a:cubicBezTo>
                      <a:pt x="4166" y="20909"/>
                      <a:pt x="4011" y="21254"/>
                      <a:pt x="4011" y="21254"/>
                    </a:cubicBezTo>
                    <a:cubicBezTo>
                      <a:pt x="4783" y="21600"/>
                      <a:pt x="4783" y="21600"/>
                      <a:pt x="4783" y="21600"/>
                    </a:cubicBezTo>
                    <a:cubicBezTo>
                      <a:pt x="5246" y="20390"/>
                      <a:pt x="5246" y="20390"/>
                      <a:pt x="5246" y="20390"/>
                    </a:cubicBezTo>
                    <a:cubicBezTo>
                      <a:pt x="5246" y="20390"/>
                      <a:pt x="5863" y="19872"/>
                      <a:pt x="5863" y="19526"/>
                    </a:cubicBezTo>
                    <a:cubicBezTo>
                      <a:pt x="5863" y="19181"/>
                      <a:pt x="5863" y="18662"/>
                      <a:pt x="5863" y="18662"/>
                    </a:cubicBezTo>
                    <a:cubicBezTo>
                      <a:pt x="5863" y="18662"/>
                      <a:pt x="6789" y="18144"/>
                      <a:pt x="7251" y="17971"/>
                    </a:cubicBezTo>
                    <a:cubicBezTo>
                      <a:pt x="7560" y="17798"/>
                      <a:pt x="7869" y="17798"/>
                      <a:pt x="8331" y="17798"/>
                    </a:cubicBezTo>
                    <a:cubicBezTo>
                      <a:pt x="8640" y="17798"/>
                      <a:pt x="8640" y="18144"/>
                      <a:pt x="8949" y="18144"/>
                    </a:cubicBezTo>
                    <a:cubicBezTo>
                      <a:pt x="9257" y="18144"/>
                      <a:pt x="9566" y="19008"/>
                      <a:pt x="9566" y="19008"/>
                    </a:cubicBezTo>
                    <a:cubicBezTo>
                      <a:pt x="9566" y="19008"/>
                      <a:pt x="10183" y="19181"/>
                      <a:pt x="10491" y="18835"/>
                    </a:cubicBezTo>
                    <a:cubicBezTo>
                      <a:pt x="10800" y="18662"/>
                      <a:pt x="11263" y="18490"/>
                      <a:pt x="11571" y="18835"/>
                    </a:cubicBezTo>
                    <a:cubicBezTo>
                      <a:pt x="11726" y="19008"/>
                      <a:pt x="11417" y="19181"/>
                      <a:pt x="12189" y="19181"/>
                    </a:cubicBezTo>
                    <a:cubicBezTo>
                      <a:pt x="12960" y="19181"/>
                      <a:pt x="13423" y="19354"/>
                      <a:pt x="13423" y="19181"/>
                    </a:cubicBezTo>
                    <a:cubicBezTo>
                      <a:pt x="13577" y="18835"/>
                      <a:pt x="14040" y="18662"/>
                      <a:pt x="14349" y="18662"/>
                    </a:cubicBezTo>
                    <a:cubicBezTo>
                      <a:pt x="14657" y="18662"/>
                      <a:pt x="15120" y="18317"/>
                      <a:pt x="15737" y="18662"/>
                    </a:cubicBezTo>
                    <a:cubicBezTo>
                      <a:pt x="16354" y="18835"/>
                      <a:pt x="16817" y="18662"/>
                      <a:pt x="17280" y="18662"/>
                    </a:cubicBezTo>
                    <a:cubicBezTo>
                      <a:pt x="17743" y="18662"/>
                      <a:pt x="18051" y="17971"/>
                      <a:pt x="18051" y="17971"/>
                    </a:cubicBezTo>
                    <a:cubicBezTo>
                      <a:pt x="18823" y="17626"/>
                      <a:pt x="18823" y="17626"/>
                      <a:pt x="18823" y="17626"/>
                    </a:cubicBezTo>
                    <a:cubicBezTo>
                      <a:pt x="18823" y="15898"/>
                      <a:pt x="18823" y="15898"/>
                      <a:pt x="18823" y="15898"/>
                    </a:cubicBezTo>
                    <a:cubicBezTo>
                      <a:pt x="20829" y="13997"/>
                      <a:pt x="20829" y="13997"/>
                      <a:pt x="20829" y="13997"/>
                    </a:cubicBezTo>
                    <a:cubicBezTo>
                      <a:pt x="20829" y="13997"/>
                      <a:pt x="20829" y="8467"/>
                      <a:pt x="20829" y="7776"/>
                    </a:cubicBezTo>
                    <a:cubicBezTo>
                      <a:pt x="20983" y="7258"/>
                      <a:pt x="20983" y="6739"/>
                      <a:pt x="21291" y="6221"/>
                    </a:cubicBezTo>
                    <a:cubicBezTo>
                      <a:pt x="21600" y="5875"/>
                      <a:pt x="20829" y="4666"/>
                      <a:pt x="20829" y="4666"/>
                    </a:cubicBezTo>
                    <a:lnTo>
                      <a:pt x="20057" y="864"/>
                    </a:lnTo>
                    <a:close/>
                  </a:path>
                </a:pathLst>
              </a:custGeom>
              <a:solidFill>
                <a:srgbClr val="EBF1DE"/>
              </a:solidFill>
              <a:ln w="3175" cap="flat">
                <a:solidFill>
                  <a:srgbClr val="9EAD6E"/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 sz="1300"/>
                </a:pPr>
                <a:endParaRPr/>
              </a:p>
            </p:txBody>
          </p:sp>
          <p:sp>
            <p:nvSpPr>
              <p:cNvPr id="169" name="Freeform 123"/>
              <p:cNvSpPr/>
              <p:nvPr/>
            </p:nvSpPr>
            <p:spPr>
              <a:xfrm>
                <a:off x="2769296" y="2131543"/>
                <a:ext cx="357667" cy="32216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364" h="21600" extrusionOk="0">
                    <a:moveTo>
                      <a:pt x="20057" y="864"/>
                    </a:moveTo>
                    <a:cubicBezTo>
                      <a:pt x="18977" y="1728"/>
                      <a:pt x="18977" y="1728"/>
                      <a:pt x="18977" y="1728"/>
                    </a:cubicBezTo>
                    <a:cubicBezTo>
                      <a:pt x="18823" y="2074"/>
                      <a:pt x="18823" y="2074"/>
                      <a:pt x="18823" y="2074"/>
                    </a:cubicBezTo>
                    <a:cubicBezTo>
                      <a:pt x="15737" y="0"/>
                      <a:pt x="15737" y="0"/>
                      <a:pt x="15737" y="0"/>
                    </a:cubicBezTo>
                    <a:cubicBezTo>
                      <a:pt x="8486" y="6048"/>
                      <a:pt x="8486" y="6048"/>
                      <a:pt x="8486" y="6048"/>
                    </a:cubicBezTo>
                    <a:cubicBezTo>
                      <a:pt x="7714" y="7603"/>
                      <a:pt x="7714" y="7603"/>
                      <a:pt x="7714" y="7603"/>
                    </a:cubicBezTo>
                    <a:cubicBezTo>
                      <a:pt x="5863" y="7949"/>
                      <a:pt x="5863" y="7949"/>
                      <a:pt x="5863" y="7949"/>
                    </a:cubicBezTo>
                    <a:cubicBezTo>
                      <a:pt x="6017" y="12269"/>
                      <a:pt x="6017" y="12269"/>
                      <a:pt x="6017" y="12269"/>
                    </a:cubicBezTo>
                    <a:cubicBezTo>
                      <a:pt x="5554" y="12614"/>
                      <a:pt x="5554" y="12614"/>
                      <a:pt x="5554" y="12614"/>
                    </a:cubicBezTo>
                    <a:cubicBezTo>
                      <a:pt x="5554" y="12614"/>
                      <a:pt x="5554" y="13133"/>
                      <a:pt x="5554" y="13478"/>
                    </a:cubicBezTo>
                    <a:cubicBezTo>
                      <a:pt x="5554" y="13824"/>
                      <a:pt x="5400" y="13824"/>
                      <a:pt x="5400" y="13824"/>
                    </a:cubicBezTo>
                    <a:cubicBezTo>
                      <a:pt x="4629" y="13824"/>
                      <a:pt x="4629" y="13824"/>
                      <a:pt x="4629" y="13824"/>
                    </a:cubicBezTo>
                    <a:cubicBezTo>
                      <a:pt x="4629" y="13824"/>
                      <a:pt x="3394" y="14515"/>
                      <a:pt x="2931" y="14515"/>
                    </a:cubicBezTo>
                    <a:cubicBezTo>
                      <a:pt x="2469" y="14688"/>
                      <a:pt x="1697" y="14688"/>
                      <a:pt x="1543" y="14861"/>
                    </a:cubicBezTo>
                    <a:cubicBezTo>
                      <a:pt x="1234" y="15034"/>
                      <a:pt x="617" y="15034"/>
                      <a:pt x="617" y="15034"/>
                    </a:cubicBezTo>
                    <a:cubicBezTo>
                      <a:pt x="463" y="15379"/>
                      <a:pt x="463" y="15379"/>
                      <a:pt x="463" y="15379"/>
                    </a:cubicBezTo>
                    <a:cubicBezTo>
                      <a:pt x="309" y="15206"/>
                      <a:pt x="309" y="15206"/>
                      <a:pt x="309" y="15206"/>
                    </a:cubicBezTo>
                    <a:cubicBezTo>
                      <a:pt x="0" y="15898"/>
                      <a:pt x="0" y="15898"/>
                      <a:pt x="0" y="15898"/>
                    </a:cubicBezTo>
                    <a:cubicBezTo>
                      <a:pt x="463" y="16589"/>
                      <a:pt x="463" y="16589"/>
                      <a:pt x="463" y="16589"/>
                    </a:cubicBezTo>
                    <a:cubicBezTo>
                      <a:pt x="1389" y="17280"/>
                      <a:pt x="1389" y="17280"/>
                      <a:pt x="1389" y="17280"/>
                    </a:cubicBezTo>
                    <a:cubicBezTo>
                      <a:pt x="1389" y="17798"/>
                      <a:pt x="1389" y="17798"/>
                      <a:pt x="1389" y="17798"/>
                    </a:cubicBezTo>
                    <a:cubicBezTo>
                      <a:pt x="2006" y="19181"/>
                      <a:pt x="2006" y="19181"/>
                      <a:pt x="2006" y="19181"/>
                    </a:cubicBezTo>
                    <a:cubicBezTo>
                      <a:pt x="2006" y="19181"/>
                      <a:pt x="2469" y="19008"/>
                      <a:pt x="2469" y="19181"/>
                    </a:cubicBezTo>
                    <a:cubicBezTo>
                      <a:pt x="2469" y="19526"/>
                      <a:pt x="2314" y="19872"/>
                      <a:pt x="2314" y="19872"/>
                    </a:cubicBezTo>
                    <a:cubicBezTo>
                      <a:pt x="2623" y="21254"/>
                      <a:pt x="2623" y="21254"/>
                      <a:pt x="2623" y="21254"/>
                    </a:cubicBezTo>
                    <a:cubicBezTo>
                      <a:pt x="3240" y="20563"/>
                      <a:pt x="3240" y="20563"/>
                      <a:pt x="3240" y="20563"/>
                    </a:cubicBezTo>
                    <a:cubicBezTo>
                      <a:pt x="3240" y="20563"/>
                      <a:pt x="3549" y="20390"/>
                      <a:pt x="3857" y="20736"/>
                    </a:cubicBezTo>
                    <a:cubicBezTo>
                      <a:pt x="4166" y="20909"/>
                      <a:pt x="4011" y="21254"/>
                      <a:pt x="4011" y="21254"/>
                    </a:cubicBezTo>
                    <a:cubicBezTo>
                      <a:pt x="4783" y="21600"/>
                      <a:pt x="4783" y="21600"/>
                      <a:pt x="4783" y="21600"/>
                    </a:cubicBezTo>
                    <a:cubicBezTo>
                      <a:pt x="5246" y="20390"/>
                      <a:pt x="5246" y="20390"/>
                      <a:pt x="5246" y="20390"/>
                    </a:cubicBezTo>
                    <a:cubicBezTo>
                      <a:pt x="5246" y="20390"/>
                      <a:pt x="5863" y="19872"/>
                      <a:pt x="5863" y="19526"/>
                    </a:cubicBezTo>
                    <a:cubicBezTo>
                      <a:pt x="5863" y="19181"/>
                      <a:pt x="5863" y="18662"/>
                      <a:pt x="5863" y="18662"/>
                    </a:cubicBezTo>
                    <a:cubicBezTo>
                      <a:pt x="5863" y="18662"/>
                      <a:pt x="6789" y="18144"/>
                      <a:pt x="7251" y="17971"/>
                    </a:cubicBezTo>
                    <a:cubicBezTo>
                      <a:pt x="7560" y="17798"/>
                      <a:pt x="7869" y="17798"/>
                      <a:pt x="8331" y="17798"/>
                    </a:cubicBezTo>
                    <a:cubicBezTo>
                      <a:pt x="8640" y="17798"/>
                      <a:pt x="8640" y="18144"/>
                      <a:pt x="8949" y="18144"/>
                    </a:cubicBezTo>
                    <a:cubicBezTo>
                      <a:pt x="9257" y="18144"/>
                      <a:pt x="9566" y="19008"/>
                      <a:pt x="9566" y="19008"/>
                    </a:cubicBezTo>
                    <a:cubicBezTo>
                      <a:pt x="9566" y="19008"/>
                      <a:pt x="10183" y="19181"/>
                      <a:pt x="10491" y="18835"/>
                    </a:cubicBezTo>
                    <a:cubicBezTo>
                      <a:pt x="10800" y="18662"/>
                      <a:pt x="11263" y="18490"/>
                      <a:pt x="11571" y="18835"/>
                    </a:cubicBezTo>
                    <a:cubicBezTo>
                      <a:pt x="11726" y="19008"/>
                      <a:pt x="11417" y="19181"/>
                      <a:pt x="12189" y="19181"/>
                    </a:cubicBezTo>
                    <a:cubicBezTo>
                      <a:pt x="12960" y="19181"/>
                      <a:pt x="13423" y="19354"/>
                      <a:pt x="13423" y="19181"/>
                    </a:cubicBezTo>
                    <a:cubicBezTo>
                      <a:pt x="13577" y="18835"/>
                      <a:pt x="14040" y="18662"/>
                      <a:pt x="14349" y="18662"/>
                    </a:cubicBezTo>
                    <a:cubicBezTo>
                      <a:pt x="14657" y="18662"/>
                      <a:pt x="15120" y="18317"/>
                      <a:pt x="15737" y="18662"/>
                    </a:cubicBezTo>
                    <a:cubicBezTo>
                      <a:pt x="16354" y="18835"/>
                      <a:pt x="16817" y="18662"/>
                      <a:pt x="17280" y="18662"/>
                    </a:cubicBezTo>
                    <a:cubicBezTo>
                      <a:pt x="17743" y="18662"/>
                      <a:pt x="18051" y="17971"/>
                      <a:pt x="18051" y="17971"/>
                    </a:cubicBezTo>
                    <a:cubicBezTo>
                      <a:pt x="18823" y="17626"/>
                      <a:pt x="18823" y="17626"/>
                      <a:pt x="18823" y="17626"/>
                    </a:cubicBezTo>
                    <a:cubicBezTo>
                      <a:pt x="18823" y="15898"/>
                      <a:pt x="18823" y="15898"/>
                      <a:pt x="18823" y="15898"/>
                    </a:cubicBezTo>
                    <a:cubicBezTo>
                      <a:pt x="20829" y="13997"/>
                      <a:pt x="20829" y="13997"/>
                      <a:pt x="20829" y="13997"/>
                    </a:cubicBezTo>
                    <a:cubicBezTo>
                      <a:pt x="20829" y="13997"/>
                      <a:pt x="20829" y="8467"/>
                      <a:pt x="20829" y="7776"/>
                    </a:cubicBezTo>
                    <a:cubicBezTo>
                      <a:pt x="20983" y="7258"/>
                      <a:pt x="20983" y="6739"/>
                      <a:pt x="21291" y="6221"/>
                    </a:cubicBezTo>
                    <a:cubicBezTo>
                      <a:pt x="21600" y="5875"/>
                      <a:pt x="20829" y="4666"/>
                      <a:pt x="20829" y="4666"/>
                    </a:cubicBezTo>
                    <a:lnTo>
                      <a:pt x="20057" y="864"/>
                    </a:lnTo>
                    <a:close/>
                  </a:path>
                </a:pathLst>
              </a:custGeom>
              <a:solidFill>
                <a:srgbClr val="EBF1DE"/>
              </a:solidFill>
              <a:ln w="3175" cap="rnd">
                <a:solidFill>
                  <a:srgbClr val="9EAD6E"/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 sz="1300"/>
                </a:pPr>
                <a:endParaRPr/>
              </a:p>
            </p:txBody>
          </p:sp>
          <p:sp>
            <p:nvSpPr>
              <p:cNvPr id="170" name="Freeform 124"/>
              <p:cNvSpPr/>
              <p:nvPr/>
            </p:nvSpPr>
            <p:spPr>
              <a:xfrm>
                <a:off x="833681" y="2380069"/>
                <a:ext cx="92048" cy="10519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9483"/>
                    </a:moveTo>
                    <a:cubicBezTo>
                      <a:pt x="0" y="10010"/>
                      <a:pt x="0" y="10537"/>
                      <a:pt x="0" y="11063"/>
                    </a:cubicBezTo>
                    <a:cubicBezTo>
                      <a:pt x="600" y="11590"/>
                      <a:pt x="2400" y="12644"/>
                      <a:pt x="3000" y="13171"/>
                    </a:cubicBezTo>
                    <a:cubicBezTo>
                      <a:pt x="4200" y="14224"/>
                      <a:pt x="3600" y="15805"/>
                      <a:pt x="4800" y="17385"/>
                    </a:cubicBezTo>
                    <a:cubicBezTo>
                      <a:pt x="5400" y="17912"/>
                      <a:pt x="6000" y="18439"/>
                      <a:pt x="7200" y="18966"/>
                    </a:cubicBezTo>
                    <a:cubicBezTo>
                      <a:pt x="7200" y="18966"/>
                      <a:pt x="7800" y="18966"/>
                      <a:pt x="9000" y="19493"/>
                    </a:cubicBezTo>
                    <a:cubicBezTo>
                      <a:pt x="9000" y="18966"/>
                      <a:pt x="8400" y="18439"/>
                      <a:pt x="8400" y="17912"/>
                    </a:cubicBezTo>
                    <a:cubicBezTo>
                      <a:pt x="8400" y="17385"/>
                      <a:pt x="7200" y="17912"/>
                      <a:pt x="7200" y="16332"/>
                    </a:cubicBezTo>
                    <a:cubicBezTo>
                      <a:pt x="8400" y="15278"/>
                      <a:pt x="8400" y="15278"/>
                      <a:pt x="8400" y="15278"/>
                    </a:cubicBezTo>
                    <a:cubicBezTo>
                      <a:pt x="8400" y="15805"/>
                      <a:pt x="9000" y="16859"/>
                      <a:pt x="9600" y="17385"/>
                    </a:cubicBezTo>
                    <a:cubicBezTo>
                      <a:pt x="10800" y="17912"/>
                      <a:pt x="10800" y="16859"/>
                      <a:pt x="12000" y="18439"/>
                    </a:cubicBezTo>
                    <a:cubicBezTo>
                      <a:pt x="12600" y="19493"/>
                      <a:pt x="12600" y="20020"/>
                      <a:pt x="13200" y="20546"/>
                    </a:cubicBezTo>
                    <a:cubicBezTo>
                      <a:pt x="14400" y="20546"/>
                      <a:pt x="15600" y="20546"/>
                      <a:pt x="15600" y="20546"/>
                    </a:cubicBezTo>
                    <a:cubicBezTo>
                      <a:pt x="15600" y="20546"/>
                      <a:pt x="16200" y="21600"/>
                      <a:pt x="17400" y="21600"/>
                    </a:cubicBezTo>
                    <a:cubicBezTo>
                      <a:pt x="18600" y="21600"/>
                      <a:pt x="19200" y="21600"/>
                      <a:pt x="19200" y="21600"/>
                    </a:cubicBezTo>
                    <a:cubicBezTo>
                      <a:pt x="19200" y="21073"/>
                      <a:pt x="18000" y="20546"/>
                      <a:pt x="18000" y="20020"/>
                    </a:cubicBezTo>
                    <a:cubicBezTo>
                      <a:pt x="18000" y="18966"/>
                      <a:pt x="18600" y="19493"/>
                      <a:pt x="18600" y="18966"/>
                    </a:cubicBezTo>
                    <a:cubicBezTo>
                      <a:pt x="19200" y="17912"/>
                      <a:pt x="18000" y="16332"/>
                      <a:pt x="18000" y="16332"/>
                    </a:cubicBezTo>
                    <a:cubicBezTo>
                      <a:pt x="18000" y="14751"/>
                      <a:pt x="18600" y="13698"/>
                      <a:pt x="18600" y="12117"/>
                    </a:cubicBezTo>
                    <a:cubicBezTo>
                      <a:pt x="19200" y="12117"/>
                      <a:pt x="19200" y="12117"/>
                      <a:pt x="19200" y="12117"/>
                    </a:cubicBezTo>
                    <a:cubicBezTo>
                      <a:pt x="19800" y="9483"/>
                      <a:pt x="18600" y="7902"/>
                      <a:pt x="19800" y="5268"/>
                    </a:cubicBezTo>
                    <a:cubicBezTo>
                      <a:pt x="20400" y="4215"/>
                      <a:pt x="21600" y="3161"/>
                      <a:pt x="21600" y="2634"/>
                    </a:cubicBezTo>
                    <a:cubicBezTo>
                      <a:pt x="21600" y="2107"/>
                      <a:pt x="21000" y="0"/>
                      <a:pt x="21000" y="0"/>
                    </a:cubicBezTo>
                    <a:cubicBezTo>
                      <a:pt x="17400" y="527"/>
                      <a:pt x="17400" y="527"/>
                      <a:pt x="17400" y="527"/>
                    </a:cubicBezTo>
                    <a:cubicBezTo>
                      <a:pt x="17400" y="527"/>
                      <a:pt x="15600" y="1580"/>
                      <a:pt x="15600" y="2634"/>
                    </a:cubicBezTo>
                    <a:cubicBezTo>
                      <a:pt x="15600" y="3161"/>
                      <a:pt x="13200" y="3161"/>
                      <a:pt x="12000" y="3688"/>
                    </a:cubicBezTo>
                    <a:cubicBezTo>
                      <a:pt x="10800" y="4215"/>
                      <a:pt x="9600" y="4741"/>
                      <a:pt x="9600" y="3688"/>
                    </a:cubicBezTo>
                    <a:cubicBezTo>
                      <a:pt x="9000" y="3161"/>
                      <a:pt x="7800" y="3161"/>
                      <a:pt x="6600" y="3161"/>
                    </a:cubicBezTo>
                    <a:cubicBezTo>
                      <a:pt x="4800" y="3688"/>
                      <a:pt x="2400" y="4741"/>
                      <a:pt x="2400" y="4741"/>
                    </a:cubicBezTo>
                    <a:cubicBezTo>
                      <a:pt x="2400" y="4741"/>
                      <a:pt x="3000" y="7902"/>
                      <a:pt x="2400" y="8956"/>
                    </a:cubicBezTo>
                    <a:cubicBezTo>
                      <a:pt x="1800" y="10010"/>
                      <a:pt x="0" y="9483"/>
                      <a:pt x="0" y="9483"/>
                    </a:cubicBezTo>
                    <a:close/>
                    <a:moveTo>
                      <a:pt x="4200" y="12644"/>
                    </a:moveTo>
                    <a:cubicBezTo>
                      <a:pt x="6000" y="12644"/>
                      <a:pt x="8400" y="13698"/>
                      <a:pt x="5400" y="14224"/>
                    </a:cubicBezTo>
                    <a:cubicBezTo>
                      <a:pt x="5400" y="14224"/>
                      <a:pt x="3600" y="12644"/>
                      <a:pt x="4200" y="12644"/>
                    </a:cubicBezTo>
                    <a:close/>
                  </a:path>
                </a:pathLst>
              </a:custGeom>
              <a:solidFill>
                <a:srgbClr val="EBF1DE"/>
              </a:solidFill>
              <a:ln w="3175" cap="flat">
                <a:solidFill>
                  <a:srgbClr val="9EAD6E"/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 sz="1300"/>
                </a:pPr>
                <a:endParaRPr/>
              </a:p>
            </p:txBody>
          </p:sp>
          <p:sp>
            <p:nvSpPr>
              <p:cNvPr id="171" name="Freeform 125"/>
              <p:cNvSpPr/>
              <p:nvPr/>
            </p:nvSpPr>
            <p:spPr>
              <a:xfrm>
                <a:off x="833681" y="2380069"/>
                <a:ext cx="92048" cy="10519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9483"/>
                    </a:moveTo>
                    <a:cubicBezTo>
                      <a:pt x="0" y="10010"/>
                      <a:pt x="0" y="10537"/>
                      <a:pt x="0" y="11063"/>
                    </a:cubicBezTo>
                    <a:cubicBezTo>
                      <a:pt x="600" y="11590"/>
                      <a:pt x="2400" y="12644"/>
                      <a:pt x="3000" y="13171"/>
                    </a:cubicBezTo>
                    <a:cubicBezTo>
                      <a:pt x="4200" y="14224"/>
                      <a:pt x="3600" y="15805"/>
                      <a:pt x="4800" y="17385"/>
                    </a:cubicBezTo>
                    <a:cubicBezTo>
                      <a:pt x="5400" y="17912"/>
                      <a:pt x="6000" y="18439"/>
                      <a:pt x="7200" y="18966"/>
                    </a:cubicBezTo>
                    <a:cubicBezTo>
                      <a:pt x="7200" y="18966"/>
                      <a:pt x="7800" y="18966"/>
                      <a:pt x="9000" y="19493"/>
                    </a:cubicBezTo>
                    <a:cubicBezTo>
                      <a:pt x="9000" y="18966"/>
                      <a:pt x="8400" y="18439"/>
                      <a:pt x="8400" y="17912"/>
                    </a:cubicBezTo>
                    <a:cubicBezTo>
                      <a:pt x="8400" y="17385"/>
                      <a:pt x="7200" y="17912"/>
                      <a:pt x="7200" y="16332"/>
                    </a:cubicBezTo>
                    <a:cubicBezTo>
                      <a:pt x="8400" y="15278"/>
                      <a:pt x="8400" y="15278"/>
                      <a:pt x="8400" y="15278"/>
                    </a:cubicBezTo>
                    <a:cubicBezTo>
                      <a:pt x="8400" y="15805"/>
                      <a:pt x="9000" y="16859"/>
                      <a:pt x="9600" y="17385"/>
                    </a:cubicBezTo>
                    <a:cubicBezTo>
                      <a:pt x="10800" y="17912"/>
                      <a:pt x="10800" y="16859"/>
                      <a:pt x="12000" y="18439"/>
                    </a:cubicBezTo>
                    <a:cubicBezTo>
                      <a:pt x="12600" y="19493"/>
                      <a:pt x="12600" y="20020"/>
                      <a:pt x="13200" y="20546"/>
                    </a:cubicBezTo>
                    <a:cubicBezTo>
                      <a:pt x="14400" y="20546"/>
                      <a:pt x="15600" y="20546"/>
                      <a:pt x="15600" y="20546"/>
                    </a:cubicBezTo>
                    <a:cubicBezTo>
                      <a:pt x="15600" y="20546"/>
                      <a:pt x="16200" y="21600"/>
                      <a:pt x="17400" y="21600"/>
                    </a:cubicBezTo>
                    <a:cubicBezTo>
                      <a:pt x="18600" y="21600"/>
                      <a:pt x="19200" y="21600"/>
                      <a:pt x="19200" y="21600"/>
                    </a:cubicBezTo>
                    <a:cubicBezTo>
                      <a:pt x="19200" y="21073"/>
                      <a:pt x="18000" y="20546"/>
                      <a:pt x="18000" y="20020"/>
                    </a:cubicBezTo>
                    <a:cubicBezTo>
                      <a:pt x="18000" y="18966"/>
                      <a:pt x="18600" y="19493"/>
                      <a:pt x="18600" y="18966"/>
                    </a:cubicBezTo>
                    <a:cubicBezTo>
                      <a:pt x="19200" y="17912"/>
                      <a:pt x="18000" y="16332"/>
                      <a:pt x="18000" y="16332"/>
                    </a:cubicBezTo>
                    <a:cubicBezTo>
                      <a:pt x="18000" y="14751"/>
                      <a:pt x="18600" y="13698"/>
                      <a:pt x="18600" y="12117"/>
                    </a:cubicBezTo>
                    <a:cubicBezTo>
                      <a:pt x="19200" y="12117"/>
                      <a:pt x="19200" y="12117"/>
                      <a:pt x="19200" y="12117"/>
                    </a:cubicBezTo>
                    <a:cubicBezTo>
                      <a:pt x="19800" y="9483"/>
                      <a:pt x="18600" y="7902"/>
                      <a:pt x="19800" y="5268"/>
                    </a:cubicBezTo>
                    <a:cubicBezTo>
                      <a:pt x="20400" y="4215"/>
                      <a:pt x="21600" y="3161"/>
                      <a:pt x="21600" y="2634"/>
                    </a:cubicBezTo>
                    <a:cubicBezTo>
                      <a:pt x="21600" y="2107"/>
                      <a:pt x="21000" y="0"/>
                      <a:pt x="21000" y="0"/>
                    </a:cubicBezTo>
                    <a:cubicBezTo>
                      <a:pt x="17400" y="527"/>
                      <a:pt x="17400" y="527"/>
                      <a:pt x="17400" y="527"/>
                    </a:cubicBezTo>
                    <a:cubicBezTo>
                      <a:pt x="17400" y="527"/>
                      <a:pt x="15600" y="1580"/>
                      <a:pt x="15600" y="2634"/>
                    </a:cubicBezTo>
                    <a:cubicBezTo>
                      <a:pt x="15600" y="3161"/>
                      <a:pt x="13200" y="3161"/>
                      <a:pt x="12000" y="3688"/>
                    </a:cubicBezTo>
                    <a:cubicBezTo>
                      <a:pt x="10800" y="4215"/>
                      <a:pt x="9600" y="4741"/>
                      <a:pt x="9600" y="3688"/>
                    </a:cubicBezTo>
                    <a:cubicBezTo>
                      <a:pt x="9000" y="3161"/>
                      <a:pt x="7800" y="3161"/>
                      <a:pt x="6600" y="3161"/>
                    </a:cubicBezTo>
                    <a:cubicBezTo>
                      <a:pt x="4800" y="3688"/>
                      <a:pt x="2400" y="4741"/>
                      <a:pt x="2400" y="4741"/>
                    </a:cubicBezTo>
                    <a:cubicBezTo>
                      <a:pt x="2400" y="4741"/>
                      <a:pt x="3000" y="7902"/>
                      <a:pt x="2400" y="8956"/>
                    </a:cubicBezTo>
                    <a:cubicBezTo>
                      <a:pt x="1800" y="10010"/>
                      <a:pt x="0" y="9483"/>
                      <a:pt x="0" y="9483"/>
                    </a:cubicBezTo>
                    <a:close/>
                    <a:moveTo>
                      <a:pt x="4200" y="12644"/>
                    </a:moveTo>
                    <a:cubicBezTo>
                      <a:pt x="6000" y="12644"/>
                      <a:pt x="8400" y="13698"/>
                      <a:pt x="5400" y="14224"/>
                    </a:cubicBezTo>
                    <a:cubicBezTo>
                      <a:pt x="5400" y="14224"/>
                      <a:pt x="3600" y="12644"/>
                      <a:pt x="4200" y="12644"/>
                    </a:cubicBezTo>
                    <a:close/>
                  </a:path>
                </a:pathLst>
              </a:custGeom>
              <a:solidFill>
                <a:srgbClr val="EBF1DE"/>
              </a:solidFill>
              <a:ln w="3175" cap="rnd">
                <a:solidFill>
                  <a:srgbClr val="9EAD6E"/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 sz="1300"/>
                </a:pPr>
                <a:endParaRPr/>
              </a:p>
            </p:txBody>
          </p:sp>
          <p:sp>
            <p:nvSpPr>
              <p:cNvPr id="172" name="Freeform 126"/>
              <p:cNvSpPr/>
              <p:nvPr/>
            </p:nvSpPr>
            <p:spPr>
              <a:xfrm>
                <a:off x="6470895" y="3788387"/>
                <a:ext cx="274827" cy="40500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221" y="20224"/>
                    </a:moveTo>
                    <a:cubicBezTo>
                      <a:pt x="2221" y="20637"/>
                      <a:pt x="2019" y="21187"/>
                      <a:pt x="1817" y="21600"/>
                    </a:cubicBezTo>
                    <a:cubicBezTo>
                      <a:pt x="2422" y="21600"/>
                      <a:pt x="3028" y="21462"/>
                      <a:pt x="3230" y="21462"/>
                    </a:cubicBezTo>
                    <a:cubicBezTo>
                      <a:pt x="3230" y="21325"/>
                      <a:pt x="3230" y="21187"/>
                      <a:pt x="3432" y="21050"/>
                    </a:cubicBezTo>
                    <a:cubicBezTo>
                      <a:pt x="3028" y="21050"/>
                      <a:pt x="3028" y="21050"/>
                      <a:pt x="3028" y="21050"/>
                    </a:cubicBezTo>
                    <a:cubicBezTo>
                      <a:pt x="2826" y="20912"/>
                      <a:pt x="3028" y="20775"/>
                      <a:pt x="3028" y="20637"/>
                    </a:cubicBezTo>
                    <a:cubicBezTo>
                      <a:pt x="2826" y="20499"/>
                      <a:pt x="2422" y="20362"/>
                      <a:pt x="2221" y="20224"/>
                    </a:cubicBezTo>
                    <a:close/>
                    <a:moveTo>
                      <a:pt x="10901" y="9906"/>
                    </a:moveTo>
                    <a:cubicBezTo>
                      <a:pt x="10699" y="9906"/>
                      <a:pt x="10497" y="10181"/>
                      <a:pt x="10497" y="10318"/>
                    </a:cubicBezTo>
                    <a:cubicBezTo>
                      <a:pt x="9488" y="11006"/>
                      <a:pt x="10093" y="10869"/>
                      <a:pt x="9690" y="11832"/>
                    </a:cubicBezTo>
                    <a:cubicBezTo>
                      <a:pt x="9690" y="11969"/>
                      <a:pt x="9286" y="11969"/>
                      <a:pt x="9286" y="12107"/>
                    </a:cubicBezTo>
                    <a:cubicBezTo>
                      <a:pt x="9286" y="12245"/>
                      <a:pt x="9286" y="12382"/>
                      <a:pt x="9286" y="12520"/>
                    </a:cubicBezTo>
                    <a:cubicBezTo>
                      <a:pt x="9286" y="12520"/>
                      <a:pt x="8680" y="12657"/>
                      <a:pt x="8680" y="12657"/>
                    </a:cubicBezTo>
                    <a:cubicBezTo>
                      <a:pt x="8479" y="12932"/>
                      <a:pt x="8680" y="13208"/>
                      <a:pt x="8479" y="13345"/>
                    </a:cubicBezTo>
                    <a:cubicBezTo>
                      <a:pt x="8479" y="13483"/>
                      <a:pt x="8277" y="13483"/>
                      <a:pt x="8075" y="13483"/>
                    </a:cubicBezTo>
                    <a:cubicBezTo>
                      <a:pt x="7873" y="13896"/>
                      <a:pt x="7873" y="14308"/>
                      <a:pt x="7267" y="14583"/>
                    </a:cubicBezTo>
                    <a:cubicBezTo>
                      <a:pt x="7267" y="14721"/>
                      <a:pt x="6864" y="14583"/>
                      <a:pt x="6662" y="14721"/>
                    </a:cubicBezTo>
                    <a:cubicBezTo>
                      <a:pt x="6662" y="14859"/>
                      <a:pt x="6662" y="14996"/>
                      <a:pt x="6460" y="14996"/>
                    </a:cubicBezTo>
                    <a:cubicBezTo>
                      <a:pt x="6258" y="15271"/>
                      <a:pt x="5854" y="15271"/>
                      <a:pt x="5450" y="15546"/>
                    </a:cubicBezTo>
                    <a:cubicBezTo>
                      <a:pt x="5249" y="15546"/>
                      <a:pt x="5047" y="15822"/>
                      <a:pt x="5047" y="15822"/>
                    </a:cubicBezTo>
                    <a:cubicBezTo>
                      <a:pt x="4441" y="16097"/>
                      <a:pt x="4037" y="15822"/>
                      <a:pt x="3634" y="16097"/>
                    </a:cubicBezTo>
                    <a:cubicBezTo>
                      <a:pt x="3230" y="16234"/>
                      <a:pt x="2826" y="16785"/>
                      <a:pt x="2624" y="16922"/>
                    </a:cubicBezTo>
                    <a:cubicBezTo>
                      <a:pt x="2422" y="17060"/>
                      <a:pt x="2221" y="16922"/>
                      <a:pt x="2019" y="16922"/>
                    </a:cubicBezTo>
                    <a:cubicBezTo>
                      <a:pt x="2019" y="17060"/>
                      <a:pt x="2019" y="17335"/>
                      <a:pt x="1817" y="17335"/>
                    </a:cubicBezTo>
                    <a:cubicBezTo>
                      <a:pt x="1615" y="17473"/>
                      <a:pt x="1413" y="17335"/>
                      <a:pt x="1413" y="17473"/>
                    </a:cubicBezTo>
                    <a:cubicBezTo>
                      <a:pt x="1211" y="17473"/>
                      <a:pt x="1211" y="17748"/>
                      <a:pt x="1009" y="17748"/>
                    </a:cubicBezTo>
                    <a:cubicBezTo>
                      <a:pt x="1009" y="17885"/>
                      <a:pt x="807" y="17748"/>
                      <a:pt x="606" y="17748"/>
                    </a:cubicBezTo>
                    <a:cubicBezTo>
                      <a:pt x="606" y="17748"/>
                      <a:pt x="606" y="18023"/>
                      <a:pt x="606" y="18023"/>
                    </a:cubicBezTo>
                    <a:cubicBezTo>
                      <a:pt x="807" y="17885"/>
                      <a:pt x="1009" y="18298"/>
                      <a:pt x="1009" y="18298"/>
                    </a:cubicBezTo>
                    <a:cubicBezTo>
                      <a:pt x="807" y="18298"/>
                      <a:pt x="606" y="18436"/>
                      <a:pt x="606" y="18573"/>
                    </a:cubicBezTo>
                    <a:cubicBezTo>
                      <a:pt x="404" y="18573"/>
                      <a:pt x="606" y="18848"/>
                      <a:pt x="606" y="18848"/>
                    </a:cubicBezTo>
                    <a:cubicBezTo>
                      <a:pt x="0" y="18986"/>
                      <a:pt x="0" y="18986"/>
                      <a:pt x="0" y="18986"/>
                    </a:cubicBezTo>
                    <a:cubicBezTo>
                      <a:pt x="0" y="19124"/>
                      <a:pt x="0" y="19124"/>
                      <a:pt x="0" y="19261"/>
                    </a:cubicBezTo>
                    <a:cubicBezTo>
                      <a:pt x="0" y="19399"/>
                      <a:pt x="606" y="19536"/>
                      <a:pt x="1009" y="19674"/>
                    </a:cubicBezTo>
                    <a:cubicBezTo>
                      <a:pt x="1009" y="19811"/>
                      <a:pt x="1009" y="19811"/>
                      <a:pt x="1009" y="19811"/>
                    </a:cubicBezTo>
                    <a:cubicBezTo>
                      <a:pt x="1615" y="19949"/>
                      <a:pt x="1817" y="19536"/>
                      <a:pt x="2221" y="19674"/>
                    </a:cubicBezTo>
                    <a:cubicBezTo>
                      <a:pt x="2422" y="20087"/>
                      <a:pt x="2422" y="20087"/>
                      <a:pt x="2422" y="20087"/>
                    </a:cubicBezTo>
                    <a:cubicBezTo>
                      <a:pt x="2624" y="20087"/>
                      <a:pt x="3028" y="20087"/>
                      <a:pt x="3230" y="20087"/>
                    </a:cubicBezTo>
                    <a:cubicBezTo>
                      <a:pt x="3230" y="20087"/>
                      <a:pt x="3230" y="20224"/>
                      <a:pt x="3432" y="20224"/>
                    </a:cubicBezTo>
                    <a:cubicBezTo>
                      <a:pt x="3634" y="20362"/>
                      <a:pt x="4845" y="20499"/>
                      <a:pt x="5047" y="20499"/>
                    </a:cubicBezTo>
                    <a:cubicBezTo>
                      <a:pt x="5047" y="20362"/>
                      <a:pt x="5854" y="20087"/>
                      <a:pt x="5854" y="19949"/>
                    </a:cubicBezTo>
                    <a:cubicBezTo>
                      <a:pt x="5854" y="19811"/>
                      <a:pt x="5854" y="19811"/>
                      <a:pt x="5854" y="19811"/>
                    </a:cubicBezTo>
                    <a:cubicBezTo>
                      <a:pt x="6056" y="19674"/>
                      <a:pt x="6258" y="19811"/>
                      <a:pt x="6460" y="19674"/>
                    </a:cubicBezTo>
                    <a:cubicBezTo>
                      <a:pt x="6460" y="19536"/>
                      <a:pt x="6460" y="19536"/>
                      <a:pt x="6460" y="19536"/>
                    </a:cubicBezTo>
                    <a:cubicBezTo>
                      <a:pt x="6460" y="19399"/>
                      <a:pt x="7065" y="19261"/>
                      <a:pt x="7267" y="19124"/>
                    </a:cubicBezTo>
                    <a:cubicBezTo>
                      <a:pt x="7469" y="18848"/>
                      <a:pt x="7267" y="18573"/>
                      <a:pt x="7469" y="18298"/>
                    </a:cubicBezTo>
                    <a:cubicBezTo>
                      <a:pt x="7873" y="17748"/>
                      <a:pt x="8075" y="17473"/>
                      <a:pt x="8277" y="16510"/>
                    </a:cubicBezTo>
                    <a:cubicBezTo>
                      <a:pt x="8479" y="16510"/>
                      <a:pt x="8479" y="16372"/>
                      <a:pt x="8479" y="16372"/>
                    </a:cubicBezTo>
                    <a:cubicBezTo>
                      <a:pt x="9084" y="16234"/>
                      <a:pt x="9286" y="16510"/>
                      <a:pt x="9892" y="16097"/>
                    </a:cubicBezTo>
                    <a:cubicBezTo>
                      <a:pt x="9892" y="16097"/>
                      <a:pt x="10093" y="15822"/>
                      <a:pt x="10093" y="15822"/>
                    </a:cubicBezTo>
                    <a:cubicBezTo>
                      <a:pt x="10497" y="15684"/>
                      <a:pt x="11507" y="15822"/>
                      <a:pt x="11708" y="15822"/>
                    </a:cubicBezTo>
                    <a:cubicBezTo>
                      <a:pt x="11708" y="15684"/>
                      <a:pt x="11507" y="15684"/>
                      <a:pt x="11103" y="15684"/>
                    </a:cubicBezTo>
                    <a:cubicBezTo>
                      <a:pt x="11103" y="14996"/>
                      <a:pt x="11103" y="14721"/>
                      <a:pt x="11708" y="14446"/>
                    </a:cubicBezTo>
                    <a:cubicBezTo>
                      <a:pt x="11910" y="14308"/>
                      <a:pt x="12112" y="14446"/>
                      <a:pt x="12112" y="14308"/>
                    </a:cubicBezTo>
                    <a:cubicBezTo>
                      <a:pt x="12516" y="14033"/>
                      <a:pt x="12314" y="13896"/>
                      <a:pt x="12516" y="13620"/>
                    </a:cubicBezTo>
                    <a:cubicBezTo>
                      <a:pt x="12516" y="13483"/>
                      <a:pt x="12920" y="13345"/>
                      <a:pt x="12920" y="13345"/>
                    </a:cubicBezTo>
                    <a:cubicBezTo>
                      <a:pt x="13121" y="13208"/>
                      <a:pt x="13323" y="12657"/>
                      <a:pt x="13525" y="12520"/>
                    </a:cubicBezTo>
                    <a:cubicBezTo>
                      <a:pt x="13727" y="12520"/>
                      <a:pt x="13727" y="12520"/>
                      <a:pt x="13727" y="12520"/>
                    </a:cubicBezTo>
                    <a:cubicBezTo>
                      <a:pt x="13929" y="12245"/>
                      <a:pt x="13525" y="12107"/>
                      <a:pt x="13525" y="11832"/>
                    </a:cubicBezTo>
                    <a:cubicBezTo>
                      <a:pt x="13525" y="11832"/>
                      <a:pt x="13929" y="11694"/>
                      <a:pt x="13929" y="11694"/>
                    </a:cubicBezTo>
                    <a:cubicBezTo>
                      <a:pt x="14131" y="11419"/>
                      <a:pt x="13929" y="11144"/>
                      <a:pt x="13929" y="11006"/>
                    </a:cubicBezTo>
                    <a:cubicBezTo>
                      <a:pt x="13727" y="11006"/>
                      <a:pt x="13525" y="11144"/>
                      <a:pt x="13323" y="11144"/>
                    </a:cubicBezTo>
                    <a:cubicBezTo>
                      <a:pt x="13727" y="11144"/>
                      <a:pt x="13121" y="11282"/>
                      <a:pt x="13121" y="11282"/>
                    </a:cubicBezTo>
                    <a:cubicBezTo>
                      <a:pt x="13121" y="11144"/>
                      <a:pt x="13121" y="11006"/>
                      <a:pt x="12920" y="11006"/>
                    </a:cubicBezTo>
                    <a:cubicBezTo>
                      <a:pt x="12920" y="10869"/>
                      <a:pt x="12516" y="11006"/>
                      <a:pt x="12516" y="11006"/>
                    </a:cubicBezTo>
                    <a:cubicBezTo>
                      <a:pt x="12314" y="11006"/>
                      <a:pt x="12516" y="11144"/>
                      <a:pt x="12516" y="11282"/>
                    </a:cubicBezTo>
                    <a:cubicBezTo>
                      <a:pt x="12314" y="11282"/>
                      <a:pt x="12112" y="11144"/>
                      <a:pt x="11910" y="11282"/>
                    </a:cubicBezTo>
                    <a:cubicBezTo>
                      <a:pt x="11910" y="11144"/>
                      <a:pt x="11910" y="10869"/>
                      <a:pt x="11708" y="10731"/>
                    </a:cubicBezTo>
                    <a:cubicBezTo>
                      <a:pt x="11708" y="10731"/>
                      <a:pt x="11708" y="10731"/>
                      <a:pt x="11708" y="10731"/>
                    </a:cubicBezTo>
                    <a:cubicBezTo>
                      <a:pt x="11507" y="10731"/>
                      <a:pt x="11305" y="10456"/>
                      <a:pt x="11305" y="10456"/>
                    </a:cubicBezTo>
                    <a:cubicBezTo>
                      <a:pt x="11103" y="10594"/>
                      <a:pt x="11103" y="10181"/>
                      <a:pt x="11103" y="10181"/>
                    </a:cubicBezTo>
                    <a:cubicBezTo>
                      <a:pt x="11305" y="10043"/>
                      <a:pt x="11305" y="10181"/>
                      <a:pt x="11507" y="9906"/>
                    </a:cubicBezTo>
                    <a:cubicBezTo>
                      <a:pt x="11305" y="9906"/>
                      <a:pt x="11103" y="9906"/>
                      <a:pt x="10901" y="9906"/>
                    </a:cubicBezTo>
                    <a:close/>
                    <a:moveTo>
                      <a:pt x="11103" y="0"/>
                    </a:moveTo>
                    <a:cubicBezTo>
                      <a:pt x="11103" y="138"/>
                      <a:pt x="10901" y="0"/>
                      <a:pt x="10901" y="275"/>
                    </a:cubicBezTo>
                    <a:cubicBezTo>
                      <a:pt x="11103" y="550"/>
                      <a:pt x="11910" y="825"/>
                      <a:pt x="12112" y="1101"/>
                    </a:cubicBezTo>
                    <a:cubicBezTo>
                      <a:pt x="12314" y="1376"/>
                      <a:pt x="12314" y="1789"/>
                      <a:pt x="12516" y="2064"/>
                    </a:cubicBezTo>
                    <a:cubicBezTo>
                      <a:pt x="12920" y="2339"/>
                      <a:pt x="13323" y="2614"/>
                      <a:pt x="13525" y="2889"/>
                    </a:cubicBezTo>
                    <a:cubicBezTo>
                      <a:pt x="13727" y="3027"/>
                      <a:pt x="13525" y="3027"/>
                      <a:pt x="13727" y="3164"/>
                    </a:cubicBezTo>
                    <a:cubicBezTo>
                      <a:pt x="13929" y="3302"/>
                      <a:pt x="13929" y="3164"/>
                      <a:pt x="14131" y="3302"/>
                    </a:cubicBezTo>
                    <a:cubicBezTo>
                      <a:pt x="14131" y="3439"/>
                      <a:pt x="14333" y="3577"/>
                      <a:pt x="14333" y="3715"/>
                    </a:cubicBezTo>
                    <a:cubicBezTo>
                      <a:pt x="13929" y="3852"/>
                      <a:pt x="14131" y="4127"/>
                      <a:pt x="14131" y="4403"/>
                    </a:cubicBezTo>
                    <a:cubicBezTo>
                      <a:pt x="14333" y="4540"/>
                      <a:pt x="14736" y="4403"/>
                      <a:pt x="14938" y="4540"/>
                    </a:cubicBezTo>
                    <a:cubicBezTo>
                      <a:pt x="14938" y="4678"/>
                      <a:pt x="14736" y="4678"/>
                      <a:pt x="14535" y="4678"/>
                    </a:cubicBezTo>
                    <a:cubicBezTo>
                      <a:pt x="14736" y="5366"/>
                      <a:pt x="15140" y="5916"/>
                      <a:pt x="14736" y="6604"/>
                    </a:cubicBezTo>
                    <a:cubicBezTo>
                      <a:pt x="14736" y="6604"/>
                      <a:pt x="14333" y="6741"/>
                      <a:pt x="14333" y="6879"/>
                    </a:cubicBezTo>
                    <a:cubicBezTo>
                      <a:pt x="14131" y="7017"/>
                      <a:pt x="14131" y="7292"/>
                      <a:pt x="14131" y="7567"/>
                    </a:cubicBezTo>
                    <a:cubicBezTo>
                      <a:pt x="13727" y="7567"/>
                      <a:pt x="13323" y="7704"/>
                      <a:pt x="12920" y="7704"/>
                    </a:cubicBezTo>
                    <a:cubicBezTo>
                      <a:pt x="12920" y="7980"/>
                      <a:pt x="13121" y="7842"/>
                      <a:pt x="12920" y="7980"/>
                    </a:cubicBezTo>
                    <a:cubicBezTo>
                      <a:pt x="12920" y="7980"/>
                      <a:pt x="12920" y="8117"/>
                      <a:pt x="12920" y="8255"/>
                    </a:cubicBezTo>
                    <a:cubicBezTo>
                      <a:pt x="13929" y="8668"/>
                      <a:pt x="15746" y="9080"/>
                      <a:pt x="15342" y="10456"/>
                    </a:cubicBezTo>
                    <a:cubicBezTo>
                      <a:pt x="15342" y="10594"/>
                      <a:pt x="14736" y="10869"/>
                      <a:pt x="14736" y="11006"/>
                    </a:cubicBezTo>
                    <a:cubicBezTo>
                      <a:pt x="14736" y="11144"/>
                      <a:pt x="14736" y="11144"/>
                      <a:pt x="14736" y="11282"/>
                    </a:cubicBezTo>
                    <a:cubicBezTo>
                      <a:pt x="14938" y="11282"/>
                      <a:pt x="15746" y="11419"/>
                      <a:pt x="15746" y="11419"/>
                    </a:cubicBezTo>
                    <a:cubicBezTo>
                      <a:pt x="15948" y="11557"/>
                      <a:pt x="16150" y="11832"/>
                      <a:pt x="16150" y="11832"/>
                    </a:cubicBezTo>
                    <a:cubicBezTo>
                      <a:pt x="16957" y="11557"/>
                      <a:pt x="16957" y="11694"/>
                      <a:pt x="17361" y="11006"/>
                    </a:cubicBezTo>
                    <a:cubicBezTo>
                      <a:pt x="17361" y="11006"/>
                      <a:pt x="17764" y="10731"/>
                      <a:pt x="17764" y="10731"/>
                    </a:cubicBezTo>
                    <a:cubicBezTo>
                      <a:pt x="17764" y="10594"/>
                      <a:pt x="17563" y="10318"/>
                      <a:pt x="17764" y="10181"/>
                    </a:cubicBezTo>
                    <a:cubicBezTo>
                      <a:pt x="17966" y="9906"/>
                      <a:pt x="18572" y="9906"/>
                      <a:pt x="18774" y="9768"/>
                    </a:cubicBezTo>
                    <a:cubicBezTo>
                      <a:pt x="18976" y="9631"/>
                      <a:pt x="18774" y="9355"/>
                      <a:pt x="18774" y="9080"/>
                    </a:cubicBezTo>
                    <a:cubicBezTo>
                      <a:pt x="18774" y="9080"/>
                      <a:pt x="19178" y="8943"/>
                      <a:pt x="19178" y="8805"/>
                    </a:cubicBezTo>
                    <a:cubicBezTo>
                      <a:pt x="18976" y="8668"/>
                      <a:pt x="18976" y="8668"/>
                      <a:pt x="18774" y="8530"/>
                    </a:cubicBezTo>
                    <a:cubicBezTo>
                      <a:pt x="19783" y="7980"/>
                      <a:pt x="19581" y="7842"/>
                      <a:pt x="20591" y="8255"/>
                    </a:cubicBezTo>
                    <a:cubicBezTo>
                      <a:pt x="20591" y="7980"/>
                      <a:pt x="20389" y="7704"/>
                      <a:pt x="20389" y="7567"/>
                    </a:cubicBezTo>
                    <a:cubicBezTo>
                      <a:pt x="20389" y="7567"/>
                      <a:pt x="20793" y="7429"/>
                      <a:pt x="20793" y="7429"/>
                    </a:cubicBezTo>
                    <a:cubicBezTo>
                      <a:pt x="21196" y="7017"/>
                      <a:pt x="21398" y="6466"/>
                      <a:pt x="21600" y="6054"/>
                    </a:cubicBezTo>
                    <a:cubicBezTo>
                      <a:pt x="20591" y="5228"/>
                      <a:pt x="20591" y="5778"/>
                      <a:pt x="19379" y="6054"/>
                    </a:cubicBezTo>
                    <a:cubicBezTo>
                      <a:pt x="19178" y="6329"/>
                      <a:pt x="19178" y="6329"/>
                      <a:pt x="19178" y="6329"/>
                    </a:cubicBezTo>
                    <a:cubicBezTo>
                      <a:pt x="19178" y="6329"/>
                      <a:pt x="17764" y="5916"/>
                      <a:pt x="17764" y="5916"/>
                    </a:cubicBezTo>
                    <a:cubicBezTo>
                      <a:pt x="17159" y="5778"/>
                      <a:pt x="17361" y="5503"/>
                      <a:pt x="17159" y="4953"/>
                    </a:cubicBezTo>
                    <a:cubicBezTo>
                      <a:pt x="17159" y="4953"/>
                      <a:pt x="17159" y="4403"/>
                      <a:pt x="16957" y="4265"/>
                    </a:cubicBezTo>
                    <a:cubicBezTo>
                      <a:pt x="16957" y="4265"/>
                      <a:pt x="16553" y="4403"/>
                      <a:pt x="16553" y="4403"/>
                    </a:cubicBezTo>
                    <a:cubicBezTo>
                      <a:pt x="16553" y="4127"/>
                      <a:pt x="16553" y="3715"/>
                      <a:pt x="16553" y="3715"/>
                    </a:cubicBezTo>
                    <a:cubicBezTo>
                      <a:pt x="16150" y="3715"/>
                      <a:pt x="16150" y="3715"/>
                      <a:pt x="16150" y="3715"/>
                    </a:cubicBezTo>
                    <a:cubicBezTo>
                      <a:pt x="16150" y="4127"/>
                      <a:pt x="15948" y="4540"/>
                      <a:pt x="15948" y="4815"/>
                    </a:cubicBezTo>
                    <a:cubicBezTo>
                      <a:pt x="15948" y="4815"/>
                      <a:pt x="15746" y="4540"/>
                      <a:pt x="15746" y="4540"/>
                    </a:cubicBezTo>
                    <a:cubicBezTo>
                      <a:pt x="15746" y="4403"/>
                      <a:pt x="15342" y="4403"/>
                      <a:pt x="15140" y="4403"/>
                    </a:cubicBezTo>
                    <a:cubicBezTo>
                      <a:pt x="15140" y="3852"/>
                      <a:pt x="15140" y="3577"/>
                      <a:pt x="15140" y="3302"/>
                    </a:cubicBezTo>
                    <a:cubicBezTo>
                      <a:pt x="15140" y="3027"/>
                      <a:pt x="14535" y="2889"/>
                      <a:pt x="14535" y="2614"/>
                    </a:cubicBezTo>
                    <a:cubicBezTo>
                      <a:pt x="14535" y="2476"/>
                      <a:pt x="14938" y="2339"/>
                      <a:pt x="14938" y="2339"/>
                    </a:cubicBezTo>
                    <a:cubicBezTo>
                      <a:pt x="14938" y="2064"/>
                      <a:pt x="14736" y="1926"/>
                      <a:pt x="14736" y="1651"/>
                    </a:cubicBezTo>
                    <a:cubicBezTo>
                      <a:pt x="14333" y="1651"/>
                      <a:pt x="14333" y="1789"/>
                      <a:pt x="14131" y="1789"/>
                    </a:cubicBezTo>
                    <a:cubicBezTo>
                      <a:pt x="13929" y="1651"/>
                      <a:pt x="14131" y="1513"/>
                      <a:pt x="14131" y="1376"/>
                    </a:cubicBezTo>
                    <a:cubicBezTo>
                      <a:pt x="14131" y="1376"/>
                      <a:pt x="13525" y="963"/>
                      <a:pt x="13525" y="963"/>
                    </a:cubicBezTo>
                    <a:cubicBezTo>
                      <a:pt x="13525" y="963"/>
                      <a:pt x="13121" y="963"/>
                      <a:pt x="12920" y="963"/>
                    </a:cubicBezTo>
                    <a:cubicBezTo>
                      <a:pt x="13121" y="963"/>
                      <a:pt x="12920" y="688"/>
                      <a:pt x="12920" y="688"/>
                    </a:cubicBezTo>
                    <a:cubicBezTo>
                      <a:pt x="12112" y="825"/>
                      <a:pt x="12920" y="1376"/>
                      <a:pt x="12112" y="550"/>
                    </a:cubicBezTo>
                    <a:cubicBezTo>
                      <a:pt x="11910" y="550"/>
                      <a:pt x="11507" y="275"/>
                      <a:pt x="11507" y="275"/>
                    </a:cubicBezTo>
                    <a:cubicBezTo>
                      <a:pt x="11507" y="0"/>
                      <a:pt x="11708" y="138"/>
                      <a:pt x="11708" y="0"/>
                    </a:cubicBezTo>
                    <a:cubicBezTo>
                      <a:pt x="11507" y="0"/>
                      <a:pt x="11305" y="0"/>
                      <a:pt x="11103" y="0"/>
                    </a:cubicBezTo>
                    <a:close/>
                  </a:path>
                </a:pathLst>
              </a:custGeom>
              <a:solidFill>
                <a:srgbClr val="EBF1DE"/>
              </a:solidFill>
              <a:ln w="3175" cap="flat">
                <a:solidFill>
                  <a:srgbClr val="9EAD6E"/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 sz="1300"/>
                </a:pPr>
                <a:endParaRPr/>
              </a:p>
            </p:txBody>
          </p:sp>
          <p:sp>
            <p:nvSpPr>
              <p:cNvPr id="173" name="Freeform 127"/>
              <p:cNvSpPr/>
              <p:nvPr/>
            </p:nvSpPr>
            <p:spPr>
              <a:xfrm>
                <a:off x="6470895" y="3788387"/>
                <a:ext cx="274827" cy="40500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221" y="20224"/>
                    </a:moveTo>
                    <a:cubicBezTo>
                      <a:pt x="2221" y="20637"/>
                      <a:pt x="2019" y="21187"/>
                      <a:pt x="1817" y="21600"/>
                    </a:cubicBezTo>
                    <a:cubicBezTo>
                      <a:pt x="2422" y="21600"/>
                      <a:pt x="3028" y="21462"/>
                      <a:pt x="3230" y="21462"/>
                    </a:cubicBezTo>
                    <a:cubicBezTo>
                      <a:pt x="3230" y="21325"/>
                      <a:pt x="3230" y="21187"/>
                      <a:pt x="3432" y="21050"/>
                    </a:cubicBezTo>
                    <a:cubicBezTo>
                      <a:pt x="3028" y="21050"/>
                      <a:pt x="3028" y="21050"/>
                      <a:pt x="3028" y="21050"/>
                    </a:cubicBezTo>
                    <a:cubicBezTo>
                      <a:pt x="2826" y="20912"/>
                      <a:pt x="3028" y="20775"/>
                      <a:pt x="3028" y="20637"/>
                    </a:cubicBezTo>
                    <a:cubicBezTo>
                      <a:pt x="2826" y="20499"/>
                      <a:pt x="2422" y="20362"/>
                      <a:pt x="2221" y="20224"/>
                    </a:cubicBezTo>
                    <a:close/>
                    <a:moveTo>
                      <a:pt x="10901" y="9906"/>
                    </a:moveTo>
                    <a:cubicBezTo>
                      <a:pt x="10699" y="9906"/>
                      <a:pt x="10497" y="10181"/>
                      <a:pt x="10497" y="10318"/>
                    </a:cubicBezTo>
                    <a:cubicBezTo>
                      <a:pt x="9488" y="11006"/>
                      <a:pt x="10093" y="10869"/>
                      <a:pt x="9690" y="11832"/>
                    </a:cubicBezTo>
                    <a:cubicBezTo>
                      <a:pt x="9690" y="11969"/>
                      <a:pt x="9286" y="11969"/>
                      <a:pt x="9286" y="12107"/>
                    </a:cubicBezTo>
                    <a:cubicBezTo>
                      <a:pt x="9286" y="12245"/>
                      <a:pt x="9286" y="12382"/>
                      <a:pt x="9286" y="12520"/>
                    </a:cubicBezTo>
                    <a:cubicBezTo>
                      <a:pt x="9286" y="12520"/>
                      <a:pt x="8680" y="12657"/>
                      <a:pt x="8680" y="12657"/>
                    </a:cubicBezTo>
                    <a:cubicBezTo>
                      <a:pt x="8479" y="12932"/>
                      <a:pt x="8680" y="13208"/>
                      <a:pt x="8479" y="13345"/>
                    </a:cubicBezTo>
                    <a:cubicBezTo>
                      <a:pt x="8479" y="13483"/>
                      <a:pt x="8277" y="13483"/>
                      <a:pt x="8075" y="13483"/>
                    </a:cubicBezTo>
                    <a:cubicBezTo>
                      <a:pt x="7873" y="13896"/>
                      <a:pt x="7873" y="14308"/>
                      <a:pt x="7267" y="14583"/>
                    </a:cubicBezTo>
                    <a:cubicBezTo>
                      <a:pt x="7267" y="14721"/>
                      <a:pt x="6864" y="14583"/>
                      <a:pt x="6662" y="14721"/>
                    </a:cubicBezTo>
                    <a:cubicBezTo>
                      <a:pt x="6662" y="14859"/>
                      <a:pt x="6662" y="14996"/>
                      <a:pt x="6460" y="14996"/>
                    </a:cubicBezTo>
                    <a:cubicBezTo>
                      <a:pt x="6258" y="15271"/>
                      <a:pt x="5854" y="15271"/>
                      <a:pt x="5450" y="15546"/>
                    </a:cubicBezTo>
                    <a:cubicBezTo>
                      <a:pt x="5249" y="15546"/>
                      <a:pt x="5047" y="15822"/>
                      <a:pt x="5047" y="15822"/>
                    </a:cubicBezTo>
                    <a:cubicBezTo>
                      <a:pt x="4441" y="16097"/>
                      <a:pt x="4037" y="15822"/>
                      <a:pt x="3634" y="16097"/>
                    </a:cubicBezTo>
                    <a:cubicBezTo>
                      <a:pt x="3230" y="16234"/>
                      <a:pt x="2826" y="16785"/>
                      <a:pt x="2624" y="16922"/>
                    </a:cubicBezTo>
                    <a:cubicBezTo>
                      <a:pt x="2422" y="17060"/>
                      <a:pt x="2221" y="16922"/>
                      <a:pt x="2019" y="16922"/>
                    </a:cubicBezTo>
                    <a:cubicBezTo>
                      <a:pt x="2019" y="17060"/>
                      <a:pt x="2019" y="17335"/>
                      <a:pt x="1817" y="17335"/>
                    </a:cubicBezTo>
                    <a:cubicBezTo>
                      <a:pt x="1615" y="17473"/>
                      <a:pt x="1413" y="17335"/>
                      <a:pt x="1413" y="17473"/>
                    </a:cubicBezTo>
                    <a:cubicBezTo>
                      <a:pt x="1211" y="17473"/>
                      <a:pt x="1211" y="17748"/>
                      <a:pt x="1009" y="17748"/>
                    </a:cubicBezTo>
                    <a:cubicBezTo>
                      <a:pt x="1009" y="17885"/>
                      <a:pt x="807" y="17748"/>
                      <a:pt x="606" y="17748"/>
                    </a:cubicBezTo>
                    <a:cubicBezTo>
                      <a:pt x="606" y="17748"/>
                      <a:pt x="606" y="18023"/>
                      <a:pt x="606" y="18023"/>
                    </a:cubicBezTo>
                    <a:cubicBezTo>
                      <a:pt x="807" y="17885"/>
                      <a:pt x="1009" y="18298"/>
                      <a:pt x="1009" y="18298"/>
                    </a:cubicBezTo>
                    <a:cubicBezTo>
                      <a:pt x="807" y="18298"/>
                      <a:pt x="606" y="18436"/>
                      <a:pt x="606" y="18573"/>
                    </a:cubicBezTo>
                    <a:cubicBezTo>
                      <a:pt x="404" y="18573"/>
                      <a:pt x="606" y="18848"/>
                      <a:pt x="606" y="18848"/>
                    </a:cubicBezTo>
                    <a:cubicBezTo>
                      <a:pt x="0" y="18986"/>
                      <a:pt x="0" y="18986"/>
                      <a:pt x="0" y="18986"/>
                    </a:cubicBezTo>
                    <a:cubicBezTo>
                      <a:pt x="0" y="19124"/>
                      <a:pt x="0" y="19124"/>
                      <a:pt x="0" y="19261"/>
                    </a:cubicBezTo>
                    <a:cubicBezTo>
                      <a:pt x="0" y="19399"/>
                      <a:pt x="606" y="19536"/>
                      <a:pt x="1009" y="19674"/>
                    </a:cubicBezTo>
                    <a:cubicBezTo>
                      <a:pt x="1009" y="19811"/>
                      <a:pt x="1009" y="19811"/>
                      <a:pt x="1009" y="19811"/>
                    </a:cubicBezTo>
                    <a:cubicBezTo>
                      <a:pt x="1615" y="19949"/>
                      <a:pt x="1817" y="19536"/>
                      <a:pt x="2221" y="19674"/>
                    </a:cubicBezTo>
                    <a:cubicBezTo>
                      <a:pt x="2422" y="20087"/>
                      <a:pt x="2422" y="20087"/>
                      <a:pt x="2422" y="20087"/>
                    </a:cubicBezTo>
                    <a:cubicBezTo>
                      <a:pt x="2624" y="20087"/>
                      <a:pt x="3028" y="20087"/>
                      <a:pt x="3230" y="20087"/>
                    </a:cubicBezTo>
                    <a:cubicBezTo>
                      <a:pt x="3230" y="20087"/>
                      <a:pt x="3230" y="20224"/>
                      <a:pt x="3432" y="20224"/>
                    </a:cubicBezTo>
                    <a:cubicBezTo>
                      <a:pt x="3634" y="20362"/>
                      <a:pt x="4845" y="20499"/>
                      <a:pt x="5047" y="20499"/>
                    </a:cubicBezTo>
                    <a:cubicBezTo>
                      <a:pt x="5047" y="20362"/>
                      <a:pt x="5854" y="20087"/>
                      <a:pt x="5854" y="19949"/>
                    </a:cubicBezTo>
                    <a:cubicBezTo>
                      <a:pt x="5854" y="19811"/>
                      <a:pt x="5854" y="19811"/>
                      <a:pt x="5854" y="19811"/>
                    </a:cubicBezTo>
                    <a:cubicBezTo>
                      <a:pt x="6056" y="19674"/>
                      <a:pt x="6258" y="19811"/>
                      <a:pt x="6460" y="19674"/>
                    </a:cubicBezTo>
                    <a:cubicBezTo>
                      <a:pt x="6460" y="19536"/>
                      <a:pt x="6460" y="19536"/>
                      <a:pt x="6460" y="19536"/>
                    </a:cubicBezTo>
                    <a:cubicBezTo>
                      <a:pt x="6460" y="19399"/>
                      <a:pt x="7065" y="19261"/>
                      <a:pt x="7267" y="19124"/>
                    </a:cubicBezTo>
                    <a:cubicBezTo>
                      <a:pt x="7469" y="18848"/>
                      <a:pt x="7267" y="18573"/>
                      <a:pt x="7469" y="18298"/>
                    </a:cubicBezTo>
                    <a:cubicBezTo>
                      <a:pt x="7873" y="17748"/>
                      <a:pt x="8075" y="17473"/>
                      <a:pt x="8277" y="16510"/>
                    </a:cubicBezTo>
                    <a:cubicBezTo>
                      <a:pt x="8479" y="16510"/>
                      <a:pt x="8479" y="16372"/>
                      <a:pt x="8479" y="16372"/>
                    </a:cubicBezTo>
                    <a:cubicBezTo>
                      <a:pt x="9084" y="16234"/>
                      <a:pt x="9286" y="16510"/>
                      <a:pt x="9892" y="16097"/>
                    </a:cubicBezTo>
                    <a:cubicBezTo>
                      <a:pt x="9892" y="16097"/>
                      <a:pt x="10093" y="15822"/>
                      <a:pt x="10093" y="15822"/>
                    </a:cubicBezTo>
                    <a:cubicBezTo>
                      <a:pt x="10497" y="15684"/>
                      <a:pt x="11507" y="15822"/>
                      <a:pt x="11708" y="15822"/>
                    </a:cubicBezTo>
                    <a:cubicBezTo>
                      <a:pt x="11708" y="15684"/>
                      <a:pt x="11507" y="15684"/>
                      <a:pt x="11103" y="15684"/>
                    </a:cubicBezTo>
                    <a:cubicBezTo>
                      <a:pt x="11103" y="14996"/>
                      <a:pt x="11103" y="14721"/>
                      <a:pt x="11708" y="14446"/>
                    </a:cubicBezTo>
                    <a:cubicBezTo>
                      <a:pt x="11910" y="14308"/>
                      <a:pt x="12112" y="14446"/>
                      <a:pt x="12112" y="14308"/>
                    </a:cubicBezTo>
                    <a:cubicBezTo>
                      <a:pt x="12516" y="14033"/>
                      <a:pt x="12314" y="13896"/>
                      <a:pt x="12516" y="13620"/>
                    </a:cubicBezTo>
                    <a:cubicBezTo>
                      <a:pt x="12516" y="13483"/>
                      <a:pt x="12920" y="13345"/>
                      <a:pt x="12920" y="13345"/>
                    </a:cubicBezTo>
                    <a:cubicBezTo>
                      <a:pt x="13121" y="13208"/>
                      <a:pt x="13323" y="12657"/>
                      <a:pt x="13525" y="12520"/>
                    </a:cubicBezTo>
                    <a:cubicBezTo>
                      <a:pt x="13727" y="12520"/>
                      <a:pt x="13727" y="12520"/>
                      <a:pt x="13727" y="12520"/>
                    </a:cubicBezTo>
                    <a:cubicBezTo>
                      <a:pt x="13929" y="12245"/>
                      <a:pt x="13525" y="12107"/>
                      <a:pt x="13525" y="11832"/>
                    </a:cubicBezTo>
                    <a:cubicBezTo>
                      <a:pt x="13525" y="11832"/>
                      <a:pt x="13929" y="11694"/>
                      <a:pt x="13929" y="11694"/>
                    </a:cubicBezTo>
                    <a:cubicBezTo>
                      <a:pt x="14131" y="11419"/>
                      <a:pt x="13929" y="11144"/>
                      <a:pt x="13929" y="11006"/>
                    </a:cubicBezTo>
                    <a:cubicBezTo>
                      <a:pt x="13727" y="11006"/>
                      <a:pt x="13525" y="11144"/>
                      <a:pt x="13323" y="11144"/>
                    </a:cubicBezTo>
                    <a:cubicBezTo>
                      <a:pt x="13727" y="11144"/>
                      <a:pt x="13121" y="11282"/>
                      <a:pt x="13121" y="11282"/>
                    </a:cubicBezTo>
                    <a:cubicBezTo>
                      <a:pt x="13121" y="11144"/>
                      <a:pt x="13121" y="11006"/>
                      <a:pt x="12920" y="11006"/>
                    </a:cubicBezTo>
                    <a:cubicBezTo>
                      <a:pt x="12920" y="10869"/>
                      <a:pt x="12516" y="11006"/>
                      <a:pt x="12516" y="11006"/>
                    </a:cubicBezTo>
                    <a:cubicBezTo>
                      <a:pt x="12314" y="11006"/>
                      <a:pt x="12516" y="11144"/>
                      <a:pt x="12516" y="11282"/>
                    </a:cubicBezTo>
                    <a:cubicBezTo>
                      <a:pt x="12314" y="11282"/>
                      <a:pt x="12112" y="11144"/>
                      <a:pt x="11910" y="11282"/>
                    </a:cubicBezTo>
                    <a:cubicBezTo>
                      <a:pt x="11910" y="11144"/>
                      <a:pt x="11910" y="10869"/>
                      <a:pt x="11708" y="10731"/>
                    </a:cubicBezTo>
                    <a:cubicBezTo>
                      <a:pt x="11708" y="10731"/>
                      <a:pt x="11708" y="10731"/>
                      <a:pt x="11708" y="10731"/>
                    </a:cubicBezTo>
                    <a:cubicBezTo>
                      <a:pt x="11507" y="10731"/>
                      <a:pt x="11305" y="10456"/>
                      <a:pt x="11305" y="10456"/>
                    </a:cubicBezTo>
                    <a:cubicBezTo>
                      <a:pt x="11103" y="10594"/>
                      <a:pt x="11103" y="10181"/>
                      <a:pt x="11103" y="10181"/>
                    </a:cubicBezTo>
                    <a:cubicBezTo>
                      <a:pt x="11305" y="10043"/>
                      <a:pt x="11305" y="10181"/>
                      <a:pt x="11507" y="9906"/>
                    </a:cubicBezTo>
                    <a:cubicBezTo>
                      <a:pt x="11305" y="9906"/>
                      <a:pt x="11103" y="9906"/>
                      <a:pt x="10901" y="9906"/>
                    </a:cubicBezTo>
                    <a:close/>
                    <a:moveTo>
                      <a:pt x="11103" y="0"/>
                    </a:moveTo>
                    <a:cubicBezTo>
                      <a:pt x="11103" y="138"/>
                      <a:pt x="10901" y="0"/>
                      <a:pt x="10901" y="275"/>
                    </a:cubicBezTo>
                    <a:cubicBezTo>
                      <a:pt x="11103" y="550"/>
                      <a:pt x="11910" y="825"/>
                      <a:pt x="12112" y="1101"/>
                    </a:cubicBezTo>
                    <a:cubicBezTo>
                      <a:pt x="12314" y="1376"/>
                      <a:pt x="12314" y="1789"/>
                      <a:pt x="12516" y="2064"/>
                    </a:cubicBezTo>
                    <a:cubicBezTo>
                      <a:pt x="12920" y="2339"/>
                      <a:pt x="13323" y="2614"/>
                      <a:pt x="13525" y="2889"/>
                    </a:cubicBezTo>
                    <a:cubicBezTo>
                      <a:pt x="13727" y="3027"/>
                      <a:pt x="13525" y="3027"/>
                      <a:pt x="13727" y="3164"/>
                    </a:cubicBezTo>
                    <a:cubicBezTo>
                      <a:pt x="13929" y="3302"/>
                      <a:pt x="13929" y="3164"/>
                      <a:pt x="14131" y="3302"/>
                    </a:cubicBezTo>
                    <a:cubicBezTo>
                      <a:pt x="14131" y="3439"/>
                      <a:pt x="14333" y="3577"/>
                      <a:pt x="14333" y="3715"/>
                    </a:cubicBezTo>
                    <a:cubicBezTo>
                      <a:pt x="13929" y="3852"/>
                      <a:pt x="14131" y="4127"/>
                      <a:pt x="14131" y="4403"/>
                    </a:cubicBezTo>
                    <a:cubicBezTo>
                      <a:pt x="14333" y="4540"/>
                      <a:pt x="14736" y="4403"/>
                      <a:pt x="14938" y="4540"/>
                    </a:cubicBezTo>
                    <a:cubicBezTo>
                      <a:pt x="14938" y="4678"/>
                      <a:pt x="14736" y="4678"/>
                      <a:pt x="14535" y="4678"/>
                    </a:cubicBezTo>
                    <a:cubicBezTo>
                      <a:pt x="14736" y="5366"/>
                      <a:pt x="15140" y="5916"/>
                      <a:pt x="14736" y="6604"/>
                    </a:cubicBezTo>
                    <a:cubicBezTo>
                      <a:pt x="14736" y="6604"/>
                      <a:pt x="14333" y="6741"/>
                      <a:pt x="14333" y="6879"/>
                    </a:cubicBezTo>
                    <a:cubicBezTo>
                      <a:pt x="14131" y="7017"/>
                      <a:pt x="14131" y="7292"/>
                      <a:pt x="14131" y="7567"/>
                    </a:cubicBezTo>
                    <a:cubicBezTo>
                      <a:pt x="13727" y="7567"/>
                      <a:pt x="13323" y="7704"/>
                      <a:pt x="12920" y="7704"/>
                    </a:cubicBezTo>
                    <a:cubicBezTo>
                      <a:pt x="12920" y="7980"/>
                      <a:pt x="13121" y="7842"/>
                      <a:pt x="12920" y="7980"/>
                    </a:cubicBezTo>
                    <a:cubicBezTo>
                      <a:pt x="12920" y="7980"/>
                      <a:pt x="12920" y="8117"/>
                      <a:pt x="12920" y="8255"/>
                    </a:cubicBezTo>
                    <a:cubicBezTo>
                      <a:pt x="13929" y="8668"/>
                      <a:pt x="15746" y="9080"/>
                      <a:pt x="15342" y="10456"/>
                    </a:cubicBezTo>
                    <a:cubicBezTo>
                      <a:pt x="15342" y="10594"/>
                      <a:pt x="14736" y="10869"/>
                      <a:pt x="14736" y="11006"/>
                    </a:cubicBezTo>
                    <a:cubicBezTo>
                      <a:pt x="14736" y="11144"/>
                      <a:pt x="14736" y="11144"/>
                      <a:pt x="14736" y="11282"/>
                    </a:cubicBezTo>
                    <a:cubicBezTo>
                      <a:pt x="14938" y="11282"/>
                      <a:pt x="15746" y="11419"/>
                      <a:pt x="15746" y="11419"/>
                    </a:cubicBezTo>
                    <a:cubicBezTo>
                      <a:pt x="15948" y="11557"/>
                      <a:pt x="16150" y="11832"/>
                      <a:pt x="16150" y="11832"/>
                    </a:cubicBezTo>
                    <a:cubicBezTo>
                      <a:pt x="16957" y="11557"/>
                      <a:pt x="16957" y="11694"/>
                      <a:pt x="17361" y="11006"/>
                    </a:cubicBezTo>
                    <a:cubicBezTo>
                      <a:pt x="17361" y="11006"/>
                      <a:pt x="17764" y="10731"/>
                      <a:pt x="17764" y="10731"/>
                    </a:cubicBezTo>
                    <a:cubicBezTo>
                      <a:pt x="17764" y="10594"/>
                      <a:pt x="17563" y="10318"/>
                      <a:pt x="17764" y="10181"/>
                    </a:cubicBezTo>
                    <a:cubicBezTo>
                      <a:pt x="17966" y="9906"/>
                      <a:pt x="18572" y="9906"/>
                      <a:pt x="18774" y="9768"/>
                    </a:cubicBezTo>
                    <a:cubicBezTo>
                      <a:pt x="18976" y="9631"/>
                      <a:pt x="18774" y="9355"/>
                      <a:pt x="18774" y="9080"/>
                    </a:cubicBezTo>
                    <a:cubicBezTo>
                      <a:pt x="18774" y="9080"/>
                      <a:pt x="19178" y="8943"/>
                      <a:pt x="19178" y="8805"/>
                    </a:cubicBezTo>
                    <a:cubicBezTo>
                      <a:pt x="18976" y="8668"/>
                      <a:pt x="18976" y="8668"/>
                      <a:pt x="18774" y="8530"/>
                    </a:cubicBezTo>
                    <a:cubicBezTo>
                      <a:pt x="19783" y="7980"/>
                      <a:pt x="19581" y="7842"/>
                      <a:pt x="20591" y="8255"/>
                    </a:cubicBezTo>
                    <a:cubicBezTo>
                      <a:pt x="20591" y="7980"/>
                      <a:pt x="20389" y="7704"/>
                      <a:pt x="20389" y="7567"/>
                    </a:cubicBezTo>
                    <a:cubicBezTo>
                      <a:pt x="20389" y="7567"/>
                      <a:pt x="20793" y="7429"/>
                      <a:pt x="20793" y="7429"/>
                    </a:cubicBezTo>
                    <a:cubicBezTo>
                      <a:pt x="21196" y="7017"/>
                      <a:pt x="21398" y="6466"/>
                      <a:pt x="21600" y="6054"/>
                    </a:cubicBezTo>
                    <a:cubicBezTo>
                      <a:pt x="20591" y="5228"/>
                      <a:pt x="20591" y="5778"/>
                      <a:pt x="19379" y="6054"/>
                    </a:cubicBezTo>
                    <a:cubicBezTo>
                      <a:pt x="19178" y="6329"/>
                      <a:pt x="19178" y="6329"/>
                      <a:pt x="19178" y="6329"/>
                    </a:cubicBezTo>
                    <a:cubicBezTo>
                      <a:pt x="19178" y="6329"/>
                      <a:pt x="17764" y="5916"/>
                      <a:pt x="17764" y="5916"/>
                    </a:cubicBezTo>
                    <a:cubicBezTo>
                      <a:pt x="17159" y="5778"/>
                      <a:pt x="17361" y="5503"/>
                      <a:pt x="17159" y="4953"/>
                    </a:cubicBezTo>
                    <a:cubicBezTo>
                      <a:pt x="17159" y="4953"/>
                      <a:pt x="17159" y="4403"/>
                      <a:pt x="16957" y="4265"/>
                    </a:cubicBezTo>
                    <a:cubicBezTo>
                      <a:pt x="16957" y="4265"/>
                      <a:pt x="16553" y="4403"/>
                      <a:pt x="16553" y="4403"/>
                    </a:cubicBezTo>
                    <a:cubicBezTo>
                      <a:pt x="16553" y="4127"/>
                      <a:pt x="16553" y="3715"/>
                      <a:pt x="16553" y="3715"/>
                    </a:cubicBezTo>
                    <a:cubicBezTo>
                      <a:pt x="16150" y="3715"/>
                      <a:pt x="16150" y="3715"/>
                      <a:pt x="16150" y="3715"/>
                    </a:cubicBezTo>
                    <a:cubicBezTo>
                      <a:pt x="16150" y="4127"/>
                      <a:pt x="15948" y="4540"/>
                      <a:pt x="15948" y="4815"/>
                    </a:cubicBezTo>
                    <a:cubicBezTo>
                      <a:pt x="15948" y="4815"/>
                      <a:pt x="15746" y="4540"/>
                      <a:pt x="15746" y="4540"/>
                    </a:cubicBezTo>
                    <a:cubicBezTo>
                      <a:pt x="15746" y="4403"/>
                      <a:pt x="15342" y="4403"/>
                      <a:pt x="15140" y="4403"/>
                    </a:cubicBezTo>
                    <a:cubicBezTo>
                      <a:pt x="15140" y="3852"/>
                      <a:pt x="15140" y="3577"/>
                      <a:pt x="15140" y="3302"/>
                    </a:cubicBezTo>
                    <a:cubicBezTo>
                      <a:pt x="15140" y="3027"/>
                      <a:pt x="14535" y="2889"/>
                      <a:pt x="14535" y="2614"/>
                    </a:cubicBezTo>
                    <a:cubicBezTo>
                      <a:pt x="14535" y="2476"/>
                      <a:pt x="14938" y="2339"/>
                      <a:pt x="14938" y="2339"/>
                    </a:cubicBezTo>
                    <a:cubicBezTo>
                      <a:pt x="14938" y="2064"/>
                      <a:pt x="14736" y="1926"/>
                      <a:pt x="14736" y="1651"/>
                    </a:cubicBezTo>
                    <a:cubicBezTo>
                      <a:pt x="14333" y="1651"/>
                      <a:pt x="14333" y="1789"/>
                      <a:pt x="14131" y="1789"/>
                    </a:cubicBezTo>
                    <a:cubicBezTo>
                      <a:pt x="13929" y="1651"/>
                      <a:pt x="14131" y="1513"/>
                      <a:pt x="14131" y="1376"/>
                    </a:cubicBezTo>
                    <a:cubicBezTo>
                      <a:pt x="14131" y="1376"/>
                      <a:pt x="13525" y="963"/>
                      <a:pt x="13525" y="963"/>
                    </a:cubicBezTo>
                    <a:cubicBezTo>
                      <a:pt x="13525" y="963"/>
                      <a:pt x="13121" y="963"/>
                      <a:pt x="12920" y="963"/>
                    </a:cubicBezTo>
                    <a:cubicBezTo>
                      <a:pt x="13121" y="963"/>
                      <a:pt x="12920" y="688"/>
                      <a:pt x="12920" y="688"/>
                    </a:cubicBezTo>
                    <a:cubicBezTo>
                      <a:pt x="12112" y="825"/>
                      <a:pt x="12920" y="1376"/>
                      <a:pt x="12112" y="550"/>
                    </a:cubicBezTo>
                    <a:cubicBezTo>
                      <a:pt x="11910" y="550"/>
                      <a:pt x="11507" y="275"/>
                      <a:pt x="11507" y="275"/>
                    </a:cubicBezTo>
                    <a:cubicBezTo>
                      <a:pt x="11507" y="0"/>
                      <a:pt x="11708" y="138"/>
                      <a:pt x="11708" y="0"/>
                    </a:cubicBezTo>
                    <a:cubicBezTo>
                      <a:pt x="11507" y="0"/>
                      <a:pt x="11305" y="0"/>
                      <a:pt x="11103" y="0"/>
                    </a:cubicBezTo>
                    <a:close/>
                  </a:path>
                </a:pathLst>
              </a:custGeom>
              <a:solidFill>
                <a:srgbClr val="EBF1DE"/>
              </a:solidFill>
              <a:ln w="3175" cap="rnd">
                <a:solidFill>
                  <a:srgbClr val="9EAD6E"/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 sz="1300"/>
                </a:pPr>
                <a:endParaRPr/>
              </a:p>
            </p:txBody>
          </p:sp>
          <p:sp>
            <p:nvSpPr>
              <p:cNvPr id="174" name="Freeform 128"/>
              <p:cNvSpPr/>
              <p:nvPr/>
            </p:nvSpPr>
            <p:spPr>
              <a:xfrm>
                <a:off x="2852138" y="1205814"/>
                <a:ext cx="98622" cy="8678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5718"/>
                    </a:moveTo>
                    <a:cubicBezTo>
                      <a:pt x="21600" y="5718"/>
                      <a:pt x="20463" y="5082"/>
                      <a:pt x="20463" y="5082"/>
                    </a:cubicBezTo>
                    <a:cubicBezTo>
                      <a:pt x="20463" y="4447"/>
                      <a:pt x="20463" y="3176"/>
                      <a:pt x="20463" y="3176"/>
                    </a:cubicBezTo>
                    <a:cubicBezTo>
                      <a:pt x="19326" y="2541"/>
                      <a:pt x="18189" y="2541"/>
                      <a:pt x="17621" y="3176"/>
                    </a:cubicBezTo>
                    <a:cubicBezTo>
                      <a:pt x="17053" y="3176"/>
                      <a:pt x="16484" y="3176"/>
                      <a:pt x="15916" y="3176"/>
                    </a:cubicBezTo>
                    <a:cubicBezTo>
                      <a:pt x="15347" y="2541"/>
                      <a:pt x="15347" y="2541"/>
                      <a:pt x="15347" y="2541"/>
                    </a:cubicBezTo>
                    <a:cubicBezTo>
                      <a:pt x="14779" y="1906"/>
                      <a:pt x="13642" y="2541"/>
                      <a:pt x="13642" y="2541"/>
                    </a:cubicBezTo>
                    <a:cubicBezTo>
                      <a:pt x="13642" y="3176"/>
                      <a:pt x="12505" y="3176"/>
                      <a:pt x="12505" y="3176"/>
                    </a:cubicBezTo>
                    <a:cubicBezTo>
                      <a:pt x="11937" y="3812"/>
                      <a:pt x="11937" y="5082"/>
                      <a:pt x="11368" y="5082"/>
                    </a:cubicBezTo>
                    <a:cubicBezTo>
                      <a:pt x="10232" y="5718"/>
                      <a:pt x="9095" y="5718"/>
                      <a:pt x="7958" y="6353"/>
                    </a:cubicBezTo>
                    <a:cubicBezTo>
                      <a:pt x="7389" y="6988"/>
                      <a:pt x="7389" y="10165"/>
                      <a:pt x="5684" y="11435"/>
                    </a:cubicBezTo>
                    <a:cubicBezTo>
                      <a:pt x="5116" y="12071"/>
                      <a:pt x="6821" y="12706"/>
                      <a:pt x="6821" y="13341"/>
                    </a:cubicBezTo>
                    <a:cubicBezTo>
                      <a:pt x="6821" y="13976"/>
                      <a:pt x="5116" y="13976"/>
                      <a:pt x="5116" y="14612"/>
                    </a:cubicBezTo>
                    <a:cubicBezTo>
                      <a:pt x="5116" y="15247"/>
                      <a:pt x="5116" y="15882"/>
                      <a:pt x="5684" y="16518"/>
                    </a:cubicBezTo>
                    <a:cubicBezTo>
                      <a:pt x="5116" y="17153"/>
                      <a:pt x="5116" y="17153"/>
                      <a:pt x="4547" y="17788"/>
                    </a:cubicBezTo>
                    <a:cubicBezTo>
                      <a:pt x="4547" y="17788"/>
                      <a:pt x="2842" y="17788"/>
                      <a:pt x="2274" y="17788"/>
                    </a:cubicBezTo>
                    <a:cubicBezTo>
                      <a:pt x="1705" y="17153"/>
                      <a:pt x="1705" y="16518"/>
                      <a:pt x="0" y="16518"/>
                    </a:cubicBezTo>
                    <a:cubicBezTo>
                      <a:pt x="0" y="16518"/>
                      <a:pt x="0" y="16518"/>
                      <a:pt x="0" y="16518"/>
                    </a:cubicBezTo>
                    <a:cubicBezTo>
                      <a:pt x="0" y="16518"/>
                      <a:pt x="1137" y="20329"/>
                      <a:pt x="3979" y="20329"/>
                    </a:cubicBezTo>
                    <a:cubicBezTo>
                      <a:pt x="5684" y="20965"/>
                      <a:pt x="5684" y="19694"/>
                      <a:pt x="6821" y="19694"/>
                    </a:cubicBezTo>
                    <a:cubicBezTo>
                      <a:pt x="8526" y="19694"/>
                      <a:pt x="9095" y="19059"/>
                      <a:pt x="9095" y="20329"/>
                    </a:cubicBezTo>
                    <a:cubicBezTo>
                      <a:pt x="9095" y="21600"/>
                      <a:pt x="11368" y="21600"/>
                      <a:pt x="11368" y="21600"/>
                    </a:cubicBezTo>
                    <a:cubicBezTo>
                      <a:pt x="11368" y="21600"/>
                      <a:pt x="12505" y="17788"/>
                      <a:pt x="13074" y="15882"/>
                    </a:cubicBezTo>
                    <a:cubicBezTo>
                      <a:pt x="13642" y="14612"/>
                      <a:pt x="13074" y="13341"/>
                      <a:pt x="15916" y="14612"/>
                    </a:cubicBezTo>
                    <a:cubicBezTo>
                      <a:pt x="18189" y="15882"/>
                      <a:pt x="18189" y="13341"/>
                      <a:pt x="18189" y="13341"/>
                    </a:cubicBezTo>
                    <a:cubicBezTo>
                      <a:pt x="18189" y="13341"/>
                      <a:pt x="21032" y="12706"/>
                      <a:pt x="19895" y="11435"/>
                    </a:cubicBezTo>
                    <a:cubicBezTo>
                      <a:pt x="18758" y="10800"/>
                      <a:pt x="19326" y="9529"/>
                      <a:pt x="20463" y="10165"/>
                    </a:cubicBezTo>
                    <a:cubicBezTo>
                      <a:pt x="21600" y="10165"/>
                      <a:pt x="21600" y="5718"/>
                      <a:pt x="21600" y="5718"/>
                    </a:cubicBezTo>
                    <a:close/>
                    <a:moveTo>
                      <a:pt x="1137" y="15247"/>
                    </a:moveTo>
                    <a:cubicBezTo>
                      <a:pt x="1137" y="15247"/>
                      <a:pt x="2274" y="16518"/>
                      <a:pt x="2274" y="16518"/>
                    </a:cubicBezTo>
                    <a:cubicBezTo>
                      <a:pt x="2842" y="16518"/>
                      <a:pt x="3411" y="16518"/>
                      <a:pt x="3979" y="16518"/>
                    </a:cubicBezTo>
                    <a:cubicBezTo>
                      <a:pt x="3979" y="16518"/>
                      <a:pt x="3979" y="15247"/>
                      <a:pt x="3411" y="15247"/>
                    </a:cubicBezTo>
                    <a:cubicBezTo>
                      <a:pt x="2842" y="14612"/>
                      <a:pt x="2274" y="15247"/>
                      <a:pt x="1137" y="15247"/>
                    </a:cubicBezTo>
                    <a:close/>
                    <a:moveTo>
                      <a:pt x="13642" y="0"/>
                    </a:moveTo>
                    <a:cubicBezTo>
                      <a:pt x="13074" y="0"/>
                      <a:pt x="11368" y="1906"/>
                      <a:pt x="13642" y="1271"/>
                    </a:cubicBezTo>
                    <a:cubicBezTo>
                      <a:pt x="13642" y="1271"/>
                      <a:pt x="15347" y="0"/>
                      <a:pt x="13642" y="0"/>
                    </a:cubicBezTo>
                    <a:close/>
                  </a:path>
                </a:pathLst>
              </a:custGeom>
              <a:solidFill>
                <a:srgbClr val="EBF1DE"/>
              </a:solidFill>
              <a:ln w="3175" cap="flat">
                <a:solidFill>
                  <a:srgbClr val="9EAD6E"/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 sz="1300"/>
                </a:pPr>
                <a:endParaRPr/>
              </a:p>
            </p:txBody>
          </p:sp>
          <p:sp>
            <p:nvSpPr>
              <p:cNvPr id="175" name="Freeform 129"/>
              <p:cNvSpPr/>
              <p:nvPr/>
            </p:nvSpPr>
            <p:spPr>
              <a:xfrm>
                <a:off x="2852138" y="1205814"/>
                <a:ext cx="98622" cy="8678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5718"/>
                    </a:moveTo>
                    <a:cubicBezTo>
                      <a:pt x="21600" y="5718"/>
                      <a:pt x="20463" y="5082"/>
                      <a:pt x="20463" y="5082"/>
                    </a:cubicBezTo>
                    <a:cubicBezTo>
                      <a:pt x="20463" y="4447"/>
                      <a:pt x="20463" y="3176"/>
                      <a:pt x="20463" y="3176"/>
                    </a:cubicBezTo>
                    <a:cubicBezTo>
                      <a:pt x="19326" y="2541"/>
                      <a:pt x="18189" y="2541"/>
                      <a:pt x="17621" y="3176"/>
                    </a:cubicBezTo>
                    <a:cubicBezTo>
                      <a:pt x="17053" y="3176"/>
                      <a:pt x="16484" y="3176"/>
                      <a:pt x="15916" y="3176"/>
                    </a:cubicBezTo>
                    <a:cubicBezTo>
                      <a:pt x="15347" y="2541"/>
                      <a:pt x="15347" y="2541"/>
                      <a:pt x="15347" y="2541"/>
                    </a:cubicBezTo>
                    <a:cubicBezTo>
                      <a:pt x="14779" y="1906"/>
                      <a:pt x="13642" y="2541"/>
                      <a:pt x="13642" y="2541"/>
                    </a:cubicBezTo>
                    <a:cubicBezTo>
                      <a:pt x="13642" y="3176"/>
                      <a:pt x="12505" y="3176"/>
                      <a:pt x="12505" y="3176"/>
                    </a:cubicBezTo>
                    <a:cubicBezTo>
                      <a:pt x="11937" y="3812"/>
                      <a:pt x="11937" y="5082"/>
                      <a:pt x="11368" y="5082"/>
                    </a:cubicBezTo>
                    <a:cubicBezTo>
                      <a:pt x="10232" y="5718"/>
                      <a:pt x="9095" y="5718"/>
                      <a:pt x="7958" y="6353"/>
                    </a:cubicBezTo>
                    <a:cubicBezTo>
                      <a:pt x="7389" y="6988"/>
                      <a:pt x="7389" y="10165"/>
                      <a:pt x="5684" y="11435"/>
                    </a:cubicBezTo>
                    <a:cubicBezTo>
                      <a:pt x="5116" y="12071"/>
                      <a:pt x="6821" y="12706"/>
                      <a:pt x="6821" y="13341"/>
                    </a:cubicBezTo>
                    <a:cubicBezTo>
                      <a:pt x="6821" y="13976"/>
                      <a:pt x="5116" y="13976"/>
                      <a:pt x="5116" y="14612"/>
                    </a:cubicBezTo>
                    <a:cubicBezTo>
                      <a:pt x="5116" y="15247"/>
                      <a:pt x="5116" y="15882"/>
                      <a:pt x="5684" y="16518"/>
                    </a:cubicBezTo>
                    <a:cubicBezTo>
                      <a:pt x="5116" y="17153"/>
                      <a:pt x="5116" y="17153"/>
                      <a:pt x="4547" y="17788"/>
                    </a:cubicBezTo>
                    <a:cubicBezTo>
                      <a:pt x="4547" y="17788"/>
                      <a:pt x="2842" y="17788"/>
                      <a:pt x="2274" y="17788"/>
                    </a:cubicBezTo>
                    <a:cubicBezTo>
                      <a:pt x="1705" y="17153"/>
                      <a:pt x="1705" y="16518"/>
                      <a:pt x="0" y="16518"/>
                    </a:cubicBezTo>
                    <a:cubicBezTo>
                      <a:pt x="0" y="16518"/>
                      <a:pt x="0" y="16518"/>
                      <a:pt x="0" y="16518"/>
                    </a:cubicBezTo>
                    <a:cubicBezTo>
                      <a:pt x="0" y="16518"/>
                      <a:pt x="1137" y="20329"/>
                      <a:pt x="3979" y="20329"/>
                    </a:cubicBezTo>
                    <a:cubicBezTo>
                      <a:pt x="5684" y="20965"/>
                      <a:pt x="5684" y="19694"/>
                      <a:pt x="6821" y="19694"/>
                    </a:cubicBezTo>
                    <a:cubicBezTo>
                      <a:pt x="8526" y="19694"/>
                      <a:pt x="9095" y="19059"/>
                      <a:pt x="9095" y="20329"/>
                    </a:cubicBezTo>
                    <a:cubicBezTo>
                      <a:pt x="9095" y="21600"/>
                      <a:pt x="11368" y="21600"/>
                      <a:pt x="11368" y="21600"/>
                    </a:cubicBezTo>
                    <a:cubicBezTo>
                      <a:pt x="11368" y="21600"/>
                      <a:pt x="12505" y="17788"/>
                      <a:pt x="13074" y="15882"/>
                    </a:cubicBezTo>
                    <a:cubicBezTo>
                      <a:pt x="13642" y="14612"/>
                      <a:pt x="13074" y="13341"/>
                      <a:pt x="15916" y="14612"/>
                    </a:cubicBezTo>
                    <a:cubicBezTo>
                      <a:pt x="18189" y="15882"/>
                      <a:pt x="18189" y="13341"/>
                      <a:pt x="18189" y="13341"/>
                    </a:cubicBezTo>
                    <a:cubicBezTo>
                      <a:pt x="18189" y="13341"/>
                      <a:pt x="21032" y="12706"/>
                      <a:pt x="19895" y="11435"/>
                    </a:cubicBezTo>
                    <a:cubicBezTo>
                      <a:pt x="18758" y="10800"/>
                      <a:pt x="19326" y="9529"/>
                      <a:pt x="20463" y="10165"/>
                    </a:cubicBezTo>
                    <a:cubicBezTo>
                      <a:pt x="21600" y="10165"/>
                      <a:pt x="21600" y="5718"/>
                      <a:pt x="21600" y="5718"/>
                    </a:cubicBezTo>
                    <a:close/>
                    <a:moveTo>
                      <a:pt x="1137" y="15247"/>
                    </a:moveTo>
                    <a:cubicBezTo>
                      <a:pt x="1137" y="15247"/>
                      <a:pt x="2274" y="16518"/>
                      <a:pt x="2274" y="16518"/>
                    </a:cubicBezTo>
                    <a:cubicBezTo>
                      <a:pt x="2842" y="16518"/>
                      <a:pt x="3411" y="16518"/>
                      <a:pt x="3979" y="16518"/>
                    </a:cubicBezTo>
                    <a:cubicBezTo>
                      <a:pt x="3979" y="16518"/>
                      <a:pt x="3979" y="15247"/>
                      <a:pt x="3411" y="15247"/>
                    </a:cubicBezTo>
                    <a:cubicBezTo>
                      <a:pt x="2842" y="14612"/>
                      <a:pt x="2274" y="15247"/>
                      <a:pt x="1137" y="15247"/>
                    </a:cubicBezTo>
                    <a:close/>
                    <a:moveTo>
                      <a:pt x="13642" y="0"/>
                    </a:moveTo>
                    <a:cubicBezTo>
                      <a:pt x="13074" y="0"/>
                      <a:pt x="11368" y="1906"/>
                      <a:pt x="13642" y="1271"/>
                    </a:cubicBezTo>
                    <a:cubicBezTo>
                      <a:pt x="13642" y="1271"/>
                      <a:pt x="15347" y="0"/>
                      <a:pt x="13642" y="0"/>
                    </a:cubicBezTo>
                    <a:close/>
                  </a:path>
                </a:pathLst>
              </a:custGeom>
              <a:solidFill>
                <a:srgbClr val="EBF1DE"/>
              </a:solidFill>
              <a:ln w="3175" cap="rnd">
                <a:solidFill>
                  <a:srgbClr val="9EAD6E"/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 sz="1300"/>
                </a:pPr>
                <a:endParaRPr/>
              </a:p>
            </p:txBody>
          </p:sp>
          <p:sp>
            <p:nvSpPr>
              <p:cNvPr id="176" name="Freeform 130"/>
              <p:cNvSpPr/>
              <p:nvPr/>
            </p:nvSpPr>
            <p:spPr>
              <a:xfrm>
                <a:off x="4558950" y="1951394"/>
                <a:ext cx="184095" cy="11045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3629"/>
                    </a:moveTo>
                    <a:lnTo>
                      <a:pt x="17280" y="12600"/>
                    </a:lnTo>
                    <a:lnTo>
                      <a:pt x="15737" y="11571"/>
                    </a:lnTo>
                    <a:lnTo>
                      <a:pt x="14657" y="11057"/>
                    </a:lnTo>
                    <a:lnTo>
                      <a:pt x="14040" y="9514"/>
                    </a:lnTo>
                    <a:lnTo>
                      <a:pt x="12806" y="7457"/>
                    </a:lnTo>
                    <a:lnTo>
                      <a:pt x="11571" y="6429"/>
                    </a:lnTo>
                    <a:lnTo>
                      <a:pt x="11571" y="4371"/>
                    </a:lnTo>
                    <a:lnTo>
                      <a:pt x="10646" y="3600"/>
                    </a:lnTo>
                    <a:lnTo>
                      <a:pt x="9103" y="3857"/>
                    </a:lnTo>
                    <a:lnTo>
                      <a:pt x="7869" y="3857"/>
                    </a:lnTo>
                    <a:lnTo>
                      <a:pt x="6789" y="514"/>
                    </a:lnTo>
                    <a:lnTo>
                      <a:pt x="4629" y="514"/>
                    </a:lnTo>
                    <a:lnTo>
                      <a:pt x="3394" y="0"/>
                    </a:lnTo>
                    <a:lnTo>
                      <a:pt x="2777" y="514"/>
                    </a:lnTo>
                    <a:lnTo>
                      <a:pt x="1234" y="2057"/>
                    </a:lnTo>
                    <a:lnTo>
                      <a:pt x="0" y="4886"/>
                    </a:lnTo>
                    <a:lnTo>
                      <a:pt x="309" y="7457"/>
                    </a:lnTo>
                    <a:lnTo>
                      <a:pt x="1851" y="8486"/>
                    </a:lnTo>
                    <a:lnTo>
                      <a:pt x="2469" y="10029"/>
                    </a:lnTo>
                    <a:lnTo>
                      <a:pt x="3703" y="11057"/>
                    </a:lnTo>
                    <a:lnTo>
                      <a:pt x="5246" y="12086"/>
                    </a:lnTo>
                    <a:lnTo>
                      <a:pt x="7097" y="13629"/>
                    </a:lnTo>
                    <a:lnTo>
                      <a:pt x="8486" y="13629"/>
                    </a:lnTo>
                    <a:lnTo>
                      <a:pt x="9720" y="15171"/>
                    </a:lnTo>
                    <a:lnTo>
                      <a:pt x="10337" y="16714"/>
                    </a:lnTo>
                    <a:lnTo>
                      <a:pt x="11571" y="16714"/>
                    </a:lnTo>
                    <a:lnTo>
                      <a:pt x="12806" y="18514"/>
                    </a:lnTo>
                    <a:lnTo>
                      <a:pt x="14966" y="18514"/>
                    </a:lnTo>
                    <a:lnTo>
                      <a:pt x="16971" y="20571"/>
                    </a:lnTo>
                    <a:lnTo>
                      <a:pt x="18514" y="20571"/>
                    </a:lnTo>
                    <a:lnTo>
                      <a:pt x="19749" y="21600"/>
                    </a:lnTo>
                    <a:lnTo>
                      <a:pt x="20983" y="21086"/>
                    </a:lnTo>
                    <a:lnTo>
                      <a:pt x="21600" y="20057"/>
                    </a:lnTo>
                    <a:lnTo>
                      <a:pt x="21600" y="18514"/>
                    </a:lnTo>
                    <a:lnTo>
                      <a:pt x="20983" y="17486"/>
                    </a:lnTo>
                    <a:lnTo>
                      <a:pt x="21291" y="16200"/>
                    </a:lnTo>
                    <a:lnTo>
                      <a:pt x="21600" y="13629"/>
                    </a:lnTo>
                    <a:close/>
                  </a:path>
                </a:pathLst>
              </a:custGeom>
              <a:solidFill>
                <a:srgbClr val="EBF1DE"/>
              </a:solidFill>
              <a:ln w="3175" cap="flat">
                <a:solidFill>
                  <a:srgbClr val="9EAD6E"/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 sz="1300"/>
                </a:pPr>
                <a:endParaRPr/>
              </a:p>
            </p:txBody>
          </p:sp>
          <p:sp>
            <p:nvSpPr>
              <p:cNvPr id="177" name="Freeform 131"/>
              <p:cNvSpPr/>
              <p:nvPr/>
            </p:nvSpPr>
            <p:spPr>
              <a:xfrm>
                <a:off x="4558950" y="1951394"/>
                <a:ext cx="184095" cy="11045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3629"/>
                    </a:moveTo>
                    <a:lnTo>
                      <a:pt x="17280" y="12600"/>
                    </a:lnTo>
                    <a:lnTo>
                      <a:pt x="15737" y="11571"/>
                    </a:lnTo>
                    <a:lnTo>
                      <a:pt x="14657" y="11057"/>
                    </a:lnTo>
                    <a:lnTo>
                      <a:pt x="14040" y="9514"/>
                    </a:lnTo>
                    <a:lnTo>
                      <a:pt x="12806" y="7457"/>
                    </a:lnTo>
                    <a:lnTo>
                      <a:pt x="11571" y="6429"/>
                    </a:lnTo>
                    <a:lnTo>
                      <a:pt x="11571" y="4371"/>
                    </a:lnTo>
                    <a:lnTo>
                      <a:pt x="10646" y="3600"/>
                    </a:lnTo>
                    <a:lnTo>
                      <a:pt x="9103" y="3857"/>
                    </a:lnTo>
                    <a:lnTo>
                      <a:pt x="7869" y="3857"/>
                    </a:lnTo>
                    <a:lnTo>
                      <a:pt x="6789" y="514"/>
                    </a:lnTo>
                    <a:lnTo>
                      <a:pt x="4629" y="514"/>
                    </a:lnTo>
                    <a:lnTo>
                      <a:pt x="3394" y="0"/>
                    </a:lnTo>
                    <a:lnTo>
                      <a:pt x="2777" y="514"/>
                    </a:lnTo>
                    <a:lnTo>
                      <a:pt x="1234" y="2057"/>
                    </a:lnTo>
                    <a:lnTo>
                      <a:pt x="0" y="4886"/>
                    </a:lnTo>
                    <a:lnTo>
                      <a:pt x="309" y="7457"/>
                    </a:lnTo>
                    <a:lnTo>
                      <a:pt x="1851" y="8486"/>
                    </a:lnTo>
                    <a:lnTo>
                      <a:pt x="2469" y="10029"/>
                    </a:lnTo>
                    <a:lnTo>
                      <a:pt x="3703" y="11057"/>
                    </a:lnTo>
                    <a:lnTo>
                      <a:pt x="5246" y="12086"/>
                    </a:lnTo>
                    <a:lnTo>
                      <a:pt x="7097" y="13629"/>
                    </a:lnTo>
                    <a:lnTo>
                      <a:pt x="8486" y="13629"/>
                    </a:lnTo>
                    <a:lnTo>
                      <a:pt x="9720" y="15171"/>
                    </a:lnTo>
                    <a:lnTo>
                      <a:pt x="10337" y="16714"/>
                    </a:lnTo>
                    <a:lnTo>
                      <a:pt x="11571" y="16714"/>
                    </a:lnTo>
                    <a:lnTo>
                      <a:pt x="12806" y="18514"/>
                    </a:lnTo>
                    <a:lnTo>
                      <a:pt x="14966" y="18514"/>
                    </a:lnTo>
                    <a:lnTo>
                      <a:pt x="16971" y="20571"/>
                    </a:lnTo>
                    <a:lnTo>
                      <a:pt x="18514" y="20571"/>
                    </a:lnTo>
                    <a:lnTo>
                      <a:pt x="19749" y="21600"/>
                    </a:lnTo>
                    <a:lnTo>
                      <a:pt x="20983" y="21086"/>
                    </a:lnTo>
                    <a:lnTo>
                      <a:pt x="21600" y="20057"/>
                    </a:lnTo>
                    <a:lnTo>
                      <a:pt x="21600" y="18514"/>
                    </a:lnTo>
                    <a:lnTo>
                      <a:pt x="20983" y="17486"/>
                    </a:lnTo>
                    <a:lnTo>
                      <a:pt x="21291" y="16200"/>
                    </a:lnTo>
                    <a:lnTo>
                      <a:pt x="21600" y="13629"/>
                    </a:lnTo>
                    <a:close/>
                  </a:path>
                </a:pathLst>
              </a:custGeom>
              <a:solidFill>
                <a:srgbClr val="EBF1DE"/>
              </a:solidFill>
              <a:ln w="3175" cap="rnd">
                <a:solidFill>
                  <a:srgbClr val="9EAD6E"/>
                </a:solidFill>
                <a:prstDash val="solid"/>
                <a:miter lim="800000"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 sz="1300"/>
                </a:pPr>
                <a:endParaRPr/>
              </a:p>
            </p:txBody>
          </p:sp>
          <p:sp>
            <p:nvSpPr>
              <p:cNvPr id="178" name="Freeform 132"/>
              <p:cNvSpPr/>
              <p:nvPr/>
            </p:nvSpPr>
            <p:spPr>
              <a:xfrm>
                <a:off x="3037547" y="3265034"/>
                <a:ext cx="299810" cy="34033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420" extrusionOk="0">
                    <a:moveTo>
                      <a:pt x="186" y="325"/>
                    </a:moveTo>
                    <a:cubicBezTo>
                      <a:pt x="186" y="650"/>
                      <a:pt x="372" y="812"/>
                      <a:pt x="372" y="812"/>
                    </a:cubicBezTo>
                    <a:cubicBezTo>
                      <a:pt x="186" y="974"/>
                      <a:pt x="0" y="1462"/>
                      <a:pt x="0" y="2111"/>
                    </a:cubicBezTo>
                    <a:cubicBezTo>
                      <a:pt x="186" y="2436"/>
                      <a:pt x="186" y="2436"/>
                      <a:pt x="186" y="2436"/>
                    </a:cubicBezTo>
                    <a:cubicBezTo>
                      <a:pt x="186" y="2598"/>
                      <a:pt x="745" y="2598"/>
                      <a:pt x="745" y="2761"/>
                    </a:cubicBezTo>
                    <a:cubicBezTo>
                      <a:pt x="1117" y="2923"/>
                      <a:pt x="1303" y="3573"/>
                      <a:pt x="1490" y="3735"/>
                    </a:cubicBezTo>
                    <a:cubicBezTo>
                      <a:pt x="1676" y="3898"/>
                      <a:pt x="2048" y="3898"/>
                      <a:pt x="2048" y="4060"/>
                    </a:cubicBezTo>
                    <a:cubicBezTo>
                      <a:pt x="2048" y="4223"/>
                      <a:pt x="1862" y="4710"/>
                      <a:pt x="1862" y="4872"/>
                    </a:cubicBezTo>
                    <a:cubicBezTo>
                      <a:pt x="1862" y="5035"/>
                      <a:pt x="2234" y="5359"/>
                      <a:pt x="2234" y="5684"/>
                    </a:cubicBezTo>
                    <a:cubicBezTo>
                      <a:pt x="2234" y="5847"/>
                      <a:pt x="2234" y="6009"/>
                      <a:pt x="2234" y="6334"/>
                    </a:cubicBezTo>
                    <a:cubicBezTo>
                      <a:pt x="2979" y="7308"/>
                      <a:pt x="2979" y="7308"/>
                      <a:pt x="2979" y="7308"/>
                    </a:cubicBezTo>
                    <a:cubicBezTo>
                      <a:pt x="2979" y="7308"/>
                      <a:pt x="3352" y="7308"/>
                      <a:pt x="3352" y="7308"/>
                    </a:cubicBezTo>
                    <a:cubicBezTo>
                      <a:pt x="3724" y="7795"/>
                      <a:pt x="3352" y="8283"/>
                      <a:pt x="3538" y="8608"/>
                    </a:cubicBezTo>
                    <a:cubicBezTo>
                      <a:pt x="3724" y="8608"/>
                      <a:pt x="3724" y="8608"/>
                      <a:pt x="3724" y="8608"/>
                    </a:cubicBezTo>
                    <a:cubicBezTo>
                      <a:pt x="3724" y="8608"/>
                      <a:pt x="3910" y="8932"/>
                      <a:pt x="3910" y="9095"/>
                    </a:cubicBezTo>
                    <a:cubicBezTo>
                      <a:pt x="3910" y="9095"/>
                      <a:pt x="4283" y="9257"/>
                      <a:pt x="4469" y="9420"/>
                    </a:cubicBezTo>
                    <a:cubicBezTo>
                      <a:pt x="4469" y="9420"/>
                      <a:pt x="4283" y="9744"/>
                      <a:pt x="4469" y="9744"/>
                    </a:cubicBezTo>
                    <a:cubicBezTo>
                      <a:pt x="4469" y="9744"/>
                      <a:pt x="4469" y="9744"/>
                      <a:pt x="4469" y="9744"/>
                    </a:cubicBezTo>
                    <a:cubicBezTo>
                      <a:pt x="4469" y="9907"/>
                      <a:pt x="4469" y="9907"/>
                      <a:pt x="4655" y="10069"/>
                    </a:cubicBezTo>
                    <a:cubicBezTo>
                      <a:pt x="4655" y="10069"/>
                      <a:pt x="4283" y="10394"/>
                      <a:pt x="4283" y="10394"/>
                    </a:cubicBezTo>
                    <a:cubicBezTo>
                      <a:pt x="4283" y="10394"/>
                      <a:pt x="4469" y="10719"/>
                      <a:pt x="4469" y="10719"/>
                    </a:cubicBezTo>
                    <a:cubicBezTo>
                      <a:pt x="4469" y="10719"/>
                      <a:pt x="4283" y="11206"/>
                      <a:pt x="4469" y="11368"/>
                    </a:cubicBezTo>
                    <a:cubicBezTo>
                      <a:pt x="4469" y="11531"/>
                      <a:pt x="4655" y="11531"/>
                      <a:pt x="4655" y="11693"/>
                    </a:cubicBezTo>
                    <a:cubicBezTo>
                      <a:pt x="4469" y="11693"/>
                      <a:pt x="4469" y="11693"/>
                      <a:pt x="4469" y="11693"/>
                    </a:cubicBezTo>
                    <a:cubicBezTo>
                      <a:pt x="4469" y="11856"/>
                      <a:pt x="4655" y="12668"/>
                      <a:pt x="4655" y="12668"/>
                    </a:cubicBezTo>
                    <a:cubicBezTo>
                      <a:pt x="4469" y="12830"/>
                      <a:pt x="4469" y="12992"/>
                      <a:pt x="4469" y="13317"/>
                    </a:cubicBezTo>
                    <a:cubicBezTo>
                      <a:pt x="4655" y="13642"/>
                      <a:pt x="5028" y="13967"/>
                      <a:pt x="5214" y="14292"/>
                    </a:cubicBezTo>
                    <a:cubicBezTo>
                      <a:pt x="5214" y="14617"/>
                      <a:pt x="5028" y="15104"/>
                      <a:pt x="5214" y="15591"/>
                    </a:cubicBezTo>
                    <a:cubicBezTo>
                      <a:pt x="5028" y="15591"/>
                      <a:pt x="4841" y="15591"/>
                      <a:pt x="4841" y="15591"/>
                    </a:cubicBezTo>
                    <a:cubicBezTo>
                      <a:pt x="4841" y="15916"/>
                      <a:pt x="5214" y="16078"/>
                      <a:pt x="5214" y="16241"/>
                    </a:cubicBezTo>
                    <a:cubicBezTo>
                      <a:pt x="5028" y="16403"/>
                      <a:pt x="5028" y="17215"/>
                      <a:pt x="5214" y="17702"/>
                    </a:cubicBezTo>
                    <a:cubicBezTo>
                      <a:pt x="5214" y="17702"/>
                      <a:pt x="5400" y="17702"/>
                      <a:pt x="5400" y="17865"/>
                    </a:cubicBezTo>
                    <a:cubicBezTo>
                      <a:pt x="5586" y="18189"/>
                      <a:pt x="5586" y="18352"/>
                      <a:pt x="5586" y="18839"/>
                    </a:cubicBezTo>
                    <a:cubicBezTo>
                      <a:pt x="5772" y="19002"/>
                      <a:pt x="6331" y="20138"/>
                      <a:pt x="6517" y="20138"/>
                    </a:cubicBezTo>
                    <a:cubicBezTo>
                      <a:pt x="6703" y="20301"/>
                      <a:pt x="7076" y="20138"/>
                      <a:pt x="7262" y="20138"/>
                    </a:cubicBezTo>
                    <a:cubicBezTo>
                      <a:pt x="7448" y="20301"/>
                      <a:pt x="7262" y="20626"/>
                      <a:pt x="7262" y="20788"/>
                    </a:cubicBezTo>
                    <a:cubicBezTo>
                      <a:pt x="7448" y="20950"/>
                      <a:pt x="7448" y="20950"/>
                      <a:pt x="7634" y="21113"/>
                    </a:cubicBezTo>
                    <a:cubicBezTo>
                      <a:pt x="7634" y="21113"/>
                      <a:pt x="8193" y="20788"/>
                      <a:pt x="8379" y="20626"/>
                    </a:cubicBezTo>
                    <a:cubicBezTo>
                      <a:pt x="8379" y="20301"/>
                      <a:pt x="8566" y="20301"/>
                      <a:pt x="8938" y="20301"/>
                    </a:cubicBezTo>
                    <a:cubicBezTo>
                      <a:pt x="9310" y="20301"/>
                      <a:pt x="8938" y="20626"/>
                      <a:pt x="9124" y="20950"/>
                    </a:cubicBezTo>
                    <a:cubicBezTo>
                      <a:pt x="9310" y="21275"/>
                      <a:pt x="9310" y="21275"/>
                      <a:pt x="9869" y="21275"/>
                    </a:cubicBezTo>
                    <a:cubicBezTo>
                      <a:pt x="10428" y="21275"/>
                      <a:pt x="10428" y="21600"/>
                      <a:pt x="10800" y="21275"/>
                    </a:cubicBezTo>
                    <a:cubicBezTo>
                      <a:pt x="11172" y="21113"/>
                      <a:pt x="11359" y="21113"/>
                      <a:pt x="11545" y="20788"/>
                    </a:cubicBezTo>
                    <a:cubicBezTo>
                      <a:pt x="11731" y="20463"/>
                      <a:pt x="12476" y="20463"/>
                      <a:pt x="12476" y="20463"/>
                    </a:cubicBezTo>
                    <a:cubicBezTo>
                      <a:pt x="12662" y="15104"/>
                      <a:pt x="12662" y="15104"/>
                      <a:pt x="12662" y="15104"/>
                    </a:cubicBezTo>
                    <a:cubicBezTo>
                      <a:pt x="12662" y="8608"/>
                      <a:pt x="12662" y="8608"/>
                      <a:pt x="12662" y="8608"/>
                    </a:cubicBezTo>
                    <a:cubicBezTo>
                      <a:pt x="14524" y="8608"/>
                      <a:pt x="14524" y="8608"/>
                      <a:pt x="14524" y="8608"/>
                    </a:cubicBezTo>
                    <a:cubicBezTo>
                      <a:pt x="14524" y="2761"/>
                      <a:pt x="14524" y="2761"/>
                      <a:pt x="14524" y="2761"/>
                    </a:cubicBezTo>
                    <a:cubicBezTo>
                      <a:pt x="15828" y="2761"/>
                      <a:pt x="15828" y="2761"/>
                      <a:pt x="15828" y="2761"/>
                    </a:cubicBezTo>
                    <a:cubicBezTo>
                      <a:pt x="19366" y="2436"/>
                      <a:pt x="19366" y="2436"/>
                      <a:pt x="19366" y="2436"/>
                    </a:cubicBezTo>
                    <a:cubicBezTo>
                      <a:pt x="19366" y="2436"/>
                      <a:pt x="19924" y="2761"/>
                      <a:pt x="19924" y="2274"/>
                    </a:cubicBezTo>
                    <a:cubicBezTo>
                      <a:pt x="19924" y="1786"/>
                      <a:pt x="20855" y="2598"/>
                      <a:pt x="20855" y="2111"/>
                    </a:cubicBezTo>
                    <a:cubicBezTo>
                      <a:pt x="20855" y="1624"/>
                      <a:pt x="21600" y="1786"/>
                      <a:pt x="21600" y="1786"/>
                    </a:cubicBezTo>
                    <a:cubicBezTo>
                      <a:pt x="21600" y="1786"/>
                      <a:pt x="21228" y="1786"/>
                      <a:pt x="21041" y="1462"/>
                    </a:cubicBezTo>
                    <a:cubicBezTo>
                      <a:pt x="20855" y="1137"/>
                      <a:pt x="20483" y="1299"/>
                      <a:pt x="20483" y="1299"/>
                    </a:cubicBezTo>
                    <a:cubicBezTo>
                      <a:pt x="18248" y="1462"/>
                      <a:pt x="18248" y="1462"/>
                      <a:pt x="18248" y="1462"/>
                    </a:cubicBezTo>
                    <a:cubicBezTo>
                      <a:pt x="14897" y="1949"/>
                      <a:pt x="14897" y="1949"/>
                      <a:pt x="14897" y="1949"/>
                    </a:cubicBezTo>
                    <a:cubicBezTo>
                      <a:pt x="14897" y="1949"/>
                      <a:pt x="13966" y="1624"/>
                      <a:pt x="13593" y="1786"/>
                    </a:cubicBezTo>
                    <a:cubicBezTo>
                      <a:pt x="13221" y="1786"/>
                      <a:pt x="13407" y="1462"/>
                      <a:pt x="13034" y="1786"/>
                    </a:cubicBezTo>
                    <a:cubicBezTo>
                      <a:pt x="12476" y="1949"/>
                      <a:pt x="12290" y="1299"/>
                      <a:pt x="11731" y="1462"/>
                    </a:cubicBezTo>
                    <a:cubicBezTo>
                      <a:pt x="11172" y="1624"/>
                      <a:pt x="11359" y="1137"/>
                      <a:pt x="10986" y="1137"/>
                    </a:cubicBezTo>
                    <a:cubicBezTo>
                      <a:pt x="10614" y="1137"/>
                      <a:pt x="10241" y="650"/>
                      <a:pt x="10241" y="650"/>
                    </a:cubicBezTo>
                    <a:cubicBezTo>
                      <a:pt x="3166" y="487"/>
                      <a:pt x="3166" y="487"/>
                      <a:pt x="3166" y="487"/>
                    </a:cubicBezTo>
                    <a:cubicBezTo>
                      <a:pt x="3166" y="487"/>
                      <a:pt x="2607" y="0"/>
                      <a:pt x="2234" y="0"/>
                    </a:cubicBezTo>
                    <a:cubicBezTo>
                      <a:pt x="1862" y="0"/>
                      <a:pt x="1862" y="650"/>
                      <a:pt x="1303" y="487"/>
                    </a:cubicBezTo>
                    <a:cubicBezTo>
                      <a:pt x="745" y="325"/>
                      <a:pt x="186" y="325"/>
                      <a:pt x="186" y="325"/>
                    </a:cubicBezTo>
                    <a:close/>
                    <a:moveTo>
                      <a:pt x="4655" y="5035"/>
                    </a:moveTo>
                    <a:cubicBezTo>
                      <a:pt x="5028" y="5035"/>
                      <a:pt x="4655" y="5197"/>
                      <a:pt x="4469" y="5359"/>
                    </a:cubicBezTo>
                    <a:cubicBezTo>
                      <a:pt x="4655" y="5197"/>
                      <a:pt x="4469" y="4872"/>
                      <a:pt x="4655" y="5035"/>
                    </a:cubicBezTo>
                    <a:close/>
                  </a:path>
                </a:pathLst>
              </a:custGeom>
              <a:solidFill>
                <a:srgbClr val="EBF1DE"/>
              </a:solidFill>
              <a:ln w="3175" cap="flat">
                <a:solidFill>
                  <a:srgbClr val="9EAD6E"/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 sz="1300"/>
                </a:pPr>
                <a:endParaRPr/>
              </a:p>
            </p:txBody>
          </p:sp>
          <p:sp>
            <p:nvSpPr>
              <p:cNvPr id="179" name="Freeform 133"/>
              <p:cNvSpPr/>
              <p:nvPr/>
            </p:nvSpPr>
            <p:spPr>
              <a:xfrm>
                <a:off x="3037547" y="3265034"/>
                <a:ext cx="299810" cy="34033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420" extrusionOk="0">
                    <a:moveTo>
                      <a:pt x="186" y="325"/>
                    </a:moveTo>
                    <a:cubicBezTo>
                      <a:pt x="186" y="650"/>
                      <a:pt x="372" y="812"/>
                      <a:pt x="372" y="812"/>
                    </a:cubicBezTo>
                    <a:cubicBezTo>
                      <a:pt x="186" y="974"/>
                      <a:pt x="0" y="1462"/>
                      <a:pt x="0" y="2111"/>
                    </a:cubicBezTo>
                    <a:cubicBezTo>
                      <a:pt x="186" y="2436"/>
                      <a:pt x="186" y="2436"/>
                      <a:pt x="186" y="2436"/>
                    </a:cubicBezTo>
                    <a:cubicBezTo>
                      <a:pt x="186" y="2598"/>
                      <a:pt x="745" y="2598"/>
                      <a:pt x="745" y="2761"/>
                    </a:cubicBezTo>
                    <a:cubicBezTo>
                      <a:pt x="1117" y="2923"/>
                      <a:pt x="1303" y="3573"/>
                      <a:pt x="1490" y="3735"/>
                    </a:cubicBezTo>
                    <a:cubicBezTo>
                      <a:pt x="1676" y="3898"/>
                      <a:pt x="2048" y="3898"/>
                      <a:pt x="2048" y="4060"/>
                    </a:cubicBezTo>
                    <a:cubicBezTo>
                      <a:pt x="2048" y="4223"/>
                      <a:pt x="1862" y="4710"/>
                      <a:pt x="1862" y="4872"/>
                    </a:cubicBezTo>
                    <a:cubicBezTo>
                      <a:pt x="1862" y="5035"/>
                      <a:pt x="2234" y="5359"/>
                      <a:pt x="2234" y="5684"/>
                    </a:cubicBezTo>
                    <a:cubicBezTo>
                      <a:pt x="2234" y="5847"/>
                      <a:pt x="2234" y="6009"/>
                      <a:pt x="2234" y="6334"/>
                    </a:cubicBezTo>
                    <a:cubicBezTo>
                      <a:pt x="2979" y="7308"/>
                      <a:pt x="2979" y="7308"/>
                      <a:pt x="2979" y="7308"/>
                    </a:cubicBezTo>
                    <a:cubicBezTo>
                      <a:pt x="2979" y="7308"/>
                      <a:pt x="3352" y="7308"/>
                      <a:pt x="3352" y="7308"/>
                    </a:cubicBezTo>
                    <a:cubicBezTo>
                      <a:pt x="3724" y="7795"/>
                      <a:pt x="3352" y="8283"/>
                      <a:pt x="3538" y="8608"/>
                    </a:cubicBezTo>
                    <a:cubicBezTo>
                      <a:pt x="3724" y="8608"/>
                      <a:pt x="3724" y="8608"/>
                      <a:pt x="3724" y="8608"/>
                    </a:cubicBezTo>
                    <a:cubicBezTo>
                      <a:pt x="3724" y="8608"/>
                      <a:pt x="3910" y="8932"/>
                      <a:pt x="3910" y="9095"/>
                    </a:cubicBezTo>
                    <a:cubicBezTo>
                      <a:pt x="3910" y="9095"/>
                      <a:pt x="4283" y="9257"/>
                      <a:pt x="4469" y="9420"/>
                    </a:cubicBezTo>
                    <a:cubicBezTo>
                      <a:pt x="4469" y="9420"/>
                      <a:pt x="4283" y="9744"/>
                      <a:pt x="4469" y="9744"/>
                    </a:cubicBezTo>
                    <a:cubicBezTo>
                      <a:pt x="4469" y="9744"/>
                      <a:pt x="4469" y="9744"/>
                      <a:pt x="4469" y="9744"/>
                    </a:cubicBezTo>
                    <a:cubicBezTo>
                      <a:pt x="4469" y="9907"/>
                      <a:pt x="4469" y="9907"/>
                      <a:pt x="4655" y="10069"/>
                    </a:cubicBezTo>
                    <a:cubicBezTo>
                      <a:pt x="4655" y="10069"/>
                      <a:pt x="4283" y="10394"/>
                      <a:pt x="4283" y="10394"/>
                    </a:cubicBezTo>
                    <a:cubicBezTo>
                      <a:pt x="4283" y="10394"/>
                      <a:pt x="4469" y="10719"/>
                      <a:pt x="4469" y="10719"/>
                    </a:cubicBezTo>
                    <a:cubicBezTo>
                      <a:pt x="4469" y="10719"/>
                      <a:pt x="4283" y="11206"/>
                      <a:pt x="4469" y="11368"/>
                    </a:cubicBezTo>
                    <a:cubicBezTo>
                      <a:pt x="4469" y="11531"/>
                      <a:pt x="4655" y="11531"/>
                      <a:pt x="4655" y="11693"/>
                    </a:cubicBezTo>
                    <a:cubicBezTo>
                      <a:pt x="4469" y="11693"/>
                      <a:pt x="4469" y="11693"/>
                      <a:pt x="4469" y="11693"/>
                    </a:cubicBezTo>
                    <a:cubicBezTo>
                      <a:pt x="4469" y="11856"/>
                      <a:pt x="4655" y="12668"/>
                      <a:pt x="4655" y="12668"/>
                    </a:cubicBezTo>
                    <a:cubicBezTo>
                      <a:pt x="4469" y="12830"/>
                      <a:pt x="4469" y="12992"/>
                      <a:pt x="4469" y="13317"/>
                    </a:cubicBezTo>
                    <a:cubicBezTo>
                      <a:pt x="4655" y="13642"/>
                      <a:pt x="5028" y="13967"/>
                      <a:pt x="5214" y="14292"/>
                    </a:cubicBezTo>
                    <a:cubicBezTo>
                      <a:pt x="5214" y="14617"/>
                      <a:pt x="5028" y="15104"/>
                      <a:pt x="5214" y="15591"/>
                    </a:cubicBezTo>
                    <a:cubicBezTo>
                      <a:pt x="5028" y="15591"/>
                      <a:pt x="4841" y="15591"/>
                      <a:pt x="4841" y="15591"/>
                    </a:cubicBezTo>
                    <a:cubicBezTo>
                      <a:pt x="4841" y="15916"/>
                      <a:pt x="5214" y="16078"/>
                      <a:pt x="5214" y="16241"/>
                    </a:cubicBezTo>
                    <a:cubicBezTo>
                      <a:pt x="5028" y="16403"/>
                      <a:pt x="5028" y="17215"/>
                      <a:pt x="5214" y="17702"/>
                    </a:cubicBezTo>
                    <a:cubicBezTo>
                      <a:pt x="5214" y="17702"/>
                      <a:pt x="5400" y="17702"/>
                      <a:pt x="5400" y="17865"/>
                    </a:cubicBezTo>
                    <a:cubicBezTo>
                      <a:pt x="5586" y="18189"/>
                      <a:pt x="5586" y="18352"/>
                      <a:pt x="5586" y="18839"/>
                    </a:cubicBezTo>
                    <a:cubicBezTo>
                      <a:pt x="5772" y="19002"/>
                      <a:pt x="6331" y="20138"/>
                      <a:pt x="6517" y="20138"/>
                    </a:cubicBezTo>
                    <a:cubicBezTo>
                      <a:pt x="6703" y="20301"/>
                      <a:pt x="7076" y="20138"/>
                      <a:pt x="7262" y="20138"/>
                    </a:cubicBezTo>
                    <a:cubicBezTo>
                      <a:pt x="7448" y="20301"/>
                      <a:pt x="7262" y="20626"/>
                      <a:pt x="7262" y="20788"/>
                    </a:cubicBezTo>
                    <a:cubicBezTo>
                      <a:pt x="7448" y="20950"/>
                      <a:pt x="7448" y="20950"/>
                      <a:pt x="7634" y="21113"/>
                    </a:cubicBezTo>
                    <a:cubicBezTo>
                      <a:pt x="7634" y="21113"/>
                      <a:pt x="8193" y="20788"/>
                      <a:pt x="8379" y="20626"/>
                    </a:cubicBezTo>
                    <a:cubicBezTo>
                      <a:pt x="8379" y="20301"/>
                      <a:pt x="8566" y="20301"/>
                      <a:pt x="8938" y="20301"/>
                    </a:cubicBezTo>
                    <a:cubicBezTo>
                      <a:pt x="9310" y="20301"/>
                      <a:pt x="8938" y="20626"/>
                      <a:pt x="9124" y="20950"/>
                    </a:cubicBezTo>
                    <a:cubicBezTo>
                      <a:pt x="9310" y="21275"/>
                      <a:pt x="9310" y="21275"/>
                      <a:pt x="9869" y="21275"/>
                    </a:cubicBezTo>
                    <a:cubicBezTo>
                      <a:pt x="10428" y="21275"/>
                      <a:pt x="10428" y="21600"/>
                      <a:pt x="10800" y="21275"/>
                    </a:cubicBezTo>
                    <a:cubicBezTo>
                      <a:pt x="11172" y="21113"/>
                      <a:pt x="11359" y="21113"/>
                      <a:pt x="11545" y="20788"/>
                    </a:cubicBezTo>
                    <a:cubicBezTo>
                      <a:pt x="11731" y="20463"/>
                      <a:pt x="12476" y="20463"/>
                      <a:pt x="12476" y="20463"/>
                    </a:cubicBezTo>
                    <a:cubicBezTo>
                      <a:pt x="12662" y="15104"/>
                      <a:pt x="12662" y="15104"/>
                      <a:pt x="12662" y="15104"/>
                    </a:cubicBezTo>
                    <a:cubicBezTo>
                      <a:pt x="12662" y="8608"/>
                      <a:pt x="12662" y="8608"/>
                      <a:pt x="12662" y="8608"/>
                    </a:cubicBezTo>
                    <a:cubicBezTo>
                      <a:pt x="14524" y="8608"/>
                      <a:pt x="14524" y="8608"/>
                      <a:pt x="14524" y="8608"/>
                    </a:cubicBezTo>
                    <a:cubicBezTo>
                      <a:pt x="14524" y="2761"/>
                      <a:pt x="14524" y="2761"/>
                      <a:pt x="14524" y="2761"/>
                    </a:cubicBezTo>
                    <a:cubicBezTo>
                      <a:pt x="15828" y="2761"/>
                      <a:pt x="15828" y="2761"/>
                      <a:pt x="15828" y="2761"/>
                    </a:cubicBezTo>
                    <a:cubicBezTo>
                      <a:pt x="19366" y="2436"/>
                      <a:pt x="19366" y="2436"/>
                      <a:pt x="19366" y="2436"/>
                    </a:cubicBezTo>
                    <a:cubicBezTo>
                      <a:pt x="19366" y="2436"/>
                      <a:pt x="19924" y="2761"/>
                      <a:pt x="19924" y="2274"/>
                    </a:cubicBezTo>
                    <a:cubicBezTo>
                      <a:pt x="19924" y="1786"/>
                      <a:pt x="20855" y="2598"/>
                      <a:pt x="20855" y="2111"/>
                    </a:cubicBezTo>
                    <a:cubicBezTo>
                      <a:pt x="20855" y="1624"/>
                      <a:pt x="21600" y="1786"/>
                      <a:pt x="21600" y="1786"/>
                    </a:cubicBezTo>
                    <a:cubicBezTo>
                      <a:pt x="21600" y="1786"/>
                      <a:pt x="21228" y="1786"/>
                      <a:pt x="21041" y="1462"/>
                    </a:cubicBezTo>
                    <a:cubicBezTo>
                      <a:pt x="20855" y="1137"/>
                      <a:pt x="20483" y="1299"/>
                      <a:pt x="20483" y="1299"/>
                    </a:cubicBezTo>
                    <a:cubicBezTo>
                      <a:pt x="18248" y="1462"/>
                      <a:pt x="18248" y="1462"/>
                      <a:pt x="18248" y="1462"/>
                    </a:cubicBezTo>
                    <a:cubicBezTo>
                      <a:pt x="14897" y="1949"/>
                      <a:pt x="14897" y="1949"/>
                      <a:pt x="14897" y="1949"/>
                    </a:cubicBezTo>
                    <a:cubicBezTo>
                      <a:pt x="14897" y="1949"/>
                      <a:pt x="13966" y="1624"/>
                      <a:pt x="13593" y="1786"/>
                    </a:cubicBezTo>
                    <a:cubicBezTo>
                      <a:pt x="13221" y="1786"/>
                      <a:pt x="13407" y="1462"/>
                      <a:pt x="13034" y="1786"/>
                    </a:cubicBezTo>
                    <a:cubicBezTo>
                      <a:pt x="12476" y="1949"/>
                      <a:pt x="12290" y="1299"/>
                      <a:pt x="11731" y="1462"/>
                    </a:cubicBezTo>
                    <a:cubicBezTo>
                      <a:pt x="11172" y="1624"/>
                      <a:pt x="11359" y="1137"/>
                      <a:pt x="10986" y="1137"/>
                    </a:cubicBezTo>
                    <a:cubicBezTo>
                      <a:pt x="10614" y="1137"/>
                      <a:pt x="10241" y="650"/>
                      <a:pt x="10241" y="650"/>
                    </a:cubicBezTo>
                    <a:cubicBezTo>
                      <a:pt x="3166" y="487"/>
                      <a:pt x="3166" y="487"/>
                      <a:pt x="3166" y="487"/>
                    </a:cubicBezTo>
                    <a:cubicBezTo>
                      <a:pt x="3166" y="487"/>
                      <a:pt x="2607" y="0"/>
                      <a:pt x="2234" y="0"/>
                    </a:cubicBezTo>
                    <a:cubicBezTo>
                      <a:pt x="1862" y="0"/>
                      <a:pt x="1862" y="650"/>
                      <a:pt x="1303" y="487"/>
                    </a:cubicBezTo>
                    <a:cubicBezTo>
                      <a:pt x="745" y="325"/>
                      <a:pt x="186" y="325"/>
                      <a:pt x="186" y="325"/>
                    </a:cubicBezTo>
                    <a:close/>
                    <a:moveTo>
                      <a:pt x="4655" y="5035"/>
                    </a:moveTo>
                    <a:cubicBezTo>
                      <a:pt x="5028" y="5035"/>
                      <a:pt x="4655" y="5197"/>
                      <a:pt x="4469" y="5359"/>
                    </a:cubicBezTo>
                    <a:cubicBezTo>
                      <a:pt x="4655" y="5197"/>
                      <a:pt x="4469" y="4872"/>
                      <a:pt x="4655" y="5035"/>
                    </a:cubicBezTo>
                    <a:close/>
                  </a:path>
                </a:pathLst>
              </a:custGeom>
              <a:solidFill>
                <a:srgbClr val="EBF1DE"/>
              </a:solidFill>
              <a:ln w="3175" cap="rnd">
                <a:solidFill>
                  <a:srgbClr val="9EAD6E"/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 sz="1300"/>
                </a:pPr>
                <a:endParaRPr/>
              </a:p>
            </p:txBody>
          </p:sp>
          <p:sp>
            <p:nvSpPr>
              <p:cNvPr id="180" name="Freeform 134"/>
              <p:cNvSpPr/>
              <p:nvPr/>
            </p:nvSpPr>
            <p:spPr>
              <a:xfrm>
                <a:off x="3822575" y="1633174"/>
                <a:ext cx="19725" cy="2367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6200" y="21600"/>
                    </a:moveTo>
                    <a:cubicBezTo>
                      <a:pt x="10800" y="16800"/>
                      <a:pt x="2700" y="9600"/>
                      <a:pt x="0" y="2400"/>
                    </a:cubicBezTo>
                    <a:cubicBezTo>
                      <a:pt x="10800" y="0"/>
                      <a:pt x="10800" y="0"/>
                      <a:pt x="10800" y="0"/>
                    </a:cubicBezTo>
                    <a:cubicBezTo>
                      <a:pt x="13500" y="4800"/>
                      <a:pt x="13500" y="4800"/>
                      <a:pt x="13500" y="4800"/>
                    </a:cubicBezTo>
                    <a:cubicBezTo>
                      <a:pt x="10800" y="4800"/>
                      <a:pt x="10800" y="4800"/>
                      <a:pt x="10800" y="4800"/>
                    </a:cubicBezTo>
                    <a:cubicBezTo>
                      <a:pt x="13500" y="12000"/>
                      <a:pt x="13500" y="12000"/>
                      <a:pt x="13500" y="12000"/>
                    </a:cubicBezTo>
                    <a:cubicBezTo>
                      <a:pt x="18900" y="12000"/>
                      <a:pt x="21600" y="14400"/>
                      <a:pt x="21600" y="16800"/>
                    </a:cubicBezTo>
                    <a:cubicBezTo>
                      <a:pt x="21600" y="19200"/>
                      <a:pt x="18900" y="21600"/>
                      <a:pt x="16200" y="21600"/>
                    </a:cubicBezTo>
                    <a:close/>
                  </a:path>
                </a:pathLst>
              </a:custGeom>
              <a:solidFill>
                <a:srgbClr val="EBF1DE"/>
              </a:solidFill>
              <a:ln w="3175" cap="flat">
                <a:solidFill>
                  <a:srgbClr val="9EAD6E"/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 sz="1300"/>
                </a:pPr>
                <a:endParaRPr/>
              </a:p>
            </p:txBody>
          </p:sp>
          <p:sp>
            <p:nvSpPr>
              <p:cNvPr id="181" name="Freeform 135"/>
              <p:cNvSpPr/>
              <p:nvPr/>
            </p:nvSpPr>
            <p:spPr>
              <a:xfrm>
                <a:off x="3447813" y="3096720"/>
                <a:ext cx="238775" cy="44182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433" h="21600" extrusionOk="0">
                    <a:moveTo>
                      <a:pt x="9290" y="3663"/>
                    </a:moveTo>
                    <a:cubicBezTo>
                      <a:pt x="9523" y="3663"/>
                      <a:pt x="9523" y="3663"/>
                      <a:pt x="9755" y="3789"/>
                    </a:cubicBezTo>
                    <a:cubicBezTo>
                      <a:pt x="9987" y="4042"/>
                      <a:pt x="10219" y="4168"/>
                      <a:pt x="10219" y="4547"/>
                    </a:cubicBezTo>
                    <a:cubicBezTo>
                      <a:pt x="10452" y="4926"/>
                      <a:pt x="10684" y="4926"/>
                      <a:pt x="10916" y="5053"/>
                    </a:cubicBezTo>
                    <a:cubicBezTo>
                      <a:pt x="11381" y="5179"/>
                      <a:pt x="11148" y="5432"/>
                      <a:pt x="10916" y="5937"/>
                    </a:cubicBezTo>
                    <a:cubicBezTo>
                      <a:pt x="10684" y="6316"/>
                      <a:pt x="11148" y="6189"/>
                      <a:pt x="11148" y="6568"/>
                    </a:cubicBezTo>
                    <a:cubicBezTo>
                      <a:pt x="10916" y="6947"/>
                      <a:pt x="10219" y="6821"/>
                      <a:pt x="9987" y="6821"/>
                    </a:cubicBezTo>
                    <a:cubicBezTo>
                      <a:pt x="9523" y="6695"/>
                      <a:pt x="9755" y="7579"/>
                      <a:pt x="9987" y="7832"/>
                    </a:cubicBezTo>
                    <a:cubicBezTo>
                      <a:pt x="10452" y="7958"/>
                      <a:pt x="9987" y="8337"/>
                      <a:pt x="9523" y="8337"/>
                    </a:cubicBezTo>
                    <a:cubicBezTo>
                      <a:pt x="9058" y="8463"/>
                      <a:pt x="9058" y="7832"/>
                      <a:pt x="9058" y="7832"/>
                    </a:cubicBezTo>
                    <a:cubicBezTo>
                      <a:pt x="9058" y="7832"/>
                      <a:pt x="9058" y="7832"/>
                      <a:pt x="8594" y="7705"/>
                    </a:cubicBezTo>
                    <a:cubicBezTo>
                      <a:pt x="8129" y="7579"/>
                      <a:pt x="7665" y="7326"/>
                      <a:pt x="7200" y="7074"/>
                    </a:cubicBezTo>
                    <a:cubicBezTo>
                      <a:pt x="6968" y="6947"/>
                      <a:pt x="7200" y="6695"/>
                      <a:pt x="7432" y="6568"/>
                    </a:cubicBezTo>
                    <a:cubicBezTo>
                      <a:pt x="7665" y="6316"/>
                      <a:pt x="7665" y="5937"/>
                      <a:pt x="7665" y="5684"/>
                    </a:cubicBezTo>
                    <a:cubicBezTo>
                      <a:pt x="7665" y="5432"/>
                      <a:pt x="7200" y="5179"/>
                      <a:pt x="7200" y="5179"/>
                    </a:cubicBezTo>
                    <a:cubicBezTo>
                      <a:pt x="7200" y="5179"/>
                      <a:pt x="6271" y="5432"/>
                      <a:pt x="5806" y="5432"/>
                    </a:cubicBezTo>
                    <a:cubicBezTo>
                      <a:pt x="5574" y="5558"/>
                      <a:pt x="5806" y="5305"/>
                      <a:pt x="5574" y="5053"/>
                    </a:cubicBezTo>
                    <a:cubicBezTo>
                      <a:pt x="5342" y="4800"/>
                      <a:pt x="4645" y="4674"/>
                      <a:pt x="4645" y="4674"/>
                    </a:cubicBezTo>
                    <a:cubicBezTo>
                      <a:pt x="0" y="5432"/>
                      <a:pt x="0" y="5432"/>
                      <a:pt x="0" y="5432"/>
                    </a:cubicBezTo>
                    <a:cubicBezTo>
                      <a:pt x="0" y="5432"/>
                      <a:pt x="929" y="5811"/>
                      <a:pt x="697" y="6063"/>
                    </a:cubicBezTo>
                    <a:cubicBezTo>
                      <a:pt x="697" y="6063"/>
                      <a:pt x="697" y="6063"/>
                      <a:pt x="697" y="6063"/>
                    </a:cubicBezTo>
                    <a:cubicBezTo>
                      <a:pt x="465" y="6947"/>
                      <a:pt x="465" y="6947"/>
                      <a:pt x="465" y="6947"/>
                    </a:cubicBezTo>
                    <a:cubicBezTo>
                      <a:pt x="465" y="6947"/>
                      <a:pt x="929" y="6947"/>
                      <a:pt x="1394" y="6947"/>
                    </a:cubicBezTo>
                    <a:cubicBezTo>
                      <a:pt x="1626" y="6947"/>
                      <a:pt x="2090" y="7074"/>
                      <a:pt x="2323" y="7200"/>
                    </a:cubicBezTo>
                    <a:cubicBezTo>
                      <a:pt x="2787" y="7326"/>
                      <a:pt x="3019" y="7579"/>
                      <a:pt x="3716" y="7579"/>
                    </a:cubicBezTo>
                    <a:cubicBezTo>
                      <a:pt x="4181" y="7705"/>
                      <a:pt x="4413" y="7832"/>
                      <a:pt x="4877" y="7958"/>
                    </a:cubicBezTo>
                    <a:cubicBezTo>
                      <a:pt x="5110" y="8084"/>
                      <a:pt x="5110" y="8463"/>
                      <a:pt x="5110" y="8463"/>
                    </a:cubicBezTo>
                    <a:cubicBezTo>
                      <a:pt x="5110" y="8463"/>
                      <a:pt x="4645" y="8716"/>
                      <a:pt x="4645" y="9095"/>
                    </a:cubicBezTo>
                    <a:cubicBezTo>
                      <a:pt x="4877" y="9347"/>
                      <a:pt x="4645" y="9600"/>
                      <a:pt x="4877" y="9979"/>
                    </a:cubicBezTo>
                    <a:cubicBezTo>
                      <a:pt x="5110" y="10232"/>
                      <a:pt x="5574" y="10484"/>
                      <a:pt x="5574" y="10484"/>
                    </a:cubicBezTo>
                    <a:cubicBezTo>
                      <a:pt x="5574" y="10484"/>
                      <a:pt x="5110" y="10737"/>
                      <a:pt x="4877" y="10863"/>
                    </a:cubicBezTo>
                    <a:cubicBezTo>
                      <a:pt x="4645" y="11116"/>
                      <a:pt x="4181" y="11242"/>
                      <a:pt x="4645" y="11368"/>
                    </a:cubicBezTo>
                    <a:cubicBezTo>
                      <a:pt x="4877" y="11621"/>
                      <a:pt x="5110" y="11621"/>
                      <a:pt x="4877" y="11874"/>
                    </a:cubicBezTo>
                    <a:cubicBezTo>
                      <a:pt x="4413" y="12253"/>
                      <a:pt x="4877" y="12126"/>
                      <a:pt x="4645" y="12505"/>
                    </a:cubicBezTo>
                    <a:cubicBezTo>
                      <a:pt x="4413" y="12884"/>
                      <a:pt x="5110" y="13137"/>
                      <a:pt x="4877" y="13389"/>
                    </a:cubicBezTo>
                    <a:cubicBezTo>
                      <a:pt x="4645" y="14021"/>
                      <a:pt x="4645" y="13516"/>
                      <a:pt x="4645" y="13768"/>
                    </a:cubicBezTo>
                    <a:cubicBezTo>
                      <a:pt x="4645" y="14021"/>
                      <a:pt x="5574" y="13768"/>
                      <a:pt x="5110" y="14021"/>
                    </a:cubicBezTo>
                    <a:cubicBezTo>
                      <a:pt x="4877" y="14274"/>
                      <a:pt x="4181" y="14779"/>
                      <a:pt x="4181" y="14779"/>
                    </a:cubicBezTo>
                    <a:cubicBezTo>
                      <a:pt x="2787" y="15789"/>
                      <a:pt x="2787" y="15789"/>
                      <a:pt x="2787" y="15789"/>
                    </a:cubicBezTo>
                    <a:cubicBezTo>
                      <a:pt x="2787" y="15789"/>
                      <a:pt x="3019" y="16674"/>
                      <a:pt x="2555" y="16926"/>
                    </a:cubicBezTo>
                    <a:cubicBezTo>
                      <a:pt x="2323" y="17305"/>
                      <a:pt x="2555" y="17684"/>
                      <a:pt x="2787" y="18189"/>
                    </a:cubicBezTo>
                    <a:cubicBezTo>
                      <a:pt x="3019" y="18695"/>
                      <a:pt x="2787" y="19074"/>
                      <a:pt x="2555" y="19326"/>
                    </a:cubicBezTo>
                    <a:cubicBezTo>
                      <a:pt x="2555" y="19579"/>
                      <a:pt x="2323" y="19705"/>
                      <a:pt x="2555" y="19958"/>
                    </a:cubicBezTo>
                    <a:cubicBezTo>
                      <a:pt x="2787" y="20211"/>
                      <a:pt x="2787" y="20337"/>
                      <a:pt x="2787" y="20337"/>
                    </a:cubicBezTo>
                    <a:cubicBezTo>
                      <a:pt x="2787" y="20337"/>
                      <a:pt x="3716" y="20589"/>
                      <a:pt x="3716" y="20842"/>
                    </a:cubicBezTo>
                    <a:cubicBezTo>
                      <a:pt x="3716" y="21095"/>
                      <a:pt x="3484" y="21600"/>
                      <a:pt x="3484" y="21600"/>
                    </a:cubicBezTo>
                    <a:cubicBezTo>
                      <a:pt x="4877" y="21600"/>
                      <a:pt x="4877" y="21600"/>
                      <a:pt x="4877" y="21600"/>
                    </a:cubicBezTo>
                    <a:cubicBezTo>
                      <a:pt x="4877" y="21474"/>
                      <a:pt x="5110" y="21347"/>
                      <a:pt x="5110" y="21095"/>
                    </a:cubicBezTo>
                    <a:cubicBezTo>
                      <a:pt x="4877" y="21095"/>
                      <a:pt x="4413" y="21095"/>
                      <a:pt x="4413" y="20842"/>
                    </a:cubicBezTo>
                    <a:cubicBezTo>
                      <a:pt x="4181" y="20842"/>
                      <a:pt x="4413" y="20716"/>
                      <a:pt x="4413" y="20589"/>
                    </a:cubicBezTo>
                    <a:cubicBezTo>
                      <a:pt x="5806" y="19705"/>
                      <a:pt x="8826" y="19705"/>
                      <a:pt x="10219" y="18821"/>
                    </a:cubicBezTo>
                    <a:cubicBezTo>
                      <a:pt x="10219" y="18821"/>
                      <a:pt x="10452" y="18568"/>
                      <a:pt x="10452" y="18568"/>
                    </a:cubicBezTo>
                    <a:cubicBezTo>
                      <a:pt x="10684" y="18316"/>
                      <a:pt x="10219" y="18189"/>
                      <a:pt x="10219" y="18063"/>
                    </a:cubicBezTo>
                    <a:cubicBezTo>
                      <a:pt x="9987" y="17558"/>
                      <a:pt x="10452" y="16421"/>
                      <a:pt x="10219" y="15916"/>
                    </a:cubicBezTo>
                    <a:cubicBezTo>
                      <a:pt x="10219" y="15789"/>
                      <a:pt x="9523" y="15158"/>
                      <a:pt x="9523" y="14905"/>
                    </a:cubicBezTo>
                    <a:cubicBezTo>
                      <a:pt x="9290" y="14526"/>
                      <a:pt x="9523" y="13895"/>
                      <a:pt x="9523" y="13768"/>
                    </a:cubicBezTo>
                    <a:cubicBezTo>
                      <a:pt x="9290" y="13642"/>
                      <a:pt x="8826" y="13642"/>
                      <a:pt x="8826" y="13642"/>
                    </a:cubicBezTo>
                    <a:cubicBezTo>
                      <a:pt x="8594" y="13389"/>
                      <a:pt x="8594" y="12379"/>
                      <a:pt x="8594" y="12126"/>
                    </a:cubicBezTo>
                    <a:cubicBezTo>
                      <a:pt x="8594" y="12126"/>
                      <a:pt x="9523" y="12000"/>
                      <a:pt x="9755" y="11874"/>
                    </a:cubicBezTo>
                    <a:cubicBezTo>
                      <a:pt x="10219" y="11747"/>
                      <a:pt x="9987" y="11368"/>
                      <a:pt x="10452" y="11242"/>
                    </a:cubicBezTo>
                    <a:cubicBezTo>
                      <a:pt x="10452" y="11116"/>
                      <a:pt x="10916" y="11116"/>
                      <a:pt x="11148" y="11116"/>
                    </a:cubicBezTo>
                    <a:cubicBezTo>
                      <a:pt x="11613" y="10863"/>
                      <a:pt x="11613" y="10105"/>
                      <a:pt x="11613" y="9853"/>
                    </a:cubicBezTo>
                    <a:cubicBezTo>
                      <a:pt x="12310" y="9853"/>
                      <a:pt x="12774" y="9853"/>
                      <a:pt x="13239" y="9853"/>
                    </a:cubicBezTo>
                    <a:cubicBezTo>
                      <a:pt x="13239" y="9853"/>
                      <a:pt x="13471" y="9726"/>
                      <a:pt x="13471" y="9726"/>
                    </a:cubicBezTo>
                    <a:cubicBezTo>
                      <a:pt x="13703" y="9726"/>
                      <a:pt x="14168" y="9726"/>
                      <a:pt x="14400" y="9726"/>
                    </a:cubicBezTo>
                    <a:cubicBezTo>
                      <a:pt x="14400" y="9600"/>
                      <a:pt x="14400" y="9600"/>
                      <a:pt x="14400" y="9600"/>
                    </a:cubicBezTo>
                    <a:cubicBezTo>
                      <a:pt x="14632" y="9474"/>
                      <a:pt x="15097" y="9474"/>
                      <a:pt x="15329" y="9347"/>
                    </a:cubicBezTo>
                    <a:cubicBezTo>
                      <a:pt x="15329" y="9347"/>
                      <a:pt x="15561" y="9095"/>
                      <a:pt x="15794" y="9095"/>
                    </a:cubicBezTo>
                    <a:cubicBezTo>
                      <a:pt x="16258" y="8842"/>
                      <a:pt x="16955" y="8968"/>
                      <a:pt x="17652" y="8842"/>
                    </a:cubicBezTo>
                    <a:cubicBezTo>
                      <a:pt x="18116" y="8716"/>
                      <a:pt x="18116" y="8337"/>
                      <a:pt x="18581" y="8084"/>
                    </a:cubicBezTo>
                    <a:cubicBezTo>
                      <a:pt x="18813" y="7958"/>
                      <a:pt x="19277" y="8084"/>
                      <a:pt x="19510" y="7832"/>
                    </a:cubicBezTo>
                    <a:cubicBezTo>
                      <a:pt x="19742" y="7705"/>
                      <a:pt x="19510" y="7579"/>
                      <a:pt x="19742" y="7326"/>
                    </a:cubicBezTo>
                    <a:cubicBezTo>
                      <a:pt x="19742" y="7200"/>
                      <a:pt x="20206" y="7200"/>
                      <a:pt x="20439" y="7074"/>
                    </a:cubicBezTo>
                    <a:cubicBezTo>
                      <a:pt x="20671" y="6821"/>
                      <a:pt x="20439" y="6695"/>
                      <a:pt x="20671" y="6316"/>
                    </a:cubicBezTo>
                    <a:cubicBezTo>
                      <a:pt x="20671" y="6316"/>
                      <a:pt x="21135" y="6316"/>
                      <a:pt x="21135" y="6189"/>
                    </a:cubicBezTo>
                    <a:cubicBezTo>
                      <a:pt x="21135" y="6063"/>
                      <a:pt x="21368" y="6063"/>
                      <a:pt x="21135" y="5937"/>
                    </a:cubicBezTo>
                    <a:cubicBezTo>
                      <a:pt x="20903" y="5937"/>
                      <a:pt x="20903" y="5937"/>
                      <a:pt x="20903" y="5937"/>
                    </a:cubicBezTo>
                    <a:cubicBezTo>
                      <a:pt x="20903" y="5937"/>
                      <a:pt x="20439" y="5305"/>
                      <a:pt x="20671" y="5305"/>
                    </a:cubicBezTo>
                    <a:cubicBezTo>
                      <a:pt x="20903" y="5432"/>
                      <a:pt x="20903" y="3916"/>
                      <a:pt x="21135" y="3789"/>
                    </a:cubicBezTo>
                    <a:cubicBezTo>
                      <a:pt x="21135" y="3789"/>
                      <a:pt x="21600" y="3663"/>
                      <a:pt x="21368" y="3663"/>
                    </a:cubicBezTo>
                    <a:cubicBezTo>
                      <a:pt x="20903" y="3663"/>
                      <a:pt x="21135" y="2653"/>
                      <a:pt x="21135" y="2653"/>
                    </a:cubicBezTo>
                    <a:cubicBezTo>
                      <a:pt x="20903" y="2021"/>
                      <a:pt x="20903" y="758"/>
                      <a:pt x="20439" y="505"/>
                    </a:cubicBezTo>
                    <a:cubicBezTo>
                      <a:pt x="20206" y="505"/>
                      <a:pt x="20439" y="253"/>
                      <a:pt x="20671" y="0"/>
                    </a:cubicBezTo>
                    <a:cubicBezTo>
                      <a:pt x="20671" y="0"/>
                      <a:pt x="19277" y="379"/>
                      <a:pt x="18813" y="505"/>
                    </a:cubicBezTo>
                    <a:cubicBezTo>
                      <a:pt x="18348" y="632"/>
                      <a:pt x="17884" y="632"/>
                      <a:pt x="17187" y="758"/>
                    </a:cubicBezTo>
                    <a:cubicBezTo>
                      <a:pt x="16723" y="758"/>
                      <a:pt x="16723" y="1011"/>
                      <a:pt x="16258" y="1137"/>
                    </a:cubicBezTo>
                    <a:cubicBezTo>
                      <a:pt x="15794" y="1137"/>
                      <a:pt x="15794" y="1263"/>
                      <a:pt x="15561" y="1137"/>
                    </a:cubicBezTo>
                    <a:cubicBezTo>
                      <a:pt x="15097" y="1011"/>
                      <a:pt x="15097" y="1263"/>
                      <a:pt x="14632" y="1389"/>
                    </a:cubicBezTo>
                    <a:cubicBezTo>
                      <a:pt x="14168" y="1516"/>
                      <a:pt x="13703" y="1516"/>
                      <a:pt x="13239" y="1516"/>
                    </a:cubicBezTo>
                    <a:cubicBezTo>
                      <a:pt x="12542" y="1516"/>
                      <a:pt x="12310" y="1642"/>
                      <a:pt x="11613" y="1642"/>
                    </a:cubicBezTo>
                    <a:cubicBezTo>
                      <a:pt x="11148" y="1768"/>
                      <a:pt x="11148" y="1263"/>
                      <a:pt x="10684" y="1263"/>
                    </a:cubicBezTo>
                    <a:cubicBezTo>
                      <a:pt x="10219" y="1137"/>
                      <a:pt x="10452" y="1137"/>
                      <a:pt x="9987" y="1389"/>
                    </a:cubicBezTo>
                    <a:cubicBezTo>
                      <a:pt x="9523" y="1389"/>
                      <a:pt x="9290" y="1516"/>
                      <a:pt x="9058" y="1516"/>
                    </a:cubicBezTo>
                    <a:cubicBezTo>
                      <a:pt x="8826" y="1642"/>
                      <a:pt x="8826" y="1895"/>
                      <a:pt x="8826" y="2147"/>
                    </a:cubicBezTo>
                    <a:cubicBezTo>
                      <a:pt x="8826" y="2147"/>
                      <a:pt x="9290" y="2400"/>
                      <a:pt x="9290" y="2400"/>
                    </a:cubicBezTo>
                    <a:cubicBezTo>
                      <a:pt x="9523" y="2653"/>
                      <a:pt x="9058" y="2905"/>
                      <a:pt x="9058" y="3032"/>
                    </a:cubicBezTo>
                    <a:cubicBezTo>
                      <a:pt x="9058" y="3158"/>
                      <a:pt x="9290" y="3411"/>
                      <a:pt x="9290" y="3663"/>
                    </a:cubicBezTo>
                    <a:close/>
                  </a:path>
                </a:pathLst>
              </a:custGeom>
              <a:solidFill>
                <a:srgbClr val="EBF1DE"/>
              </a:solidFill>
              <a:ln w="3175" cap="flat">
                <a:solidFill>
                  <a:srgbClr val="9EAD6E"/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 sz="1300"/>
                </a:pPr>
                <a:endParaRPr/>
              </a:p>
            </p:txBody>
          </p:sp>
          <p:sp>
            <p:nvSpPr>
              <p:cNvPr id="182" name="Freeform 136"/>
              <p:cNvSpPr/>
              <p:nvPr/>
            </p:nvSpPr>
            <p:spPr>
              <a:xfrm>
                <a:off x="3447813" y="3096720"/>
                <a:ext cx="238775" cy="44182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433" h="21600" extrusionOk="0">
                    <a:moveTo>
                      <a:pt x="9290" y="3663"/>
                    </a:moveTo>
                    <a:cubicBezTo>
                      <a:pt x="9523" y="3663"/>
                      <a:pt x="9523" y="3663"/>
                      <a:pt x="9755" y="3789"/>
                    </a:cubicBezTo>
                    <a:cubicBezTo>
                      <a:pt x="9987" y="4042"/>
                      <a:pt x="10219" y="4168"/>
                      <a:pt x="10219" y="4547"/>
                    </a:cubicBezTo>
                    <a:cubicBezTo>
                      <a:pt x="10452" y="4926"/>
                      <a:pt x="10684" y="4926"/>
                      <a:pt x="10916" y="5053"/>
                    </a:cubicBezTo>
                    <a:cubicBezTo>
                      <a:pt x="11381" y="5179"/>
                      <a:pt x="11148" y="5432"/>
                      <a:pt x="10916" y="5937"/>
                    </a:cubicBezTo>
                    <a:cubicBezTo>
                      <a:pt x="10684" y="6316"/>
                      <a:pt x="11148" y="6189"/>
                      <a:pt x="11148" y="6568"/>
                    </a:cubicBezTo>
                    <a:cubicBezTo>
                      <a:pt x="10916" y="6947"/>
                      <a:pt x="10219" y="6821"/>
                      <a:pt x="9987" y="6821"/>
                    </a:cubicBezTo>
                    <a:cubicBezTo>
                      <a:pt x="9523" y="6695"/>
                      <a:pt x="9755" y="7579"/>
                      <a:pt x="9987" y="7832"/>
                    </a:cubicBezTo>
                    <a:cubicBezTo>
                      <a:pt x="10452" y="7958"/>
                      <a:pt x="9987" y="8337"/>
                      <a:pt x="9523" y="8337"/>
                    </a:cubicBezTo>
                    <a:cubicBezTo>
                      <a:pt x="9058" y="8463"/>
                      <a:pt x="9058" y="7832"/>
                      <a:pt x="9058" y="7832"/>
                    </a:cubicBezTo>
                    <a:cubicBezTo>
                      <a:pt x="9058" y="7832"/>
                      <a:pt x="9058" y="7832"/>
                      <a:pt x="8594" y="7705"/>
                    </a:cubicBezTo>
                    <a:cubicBezTo>
                      <a:pt x="8129" y="7579"/>
                      <a:pt x="7665" y="7326"/>
                      <a:pt x="7200" y="7074"/>
                    </a:cubicBezTo>
                    <a:cubicBezTo>
                      <a:pt x="6968" y="6947"/>
                      <a:pt x="7200" y="6695"/>
                      <a:pt x="7432" y="6568"/>
                    </a:cubicBezTo>
                    <a:cubicBezTo>
                      <a:pt x="7665" y="6316"/>
                      <a:pt x="7665" y="5937"/>
                      <a:pt x="7665" y="5684"/>
                    </a:cubicBezTo>
                    <a:cubicBezTo>
                      <a:pt x="7665" y="5432"/>
                      <a:pt x="7200" y="5179"/>
                      <a:pt x="7200" y="5179"/>
                    </a:cubicBezTo>
                    <a:cubicBezTo>
                      <a:pt x="7200" y="5179"/>
                      <a:pt x="6271" y="5432"/>
                      <a:pt x="5806" y="5432"/>
                    </a:cubicBezTo>
                    <a:cubicBezTo>
                      <a:pt x="5574" y="5558"/>
                      <a:pt x="5806" y="5305"/>
                      <a:pt x="5574" y="5053"/>
                    </a:cubicBezTo>
                    <a:cubicBezTo>
                      <a:pt x="5342" y="4800"/>
                      <a:pt x="4645" y="4674"/>
                      <a:pt x="4645" y="4674"/>
                    </a:cubicBezTo>
                    <a:cubicBezTo>
                      <a:pt x="0" y="5432"/>
                      <a:pt x="0" y="5432"/>
                      <a:pt x="0" y="5432"/>
                    </a:cubicBezTo>
                    <a:cubicBezTo>
                      <a:pt x="0" y="5432"/>
                      <a:pt x="929" y="5811"/>
                      <a:pt x="697" y="6063"/>
                    </a:cubicBezTo>
                    <a:cubicBezTo>
                      <a:pt x="697" y="6063"/>
                      <a:pt x="697" y="6063"/>
                      <a:pt x="697" y="6063"/>
                    </a:cubicBezTo>
                    <a:cubicBezTo>
                      <a:pt x="465" y="6947"/>
                      <a:pt x="465" y="6947"/>
                      <a:pt x="465" y="6947"/>
                    </a:cubicBezTo>
                    <a:cubicBezTo>
                      <a:pt x="465" y="6947"/>
                      <a:pt x="929" y="6947"/>
                      <a:pt x="1394" y="6947"/>
                    </a:cubicBezTo>
                    <a:cubicBezTo>
                      <a:pt x="1626" y="6947"/>
                      <a:pt x="2090" y="7074"/>
                      <a:pt x="2323" y="7200"/>
                    </a:cubicBezTo>
                    <a:cubicBezTo>
                      <a:pt x="2787" y="7326"/>
                      <a:pt x="3019" y="7579"/>
                      <a:pt x="3716" y="7579"/>
                    </a:cubicBezTo>
                    <a:cubicBezTo>
                      <a:pt x="4181" y="7705"/>
                      <a:pt x="4413" y="7832"/>
                      <a:pt x="4877" y="7958"/>
                    </a:cubicBezTo>
                    <a:cubicBezTo>
                      <a:pt x="5110" y="8084"/>
                      <a:pt x="5110" y="8463"/>
                      <a:pt x="5110" y="8463"/>
                    </a:cubicBezTo>
                    <a:cubicBezTo>
                      <a:pt x="5110" y="8463"/>
                      <a:pt x="4645" y="8716"/>
                      <a:pt x="4645" y="9095"/>
                    </a:cubicBezTo>
                    <a:cubicBezTo>
                      <a:pt x="4877" y="9347"/>
                      <a:pt x="4645" y="9600"/>
                      <a:pt x="4877" y="9979"/>
                    </a:cubicBezTo>
                    <a:cubicBezTo>
                      <a:pt x="5110" y="10232"/>
                      <a:pt x="5574" y="10484"/>
                      <a:pt x="5574" y="10484"/>
                    </a:cubicBezTo>
                    <a:cubicBezTo>
                      <a:pt x="5574" y="10484"/>
                      <a:pt x="5110" y="10737"/>
                      <a:pt x="4877" y="10863"/>
                    </a:cubicBezTo>
                    <a:cubicBezTo>
                      <a:pt x="4645" y="11116"/>
                      <a:pt x="4181" y="11242"/>
                      <a:pt x="4645" y="11368"/>
                    </a:cubicBezTo>
                    <a:cubicBezTo>
                      <a:pt x="4877" y="11621"/>
                      <a:pt x="5110" y="11621"/>
                      <a:pt x="4877" y="11874"/>
                    </a:cubicBezTo>
                    <a:cubicBezTo>
                      <a:pt x="4413" y="12253"/>
                      <a:pt x="4877" y="12126"/>
                      <a:pt x="4645" y="12505"/>
                    </a:cubicBezTo>
                    <a:cubicBezTo>
                      <a:pt x="4413" y="12884"/>
                      <a:pt x="5110" y="13137"/>
                      <a:pt x="4877" y="13389"/>
                    </a:cubicBezTo>
                    <a:cubicBezTo>
                      <a:pt x="4645" y="14021"/>
                      <a:pt x="4645" y="13516"/>
                      <a:pt x="4645" y="13768"/>
                    </a:cubicBezTo>
                    <a:cubicBezTo>
                      <a:pt x="4645" y="14021"/>
                      <a:pt x="5574" y="13768"/>
                      <a:pt x="5110" y="14021"/>
                    </a:cubicBezTo>
                    <a:cubicBezTo>
                      <a:pt x="4877" y="14274"/>
                      <a:pt x="4181" y="14779"/>
                      <a:pt x="4181" y="14779"/>
                    </a:cubicBezTo>
                    <a:cubicBezTo>
                      <a:pt x="2787" y="15789"/>
                      <a:pt x="2787" y="15789"/>
                      <a:pt x="2787" y="15789"/>
                    </a:cubicBezTo>
                    <a:cubicBezTo>
                      <a:pt x="2787" y="15789"/>
                      <a:pt x="3019" y="16674"/>
                      <a:pt x="2555" y="16926"/>
                    </a:cubicBezTo>
                    <a:cubicBezTo>
                      <a:pt x="2323" y="17305"/>
                      <a:pt x="2555" y="17684"/>
                      <a:pt x="2787" y="18189"/>
                    </a:cubicBezTo>
                    <a:cubicBezTo>
                      <a:pt x="3019" y="18695"/>
                      <a:pt x="2787" y="19074"/>
                      <a:pt x="2555" y="19326"/>
                    </a:cubicBezTo>
                    <a:cubicBezTo>
                      <a:pt x="2555" y="19579"/>
                      <a:pt x="2323" y="19705"/>
                      <a:pt x="2555" y="19958"/>
                    </a:cubicBezTo>
                    <a:cubicBezTo>
                      <a:pt x="2787" y="20211"/>
                      <a:pt x="2787" y="20337"/>
                      <a:pt x="2787" y="20337"/>
                    </a:cubicBezTo>
                    <a:cubicBezTo>
                      <a:pt x="2787" y="20337"/>
                      <a:pt x="3716" y="20589"/>
                      <a:pt x="3716" y="20842"/>
                    </a:cubicBezTo>
                    <a:cubicBezTo>
                      <a:pt x="3716" y="21095"/>
                      <a:pt x="3484" y="21600"/>
                      <a:pt x="3484" y="21600"/>
                    </a:cubicBezTo>
                    <a:cubicBezTo>
                      <a:pt x="4877" y="21600"/>
                      <a:pt x="4877" y="21600"/>
                      <a:pt x="4877" y="21600"/>
                    </a:cubicBezTo>
                    <a:cubicBezTo>
                      <a:pt x="4877" y="21474"/>
                      <a:pt x="5110" y="21347"/>
                      <a:pt x="5110" y="21095"/>
                    </a:cubicBezTo>
                    <a:cubicBezTo>
                      <a:pt x="4877" y="21095"/>
                      <a:pt x="4413" y="21095"/>
                      <a:pt x="4413" y="20842"/>
                    </a:cubicBezTo>
                    <a:cubicBezTo>
                      <a:pt x="4181" y="20842"/>
                      <a:pt x="4413" y="20716"/>
                      <a:pt x="4413" y="20589"/>
                    </a:cubicBezTo>
                    <a:cubicBezTo>
                      <a:pt x="5806" y="19705"/>
                      <a:pt x="8826" y="19705"/>
                      <a:pt x="10219" y="18821"/>
                    </a:cubicBezTo>
                    <a:cubicBezTo>
                      <a:pt x="10219" y="18821"/>
                      <a:pt x="10452" y="18568"/>
                      <a:pt x="10452" y="18568"/>
                    </a:cubicBezTo>
                    <a:cubicBezTo>
                      <a:pt x="10684" y="18316"/>
                      <a:pt x="10219" y="18189"/>
                      <a:pt x="10219" y="18063"/>
                    </a:cubicBezTo>
                    <a:cubicBezTo>
                      <a:pt x="9987" y="17558"/>
                      <a:pt x="10452" y="16421"/>
                      <a:pt x="10219" y="15916"/>
                    </a:cubicBezTo>
                    <a:cubicBezTo>
                      <a:pt x="10219" y="15789"/>
                      <a:pt x="9523" y="15158"/>
                      <a:pt x="9523" y="14905"/>
                    </a:cubicBezTo>
                    <a:cubicBezTo>
                      <a:pt x="9290" y="14526"/>
                      <a:pt x="9523" y="13895"/>
                      <a:pt x="9523" y="13768"/>
                    </a:cubicBezTo>
                    <a:cubicBezTo>
                      <a:pt x="9290" y="13642"/>
                      <a:pt x="8826" y="13642"/>
                      <a:pt x="8826" y="13642"/>
                    </a:cubicBezTo>
                    <a:cubicBezTo>
                      <a:pt x="8594" y="13389"/>
                      <a:pt x="8594" y="12379"/>
                      <a:pt x="8594" y="12126"/>
                    </a:cubicBezTo>
                    <a:cubicBezTo>
                      <a:pt x="8594" y="12126"/>
                      <a:pt x="9523" y="12000"/>
                      <a:pt x="9755" y="11874"/>
                    </a:cubicBezTo>
                    <a:cubicBezTo>
                      <a:pt x="10219" y="11747"/>
                      <a:pt x="9987" y="11368"/>
                      <a:pt x="10452" y="11242"/>
                    </a:cubicBezTo>
                    <a:cubicBezTo>
                      <a:pt x="10452" y="11116"/>
                      <a:pt x="10916" y="11116"/>
                      <a:pt x="11148" y="11116"/>
                    </a:cubicBezTo>
                    <a:cubicBezTo>
                      <a:pt x="11613" y="10863"/>
                      <a:pt x="11613" y="10105"/>
                      <a:pt x="11613" y="9853"/>
                    </a:cubicBezTo>
                    <a:cubicBezTo>
                      <a:pt x="12310" y="9853"/>
                      <a:pt x="12774" y="9853"/>
                      <a:pt x="13239" y="9853"/>
                    </a:cubicBezTo>
                    <a:cubicBezTo>
                      <a:pt x="13239" y="9853"/>
                      <a:pt x="13471" y="9726"/>
                      <a:pt x="13471" y="9726"/>
                    </a:cubicBezTo>
                    <a:cubicBezTo>
                      <a:pt x="13703" y="9726"/>
                      <a:pt x="14168" y="9726"/>
                      <a:pt x="14400" y="9726"/>
                    </a:cubicBezTo>
                    <a:cubicBezTo>
                      <a:pt x="14400" y="9600"/>
                      <a:pt x="14400" y="9600"/>
                      <a:pt x="14400" y="9600"/>
                    </a:cubicBezTo>
                    <a:cubicBezTo>
                      <a:pt x="14632" y="9474"/>
                      <a:pt x="15097" y="9474"/>
                      <a:pt x="15329" y="9347"/>
                    </a:cubicBezTo>
                    <a:cubicBezTo>
                      <a:pt x="15329" y="9347"/>
                      <a:pt x="15561" y="9095"/>
                      <a:pt x="15794" y="9095"/>
                    </a:cubicBezTo>
                    <a:cubicBezTo>
                      <a:pt x="16258" y="8842"/>
                      <a:pt x="16955" y="8968"/>
                      <a:pt x="17652" y="8842"/>
                    </a:cubicBezTo>
                    <a:cubicBezTo>
                      <a:pt x="18116" y="8716"/>
                      <a:pt x="18116" y="8337"/>
                      <a:pt x="18581" y="8084"/>
                    </a:cubicBezTo>
                    <a:cubicBezTo>
                      <a:pt x="18813" y="7958"/>
                      <a:pt x="19277" y="8084"/>
                      <a:pt x="19510" y="7832"/>
                    </a:cubicBezTo>
                    <a:cubicBezTo>
                      <a:pt x="19742" y="7705"/>
                      <a:pt x="19510" y="7579"/>
                      <a:pt x="19742" y="7326"/>
                    </a:cubicBezTo>
                    <a:cubicBezTo>
                      <a:pt x="19742" y="7200"/>
                      <a:pt x="20206" y="7200"/>
                      <a:pt x="20439" y="7074"/>
                    </a:cubicBezTo>
                    <a:cubicBezTo>
                      <a:pt x="20671" y="6821"/>
                      <a:pt x="20439" y="6695"/>
                      <a:pt x="20671" y="6316"/>
                    </a:cubicBezTo>
                    <a:cubicBezTo>
                      <a:pt x="20671" y="6316"/>
                      <a:pt x="21135" y="6316"/>
                      <a:pt x="21135" y="6189"/>
                    </a:cubicBezTo>
                    <a:cubicBezTo>
                      <a:pt x="21135" y="6063"/>
                      <a:pt x="21368" y="6063"/>
                      <a:pt x="21135" y="5937"/>
                    </a:cubicBezTo>
                    <a:cubicBezTo>
                      <a:pt x="20903" y="5937"/>
                      <a:pt x="20903" y="5937"/>
                      <a:pt x="20903" y="5937"/>
                    </a:cubicBezTo>
                    <a:cubicBezTo>
                      <a:pt x="20903" y="5937"/>
                      <a:pt x="20439" y="5305"/>
                      <a:pt x="20671" y="5305"/>
                    </a:cubicBezTo>
                    <a:cubicBezTo>
                      <a:pt x="20903" y="5432"/>
                      <a:pt x="20903" y="3916"/>
                      <a:pt x="21135" y="3789"/>
                    </a:cubicBezTo>
                    <a:cubicBezTo>
                      <a:pt x="21135" y="3789"/>
                      <a:pt x="21600" y="3663"/>
                      <a:pt x="21368" y="3663"/>
                    </a:cubicBezTo>
                    <a:cubicBezTo>
                      <a:pt x="20903" y="3663"/>
                      <a:pt x="21135" y="2653"/>
                      <a:pt x="21135" y="2653"/>
                    </a:cubicBezTo>
                    <a:cubicBezTo>
                      <a:pt x="20903" y="2021"/>
                      <a:pt x="20903" y="758"/>
                      <a:pt x="20439" y="505"/>
                    </a:cubicBezTo>
                    <a:cubicBezTo>
                      <a:pt x="20206" y="505"/>
                      <a:pt x="20439" y="253"/>
                      <a:pt x="20671" y="0"/>
                    </a:cubicBezTo>
                    <a:cubicBezTo>
                      <a:pt x="20671" y="0"/>
                      <a:pt x="19277" y="379"/>
                      <a:pt x="18813" y="505"/>
                    </a:cubicBezTo>
                    <a:cubicBezTo>
                      <a:pt x="18348" y="632"/>
                      <a:pt x="17884" y="632"/>
                      <a:pt x="17187" y="758"/>
                    </a:cubicBezTo>
                    <a:cubicBezTo>
                      <a:pt x="16723" y="758"/>
                      <a:pt x="16723" y="1011"/>
                      <a:pt x="16258" y="1137"/>
                    </a:cubicBezTo>
                    <a:cubicBezTo>
                      <a:pt x="15794" y="1137"/>
                      <a:pt x="15794" y="1263"/>
                      <a:pt x="15561" y="1137"/>
                    </a:cubicBezTo>
                    <a:cubicBezTo>
                      <a:pt x="15097" y="1011"/>
                      <a:pt x="15097" y="1263"/>
                      <a:pt x="14632" y="1389"/>
                    </a:cubicBezTo>
                    <a:cubicBezTo>
                      <a:pt x="14168" y="1516"/>
                      <a:pt x="13703" y="1516"/>
                      <a:pt x="13239" y="1516"/>
                    </a:cubicBezTo>
                    <a:cubicBezTo>
                      <a:pt x="12542" y="1516"/>
                      <a:pt x="12310" y="1642"/>
                      <a:pt x="11613" y="1642"/>
                    </a:cubicBezTo>
                    <a:cubicBezTo>
                      <a:pt x="11148" y="1768"/>
                      <a:pt x="11148" y="1263"/>
                      <a:pt x="10684" y="1263"/>
                    </a:cubicBezTo>
                    <a:cubicBezTo>
                      <a:pt x="10219" y="1137"/>
                      <a:pt x="10452" y="1137"/>
                      <a:pt x="9987" y="1389"/>
                    </a:cubicBezTo>
                    <a:cubicBezTo>
                      <a:pt x="9523" y="1389"/>
                      <a:pt x="9290" y="1516"/>
                      <a:pt x="9058" y="1516"/>
                    </a:cubicBezTo>
                    <a:cubicBezTo>
                      <a:pt x="8826" y="1642"/>
                      <a:pt x="8826" y="1895"/>
                      <a:pt x="8826" y="2147"/>
                    </a:cubicBezTo>
                    <a:cubicBezTo>
                      <a:pt x="8826" y="2147"/>
                      <a:pt x="9290" y="2400"/>
                      <a:pt x="9290" y="2400"/>
                    </a:cubicBezTo>
                    <a:cubicBezTo>
                      <a:pt x="9523" y="2653"/>
                      <a:pt x="9058" y="2905"/>
                      <a:pt x="9058" y="3032"/>
                    </a:cubicBezTo>
                    <a:cubicBezTo>
                      <a:pt x="9058" y="3158"/>
                      <a:pt x="9290" y="3411"/>
                      <a:pt x="9290" y="3663"/>
                    </a:cubicBezTo>
                    <a:close/>
                  </a:path>
                </a:pathLst>
              </a:custGeom>
              <a:solidFill>
                <a:srgbClr val="EBF1DE"/>
              </a:solidFill>
              <a:ln w="3175" cap="rnd">
                <a:solidFill>
                  <a:srgbClr val="9EAD6E"/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 sz="1300"/>
                </a:pPr>
                <a:endParaRPr/>
              </a:p>
            </p:txBody>
          </p:sp>
          <p:sp>
            <p:nvSpPr>
              <p:cNvPr id="183" name="Freeform 137"/>
              <p:cNvSpPr/>
              <p:nvPr/>
            </p:nvSpPr>
            <p:spPr>
              <a:xfrm>
                <a:off x="2502360" y="1769930"/>
                <a:ext cx="246825" cy="24852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339" h="21600" extrusionOk="0">
                    <a:moveTo>
                      <a:pt x="19596" y="1800"/>
                    </a:moveTo>
                    <a:cubicBezTo>
                      <a:pt x="19373" y="1800"/>
                      <a:pt x="19373" y="1800"/>
                      <a:pt x="19373" y="1800"/>
                    </a:cubicBezTo>
                    <a:cubicBezTo>
                      <a:pt x="19151" y="1575"/>
                      <a:pt x="18928" y="1575"/>
                      <a:pt x="18705" y="1575"/>
                    </a:cubicBezTo>
                    <a:cubicBezTo>
                      <a:pt x="18705" y="1350"/>
                      <a:pt x="18705" y="1125"/>
                      <a:pt x="18705" y="1125"/>
                    </a:cubicBezTo>
                    <a:cubicBezTo>
                      <a:pt x="18482" y="1125"/>
                      <a:pt x="18482" y="1125"/>
                      <a:pt x="18482" y="1125"/>
                    </a:cubicBezTo>
                    <a:cubicBezTo>
                      <a:pt x="18260" y="1125"/>
                      <a:pt x="18037" y="1575"/>
                      <a:pt x="17814" y="1575"/>
                    </a:cubicBezTo>
                    <a:cubicBezTo>
                      <a:pt x="17146" y="1800"/>
                      <a:pt x="16701" y="1350"/>
                      <a:pt x="16033" y="1575"/>
                    </a:cubicBezTo>
                    <a:cubicBezTo>
                      <a:pt x="15810" y="1575"/>
                      <a:pt x="15365" y="2025"/>
                      <a:pt x="14920" y="1800"/>
                    </a:cubicBezTo>
                    <a:cubicBezTo>
                      <a:pt x="14252" y="1575"/>
                      <a:pt x="14029" y="675"/>
                      <a:pt x="13584" y="0"/>
                    </a:cubicBezTo>
                    <a:cubicBezTo>
                      <a:pt x="13584" y="0"/>
                      <a:pt x="13138" y="0"/>
                      <a:pt x="13138" y="0"/>
                    </a:cubicBezTo>
                    <a:cubicBezTo>
                      <a:pt x="12915" y="225"/>
                      <a:pt x="12470" y="675"/>
                      <a:pt x="12247" y="675"/>
                    </a:cubicBezTo>
                    <a:cubicBezTo>
                      <a:pt x="12025" y="1125"/>
                      <a:pt x="12247" y="1575"/>
                      <a:pt x="12025" y="2025"/>
                    </a:cubicBezTo>
                    <a:cubicBezTo>
                      <a:pt x="11802" y="2025"/>
                      <a:pt x="11802" y="2025"/>
                      <a:pt x="11802" y="2025"/>
                    </a:cubicBezTo>
                    <a:cubicBezTo>
                      <a:pt x="11579" y="2475"/>
                      <a:pt x="11802" y="2700"/>
                      <a:pt x="11802" y="3150"/>
                    </a:cubicBezTo>
                    <a:cubicBezTo>
                      <a:pt x="11579" y="3600"/>
                      <a:pt x="11134" y="4050"/>
                      <a:pt x="10911" y="4275"/>
                    </a:cubicBezTo>
                    <a:cubicBezTo>
                      <a:pt x="10689" y="4500"/>
                      <a:pt x="10911" y="4950"/>
                      <a:pt x="10689" y="5175"/>
                    </a:cubicBezTo>
                    <a:cubicBezTo>
                      <a:pt x="10466" y="5400"/>
                      <a:pt x="8685" y="6525"/>
                      <a:pt x="8239" y="6750"/>
                    </a:cubicBezTo>
                    <a:cubicBezTo>
                      <a:pt x="8016" y="6750"/>
                      <a:pt x="7794" y="6525"/>
                      <a:pt x="7571" y="6750"/>
                    </a:cubicBezTo>
                    <a:cubicBezTo>
                      <a:pt x="7348" y="6750"/>
                      <a:pt x="5790" y="8325"/>
                      <a:pt x="5567" y="8775"/>
                    </a:cubicBezTo>
                    <a:cubicBezTo>
                      <a:pt x="5567" y="9000"/>
                      <a:pt x="5790" y="9450"/>
                      <a:pt x="5567" y="9900"/>
                    </a:cubicBezTo>
                    <a:cubicBezTo>
                      <a:pt x="5567" y="10125"/>
                      <a:pt x="5122" y="10575"/>
                      <a:pt x="4899" y="10800"/>
                    </a:cubicBezTo>
                    <a:cubicBezTo>
                      <a:pt x="4231" y="13050"/>
                      <a:pt x="6012" y="14625"/>
                      <a:pt x="4676" y="16650"/>
                    </a:cubicBezTo>
                    <a:cubicBezTo>
                      <a:pt x="4676" y="16875"/>
                      <a:pt x="4454" y="16875"/>
                      <a:pt x="4454" y="16875"/>
                    </a:cubicBezTo>
                    <a:cubicBezTo>
                      <a:pt x="4008" y="17325"/>
                      <a:pt x="3563" y="18900"/>
                      <a:pt x="3118" y="19350"/>
                    </a:cubicBezTo>
                    <a:cubicBezTo>
                      <a:pt x="2895" y="19350"/>
                      <a:pt x="2672" y="19350"/>
                      <a:pt x="2449" y="19350"/>
                    </a:cubicBezTo>
                    <a:cubicBezTo>
                      <a:pt x="2004" y="19800"/>
                      <a:pt x="1781" y="20475"/>
                      <a:pt x="1336" y="20700"/>
                    </a:cubicBezTo>
                    <a:cubicBezTo>
                      <a:pt x="1113" y="20925"/>
                      <a:pt x="891" y="20925"/>
                      <a:pt x="668" y="20925"/>
                    </a:cubicBezTo>
                    <a:cubicBezTo>
                      <a:pt x="445" y="20925"/>
                      <a:pt x="223" y="21375"/>
                      <a:pt x="0" y="21600"/>
                    </a:cubicBezTo>
                    <a:cubicBezTo>
                      <a:pt x="8239" y="21375"/>
                      <a:pt x="8239" y="21375"/>
                      <a:pt x="8239" y="21375"/>
                    </a:cubicBezTo>
                    <a:cubicBezTo>
                      <a:pt x="8239" y="19350"/>
                      <a:pt x="8239" y="19350"/>
                      <a:pt x="8239" y="19350"/>
                    </a:cubicBezTo>
                    <a:cubicBezTo>
                      <a:pt x="8239" y="19350"/>
                      <a:pt x="8462" y="19125"/>
                      <a:pt x="8685" y="18675"/>
                    </a:cubicBezTo>
                    <a:cubicBezTo>
                      <a:pt x="9130" y="18450"/>
                      <a:pt x="9353" y="18000"/>
                      <a:pt x="9798" y="17775"/>
                    </a:cubicBezTo>
                    <a:cubicBezTo>
                      <a:pt x="10021" y="17325"/>
                      <a:pt x="10466" y="17100"/>
                      <a:pt x="11134" y="16875"/>
                    </a:cubicBezTo>
                    <a:cubicBezTo>
                      <a:pt x="12025" y="16875"/>
                      <a:pt x="12693" y="16875"/>
                      <a:pt x="13138" y="16200"/>
                    </a:cubicBezTo>
                    <a:cubicBezTo>
                      <a:pt x="13806" y="15300"/>
                      <a:pt x="13806" y="15750"/>
                      <a:pt x="14474" y="15750"/>
                    </a:cubicBezTo>
                    <a:cubicBezTo>
                      <a:pt x="14920" y="15525"/>
                      <a:pt x="14920" y="15300"/>
                      <a:pt x="15810" y="14850"/>
                    </a:cubicBezTo>
                    <a:cubicBezTo>
                      <a:pt x="16478" y="14400"/>
                      <a:pt x="17146" y="12600"/>
                      <a:pt x="17146" y="12600"/>
                    </a:cubicBezTo>
                    <a:cubicBezTo>
                      <a:pt x="17146" y="12600"/>
                      <a:pt x="17814" y="12600"/>
                      <a:pt x="18482" y="12150"/>
                    </a:cubicBezTo>
                    <a:cubicBezTo>
                      <a:pt x="18928" y="11700"/>
                      <a:pt x="18705" y="11700"/>
                      <a:pt x="18705" y="11025"/>
                    </a:cubicBezTo>
                    <a:cubicBezTo>
                      <a:pt x="18705" y="10350"/>
                      <a:pt x="19819" y="10350"/>
                      <a:pt x="19819" y="9900"/>
                    </a:cubicBezTo>
                    <a:cubicBezTo>
                      <a:pt x="19819" y="9225"/>
                      <a:pt x="20932" y="9000"/>
                      <a:pt x="21155" y="8550"/>
                    </a:cubicBezTo>
                    <a:cubicBezTo>
                      <a:pt x="21600" y="8325"/>
                      <a:pt x="21155" y="7875"/>
                      <a:pt x="20709" y="7425"/>
                    </a:cubicBezTo>
                    <a:cubicBezTo>
                      <a:pt x="20487" y="6750"/>
                      <a:pt x="20487" y="6750"/>
                      <a:pt x="20487" y="6075"/>
                    </a:cubicBezTo>
                    <a:cubicBezTo>
                      <a:pt x="20487" y="5400"/>
                      <a:pt x="19819" y="5625"/>
                      <a:pt x="19819" y="4950"/>
                    </a:cubicBezTo>
                    <a:cubicBezTo>
                      <a:pt x="19819" y="4275"/>
                      <a:pt x="20041" y="3825"/>
                      <a:pt x="20264" y="3150"/>
                    </a:cubicBezTo>
                    <a:cubicBezTo>
                      <a:pt x="20264" y="2700"/>
                      <a:pt x="19596" y="1800"/>
                      <a:pt x="19596" y="1800"/>
                    </a:cubicBezTo>
                    <a:close/>
                  </a:path>
                </a:pathLst>
              </a:custGeom>
              <a:solidFill>
                <a:srgbClr val="EBF1DE"/>
              </a:solidFill>
              <a:ln w="3175" cap="flat">
                <a:solidFill>
                  <a:srgbClr val="9EAD6E"/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 sz="1300"/>
                </a:pPr>
                <a:endParaRPr/>
              </a:p>
            </p:txBody>
          </p:sp>
          <p:sp>
            <p:nvSpPr>
              <p:cNvPr id="184" name="Freeform 138"/>
              <p:cNvSpPr/>
              <p:nvPr/>
            </p:nvSpPr>
            <p:spPr>
              <a:xfrm>
                <a:off x="2502360" y="1769930"/>
                <a:ext cx="246825" cy="24852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339" h="21600" extrusionOk="0">
                    <a:moveTo>
                      <a:pt x="19596" y="1800"/>
                    </a:moveTo>
                    <a:cubicBezTo>
                      <a:pt x="19373" y="1800"/>
                      <a:pt x="19373" y="1800"/>
                      <a:pt x="19373" y="1800"/>
                    </a:cubicBezTo>
                    <a:cubicBezTo>
                      <a:pt x="19151" y="1575"/>
                      <a:pt x="18928" y="1575"/>
                      <a:pt x="18705" y="1575"/>
                    </a:cubicBezTo>
                    <a:cubicBezTo>
                      <a:pt x="18705" y="1350"/>
                      <a:pt x="18705" y="1125"/>
                      <a:pt x="18705" y="1125"/>
                    </a:cubicBezTo>
                    <a:cubicBezTo>
                      <a:pt x="18482" y="1125"/>
                      <a:pt x="18482" y="1125"/>
                      <a:pt x="18482" y="1125"/>
                    </a:cubicBezTo>
                    <a:cubicBezTo>
                      <a:pt x="18260" y="1125"/>
                      <a:pt x="18037" y="1575"/>
                      <a:pt x="17814" y="1575"/>
                    </a:cubicBezTo>
                    <a:cubicBezTo>
                      <a:pt x="17146" y="1800"/>
                      <a:pt x="16701" y="1350"/>
                      <a:pt x="16033" y="1575"/>
                    </a:cubicBezTo>
                    <a:cubicBezTo>
                      <a:pt x="15810" y="1575"/>
                      <a:pt x="15365" y="2025"/>
                      <a:pt x="14920" y="1800"/>
                    </a:cubicBezTo>
                    <a:cubicBezTo>
                      <a:pt x="14252" y="1575"/>
                      <a:pt x="14029" y="675"/>
                      <a:pt x="13584" y="0"/>
                    </a:cubicBezTo>
                    <a:cubicBezTo>
                      <a:pt x="13584" y="0"/>
                      <a:pt x="13138" y="0"/>
                      <a:pt x="13138" y="0"/>
                    </a:cubicBezTo>
                    <a:cubicBezTo>
                      <a:pt x="12915" y="225"/>
                      <a:pt x="12470" y="675"/>
                      <a:pt x="12247" y="675"/>
                    </a:cubicBezTo>
                    <a:cubicBezTo>
                      <a:pt x="12025" y="1125"/>
                      <a:pt x="12247" y="1575"/>
                      <a:pt x="12025" y="2025"/>
                    </a:cubicBezTo>
                    <a:cubicBezTo>
                      <a:pt x="11802" y="2025"/>
                      <a:pt x="11802" y="2025"/>
                      <a:pt x="11802" y="2025"/>
                    </a:cubicBezTo>
                    <a:cubicBezTo>
                      <a:pt x="11579" y="2475"/>
                      <a:pt x="11802" y="2700"/>
                      <a:pt x="11802" y="3150"/>
                    </a:cubicBezTo>
                    <a:cubicBezTo>
                      <a:pt x="11579" y="3600"/>
                      <a:pt x="11134" y="4050"/>
                      <a:pt x="10911" y="4275"/>
                    </a:cubicBezTo>
                    <a:cubicBezTo>
                      <a:pt x="10689" y="4500"/>
                      <a:pt x="10911" y="4950"/>
                      <a:pt x="10689" y="5175"/>
                    </a:cubicBezTo>
                    <a:cubicBezTo>
                      <a:pt x="10466" y="5400"/>
                      <a:pt x="8685" y="6525"/>
                      <a:pt x="8239" y="6750"/>
                    </a:cubicBezTo>
                    <a:cubicBezTo>
                      <a:pt x="8016" y="6750"/>
                      <a:pt x="7794" y="6525"/>
                      <a:pt x="7571" y="6750"/>
                    </a:cubicBezTo>
                    <a:cubicBezTo>
                      <a:pt x="7348" y="6750"/>
                      <a:pt x="5790" y="8325"/>
                      <a:pt x="5567" y="8775"/>
                    </a:cubicBezTo>
                    <a:cubicBezTo>
                      <a:pt x="5567" y="9000"/>
                      <a:pt x="5790" y="9450"/>
                      <a:pt x="5567" y="9900"/>
                    </a:cubicBezTo>
                    <a:cubicBezTo>
                      <a:pt x="5567" y="10125"/>
                      <a:pt x="5122" y="10575"/>
                      <a:pt x="4899" y="10800"/>
                    </a:cubicBezTo>
                    <a:cubicBezTo>
                      <a:pt x="4231" y="13050"/>
                      <a:pt x="6012" y="14625"/>
                      <a:pt x="4676" y="16650"/>
                    </a:cubicBezTo>
                    <a:cubicBezTo>
                      <a:pt x="4676" y="16875"/>
                      <a:pt x="4454" y="16875"/>
                      <a:pt x="4454" y="16875"/>
                    </a:cubicBezTo>
                    <a:cubicBezTo>
                      <a:pt x="4008" y="17325"/>
                      <a:pt x="3563" y="18900"/>
                      <a:pt x="3118" y="19350"/>
                    </a:cubicBezTo>
                    <a:cubicBezTo>
                      <a:pt x="2895" y="19350"/>
                      <a:pt x="2672" y="19350"/>
                      <a:pt x="2449" y="19350"/>
                    </a:cubicBezTo>
                    <a:cubicBezTo>
                      <a:pt x="2004" y="19800"/>
                      <a:pt x="1781" y="20475"/>
                      <a:pt x="1336" y="20700"/>
                    </a:cubicBezTo>
                    <a:cubicBezTo>
                      <a:pt x="1113" y="20925"/>
                      <a:pt x="891" y="20925"/>
                      <a:pt x="668" y="20925"/>
                    </a:cubicBezTo>
                    <a:cubicBezTo>
                      <a:pt x="445" y="20925"/>
                      <a:pt x="223" y="21375"/>
                      <a:pt x="0" y="21600"/>
                    </a:cubicBezTo>
                    <a:cubicBezTo>
                      <a:pt x="8239" y="21375"/>
                      <a:pt x="8239" y="21375"/>
                      <a:pt x="8239" y="21375"/>
                    </a:cubicBezTo>
                    <a:cubicBezTo>
                      <a:pt x="8239" y="19350"/>
                      <a:pt x="8239" y="19350"/>
                      <a:pt x="8239" y="19350"/>
                    </a:cubicBezTo>
                    <a:cubicBezTo>
                      <a:pt x="8239" y="19350"/>
                      <a:pt x="8462" y="19125"/>
                      <a:pt x="8685" y="18675"/>
                    </a:cubicBezTo>
                    <a:cubicBezTo>
                      <a:pt x="9130" y="18450"/>
                      <a:pt x="9353" y="18000"/>
                      <a:pt x="9798" y="17775"/>
                    </a:cubicBezTo>
                    <a:cubicBezTo>
                      <a:pt x="10021" y="17325"/>
                      <a:pt x="10466" y="17100"/>
                      <a:pt x="11134" y="16875"/>
                    </a:cubicBezTo>
                    <a:cubicBezTo>
                      <a:pt x="12025" y="16875"/>
                      <a:pt x="12693" y="16875"/>
                      <a:pt x="13138" y="16200"/>
                    </a:cubicBezTo>
                    <a:cubicBezTo>
                      <a:pt x="13806" y="15300"/>
                      <a:pt x="13806" y="15750"/>
                      <a:pt x="14474" y="15750"/>
                    </a:cubicBezTo>
                    <a:cubicBezTo>
                      <a:pt x="14920" y="15525"/>
                      <a:pt x="14920" y="15300"/>
                      <a:pt x="15810" y="14850"/>
                    </a:cubicBezTo>
                    <a:cubicBezTo>
                      <a:pt x="16478" y="14400"/>
                      <a:pt x="17146" y="12600"/>
                      <a:pt x="17146" y="12600"/>
                    </a:cubicBezTo>
                    <a:cubicBezTo>
                      <a:pt x="17146" y="12600"/>
                      <a:pt x="17814" y="12600"/>
                      <a:pt x="18482" y="12150"/>
                    </a:cubicBezTo>
                    <a:cubicBezTo>
                      <a:pt x="18928" y="11700"/>
                      <a:pt x="18705" y="11700"/>
                      <a:pt x="18705" y="11025"/>
                    </a:cubicBezTo>
                    <a:cubicBezTo>
                      <a:pt x="18705" y="10350"/>
                      <a:pt x="19819" y="10350"/>
                      <a:pt x="19819" y="9900"/>
                    </a:cubicBezTo>
                    <a:cubicBezTo>
                      <a:pt x="19819" y="9225"/>
                      <a:pt x="20932" y="9000"/>
                      <a:pt x="21155" y="8550"/>
                    </a:cubicBezTo>
                    <a:cubicBezTo>
                      <a:pt x="21600" y="8325"/>
                      <a:pt x="21155" y="7875"/>
                      <a:pt x="20709" y="7425"/>
                    </a:cubicBezTo>
                    <a:cubicBezTo>
                      <a:pt x="20487" y="6750"/>
                      <a:pt x="20487" y="6750"/>
                      <a:pt x="20487" y="6075"/>
                    </a:cubicBezTo>
                    <a:cubicBezTo>
                      <a:pt x="20487" y="5400"/>
                      <a:pt x="19819" y="5625"/>
                      <a:pt x="19819" y="4950"/>
                    </a:cubicBezTo>
                    <a:cubicBezTo>
                      <a:pt x="19819" y="4275"/>
                      <a:pt x="20041" y="3825"/>
                      <a:pt x="20264" y="3150"/>
                    </a:cubicBezTo>
                    <a:cubicBezTo>
                      <a:pt x="20264" y="2700"/>
                      <a:pt x="19596" y="1800"/>
                      <a:pt x="19596" y="1800"/>
                    </a:cubicBezTo>
                    <a:close/>
                  </a:path>
                </a:pathLst>
              </a:custGeom>
              <a:solidFill>
                <a:srgbClr val="EBF1DE"/>
              </a:solidFill>
              <a:ln w="3175" cap="rnd">
                <a:solidFill>
                  <a:srgbClr val="9EAD6E"/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 sz="1300"/>
                </a:pPr>
                <a:endParaRPr/>
              </a:p>
            </p:txBody>
          </p:sp>
          <p:sp>
            <p:nvSpPr>
              <p:cNvPr id="185" name="Freeform 139"/>
              <p:cNvSpPr/>
              <p:nvPr/>
            </p:nvSpPr>
            <p:spPr>
              <a:xfrm>
                <a:off x="4745674" y="1254467"/>
                <a:ext cx="698242" cy="34320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6009"/>
                    </a:moveTo>
                    <a:cubicBezTo>
                      <a:pt x="399" y="5847"/>
                      <a:pt x="399" y="5847"/>
                      <a:pt x="399" y="5847"/>
                    </a:cubicBezTo>
                    <a:cubicBezTo>
                      <a:pt x="638" y="5522"/>
                      <a:pt x="638" y="5522"/>
                      <a:pt x="638" y="5522"/>
                    </a:cubicBezTo>
                    <a:cubicBezTo>
                      <a:pt x="797" y="5035"/>
                      <a:pt x="797" y="5035"/>
                      <a:pt x="797" y="5035"/>
                    </a:cubicBezTo>
                    <a:cubicBezTo>
                      <a:pt x="797" y="4710"/>
                      <a:pt x="797" y="4710"/>
                      <a:pt x="797" y="4710"/>
                    </a:cubicBezTo>
                    <a:cubicBezTo>
                      <a:pt x="956" y="4223"/>
                      <a:pt x="956" y="4223"/>
                      <a:pt x="956" y="4223"/>
                    </a:cubicBezTo>
                    <a:cubicBezTo>
                      <a:pt x="1275" y="3898"/>
                      <a:pt x="1275" y="3898"/>
                      <a:pt x="1275" y="3898"/>
                    </a:cubicBezTo>
                    <a:cubicBezTo>
                      <a:pt x="1594" y="3573"/>
                      <a:pt x="1594" y="3573"/>
                      <a:pt x="1594" y="3573"/>
                    </a:cubicBezTo>
                    <a:cubicBezTo>
                      <a:pt x="2072" y="3248"/>
                      <a:pt x="2072" y="3248"/>
                      <a:pt x="2072" y="3248"/>
                    </a:cubicBezTo>
                    <a:cubicBezTo>
                      <a:pt x="2311" y="2761"/>
                      <a:pt x="2311" y="2761"/>
                      <a:pt x="2311" y="2761"/>
                    </a:cubicBezTo>
                    <a:cubicBezTo>
                      <a:pt x="2710" y="2761"/>
                      <a:pt x="2710" y="2761"/>
                      <a:pt x="2710" y="2761"/>
                    </a:cubicBezTo>
                    <a:cubicBezTo>
                      <a:pt x="3108" y="2923"/>
                      <a:pt x="3108" y="2923"/>
                      <a:pt x="3108" y="2923"/>
                    </a:cubicBezTo>
                    <a:cubicBezTo>
                      <a:pt x="3268" y="3411"/>
                      <a:pt x="3268" y="3411"/>
                      <a:pt x="3268" y="3411"/>
                    </a:cubicBezTo>
                    <a:cubicBezTo>
                      <a:pt x="3666" y="2923"/>
                      <a:pt x="3666" y="2923"/>
                      <a:pt x="3666" y="2923"/>
                    </a:cubicBezTo>
                    <a:cubicBezTo>
                      <a:pt x="4145" y="3573"/>
                      <a:pt x="4145" y="3573"/>
                      <a:pt x="4145" y="3573"/>
                    </a:cubicBezTo>
                    <a:cubicBezTo>
                      <a:pt x="4543" y="3898"/>
                      <a:pt x="4543" y="3898"/>
                      <a:pt x="4543" y="3898"/>
                    </a:cubicBezTo>
                    <a:cubicBezTo>
                      <a:pt x="5021" y="4060"/>
                      <a:pt x="5021" y="4060"/>
                      <a:pt x="5021" y="4060"/>
                    </a:cubicBezTo>
                    <a:cubicBezTo>
                      <a:pt x="5500" y="4223"/>
                      <a:pt x="5500" y="4223"/>
                      <a:pt x="5500" y="4223"/>
                    </a:cubicBezTo>
                    <a:cubicBezTo>
                      <a:pt x="6137" y="4060"/>
                      <a:pt x="6137" y="4060"/>
                      <a:pt x="6137" y="4060"/>
                    </a:cubicBezTo>
                    <a:cubicBezTo>
                      <a:pt x="6695" y="4060"/>
                      <a:pt x="6695" y="4060"/>
                      <a:pt x="6695" y="4060"/>
                    </a:cubicBezTo>
                    <a:cubicBezTo>
                      <a:pt x="6855" y="3735"/>
                      <a:pt x="6855" y="3735"/>
                      <a:pt x="6855" y="3735"/>
                    </a:cubicBezTo>
                    <a:cubicBezTo>
                      <a:pt x="6775" y="2761"/>
                      <a:pt x="6775" y="2761"/>
                      <a:pt x="6775" y="2761"/>
                    </a:cubicBezTo>
                    <a:cubicBezTo>
                      <a:pt x="6615" y="2111"/>
                      <a:pt x="6615" y="2111"/>
                      <a:pt x="6615" y="2111"/>
                    </a:cubicBezTo>
                    <a:cubicBezTo>
                      <a:pt x="6217" y="1786"/>
                      <a:pt x="6217" y="1786"/>
                      <a:pt x="6217" y="1786"/>
                    </a:cubicBezTo>
                    <a:cubicBezTo>
                      <a:pt x="6376" y="1137"/>
                      <a:pt x="6376" y="1137"/>
                      <a:pt x="6376" y="1137"/>
                    </a:cubicBezTo>
                    <a:cubicBezTo>
                      <a:pt x="6536" y="650"/>
                      <a:pt x="6536" y="650"/>
                      <a:pt x="6536" y="650"/>
                    </a:cubicBezTo>
                    <a:cubicBezTo>
                      <a:pt x="6695" y="0"/>
                      <a:pt x="6695" y="0"/>
                      <a:pt x="6695" y="0"/>
                    </a:cubicBezTo>
                    <a:cubicBezTo>
                      <a:pt x="7173" y="162"/>
                      <a:pt x="7173" y="162"/>
                      <a:pt x="7173" y="162"/>
                    </a:cubicBezTo>
                    <a:cubicBezTo>
                      <a:pt x="7492" y="325"/>
                      <a:pt x="7492" y="325"/>
                      <a:pt x="7492" y="325"/>
                    </a:cubicBezTo>
                    <a:cubicBezTo>
                      <a:pt x="7970" y="325"/>
                      <a:pt x="7970" y="325"/>
                      <a:pt x="7970" y="325"/>
                    </a:cubicBezTo>
                    <a:cubicBezTo>
                      <a:pt x="8210" y="812"/>
                      <a:pt x="8210" y="812"/>
                      <a:pt x="8210" y="812"/>
                    </a:cubicBezTo>
                    <a:cubicBezTo>
                      <a:pt x="8688" y="812"/>
                      <a:pt x="8688" y="812"/>
                      <a:pt x="8688" y="812"/>
                    </a:cubicBezTo>
                    <a:cubicBezTo>
                      <a:pt x="9325" y="1949"/>
                      <a:pt x="9325" y="1949"/>
                      <a:pt x="9325" y="1949"/>
                    </a:cubicBezTo>
                    <a:cubicBezTo>
                      <a:pt x="9724" y="2598"/>
                      <a:pt x="9724" y="2598"/>
                      <a:pt x="9724" y="2598"/>
                    </a:cubicBezTo>
                    <a:cubicBezTo>
                      <a:pt x="9963" y="3573"/>
                      <a:pt x="9963" y="3573"/>
                      <a:pt x="9963" y="3573"/>
                    </a:cubicBezTo>
                    <a:cubicBezTo>
                      <a:pt x="10202" y="3898"/>
                      <a:pt x="10202" y="3898"/>
                      <a:pt x="10202" y="3898"/>
                    </a:cubicBezTo>
                    <a:cubicBezTo>
                      <a:pt x="10680" y="4547"/>
                      <a:pt x="10680" y="4547"/>
                      <a:pt x="10680" y="4547"/>
                    </a:cubicBezTo>
                    <a:cubicBezTo>
                      <a:pt x="10999" y="4385"/>
                      <a:pt x="10999" y="4385"/>
                      <a:pt x="10999" y="4385"/>
                    </a:cubicBezTo>
                    <a:cubicBezTo>
                      <a:pt x="11238" y="4385"/>
                      <a:pt x="11238" y="4385"/>
                      <a:pt x="11238" y="4385"/>
                    </a:cubicBezTo>
                    <a:cubicBezTo>
                      <a:pt x="11637" y="4223"/>
                      <a:pt x="11637" y="4223"/>
                      <a:pt x="11637" y="4223"/>
                    </a:cubicBezTo>
                    <a:cubicBezTo>
                      <a:pt x="11876" y="3735"/>
                      <a:pt x="11876" y="3735"/>
                      <a:pt x="11876" y="3735"/>
                    </a:cubicBezTo>
                    <a:cubicBezTo>
                      <a:pt x="12354" y="4060"/>
                      <a:pt x="12354" y="4060"/>
                      <a:pt x="12354" y="4060"/>
                    </a:cubicBezTo>
                    <a:cubicBezTo>
                      <a:pt x="12992" y="4385"/>
                      <a:pt x="12992" y="4385"/>
                      <a:pt x="12992" y="4385"/>
                    </a:cubicBezTo>
                    <a:cubicBezTo>
                      <a:pt x="13231" y="4547"/>
                      <a:pt x="13231" y="4547"/>
                      <a:pt x="13231" y="4547"/>
                    </a:cubicBezTo>
                    <a:cubicBezTo>
                      <a:pt x="13231" y="5035"/>
                      <a:pt x="13231" y="5035"/>
                      <a:pt x="13231" y="5035"/>
                    </a:cubicBezTo>
                    <a:cubicBezTo>
                      <a:pt x="13470" y="5522"/>
                      <a:pt x="13470" y="5522"/>
                      <a:pt x="13470" y="5522"/>
                    </a:cubicBezTo>
                    <a:cubicBezTo>
                      <a:pt x="13869" y="5522"/>
                      <a:pt x="13869" y="5522"/>
                      <a:pt x="13869" y="5522"/>
                    </a:cubicBezTo>
                    <a:cubicBezTo>
                      <a:pt x="14187" y="6009"/>
                      <a:pt x="14187" y="6009"/>
                      <a:pt x="14187" y="6009"/>
                    </a:cubicBezTo>
                    <a:cubicBezTo>
                      <a:pt x="14506" y="6009"/>
                      <a:pt x="14506" y="6009"/>
                      <a:pt x="14506" y="6009"/>
                    </a:cubicBezTo>
                    <a:cubicBezTo>
                      <a:pt x="14825" y="5684"/>
                      <a:pt x="14825" y="5684"/>
                      <a:pt x="14825" y="5684"/>
                    </a:cubicBezTo>
                    <a:cubicBezTo>
                      <a:pt x="15144" y="5847"/>
                      <a:pt x="15144" y="5847"/>
                      <a:pt x="15144" y="5847"/>
                    </a:cubicBezTo>
                    <a:cubicBezTo>
                      <a:pt x="15542" y="6171"/>
                      <a:pt x="15542" y="6171"/>
                      <a:pt x="15542" y="6171"/>
                    </a:cubicBezTo>
                    <a:cubicBezTo>
                      <a:pt x="16100" y="5847"/>
                      <a:pt x="16100" y="5847"/>
                      <a:pt x="16100" y="5847"/>
                    </a:cubicBezTo>
                    <a:cubicBezTo>
                      <a:pt x="16419" y="5522"/>
                      <a:pt x="16419" y="5522"/>
                      <a:pt x="16419" y="5522"/>
                    </a:cubicBezTo>
                    <a:cubicBezTo>
                      <a:pt x="17057" y="5359"/>
                      <a:pt x="17057" y="5359"/>
                      <a:pt x="17057" y="5359"/>
                    </a:cubicBezTo>
                    <a:cubicBezTo>
                      <a:pt x="17694" y="4385"/>
                      <a:pt x="17694" y="4385"/>
                      <a:pt x="17694" y="4385"/>
                    </a:cubicBezTo>
                    <a:cubicBezTo>
                      <a:pt x="17854" y="4223"/>
                      <a:pt x="17854" y="4223"/>
                      <a:pt x="17854" y="4223"/>
                    </a:cubicBezTo>
                    <a:cubicBezTo>
                      <a:pt x="18332" y="5035"/>
                      <a:pt x="18332" y="5035"/>
                      <a:pt x="18332" y="5035"/>
                    </a:cubicBezTo>
                    <a:cubicBezTo>
                      <a:pt x="18731" y="4872"/>
                      <a:pt x="18731" y="4872"/>
                      <a:pt x="18731" y="4872"/>
                    </a:cubicBezTo>
                    <a:cubicBezTo>
                      <a:pt x="19209" y="5197"/>
                      <a:pt x="19209" y="5197"/>
                      <a:pt x="19209" y="5197"/>
                    </a:cubicBezTo>
                    <a:cubicBezTo>
                      <a:pt x="18890" y="6821"/>
                      <a:pt x="18890" y="6821"/>
                      <a:pt x="18890" y="6821"/>
                    </a:cubicBezTo>
                    <a:cubicBezTo>
                      <a:pt x="18890" y="6821"/>
                      <a:pt x="18890" y="7146"/>
                      <a:pt x="18970" y="7308"/>
                    </a:cubicBezTo>
                    <a:cubicBezTo>
                      <a:pt x="19049" y="7958"/>
                      <a:pt x="18810" y="8445"/>
                      <a:pt x="18810" y="8445"/>
                    </a:cubicBezTo>
                    <a:cubicBezTo>
                      <a:pt x="18731" y="9257"/>
                      <a:pt x="18731" y="9257"/>
                      <a:pt x="18731" y="9257"/>
                    </a:cubicBezTo>
                    <a:cubicBezTo>
                      <a:pt x="19289" y="9582"/>
                      <a:pt x="19289" y="9582"/>
                      <a:pt x="19289" y="9582"/>
                    </a:cubicBezTo>
                    <a:cubicBezTo>
                      <a:pt x="19767" y="9420"/>
                      <a:pt x="19767" y="9420"/>
                      <a:pt x="19767" y="9420"/>
                    </a:cubicBezTo>
                    <a:cubicBezTo>
                      <a:pt x="20165" y="8608"/>
                      <a:pt x="20165" y="8608"/>
                      <a:pt x="20165" y="8608"/>
                    </a:cubicBezTo>
                    <a:cubicBezTo>
                      <a:pt x="20404" y="8770"/>
                      <a:pt x="20404" y="8770"/>
                      <a:pt x="20404" y="8770"/>
                    </a:cubicBezTo>
                    <a:cubicBezTo>
                      <a:pt x="20564" y="9257"/>
                      <a:pt x="20564" y="9257"/>
                      <a:pt x="20564" y="9257"/>
                    </a:cubicBezTo>
                    <a:cubicBezTo>
                      <a:pt x="20883" y="9744"/>
                      <a:pt x="20883" y="9744"/>
                      <a:pt x="20883" y="9744"/>
                    </a:cubicBezTo>
                    <a:cubicBezTo>
                      <a:pt x="21361" y="10069"/>
                      <a:pt x="21361" y="10069"/>
                      <a:pt x="21361" y="10069"/>
                    </a:cubicBezTo>
                    <a:cubicBezTo>
                      <a:pt x="21600" y="10719"/>
                      <a:pt x="21600" y="10719"/>
                      <a:pt x="21600" y="10719"/>
                    </a:cubicBezTo>
                    <a:cubicBezTo>
                      <a:pt x="21520" y="11368"/>
                      <a:pt x="21520" y="11368"/>
                      <a:pt x="21520" y="11368"/>
                    </a:cubicBezTo>
                    <a:cubicBezTo>
                      <a:pt x="21520" y="11368"/>
                      <a:pt x="21122" y="11206"/>
                      <a:pt x="20883" y="11368"/>
                    </a:cubicBezTo>
                    <a:cubicBezTo>
                      <a:pt x="20723" y="11368"/>
                      <a:pt x="20404" y="12180"/>
                      <a:pt x="20404" y="12180"/>
                    </a:cubicBezTo>
                    <a:cubicBezTo>
                      <a:pt x="20006" y="12018"/>
                      <a:pt x="20006" y="12018"/>
                      <a:pt x="20006" y="12018"/>
                    </a:cubicBezTo>
                    <a:cubicBezTo>
                      <a:pt x="19448" y="12830"/>
                      <a:pt x="19448" y="12830"/>
                      <a:pt x="19448" y="12830"/>
                    </a:cubicBezTo>
                    <a:cubicBezTo>
                      <a:pt x="19289" y="12505"/>
                      <a:pt x="19289" y="12505"/>
                      <a:pt x="19289" y="12505"/>
                    </a:cubicBezTo>
                    <a:cubicBezTo>
                      <a:pt x="19049" y="12505"/>
                      <a:pt x="19049" y="12505"/>
                      <a:pt x="19049" y="12505"/>
                    </a:cubicBezTo>
                    <a:cubicBezTo>
                      <a:pt x="18890" y="13317"/>
                      <a:pt x="18890" y="13317"/>
                      <a:pt x="18890" y="13317"/>
                    </a:cubicBezTo>
                    <a:cubicBezTo>
                      <a:pt x="18651" y="13642"/>
                      <a:pt x="18651" y="13642"/>
                      <a:pt x="18651" y="13642"/>
                    </a:cubicBezTo>
                    <a:cubicBezTo>
                      <a:pt x="17774" y="14129"/>
                      <a:pt x="17774" y="14129"/>
                      <a:pt x="17774" y="14129"/>
                    </a:cubicBezTo>
                    <a:cubicBezTo>
                      <a:pt x="17615" y="15104"/>
                      <a:pt x="17615" y="15104"/>
                      <a:pt x="17615" y="15104"/>
                    </a:cubicBezTo>
                    <a:cubicBezTo>
                      <a:pt x="17057" y="15753"/>
                      <a:pt x="17057" y="15753"/>
                      <a:pt x="17057" y="15753"/>
                    </a:cubicBezTo>
                    <a:cubicBezTo>
                      <a:pt x="16658" y="15429"/>
                      <a:pt x="16658" y="15429"/>
                      <a:pt x="16658" y="15429"/>
                    </a:cubicBezTo>
                    <a:cubicBezTo>
                      <a:pt x="16339" y="14779"/>
                      <a:pt x="16339" y="14779"/>
                      <a:pt x="16339" y="14779"/>
                    </a:cubicBezTo>
                    <a:cubicBezTo>
                      <a:pt x="16021" y="14617"/>
                      <a:pt x="16021" y="14617"/>
                      <a:pt x="16021" y="14617"/>
                    </a:cubicBezTo>
                    <a:cubicBezTo>
                      <a:pt x="15702" y="14941"/>
                      <a:pt x="15702" y="14941"/>
                      <a:pt x="15702" y="14941"/>
                    </a:cubicBezTo>
                    <a:cubicBezTo>
                      <a:pt x="15542" y="15753"/>
                      <a:pt x="15542" y="15753"/>
                      <a:pt x="15542" y="15753"/>
                    </a:cubicBezTo>
                    <a:cubicBezTo>
                      <a:pt x="15542" y="16565"/>
                      <a:pt x="15542" y="16565"/>
                      <a:pt x="15542" y="16565"/>
                    </a:cubicBezTo>
                    <a:cubicBezTo>
                      <a:pt x="15622" y="17377"/>
                      <a:pt x="15622" y="17377"/>
                      <a:pt x="15622" y="17377"/>
                    </a:cubicBezTo>
                    <a:cubicBezTo>
                      <a:pt x="15782" y="18027"/>
                      <a:pt x="15782" y="18027"/>
                      <a:pt x="15782" y="18027"/>
                    </a:cubicBezTo>
                    <a:cubicBezTo>
                      <a:pt x="15542" y="18839"/>
                      <a:pt x="15542" y="18839"/>
                      <a:pt x="15542" y="18839"/>
                    </a:cubicBezTo>
                    <a:cubicBezTo>
                      <a:pt x="15224" y="19164"/>
                      <a:pt x="15224" y="19164"/>
                      <a:pt x="15224" y="19164"/>
                    </a:cubicBezTo>
                    <a:cubicBezTo>
                      <a:pt x="14666" y="19489"/>
                      <a:pt x="14666" y="19489"/>
                      <a:pt x="14666" y="19489"/>
                    </a:cubicBezTo>
                    <a:cubicBezTo>
                      <a:pt x="13948" y="19814"/>
                      <a:pt x="13948" y="19814"/>
                      <a:pt x="13948" y="19814"/>
                    </a:cubicBezTo>
                    <a:cubicBezTo>
                      <a:pt x="13311" y="19651"/>
                      <a:pt x="13311" y="19651"/>
                      <a:pt x="13311" y="19651"/>
                    </a:cubicBezTo>
                    <a:cubicBezTo>
                      <a:pt x="12992" y="19976"/>
                      <a:pt x="12992" y="19976"/>
                      <a:pt x="12992" y="19976"/>
                    </a:cubicBezTo>
                    <a:cubicBezTo>
                      <a:pt x="12673" y="19976"/>
                      <a:pt x="12673" y="19976"/>
                      <a:pt x="12673" y="19976"/>
                    </a:cubicBezTo>
                    <a:cubicBezTo>
                      <a:pt x="12354" y="20788"/>
                      <a:pt x="12354" y="20788"/>
                      <a:pt x="12354" y="20788"/>
                    </a:cubicBezTo>
                    <a:cubicBezTo>
                      <a:pt x="11876" y="21113"/>
                      <a:pt x="11876" y="21113"/>
                      <a:pt x="11876" y="21113"/>
                    </a:cubicBezTo>
                    <a:cubicBezTo>
                      <a:pt x="11398" y="21113"/>
                      <a:pt x="11398" y="21113"/>
                      <a:pt x="11398" y="21113"/>
                    </a:cubicBezTo>
                    <a:cubicBezTo>
                      <a:pt x="10920" y="21600"/>
                      <a:pt x="10920" y="21600"/>
                      <a:pt x="10920" y="21600"/>
                    </a:cubicBezTo>
                    <a:cubicBezTo>
                      <a:pt x="10202" y="21600"/>
                      <a:pt x="10202" y="21600"/>
                      <a:pt x="10202" y="21600"/>
                    </a:cubicBezTo>
                    <a:cubicBezTo>
                      <a:pt x="9883" y="20950"/>
                      <a:pt x="9883" y="20950"/>
                      <a:pt x="9883" y="20950"/>
                    </a:cubicBezTo>
                    <a:cubicBezTo>
                      <a:pt x="9485" y="20301"/>
                      <a:pt x="9485" y="20301"/>
                      <a:pt x="9485" y="20301"/>
                    </a:cubicBezTo>
                    <a:cubicBezTo>
                      <a:pt x="9325" y="20138"/>
                      <a:pt x="9325" y="20138"/>
                      <a:pt x="9325" y="20138"/>
                    </a:cubicBezTo>
                    <a:cubicBezTo>
                      <a:pt x="8289" y="19976"/>
                      <a:pt x="8289" y="19976"/>
                      <a:pt x="8289" y="19976"/>
                    </a:cubicBezTo>
                    <a:cubicBezTo>
                      <a:pt x="7652" y="19814"/>
                      <a:pt x="7652" y="19814"/>
                      <a:pt x="7652" y="19814"/>
                    </a:cubicBezTo>
                    <a:cubicBezTo>
                      <a:pt x="7094" y="19651"/>
                      <a:pt x="7094" y="19651"/>
                      <a:pt x="7094" y="19651"/>
                    </a:cubicBezTo>
                    <a:cubicBezTo>
                      <a:pt x="6615" y="19814"/>
                      <a:pt x="6615" y="19814"/>
                      <a:pt x="6615" y="19814"/>
                    </a:cubicBezTo>
                    <a:cubicBezTo>
                      <a:pt x="6137" y="19651"/>
                      <a:pt x="6137" y="19651"/>
                      <a:pt x="6137" y="19651"/>
                    </a:cubicBezTo>
                    <a:cubicBezTo>
                      <a:pt x="5818" y="19326"/>
                      <a:pt x="5818" y="19326"/>
                      <a:pt x="5818" y="19326"/>
                    </a:cubicBezTo>
                    <a:cubicBezTo>
                      <a:pt x="5420" y="18514"/>
                      <a:pt x="5420" y="18514"/>
                      <a:pt x="5420" y="18514"/>
                    </a:cubicBezTo>
                    <a:cubicBezTo>
                      <a:pt x="5021" y="17865"/>
                      <a:pt x="5021" y="17865"/>
                      <a:pt x="5021" y="17865"/>
                    </a:cubicBezTo>
                    <a:cubicBezTo>
                      <a:pt x="4782" y="17377"/>
                      <a:pt x="4782" y="17377"/>
                      <a:pt x="4782" y="17377"/>
                    </a:cubicBezTo>
                    <a:cubicBezTo>
                      <a:pt x="4623" y="16728"/>
                      <a:pt x="4623" y="16728"/>
                      <a:pt x="4623" y="16728"/>
                    </a:cubicBezTo>
                    <a:cubicBezTo>
                      <a:pt x="4384" y="16078"/>
                      <a:pt x="4384" y="16078"/>
                      <a:pt x="4384" y="16078"/>
                    </a:cubicBezTo>
                    <a:cubicBezTo>
                      <a:pt x="3985" y="15753"/>
                      <a:pt x="3985" y="15753"/>
                      <a:pt x="3985" y="15753"/>
                    </a:cubicBezTo>
                    <a:cubicBezTo>
                      <a:pt x="3746" y="15429"/>
                      <a:pt x="3746" y="15429"/>
                      <a:pt x="3746" y="15429"/>
                    </a:cubicBezTo>
                    <a:cubicBezTo>
                      <a:pt x="3348" y="14941"/>
                      <a:pt x="3348" y="14941"/>
                      <a:pt x="3348" y="14941"/>
                    </a:cubicBezTo>
                    <a:cubicBezTo>
                      <a:pt x="2949" y="14941"/>
                      <a:pt x="2949" y="14941"/>
                      <a:pt x="2949" y="14941"/>
                    </a:cubicBezTo>
                    <a:cubicBezTo>
                      <a:pt x="2551" y="14617"/>
                      <a:pt x="2551" y="14617"/>
                      <a:pt x="2551" y="14617"/>
                    </a:cubicBezTo>
                    <a:cubicBezTo>
                      <a:pt x="2471" y="13967"/>
                      <a:pt x="2471" y="13967"/>
                      <a:pt x="2471" y="13967"/>
                    </a:cubicBezTo>
                    <a:cubicBezTo>
                      <a:pt x="2551" y="13155"/>
                      <a:pt x="2551" y="13155"/>
                      <a:pt x="2551" y="13155"/>
                    </a:cubicBezTo>
                    <a:cubicBezTo>
                      <a:pt x="2630" y="12505"/>
                      <a:pt x="2630" y="12505"/>
                      <a:pt x="2630" y="12505"/>
                    </a:cubicBezTo>
                    <a:cubicBezTo>
                      <a:pt x="2391" y="11693"/>
                      <a:pt x="2391" y="11693"/>
                      <a:pt x="2391" y="11693"/>
                    </a:cubicBezTo>
                    <a:cubicBezTo>
                      <a:pt x="1993" y="11368"/>
                      <a:pt x="1993" y="11368"/>
                      <a:pt x="1993" y="11368"/>
                    </a:cubicBezTo>
                    <a:cubicBezTo>
                      <a:pt x="1993" y="10881"/>
                      <a:pt x="1993" y="10881"/>
                      <a:pt x="1993" y="10881"/>
                    </a:cubicBezTo>
                    <a:cubicBezTo>
                      <a:pt x="1594" y="9907"/>
                      <a:pt x="1594" y="9907"/>
                      <a:pt x="1594" y="9907"/>
                    </a:cubicBezTo>
                    <a:cubicBezTo>
                      <a:pt x="1196" y="9420"/>
                      <a:pt x="1196" y="9420"/>
                      <a:pt x="1196" y="9420"/>
                    </a:cubicBezTo>
                    <a:cubicBezTo>
                      <a:pt x="717" y="9582"/>
                      <a:pt x="717" y="9582"/>
                      <a:pt x="717" y="9582"/>
                    </a:cubicBezTo>
                    <a:cubicBezTo>
                      <a:pt x="399" y="9420"/>
                      <a:pt x="399" y="9420"/>
                      <a:pt x="399" y="9420"/>
                    </a:cubicBezTo>
                    <a:cubicBezTo>
                      <a:pt x="159" y="8932"/>
                      <a:pt x="159" y="8932"/>
                      <a:pt x="159" y="8932"/>
                    </a:cubicBezTo>
                    <a:cubicBezTo>
                      <a:pt x="80" y="8445"/>
                      <a:pt x="80" y="8445"/>
                      <a:pt x="80" y="8445"/>
                    </a:cubicBezTo>
                    <a:cubicBezTo>
                      <a:pt x="0" y="7308"/>
                      <a:pt x="0" y="7308"/>
                      <a:pt x="0" y="7308"/>
                    </a:cubicBezTo>
                    <a:lnTo>
                      <a:pt x="0" y="6009"/>
                    </a:lnTo>
                    <a:close/>
                    <a:moveTo>
                      <a:pt x="3108" y="3248"/>
                    </a:moveTo>
                    <a:cubicBezTo>
                      <a:pt x="3108" y="3248"/>
                      <a:pt x="3268" y="3411"/>
                      <a:pt x="3268" y="3411"/>
                    </a:cubicBezTo>
                    <a:cubicBezTo>
                      <a:pt x="3188" y="3573"/>
                      <a:pt x="3188" y="3735"/>
                      <a:pt x="3188" y="3898"/>
                    </a:cubicBezTo>
                    <a:cubicBezTo>
                      <a:pt x="3108" y="3898"/>
                      <a:pt x="3108" y="3898"/>
                      <a:pt x="2949" y="3898"/>
                    </a:cubicBezTo>
                    <a:cubicBezTo>
                      <a:pt x="2949" y="3898"/>
                      <a:pt x="2869" y="3573"/>
                      <a:pt x="2869" y="3573"/>
                    </a:cubicBezTo>
                    <a:cubicBezTo>
                      <a:pt x="2949" y="3411"/>
                      <a:pt x="3029" y="3411"/>
                      <a:pt x="3108" y="3248"/>
                    </a:cubicBezTo>
                    <a:close/>
                    <a:moveTo>
                      <a:pt x="8369" y="1786"/>
                    </a:moveTo>
                    <a:cubicBezTo>
                      <a:pt x="8449" y="2111"/>
                      <a:pt x="8449" y="2111"/>
                      <a:pt x="8449" y="2111"/>
                    </a:cubicBezTo>
                    <a:cubicBezTo>
                      <a:pt x="8528" y="2598"/>
                      <a:pt x="8210" y="3573"/>
                      <a:pt x="8210" y="2274"/>
                    </a:cubicBezTo>
                    <a:lnTo>
                      <a:pt x="8369" y="1786"/>
                    </a:lnTo>
                    <a:close/>
                  </a:path>
                </a:pathLst>
              </a:custGeom>
              <a:solidFill>
                <a:srgbClr val="EBF1DE"/>
              </a:solidFill>
              <a:ln w="3175" cap="flat">
                <a:solidFill>
                  <a:srgbClr val="9EAD6E"/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 sz="1300"/>
                </a:pPr>
                <a:endParaRPr/>
              </a:p>
            </p:txBody>
          </p:sp>
          <p:sp>
            <p:nvSpPr>
              <p:cNvPr id="186" name="Freeform 140"/>
              <p:cNvSpPr/>
              <p:nvPr/>
            </p:nvSpPr>
            <p:spPr>
              <a:xfrm>
                <a:off x="4745674" y="1254467"/>
                <a:ext cx="698242" cy="34320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6009"/>
                    </a:moveTo>
                    <a:cubicBezTo>
                      <a:pt x="399" y="5847"/>
                      <a:pt x="399" y="5847"/>
                      <a:pt x="399" y="5847"/>
                    </a:cubicBezTo>
                    <a:cubicBezTo>
                      <a:pt x="638" y="5522"/>
                      <a:pt x="638" y="5522"/>
                      <a:pt x="638" y="5522"/>
                    </a:cubicBezTo>
                    <a:cubicBezTo>
                      <a:pt x="797" y="5035"/>
                      <a:pt x="797" y="5035"/>
                      <a:pt x="797" y="5035"/>
                    </a:cubicBezTo>
                    <a:cubicBezTo>
                      <a:pt x="797" y="4710"/>
                      <a:pt x="797" y="4710"/>
                      <a:pt x="797" y="4710"/>
                    </a:cubicBezTo>
                    <a:cubicBezTo>
                      <a:pt x="956" y="4223"/>
                      <a:pt x="956" y="4223"/>
                      <a:pt x="956" y="4223"/>
                    </a:cubicBezTo>
                    <a:cubicBezTo>
                      <a:pt x="1275" y="3898"/>
                      <a:pt x="1275" y="3898"/>
                      <a:pt x="1275" y="3898"/>
                    </a:cubicBezTo>
                    <a:cubicBezTo>
                      <a:pt x="1594" y="3573"/>
                      <a:pt x="1594" y="3573"/>
                      <a:pt x="1594" y="3573"/>
                    </a:cubicBezTo>
                    <a:cubicBezTo>
                      <a:pt x="2072" y="3248"/>
                      <a:pt x="2072" y="3248"/>
                      <a:pt x="2072" y="3248"/>
                    </a:cubicBezTo>
                    <a:cubicBezTo>
                      <a:pt x="2311" y="2761"/>
                      <a:pt x="2311" y="2761"/>
                      <a:pt x="2311" y="2761"/>
                    </a:cubicBezTo>
                    <a:cubicBezTo>
                      <a:pt x="2710" y="2761"/>
                      <a:pt x="2710" y="2761"/>
                      <a:pt x="2710" y="2761"/>
                    </a:cubicBezTo>
                    <a:cubicBezTo>
                      <a:pt x="3108" y="2923"/>
                      <a:pt x="3108" y="2923"/>
                      <a:pt x="3108" y="2923"/>
                    </a:cubicBezTo>
                    <a:cubicBezTo>
                      <a:pt x="3268" y="3411"/>
                      <a:pt x="3268" y="3411"/>
                      <a:pt x="3268" y="3411"/>
                    </a:cubicBezTo>
                    <a:cubicBezTo>
                      <a:pt x="3666" y="2923"/>
                      <a:pt x="3666" y="2923"/>
                      <a:pt x="3666" y="2923"/>
                    </a:cubicBezTo>
                    <a:cubicBezTo>
                      <a:pt x="4145" y="3573"/>
                      <a:pt x="4145" y="3573"/>
                      <a:pt x="4145" y="3573"/>
                    </a:cubicBezTo>
                    <a:cubicBezTo>
                      <a:pt x="4543" y="3898"/>
                      <a:pt x="4543" y="3898"/>
                      <a:pt x="4543" y="3898"/>
                    </a:cubicBezTo>
                    <a:cubicBezTo>
                      <a:pt x="5021" y="4060"/>
                      <a:pt x="5021" y="4060"/>
                      <a:pt x="5021" y="4060"/>
                    </a:cubicBezTo>
                    <a:cubicBezTo>
                      <a:pt x="5500" y="4223"/>
                      <a:pt x="5500" y="4223"/>
                      <a:pt x="5500" y="4223"/>
                    </a:cubicBezTo>
                    <a:cubicBezTo>
                      <a:pt x="6137" y="4060"/>
                      <a:pt x="6137" y="4060"/>
                      <a:pt x="6137" y="4060"/>
                    </a:cubicBezTo>
                    <a:cubicBezTo>
                      <a:pt x="6695" y="4060"/>
                      <a:pt x="6695" y="4060"/>
                      <a:pt x="6695" y="4060"/>
                    </a:cubicBezTo>
                    <a:cubicBezTo>
                      <a:pt x="6855" y="3735"/>
                      <a:pt x="6855" y="3735"/>
                      <a:pt x="6855" y="3735"/>
                    </a:cubicBezTo>
                    <a:cubicBezTo>
                      <a:pt x="6775" y="2761"/>
                      <a:pt x="6775" y="2761"/>
                      <a:pt x="6775" y="2761"/>
                    </a:cubicBezTo>
                    <a:cubicBezTo>
                      <a:pt x="6615" y="2111"/>
                      <a:pt x="6615" y="2111"/>
                      <a:pt x="6615" y="2111"/>
                    </a:cubicBezTo>
                    <a:cubicBezTo>
                      <a:pt x="6217" y="1786"/>
                      <a:pt x="6217" y="1786"/>
                      <a:pt x="6217" y="1786"/>
                    </a:cubicBezTo>
                    <a:cubicBezTo>
                      <a:pt x="6376" y="1137"/>
                      <a:pt x="6376" y="1137"/>
                      <a:pt x="6376" y="1137"/>
                    </a:cubicBezTo>
                    <a:cubicBezTo>
                      <a:pt x="6536" y="650"/>
                      <a:pt x="6536" y="650"/>
                      <a:pt x="6536" y="650"/>
                    </a:cubicBezTo>
                    <a:cubicBezTo>
                      <a:pt x="6695" y="0"/>
                      <a:pt x="6695" y="0"/>
                      <a:pt x="6695" y="0"/>
                    </a:cubicBezTo>
                    <a:cubicBezTo>
                      <a:pt x="7173" y="162"/>
                      <a:pt x="7173" y="162"/>
                      <a:pt x="7173" y="162"/>
                    </a:cubicBezTo>
                    <a:cubicBezTo>
                      <a:pt x="7492" y="325"/>
                      <a:pt x="7492" y="325"/>
                      <a:pt x="7492" y="325"/>
                    </a:cubicBezTo>
                    <a:cubicBezTo>
                      <a:pt x="7970" y="325"/>
                      <a:pt x="7970" y="325"/>
                      <a:pt x="7970" y="325"/>
                    </a:cubicBezTo>
                    <a:cubicBezTo>
                      <a:pt x="8210" y="812"/>
                      <a:pt x="8210" y="812"/>
                      <a:pt x="8210" y="812"/>
                    </a:cubicBezTo>
                    <a:cubicBezTo>
                      <a:pt x="8688" y="812"/>
                      <a:pt x="8688" y="812"/>
                      <a:pt x="8688" y="812"/>
                    </a:cubicBezTo>
                    <a:cubicBezTo>
                      <a:pt x="9325" y="1949"/>
                      <a:pt x="9325" y="1949"/>
                      <a:pt x="9325" y="1949"/>
                    </a:cubicBezTo>
                    <a:cubicBezTo>
                      <a:pt x="9724" y="2598"/>
                      <a:pt x="9724" y="2598"/>
                      <a:pt x="9724" y="2598"/>
                    </a:cubicBezTo>
                    <a:cubicBezTo>
                      <a:pt x="9963" y="3573"/>
                      <a:pt x="9963" y="3573"/>
                      <a:pt x="9963" y="3573"/>
                    </a:cubicBezTo>
                    <a:cubicBezTo>
                      <a:pt x="10202" y="3898"/>
                      <a:pt x="10202" y="3898"/>
                      <a:pt x="10202" y="3898"/>
                    </a:cubicBezTo>
                    <a:cubicBezTo>
                      <a:pt x="10680" y="4547"/>
                      <a:pt x="10680" y="4547"/>
                      <a:pt x="10680" y="4547"/>
                    </a:cubicBezTo>
                    <a:cubicBezTo>
                      <a:pt x="10999" y="4385"/>
                      <a:pt x="10999" y="4385"/>
                      <a:pt x="10999" y="4385"/>
                    </a:cubicBezTo>
                    <a:cubicBezTo>
                      <a:pt x="11238" y="4385"/>
                      <a:pt x="11238" y="4385"/>
                      <a:pt x="11238" y="4385"/>
                    </a:cubicBezTo>
                    <a:cubicBezTo>
                      <a:pt x="11637" y="4223"/>
                      <a:pt x="11637" y="4223"/>
                      <a:pt x="11637" y="4223"/>
                    </a:cubicBezTo>
                    <a:cubicBezTo>
                      <a:pt x="11876" y="3735"/>
                      <a:pt x="11876" y="3735"/>
                      <a:pt x="11876" y="3735"/>
                    </a:cubicBezTo>
                    <a:cubicBezTo>
                      <a:pt x="12354" y="4060"/>
                      <a:pt x="12354" y="4060"/>
                      <a:pt x="12354" y="4060"/>
                    </a:cubicBezTo>
                    <a:cubicBezTo>
                      <a:pt x="12992" y="4385"/>
                      <a:pt x="12992" y="4385"/>
                      <a:pt x="12992" y="4385"/>
                    </a:cubicBezTo>
                    <a:cubicBezTo>
                      <a:pt x="13231" y="4547"/>
                      <a:pt x="13231" y="4547"/>
                      <a:pt x="13231" y="4547"/>
                    </a:cubicBezTo>
                    <a:cubicBezTo>
                      <a:pt x="13231" y="5035"/>
                      <a:pt x="13231" y="5035"/>
                      <a:pt x="13231" y="5035"/>
                    </a:cubicBezTo>
                    <a:cubicBezTo>
                      <a:pt x="13470" y="5522"/>
                      <a:pt x="13470" y="5522"/>
                      <a:pt x="13470" y="5522"/>
                    </a:cubicBezTo>
                    <a:cubicBezTo>
                      <a:pt x="13869" y="5522"/>
                      <a:pt x="13869" y="5522"/>
                      <a:pt x="13869" y="5522"/>
                    </a:cubicBezTo>
                    <a:cubicBezTo>
                      <a:pt x="14187" y="6009"/>
                      <a:pt x="14187" y="6009"/>
                      <a:pt x="14187" y="6009"/>
                    </a:cubicBezTo>
                    <a:cubicBezTo>
                      <a:pt x="14506" y="6009"/>
                      <a:pt x="14506" y="6009"/>
                      <a:pt x="14506" y="6009"/>
                    </a:cubicBezTo>
                    <a:cubicBezTo>
                      <a:pt x="14825" y="5684"/>
                      <a:pt x="14825" y="5684"/>
                      <a:pt x="14825" y="5684"/>
                    </a:cubicBezTo>
                    <a:cubicBezTo>
                      <a:pt x="15144" y="5847"/>
                      <a:pt x="15144" y="5847"/>
                      <a:pt x="15144" y="5847"/>
                    </a:cubicBezTo>
                    <a:cubicBezTo>
                      <a:pt x="15542" y="6171"/>
                      <a:pt x="15542" y="6171"/>
                      <a:pt x="15542" y="6171"/>
                    </a:cubicBezTo>
                    <a:cubicBezTo>
                      <a:pt x="16100" y="5847"/>
                      <a:pt x="16100" y="5847"/>
                      <a:pt x="16100" y="5847"/>
                    </a:cubicBezTo>
                    <a:cubicBezTo>
                      <a:pt x="16419" y="5522"/>
                      <a:pt x="16419" y="5522"/>
                      <a:pt x="16419" y="5522"/>
                    </a:cubicBezTo>
                    <a:cubicBezTo>
                      <a:pt x="17057" y="5359"/>
                      <a:pt x="17057" y="5359"/>
                      <a:pt x="17057" y="5359"/>
                    </a:cubicBezTo>
                    <a:cubicBezTo>
                      <a:pt x="17694" y="4385"/>
                      <a:pt x="17694" y="4385"/>
                      <a:pt x="17694" y="4385"/>
                    </a:cubicBezTo>
                    <a:cubicBezTo>
                      <a:pt x="17854" y="4223"/>
                      <a:pt x="17854" y="4223"/>
                      <a:pt x="17854" y="4223"/>
                    </a:cubicBezTo>
                    <a:cubicBezTo>
                      <a:pt x="18332" y="5035"/>
                      <a:pt x="18332" y="5035"/>
                      <a:pt x="18332" y="5035"/>
                    </a:cubicBezTo>
                    <a:cubicBezTo>
                      <a:pt x="18731" y="4872"/>
                      <a:pt x="18731" y="4872"/>
                      <a:pt x="18731" y="4872"/>
                    </a:cubicBezTo>
                    <a:cubicBezTo>
                      <a:pt x="19209" y="5197"/>
                      <a:pt x="19209" y="5197"/>
                      <a:pt x="19209" y="5197"/>
                    </a:cubicBezTo>
                    <a:cubicBezTo>
                      <a:pt x="18890" y="6821"/>
                      <a:pt x="18890" y="6821"/>
                      <a:pt x="18890" y="6821"/>
                    </a:cubicBezTo>
                    <a:cubicBezTo>
                      <a:pt x="18890" y="6821"/>
                      <a:pt x="18890" y="7146"/>
                      <a:pt x="18970" y="7308"/>
                    </a:cubicBezTo>
                    <a:cubicBezTo>
                      <a:pt x="19049" y="7958"/>
                      <a:pt x="18810" y="8445"/>
                      <a:pt x="18810" y="8445"/>
                    </a:cubicBezTo>
                    <a:cubicBezTo>
                      <a:pt x="18731" y="9257"/>
                      <a:pt x="18731" y="9257"/>
                      <a:pt x="18731" y="9257"/>
                    </a:cubicBezTo>
                    <a:cubicBezTo>
                      <a:pt x="19289" y="9582"/>
                      <a:pt x="19289" y="9582"/>
                      <a:pt x="19289" y="9582"/>
                    </a:cubicBezTo>
                    <a:cubicBezTo>
                      <a:pt x="19767" y="9420"/>
                      <a:pt x="19767" y="9420"/>
                      <a:pt x="19767" y="9420"/>
                    </a:cubicBezTo>
                    <a:cubicBezTo>
                      <a:pt x="20165" y="8608"/>
                      <a:pt x="20165" y="8608"/>
                      <a:pt x="20165" y="8608"/>
                    </a:cubicBezTo>
                    <a:cubicBezTo>
                      <a:pt x="20404" y="8770"/>
                      <a:pt x="20404" y="8770"/>
                      <a:pt x="20404" y="8770"/>
                    </a:cubicBezTo>
                    <a:cubicBezTo>
                      <a:pt x="20564" y="9257"/>
                      <a:pt x="20564" y="9257"/>
                      <a:pt x="20564" y="9257"/>
                    </a:cubicBezTo>
                    <a:cubicBezTo>
                      <a:pt x="20883" y="9744"/>
                      <a:pt x="20883" y="9744"/>
                      <a:pt x="20883" y="9744"/>
                    </a:cubicBezTo>
                    <a:cubicBezTo>
                      <a:pt x="21361" y="10069"/>
                      <a:pt x="21361" y="10069"/>
                      <a:pt x="21361" y="10069"/>
                    </a:cubicBezTo>
                    <a:cubicBezTo>
                      <a:pt x="21600" y="10719"/>
                      <a:pt x="21600" y="10719"/>
                      <a:pt x="21600" y="10719"/>
                    </a:cubicBezTo>
                    <a:cubicBezTo>
                      <a:pt x="21520" y="11368"/>
                      <a:pt x="21520" y="11368"/>
                      <a:pt x="21520" y="11368"/>
                    </a:cubicBezTo>
                    <a:cubicBezTo>
                      <a:pt x="21520" y="11368"/>
                      <a:pt x="21122" y="11206"/>
                      <a:pt x="20883" y="11368"/>
                    </a:cubicBezTo>
                    <a:cubicBezTo>
                      <a:pt x="20723" y="11368"/>
                      <a:pt x="20404" y="12180"/>
                      <a:pt x="20404" y="12180"/>
                    </a:cubicBezTo>
                    <a:cubicBezTo>
                      <a:pt x="20006" y="12018"/>
                      <a:pt x="20006" y="12018"/>
                      <a:pt x="20006" y="12018"/>
                    </a:cubicBezTo>
                    <a:cubicBezTo>
                      <a:pt x="19448" y="12830"/>
                      <a:pt x="19448" y="12830"/>
                      <a:pt x="19448" y="12830"/>
                    </a:cubicBezTo>
                    <a:cubicBezTo>
                      <a:pt x="19289" y="12505"/>
                      <a:pt x="19289" y="12505"/>
                      <a:pt x="19289" y="12505"/>
                    </a:cubicBezTo>
                    <a:cubicBezTo>
                      <a:pt x="19049" y="12505"/>
                      <a:pt x="19049" y="12505"/>
                      <a:pt x="19049" y="12505"/>
                    </a:cubicBezTo>
                    <a:cubicBezTo>
                      <a:pt x="18890" y="13317"/>
                      <a:pt x="18890" y="13317"/>
                      <a:pt x="18890" y="13317"/>
                    </a:cubicBezTo>
                    <a:cubicBezTo>
                      <a:pt x="18651" y="13642"/>
                      <a:pt x="18651" y="13642"/>
                      <a:pt x="18651" y="13642"/>
                    </a:cubicBezTo>
                    <a:cubicBezTo>
                      <a:pt x="17774" y="14129"/>
                      <a:pt x="17774" y="14129"/>
                      <a:pt x="17774" y="14129"/>
                    </a:cubicBezTo>
                    <a:cubicBezTo>
                      <a:pt x="17615" y="15104"/>
                      <a:pt x="17615" y="15104"/>
                      <a:pt x="17615" y="15104"/>
                    </a:cubicBezTo>
                    <a:cubicBezTo>
                      <a:pt x="17057" y="15753"/>
                      <a:pt x="17057" y="15753"/>
                      <a:pt x="17057" y="15753"/>
                    </a:cubicBezTo>
                    <a:cubicBezTo>
                      <a:pt x="16658" y="15429"/>
                      <a:pt x="16658" y="15429"/>
                      <a:pt x="16658" y="15429"/>
                    </a:cubicBezTo>
                    <a:cubicBezTo>
                      <a:pt x="16339" y="14779"/>
                      <a:pt x="16339" y="14779"/>
                      <a:pt x="16339" y="14779"/>
                    </a:cubicBezTo>
                    <a:cubicBezTo>
                      <a:pt x="16021" y="14617"/>
                      <a:pt x="16021" y="14617"/>
                      <a:pt x="16021" y="14617"/>
                    </a:cubicBezTo>
                    <a:cubicBezTo>
                      <a:pt x="15702" y="14941"/>
                      <a:pt x="15702" y="14941"/>
                      <a:pt x="15702" y="14941"/>
                    </a:cubicBezTo>
                    <a:cubicBezTo>
                      <a:pt x="15542" y="15753"/>
                      <a:pt x="15542" y="15753"/>
                      <a:pt x="15542" y="15753"/>
                    </a:cubicBezTo>
                    <a:cubicBezTo>
                      <a:pt x="15542" y="16565"/>
                      <a:pt x="15542" y="16565"/>
                      <a:pt x="15542" y="16565"/>
                    </a:cubicBezTo>
                    <a:cubicBezTo>
                      <a:pt x="15622" y="17377"/>
                      <a:pt x="15622" y="17377"/>
                      <a:pt x="15622" y="17377"/>
                    </a:cubicBezTo>
                    <a:cubicBezTo>
                      <a:pt x="15782" y="18027"/>
                      <a:pt x="15782" y="18027"/>
                      <a:pt x="15782" y="18027"/>
                    </a:cubicBezTo>
                    <a:cubicBezTo>
                      <a:pt x="15542" y="18839"/>
                      <a:pt x="15542" y="18839"/>
                      <a:pt x="15542" y="18839"/>
                    </a:cubicBezTo>
                    <a:cubicBezTo>
                      <a:pt x="15224" y="19164"/>
                      <a:pt x="15224" y="19164"/>
                      <a:pt x="15224" y="19164"/>
                    </a:cubicBezTo>
                    <a:cubicBezTo>
                      <a:pt x="14666" y="19489"/>
                      <a:pt x="14666" y="19489"/>
                      <a:pt x="14666" y="19489"/>
                    </a:cubicBezTo>
                    <a:cubicBezTo>
                      <a:pt x="13948" y="19814"/>
                      <a:pt x="13948" y="19814"/>
                      <a:pt x="13948" y="19814"/>
                    </a:cubicBezTo>
                    <a:cubicBezTo>
                      <a:pt x="13311" y="19651"/>
                      <a:pt x="13311" y="19651"/>
                      <a:pt x="13311" y="19651"/>
                    </a:cubicBezTo>
                    <a:cubicBezTo>
                      <a:pt x="12992" y="19976"/>
                      <a:pt x="12992" y="19976"/>
                      <a:pt x="12992" y="19976"/>
                    </a:cubicBezTo>
                    <a:cubicBezTo>
                      <a:pt x="12673" y="19976"/>
                      <a:pt x="12673" y="19976"/>
                      <a:pt x="12673" y="19976"/>
                    </a:cubicBezTo>
                    <a:cubicBezTo>
                      <a:pt x="12354" y="20788"/>
                      <a:pt x="12354" y="20788"/>
                      <a:pt x="12354" y="20788"/>
                    </a:cubicBezTo>
                    <a:cubicBezTo>
                      <a:pt x="11876" y="21113"/>
                      <a:pt x="11876" y="21113"/>
                      <a:pt x="11876" y="21113"/>
                    </a:cubicBezTo>
                    <a:cubicBezTo>
                      <a:pt x="11398" y="21113"/>
                      <a:pt x="11398" y="21113"/>
                      <a:pt x="11398" y="21113"/>
                    </a:cubicBezTo>
                    <a:cubicBezTo>
                      <a:pt x="10920" y="21600"/>
                      <a:pt x="10920" y="21600"/>
                      <a:pt x="10920" y="21600"/>
                    </a:cubicBezTo>
                    <a:cubicBezTo>
                      <a:pt x="10202" y="21600"/>
                      <a:pt x="10202" y="21600"/>
                      <a:pt x="10202" y="21600"/>
                    </a:cubicBezTo>
                    <a:cubicBezTo>
                      <a:pt x="9883" y="20950"/>
                      <a:pt x="9883" y="20950"/>
                      <a:pt x="9883" y="20950"/>
                    </a:cubicBezTo>
                    <a:cubicBezTo>
                      <a:pt x="9485" y="20301"/>
                      <a:pt x="9485" y="20301"/>
                      <a:pt x="9485" y="20301"/>
                    </a:cubicBezTo>
                    <a:cubicBezTo>
                      <a:pt x="9325" y="20138"/>
                      <a:pt x="9325" y="20138"/>
                      <a:pt x="9325" y="20138"/>
                    </a:cubicBezTo>
                    <a:cubicBezTo>
                      <a:pt x="8289" y="19976"/>
                      <a:pt x="8289" y="19976"/>
                      <a:pt x="8289" y="19976"/>
                    </a:cubicBezTo>
                    <a:cubicBezTo>
                      <a:pt x="7652" y="19814"/>
                      <a:pt x="7652" y="19814"/>
                      <a:pt x="7652" y="19814"/>
                    </a:cubicBezTo>
                    <a:cubicBezTo>
                      <a:pt x="7094" y="19651"/>
                      <a:pt x="7094" y="19651"/>
                      <a:pt x="7094" y="19651"/>
                    </a:cubicBezTo>
                    <a:cubicBezTo>
                      <a:pt x="6615" y="19814"/>
                      <a:pt x="6615" y="19814"/>
                      <a:pt x="6615" y="19814"/>
                    </a:cubicBezTo>
                    <a:cubicBezTo>
                      <a:pt x="6137" y="19651"/>
                      <a:pt x="6137" y="19651"/>
                      <a:pt x="6137" y="19651"/>
                    </a:cubicBezTo>
                    <a:cubicBezTo>
                      <a:pt x="5818" y="19326"/>
                      <a:pt x="5818" y="19326"/>
                      <a:pt x="5818" y="19326"/>
                    </a:cubicBezTo>
                    <a:cubicBezTo>
                      <a:pt x="5420" y="18514"/>
                      <a:pt x="5420" y="18514"/>
                      <a:pt x="5420" y="18514"/>
                    </a:cubicBezTo>
                    <a:cubicBezTo>
                      <a:pt x="5021" y="17865"/>
                      <a:pt x="5021" y="17865"/>
                      <a:pt x="5021" y="17865"/>
                    </a:cubicBezTo>
                    <a:cubicBezTo>
                      <a:pt x="4782" y="17377"/>
                      <a:pt x="4782" y="17377"/>
                      <a:pt x="4782" y="17377"/>
                    </a:cubicBezTo>
                    <a:cubicBezTo>
                      <a:pt x="4623" y="16728"/>
                      <a:pt x="4623" y="16728"/>
                      <a:pt x="4623" y="16728"/>
                    </a:cubicBezTo>
                    <a:cubicBezTo>
                      <a:pt x="4384" y="16078"/>
                      <a:pt x="4384" y="16078"/>
                      <a:pt x="4384" y="16078"/>
                    </a:cubicBezTo>
                    <a:cubicBezTo>
                      <a:pt x="3985" y="15753"/>
                      <a:pt x="3985" y="15753"/>
                      <a:pt x="3985" y="15753"/>
                    </a:cubicBezTo>
                    <a:cubicBezTo>
                      <a:pt x="3746" y="15429"/>
                      <a:pt x="3746" y="15429"/>
                      <a:pt x="3746" y="15429"/>
                    </a:cubicBezTo>
                    <a:cubicBezTo>
                      <a:pt x="3348" y="14941"/>
                      <a:pt x="3348" y="14941"/>
                      <a:pt x="3348" y="14941"/>
                    </a:cubicBezTo>
                    <a:cubicBezTo>
                      <a:pt x="2949" y="14941"/>
                      <a:pt x="2949" y="14941"/>
                      <a:pt x="2949" y="14941"/>
                    </a:cubicBezTo>
                    <a:cubicBezTo>
                      <a:pt x="2551" y="14617"/>
                      <a:pt x="2551" y="14617"/>
                      <a:pt x="2551" y="14617"/>
                    </a:cubicBezTo>
                    <a:cubicBezTo>
                      <a:pt x="2471" y="13967"/>
                      <a:pt x="2471" y="13967"/>
                      <a:pt x="2471" y="13967"/>
                    </a:cubicBezTo>
                    <a:cubicBezTo>
                      <a:pt x="2551" y="13155"/>
                      <a:pt x="2551" y="13155"/>
                      <a:pt x="2551" y="13155"/>
                    </a:cubicBezTo>
                    <a:cubicBezTo>
                      <a:pt x="2630" y="12505"/>
                      <a:pt x="2630" y="12505"/>
                      <a:pt x="2630" y="12505"/>
                    </a:cubicBezTo>
                    <a:cubicBezTo>
                      <a:pt x="2391" y="11693"/>
                      <a:pt x="2391" y="11693"/>
                      <a:pt x="2391" y="11693"/>
                    </a:cubicBezTo>
                    <a:cubicBezTo>
                      <a:pt x="1993" y="11368"/>
                      <a:pt x="1993" y="11368"/>
                      <a:pt x="1993" y="11368"/>
                    </a:cubicBezTo>
                    <a:cubicBezTo>
                      <a:pt x="1993" y="10881"/>
                      <a:pt x="1993" y="10881"/>
                      <a:pt x="1993" y="10881"/>
                    </a:cubicBezTo>
                    <a:cubicBezTo>
                      <a:pt x="1594" y="9907"/>
                      <a:pt x="1594" y="9907"/>
                      <a:pt x="1594" y="9907"/>
                    </a:cubicBezTo>
                    <a:cubicBezTo>
                      <a:pt x="1196" y="9420"/>
                      <a:pt x="1196" y="9420"/>
                      <a:pt x="1196" y="9420"/>
                    </a:cubicBezTo>
                    <a:cubicBezTo>
                      <a:pt x="717" y="9582"/>
                      <a:pt x="717" y="9582"/>
                      <a:pt x="717" y="9582"/>
                    </a:cubicBezTo>
                    <a:cubicBezTo>
                      <a:pt x="399" y="9420"/>
                      <a:pt x="399" y="9420"/>
                      <a:pt x="399" y="9420"/>
                    </a:cubicBezTo>
                    <a:cubicBezTo>
                      <a:pt x="159" y="8932"/>
                      <a:pt x="159" y="8932"/>
                      <a:pt x="159" y="8932"/>
                    </a:cubicBezTo>
                    <a:cubicBezTo>
                      <a:pt x="80" y="8445"/>
                      <a:pt x="80" y="8445"/>
                      <a:pt x="80" y="8445"/>
                    </a:cubicBezTo>
                    <a:cubicBezTo>
                      <a:pt x="0" y="7308"/>
                      <a:pt x="0" y="7308"/>
                      <a:pt x="0" y="7308"/>
                    </a:cubicBezTo>
                    <a:lnTo>
                      <a:pt x="0" y="6009"/>
                    </a:lnTo>
                    <a:close/>
                    <a:moveTo>
                      <a:pt x="3108" y="3248"/>
                    </a:moveTo>
                    <a:cubicBezTo>
                      <a:pt x="3108" y="3248"/>
                      <a:pt x="3268" y="3411"/>
                      <a:pt x="3268" y="3411"/>
                    </a:cubicBezTo>
                    <a:cubicBezTo>
                      <a:pt x="3188" y="3573"/>
                      <a:pt x="3188" y="3735"/>
                      <a:pt x="3188" y="3898"/>
                    </a:cubicBezTo>
                    <a:cubicBezTo>
                      <a:pt x="3108" y="3898"/>
                      <a:pt x="3108" y="3898"/>
                      <a:pt x="2949" y="3898"/>
                    </a:cubicBezTo>
                    <a:cubicBezTo>
                      <a:pt x="2949" y="3898"/>
                      <a:pt x="2869" y="3573"/>
                      <a:pt x="2869" y="3573"/>
                    </a:cubicBezTo>
                    <a:cubicBezTo>
                      <a:pt x="2949" y="3411"/>
                      <a:pt x="3029" y="3411"/>
                      <a:pt x="3108" y="3248"/>
                    </a:cubicBezTo>
                    <a:close/>
                    <a:moveTo>
                      <a:pt x="8369" y="1786"/>
                    </a:moveTo>
                    <a:cubicBezTo>
                      <a:pt x="8449" y="2111"/>
                      <a:pt x="8449" y="2111"/>
                      <a:pt x="8449" y="2111"/>
                    </a:cubicBezTo>
                    <a:cubicBezTo>
                      <a:pt x="8528" y="2598"/>
                      <a:pt x="8210" y="3573"/>
                      <a:pt x="8210" y="2274"/>
                    </a:cubicBezTo>
                    <a:lnTo>
                      <a:pt x="8369" y="1786"/>
                    </a:lnTo>
                    <a:close/>
                  </a:path>
                </a:pathLst>
              </a:custGeom>
              <a:solidFill>
                <a:srgbClr val="EBF1DE"/>
              </a:solidFill>
              <a:ln w="3175" cap="rnd">
                <a:solidFill>
                  <a:srgbClr val="9EAD6E"/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 sz="1300"/>
                </a:pPr>
                <a:endParaRPr/>
              </a:p>
            </p:txBody>
          </p:sp>
          <p:sp>
            <p:nvSpPr>
              <p:cNvPr id="187" name="Freeform 141"/>
              <p:cNvSpPr/>
              <p:nvPr/>
            </p:nvSpPr>
            <p:spPr>
              <a:xfrm>
                <a:off x="2927315" y="1525573"/>
                <a:ext cx="12701" cy="1270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7200" y="21600"/>
                    </a:moveTo>
                    <a:cubicBezTo>
                      <a:pt x="0" y="7200"/>
                      <a:pt x="0" y="7200"/>
                      <a:pt x="0" y="7200"/>
                    </a:cubicBezTo>
                    <a:cubicBezTo>
                      <a:pt x="14400" y="0"/>
                      <a:pt x="14400" y="0"/>
                      <a:pt x="14400" y="0"/>
                    </a:cubicBezTo>
                    <a:cubicBezTo>
                      <a:pt x="21600" y="14400"/>
                      <a:pt x="21600" y="14400"/>
                      <a:pt x="21600" y="14400"/>
                    </a:cubicBezTo>
                    <a:cubicBezTo>
                      <a:pt x="14400" y="14400"/>
                      <a:pt x="14400" y="21600"/>
                      <a:pt x="14400" y="21600"/>
                    </a:cubicBezTo>
                    <a:lnTo>
                      <a:pt x="7200" y="21600"/>
                    </a:lnTo>
                    <a:close/>
                  </a:path>
                </a:pathLst>
              </a:custGeom>
              <a:solidFill>
                <a:srgbClr val="EBF1DE"/>
              </a:solidFill>
              <a:ln w="3175" cap="flat">
                <a:solidFill>
                  <a:srgbClr val="9EAD6E"/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 sz="1300"/>
                </a:pPr>
                <a:endParaRPr/>
              </a:p>
            </p:txBody>
          </p:sp>
          <p:sp>
            <p:nvSpPr>
              <p:cNvPr id="188" name="Freeform 142"/>
              <p:cNvSpPr/>
              <p:nvPr/>
            </p:nvSpPr>
            <p:spPr>
              <a:xfrm>
                <a:off x="2927315" y="1525573"/>
                <a:ext cx="12701" cy="1270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7200" y="21600"/>
                    </a:moveTo>
                    <a:cubicBezTo>
                      <a:pt x="0" y="7200"/>
                      <a:pt x="0" y="7200"/>
                      <a:pt x="0" y="7200"/>
                    </a:cubicBezTo>
                    <a:cubicBezTo>
                      <a:pt x="14400" y="0"/>
                      <a:pt x="14400" y="0"/>
                      <a:pt x="14400" y="0"/>
                    </a:cubicBezTo>
                    <a:cubicBezTo>
                      <a:pt x="21600" y="14400"/>
                      <a:pt x="21600" y="14400"/>
                      <a:pt x="21600" y="14400"/>
                    </a:cubicBezTo>
                    <a:cubicBezTo>
                      <a:pt x="14400" y="14400"/>
                      <a:pt x="14400" y="21600"/>
                      <a:pt x="14400" y="21600"/>
                    </a:cubicBezTo>
                    <a:lnTo>
                      <a:pt x="7200" y="21600"/>
                    </a:lnTo>
                    <a:close/>
                  </a:path>
                </a:pathLst>
              </a:custGeom>
              <a:solidFill>
                <a:srgbClr val="EBF1DE"/>
              </a:solidFill>
              <a:ln w="3175" cap="rnd">
                <a:solidFill>
                  <a:srgbClr val="9EAD6E"/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 sz="1300"/>
                </a:pPr>
                <a:endParaRPr/>
              </a:p>
            </p:txBody>
          </p:sp>
          <p:sp>
            <p:nvSpPr>
              <p:cNvPr id="189" name="Freeform 143"/>
              <p:cNvSpPr/>
              <p:nvPr/>
            </p:nvSpPr>
            <p:spPr>
              <a:xfrm>
                <a:off x="3375490" y="1366367"/>
                <a:ext cx="85473" cy="10769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314" extrusionOk="0">
                    <a:moveTo>
                      <a:pt x="10473" y="21314"/>
                    </a:moveTo>
                    <a:cubicBezTo>
                      <a:pt x="10473" y="21314"/>
                      <a:pt x="12436" y="19257"/>
                      <a:pt x="12436" y="18228"/>
                    </a:cubicBezTo>
                    <a:cubicBezTo>
                      <a:pt x="12436" y="17714"/>
                      <a:pt x="15055" y="16685"/>
                      <a:pt x="15055" y="15657"/>
                    </a:cubicBezTo>
                    <a:cubicBezTo>
                      <a:pt x="15055" y="14628"/>
                      <a:pt x="16364" y="16171"/>
                      <a:pt x="17673" y="16171"/>
                    </a:cubicBezTo>
                    <a:cubicBezTo>
                      <a:pt x="18982" y="16171"/>
                      <a:pt x="21600" y="17714"/>
                      <a:pt x="21600" y="17714"/>
                    </a:cubicBezTo>
                    <a:cubicBezTo>
                      <a:pt x="18327" y="14114"/>
                      <a:pt x="18327" y="14114"/>
                      <a:pt x="18327" y="14114"/>
                    </a:cubicBezTo>
                    <a:cubicBezTo>
                      <a:pt x="18327" y="14114"/>
                      <a:pt x="15709" y="13085"/>
                      <a:pt x="16364" y="11028"/>
                    </a:cubicBezTo>
                    <a:cubicBezTo>
                      <a:pt x="16364" y="10000"/>
                      <a:pt x="16364" y="10000"/>
                      <a:pt x="15709" y="8457"/>
                    </a:cubicBezTo>
                    <a:cubicBezTo>
                      <a:pt x="14400" y="7428"/>
                      <a:pt x="13745" y="7943"/>
                      <a:pt x="14400" y="6400"/>
                    </a:cubicBezTo>
                    <a:cubicBezTo>
                      <a:pt x="14400" y="4857"/>
                      <a:pt x="13091" y="3828"/>
                      <a:pt x="12436" y="3314"/>
                    </a:cubicBezTo>
                    <a:cubicBezTo>
                      <a:pt x="11127" y="2800"/>
                      <a:pt x="10473" y="2285"/>
                      <a:pt x="9818" y="1771"/>
                    </a:cubicBezTo>
                    <a:cubicBezTo>
                      <a:pt x="8509" y="1257"/>
                      <a:pt x="7855" y="743"/>
                      <a:pt x="6545" y="228"/>
                    </a:cubicBezTo>
                    <a:cubicBezTo>
                      <a:pt x="5891" y="228"/>
                      <a:pt x="3927" y="-286"/>
                      <a:pt x="3273" y="228"/>
                    </a:cubicBezTo>
                    <a:cubicBezTo>
                      <a:pt x="2618" y="743"/>
                      <a:pt x="0" y="228"/>
                      <a:pt x="0" y="1771"/>
                    </a:cubicBezTo>
                    <a:cubicBezTo>
                      <a:pt x="0" y="1771"/>
                      <a:pt x="3273" y="3314"/>
                      <a:pt x="3927" y="4857"/>
                    </a:cubicBezTo>
                    <a:cubicBezTo>
                      <a:pt x="4582" y="6914"/>
                      <a:pt x="4582" y="6400"/>
                      <a:pt x="5891" y="7943"/>
                    </a:cubicBezTo>
                    <a:cubicBezTo>
                      <a:pt x="7855" y="9485"/>
                      <a:pt x="7855" y="10000"/>
                      <a:pt x="8509" y="11028"/>
                    </a:cubicBezTo>
                    <a:cubicBezTo>
                      <a:pt x="9164" y="12057"/>
                      <a:pt x="7855" y="13085"/>
                      <a:pt x="8509" y="13600"/>
                    </a:cubicBezTo>
                    <a:cubicBezTo>
                      <a:pt x="9818" y="14628"/>
                      <a:pt x="8509" y="14628"/>
                      <a:pt x="8509" y="15657"/>
                    </a:cubicBezTo>
                    <a:cubicBezTo>
                      <a:pt x="9164" y="16685"/>
                      <a:pt x="7855" y="18228"/>
                      <a:pt x="8509" y="18228"/>
                    </a:cubicBezTo>
                    <a:cubicBezTo>
                      <a:pt x="9818" y="18743"/>
                      <a:pt x="7855" y="20285"/>
                      <a:pt x="9164" y="20800"/>
                    </a:cubicBezTo>
                    <a:cubicBezTo>
                      <a:pt x="9818" y="21314"/>
                      <a:pt x="10473" y="21314"/>
                      <a:pt x="10473" y="21314"/>
                    </a:cubicBezTo>
                    <a:close/>
                  </a:path>
                </a:pathLst>
              </a:custGeom>
              <a:solidFill>
                <a:srgbClr val="EBF1DE"/>
              </a:solidFill>
              <a:ln w="3175" cap="flat">
                <a:solidFill>
                  <a:srgbClr val="9EAD6E"/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 sz="1300"/>
                </a:pPr>
                <a:endParaRPr/>
              </a:p>
            </p:txBody>
          </p:sp>
          <p:sp>
            <p:nvSpPr>
              <p:cNvPr id="190" name="Freeform 144"/>
              <p:cNvSpPr/>
              <p:nvPr/>
            </p:nvSpPr>
            <p:spPr>
              <a:xfrm>
                <a:off x="3375490" y="1366367"/>
                <a:ext cx="85473" cy="10769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314" extrusionOk="0">
                    <a:moveTo>
                      <a:pt x="10473" y="21314"/>
                    </a:moveTo>
                    <a:cubicBezTo>
                      <a:pt x="10473" y="21314"/>
                      <a:pt x="12436" y="19257"/>
                      <a:pt x="12436" y="18228"/>
                    </a:cubicBezTo>
                    <a:cubicBezTo>
                      <a:pt x="12436" y="17714"/>
                      <a:pt x="15055" y="16685"/>
                      <a:pt x="15055" y="15657"/>
                    </a:cubicBezTo>
                    <a:cubicBezTo>
                      <a:pt x="15055" y="14628"/>
                      <a:pt x="16364" y="16171"/>
                      <a:pt x="17673" y="16171"/>
                    </a:cubicBezTo>
                    <a:cubicBezTo>
                      <a:pt x="18982" y="16171"/>
                      <a:pt x="21600" y="17714"/>
                      <a:pt x="21600" y="17714"/>
                    </a:cubicBezTo>
                    <a:cubicBezTo>
                      <a:pt x="18327" y="14114"/>
                      <a:pt x="18327" y="14114"/>
                      <a:pt x="18327" y="14114"/>
                    </a:cubicBezTo>
                    <a:cubicBezTo>
                      <a:pt x="18327" y="14114"/>
                      <a:pt x="15709" y="13085"/>
                      <a:pt x="16364" y="11028"/>
                    </a:cubicBezTo>
                    <a:cubicBezTo>
                      <a:pt x="16364" y="10000"/>
                      <a:pt x="16364" y="10000"/>
                      <a:pt x="15709" y="8457"/>
                    </a:cubicBezTo>
                    <a:cubicBezTo>
                      <a:pt x="14400" y="7428"/>
                      <a:pt x="13745" y="7943"/>
                      <a:pt x="14400" y="6400"/>
                    </a:cubicBezTo>
                    <a:cubicBezTo>
                      <a:pt x="14400" y="4857"/>
                      <a:pt x="13091" y="3828"/>
                      <a:pt x="12436" y="3314"/>
                    </a:cubicBezTo>
                    <a:cubicBezTo>
                      <a:pt x="11127" y="2800"/>
                      <a:pt x="10473" y="2285"/>
                      <a:pt x="9818" y="1771"/>
                    </a:cubicBezTo>
                    <a:cubicBezTo>
                      <a:pt x="8509" y="1257"/>
                      <a:pt x="7855" y="743"/>
                      <a:pt x="6545" y="228"/>
                    </a:cubicBezTo>
                    <a:cubicBezTo>
                      <a:pt x="5891" y="228"/>
                      <a:pt x="3927" y="-286"/>
                      <a:pt x="3273" y="228"/>
                    </a:cubicBezTo>
                    <a:cubicBezTo>
                      <a:pt x="2618" y="743"/>
                      <a:pt x="0" y="228"/>
                      <a:pt x="0" y="1771"/>
                    </a:cubicBezTo>
                    <a:cubicBezTo>
                      <a:pt x="0" y="1771"/>
                      <a:pt x="3273" y="3314"/>
                      <a:pt x="3927" y="4857"/>
                    </a:cubicBezTo>
                    <a:cubicBezTo>
                      <a:pt x="4582" y="6914"/>
                      <a:pt x="4582" y="6400"/>
                      <a:pt x="5891" y="7943"/>
                    </a:cubicBezTo>
                    <a:cubicBezTo>
                      <a:pt x="7855" y="9485"/>
                      <a:pt x="7855" y="10000"/>
                      <a:pt x="8509" y="11028"/>
                    </a:cubicBezTo>
                    <a:cubicBezTo>
                      <a:pt x="9164" y="12057"/>
                      <a:pt x="7855" y="13085"/>
                      <a:pt x="8509" y="13600"/>
                    </a:cubicBezTo>
                    <a:cubicBezTo>
                      <a:pt x="9818" y="14628"/>
                      <a:pt x="8509" y="14628"/>
                      <a:pt x="8509" y="15657"/>
                    </a:cubicBezTo>
                    <a:cubicBezTo>
                      <a:pt x="9164" y="16685"/>
                      <a:pt x="7855" y="18228"/>
                      <a:pt x="8509" y="18228"/>
                    </a:cubicBezTo>
                    <a:cubicBezTo>
                      <a:pt x="9818" y="18743"/>
                      <a:pt x="7855" y="20285"/>
                      <a:pt x="9164" y="20800"/>
                    </a:cubicBezTo>
                    <a:cubicBezTo>
                      <a:pt x="9818" y="21314"/>
                      <a:pt x="10473" y="21314"/>
                      <a:pt x="10473" y="21314"/>
                    </a:cubicBezTo>
                    <a:close/>
                  </a:path>
                </a:pathLst>
              </a:custGeom>
              <a:solidFill>
                <a:srgbClr val="EBF1DE"/>
              </a:solidFill>
              <a:ln w="3175" cap="rnd">
                <a:solidFill>
                  <a:srgbClr val="9EAD6E"/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 sz="1300"/>
                </a:pPr>
                <a:endParaRPr/>
              </a:p>
            </p:txBody>
          </p:sp>
          <p:sp>
            <p:nvSpPr>
              <p:cNvPr id="191" name="Freeform 145"/>
              <p:cNvSpPr/>
              <p:nvPr/>
            </p:nvSpPr>
            <p:spPr>
              <a:xfrm>
                <a:off x="170944" y="1860662"/>
                <a:ext cx="672489" cy="50888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325" h="21600" extrusionOk="0">
                    <a:moveTo>
                      <a:pt x="0" y="110"/>
                    </a:moveTo>
                    <a:cubicBezTo>
                      <a:pt x="0" y="329"/>
                      <a:pt x="0" y="439"/>
                      <a:pt x="82" y="658"/>
                    </a:cubicBezTo>
                    <a:cubicBezTo>
                      <a:pt x="82" y="768"/>
                      <a:pt x="245" y="768"/>
                      <a:pt x="327" y="877"/>
                    </a:cubicBezTo>
                    <a:cubicBezTo>
                      <a:pt x="327" y="987"/>
                      <a:pt x="245" y="1096"/>
                      <a:pt x="327" y="1206"/>
                    </a:cubicBezTo>
                    <a:cubicBezTo>
                      <a:pt x="327" y="1316"/>
                      <a:pt x="491" y="1425"/>
                      <a:pt x="573" y="1535"/>
                    </a:cubicBezTo>
                    <a:cubicBezTo>
                      <a:pt x="655" y="1754"/>
                      <a:pt x="491" y="2083"/>
                      <a:pt x="655" y="2412"/>
                    </a:cubicBezTo>
                    <a:cubicBezTo>
                      <a:pt x="655" y="2412"/>
                      <a:pt x="818" y="2522"/>
                      <a:pt x="818" y="2522"/>
                    </a:cubicBezTo>
                    <a:cubicBezTo>
                      <a:pt x="900" y="2522"/>
                      <a:pt x="818" y="2741"/>
                      <a:pt x="900" y="2741"/>
                    </a:cubicBezTo>
                    <a:cubicBezTo>
                      <a:pt x="900" y="2851"/>
                      <a:pt x="1064" y="2851"/>
                      <a:pt x="1145" y="2960"/>
                    </a:cubicBezTo>
                    <a:cubicBezTo>
                      <a:pt x="1145" y="2960"/>
                      <a:pt x="1145" y="3070"/>
                      <a:pt x="1145" y="3180"/>
                    </a:cubicBezTo>
                    <a:cubicBezTo>
                      <a:pt x="1227" y="3180"/>
                      <a:pt x="1391" y="3070"/>
                      <a:pt x="1473" y="3180"/>
                    </a:cubicBezTo>
                    <a:cubicBezTo>
                      <a:pt x="1473" y="3180"/>
                      <a:pt x="1473" y="3399"/>
                      <a:pt x="1555" y="3399"/>
                    </a:cubicBezTo>
                    <a:cubicBezTo>
                      <a:pt x="1636" y="3509"/>
                      <a:pt x="1718" y="3509"/>
                      <a:pt x="1800" y="3618"/>
                    </a:cubicBezTo>
                    <a:cubicBezTo>
                      <a:pt x="1964" y="3947"/>
                      <a:pt x="1800" y="4057"/>
                      <a:pt x="1882" y="4495"/>
                    </a:cubicBezTo>
                    <a:cubicBezTo>
                      <a:pt x="1882" y="4495"/>
                      <a:pt x="2045" y="4715"/>
                      <a:pt x="2045" y="4715"/>
                    </a:cubicBezTo>
                    <a:cubicBezTo>
                      <a:pt x="2045" y="5153"/>
                      <a:pt x="1964" y="5482"/>
                      <a:pt x="1964" y="5811"/>
                    </a:cubicBezTo>
                    <a:cubicBezTo>
                      <a:pt x="1800" y="5811"/>
                      <a:pt x="1636" y="5811"/>
                      <a:pt x="1391" y="5811"/>
                    </a:cubicBezTo>
                    <a:cubicBezTo>
                      <a:pt x="1391" y="6030"/>
                      <a:pt x="1391" y="6030"/>
                      <a:pt x="1391" y="6030"/>
                    </a:cubicBezTo>
                    <a:cubicBezTo>
                      <a:pt x="1555" y="6140"/>
                      <a:pt x="1718" y="6250"/>
                      <a:pt x="1800" y="6359"/>
                    </a:cubicBezTo>
                    <a:cubicBezTo>
                      <a:pt x="1882" y="6469"/>
                      <a:pt x="1964" y="6798"/>
                      <a:pt x="2045" y="6798"/>
                    </a:cubicBezTo>
                    <a:cubicBezTo>
                      <a:pt x="2045" y="6798"/>
                      <a:pt x="2127" y="6798"/>
                      <a:pt x="2209" y="6798"/>
                    </a:cubicBezTo>
                    <a:cubicBezTo>
                      <a:pt x="2209" y="6908"/>
                      <a:pt x="2209" y="7017"/>
                      <a:pt x="2291" y="7127"/>
                    </a:cubicBezTo>
                    <a:cubicBezTo>
                      <a:pt x="2291" y="7127"/>
                      <a:pt x="2455" y="7017"/>
                      <a:pt x="2536" y="7127"/>
                    </a:cubicBezTo>
                    <a:cubicBezTo>
                      <a:pt x="2618" y="7127"/>
                      <a:pt x="3273" y="7894"/>
                      <a:pt x="3355" y="8004"/>
                    </a:cubicBezTo>
                    <a:cubicBezTo>
                      <a:pt x="3355" y="8223"/>
                      <a:pt x="3273" y="8114"/>
                      <a:pt x="3273" y="8333"/>
                    </a:cubicBezTo>
                    <a:cubicBezTo>
                      <a:pt x="3273" y="8333"/>
                      <a:pt x="3436" y="8662"/>
                      <a:pt x="3436" y="8772"/>
                    </a:cubicBezTo>
                    <a:cubicBezTo>
                      <a:pt x="3518" y="8991"/>
                      <a:pt x="3355" y="9429"/>
                      <a:pt x="3436" y="9649"/>
                    </a:cubicBezTo>
                    <a:cubicBezTo>
                      <a:pt x="3518" y="9758"/>
                      <a:pt x="3682" y="9758"/>
                      <a:pt x="3764" y="9868"/>
                    </a:cubicBezTo>
                    <a:cubicBezTo>
                      <a:pt x="3845" y="9868"/>
                      <a:pt x="3764" y="10087"/>
                      <a:pt x="3845" y="10197"/>
                    </a:cubicBezTo>
                    <a:cubicBezTo>
                      <a:pt x="3845" y="10197"/>
                      <a:pt x="4009" y="10307"/>
                      <a:pt x="4091" y="10416"/>
                    </a:cubicBezTo>
                    <a:cubicBezTo>
                      <a:pt x="4173" y="10526"/>
                      <a:pt x="4745" y="11403"/>
                      <a:pt x="4745" y="11513"/>
                    </a:cubicBezTo>
                    <a:cubicBezTo>
                      <a:pt x="4745" y="11622"/>
                      <a:pt x="4745" y="11732"/>
                      <a:pt x="4745" y="11951"/>
                    </a:cubicBezTo>
                    <a:cubicBezTo>
                      <a:pt x="4991" y="11951"/>
                      <a:pt x="4991" y="11951"/>
                      <a:pt x="4991" y="11951"/>
                    </a:cubicBezTo>
                    <a:cubicBezTo>
                      <a:pt x="4991" y="11951"/>
                      <a:pt x="4909" y="11842"/>
                      <a:pt x="4991" y="11732"/>
                    </a:cubicBezTo>
                    <a:cubicBezTo>
                      <a:pt x="4991" y="11732"/>
                      <a:pt x="4991" y="11732"/>
                      <a:pt x="4991" y="11732"/>
                    </a:cubicBezTo>
                    <a:cubicBezTo>
                      <a:pt x="5073" y="11732"/>
                      <a:pt x="5155" y="11622"/>
                      <a:pt x="5155" y="11513"/>
                    </a:cubicBezTo>
                    <a:cubicBezTo>
                      <a:pt x="5155" y="11403"/>
                      <a:pt x="5236" y="11293"/>
                      <a:pt x="5155" y="11074"/>
                    </a:cubicBezTo>
                    <a:cubicBezTo>
                      <a:pt x="5155" y="11074"/>
                      <a:pt x="4745" y="10745"/>
                      <a:pt x="4745" y="10745"/>
                    </a:cubicBezTo>
                    <a:cubicBezTo>
                      <a:pt x="4745" y="10636"/>
                      <a:pt x="4745" y="10526"/>
                      <a:pt x="4745" y="10416"/>
                    </a:cubicBezTo>
                    <a:cubicBezTo>
                      <a:pt x="4664" y="10416"/>
                      <a:pt x="4664" y="10307"/>
                      <a:pt x="4664" y="10307"/>
                    </a:cubicBezTo>
                    <a:cubicBezTo>
                      <a:pt x="4582" y="10307"/>
                      <a:pt x="4500" y="10307"/>
                      <a:pt x="4418" y="10307"/>
                    </a:cubicBezTo>
                    <a:cubicBezTo>
                      <a:pt x="4336" y="10307"/>
                      <a:pt x="4418" y="10087"/>
                      <a:pt x="4336" y="10087"/>
                    </a:cubicBezTo>
                    <a:cubicBezTo>
                      <a:pt x="4336" y="9978"/>
                      <a:pt x="4500" y="9868"/>
                      <a:pt x="4418" y="9649"/>
                    </a:cubicBezTo>
                    <a:cubicBezTo>
                      <a:pt x="4418" y="9539"/>
                      <a:pt x="4255" y="9539"/>
                      <a:pt x="4173" y="9429"/>
                    </a:cubicBezTo>
                    <a:cubicBezTo>
                      <a:pt x="4173" y="9210"/>
                      <a:pt x="4255" y="9101"/>
                      <a:pt x="4255" y="8881"/>
                    </a:cubicBezTo>
                    <a:cubicBezTo>
                      <a:pt x="4255" y="8881"/>
                      <a:pt x="3927" y="8333"/>
                      <a:pt x="3927" y="8333"/>
                    </a:cubicBezTo>
                    <a:cubicBezTo>
                      <a:pt x="3927" y="8223"/>
                      <a:pt x="3927" y="8114"/>
                      <a:pt x="3927" y="8004"/>
                    </a:cubicBezTo>
                    <a:cubicBezTo>
                      <a:pt x="3845" y="7565"/>
                      <a:pt x="3682" y="7127"/>
                      <a:pt x="3355" y="6908"/>
                    </a:cubicBezTo>
                    <a:cubicBezTo>
                      <a:pt x="3436" y="6798"/>
                      <a:pt x="3518" y="6579"/>
                      <a:pt x="3436" y="6469"/>
                    </a:cubicBezTo>
                    <a:cubicBezTo>
                      <a:pt x="3436" y="6359"/>
                      <a:pt x="3273" y="6359"/>
                      <a:pt x="3191" y="6250"/>
                    </a:cubicBezTo>
                    <a:cubicBezTo>
                      <a:pt x="3191" y="6250"/>
                      <a:pt x="3273" y="6030"/>
                      <a:pt x="3191" y="6030"/>
                    </a:cubicBezTo>
                    <a:cubicBezTo>
                      <a:pt x="3191" y="5921"/>
                      <a:pt x="3027" y="5811"/>
                      <a:pt x="2945" y="5702"/>
                    </a:cubicBezTo>
                    <a:cubicBezTo>
                      <a:pt x="2864" y="5482"/>
                      <a:pt x="2945" y="5153"/>
                      <a:pt x="2864" y="4934"/>
                    </a:cubicBezTo>
                    <a:cubicBezTo>
                      <a:pt x="2700" y="4824"/>
                      <a:pt x="2700" y="4824"/>
                      <a:pt x="2700" y="4824"/>
                    </a:cubicBezTo>
                    <a:cubicBezTo>
                      <a:pt x="2700" y="4824"/>
                      <a:pt x="2782" y="4605"/>
                      <a:pt x="2700" y="4605"/>
                    </a:cubicBezTo>
                    <a:cubicBezTo>
                      <a:pt x="2700" y="4605"/>
                      <a:pt x="2700" y="4605"/>
                      <a:pt x="2700" y="4605"/>
                    </a:cubicBezTo>
                    <a:cubicBezTo>
                      <a:pt x="2700" y="4495"/>
                      <a:pt x="2700" y="4495"/>
                      <a:pt x="2700" y="4495"/>
                    </a:cubicBezTo>
                    <a:cubicBezTo>
                      <a:pt x="2618" y="4495"/>
                      <a:pt x="2536" y="4605"/>
                      <a:pt x="2455" y="4495"/>
                    </a:cubicBezTo>
                    <a:cubicBezTo>
                      <a:pt x="2455" y="4386"/>
                      <a:pt x="2455" y="4057"/>
                      <a:pt x="2536" y="4057"/>
                    </a:cubicBezTo>
                    <a:cubicBezTo>
                      <a:pt x="2536" y="3947"/>
                      <a:pt x="2536" y="3947"/>
                      <a:pt x="2536" y="3947"/>
                    </a:cubicBezTo>
                    <a:cubicBezTo>
                      <a:pt x="2291" y="3399"/>
                      <a:pt x="2291" y="3399"/>
                      <a:pt x="2291" y="3399"/>
                    </a:cubicBezTo>
                    <a:cubicBezTo>
                      <a:pt x="2209" y="3399"/>
                      <a:pt x="2127" y="3399"/>
                      <a:pt x="2045" y="3399"/>
                    </a:cubicBezTo>
                    <a:cubicBezTo>
                      <a:pt x="2045" y="3399"/>
                      <a:pt x="2045" y="3180"/>
                      <a:pt x="2045" y="3180"/>
                    </a:cubicBezTo>
                    <a:cubicBezTo>
                      <a:pt x="2045" y="3070"/>
                      <a:pt x="1882" y="2851"/>
                      <a:pt x="1800" y="2741"/>
                    </a:cubicBezTo>
                    <a:cubicBezTo>
                      <a:pt x="1718" y="2522"/>
                      <a:pt x="1800" y="2303"/>
                      <a:pt x="1636" y="2083"/>
                    </a:cubicBezTo>
                    <a:cubicBezTo>
                      <a:pt x="1636" y="1974"/>
                      <a:pt x="1391" y="1754"/>
                      <a:pt x="1391" y="1754"/>
                    </a:cubicBezTo>
                    <a:cubicBezTo>
                      <a:pt x="1309" y="1425"/>
                      <a:pt x="1473" y="1206"/>
                      <a:pt x="1473" y="1096"/>
                    </a:cubicBezTo>
                    <a:cubicBezTo>
                      <a:pt x="1473" y="987"/>
                      <a:pt x="1391" y="1096"/>
                      <a:pt x="1473" y="987"/>
                    </a:cubicBezTo>
                    <a:cubicBezTo>
                      <a:pt x="1555" y="987"/>
                      <a:pt x="1636" y="877"/>
                      <a:pt x="1800" y="987"/>
                    </a:cubicBezTo>
                    <a:cubicBezTo>
                      <a:pt x="1800" y="987"/>
                      <a:pt x="1800" y="1206"/>
                      <a:pt x="1882" y="1206"/>
                    </a:cubicBezTo>
                    <a:cubicBezTo>
                      <a:pt x="1964" y="1316"/>
                      <a:pt x="2045" y="1206"/>
                      <a:pt x="2127" y="1316"/>
                    </a:cubicBezTo>
                    <a:cubicBezTo>
                      <a:pt x="2127" y="1316"/>
                      <a:pt x="2209" y="1096"/>
                      <a:pt x="2209" y="1096"/>
                    </a:cubicBezTo>
                    <a:cubicBezTo>
                      <a:pt x="2291" y="987"/>
                      <a:pt x="2373" y="1096"/>
                      <a:pt x="2536" y="1096"/>
                    </a:cubicBezTo>
                    <a:cubicBezTo>
                      <a:pt x="2700" y="1535"/>
                      <a:pt x="2455" y="1206"/>
                      <a:pt x="2782" y="1645"/>
                    </a:cubicBezTo>
                    <a:cubicBezTo>
                      <a:pt x="2700" y="2193"/>
                      <a:pt x="2782" y="2412"/>
                      <a:pt x="2945" y="2741"/>
                    </a:cubicBezTo>
                    <a:cubicBezTo>
                      <a:pt x="3027" y="2741"/>
                      <a:pt x="3027" y="2741"/>
                      <a:pt x="3027" y="2741"/>
                    </a:cubicBezTo>
                    <a:cubicBezTo>
                      <a:pt x="3191" y="3070"/>
                      <a:pt x="3109" y="3289"/>
                      <a:pt x="3191" y="3618"/>
                    </a:cubicBezTo>
                    <a:cubicBezTo>
                      <a:pt x="3355" y="3838"/>
                      <a:pt x="3518" y="4057"/>
                      <a:pt x="3600" y="4276"/>
                    </a:cubicBezTo>
                    <a:cubicBezTo>
                      <a:pt x="3600" y="4276"/>
                      <a:pt x="3764" y="4276"/>
                      <a:pt x="3764" y="4276"/>
                    </a:cubicBezTo>
                    <a:cubicBezTo>
                      <a:pt x="3845" y="4495"/>
                      <a:pt x="3764" y="4605"/>
                      <a:pt x="3764" y="4715"/>
                    </a:cubicBezTo>
                    <a:cubicBezTo>
                      <a:pt x="3764" y="4934"/>
                      <a:pt x="3764" y="4934"/>
                      <a:pt x="3764" y="4934"/>
                    </a:cubicBezTo>
                    <a:cubicBezTo>
                      <a:pt x="3845" y="4934"/>
                      <a:pt x="4091" y="4934"/>
                      <a:pt x="4173" y="5044"/>
                    </a:cubicBezTo>
                    <a:cubicBezTo>
                      <a:pt x="4255" y="5153"/>
                      <a:pt x="4255" y="5811"/>
                      <a:pt x="4418" y="5811"/>
                    </a:cubicBezTo>
                    <a:cubicBezTo>
                      <a:pt x="4500" y="5921"/>
                      <a:pt x="4664" y="5811"/>
                      <a:pt x="4664" y="5811"/>
                    </a:cubicBezTo>
                    <a:cubicBezTo>
                      <a:pt x="4827" y="6030"/>
                      <a:pt x="4664" y="6250"/>
                      <a:pt x="4664" y="6469"/>
                    </a:cubicBezTo>
                    <a:cubicBezTo>
                      <a:pt x="4745" y="6579"/>
                      <a:pt x="4991" y="6579"/>
                      <a:pt x="5073" y="6688"/>
                    </a:cubicBezTo>
                    <a:cubicBezTo>
                      <a:pt x="5073" y="6798"/>
                      <a:pt x="5073" y="7127"/>
                      <a:pt x="5155" y="7127"/>
                    </a:cubicBezTo>
                    <a:cubicBezTo>
                      <a:pt x="5236" y="7237"/>
                      <a:pt x="5400" y="7127"/>
                      <a:pt x="5482" y="7127"/>
                    </a:cubicBezTo>
                    <a:cubicBezTo>
                      <a:pt x="5564" y="7237"/>
                      <a:pt x="5564" y="7346"/>
                      <a:pt x="5564" y="7456"/>
                    </a:cubicBezTo>
                    <a:cubicBezTo>
                      <a:pt x="5645" y="7456"/>
                      <a:pt x="5645" y="7456"/>
                      <a:pt x="5645" y="7456"/>
                    </a:cubicBezTo>
                    <a:cubicBezTo>
                      <a:pt x="5645" y="7565"/>
                      <a:pt x="5645" y="7675"/>
                      <a:pt x="5645" y="7785"/>
                    </a:cubicBezTo>
                    <a:cubicBezTo>
                      <a:pt x="5564" y="7785"/>
                      <a:pt x="5400" y="7785"/>
                      <a:pt x="5400" y="7894"/>
                    </a:cubicBezTo>
                    <a:cubicBezTo>
                      <a:pt x="5400" y="8004"/>
                      <a:pt x="5400" y="8223"/>
                      <a:pt x="5400" y="8333"/>
                    </a:cubicBezTo>
                    <a:cubicBezTo>
                      <a:pt x="5482" y="8333"/>
                      <a:pt x="5564" y="8333"/>
                      <a:pt x="5645" y="8443"/>
                    </a:cubicBezTo>
                    <a:cubicBezTo>
                      <a:pt x="5727" y="8443"/>
                      <a:pt x="5727" y="8662"/>
                      <a:pt x="5727" y="8662"/>
                    </a:cubicBezTo>
                    <a:cubicBezTo>
                      <a:pt x="5809" y="8772"/>
                      <a:pt x="5973" y="8881"/>
                      <a:pt x="6055" y="8881"/>
                    </a:cubicBezTo>
                    <a:cubicBezTo>
                      <a:pt x="6055" y="8881"/>
                      <a:pt x="6464" y="9649"/>
                      <a:pt x="6464" y="9649"/>
                    </a:cubicBezTo>
                    <a:cubicBezTo>
                      <a:pt x="6545" y="9758"/>
                      <a:pt x="6464" y="9868"/>
                      <a:pt x="6545" y="9978"/>
                    </a:cubicBezTo>
                    <a:cubicBezTo>
                      <a:pt x="6627" y="10087"/>
                      <a:pt x="6709" y="10087"/>
                      <a:pt x="6791" y="10197"/>
                    </a:cubicBezTo>
                    <a:cubicBezTo>
                      <a:pt x="6873" y="10307"/>
                      <a:pt x="7036" y="10526"/>
                      <a:pt x="7036" y="10526"/>
                    </a:cubicBezTo>
                    <a:cubicBezTo>
                      <a:pt x="7036" y="10636"/>
                      <a:pt x="7036" y="10745"/>
                      <a:pt x="7036" y="10855"/>
                    </a:cubicBezTo>
                    <a:cubicBezTo>
                      <a:pt x="7118" y="10855"/>
                      <a:pt x="7282" y="11074"/>
                      <a:pt x="7364" y="11184"/>
                    </a:cubicBezTo>
                    <a:cubicBezTo>
                      <a:pt x="7364" y="11293"/>
                      <a:pt x="7364" y="11293"/>
                      <a:pt x="7364" y="11403"/>
                    </a:cubicBezTo>
                    <a:cubicBezTo>
                      <a:pt x="7364" y="11403"/>
                      <a:pt x="7527" y="11513"/>
                      <a:pt x="7527" y="11513"/>
                    </a:cubicBezTo>
                    <a:cubicBezTo>
                      <a:pt x="7609" y="11732"/>
                      <a:pt x="7527" y="11842"/>
                      <a:pt x="7609" y="12061"/>
                    </a:cubicBezTo>
                    <a:cubicBezTo>
                      <a:pt x="7773" y="12390"/>
                      <a:pt x="7936" y="12499"/>
                      <a:pt x="8100" y="13048"/>
                    </a:cubicBezTo>
                    <a:cubicBezTo>
                      <a:pt x="8182" y="13048"/>
                      <a:pt x="8182" y="13048"/>
                      <a:pt x="8182" y="13048"/>
                    </a:cubicBezTo>
                    <a:cubicBezTo>
                      <a:pt x="8182" y="13267"/>
                      <a:pt x="8182" y="13377"/>
                      <a:pt x="8182" y="13596"/>
                    </a:cubicBezTo>
                    <a:cubicBezTo>
                      <a:pt x="8182" y="13706"/>
                      <a:pt x="8427" y="13815"/>
                      <a:pt x="8345" y="14363"/>
                    </a:cubicBezTo>
                    <a:cubicBezTo>
                      <a:pt x="8345" y="14473"/>
                      <a:pt x="8182" y="14692"/>
                      <a:pt x="8100" y="14692"/>
                    </a:cubicBezTo>
                    <a:cubicBezTo>
                      <a:pt x="8018" y="14912"/>
                      <a:pt x="8264" y="15021"/>
                      <a:pt x="8264" y="15131"/>
                    </a:cubicBezTo>
                    <a:cubicBezTo>
                      <a:pt x="8182" y="15241"/>
                      <a:pt x="8018" y="15241"/>
                      <a:pt x="8100" y="15570"/>
                    </a:cubicBezTo>
                    <a:cubicBezTo>
                      <a:pt x="8100" y="15570"/>
                      <a:pt x="8182" y="15898"/>
                      <a:pt x="8264" y="16008"/>
                    </a:cubicBezTo>
                    <a:cubicBezTo>
                      <a:pt x="8345" y="16008"/>
                      <a:pt x="8345" y="16008"/>
                      <a:pt x="8345" y="16008"/>
                    </a:cubicBezTo>
                    <a:cubicBezTo>
                      <a:pt x="8427" y="16118"/>
                      <a:pt x="8345" y="16227"/>
                      <a:pt x="8427" y="16337"/>
                    </a:cubicBezTo>
                    <a:cubicBezTo>
                      <a:pt x="8427" y="16447"/>
                      <a:pt x="8755" y="16776"/>
                      <a:pt x="8836" y="16885"/>
                    </a:cubicBezTo>
                    <a:cubicBezTo>
                      <a:pt x="8918" y="16885"/>
                      <a:pt x="9000" y="16885"/>
                      <a:pt x="9082" y="16885"/>
                    </a:cubicBezTo>
                    <a:cubicBezTo>
                      <a:pt x="9164" y="16995"/>
                      <a:pt x="9082" y="17105"/>
                      <a:pt x="9164" y="17214"/>
                    </a:cubicBezTo>
                    <a:cubicBezTo>
                      <a:pt x="9245" y="17324"/>
                      <a:pt x="9409" y="17434"/>
                      <a:pt x="9573" y="17543"/>
                    </a:cubicBezTo>
                    <a:cubicBezTo>
                      <a:pt x="9573" y="17653"/>
                      <a:pt x="9736" y="17872"/>
                      <a:pt x="9736" y="17982"/>
                    </a:cubicBezTo>
                    <a:cubicBezTo>
                      <a:pt x="9736" y="17982"/>
                      <a:pt x="9900" y="18311"/>
                      <a:pt x="9900" y="18311"/>
                    </a:cubicBezTo>
                    <a:cubicBezTo>
                      <a:pt x="10227" y="18530"/>
                      <a:pt x="10473" y="18311"/>
                      <a:pt x="10718" y="18420"/>
                    </a:cubicBezTo>
                    <a:cubicBezTo>
                      <a:pt x="10800" y="18530"/>
                      <a:pt x="10882" y="18859"/>
                      <a:pt x="10964" y="18859"/>
                    </a:cubicBezTo>
                    <a:cubicBezTo>
                      <a:pt x="11127" y="19078"/>
                      <a:pt x="11455" y="19188"/>
                      <a:pt x="11618" y="19297"/>
                    </a:cubicBezTo>
                    <a:cubicBezTo>
                      <a:pt x="11700" y="19407"/>
                      <a:pt x="11700" y="19517"/>
                      <a:pt x="11782" y="19517"/>
                    </a:cubicBezTo>
                    <a:cubicBezTo>
                      <a:pt x="12027" y="19736"/>
                      <a:pt x="12191" y="19626"/>
                      <a:pt x="12518" y="19736"/>
                    </a:cubicBezTo>
                    <a:cubicBezTo>
                      <a:pt x="12600" y="19955"/>
                      <a:pt x="12600" y="19955"/>
                      <a:pt x="12600" y="19955"/>
                    </a:cubicBezTo>
                    <a:cubicBezTo>
                      <a:pt x="12764" y="19955"/>
                      <a:pt x="12764" y="19846"/>
                      <a:pt x="12927" y="19846"/>
                    </a:cubicBezTo>
                    <a:cubicBezTo>
                      <a:pt x="12927" y="19846"/>
                      <a:pt x="12927" y="20065"/>
                      <a:pt x="12927" y="20065"/>
                    </a:cubicBezTo>
                    <a:cubicBezTo>
                      <a:pt x="13009" y="20065"/>
                      <a:pt x="13091" y="20065"/>
                      <a:pt x="13173" y="20065"/>
                    </a:cubicBezTo>
                    <a:cubicBezTo>
                      <a:pt x="13255" y="20065"/>
                      <a:pt x="13336" y="20284"/>
                      <a:pt x="13418" y="20394"/>
                    </a:cubicBezTo>
                    <a:cubicBezTo>
                      <a:pt x="13418" y="20504"/>
                      <a:pt x="13418" y="20504"/>
                      <a:pt x="13418" y="20504"/>
                    </a:cubicBezTo>
                    <a:cubicBezTo>
                      <a:pt x="13500" y="20504"/>
                      <a:pt x="13582" y="20394"/>
                      <a:pt x="13582" y="20394"/>
                    </a:cubicBezTo>
                    <a:cubicBezTo>
                      <a:pt x="13827" y="20394"/>
                      <a:pt x="13745" y="20504"/>
                      <a:pt x="13827" y="20613"/>
                    </a:cubicBezTo>
                    <a:cubicBezTo>
                      <a:pt x="13991" y="20613"/>
                      <a:pt x="14155" y="20504"/>
                      <a:pt x="14236" y="20504"/>
                    </a:cubicBezTo>
                    <a:cubicBezTo>
                      <a:pt x="14318" y="20504"/>
                      <a:pt x="14318" y="20613"/>
                      <a:pt x="14318" y="20723"/>
                    </a:cubicBezTo>
                    <a:cubicBezTo>
                      <a:pt x="14400" y="20723"/>
                      <a:pt x="14564" y="20832"/>
                      <a:pt x="14564" y="20832"/>
                    </a:cubicBezTo>
                    <a:cubicBezTo>
                      <a:pt x="14809" y="20832"/>
                      <a:pt x="14891" y="20504"/>
                      <a:pt x="15055" y="20504"/>
                    </a:cubicBezTo>
                    <a:cubicBezTo>
                      <a:pt x="15218" y="20394"/>
                      <a:pt x="15382" y="20504"/>
                      <a:pt x="15545" y="20504"/>
                    </a:cubicBezTo>
                    <a:cubicBezTo>
                      <a:pt x="15627" y="20504"/>
                      <a:pt x="15791" y="20284"/>
                      <a:pt x="15791" y="20284"/>
                    </a:cubicBezTo>
                    <a:cubicBezTo>
                      <a:pt x="15955" y="20284"/>
                      <a:pt x="15873" y="20394"/>
                      <a:pt x="15955" y="20394"/>
                    </a:cubicBezTo>
                    <a:cubicBezTo>
                      <a:pt x="16200" y="20504"/>
                      <a:pt x="16364" y="20394"/>
                      <a:pt x="16527" y="20504"/>
                    </a:cubicBezTo>
                    <a:cubicBezTo>
                      <a:pt x="16609" y="20504"/>
                      <a:pt x="16691" y="20832"/>
                      <a:pt x="16773" y="20832"/>
                    </a:cubicBezTo>
                    <a:cubicBezTo>
                      <a:pt x="16855" y="20942"/>
                      <a:pt x="16936" y="20832"/>
                      <a:pt x="17018" y="20832"/>
                    </a:cubicBezTo>
                    <a:cubicBezTo>
                      <a:pt x="17182" y="20942"/>
                      <a:pt x="17264" y="21271"/>
                      <a:pt x="17345" y="21600"/>
                    </a:cubicBezTo>
                    <a:cubicBezTo>
                      <a:pt x="17345" y="21600"/>
                      <a:pt x="17345" y="21600"/>
                      <a:pt x="17345" y="21600"/>
                    </a:cubicBezTo>
                    <a:cubicBezTo>
                      <a:pt x="17345" y="21600"/>
                      <a:pt x="17509" y="21271"/>
                      <a:pt x="17427" y="21052"/>
                    </a:cubicBezTo>
                    <a:cubicBezTo>
                      <a:pt x="17345" y="20942"/>
                      <a:pt x="17836" y="20175"/>
                      <a:pt x="17836" y="20175"/>
                    </a:cubicBezTo>
                    <a:cubicBezTo>
                      <a:pt x="18736" y="20175"/>
                      <a:pt x="18736" y="20175"/>
                      <a:pt x="18736" y="20175"/>
                    </a:cubicBezTo>
                    <a:cubicBezTo>
                      <a:pt x="18736" y="20175"/>
                      <a:pt x="18736" y="19846"/>
                      <a:pt x="18573" y="19626"/>
                    </a:cubicBezTo>
                    <a:cubicBezTo>
                      <a:pt x="18327" y="19517"/>
                      <a:pt x="18164" y="19078"/>
                      <a:pt x="18164" y="19078"/>
                    </a:cubicBezTo>
                    <a:cubicBezTo>
                      <a:pt x="18164" y="18749"/>
                      <a:pt x="18164" y="18749"/>
                      <a:pt x="18164" y="18749"/>
                    </a:cubicBezTo>
                    <a:cubicBezTo>
                      <a:pt x="18409" y="18749"/>
                      <a:pt x="18409" y="18749"/>
                      <a:pt x="18409" y="18749"/>
                    </a:cubicBezTo>
                    <a:cubicBezTo>
                      <a:pt x="18491" y="18201"/>
                      <a:pt x="18491" y="18201"/>
                      <a:pt x="18491" y="18201"/>
                    </a:cubicBezTo>
                    <a:cubicBezTo>
                      <a:pt x="19718" y="18201"/>
                      <a:pt x="19718" y="18201"/>
                      <a:pt x="19718" y="18201"/>
                    </a:cubicBezTo>
                    <a:cubicBezTo>
                      <a:pt x="19964" y="17982"/>
                      <a:pt x="19964" y="17982"/>
                      <a:pt x="19964" y="17982"/>
                    </a:cubicBezTo>
                    <a:cubicBezTo>
                      <a:pt x="19964" y="17982"/>
                      <a:pt x="20127" y="17653"/>
                      <a:pt x="20291" y="17872"/>
                    </a:cubicBezTo>
                    <a:cubicBezTo>
                      <a:pt x="20373" y="17653"/>
                      <a:pt x="20455" y="17543"/>
                      <a:pt x="20536" y="17324"/>
                    </a:cubicBezTo>
                    <a:cubicBezTo>
                      <a:pt x="20536" y="17543"/>
                      <a:pt x="20536" y="17762"/>
                      <a:pt x="20455" y="17762"/>
                    </a:cubicBezTo>
                    <a:cubicBezTo>
                      <a:pt x="20618" y="17872"/>
                      <a:pt x="20700" y="17982"/>
                      <a:pt x="20782" y="17982"/>
                    </a:cubicBezTo>
                    <a:cubicBezTo>
                      <a:pt x="20782" y="17324"/>
                      <a:pt x="20864" y="16885"/>
                      <a:pt x="20945" y="16227"/>
                    </a:cubicBezTo>
                    <a:cubicBezTo>
                      <a:pt x="21027" y="16227"/>
                      <a:pt x="21027" y="16227"/>
                      <a:pt x="21027" y="16227"/>
                    </a:cubicBezTo>
                    <a:cubicBezTo>
                      <a:pt x="21109" y="16118"/>
                      <a:pt x="20945" y="16008"/>
                      <a:pt x="20945" y="15679"/>
                    </a:cubicBezTo>
                    <a:cubicBezTo>
                      <a:pt x="20945" y="15241"/>
                      <a:pt x="21600" y="14144"/>
                      <a:pt x="21191" y="13815"/>
                    </a:cubicBezTo>
                    <a:cubicBezTo>
                      <a:pt x="21109" y="13815"/>
                      <a:pt x="21027" y="13815"/>
                      <a:pt x="21027" y="13815"/>
                    </a:cubicBezTo>
                    <a:cubicBezTo>
                      <a:pt x="20864" y="13706"/>
                      <a:pt x="20864" y="13706"/>
                      <a:pt x="20864" y="13706"/>
                    </a:cubicBezTo>
                    <a:cubicBezTo>
                      <a:pt x="20782" y="13596"/>
                      <a:pt x="20373" y="13706"/>
                      <a:pt x="20291" y="13815"/>
                    </a:cubicBezTo>
                    <a:cubicBezTo>
                      <a:pt x="20209" y="13815"/>
                      <a:pt x="20127" y="14035"/>
                      <a:pt x="20127" y="14144"/>
                    </a:cubicBezTo>
                    <a:cubicBezTo>
                      <a:pt x="19964" y="14144"/>
                      <a:pt x="19882" y="14035"/>
                      <a:pt x="19800" y="14144"/>
                    </a:cubicBezTo>
                    <a:cubicBezTo>
                      <a:pt x="19718" y="14144"/>
                      <a:pt x="19636" y="14363"/>
                      <a:pt x="19636" y="14363"/>
                    </a:cubicBezTo>
                    <a:cubicBezTo>
                      <a:pt x="19309" y="14473"/>
                      <a:pt x="19227" y="14254"/>
                      <a:pt x="19145" y="14692"/>
                    </a:cubicBezTo>
                    <a:cubicBezTo>
                      <a:pt x="18982" y="15021"/>
                      <a:pt x="18982" y="15570"/>
                      <a:pt x="18900" y="16008"/>
                    </a:cubicBezTo>
                    <a:cubicBezTo>
                      <a:pt x="18900" y="16008"/>
                      <a:pt x="18655" y="16227"/>
                      <a:pt x="18655" y="16227"/>
                    </a:cubicBezTo>
                    <a:cubicBezTo>
                      <a:pt x="18655" y="16447"/>
                      <a:pt x="18736" y="16666"/>
                      <a:pt x="18655" y="16885"/>
                    </a:cubicBezTo>
                    <a:cubicBezTo>
                      <a:pt x="18655" y="16885"/>
                      <a:pt x="18655" y="16885"/>
                      <a:pt x="18655" y="16885"/>
                    </a:cubicBezTo>
                    <a:cubicBezTo>
                      <a:pt x="18409" y="16995"/>
                      <a:pt x="18327" y="17324"/>
                      <a:pt x="18164" y="17543"/>
                    </a:cubicBezTo>
                    <a:cubicBezTo>
                      <a:pt x="18082" y="17543"/>
                      <a:pt x="17918" y="17653"/>
                      <a:pt x="17918" y="17653"/>
                    </a:cubicBezTo>
                    <a:cubicBezTo>
                      <a:pt x="17918" y="17653"/>
                      <a:pt x="17836" y="17434"/>
                      <a:pt x="17836" y="17324"/>
                    </a:cubicBezTo>
                    <a:cubicBezTo>
                      <a:pt x="17427" y="17434"/>
                      <a:pt x="17345" y="17434"/>
                      <a:pt x="17100" y="17762"/>
                    </a:cubicBezTo>
                    <a:cubicBezTo>
                      <a:pt x="17100" y="17762"/>
                      <a:pt x="17018" y="17982"/>
                      <a:pt x="17018" y="17982"/>
                    </a:cubicBezTo>
                    <a:cubicBezTo>
                      <a:pt x="16936" y="17982"/>
                      <a:pt x="16773" y="17982"/>
                      <a:pt x="16609" y="17982"/>
                    </a:cubicBezTo>
                    <a:cubicBezTo>
                      <a:pt x="16609" y="18091"/>
                      <a:pt x="16609" y="18091"/>
                      <a:pt x="16609" y="18091"/>
                    </a:cubicBezTo>
                    <a:cubicBezTo>
                      <a:pt x="16445" y="18201"/>
                      <a:pt x="16200" y="18091"/>
                      <a:pt x="15955" y="18091"/>
                    </a:cubicBezTo>
                    <a:cubicBezTo>
                      <a:pt x="15709" y="17434"/>
                      <a:pt x="15627" y="17434"/>
                      <a:pt x="15055" y="17434"/>
                    </a:cubicBezTo>
                    <a:cubicBezTo>
                      <a:pt x="14973" y="17324"/>
                      <a:pt x="15055" y="17214"/>
                      <a:pt x="15055" y="17105"/>
                    </a:cubicBezTo>
                    <a:cubicBezTo>
                      <a:pt x="14973" y="16885"/>
                      <a:pt x="14727" y="16666"/>
                      <a:pt x="14727" y="16447"/>
                    </a:cubicBezTo>
                    <a:cubicBezTo>
                      <a:pt x="14727" y="16337"/>
                      <a:pt x="14727" y="16118"/>
                      <a:pt x="14727" y="16008"/>
                    </a:cubicBezTo>
                    <a:cubicBezTo>
                      <a:pt x="14727" y="16008"/>
                      <a:pt x="14564" y="16118"/>
                      <a:pt x="14564" y="16008"/>
                    </a:cubicBezTo>
                    <a:cubicBezTo>
                      <a:pt x="14482" y="16008"/>
                      <a:pt x="14400" y="15679"/>
                      <a:pt x="14318" y="15570"/>
                    </a:cubicBezTo>
                    <a:cubicBezTo>
                      <a:pt x="14318" y="15460"/>
                      <a:pt x="14155" y="15460"/>
                      <a:pt x="14073" y="15350"/>
                    </a:cubicBezTo>
                    <a:cubicBezTo>
                      <a:pt x="13991" y="15131"/>
                      <a:pt x="14073" y="14912"/>
                      <a:pt x="13991" y="14692"/>
                    </a:cubicBezTo>
                    <a:cubicBezTo>
                      <a:pt x="13991" y="14692"/>
                      <a:pt x="13827" y="14583"/>
                      <a:pt x="13745" y="14473"/>
                    </a:cubicBezTo>
                    <a:cubicBezTo>
                      <a:pt x="13745" y="14363"/>
                      <a:pt x="13745" y="14144"/>
                      <a:pt x="13745" y="14144"/>
                    </a:cubicBezTo>
                    <a:cubicBezTo>
                      <a:pt x="13664" y="14144"/>
                      <a:pt x="13582" y="14254"/>
                      <a:pt x="13582" y="14254"/>
                    </a:cubicBezTo>
                    <a:cubicBezTo>
                      <a:pt x="13664" y="13706"/>
                      <a:pt x="13582" y="13596"/>
                      <a:pt x="13582" y="13048"/>
                    </a:cubicBezTo>
                    <a:cubicBezTo>
                      <a:pt x="13664" y="12938"/>
                      <a:pt x="13827" y="12719"/>
                      <a:pt x="13745" y="12390"/>
                    </a:cubicBezTo>
                    <a:cubicBezTo>
                      <a:pt x="13664" y="12171"/>
                      <a:pt x="13664" y="12171"/>
                      <a:pt x="13664" y="12171"/>
                    </a:cubicBezTo>
                    <a:cubicBezTo>
                      <a:pt x="13664" y="11951"/>
                      <a:pt x="13745" y="11732"/>
                      <a:pt x="13664" y="11622"/>
                    </a:cubicBezTo>
                    <a:cubicBezTo>
                      <a:pt x="13582" y="11513"/>
                      <a:pt x="13582" y="11513"/>
                      <a:pt x="13582" y="11513"/>
                    </a:cubicBezTo>
                    <a:cubicBezTo>
                      <a:pt x="13500" y="11184"/>
                      <a:pt x="13664" y="11074"/>
                      <a:pt x="13582" y="10745"/>
                    </a:cubicBezTo>
                    <a:cubicBezTo>
                      <a:pt x="13500" y="10416"/>
                      <a:pt x="13500" y="10416"/>
                      <a:pt x="13500" y="10416"/>
                    </a:cubicBezTo>
                    <a:cubicBezTo>
                      <a:pt x="13500" y="10307"/>
                      <a:pt x="13664" y="9868"/>
                      <a:pt x="13500" y="9758"/>
                    </a:cubicBezTo>
                    <a:cubicBezTo>
                      <a:pt x="13582" y="9649"/>
                      <a:pt x="13664" y="9649"/>
                      <a:pt x="13745" y="9539"/>
                    </a:cubicBezTo>
                    <a:cubicBezTo>
                      <a:pt x="13745" y="9429"/>
                      <a:pt x="13664" y="9320"/>
                      <a:pt x="13745" y="9320"/>
                    </a:cubicBezTo>
                    <a:cubicBezTo>
                      <a:pt x="13745" y="9320"/>
                      <a:pt x="13909" y="9320"/>
                      <a:pt x="13909" y="9320"/>
                    </a:cubicBezTo>
                    <a:cubicBezTo>
                      <a:pt x="13991" y="9101"/>
                      <a:pt x="13991" y="8991"/>
                      <a:pt x="14073" y="8881"/>
                    </a:cubicBezTo>
                    <a:cubicBezTo>
                      <a:pt x="14155" y="8772"/>
                      <a:pt x="14073" y="8662"/>
                      <a:pt x="14073" y="8662"/>
                    </a:cubicBezTo>
                    <a:cubicBezTo>
                      <a:pt x="13745" y="8662"/>
                      <a:pt x="13745" y="8662"/>
                      <a:pt x="13745" y="8662"/>
                    </a:cubicBezTo>
                    <a:cubicBezTo>
                      <a:pt x="13582" y="8333"/>
                      <a:pt x="13582" y="8333"/>
                      <a:pt x="13582" y="8333"/>
                    </a:cubicBezTo>
                    <a:cubicBezTo>
                      <a:pt x="13255" y="8333"/>
                      <a:pt x="13255" y="8333"/>
                      <a:pt x="13255" y="8333"/>
                    </a:cubicBezTo>
                    <a:cubicBezTo>
                      <a:pt x="12927" y="8114"/>
                      <a:pt x="12927" y="8114"/>
                      <a:pt x="12927" y="8114"/>
                    </a:cubicBezTo>
                    <a:cubicBezTo>
                      <a:pt x="12764" y="8004"/>
                      <a:pt x="12764" y="8004"/>
                      <a:pt x="12764" y="8004"/>
                    </a:cubicBezTo>
                    <a:cubicBezTo>
                      <a:pt x="12682" y="7565"/>
                      <a:pt x="12682" y="7565"/>
                      <a:pt x="12682" y="7565"/>
                    </a:cubicBezTo>
                    <a:cubicBezTo>
                      <a:pt x="12518" y="6908"/>
                      <a:pt x="12518" y="6908"/>
                      <a:pt x="12518" y="6908"/>
                    </a:cubicBezTo>
                    <a:cubicBezTo>
                      <a:pt x="12436" y="6579"/>
                      <a:pt x="12436" y="6579"/>
                      <a:pt x="12436" y="6579"/>
                    </a:cubicBezTo>
                    <a:cubicBezTo>
                      <a:pt x="12191" y="6359"/>
                      <a:pt x="12191" y="6359"/>
                      <a:pt x="12191" y="6359"/>
                    </a:cubicBezTo>
                    <a:cubicBezTo>
                      <a:pt x="12027" y="5921"/>
                      <a:pt x="12027" y="5921"/>
                      <a:pt x="12027" y="5921"/>
                    </a:cubicBezTo>
                    <a:cubicBezTo>
                      <a:pt x="11864" y="5482"/>
                      <a:pt x="11864" y="5482"/>
                      <a:pt x="11864" y="5482"/>
                    </a:cubicBezTo>
                    <a:cubicBezTo>
                      <a:pt x="11700" y="5044"/>
                      <a:pt x="11700" y="5044"/>
                      <a:pt x="11700" y="5044"/>
                    </a:cubicBezTo>
                    <a:cubicBezTo>
                      <a:pt x="11618" y="4824"/>
                      <a:pt x="11618" y="4824"/>
                      <a:pt x="11618" y="4824"/>
                    </a:cubicBezTo>
                    <a:cubicBezTo>
                      <a:pt x="11536" y="4495"/>
                      <a:pt x="11536" y="4495"/>
                      <a:pt x="11536" y="4495"/>
                    </a:cubicBezTo>
                    <a:cubicBezTo>
                      <a:pt x="11373" y="4166"/>
                      <a:pt x="11373" y="4166"/>
                      <a:pt x="11373" y="4166"/>
                    </a:cubicBezTo>
                    <a:cubicBezTo>
                      <a:pt x="11127" y="3947"/>
                      <a:pt x="11127" y="3947"/>
                      <a:pt x="11127" y="3947"/>
                    </a:cubicBezTo>
                    <a:cubicBezTo>
                      <a:pt x="10882" y="3728"/>
                      <a:pt x="10882" y="3728"/>
                      <a:pt x="10882" y="3728"/>
                    </a:cubicBezTo>
                    <a:cubicBezTo>
                      <a:pt x="10636" y="3728"/>
                      <a:pt x="10636" y="3728"/>
                      <a:pt x="10636" y="3728"/>
                    </a:cubicBezTo>
                    <a:cubicBezTo>
                      <a:pt x="10391" y="3838"/>
                      <a:pt x="10391" y="3838"/>
                      <a:pt x="10391" y="3838"/>
                    </a:cubicBezTo>
                    <a:cubicBezTo>
                      <a:pt x="10145" y="4276"/>
                      <a:pt x="10145" y="4276"/>
                      <a:pt x="10145" y="4276"/>
                    </a:cubicBezTo>
                    <a:cubicBezTo>
                      <a:pt x="9982" y="4495"/>
                      <a:pt x="9982" y="4495"/>
                      <a:pt x="9982" y="4495"/>
                    </a:cubicBezTo>
                    <a:cubicBezTo>
                      <a:pt x="9736" y="4495"/>
                      <a:pt x="9736" y="4495"/>
                      <a:pt x="9736" y="4495"/>
                    </a:cubicBezTo>
                    <a:cubicBezTo>
                      <a:pt x="9491" y="4495"/>
                      <a:pt x="9491" y="4495"/>
                      <a:pt x="9491" y="4495"/>
                    </a:cubicBezTo>
                    <a:cubicBezTo>
                      <a:pt x="9245" y="4276"/>
                      <a:pt x="9245" y="4276"/>
                      <a:pt x="9245" y="4276"/>
                    </a:cubicBezTo>
                    <a:cubicBezTo>
                      <a:pt x="9082" y="3947"/>
                      <a:pt x="9082" y="3947"/>
                      <a:pt x="9082" y="3947"/>
                    </a:cubicBezTo>
                    <a:cubicBezTo>
                      <a:pt x="8918" y="3509"/>
                      <a:pt x="8918" y="3509"/>
                      <a:pt x="8918" y="3509"/>
                    </a:cubicBezTo>
                    <a:cubicBezTo>
                      <a:pt x="8836" y="3289"/>
                      <a:pt x="8836" y="3289"/>
                      <a:pt x="8836" y="3289"/>
                    </a:cubicBezTo>
                    <a:cubicBezTo>
                      <a:pt x="8755" y="2851"/>
                      <a:pt x="8755" y="2851"/>
                      <a:pt x="8755" y="2851"/>
                    </a:cubicBezTo>
                    <a:cubicBezTo>
                      <a:pt x="8427" y="2412"/>
                      <a:pt x="8427" y="2412"/>
                      <a:pt x="8427" y="2412"/>
                    </a:cubicBezTo>
                    <a:cubicBezTo>
                      <a:pt x="8264" y="2193"/>
                      <a:pt x="8264" y="2193"/>
                      <a:pt x="8264" y="2193"/>
                    </a:cubicBezTo>
                    <a:cubicBezTo>
                      <a:pt x="8182" y="1974"/>
                      <a:pt x="8182" y="1974"/>
                      <a:pt x="8182" y="1974"/>
                    </a:cubicBezTo>
                    <a:cubicBezTo>
                      <a:pt x="7855" y="1754"/>
                      <a:pt x="7855" y="1754"/>
                      <a:pt x="7855" y="1754"/>
                    </a:cubicBezTo>
                    <a:cubicBezTo>
                      <a:pt x="7609" y="1206"/>
                      <a:pt x="7609" y="1206"/>
                      <a:pt x="7609" y="1206"/>
                    </a:cubicBezTo>
                    <a:cubicBezTo>
                      <a:pt x="6136" y="1206"/>
                      <a:pt x="6136" y="1206"/>
                      <a:pt x="6136" y="1206"/>
                    </a:cubicBezTo>
                    <a:cubicBezTo>
                      <a:pt x="6136" y="1754"/>
                      <a:pt x="6136" y="1754"/>
                      <a:pt x="6136" y="1754"/>
                    </a:cubicBezTo>
                    <a:cubicBezTo>
                      <a:pt x="3845" y="1645"/>
                      <a:pt x="3845" y="1645"/>
                      <a:pt x="3845" y="1645"/>
                    </a:cubicBezTo>
                    <a:cubicBezTo>
                      <a:pt x="1964" y="329"/>
                      <a:pt x="1964" y="329"/>
                      <a:pt x="1964" y="329"/>
                    </a:cubicBezTo>
                    <a:cubicBezTo>
                      <a:pt x="1964" y="0"/>
                      <a:pt x="1964" y="0"/>
                      <a:pt x="1964" y="0"/>
                    </a:cubicBezTo>
                    <a:lnTo>
                      <a:pt x="0" y="110"/>
                    </a:lnTo>
                    <a:close/>
                  </a:path>
                </a:pathLst>
              </a:custGeom>
              <a:solidFill>
                <a:srgbClr val="EBF1DE"/>
              </a:solidFill>
              <a:ln w="3175" cap="flat">
                <a:solidFill>
                  <a:srgbClr val="9EAD6E"/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 sz="1300"/>
                </a:pPr>
                <a:endParaRPr/>
              </a:p>
            </p:txBody>
          </p:sp>
          <p:sp>
            <p:nvSpPr>
              <p:cNvPr id="192" name="Freeform 146"/>
              <p:cNvSpPr/>
              <p:nvPr/>
            </p:nvSpPr>
            <p:spPr>
              <a:xfrm>
                <a:off x="170944" y="1860662"/>
                <a:ext cx="672489" cy="50888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325" h="21600" extrusionOk="0">
                    <a:moveTo>
                      <a:pt x="0" y="110"/>
                    </a:moveTo>
                    <a:cubicBezTo>
                      <a:pt x="0" y="329"/>
                      <a:pt x="0" y="439"/>
                      <a:pt x="82" y="658"/>
                    </a:cubicBezTo>
                    <a:cubicBezTo>
                      <a:pt x="82" y="768"/>
                      <a:pt x="245" y="768"/>
                      <a:pt x="327" y="877"/>
                    </a:cubicBezTo>
                    <a:cubicBezTo>
                      <a:pt x="327" y="987"/>
                      <a:pt x="245" y="1096"/>
                      <a:pt x="327" y="1206"/>
                    </a:cubicBezTo>
                    <a:cubicBezTo>
                      <a:pt x="327" y="1316"/>
                      <a:pt x="491" y="1425"/>
                      <a:pt x="573" y="1535"/>
                    </a:cubicBezTo>
                    <a:cubicBezTo>
                      <a:pt x="655" y="1754"/>
                      <a:pt x="491" y="2083"/>
                      <a:pt x="655" y="2412"/>
                    </a:cubicBezTo>
                    <a:cubicBezTo>
                      <a:pt x="655" y="2412"/>
                      <a:pt x="818" y="2522"/>
                      <a:pt x="818" y="2522"/>
                    </a:cubicBezTo>
                    <a:cubicBezTo>
                      <a:pt x="900" y="2522"/>
                      <a:pt x="818" y="2741"/>
                      <a:pt x="900" y="2741"/>
                    </a:cubicBezTo>
                    <a:cubicBezTo>
                      <a:pt x="900" y="2851"/>
                      <a:pt x="1064" y="2851"/>
                      <a:pt x="1145" y="2960"/>
                    </a:cubicBezTo>
                    <a:cubicBezTo>
                      <a:pt x="1145" y="2960"/>
                      <a:pt x="1145" y="3070"/>
                      <a:pt x="1145" y="3180"/>
                    </a:cubicBezTo>
                    <a:cubicBezTo>
                      <a:pt x="1227" y="3180"/>
                      <a:pt x="1391" y="3070"/>
                      <a:pt x="1473" y="3180"/>
                    </a:cubicBezTo>
                    <a:cubicBezTo>
                      <a:pt x="1473" y="3180"/>
                      <a:pt x="1473" y="3399"/>
                      <a:pt x="1555" y="3399"/>
                    </a:cubicBezTo>
                    <a:cubicBezTo>
                      <a:pt x="1636" y="3509"/>
                      <a:pt x="1718" y="3509"/>
                      <a:pt x="1800" y="3618"/>
                    </a:cubicBezTo>
                    <a:cubicBezTo>
                      <a:pt x="1964" y="3947"/>
                      <a:pt x="1800" y="4057"/>
                      <a:pt x="1882" y="4495"/>
                    </a:cubicBezTo>
                    <a:cubicBezTo>
                      <a:pt x="1882" y="4495"/>
                      <a:pt x="2045" y="4715"/>
                      <a:pt x="2045" y="4715"/>
                    </a:cubicBezTo>
                    <a:cubicBezTo>
                      <a:pt x="2045" y="5153"/>
                      <a:pt x="1964" y="5482"/>
                      <a:pt x="1964" y="5811"/>
                    </a:cubicBezTo>
                    <a:cubicBezTo>
                      <a:pt x="1800" y="5811"/>
                      <a:pt x="1636" y="5811"/>
                      <a:pt x="1391" y="5811"/>
                    </a:cubicBezTo>
                    <a:cubicBezTo>
                      <a:pt x="1391" y="6030"/>
                      <a:pt x="1391" y="6030"/>
                      <a:pt x="1391" y="6030"/>
                    </a:cubicBezTo>
                    <a:cubicBezTo>
                      <a:pt x="1555" y="6140"/>
                      <a:pt x="1718" y="6250"/>
                      <a:pt x="1800" y="6359"/>
                    </a:cubicBezTo>
                    <a:cubicBezTo>
                      <a:pt x="1882" y="6469"/>
                      <a:pt x="1964" y="6798"/>
                      <a:pt x="2045" y="6798"/>
                    </a:cubicBezTo>
                    <a:cubicBezTo>
                      <a:pt x="2045" y="6798"/>
                      <a:pt x="2127" y="6798"/>
                      <a:pt x="2209" y="6798"/>
                    </a:cubicBezTo>
                    <a:cubicBezTo>
                      <a:pt x="2209" y="6908"/>
                      <a:pt x="2209" y="7017"/>
                      <a:pt x="2291" y="7127"/>
                    </a:cubicBezTo>
                    <a:cubicBezTo>
                      <a:pt x="2291" y="7127"/>
                      <a:pt x="2455" y="7017"/>
                      <a:pt x="2536" y="7127"/>
                    </a:cubicBezTo>
                    <a:cubicBezTo>
                      <a:pt x="2618" y="7127"/>
                      <a:pt x="3273" y="7894"/>
                      <a:pt x="3355" y="8004"/>
                    </a:cubicBezTo>
                    <a:cubicBezTo>
                      <a:pt x="3355" y="8223"/>
                      <a:pt x="3273" y="8114"/>
                      <a:pt x="3273" y="8333"/>
                    </a:cubicBezTo>
                    <a:cubicBezTo>
                      <a:pt x="3273" y="8333"/>
                      <a:pt x="3436" y="8662"/>
                      <a:pt x="3436" y="8772"/>
                    </a:cubicBezTo>
                    <a:cubicBezTo>
                      <a:pt x="3518" y="8991"/>
                      <a:pt x="3355" y="9429"/>
                      <a:pt x="3436" y="9649"/>
                    </a:cubicBezTo>
                    <a:cubicBezTo>
                      <a:pt x="3518" y="9758"/>
                      <a:pt x="3682" y="9758"/>
                      <a:pt x="3764" y="9868"/>
                    </a:cubicBezTo>
                    <a:cubicBezTo>
                      <a:pt x="3845" y="9868"/>
                      <a:pt x="3764" y="10087"/>
                      <a:pt x="3845" y="10197"/>
                    </a:cubicBezTo>
                    <a:cubicBezTo>
                      <a:pt x="3845" y="10197"/>
                      <a:pt x="4009" y="10307"/>
                      <a:pt x="4091" y="10416"/>
                    </a:cubicBezTo>
                    <a:cubicBezTo>
                      <a:pt x="4173" y="10526"/>
                      <a:pt x="4745" y="11403"/>
                      <a:pt x="4745" y="11513"/>
                    </a:cubicBezTo>
                    <a:cubicBezTo>
                      <a:pt x="4745" y="11622"/>
                      <a:pt x="4745" y="11732"/>
                      <a:pt x="4745" y="11951"/>
                    </a:cubicBezTo>
                    <a:cubicBezTo>
                      <a:pt x="4991" y="11951"/>
                      <a:pt x="4991" y="11951"/>
                      <a:pt x="4991" y="11951"/>
                    </a:cubicBezTo>
                    <a:cubicBezTo>
                      <a:pt x="4991" y="11951"/>
                      <a:pt x="4909" y="11842"/>
                      <a:pt x="4991" y="11732"/>
                    </a:cubicBezTo>
                    <a:cubicBezTo>
                      <a:pt x="4991" y="11732"/>
                      <a:pt x="4991" y="11732"/>
                      <a:pt x="4991" y="11732"/>
                    </a:cubicBezTo>
                    <a:cubicBezTo>
                      <a:pt x="5073" y="11732"/>
                      <a:pt x="5155" y="11622"/>
                      <a:pt x="5155" y="11513"/>
                    </a:cubicBezTo>
                    <a:cubicBezTo>
                      <a:pt x="5155" y="11403"/>
                      <a:pt x="5236" y="11293"/>
                      <a:pt x="5155" y="11074"/>
                    </a:cubicBezTo>
                    <a:cubicBezTo>
                      <a:pt x="5155" y="11074"/>
                      <a:pt x="4745" y="10745"/>
                      <a:pt x="4745" y="10745"/>
                    </a:cubicBezTo>
                    <a:cubicBezTo>
                      <a:pt x="4745" y="10636"/>
                      <a:pt x="4745" y="10526"/>
                      <a:pt x="4745" y="10416"/>
                    </a:cubicBezTo>
                    <a:cubicBezTo>
                      <a:pt x="4664" y="10416"/>
                      <a:pt x="4664" y="10307"/>
                      <a:pt x="4664" y="10307"/>
                    </a:cubicBezTo>
                    <a:cubicBezTo>
                      <a:pt x="4582" y="10307"/>
                      <a:pt x="4500" y="10307"/>
                      <a:pt x="4418" y="10307"/>
                    </a:cubicBezTo>
                    <a:cubicBezTo>
                      <a:pt x="4336" y="10307"/>
                      <a:pt x="4418" y="10087"/>
                      <a:pt x="4336" y="10087"/>
                    </a:cubicBezTo>
                    <a:cubicBezTo>
                      <a:pt x="4336" y="9978"/>
                      <a:pt x="4500" y="9868"/>
                      <a:pt x="4418" y="9649"/>
                    </a:cubicBezTo>
                    <a:cubicBezTo>
                      <a:pt x="4418" y="9539"/>
                      <a:pt x="4255" y="9539"/>
                      <a:pt x="4173" y="9429"/>
                    </a:cubicBezTo>
                    <a:cubicBezTo>
                      <a:pt x="4173" y="9210"/>
                      <a:pt x="4255" y="9101"/>
                      <a:pt x="4255" y="8881"/>
                    </a:cubicBezTo>
                    <a:cubicBezTo>
                      <a:pt x="4255" y="8881"/>
                      <a:pt x="3927" y="8333"/>
                      <a:pt x="3927" y="8333"/>
                    </a:cubicBezTo>
                    <a:cubicBezTo>
                      <a:pt x="3927" y="8223"/>
                      <a:pt x="3927" y="8114"/>
                      <a:pt x="3927" y="8004"/>
                    </a:cubicBezTo>
                    <a:cubicBezTo>
                      <a:pt x="3845" y="7565"/>
                      <a:pt x="3682" y="7127"/>
                      <a:pt x="3355" y="6908"/>
                    </a:cubicBezTo>
                    <a:cubicBezTo>
                      <a:pt x="3436" y="6798"/>
                      <a:pt x="3518" y="6579"/>
                      <a:pt x="3436" y="6469"/>
                    </a:cubicBezTo>
                    <a:cubicBezTo>
                      <a:pt x="3436" y="6359"/>
                      <a:pt x="3273" y="6359"/>
                      <a:pt x="3191" y="6250"/>
                    </a:cubicBezTo>
                    <a:cubicBezTo>
                      <a:pt x="3191" y="6250"/>
                      <a:pt x="3273" y="6030"/>
                      <a:pt x="3191" y="6030"/>
                    </a:cubicBezTo>
                    <a:cubicBezTo>
                      <a:pt x="3191" y="5921"/>
                      <a:pt x="3027" y="5811"/>
                      <a:pt x="2945" y="5702"/>
                    </a:cubicBezTo>
                    <a:cubicBezTo>
                      <a:pt x="2864" y="5482"/>
                      <a:pt x="2945" y="5153"/>
                      <a:pt x="2864" y="4934"/>
                    </a:cubicBezTo>
                    <a:cubicBezTo>
                      <a:pt x="2700" y="4824"/>
                      <a:pt x="2700" y="4824"/>
                      <a:pt x="2700" y="4824"/>
                    </a:cubicBezTo>
                    <a:cubicBezTo>
                      <a:pt x="2700" y="4824"/>
                      <a:pt x="2782" y="4605"/>
                      <a:pt x="2700" y="4605"/>
                    </a:cubicBezTo>
                    <a:cubicBezTo>
                      <a:pt x="2700" y="4605"/>
                      <a:pt x="2700" y="4605"/>
                      <a:pt x="2700" y="4605"/>
                    </a:cubicBezTo>
                    <a:cubicBezTo>
                      <a:pt x="2700" y="4495"/>
                      <a:pt x="2700" y="4495"/>
                      <a:pt x="2700" y="4495"/>
                    </a:cubicBezTo>
                    <a:cubicBezTo>
                      <a:pt x="2618" y="4495"/>
                      <a:pt x="2536" y="4605"/>
                      <a:pt x="2455" y="4495"/>
                    </a:cubicBezTo>
                    <a:cubicBezTo>
                      <a:pt x="2455" y="4386"/>
                      <a:pt x="2455" y="4057"/>
                      <a:pt x="2536" y="4057"/>
                    </a:cubicBezTo>
                    <a:cubicBezTo>
                      <a:pt x="2536" y="3947"/>
                      <a:pt x="2536" y="3947"/>
                      <a:pt x="2536" y="3947"/>
                    </a:cubicBezTo>
                    <a:cubicBezTo>
                      <a:pt x="2291" y="3399"/>
                      <a:pt x="2291" y="3399"/>
                      <a:pt x="2291" y="3399"/>
                    </a:cubicBezTo>
                    <a:cubicBezTo>
                      <a:pt x="2209" y="3399"/>
                      <a:pt x="2127" y="3399"/>
                      <a:pt x="2045" y="3399"/>
                    </a:cubicBezTo>
                    <a:cubicBezTo>
                      <a:pt x="2045" y="3399"/>
                      <a:pt x="2045" y="3180"/>
                      <a:pt x="2045" y="3180"/>
                    </a:cubicBezTo>
                    <a:cubicBezTo>
                      <a:pt x="2045" y="3070"/>
                      <a:pt x="1882" y="2851"/>
                      <a:pt x="1800" y="2741"/>
                    </a:cubicBezTo>
                    <a:cubicBezTo>
                      <a:pt x="1718" y="2522"/>
                      <a:pt x="1800" y="2303"/>
                      <a:pt x="1636" y="2083"/>
                    </a:cubicBezTo>
                    <a:cubicBezTo>
                      <a:pt x="1636" y="1974"/>
                      <a:pt x="1391" y="1754"/>
                      <a:pt x="1391" y="1754"/>
                    </a:cubicBezTo>
                    <a:cubicBezTo>
                      <a:pt x="1309" y="1425"/>
                      <a:pt x="1473" y="1206"/>
                      <a:pt x="1473" y="1096"/>
                    </a:cubicBezTo>
                    <a:cubicBezTo>
                      <a:pt x="1473" y="987"/>
                      <a:pt x="1391" y="1096"/>
                      <a:pt x="1473" y="987"/>
                    </a:cubicBezTo>
                    <a:cubicBezTo>
                      <a:pt x="1555" y="987"/>
                      <a:pt x="1636" y="877"/>
                      <a:pt x="1800" y="987"/>
                    </a:cubicBezTo>
                    <a:cubicBezTo>
                      <a:pt x="1800" y="987"/>
                      <a:pt x="1800" y="1206"/>
                      <a:pt x="1882" y="1206"/>
                    </a:cubicBezTo>
                    <a:cubicBezTo>
                      <a:pt x="1964" y="1316"/>
                      <a:pt x="2045" y="1206"/>
                      <a:pt x="2127" y="1316"/>
                    </a:cubicBezTo>
                    <a:cubicBezTo>
                      <a:pt x="2127" y="1316"/>
                      <a:pt x="2209" y="1096"/>
                      <a:pt x="2209" y="1096"/>
                    </a:cubicBezTo>
                    <a:cubicBezTo>
                      <a:pt x="2291" y="987"/>
                      <a:pt x="2373" y="1096"/>
                      <a:pt x="2536" y="1096"/>
                    </a:cubicBezTo>
                    <a:cubicBezTo>
                      <a:pt x="2700" y="1535"/>
                      <a:pt x="2455" y="1206"/>
                      <a:pt x="2782" y="1645"/>
                    </a:cubicBezTo>
                    <a:cubicBezTo>
                      <a:pt x="2700" y="2193"/>
                      <a:pt x="2782" y="2412"/>
                      <a:pt x="2945" y="2741"/>
                    </a:cubicBezTo>
                    <a:cubicBezTo>
                      <a:pt x="3027" y="2741"/>
                      <a:pt x="3027" y="2741"/>
                      <a:pt x="3027" y="2741"/>
                    </a:cubicBezTo>
                    <a:cubicBezTo>
                      <a:pt x="3191" y="3070"/>
                      <a:pt x="3109" y="3289"/>
                      <a:pt x="3191" y="3618"/>
                    </a:cubicBezTo>
                    <a:cubicBezTo>
                      <a:pt x="3355" y="3838"/>
                      <a:pt x="3518" y="4057"/>
                      <a:pt x="3600" y="4276"/>
                    </a:cubicBezTo>
                    <a:cubicBezTo>
                      <a:pt x="3600" y="4276"/>
                      <a:pt x="3764" y="4276"/>
                      <a:pt x="3764" y="4276"/>
                    </a:cubicBezTo>
                    <a:cubicBezTo>
                      <a:pt x="3845" y="4495"/>
                      <a:pt x="3764" y="4605"/>
                      <a:pt x="3764" y="4715"/>
                    </a:cubicBezTo>
                    <a:cubicBezTo>
                      <a:pt x="3764" y="4934"/>
                      <a:pt x="3764" y="4934"/>
                      <a:pt x="3764" y="4934"/>
                    </a:cubicBezTo>
                    <a:cubicBezTo>
                      <a:pt x="3845" y="4934"/>
                      <a:pt x="4091" y="4934"/>
                      <a:pt x="4173" y="5044"/>
                    </a:cubicBezTo>
                    <a:cubicBezTo>
                      <a:pt x="4255" y="5153"/>
                      <a:pt x="4255" y="5811"/>
                      <a:pt x="4418" y="5811"/>
                    </a:cubicBezTo>
                    <a:cubicBezTo>
                      <a:pt x="4500" y="5921"/>
                      <a:pt x="4664" y="5811"/>
                      <a:pt x="4664" y="5811"/>
                    </a:cubicBezTo>
                    <a:cubicBezTo>
                      <a:pt x="4827" y="6030"/>
                      <a:pt x="4664" y="6250"/>
                      <a:pt x="4664" y="6469"/>
                    </a:cubicBezTo>
                    <a:cubicBezTo>
                      <a:pt x="4745" y="6579"/>
                      <a:pt x="4991" y="6579"/>
                      <a:pt x="5073" y="6688"/>
                    </a:cubicBezTo>
                    <a:cubicBezTo>
                      <a:pt x="5073" y="6798"/>
                      <a:pt x="5073" y="7127"/>
                      <a:pt x="5155" y="7127"/>
                    </a:cubicBezTo>
                    <a:cubicBezTo>
                      <a:pt x="5236" y="7237"/>
                      <a:pt x="5400" y="7127"/>
                      <a:pt x="5482" y="7127"/>
                    </a:cubicBezTo>
                    <a:cubicBezTo>
                      <a:pt x="5564" y="7237"/>
                      <a:pt x="5564" y="7346"/>
                      <a:pt x="5564" y="7456"/>
                    </a:cubicBezTo>
                    <a:cubicBezTo>
                      <a:pt x="5645" y="7456"/>
                      <a:pt x="5645" y="7456"/>
                      <a:pt x="5645" y="7456"/>
                    </a:cubicBezTo>
                    <a:cubicBezTo>
                      <a:pt x="5645" y="7565"/>
                      <a:pt x="5645" y="7675"/>
                      <a:pt x="5645" y="7785"/>
                    </a:cubicBezTo>
                    <a:cubicBezTo>
                      <a:pt x="5564" y="7785"/>
                      <a:pt x="5400" y="7785"/>
                      <a:pt x="5400" y="7894"/>
                    </a:cubicBezTo>
                    <a:cubicBezTo>
                      <a:pt x="5400" y="8004"/>
                      <a:pt x="5400" y="8223"/>
                      <a:pt x="5400" y="8333"/>
                    </a:cubicBezTo>
                    <a:cubicBezTo>
                      <a:pt x="5482" y="8333"/>
                      <a:pt x="5564" y="8333"/>
                      <a:pt x="5645" y="8443"/>
                    </a:cubicBezTo>
                    <a:cubicBezTo>
                      <a:pt x="5727" y="8443"/>
                      <a:pt x="5727" y="8662"/>
                      <a:pt x="5727" y="8662"/>
                    </a:cubicBezTo>
                    <a:cubicBezTo>
                      <a:pt x="5809" y="8772"/>
                      <a:pt x="5973" y="8881"/>
                      <a:pt x="6055" y="8881"/>
                    </a:cubicBezTo>
                    <a:cubicBezTo>
                      <a:pt x="6055" y="8881"/>
                      <a:pt x="6464" y="9649"/>
                      <a:pt x="6464" y="9649"/>
                    </a:cubicBezTo>
                    <a:cubicBezTo>
                      <a:pt x="6545" y="9758"/>
                      <a:pt x="6464" y="9868"/>
                      <a:pt x="6545" y="9978"/>
                    </a:cubicBezTo>
                    <a:cubicBezTo>
                      <a:pt x="6627" y="10087"/>
                      <a:pt x="6709" y="10087"/>
                      <a:pt x="6791" y="10197"/>
                    </a:cubicBezTo>
                    <a:cubicBezTo>
                      <a:pt x="6873" y="10307"/>
                      <a:pt x="7036" y="10526"/>
                      <a:pt x="7036" y="10526"/>
                    </a:cubicBezTo>
                    <a:cubicBezTo>
                      <a:pt x="7036" y="10636"/>
                      <a:pt x="7036" y="10745"/>
                      <a:pt x="7036" y="10855"/>
                    </a:cubicBezTo>
                    <a:cubicBezTo>
                      <a:pt x="7118" y="10855"/>
                      <a:pt x="7282" y="11074"/>
                      <a:pt x="7364" y="11184"/>
                    </a:cubicBezTo>
                    <a:cubicBezTo>
                      <a:pt x="7364" y="11293"/>
                      <a:pt x="7364" y="11293"/>
                      <a:pt x="7364" y="11403"/>
                    </a:cubicBezTo>
                    <a:cubicBezTo>
                      <a:pt x="7364" y="11403"/>
                      <a:pt x="7527" y="11513"/>
                      <a:pt x="7527" y="11513"/>
                    </a:cubicBezTo>
                    <a:cubicBezTo>
                      <a:pt x="7609" y="11732"/>
                      <a:pt x="7527" y="11842"/>
                      <a:pt x="7609" y="12061"/>
                    </a:cubicBezTo>
                    <a:cubicBezTo>
                      <a:pt x="7773" y="12390"/>
                      <a:pt x="7936" y="12499"/>
                      <a:pt x="8100" y="13048"/>
                    </a:cubicBezTo>
                    <a:cubicBezTo>
                      <a:pt x="8182" y="13048"/>
                      <a:pt x="8182" y="13048"/>
                      <a:pt x="8182" y="13048"/>
                    </a:cubicBezTo>
                    <a:cubicBezTo>
                      <a:pt x="8182" y="13267"/>
                      <a:pt x="8182" y="13377"/>
                      <a:pt x="8182" y="13596"/>
                    </a:cubicBezTo>
                    <a:cubicBezTo>
                      <a:pt x="8182" y="13706"/>
                      <a:pt x="8427" y="13815"/>
                      <a:pt x="8345" y="14363"/>
                    </a:cubicBezTo>
                    <a:cubicBezTo>
                      <a:pt x="8345" y="14473"/>
                      <a:pt x="8182" y="14692"/>
                      <a:pt x="8100" y="14692"/>
                    </a:cubicBezTo>
                    <a:cubicBezTo>
                      <a:pt x="8018" y="14912"/>
                      <a:pt x="8264" y="15021"/>
                      <a:pt x="8264" y="15131"/>
                    </a:cubicBezTo>
                    <a:cubicBezTo>
                      <a:pt x="8182" y="15241"/>
                      <a:pt x="8018" y="15241"/>
                      <a:pt x="8100" y="15570"/>
                    </a:cubicBezTo>
                    <a:cubicBezTo>
                      <a:pt x="8100" y="15570"/>
                      <a:pt x="8182" y="15898"/>
                      <a:pt x="8264" y="16008"/>
                    </a:cubicBezTo>
                    <a:cubicBezTo>
                      <a:pt x="8345" y="16008"/>
                      <a:pt x="8345" y="16008"/>
                      <a:pt x="8345" y="16008"/>
                    </a:cubicBezTo>
                    <a:cubicBezTo>
                      <a:pt x="8427" y="16118"/>
                      <a:pt x="8345" y="16227"/>
                      <a:pt x="8427" y="16337"/>
                    </a:cubicBezTo>
                    <a:cubicBezTo>
                      <a:pt x="8427" y="16447"/>
                      <a:pt x="8755" y="16776"/>
                      <a:pt x="8836" y="16885"/>
                    </a:cubicBezTo>
                    <a:cubicBezTo>
                      <a:pt x="8918" y="16885"/>
                      <a:pt x="9000" y="16885"/>
                      <a:pt x="9082" y="16885"/>
                    </a:cubicBezTo>
                    <a:cubicBezTo>
                      <a:pt x="9164" y="16995"/>
                      <a:pt x="9082" y="17105"/>
                      <a:pt x="9164" y="17214"/>
                    </a:cubicBezTo>
                    <a:cubicBezTo>
                      <a:pt x="9245" y="17324"/>
                      <a:pt x="9409" y="17434"/>
                      <a:pt x="9573" y="17543"/>
                    </a:cubicBezTo>
                    <a:cubicBezTo>
                      <a:pt x="9573" y="17653"/>
                      <a:pt x="9736" y="17872"/>
                      <a:pt x="9736" y="17982"/>
                    </a:cubicBezTo>
                    <a:cubicBezTo>
                      <a:pt x="9736" y="17982"/>
                      <a:pt x="9900" y="18311"/>
                      <a:pt x="9900" y="18311"/>
                    </a:cubicBezTo>
                    <a:cubicBezTo>
                      <a:pt x="10227" y="18530"/>
                      <a:pt x="10473" y="18311"/>
                      <a:pt x="10718" y="18420"/>
                    </a:cubicBezTo>
                    <a:cubicBezTo>
                      <a:pt x="10800" y="18530"/>
                      <a:pt x="10882" y="18859"/>
                      <a:pt x="10964" y="18859"/>
                    </a:cubicBezTo>
                    <a:cubicBezTo>
                      <a:pt x="11127" y="19078"/>
                      <a:pt x="11455" y="19188"/>
                      <a:pt x="11618" y="19297"/>
                    </a:cubicBezTo>
                    <a:cubicBezTo>
                      <a:pt x="11700" y="19407"/>
                      <a:pt x="11700" y="19517"/>
                      <a:pt x="11782" y="19517"/>
                    </a:cubicBezTo>
                    <a:cubicBezTo>
                      <a:pt x="12027" y="19736"/>
                      <a:pt x="12191" y="19626"/>
                      <a:pt x="12518" y="19736"/>
                    </a:cubicBezTo>
                    <a:cubicBezTo>
                      <a:pt x="12600" y="19955"/>
                      <a:pt x="12600" y="19955"/>
                      <a:pt x="12600" y="19955"/>
                    </a:cubicBezTo>
                    <a:cubicBezTo>
                      <a:pt x="12764" y="19955"/>
                      <a:pt x="12764" y="19846"/>
                      <a:pt x="12927" y="19846"/>
                    </a:cubicBezTo>
                    <a:cubicBezTo>
                      <a:pt x="12927" y="19846"/>
                      <a:pt x="12927" y="20065"/>
                      <a:pt x="12927" y="20065"/>
                    </a:cubicBezTo>
                    <a:cubicBezTo>
                      <a:pt x="13009" y="20065"/>
                      <a:pt x="13091" y="20065"/>
                      <a:pt x="13173" y="20065"/>
                    </a:cubicBezTo>
                    <a:cubicBezTo>
                      <a:pt x="13255" y="20065"/>
                      <a:pt x="13336" y="20284"/>
                      <a:pt x="13418" y="20394"/>
                    </a:cubicBezTo>
                    <a:cubicBezTo>
                      <a:pt x="13418" y="20504"/>
                      <a:pt x="13418" y="20504"/>
                      <a:pt x="13418" y="20504"/>
                    </a:cubicBezTo>
                    <a:cubicBezTo>
                      <a:pt x="13500" y="20504"/>
                      <a:pt x="13582" y="20394"/>
                      <a:pt x="13582" y="20394"/>
                    </a:cubicBezTo>
                    <a:cubicBezTo>
                      <a:pt x="13827" y="20394"/>
                      <a:pt x="13745" y="20504"/>
                      <a:pt x="13827" y="20613"/>
                    </a:cubicBezTo>
                    <a:cubicBezTo>
                      <a:pt x="13991" y="20613"/>
                      <a:pt x="14155" y="20504"/>
                      <a:pt x="14236" y="20504"/>
                    </a:cubicBezTo>
                    <a:cubicBezTo>
                      <a:pt x="14318" y="20504"/>
                      <a:pt x="14318" y="20613"/>
                      <a:pt x="14318" y="20723"/>
                    </a:cubicBezTo>
                    <a:cubicBezTo>
                      <a:pt x="14400" y="20723"/>
                      <a:pt x="14564" y="20832"/>
                      <a:pt x="14564" y="20832"/>
                    </a:cubicBezTo>
                    <a:cubicBezTo>
                      <a:pt x="14809" y="20832"/>
                      <a:pt x="14891" y="20504"/>
                      <a:pt x="15055" y="20504"/>
                    </a:cubicBezTo>
                    <a:cubicBezTo>
                      <a:pt x="15218" y="20394"/>
                      <a:pt x="15382" y="20504"/>
                      <a:pt x="15545" y="20504"/>
                    </a:cubicBezTo>
                    <a:cubicBezTo>
                      <a:pt x="15627" y="20504"/>
                      <a:pt x="15791" y="20284"/>
                      <a:pt x="15791" y="20284"/>
                    </a:cubicBezTo>
                    <a:cubicBezTo>
                      <a:pt x="15955" y="20284"/>
                      <a:pt x="15873" y="20394"/>
                      <a:pt x="15955" y="20394"/>
                    </a:cubicBezTo>
                    <a:cubicBezTo>
                      <a:pt x="16200" y="20504"/>
                      <a:pt x="16364" y="20394"/>
                      <a:pt x="16527" y="20504"/>
                    </a:cubicBezTo>
                    <a:cubicBezTo>
                      <a:pt x="16609" y="20504"/>
                      <a:pt x="16691" y="20832"/>
                      <a:pt x="16773" y="20832"/>
                    </a:cubicBezTo>
                    <a:cubicBezTo>
                      <a:pt x="16855" y="20942"/>
                      <a:pt x="16936" y="20832"/>
                      <a:pt x="17018" y="20832"/>
                    </a:cubicBezTo>
                    <a:cubicBezTo>
                      <a:pt x="17182" y="20942"/>
                      <a:pt x="17264" y="21271"/>
                      <a:pt x="17345" y="21600"/>
                    </a:cubicBezTo>
                    <a:cubicBezTo>
                      <a:pt x="17345" y="21600"/>
                      <a:pt x="17345" y="21600"/>
                      <a:pt x="17345" y="21600"/>
                    </a:cubicBezTo>
                    <a:cubicBezTo>
                      <a:pt x="17345" y="21600"/>
                      <a:pt x="17509" y="21271"/>
                      <a:pt x="17427" y="21052"/>
                    </a:cubicBezTo>
                    <a:cubicBezTo>
                      <a:pt x="17345" y="20942"/>
                      <a:pt x="17836" y="20175"/>
                      <a:pt x="17836" y="20175"/>
                    </a:cubicBezTo>
                    <a:cubicBezTo>
                      <a:pt x="18736" y="20175"/>
                      <a:pt x="18736" y="20175"/>
                      <a:pt x="18736" y="20175"/>
                    </a:cubicBezTo>
                    <a:cubicBezTo>
                      <a:pt x="18736" y="20175"/>
                      <a:pt x="18736" y="19846"/>
                      <a:pt x="18573" y="19626"/>
                    </a:cubicBezTo>
                    <a:cubicBezTo>
                      <a:pt x="18327" y="19517"/>
                      <a:pt x="18164" y="19078"/>
                      <a:pt x="18164" y="19078"/>
                    </a:cubicBezTo>
                    <a:cubicBezTo>
                      <a:pt x="18164" y="18749"/>
                      <a:pt x="18164" y="18749"/>
                      <a:pt x="18164" y="18749"/>
                    </a:cubicBezTo>
                    <a:cubicBezTo>
                      <a:pt x="18409" y="18749"/>
                      <a:pt x="18409" y="18749"/>
                      <a:pt x="18409" y="18749"/>
                    </a:cubicBezTo>
                    <a:cubicBezTo>
                      <a:pt x="18491" y="18201"/>
                      <a:pt x="18491" y="18201"/>
                      <a:pt x="18491" y="18201"/>
                    </a:cubicBezTo>
                    <a:cubicBezTo>
                      <a:pt x="19718" y="18201"/>
                      <a:pt x="19718" y="18201"/>
                      <a:pt x="19718" y="18201"/>
                    </a:cubicBezTo>
                    <a:cubicBezTo>
                      <a:pt x="19964" y="17982"/>
                      <a:pt x="19964" y="17982"/>
                      <a:pt x="19964" y="17982"/>
                    </a:cubicBezTo>
                    <a:cubicBezTo>
                      <a:pt x="19964" y="17982"/>
                      <a:pt x="20127" y="17653"/>
                      <a:pt x="20291" y="17872"/>
                    </a:cubicBezTo>
                    <a:cubicBezTo>
                      <a:pt x="20373" y="17653"/>
                      <a:pt x="20455" y="17543"/>
                      <a:pt x="20536" y="17324"/>
                    </a:cubicBezTo>
                    <a:cubicBezTo>
                      <a:pt x="20536" y="17543"/>
                      <a:pt x="20536" y="17762"/>
                      <a:pt x="20455" y="17762"/>
                    </a:cubicBezTo>
                    <a:cubicBezTo>
                      <a:pt x="20618" y="17872"/>
                      <a:pt x="20700" y="17982"/>
                      <a:pt x="20782" y="17982"/>
                    </a:cubicBezTo>
                    <a:cubicBezTo>
                      <a:pt x="20782" y="17324"/>
                      <a:pt x="20864" y="16885"/>
                      <a:pt x="20945" y="16227"/>
                    </a:cubicBezTo>
                    <a:cubicBezTo>
                      <a:pt x="21027" y="16227"/>
                      <a:pt x="21027" y="16227"/>
                      <a:pt x="21027" y="16227"/>
                    </a:cubicBezTo>
                    <a:cubicBezTo>
                      <a:pt x="21109" y="16118"/>
                      <a:pt x="20945" y="16008"/>
                      <a:pt x="20945" y="15679"/>
                    </a:cubicBezTo>
                    <a:cubicBezTo>
                      <a:pt x="20945" y="15241"/>
                      <a:pt x="21600" y="14144"/>
                      <a:pt x="21191" y="13815"/>
                    </a:cubicBezTo>
                    <a:cubicBezTo>
                      <a:pt x="21109" y="13815"/>
                      <a:pt x="21027" y="13815"/>
                      <a:pt x="21027" y="13815"/>
                    </a:cubicBezTo>
                    <a:cubicBezTo>
                      <a:pt x="20864" y="13706"/>
                      <a:pt x="20864" y="13706"/>
                      <a:pt x="20864" y="13706"/>
                    </a:cubicBezTo>
                    <a:cubicBezTo>
                      <a:pt x="20782" y="13596"/>
                      <a:pt x="20373" y="13706"/>
                      <a:pt x="20291" y="13815"/>
                    </a:cubicBezTo>
                    <a:cubicBezTo>
                      <a:pt x="20209" y="13815"/>
                      <a:pt x="20127" y="14035"/>
                      <a:pt x="20127" y="14144"/>
                    </a:cubicBezTo>
                    <a:cubicBezTo>
                      <a:pt x="19964" y="14144"/>
                      <a:pt x="19882" y="14035"/>
                      <a:pt x="19800" y="14144"/>
                    </a:cubicBezTo>
                    <a:cubicBezTo>
                      <a:pt x="19718" y="14144"/>
                      <a:pt x="19636" y="14363"/>
                      <a:pt x="19636" y="14363"/>
                    </a:cubicBezTo>
                    <a:cubicBezTo>
                      <a:pt x="19309" y="14473"/>
                      <a:pt x="19227" y="14254"/>
                      <a:pt x="19145" y="14692"/>
                    </a:cubicBezTo>
                    <a:cubicBezTo>
                      <a:pt x="18982" y="15021"/>
                      <a:pt x="18982" y="15570"/>
                      <a:pt x="18900" y="16008"/>
                    </a:cubicBezTo>
                    <a:cubicBezTo>
                      <a:pt x="18900" y="16008"/>
                      <a:pt x="18655" y="16227"/>
                      <a:pt x="18655" y="16227"/>
                    </a:cubicBezTo>
                    <a:cubicBezTo>
                      <a:pt x="18655" y="16447"/>
                      <a:pt x="18736" y="16666"/>
                      <a:pt x="18655" y="16885"/>
                    </a:cubicBezTo>
                    <a:cubicBezTo>
                      <a:pt x="18655" y="16885"/>
                      <a:pt x="18655" y="16885"/>
                      <a:pt x="18655" y="16885"/>
                    </a:cubicBezTo>
                    <a:cubicBezTo>
                      <a:pt x="18409" y="16995"/>
                      <a:pt x="18327" y="17324"/>
                      <a:pt x="18164" y="17543"/>
                    </a:cubicBezTo>
                    <a:cubicBezTo>
                      <a:pt x="18082" y="17543"/>
                      <a:pt x="17918" y="17653"/>
                      <a:pt x="17918" y="17653"/>
                    </a:cubicBezTo>
                    <a:cubicBezTo>
                      <a:pt x="17918" y="17653"/>
                      <a:pt x="17836" y="17434"/>
                      <a:pt x="17836" y="17324"/>
                    </a:cubicBezTo>
                    <a:cubicBezTo>
                      <a:pt x="17427" y="17434"/>
                      <a:pt x="17345" y="17434"/>
                      <a:pt x="17100" y="17762"/>
                    </a:cubicBezTo>
                    <a:cubicBezTo>
                      <a:pt x="17100" y="17762"/>
                      <a:pt x="17018" y="17982"/>
                      <a:pt x="17018" y="17982"/>
                    </a:cubicBezTo>
                    <a:cubicBezTo>
                      <a:pt x="16936" y="17982"/>
                      <a:pt x="16773" y="17982"/>
                      <a:pt x="16609" y="17982"/>
                    </a:cubicBezTo>
                    <a:cubicBezTo>
                      <a:pt x="16609" y="18091"/>
                      <a:pt x="16609" y="18091"/>
                      <a:pt x="16609" y="18091"/>
                    </a:cubicBezTo>
                    <a:cubicBezTo>
                      <a:pt x="16445" y="18201"/>
                      <a:pt x="16200" y="18091"/>
                      <a:pt x="15955" y="18091"/>
                    </a:cubicBezTo>
                    <a:cubicBezTo>
                      <a:pt x="15709" y="17434"/>
                      <a:pt x="15627" y="17434"/>
                      <a:pt x="15055" y="17434"/>
                    </a:cubicBezTo>
                    <a:cubicBezTo>
                      <a:pt x="14973" y="17324"/>
                      <a:pt x="15055" y="17214"/>
                      <a:pt x="15055" y="17105"/>
                    </a:cubicBezTo>
                    <a:cubicBezTo>
                      <a:pt x="14973" y="16885"/>
                      <a:pt x="14727" y="16666"/>
                      <a:pt x="14727" y="16447"/>
                    </a:cubicBezTo>
                    <a:cubicBezTo>
                      <a:pt x="14727" y="16337"/>
                      <a:pt x="14727" y="16118"/>
                      <a:pt x="14727" y="16008"/>
                    </a:cubicBezTo>
                    <a:cubicBezTo>
                      <a:pt x="14727" y="16008"/>
                      <a:pt x="14564" y="16118"/>
                      <a:pt x="14564" y="16008"/>
                    </a:cubicBezTo>
                    <a:cubicBezTo>
                      <a:pt x="14482" y="16008"/>
                      <a:pt x="14400" y="15679"/>
                      <a:pt x="14318" y="15570"/>
                    </a:cubicBezTo>
                    <a:cubicBezTo>
                      <a:pt x="14318" y="15460"/>
                      <a:pt x="14155" y="15460"/>
                      <a:pt x="14073" y="15350"/>
                    </a:cubicBezTo>
                    <a:cubicBezTo>
                      <a:pt x="13991" y="15131"/>
                      <a:pt x="14073" y="14912"/>
                      <a:pt x="13991" y="14692"/>
                    </a:cubicBezTo>
                    <a:cubicBezTo>
                      <a:pt x="13991" y="14692"/>
                      <a:pt x="13827" y="14583"/>
                      <a:pt x="13745" y="14473"/>
                    </a:cubicBezTo>
                    <a:cubicBezTo>
                      <a:pt x="13745" y="14363"/>
                      <a:pt x="13745" y="14144"/>
                      <a:pt x="13745" y="14144"/>
                    </a:cubicBezTo>
                    <a:cubicBezTo>
                      <a:pt x="13664" y="14144"/>
                      <a:pt x="13582" y="14254"/>
                      <a:pt x="13582" y="14254"/>
                    </a:cubicBezTo>
                    <a:cubicBezTo>
                      <a:pt x="13664" y="13706"/>
                      <a:pt x="13582" y="13596"/>
                      <a:pt x="13582" y="13048"/>
                    </a:cubicBezTo>
                    <a:cubicBezTo>
                      <a:pt x="13664" y="12938"/>
                      <a:pt x="13827" y="12719"/>
                      <a:pt x="13745" y="12390"/>
                    </a:cubicBezTo>
                    <a:cubicBezTo>
                      <a:pt x="13664" y="12171"/>
                      <a:pt x="13664" y="12171"/>
                      <a:pt x="13664" y="12171"/>
                    </a:cubicBezTo>
                    <a:cubicBezTo>
                      <a:pt x="13664" y="11951"/>
                      <a:pt x="13745" y="11732"/>
                      <a:pt x="13664" y="11622"/>
                    </a:cubicBezTo>
                    <a:cubicBezTo>
                      <a:pt x="13582" y="11513"/>
                      <a:pt x="13582" y="11513"/>
                      <a:pt x="13582" y="11513"/>
                    </a:cubicBezTo>
                    <a:cubicBezTo>
                      <a:pt x="13500" y="11184"/>
                      <a:pt x="13664" y="11074"/>
                      <a:pt x="13582" y="10745"/>
                    </a:cubicBezTo>
                    <a:cubicBezTo>
                      <a:pt x="13500" y="10416"/>
                      <a:pt x="13500" y="10416"/>
                      <a:pt x="13500" y="10416"/>
                    </a:cubicBezTo>
                    <a:cubicBezTo>
                      <a:pt x="13500" y="10307"/>
                      <a:pt x="13664" y="9868"/>
                      <a:pt x="13500" y="9758"/>
                    </a:cubicBezTo>
                    <a:cubicBezTo>
                      <a:pt x="13582" y="9649"/>
                      <a:pt x="13664" y="9649"/>
                      <a:pt x="13745" y="9539"/>
                    </a:cubicBezTo>
                    <a:cubicBezTo>
                      <a:pt x="13745" y="9429"/>
                      <a:pt x="13664" y="9320"/>
                      <a:pt x="13745" y="9320"/>
                    </a:cubicBezTo>
                    <a:cubicBezTo>
                      <a:pt x="13745" y="9320"/>
                      <a:pt x="13909" y="9320"/>
                      <a:pt x="13909" y="9320"/>
                    </a:cubicBezTo>
                    <a:cubicBezTo>
                      <a:pt x="13991" y="9101"/>
                      <a:pt x="13991" y="8991"/>
                      <a:pt x="14073" y="8881"/>
                    </a:cubicBezTo>
                    <a:cubicBezTo>
                      <a:pt x="14155" y="8772"/>
                      <a:pt x="14073" y="8662"/>
                      <a:pt x="14073" y="8662"/>
                    </a:cubicBezTo>
                    <a:cubicBezTo>
                      <a:pt x="13745" y="8662"/>
                      <a:pt x="13745" y="8662"/>
                      <a:pt x="13745" y="8662"/>
                    </a:cubicBezTo>
                    <a:cubicBezTo>
                      <a:pt x="13582" y="8333"/>
                      <a:pt x="13582" y="8333"/>
                      <a:pt x="13582" y="8333"/>
                    </a:cubicBezTo>
                    <a:cubicBezTo>
                      <a:pt x="13255" y="8333"/>
                      <a:pt x="13255" y="8333"/>
                      <a:pt x="13255" y="8333"/>
                    </a:cubicBezTo>
                    <a:cubicBezTo>
                      <a:pt x="12927" y="8114"/>
                      <a:pt x="12927" y="8114"/>
                      <a:pt x="12927" y="8114"/>
                    </a:cubicBezTo>
                    <a:cubicBezTo>
                      <a:pt x="12764" y="8004"/>
                      <a:pt x="12764" y="8004"/>
                      <a:pt x="12764" y="8004"/>
                    </a:cubicBezTo>
                    <a:cubicBezTo>
                      <a:pt x="12682" y="7565"/>
                      <a:pt x="12682" y="7565"/>
                      <a:pt x="12682" y="7565"/>
                    </a:cubicBezTo>
                    <a:cubicBezTo>
                      <a:pt x="12518" y="6908"/>
                      <a:pt x="12518" y="6908"/>
                      <a:pt x="12518" y="6908"/>
                    </a:cubicBezTo>
                    <a:cubicBezTo>
                      <a:pt x="12436" y="6579"/>
                      <a:pt x="12436" y="6579"/>
                      <a:pt x="12436" y="6579"/>
                    </a:cubicBezTo>
                    <a:cubicBezTo>
                      <a:pt x="12191" y="6359"/>
                      <a:pt x="12191" y="6359"/>
                      <a:pt x="12191" y="6359"/>
                    </a:cubicBezTo>
                    <a:cubicBezTo>
                      <a:pt x="12027" y="5921"/>
                      <a:pt x="12027" y="5921"/>
                      <a:pt x="12027" y="5921"/>
                    </a:cubicBezTo>
                    <a:cubicBezTo>
                      <a:pt x="11864" y="5482"/>
                      <a:pt x="11864" y="5482"/>
                      <a:pt x="11864" y="5482"/>
                    </a:cubicBezTo>
                    <a:cubicBezTo>
                      <a:pt x="11700" y="5044"/>
                      <a:pt x="11700" y="5044"/>
                      <a:pt x="11700" y="5044"/>
                    </a:cubicBezTo>
                    <a:cubicBezTo>
                      <a:pt x="11618" y="4824"/>
                      <a:pt x="11618" y="4824"/>
                      <a:pt x="11618" y="4824"/>
                    </a:cubicBezTo>
                    <a:cubicBezTo>
                      <a:pt x="11536" y="4495"/>
                      <a:pt x="11536" y="4495"/>
                      <a:pt x="11536" y="4495"/>
                    </a:cubicBezTo>
                    <a:cubicBezTo>
                      <a:pt x="11373" y="4166"/>
                      <a:pt x="11373" y="4166"/>
                      <a:pt x="11373" y="4166"/>
                    </a:cubicBezTo>
                    <a:cubicBezTo>
                      <a:pt x="11127" y="3947"/>
                      <a:pt x="11127" y="3947"/>
                      <a:pt x="11127" y="3947"/>
                    </a:cubicBezTo>
                    <a:cubicBezTo>
                      <a:pt x="10882" y="3728"/>
                      <a:pt x="10882" y="3728"/>
                      <a:pt x="10882" y="3728"/>
                    </a:cubicBezTo>
                    <a:cubicBezTo>
                      <a:pt x="10636" y="3728"/>
                      <a:pt x="10636" y="3728"/>
                      <a:pt x="10636" y="3728"/>
                    </a:cubicBezTo>
                    <a:cubicBezTo>
                      <a:pt x="10391" y="3838"/>
                      <a:pt x="10391" y="3838"/>
                      <a:pt x="10391" y="3838"/>
                    </a:cubicBezTo>
                    <a:cubicBezTo>
                      <a:pt x="10145" y="4276"/>
                      <a:pt x="10145" y="4276"/>
                      <a:pt x="10145" y="4276"/>
                    </a:cubicBezTo>
                    <a:cubicBezTo>
                      <a:pt x="9982" y="4495"/>
                      <a:pt x="9982" y="4495"/>
                      <a:pt x="9982" y="4495"/>
                    </a:cubicBezTo>
                    <a:cubicBezTo>
                      <a:pt x="9736" y="4495"/>
                      <a:pt x="9736" y="4495"/>
                      <a:pt x="9736" y="4495"/>
                    </a:cubicBezTo>
                    <a:cubicBezTo>
                      <a:pt x="9491" y="4495"/>
                      <a:pt x="9491" y="4495"/>
                      <a:pt x="9491" y="4495"/>
                    </a:cubicBezTo>
                    <a:cubicBezTo>
                      <a:pt x="9245" y="4276"/>
                      <a:pt x="9245" y="4276"/>
                      <a:pt x="9245" y="4276"/>
                    </a:cubicBezTo>
                    <a:cubicBezTo>
                      <a:pt x="9082" y="3947"/>
                      <a:pt x="9082" y="3947"/>
                      <a:pt x="9082" y="3947"/>
                    </a:cubicBezTo>
                    <a:cubicBezTo>
                      <a:pt x="8918" y="3509"/>
                      <a:pt x="8918" y="3509"/>
                      <a:pt x="8918" y="3509"/>
                    </a:cubicBezTo>
                    <a:cubicBezTo>
                      <a:pt x="8836" y="3289"/>
                      <a:pt x="8836" y="3289"/>
                      <a:pt x="8836" y="3289"/>
                    </a:cubicBezTo>
                    <a:cubicBezTo>
                      <a:pt x="8755" y="2851"/>
                      <a:pt x="8755" y="2851"/>
                      <a:pt x="8755" y="2851"/>
                    </a:cubicBezTo>
                    <a:cubicBezTo>
                      <a:pt x="8427" y="2412"/>
                      <a:pt x="8427" y="2412"/>
                      <a:pt x="8427" y="2412"/>
                    </a:cubicBezTo>
                    <a:cubicBezTo>
                      <a:pt x="8264" y="2193"/>
                      <a:pt x="8264" y="2193"/>
                      <a:pt x="8264" y="2193"/>
                    </a:cubicBezTo>
                    <a:cubicBezTo>
                      <a:pt x="8182" y="1974"/>
                      <a:pt x="8182" y="1974"/>
                      <a:pt x="8182" y="1974"/>
                    </a:cubicBezTo>
                    <a:cubicBezTo>
                      <a:pt x="7855" y="1754"/>
                      <a:pt x="7855" y="1754"/>
                      <a:pt x="7855" y="1754"/>
                    </a:cubicBezTo>
                    <a:cubicBezTo>
                      <a:pt x="7609" y="1206"/>
                      <a:pt x="7609" y="1206"/>
                      <a:pt x="7609" y="1206"/>
                    </a:cubicBezTo>
                    <a:cubicBezTo>
                      <a:pt x="6136" y="1206"/>
                      <a:pt x="6136" y="1206"/>
                      <a:pt x="6136" y="1206"/>
                    </a:cubicBezTo>
                    <a:cubicBezTo>
                      <a:pt x="6136" y="1754"/>
                      <a:pt x="6136" y="1754"/>
                      <a:pt x="6136" y="1754"/>
                    </a:cubicBezTo>
                    <a:cubicBezTo>
                      <a:pt x="3845" y="1645"/>
                      <a:pt x="3845" y="1645"/>
                      <a:pt x="3845" y="1645"/>
                    </a:cubicBezTo>
                    <a:cubicBezTo>
                      <a:pt x="1964" y="329"/>
                      <a:pt x="1964" y="329"/>
                      <a:pt x="1964" y="329"/>
                    </a:cubicBezTo>
                    <a:cubicBezTo>
                      <a:pt x="1964" y="0"/>
                      <a:pt x="1964" y="0"/>
                      <a:pt x="1964" y="0"/>
                    </a:cubicBezTo>
                    <a:lnTo>
                      <a:pt x="0" y="110"/>
                    </a:lnTo>
                    <a:close/>
                  </a:path>
                </a:pathLst>
              </a:custGeom>
              <a:solidFill>
                <a:srgbClr val="EBF1DE"/>
              </a:solidFill>
              <a:ln w="3175" cap="rnd">
                <a:solidFill>
                  <a:srgbClr val="9EAD6E"/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 sz="1300"/>
                </a:pPr>
                <a:endParaRPr/>
              </a:p>
            </p:txBody>
          </p:sp>
          <p:sp>
            <p:nvSpPr>
              <p:cNvPr id="193" name="Freeform 147"/>
              <p:cNvSpPr/>
              <p:nvPr/>
            </p:nvSpPr>
            <p:spPr>
              <a:xfrm>
                <a:off x="4043488" y="3354451"/>
                <a:ext cx="16290" cy="1857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112" h="19069" extrusionOk="0">
                    <a:moveTo>
                      <a:pt x="12343" y="0"/>
                    </a:moveTo>
                    <a:cubicBezTo>
                      <a:pt x="9257" y="0"/>
                      <a:pt x="9257" y="5400"/>
                      <a:pt x="6171" y="5400"/>
                    </a:cubicBezTo>
                    <a:cubicBezTo>
                      <a:pt x="6171" y="5400"/>
                      <a:pt x="3086" y="5400"/>
                      <a:pt x="0" y="5400"/>
                    </a:cubicBezTo>
                    <a:cubicBezTo>
                      <a:pt x="3086" y="10800"/>
                      <a:pt x="0" y="13500"/>
                      <a:pt x="0" y="18900"/>
                    </a:cubicBezTo>
                    <a:cubicBezTo>
                      <a:pt x="12343" y="18900"/>
                      <a:pt x="21600" y="21600"/>
                      <a:pt x="18514" y="5400"/>
                    </a:cubicBezTo>
                    <a:cubicBezTo>
                      <a:pt x="18514" y="5400"/>
                      <a:pt x="15429" y="0"/>
                      <a:pt x="15429" y="0"/>
                    </a:cubicBezTo>
                    <a:lnTo>
                      <a:pt x="12343" y="0"/>
                    </a:lnTo>
                    <a:close/>
                  </a:path>
                </a:pathLst>
              </a:custGeom>
              <a:solidFill>
                <a:srgbClr val="EBF1DE"/>
              </a:solidFill>
              <a:ln w="3175" cap="flat">
                <a:solidFill>
                  <a:srgbClr val="9EAD6E"/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 sz="1300"/>
                </a:pPr>
                <a:endParaRPr/>
              </a:p>
            </p:txBody>
          </p:sp>
          <p:sp>
            <p:nvSpPr>
              <p:cNvPr id="194" name="Freeform 148"/>
              <p:cNvSpPr/>
              <p:nvPr/>
            </p:nvSpPr>
            <p:spPr>
              <a:xfrm>
                <a:off x="4043488" y="3354451"/>
                <a:ext cx="16290" cy="1857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112" h="19069" extrusionOk="0">
                    <a:moveTo>
                      <a:pt x="12343" y="0"/>
                    </a:moveTo>
                    <a:cubicBezTo>
                      <a:pt x="9257" y="0"/>
                      <a:pt x="9257" y="5400"/>
                      <a:pt x="6171" y="5400"/>
                    </a:cubicBezTo>
                    <a:cubicBezTo>
                      <a:pt x="6171" y="5400"/>
                      <a:pt x="3086" y="5400"/>
                      <a:pt x="0" y="5400"/>
                    </a:cubicBezTo>
                    <a:cubicBezTo>
                      <a:pt x="3086" y="10800"/>
                      <a:pt x="0" y="13500"/>
                      <a:pt x="0" y="18900"/>
                    </a:cubicBezTo>
                    <a:cubicBezTo>
                      <a:pt x="12343" y="18900"/>
                      <a:pt x="21600" y="21600"/>
                      <a:pt x="18514" y="5400"/>
                    </a:cubicBezTo>
                    <a:cubicBezTo>
                      <a:pt x="18514" y="5400"/>
                      <a:pt x="15429" y="0"/>
                      <a:pt x="15429" y="0"/>
                    </a:cubicBezTo>
                    <a:lnTo>
                      <a:pt x="12343" y="0"/>
                    </a:lnTo>
                    <a:close/>
                  </a:path>
                </a:pathLst>
              </a:custGeom>
              <a:solidFill>
                <a:srgbClr val="EBF1DE"/>
              </a:solidFill>
              <a:ln w="3175" cap="rnd">
                <a:solidFill>
                  <a:srgbClr val="9EAD6E"/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 sz="1300"/>
                </a:pPr>
                <a:endParaRPr/>
              </a:p>
            </p:txBody>
          </p:sp>
          <p:sp>
            <p:nvSpPr>
              <p:cNvPr id="195" name="Freeform 149"/>
              <p:cNvSpPr/>
              <p:nvPr/>
            </p:nvSpPr>
            <p:spPr>
              <a:xfrm>
                <a:off x="2398478" y="2034236"/>
                <a:ext cx="273512" cy="34126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478" extrusionOk="0">
                    <a:moveTo>
                      <a:pt x="1019" y="18677"/>
                    </a:moveTo>
                    <a:cubicBezTo>
                      <a:pt x="1426" y="18514"/>
                      <a:pt x="1426" y="18514"/>
                      <a:pt x="1426" y="18514"/>
                    </a:cubicBezTo>
                    <a:cubicBezTo>
                      <a:pt x="1426" y="18514"/>
                      <a:pt x="2038" y="18514"/>
                      <a:pt x="2242" y="18189"/>
                    </a:cubicBezTo>
                    <a:cubicBezTo>
                      <a:pt x="2445" y="17702"/>
                      <a:pt x="2649" y="18027"/>
                      <a:pt x="3260" y="18189"/>
                    </a:cubicBezTo>
                    <a:cubicBezTo>
                      <a:pt x="3668" y="18189"/>
                      <a:pt x="3668" y="18189"/>
                      <a:pt x="4483" y="18027"/>
                    </a:cubicBezTo>
                    <a:cubicBezTo>
                      <a:pt x="5094" y="18027"/>
                      <a:pt x="5094" y="18352"/>
                      <a:pt x="5502" y="18514"/>
                    </a:cubicBezTo>
                    <a:cubicBezTo>
                      <a:pt x="5706" y="18677"/>
                      <a:pt x="5909" y="18839"/>
                      <a:pt x="5909" y="19326"/>
                    </a:cubicBezTo>
                    <a:cubicBezTo>
                      <a:pt x="5909" y="19814"/>
                      <a:pt x="6521" y="19651"/>
                      <a:pt x="6928" y="19651"/>
                    </a:cubicBezTo>
                    <a:cubicBezTo>
                      <a:pt x="7132" y="19814"/>
                      <a:pt x="6928" y="20138"/>
                      <a:pt x="7132" y="20626"/>
                    </a:cubicBezTo>
                    <a:cubicBezTo>
                      <a:pt x="7336" y="21113"/>
                      <a:pt x="8151" y="20626"/>
                      <a:pt x="8151" y="20950"/>
                    </a:cubicBezTo>
                    <a:cubicBezTo>
                      <a:pt x="8151" y="21113"/>
                      <a:pt x="8558" y="21438"/>
                      <a:pt x="8558" y="21438"/>
                    </a:cubicBezTo>
                    <a:cubicBezTo>
                      <a:pt x="8558" y="21438"/>
                      <a:pt x="8966" y="21600"/>
                      <a:pt x="9170" y="21275"/>
                    </a:cubicBezTo>
                    <a:cubicBezTo>
                      <a:pt x="9577" y="21113"/>
                      <a:pt x="9170" y="20788"/>
                      <a:pt x="9374" y="20301"/>
                    </a:cubicBezTo>
                    <a:cubicBezTo>
                      <a:pt x="9781" y="19976"/>
                      <a:pt x="9374" y="19814"/>
                      <a:pt x="9781" y="19814"/>
                    </a:cubicBezTo>
                    <a:cubicBezTo>
                      <a:pt x="9985" y="19814"/>
                      <a:pt x="10392" y="19814"/>
                      <a:pt x="11004" y="19976"/>
                    </a:cubicBezTo>
                    <a:cubicBezTo>
                      <a:pt x="11615" y="20138"/>
                      <a:pt x="12023" y="19976"/>
                      <a:pt x="12023" y="19976"/>
                    </a:cubicBezTo>
                    <a:cubicBezTo>
                      <a:pt x="12023" y="19976"/>
                      <a:pt x="12838" y="20138"/>
                      <a:pt x="12430" y="19814"/>
                    </a:cubicBezTo>
                    <a:cubicBezTo>
                      <a:pt x="12226" y="19489"/>
                      <a:pt x="12226" y="19164"/>
                      <a:pt x="12634" y="19002"/>
                    </a:cubicBezTo>
                    <a:cubicBezTo>
                      <a:pt x="13042" y="19002"/>
                      <a:pt x="13245" y="19489"/>
                      <a:pt x="13245" y="19489"/>
                    </a:cubicBezTo>
                    <a:cubicBezTo>
                      <a:pt x="19766" y="19326"/>
                      <a:pt x="19766" y="19326"/>
                      <a:pt x="19766" y="19326"/>
                    </a:cubicBezTo>
                    <a:cubicBezTo>
                      <a:pt x="19766" y="19326"/>
                      <a:pt x="19970" y="19164"/>
                      <a:pt x="20174" y="18514"/>
                    </a:cubicBezTo>
                    <a:cubicBezTo>
                      <a:pt x="20581" y="17865"/>
                      <a:pt x="19562" y="18027"/>
                      <a:pt x="19562" y="18027"/>
                    </a:cubicBezTo>
                    <a:cubicBezTo>
                      <a:pt x="18543" y="3735"/>
                      <a:pt x="18543" y="3735"/>
                      <a:pt x="18543" y="3735"/>
                    </a:cubicBezTo>
                    <a:cubicBezTo>
                      <a:pt x="21600" y="3573"/>
                      <a:pt x="21600" y="3573"/>
                      <a:pt x="21600" y="3573"/>
                    </a:cubicBezTo>
                    <a:cubicBezTo>
                      <a:pt x="15691" y="0"/>
                      <a:pt x="15691" y="0"/>
                      <a:pt x="15691" y="0"/>
                    </a:cubicBezTo>
                    <a:cubicBezTo>
                      <a:pt x="15894" y="2598"/>
                      <a:pt x="15894" y="2598"/>
                      <a:pt x="15894" y="2598"/>
                    </a:cubicBezTo>
                    <a:cubicBezTo>
                      <a:pt x="9170" y="2761"/>
                      <a:pt x="9170" y="2761"/>
                      <a:pt x="9170" y="2761"/>
                    </a:cubicBezTo>
                    <a:cubicBezTo>
                      <a:pt x="8966" y="6496"/>
                      <a:pt x="8966" y="6496"/>
                      <a:pt x="8966" y="6496"/>
                    </a:cubicBezTo>
                    <a:cubicBezTo>
                      <a:pt x="8966" y="6496"/>
                      <a:pt x="6928" y="6334"/>
                      <a:pt x="6928" y="7471"/>
                    </a:cubicBezTo>
                    <a:cubicBezTo>
                      <a:pt x="6928" y="8445"/>
                      <a:pt x="7132" y="10232"/>
                      <a:pt x="7132" y="10232"/>
                    </a:cubicBezTo>
                    <a:cubicBezTo>
                      <a:pt x="408" y="10394"/>
                      <a:pt x="408" y="10394"/>
                      <a:pt x="408" y="10394"/>
                    </a:cubicBezTo>
                    <a:cubicBezTo>
                      <a:pt x="408" y="10394"/>
                      <a:pt x="408" y="10069"/>
                      <a:pt x="0" y="10719"/>
                    </a:cubicBezTo>
                    <a:cubicBezTo>
                      <a:pt x="204" y="11044"/>
                      <a:pt x="204" y="11206"/>
                      <a:pt x="408" y="11368"/>
                    </a:cubicBezTo>
                    <a:cubicBezTo>
                      <a:pt x="611" y="11693"/>
                      <a:pt x="1019" y="11856"/>
                      <a:pt x="1019" y="12180"/>
                    </a:cubicBezTo>
                    <a:cubicBezTo>
                      <a:pt x="1019" y="12343"/>
                      <a:pt x="815" y="12343"/>
                      <a:pt x="815" y="12668"/>
                    </a:cubicBezTo>
                    <a:cubicBezTo>
                      <a:pt x="815" y="12830"/>
                      <a:pt x="1019" y="12992"/>
                      <a:pt x="1019" y="13480"/>
                    </a:cubicBezTo>
                    <a:cubicBezTo>
                      <a:pt x="815" y="13480"/>
                      <a:pt x="815" y="13480"/>
                      <a:pt x="815" y="13480"/>
                    </a:cubicBezTo>
                    <a:cubicBezTo>
                      <a:pt x="815" y="13642"/>
                      <a:pt x="611" y="13967"/>
                      <a:pt x="815" y="14292"/>
                    </a:cubicBezTo>
                    <a:cubicBezTo>
                      <a:pt x="815" y="14454"/>
                      <a:pt x="1223" y="14779"/>
                      <a:pt x="1223" y="15104"/>
                    </a:cubicBezTo>
                    <a:cubicBezTo>
                      <a:pt x="1426" y="15591"/>
                      <a:pt x="1223" y="15753"/>
                      <a:pt x="1223" y="16241"/>
                    </a:cubicBezTo>
                    <a:cubicBezTo>
                      <a:pt x="1223" y="16241"/>
                      <a:pt x="1426" y="16403"/>
                      <a:pt x="1426" y="16403"/>
                    </a:cubicBezTo>
                    <a:cubicBezTo>
                      <a:pt x="1426" y="16565"/>
                      <a:pt x="1426" y="16565"/>
                      <a:pt x="1426" y="16565"/>
                    </a:cubicBezTo>
                    <a:cubicBezTo>
                      <a:pt x="1223" y="16728"/>
                      <a:pt x="1223" y="16728"/>
                      <a:pt x="1223" y="17053"/>
                    </a:cubicBezTo>
                    <a:cubicBezTo>
                      <a:pt x="1223" y="17215"/>
                      <a:pt x="1426" y="17702"/>
                      <a:pt x="1223" y="18027"/>
                    </a:cubicBezTo>
                    <a:cubicBezTo>
                      <a:pt x="1223" y="18189"/>
                      <a:pt x="1019" y="18514"/>
                      <a:pt x="1019" y="18677"/>
                    </a:cubicBezTo>
                    <a:close/>
                  </a:path>
                </a:pathLst>
              </a:custGeom>
              <a:solidFill>
                <a:srgbClr val="EBF1DE"/>
              </a:solidFill>
              <a:ln w="3175" cap="flat">
                <a:solidFill>
                  <a:srgbClr val="9EAD6E"/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 sz="1300"/>
                </a:pPr>
                <a:endParaRPr/>
              </a:p>
            </p:txBody>
          </p:sp>
          <p:sp>
            <p:nvSpPr>
              <p:cNvPr id="196" name="Freeform 150"/>
              <p:cNvSpPr/>
              <p:nvPr/>
            </p:nvSpPr>
            <p:spPr>
              <a:xfrm>
                <a:off x="2398478" y="2034236"/>
                <a:ext cx="273512" cy="34126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478" extrusionOk="0">
                    <a:moveTo>
                      <a:pt x="1019" y="18677"/>
                    </a:moveTo>
                    <a:cubicBezTo>
                      <a:pt x="1426" y="18514"/>
                      <a:pt x="1426" y="18514"/>
                      <a:pt x="1426" y="18514"/>
                    </a:cubicBezTo>
                    <a:cubicBezTo>
                      <a:pt x="1426" y="18514"/>
                      <a:pt x="2038" y="18514"/>
                      <a:pt x="2242" y="18189"/>
                    </a:cubicBezTo>
                    <a:cubicBezTo>
                      <a:pt x="2445" y="17702"/>
                      <a:pt x="2649" y="18027"/>
                      <a:pt x="3260" y="18189"/>
                    </a:cubicBezTo>
                    <a:cubicBezTo>
                      <a:pt x="3668" y="18189"/>
                      <a:pt x="3668" y="18189"/>
                      <a:pt x="4483" y="18027"/>
                    </a:cubicBezTo>
                    <a:cubicBezTo>
                      <a:pt x="5094" y="18027"/>
                      <a:pt x="5094" y="18352"/>
                      <a:pt x="5502" y="18514"/>
                    </a:cubicBezTo>
                    <a:cubicBezTo>
                      <a:pt x="5706" y="18677"/>
                      <a:pt x="5909" y="18839"/>
                      <a:pt x="5909" y="19326"/>
                    </a:cubicBezTo>
                    <a:cubicBezTo>
                      <a:pt x="5909" y="19814"/>
                      <a:pt x="6521" y="19651"/>
                      <a:pt x="6928" y="19651"/>
                    </a:cubicBezTo>
                    <a:cubicBezTo>
                      <a:pt x="7132" y="19814"/>
                      <a:pt x="6928" y="20138"/>
                      <a:pt x="7132" y="20626"/>
                    </a:cubicBezTo>
                    <a:cubicBezTo>
                      <a:pt x="7336" y="21113"/>
                      <a:pt x="8151" y="20626"/>
                      <a:pt x="8151" y="20950"/>
                    </a:cubicBezTo>
                    <a:cubicBezTo>
                      <a:pt x="8151" y="21113"/>
                      <a:pt x="8558" y="21438"/>
                      <a:pt x="8558" y="21438"/>
                    </a:cubicBezTo>
                    <a:cubicBezTo>
                      <a:pt x="8558" y="21438"/>
                      <a:pt x="8966" y="21600"/>
                      <a:pt x="9170" y="21275"/>
                    </a:cubicBezTo>
                    <a:cubicBezTo>
                      <a:pt x="9577" y="21113"/>
                      <a:pt x="9170" y="20788"/>
                      <a:pt x="9374" y="20301"/>
                    </a:cubicBezTo>
                    <a:cubicBezTo>
                      <a:pt x="9781" y="19976"/>
                      <a:pt x="9374" y="19814"/>
                      <a:pt x="9781" y="19814"/>
                    </a:cubicBezTo>
                    <a:cubicBezTo>
                      <a:pt x="9985" y="19814"/>
                      <a:pt x="10392" y="19814"/>
                      <a:pt x="11004" y="19976"/>
                    </a:cubicBezTo>
                    <a:cubicBezTo>
                      <a:pt x="11615" y="20138"/>
                      <a:pt x="12023" y="19976"/>
                      <a:pt x="12023" y="19976"/>
                    </a:cubicBezTo>
                    <a:cubicBezTo>
                      <a:pt x="12023" y="19976"/>
                      <a:pt x="12838" y="20138"/>
                      <a:pt x="12430" y="19814"/>
                    </a:cubicBezTo>
                    <a:cubicBezTo>
                      <a:pt x="12226" y="19489"/>
                      <a:pt x="12226" y="19164"/>
                      <a:pt x="12634" y="19002"/>
                    </a:cubicBezTo>
                    <a:cubicBezTo>
                      <a:pt x="13042" y="19002"/>
                      <a:pt x="13245" y="19489"/>
                      <a:pt x="13245" y="19489"/>
                    </a:cubicBezTo>
                    <a:cubicBezTo>
                      <a:pt x="19766" y="19326"/>
                      <a:pt x="19766" y="19326"/>
                      <a:pt x="19766" y="19326"/>
                    </a:cubicBezTo>
                    <a:cubicBezTo>
                      <a:pt x="19766" y="19326"/>
                      <a:pt x="19970" y="19164"/>
                      <a:pt x="20174" y="18514"/>
                    </a:cubicBezTo>
                    <a:cubicBezTo>
                      <a:pt x="20581" y="17865"/>
                      <a:pt x="19562" y="18027"/>
                      <a:pt x="19562" y="18027"/>
                    </a:cubicBezTo>
                    <a:cubicBezTo>
                      <a:pt x="18543" y="3735"/>
                      <a:pt x="18543" y="3735"/>
                      <a:pt x="18543" y="3735"/>
                    </a:cubicBezTo>
                    <a:cubicBezTo>
                      <a:pt x="21600" y="3573"/>
                      <a:pt x="21600" y="3573"/>
                      <a:pt x="21600" y="3573"/>
                    </a:cubicBezTo>
                    <a:cubicBezTo>
                      <a:pt x="15691" y="0"/>
                      <a:pt x="15691" y="0"/>
                      <a:pt x="15691" y="0"/>
                    </a:cubicBezTo>
                    <a:cubicBezTo>
                      <a:pt x="15894" y="2598"/>
                      <a:pt x="15894" y="2598"/>
                      <a:pt x="15894" y="2598"/>
                    </a:cubicBezTo>
                    <a:cubicBezTo>
                      <a:pt x="9170" y="2761"/>
                      <a:pt x="9170" y="2761"/>
                      <a:pt x="9170" y="2761"/>
                    </a:cubicBezTo>
                    <a:cubicBezTo>
                      <a:pt x="8966" y="6496"/>
                      <a:pt x="8966" y="6496"/>
                      <a:pt x="8966" y="6496"/>
                    </a:cubicBezTo>
                    <a:cubicBezTo>
                      <a:pt x="8966" y="6496"/>
                      <a:pt x="6928" y="6334"/>
                      <a:pt x="6928" y="7471"/>
                    </a:cubicBezTo>
                    <a:cubicBezTo>
                      <a:pt x="6928" y="8445"/>
                      <a:pt x="7132" y="10232"/>
                      <a:pt x="7132" y="10232"/>
                    </a:cubicBezTo>
                    <a:cubicBezTo>
                      <a:pt x="408" y="10394"/>
                      <a:pt x="408" y="10394"/>
                      <a:pt x="408" y="10394"/>
                    </a:cubicBezTo>
                    <a:cubicBezTo>
                      <a:pt x="408" y="10394"/>
                      <a:pt x="408" y="10069"/>
                      <a:pt x="0" y="10719"/>
                    </a:cubicBezTo>
                    <a:cubicBezTo>
                      <a:pt x="204" y="11044"/>
                      <a:pt x="204" y="11206"/>
                      <a:pt x="408" y="11368"/>
                    </a:cubicBezTo>
                    <a:cubicBezTo>
                      <a:pt x="611" y="11693"/>
                      <a:pt x="1019" y="11856"/>
                      <a:pt x="1019" y="12180"/>
                    </a:cubicBezTo>
                    <a:cubicBezTo>
                      <a:pt x="1019" y="12343"/>
                      <a:pt x="815" y="12343"/>
                      <a:pt x="815" y="12668"/>
                    </a:cubicBezTo>
                    <a:cubicBezTo>
                      <a:pt x="815" y="12830"/>
                      <a:pt x="1019" y="12992"/>
                      <a:pt x="1019" y="13480"/>
                    </a:cubicBezTo>
                    <a:cubicBezTo>
                      <a:pt x="815" y="13480"/>
                      <a:pt x="815" y="13480"/>
                      <a:pt x="815" y="13480"/>
                    </a:cubicBezTo>
                    <a:cubicBezTo>
                      <a:pt x="815" y="13642"/>
                      <a:pt x="611" y="13967"/>
                      <a:pt x="815" y="14292"/>
                    </a:cubicBezTo>
                    <a:cubicBezTo>
                      <a:pt x="815" y="14454"/>
                      <a:pt x="1223" y="14779"/>
                      <a:pt x="1223" y="15104"/>
                    </a:cubicBezTo>
                    <a:cubicBezTo>
                      <a:pt x="1426" y="15591"/>
                      <a:pt x="1223" y="15753"/>
                      <a:pt x="1223" y="16241"/>
                    </a:cubicBezTo>
                    <a:cubicBezTo>
                      <a:pt x="1223" y="16241"/>
                      <a:pt x="1426" y="16403"/>
                      <a:pt x="1426" y="16403"/>
                    </a:cubicBezTo>
                    <a:cubicBezTo>
                      <a:pt x="1426" y="16565"/>
                      <a:pt x="1426" y="16565"/>
                      <a:pt x="1426" y="16565"/>
                    </a:cubicBezTo>
                    <a:cubicBezTo>
                      <a:pt x="1223" y="16728"/>
                      <a:pt x="1223" y="16728"/>
                      <a:pt x="1223" y="17053"/>
                    </a:cubicBezTo>
                    <a:cubicBezTo>
                      <a:pt x="1223" y="17215"/>
                      <a:pt x="1426" y="17702"/>
                      <a:pt x="1223" y="18027"/>
                    </a:cubicBezTo>
                    <a:cubicBezTo>
                      <a:pt x="1223" y="18189"/>
                      <a:pt x="1019" y="18514"/>
                      <a:pt x="1019" y="18677"/>
                    </a:cubicBezTo>
                    <a:close/>
                  </a:path>
                </a:pathLst>
              </a:custGeom>
              <a:solidFill>
                <a:srgbClr val="EBF1DE"/>
              </a:solidFill>
              <a:ln w="3175" cap="rnd">
                <a:solidFill>
                  <a:srgbClr val="9EAD6E"/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 sz="1300"/>
                </a:pPr>
                <a:endParaRPr/>
              </a:p>
            </p:txBody>
          </p:sp>
          <p:sp>
            <p:nvSpPr>
              <p:cNvPr id="197" name="Freeform 151"/>
              <p:cNvSpPr/>
              <p:nvPr/>
            </p:nvSpPr>
            <p:spPr>
              <a:xfrm>
                <a:off x="2504990" y="2090779"/>
                <a:ext cx="365558" cy="43525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8670" y="19938"/>
                    </a:moveTo>
                    <a:cubicBezTo>
                      <a:pt x="8670" y="19938"/>
                      <a:pt x="8518" y="19172"/>
                      <a:pt x="8823" y="19044"/>
                    </a:cubicBezTo>
                    <a:cubicBezTo>
                      <a:pt x="9279" y="18916"/>
                      <a:pt x="9127" y="18660"/>
                      <a:pt x="8975" y="18405"/>
                    </a:cubicBezTo>
                    <a:cubicBezTo>
                      <a:pt x="8823" y="18277"/>
                      <a:pt x="9127" y="17893"/>
                      <a:pt x="9127" y="17893"/>
                    </a:cubicBezTo>
                    <a:cubicBezTo>
                      <a:pt x="9127" y="17893"/>
                      <a:pt x="9279" y="17510"/>
                      <a:pt x="9583" y="17510"/>
                    </a:cubicBezTo>
                    <a:cubicBezTo>
                      <a:pt x="9735" y="17382"/>
                      <a:pt x="9887" y="17510"/>
                      <a:pt x="9887" y="17510"/>
                    </a:cubicBezTo>
                    <a:cubicBezTo>
                      <a:pt x="9887" y="17510"/>
                      <a:pt x="10039" y="16871"/>
                      <a:pt x="10192" y="16615"/>
                    </a:cubicBezTo>
                    <a:cubicBezTo>
                      <a:pt x="10344" y="16360"/>
                      <a:pt x="10344" y="16232"/>
                      <a:pt x="10648" y="16104"/>
                    </a:cubicBezTo>
                    <a:cubicBezTo>
                      <a:pt x="10952" y="15976"/>
                      <a:pt x="11408" y="15721"/>
                      <a:pt x="11713" y="15721"/>
                    </a:cubicBezTo>
                    <a:cubicBezTo>
                      <a:pt x="11865" y="15849"/>
                      <a:pt x="12321" y="15465"/>
                      <a:pt x="12321" y="15209"/>
                    </a:cubicBezTo>
                    <a:cubicBezTo>
                      <a:pt x="12321" y="15082"/>
                      <a:pt x="12321" y="14826"/>
                      <a:pt x="12625" y="14570"/>
                    </a:cubicBezTo>
                    <a:cubicBezTo>
                      <a:pt x="13082" y="14315"/>
                      <a:pt x="13386" y="14443"/>
                      <a:pt x="13386" y="14187"/>
                    </a:cubicBezTo>
                    <a:cubicBezTo>
                      <a:pt x="13386" y="13931"/>
                      <a:pt x="13538" y="13420"/>
                      <a:pt x="13842" y="13420"/>
                    </a:cubicBezTo>
                    <a:cubicBezTo>
                      <a:pt x="14299" y="13420"/>
                      <a:pt x="14603" y="13292"/>
                      <a:pt x="14603" y="13037"/>
                    </a:cubicBezTo>
                    <a:cubicBezTo>
                      <a:pt x="14603" y="12781"/>
                      <a:pt x="14907" y="12653"/>
                      <a:pt x="15059" y="12909"/>
                    </a:cubicBezTo>
                    <a:cubicBezTo>
                      <a:pt x="15211" y="13037"/>
                      <a:pt x="15363" y="12781"/>
                      <a:pt x="15515" y="12909"/>
                    </a:cubicBezTo>
                    <a:cubicBezTo>
                      <a:pt x="15820" y="13037"/>
                      <a:pt x="15972" y="13292"/>
                      <a:pt x="15972" y="13292"/>
                    </a:cubicBezTo>
                    <a:cubicBezTo>
                      <a:pt x="16124" y="13420"/>
                      <a:pt x="16124" y="13420"/>
                      <a:pt x="16124" y="13420"/>
                    </a:cubicBezTo>
                    <a:cubicBezTo>
                      <a:pt x="16276" y="13164"/>
                      <a:pt x="16276" y="13164"/>
                      <a:pt x="16276" y="13164"/>
                    </a:cubicBezTo>
                    <a:cubicBezTo>
                      <a:pt x="16276" y="13164"/>
                      <a:pt x="16885" y="13164"/>
                      <a:pt x="17189" y="13037"/>
                    </a:cubicBezTo>
                    <a:cubicBezTo>
                      <a:pt x="17341" y="12909"/>
                      <a:pt x="18101" y="12909"/>
                      <a:pt x="18558" y="12781"/>
                    </a:cubicBezTo>
                    <a:cubicBezTo>
                      <a:pt x="19014" y="12781"/>
                      <a:pt x="20231" y="12270"/>
                      <a:pt x="20231" y="12270"/>
                    </a:cubicBezTo>
                    <a:cubicBezTo>
                      <a:pt x="20992" y="12270"/>
                      <a:pt x="20992" y="12270"/>
                      <a:pt x="20992" y="12270"/>
                    </a:cubicBezTo>
                    <a:cubicBezTo>
                      <a:pt x="20992" y="12270"/>
                      <a:pt x="21144" y="12270"/>
                      <a:pt x="21144" y="12014"/>
                    </a:cubicBezTo>
                    <a:cubicBezTo>
                      <a:pt x="21144" y="11759"/>
                      <a:pt x="21144" y="11375"/>
                      <a:pt x="21144" y="11375"/>
                    </a:cubicBezTo>
                    <a:cubicBezTo>
                      <a:pt x="21600" y="11120"/>
                      <a:pt x="21600" y="11120"/>
                      <a:pt x="21600" y="11120"/>
                    </a:cubicBezTo>
                    <a:cubicBezTo>
                      <a:pt x="21448" y="7924"/>
                      <a:pt x="21448" y="7924"/>
                      <a:pt x="21448" y="7924"/>
                    </a:cubicBezTo>
                    <a:cubicBezTo>
                      <a:pt x="21448" y="7924"/>
                      <a:pt x="20079" y="8308"/>
                      <a:pt x="20079" y="8180"/>
                    </a:cubicBezTo>
                    <a:cubicBezTo>
                      <a:pt x="20231" y="8052"/>
                      <a:pt x="20231" y="7796"/>
                      <a:pt x="20079" y="7541"/>
                    </a:cubicBezTo>
                    <a:cubicBezTo>
                      <a:pt x="19927" y="7285"/>
                      <a:pt x="19927" y="7413"/>
                      <a:pt x="20079" y="6902"/>
                    </a:cubicBezTo>
                    <a:cubicBezTo>
                      <a:pt x="20231" y="6391"/>
                      <a:pt x="19927" y="6518"/>
                      <a:pt x="19623" y="6263"/>
                    </a:cubicBezTo>
                    <a:cubicBezTo>
                      <a:pt x="19318" y="6135"/>
                      <a:pt x="19014" y="6135"/>
                      <a:pt x="18710" y="5879"/>
                    </a:cubicBezTo>
                    <a:cubicBezTo>
                      <a:pt x="18254" y="5751"/>
                      <a:pt x="18254" y="5368"/>
                      <a:pt x="18254" y="5368"/>
                    </a:cubicBezTo>
                    <a:cubicBezTo>
                      <a:pt x="9887" y="0"/>
                      <a:pt x="9887" y="0"/>
                      <a:pt x="9887" y="0"/>
                    </a:cubicBezTo>
                    <a:cubicBezTo>
                      <a:pt x="7606" y="128"/>
                      <a:pt x="7606" y="128"/>
                      <a:pt x="7606" y="128"/>
                    </a:cubicBezTo>
                    <a:cubicBezTo>
                      <a:pt x="8366" y="11375"/>
                      <a:pt x="8366" y="11375"/>
                      <a:pt x="8366" y="11375"/>
                    </a:cubicBezTo>
                    <a:cubicBezTo>
                      <a:pt x="8366" y="11375"/>
                      <a:pt x="9127" y="11247"/>
                      <a:pt x="8823" y="11759"/>
                    </a:cubicBezTo>
                    <a:cubicBezTo>
                      <a:pt x="8670" y="12270"/>
                      <a:pt x="8518" y="12398"/>
                      <a:pt x="8518" y="12398"/>
                    </a:cubicBezTo>
                    <a:cubicBezTo>
                      <a:pt x="3651" y="12525"/>
                      <a:pt x="3651" y="12525"/>
                      <a:pt x="3651" y="12525"/>
                    </a:cubicBezTo>
                    <a:cubicBezTo>
                      <a:pt x="3651" y="12525"/>
                      <a:pt x="3499" y="12142"/>
                      <a:pt x="3194" y="12142"/>
                    </a:cubicBezTo>
                    <a:cubicBezTo>
                      <a:pt x="2890" y="12270"/>
                      <a:pt x="2890" y="12525"/>
                      <a:pt x="3042" y="12781"/>
                    </a:cubicBezTo>
                    <a:cubicBezTo>
                      <a:pt x="3346" y="13037"/>
                      <a:pt x="2738" y="12909"/>
                      <a:pt x="2738" y="12909"/>
                    </a:cubicBezTo>
                    <a:cubicBezTo>
                      <a:pt x="2738" y="12909"/>
                      <a:pt x="2434" y="13037"/>
                      <a:pt x="1977" y="12909"/>
                    </a:cubicBezTo>
                    <a:cubicBezTo>
                      <a:pt x="1521" y="12781"/>
                      <a:pt x="1217" y="12781"/>
                      <a:pt x="1065" y="12781"/>
                    </a:cubicBezTo>
                    <a:cubicBezTo>
                      <a:pt x="761" y="12781"/>
                      <a:pt x="1065" y="12909"/>
                      <a:pt x="761" y="13164"/>
                    </a:cubicBezTo>
                    <a:cubicBezTo>
                      <a:pt x="608" y="13548"/>
                      <a:pt x="913" y="13804"/>
                      <a:pt x="608" y="13931"/>
                    </a:cubicBezTo>
                    <a:cubicBezTo>
                      <a:pt x="456" y="14187"/>
                      <a:pt x="152" y="14059"/>
                      <a:pt x="152" y="14059"/>
                    </a:cubicBezTo>
                    <a:cubicBezTo>
                      <a:pt x="152" y="14059"/>
                      <a:pt x="0" y="14698"/>
                      <a:pt x="152" y="14698"/>
                    </a:cubicBezTo>
                    <a:cubicBezTo>
                      <a:pt x="456" y="14826"/>
                      <a:pt x="0" y="15721"/>
                      <a:pt x="0" y="15721"/>
                    </a:cubicBezTo>
                    <a:cubicBezTo>
                      <a:pt x="0" y="15721"/>
                      <a:pt x="0" y="15976"/>
                      <a:pt x="152" y="16104"/>
                    </a:cubicBezTo>
                    <a:cubicBezTo>
                      <a:pt x="456" y="16360"/>
                      <a:pt x="608" y="16360"/>
                      <a:pt x="608" y="16615"/>
                    </a:cubicBezTo>
                    <a:cubicBezTo>
                      <a:pt x="608" y="16743"/>
                      <a:pt x="761" y="17382"/>
                      <a:pt x="761" y="17382"/>
                    </a:cubicBezTo>
                    <a:cubicBezTo>
                      <a:pt x="761" y="17893"/>
                      <a:pt x="761" y="17893"/>
                      <a:pt x="761" y="17893"/>
                    </a:cubicBezTo>
                    <a:cubicBezTo>
                      <a:pt x="1217" y="17893"/>
                      <a:pt x="1217" y="17893"/>
                      <a:pt x="1217" y="17893"/>
                    </a:cubicBezTo>
                    <a:cubicBezTo>
                      <a:pt x="1217" y="17893"/>
                      <a:pt x="1369" y="17638"/>
                      <a:pt x="1673" y="17638"/>
                    </a:cubicBezTo>
                    <a:cubicBezTo>
                      <a:pt x="1977" y="17766"/>
                      <a:pt x="1977" y="18021"/>
                      <a:pt x="2130" y="17893"/>
                    </a:cubicBezTo>
                    <a:cubicBezTo>
                      <a:pt x="2434" y="17893"/>
                      <a:pt x="2586" y="17510"/>
                      <a:pt x="2586" y="17510"/>
                    </a:cubicBezTo>
                    <a:cubicBezTo>
                      <a:pt x="2586" y="17510"/>
                      <a:pt x="2738" y="17893"/>
                      <a:pt x="3194" y="17766"/>
                    </a:cubicBezTo>
                    <a:cubicBezTo>
                      <a:pt x="3651" y="17638"/>
                      <a:pt x="3803" y="17766"/>
                      <a:pt x="3803" y="17766"/>
                    </a:cubicBezTo>
                    <a:cubicBezTo>
                      <a:pt x="3803" y="17766"/>
                      <a:pt x="3955" y="18149"/>
                      <a:pt x="3955" y="18405"/>
                    </a:cubicBezTo>
                    <a:cubicBezTo>
                      <a:pt x="3955" y="18788"/>
                      <a:pt x="3499" y="19044"/>
                      <a:pt x="3803" y="19172"/>
                    </a:cubicBezTo>
                    <a:cubicBezTo>
                      <a:pt x="3955" y="19172"/>
                      <a:pt x="4107" y="19555"/>
                      <a:pt x="4107" y="19683"/>
                    </a:cubicBezTo>
                    <a:cubicBezTo>
                      <a:pt x="4107" y="19938"/>
                      <a:pt x="4563" y="19811"/>
                      <a:pt x="4563" y="19811"/>
                    </a:cubicBezTo>
                    <a:cubicBezTo>
                      <a:pt x="3651" y="20322"/>
                      <a:pt x="3651" y="20322"/>
                      <a:pt x="3651" y="20322"/>
                    </a:cubicBezTo>
                    <a:cubicBezTo>
                      <a:pt x="3651" y="20322"/>
                      <a:pt x="3651" y="20578"/>
                      <a:pt x="3955" y="20578"/>
                    </a:cubicBezTo>
                    <a:cubicBezTo>
                      <a:pt x="4259" y="20578"/>
                      <a:pt x="4259" y="20194"/>
                      <a:pt x="4411" y="20578"/>
                    </a:cubicBezTo>
                    <a:cubicBezTo>
                      <a:pt x="4563" y="20833"/>
                      <a:pt x="4868" y="20450"/>
                      <a:pt x="5172" y="20833"/>
                    </a:cubicBezTo>
                    <a:cubicBezTo>
                      <a:pt x="5324" y="21089"/>
                      <a:pt x="5476" y="21344"/>
                      <a:pt x="5628" y="21344"/>
                    </a:cubicBezTo>
                    <a:cubicBezTo>
                      <a:pt x="5932" y="21344"/>
                      <a:pt x="6085" y="21600"/>
                      <a:pt x="6085" y="21600"/>
                    </a:cubicBezTo>
                    <a:cubicBezTo>
                      <a:pt x="6085" y="21600"/>
                      <a:pt x="6237" y="21344"/>
                      <a:pt x="6693" y="21089"/>
                    </a:cubicBezTo>
                    <a:cubicBezTo>
                      <a:pt x="6997" y="20961"/>
                      <a:pt x="6997" y="21344"/>
                      <a:pt x="6997" y="21344"/>
                    </a:cubicBezTo>
                    <a:cubicBezTo>
                      <a:pt x="7149" y="20705"/>
                      <a:pt x="7149" y="20705"/>
                      <a:pt x="7149" y="20705"/>
                    </a:cubicBezTo>
                    <a:cubicBezTo>
                      <a:pt x="7454" y="20450"/>
                      <a:pt x="7454" y="20450"/>
                      <a:pt x="7454" y="20450"/>
                    </a:cubicBezTo>
                    <a:cubicBezTo>
                      <a:pt x="7454" y="20450"/>
                      <a:pt x="7758" y="20961"/>
                      <a:pt x="8062" y="20833"/>
                    </a:cubicBezTo>
                    <a:cubicBezTo>
                      <a:pt x="8518" y="20705"/>
                      <a:pt x="8366" y="20322"/>
                      <a:pt x="8366" y="20322"/>
                    </a:cubicBezTo>
                    <a:lnTo>
                      <a:pt x="8670" y="19938"/>
                    </a:lnTo>
                    <a:close/>
                  </a:path>
                </a:pathLst>
              </a:custGeom>
              <a:solidFill>
                <a:srgbClr val="EBF1DE"/>
              </a:solidFill>
              <a:ln w="3175" cap="flat">
                <a:solidFill>
                  <a:srgbClr val="9EAD6E"/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 sz="1300"/>
                </a:pPr>
                <a:endParaRPr/>
              </a:p>
            </p:txBody>
          </p:sp>
          <p:sp>
            <p:nvSpPr>
              <p:cNvPr id="198" name="Freeform 152"/>
              <p:cNvSpPr/>
              <p:nvPr/>
            </p:nvSpPr>
            <p:spPr>
              <a:xfrm>
                <a:off x="2504990" y="2090779"/>
                <a:ext cx="365558" cy="43525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8670" y="19938"/>
                    </a:moveTo>
                    <a:cubicBezTo>
                      <a:pt x="8670" y="19938"/>
                      <a:pt x="8518" y="19172"/>
                      <a:pt x="8823" y="19044"/>
                    </a:cubicBezTo>
                    <a:cubicBezTo>
                      <a:pt x="9279" y="18916"/>
                      <a:pt x="9127" y="18660"/>
                      <a:pt x="8975" y="18405"/>
                    </a:cubicBezTo>
                    <a:cubicBezTo>
                      <a:pt x="8823" y="18277"/>
                      <a:pt x="9127" y="17893"/>
                      <a:pt x="9127" y="17893"/>
                    </a:cubicBezTo>
                    <a:cubicBezTo>
                      <a:pt x="9127" y="17893"/>
                      <a:pt x="9279" y="17510"/>
                      <a:pt x="9583" y="17510"/>
                    </a:cubicBezTo>
                    <a:cubicBezTo>
                      <a:pt x="9735" y="17382"/>
                      <a:pt x="9887" y="17510"/>
                      <a:pt x="9887" y="17510"/>
                    </a:cubicBezTo>
                    <a:cubicBezTo>
                      <a:pt x="9887" y="17510"/>
                      <a:pt x="10039" y="16871"/>
                      <a:pt x="10192" y="16615"/>
                    </a:cubicBezTo>
                    <a:cubicBezTo>
                      <a:pt x="10344" y="16360"/>
                      <a:pt x="10344" y="16232"/>
                      <a:pt x="10648" y="16104"/>
                    </a:cubicBezTo>
                    <a:cubicBezTo>
                      <a:pt x="10952" y="15976"/>
                      <a:pt x="11408" y="15721"/>
                      <a:pt x="11713" y="15721"/>
                    </a:cubicBezTo>
                    <a:cubicBezTo>
                      <a:pt x="11865" y="15849"/>
                      <a:pt x="12321" y="15465"/>
                      <a:pt x="12321" y="15209"/>
                    </a:cubicBezTo>
                    <a:cubicBezTo>
                      <a:pt x="12321" y="15082"/>
                      <a:pt x="12321" y="14826"/>
                      <a:pt x="12625" y="14570"/>
                    </a:cubicBezTo>
                    <a:cubicBezTo>
                      <a:pt x="13082" y="14315"/>
                      <a:pt x="13386" y="14443"/>
                      <a:pt x="13386" y="14187"/>
                    </a:cubicBezTo>
                    <a:cubicBezTo>
                      <a:pt x="13386" y="13931"/>
                      <a:pt x="13538" y="13420"/>
                      <a:pt x="13842" y="13420"/>
                    </a:cubicBezTo>
                    <a:cubicBezTo>
                      <a:pt x="14299" y="13420"/>
                      <a:pt x="14603" y="13292"/>
                      <a:pt x="14603" y="13037"/>
                    </a:cubicBezTo>
                    <a:cubicBezTo>
                      <a:pt x="14603" y="12781"/>
                      <a:pt x="14907" y="12653"/>
                      <a:pt x="15059" y="12909"/>
                    </a:cubicBezTo>
                    <a:cubicBezTo>
                      <a:pt x="15211" y="13037"/>
                      <a:pt x="15363" y="12781"/>
                      <a:pt x="15515" y="12909"/>
                    </a:cubicBezTo>
                    <a:cubicBezTo>
                      <a:pt x="15820" y="13037"/>
                      <a:pt x="15972" y="13292"/>
                      <a:pt x="15972" y="13292"/>
                    </a:cubicBezTo>
                    <a:cubicBezTo>
                      <a:pt x="16124" y="13420"/>
                      <a:pt x="16124" y="13420"/>
                      <a:pt x="16124" y="13420"/>
                    </a:cubicBezTo>
                    <a:cubicBezTo>
                      <a:pt x="16276" y="13164"/>
                      <a:pt x="16276" y="13164"/>
                      <a:pt x="16276" y="13164"/>
                    </a:cubicBezTo>
                    <a:cubicBezTo>
                      <a:pt x="16276" y="13164"/>
                      <a:pt x="16885" y="13164"/>
                      <a:pt x="17189" y="13037"/>
                    </a:cubicBezTo>
                    <a:cubicBezTo>
                      <a:pt x="17341" y="12909"/>
                      <a:pt x="18101" y="12909"/>
                      <a:pt x="18558" y="12781"/>
                    </a:cubicBezTo>
                    <a:cubicBezTo>
                      <a:pt x="19014" y="12781"/>
                      <a:pt x="20231" y="12270"/>
                      <a:pt x="20231" y="12270"/>
                    </a:cubicBezTo>
                    <a:cubicBezTo>
                      <a:pt x="20992" y="12270"/>
                      <a:pt x="20992" y="12270"/>
                      <a:pt x="20992" y="12270"/>
                    </a:cubicBezTo>
                    <a:cubicBezTo>
                      <a:pt x="20992" y="12270"/>
                      <a:pt x="21144" y="12270"/>
                      <a:pt x="21144" y="12014"/>
                    </a:cubicBezTo>
                    <a:cubicBezTo>
                      <a:pt x="21144" y="11759"/>
                      <a:pt x="21144" y="11375"/>
                      <a:pt x="21144" y="11375"/>
                    </a:cubicBezTo>
                    <a:cubicBezTo>
                      <a:pt x="21600" y="11120"/>
                      <a:pt x="21600" y="11120"/>
                      <a:pt x="21600" y="11120"/>
                    </a:cubicBezTo>
                    <a:cubicBezTo>
                      <a:pt x="21448" y="7924"/>
                      <a:pt x="21448" y="7924"/>
                      <a:pt x="21448" y="7924"/>
                    </a:cubicBezTo>
                    <a:cubicBezTo>
                      <a:pt x="21448" y="7924"/>
                      <a:pt x="20079" y="8308"/>
                      <a:pt x="20079" y="8180"/>
                    </a:cubicBezTo>
                    <a:cubicBezTo>
                      <a:pt x="20231" y="8052"/>
                      <a:pt x="20231" y="7796"/>
                      <a:pt x="20079" y="7541"/>
                    </a:cubicBezTo>
                    <a:cubicBezTo>
                      <a:pt x="19927" y="7285"/>
                      <a:pt x="19927" y="7413"/>
                      <a:pt x="20079" y="6902"/>
                    </a:cubicBezTo>
                    <a:cubicBezTo>
                      <a:pt x="20231" y="6391"/>
                      <a:pt x="19927" y="6518"/>
                      <a:pt x="19623" y="6263"/>
                    </a:cubicBezTo>
                    <a:cubicBezTo>
                      <a:pt x="19318" y="6135"/>
                      <a:pt x="19014" y="6135"/>
                      <a:pt x="18710" y="5879"/>
                    </a:cubicBezTo>
                    <a:cubicBezTo>
                      <a:pt x="18254" y="5751"/>
                      <a:pt x="18254" y="5368"/>
                      <a:pt x="18254" y="5368"/>
                    </a:cubicBezTo>
                    <a:cubicBezTo>
                      <a:pt x="9887" y="0"/>
                      <a:pt x="9887" y="0"/>
                      <a:pt x="9887" y="0"/>
                    </a:cubicBezTo>
                    <a:cubicBezTo>
                      <a:pt x="7606" y="128"/>
                      <a:pt x="7606" y="128"/>
                      <a:pt x="7606" y="128"/>
                    </a:cubicBezTo>
                    <a:cubicBezTo>
                      <a:pt x="8366" y="11375"/>
                      <a:pt x="8366" y="11375"/>
                      <a:pt x="8366" y="11375"/>
                    </a:cubicBezTo>
                    <a:cubicBezTo>
                      <a:pt x="8366" y="11375"/>
                      <a:pt x="9127" y="11247"/>
                      <a:pt x="8823" y="11759"/>
                    </a:cubicBezTo>
                    <a:cubicBezTo>
                      <a:pt x="8670" y="12270"/>
                      <a:pt x="8518" y="12398"/>
                      <a:pt x="8518" y="12398"/>
                    </a:cubicBezTo>
                    <a:cubicBezTo>
                      <a:pt x="3651" y="12525"/>
                      <a:pt x="3651" y="12525"/>
                      <a:pt x="3651" y="12525"/>
                    </a:cubicBezTo>
                    <a:cubicBezTo>
                      <a:pt x="3651" y="12525"/>
                      <a:pt x="3499" y="12142"/>
                      <a:pt x="3194" y="12142"/>
                    </a:cubicBezTo>
                    <a:cubicBezTo>
                      <a:pt x="2890" y="12270"/>
                      <a:pt x="2890" y="12525"/>
                      <a:pt x="3042" y="12781"/>
                    </a:cubicBezTo>
                    <a:cubicBezTo>
                      <a:pt x="3346" y="13037"/>
                      <a:pt x="2738" y="12909"/>
                      <a:pt x="2738" y="12909"/>
                    </a:cubicBezTo>
                    <a:cubicBezTo>
                      <a:pt x="2738" y="12909"/>
                      <a:pt x="2434" y="13037"/>
                      <a:pt x="1977" y="12909"/>
                    </a:cubicBezTo>
                    <a:cubicBezTo>
                      <a:pt x="1521" y="12781"/>
                      <a:pt x="1217" y="12781"/>
                      <a:pt x="1065" y="12781"/>
                    </a:cubicBezTo>
                    <a:cubicBezTo>
                      <a:pt x="761" y="12781"/>
                      <a:pt x="1065" y="12909"/>
                      <a:pt x="761" y="13164"/>
                    </a:cubicBezTo>
                    <a:cubicBezTo>
                      <a:pt x="608" y="13548"/>
                      <a:pt x="913" y="13804"/>
                      <a:pt x="608" y="13931"/>
                    </a:cubicBezTo>
                    <a:cubicBezTo>
                      <a:pt x="456" y="14187"/>
                      <a:pt x="152" y="14059"/>
                      <a:pt x="152" y="14059"/>
                    </a:cubicBezTo>
                    <a:cubicBezTo>
                      <a:pt x="152" y="14059"/>
                      <a:pt x="0" y="14698"/>
                      <a:pt x="152" y="14698"/>
                    </a:cubicBezTo>
                    <a:cubicBezTo>
                      <a:pt x="456" y="14826"/>
                      <a:pt x="0" y="15721"/>
                      <a:pt x="0" y="15721"/>
                    </a:cubicBezTo>
                    <a:cubicBezTo>
                      <a:pt x="0" y="15721"/>
                      <a:pt x="0" y="15976"/>
                      <a:pt x="152" y="16104"/>
                    </a:cubicBezTo>
                    <a:cubicBezTo>
                      <a:pt x="456" y="16360"/>
                      <a:pt x="608" y="16360"/>
                      <a:pt x="608" y="16615"/>
                    </a:cubicBezTo>
                    <a:cubicBezTo>
                      <a:pt x="608" y="16743"/>
                      <a:pt x="761" y="17382"/>
                      <a:pt x="761" y="17382"/>
                    </a:cubicBezTo>
                    <a:cubicBezTo>
                      <a:pt x="761" y="17893"/>
                      <a:pt x="761" y="17893"/>
                      <a:pt x="761" y="17893"/>
                    </a:cubicBezTo>
                    <a:cubicBezTo>
                      <a:pt x="1217" y="17893"/>
                      <a:pt x="1217" y="17893"/>
                      <a:pt x="1217" y="17893"/>
                    </a:cubicBezTo>
                    <a:cubicBezTo>
                      <a:pt x="1217" y="17893"/>
                      <a:pt x="1369" y="17638"/>
                      <a:pt x="1673" y="17638"/>
                    </a:cubicBezTo>
                    <a:cubicBezTo>
                      <a:pt x="1977" y="17766"/>
                      <a:pt x="1977" y="18021"/>
                      <a:pt x="2130" y="17893"/>
                    </a:cubicBezTo>
                    <a:cubicBezTo>
                      <a:pt x="2434" y="17893"/>
                      <a:pt x="2586" y="17510"/>
                      <a:pt x="2586" y="17510"/>
                    </a:cubicBezTo>
                    <a:cubicBezTo>
                      <a:pt x="2586" y="17510"/>
                      <a:pt x="2738" y="17893"/>
                      <a:pt x="3194" y="17766"/>
                    </a:cubicBezTo>
                    <a:cubicBezTo>
                      <a:pt x="3651" y="17638"/>
                      <a:pt x="3803" y="17766"/>
                      <a:pt x="3803" y="17766"/>
                    </a:cubicBezTo>
                    <a:cubicBezTo>
                      <a:pt x="3803" y="17766"/>
                      <a:pt x="3955" y="18149"/>
                      <a:pt x="3955" y="18405"/>
                    </a:cubicBezTo>
                    <a:cubicBezTo>
                      <a:pt x="3955" y="18788"/>
                      <a:pt x="3499" y="19044"/>
                      <a:pt x="3803" y="19172"/>
                    </a:cubicBezTo>
                    <a:cubicBezTo>
                      <a:pt x="3955" y="19172"/>
                      <a:pt x="4107" y="19555"/>
                      <a:pt x="4107" y="19683"/>
                    </a:cubicBezTo>
                    <a:cubicBezTo>
                      <a:pt x="4107" y="19938"/>
                      <a:pt x="4563" y="19811"/>
                      <a:pt x="4563" y="19811"/>
                    </a:cubicBezTo>
                    <a:cubicBezTo>
                      <a:pt x="3651" y="20322"/>
                      <a:pt x="3651" y="20322"/>
                      <a:pt x="3651" y="20322"/>
                    </a:cubicBezTo>
                    <a:cubicBezTo>
                      <a:pt x="3651" y="20322"/>
                      <a:pt x="3651" y="20578"/>
                      <a:pt x="3955" y="20578"/>
                    </a:cubicBezTo>
                    <a:cubicBezTo>
                      <a:pt x="4259" y="20578"/>
                      <a:pt x="4259" y="20194"/>
                      <a:pt x="4411" y="20578"/>
                    </a:cubicBezTo>
                    <a:cubicBezTo>
                      <a:pt x="4563" y="20833"/>
                      <a:pt x="4868" y="20450"/>
                      <a:pt x="5172" y="20833"/>
                    </a:cubicBezTo>
                    <a:cubicBezTo>
                      <a:pt x="5324" y="21089"/>
                      <a:pt x="5476" y="21344"/>
                      <a:pt x="5628" y="21344"/>
                    </a:cubicBezTo>
                    <a:cubicBezTo>
                      <a:pt x="5932" y="21344"/>
                      <a:pt x="6085" y="21600"/>
                      <a:pt x="6085" y="21600"/>
                    </a:cubicBezTo>
                    <a:cubicBezTo>
                      <a:pt x="6085" y="21600"/>
                      <a:pt x="6237" y="21344"/>
                      <a:pt x="6693" y="21089"/>
                    </a:cubicBezTo>
                    <a:cubicBezTo>
                      <a:pt x="6997" y="20961"/>
                      <a:pt x="6997" y="21344"/>
                      <a:pt x="6997" y="21344"/>
                    </a:cubicBezTo>
                    <a:cubicBezTo>
                      <a:pt x="7149" y="20705"/>
                      <a:pt x="7149" y="20705"/>
                      <a:pt x="7149" y="20705"/>
                    </a:cubicBezTo>
                    <a:cubicBezTo>
                      <a:pt x="7454" y="20450"/>
                      <a:pt x="7454" y="20450"/>
                      <a:pt x="7454" y="20450"/>
                    </a:cubicBezTo>
                    <a:cubicBezTo>
                      <a:pt x="7454" y="20450"/>
                      <a:pt x="7758" y="20961"/>
                      <a:pt x="8062" y="20833"/>
                    </a:cubicBezTo>
                    <a:cubicBezTo>
                      <a:pt x="8518" y="20705"/>
                      <a:pt x="8366" y="20322"/>
                      <a:pt x="8366" y="20322"/>
                    </a:cubicBezTo>
                    <a:lnTo>
                      <a:pt x="8670" y="19938"/>
                    </a:lnTo>
                    <a:close/>
                  </a:path>
                </a:pathLst>
              </a:custGeom>
              <a:solidFill>
                <a:srgbClr val="EBF1DE"/>
              </a:solidFill>
              <a:ln w="3175" cap="rnd">
                <a:solidFill>
                  <a:srgbClr val="9EAD6E"/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 sz="1300"/>
                </a:pPr>
                <a:endParaRPr/>
              </a:p>
            </p:txBody>
          </p:sp>
          <p:sp>
            <p:nvSpPr>
              <p:cNvPr id="199" name="Freeform 153"/>
              <p:cNvSpPr/>
              <p:nvPr/>
            </p:nvSpPr>
            <p:spPr>
              <a:xfrm>
                <a:off x="5011295" y="2603612"/>
                <a:ext cx="411582" cy="1709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17345"/>
                    </a:moveTo>
                    <a:cubicBezTo>
                      <a:pt x="10800" y="18982"/>
                      <a:pt x="10800" y="18982"/>
                      <a:pt x="10800" y="18982"/>
                    </a:cubicBezTo>
                    <a:cubicBezTo>
                      <a:pt x="10935" y="20291"/>
                      <a:pt x="10935" y="20291"/>
                      <a:pt x="10935" y="20291"/>
                    </a:cubicBezTo>
                    <a:cubicBezTo>
                      <a:pt x="11340" y="20618"/>
                      <a:pt x="11340" y="20618"/>
                      <a:pt x="11340" y="20618"/>
                    </a:cubicBezTo>
                    <a:cubicBezTo>
                      <a:pt x="11745" y="21273"/>
                      <a:pt x="11745" y="21273"/>
                      <a:pt x="11745" y="21273"/>
                    </a:cubicBezTo>
                    <a:cubicBezTo>
                      <a:pt x="12285" y="21600"/>
                      <a:pt x="12285" y="21600"/>
                      <a:pt x="12285" y="21600"/>
                    </a:cubicBezTo>
                    <a:cubicBezTo>
                      <a:pt x="12960" y="21273"/>
                      <a:pt x="12960" y="21273"/>
                      <a:pt x="12960" y="21273"/>
                    </a:cubicBezTo>
                    <a:cubicBezTo>
                      <a:pt x="13500" y="20945"/>
                      <a:pt x="13500" y="20945"/>
                      <a:pt x="13500" y="20945"/>
                    </a:cubicBezTo>
                    <a:cubicBezTo>
                      <a:pt x="13770" y="20291"/>
                      <a:pt x="13770" y="20291"/>
                      <a:pt x="13770" y="20291"/>
                    </a:cubicBezTo>
                    <a:cubicBezTo>
                      <a:pt x="14445" y="19964"/>
                      <a:pt x="14445" y="19964"/>
                      <a:pt x="14445" y="19964"/>
                    </a:cubicBezTo>
                    <a:cubicBezTo>
                      <a:pt x="14715" y="20291"/>
                      <a:pt x="14715" y="20291"/>
                      <a:pt x="14715" y="20291"/>
                    </a:cubicBezTo>
                    <a:cubicBezTo>
                      <a:pt x="15390" y="20291"/>
                      <a:pt x="15390" y="20291"/>
                      <a:pt x="15390" y="20291"/>
                    </a:cubicBezTo>
                    <a:cubicBezTo>
                      <a:pt x="15930" y="19636"/>
                      <a:pt x="15930" y="19636"/>
                      <a:pt x="15930" y="19636"/>
                    </a:cubicBezTo>
                    <a:cubicBezTo>
                      <a:pt x="16065" y="18982"/>
                      <a:pt x="16065" y="18982"/>
                      <a:pt x="16065" y="18982"/>
                    </a:cubicBezTo>
                    <a:cubicBezTo>
                      <a:pt x="16335" y="17345"/>
                      <a:pt x="16335" y="17345"/>
                      <a:pt x="16335" y="17345"/>
                    </a:cubicBezTo>
                    <a:cubicBezTo>
                      <a:pt x="16470" y="16364"/>
                      <a:pt x="16470" y="16364"/>
                      <a:pt x="16470" y="16364"/>
                    </a:cubicBezTo>
                    <a:cubicBezTo>
                      <a:pt x="16740" y="16036"/>
                      <a:pt x="16740" y="16036"/>
                      <a:pt x="16740" y="16036"/>
                    </a:cubicBezTo>
                    <a:cubicBezTo>
                      <a:pt x="17010" y="15055"/>
                      <a:pt x="17010" y="15055"/>
                      <a:pt x="17010" y="15055"/>
                    </a:cubicBezTo>
                    <a:cubicBezTo>
                      <a:pt x="17280" y="14400"/>
                      <a:pt x="17280" y="14400"/>
                      <a:pt x="17280" y="14400"/>
                    </a:cubicBezTo>
                    <a:cubicBezTo>
                      <a:pt x="17550" y="13418"/>
                      <a:pt x="17550" y="13418"/>
                      <a:pt x="17550" y="13418"/>
                    </a:cubicBezTo>
                    <a:cubicBezTo>
                      <a:pt x="17685" y="11455"/>
                      <a:pt x="17685" y="11455"/>
                      <a:pt x="17685" y="11455"/>
                    </a:cubicBezTo>
                    <a:cubicBezTo>
                      <a:pt x="17955" y="10473"/>
                      <a:pt x="17955" y="10473"/>
                      <a:pt x="17955" y="10473"/>
                    </a:cubicBezTo>
                    <a:cubicBezTo>
                      <a:pt x="18765" y="10800"/>
                      <a:pt x="18765" y="10800"/>
                      <a:pt x="18765" y="10800"/>
                    </a:cubicBezTo>
                    <a:cubicBezTo>
                      <a:pt x="19440" y="10800"/>
                      <a:pt x="19440" y="10800"/>
                      <a:pt x="19440" y="10800"/>
                    </a:cubicBezTo>
                    <a:cubicBezTo>
                      <a:pt x="19575" y="10473"/>
                      <a:pt x="19575" y="10145"/>
                      <a:pt x="19710" y="9818"/>
                    </a:cubicBezTo>
                    <a:cubicBezTo>
                      <a:pt x="19980" y="10145"/>
                      <a:pt x="20115" y="10145"/>
                      <a:pt x="20385" y="10145"/>
                    </a:cubicBezTo>
                    <a:cubicBezTo>
                      <a:pt x="20385" y="10145"/>
                      <a:pt x="20520" y="9491"/>
                      <a:pt x="20520" y="9491"/>
                    </a:cubicBezTo>
                    <a:cubicBezTo>
                      <a:pt x="20520" y="9491"/>
                      <a:pt x="20655" y="9491"/>
                      <a:pt x="20790" y="9491"/>
                    </a:cubicBezTo>
                    <a:cubicBezTo>
                      <a:pt x="20790" y="9164"/>
                      <a:pt x="20655" y="8836"/>
                      <a:pt x="20790" y="8509"/>
                    </a:cubicBezTo>
                    <a:cubicBezTo>
                      <a:pt x="20655" y="8509"/>
                      <a:pt x="20520" y="8509"/>
                      <a:pt x="20520" y="8182"/>
                    </a:cubicBezTo>
                    <a:cubicBezTo>
                      <a:pt x="20385" y="7855"/>
                      <a:pt x="20655" y="7527"/>
                      <a:pt x="20520" y="7527"/>
                    </a:cubicBezTo>
                    <a:cubicBezTo>
                      <a:pt x="20925" y="7200"/>
                      <a:pt x="21465" y="7527"/>
                      <a:pt x="21600" y="6545"/>
                    </a:cubicBezTo>
                    <a:cubicBezTo>
                      <a:pt x="21600" y="6218"/>
                      <a:pt x="21600" y="6218"/>
                      <a:pt x="21600" y="6218"/>
                    </a:cubicBezTo>
                    <a:cubicBezTo>
                      <a:pt x="21330" y="5564"/>
                      <a:pt x="21195" y="5236"/>
                      <a:pt x="21060" y="4255"/>
                    </a:cubicBezTo>
                    <a:cubicBezTo>
                      <a:pt x="20925" y="4582"/>
                      <a:pt x="20655" y="4582"/>
                      <a:pt x="20520" y="4582"/>
                    </a:cubicBezTo>
                    <a:cubicBezTo>
                      <a:pt x="20520" y="4582"/>
                      <a:pt x="20655" y="3927"/>
                      <a:pt x="20520" y="3600"/>
                    </a:cubicBezTo>
                    <a:cubicBezTo>
                      <a:pt x="20520" y="3600"/>
                      <a:pt x="20385" y="3600"/>
                      <a:pt x="20250" y="3600"/>
                    </a:cubicBezTo>
                    <a:cubicBezTo>
                      <a:pt x="20115" y="3273"/>
                      <a:pt x="20250" y="2291"/>
                      <a:pt x="20385" y="2291"/>
                    </a:cubicBezTo>
                    <a:cubicBezTo>
                      <a:pt x="20250" y="1964"/>
                      <a:pt x="20115" y="1309"/>
                      <a:pt x="20115" y="1309"/>
                    </a:cubicBezTo>
                    <a:cubicBezTo>
                      <a:pt x="19980" y="1309"/>
                      <a:pt x="19845" y="1309"/>
                      <a:pt x="19845" y="1309"/>
                    </a:cubicBezTo>
                    <a:cubicBezTo>
                      <a:pt x="19710" y="1309"/>
                      <a:pt x="19845" y="655"/>
                      <a:pt x="19845" y="327"/>
                    </a:cubicBezTo>
                    <a:cubicBezTo>
                      <a:pt x="19305" y="982"/>
                      <a:pt x="19710" y="655"/>
                      <a:pt x="19575" y="982"/>
                    </a:cubicBezTo>
                    <a:cubicBezTo>
                      <a:pt x="19575" y="982"/>
                      <a:pt x="19305" y="982"/>
                      <a:pt x="19305" y="982"/>
                    </a:cubicBezTo>
                    <a:cubicBezTo>
                      <a:pt x="19170" y="655"/>
                      <a:pt x="19305" y="655"/>
                      <a:pt x="19035" y="327"/>
                    </a:cubicBezTo>
                    <a:cubicBezTo>
                      <a:pt x="19035" y="0"/>
                      <a:pt x="19035" y="0"/>
                      <a:pt x="19035" y="0"/>
                    </a:cubicBezTo>
                    <a:cubicBezTo>
                      <a:pt x="18630" y="2618"/>
                      <a:pt x="18225" y="3927"/>
                      <a:pt x="17415" y="5236"/>
                    </a:cubicBezTo>
                    <a:cubicBezTo>
                      <a:pt x="17550" y="5891"/>
                      <a:pt x="17415" y="5564"/>
                      <a:pt x="17685" y="5564"/>
                    </a:cubicBezTo>
                    <a:cubicBezTo>
                      <a:pt x="17685" y="5564"/>
                      <a:pt x="17685" y="6545"/>
                      <a:pt x="17685" y="6545"/>
                    </a:cubicBezTo>
                    <a:cubicBezTo>
                      <a:pt x="17820" y="6218"/>
                      <a:pt x="17685" y="7527"/>
                      <a:pt x="17280" y="7855"/>
                    </a:cubicBezTo>
                    <a:cubicBezTo>
                      <a:pt x="17550" y="9818"/>
                      <a:pt x="17550" y="9818"/>
                      <a:pt x="17550" y="9818"/>
                    </a:cubicBezTo>
                    <a:cubicBezTo>
                      <a:pt x="17280" y="9818"/>
                      <a:pt x="17280" y="9818"/>
                      <a:pt x="17280" y="9818"/>
                    </a:cubicBezTo>
                    <a:cubicBezTo>
                      <a:pt x="17010" y="9491"/>
                      <a:pt x="17010" y="9491"/>
                      <a:pt x="17010" y="9491"/>
                    </a:cubicBezTo>
                    <a:cubicBezTo>
                      <a:pt x="16875" y="10145"/>
                      <a:pt x="16875" y="10145"/>
                      <a:pt x="16875" y="10145"/>
                    </a:cubicBezTo>
                    <a:cubicBezTo>
                      <a:pt x="16740" y="10473"/>
                      <a:pt x="16740" y="10473"/>
                      <a:pt x="16740" y="10473"/>
                    </a:cubicBezTo>
                    <a:cubicBezTo>
                      <a:pt x="16335" y="10800"/>
                      <a:pt x="16335" y="10800"/>
                      <a:pt x="16335" y="10800"/>
                    </a:cubicBezTo>
                    <a:cubicBezTo>
                      <a:pt x="15795" y="9491"/>
                      <a:pt x="15795" y="9491"/>
                      <a:pt x="15795" y="9491"/>
                    </a:cubicBezTo>
                    <a:cubicBezTo>
                      <a:pt x="15795" y="9491"/>
                      <a:pt x="15795" y="9818"/>
                      <a:pt x="15795" y="10145"/>
                    </a:cubicBezTo>
                    <a:cubicBezTo>
                      <a:pt x="14850" y="14073"/>
                      <a:pt x="14850" y="14073"/>
                      <a:pt x="14850" y="14073"/>
                    </a:cubicBezTo>
                    <a:cubicBezTo>
                      <a:pt x="14715" y="14073"/>
                      <a:pt x="14310" y="13745"/>
                      <a:pt x="14175" y="14073"/>
                    </a:cubicBezTo>
                    <a:cubicBezTo>
                      <a:pt x="13770" y="14073"/>
                      <a:pt x="12825" y="15055"/>
                      <a:pt x="12690" y="15382"/>
                    </a:cubicBezTo>
                    <a:cubicBezTo>
                      <a:pt x="12555" y="16036"/>
                      <a:pt x="12825" y="16691"/>
                      <a:pt x="12825" y="16691"/>
                    </a:cubicBezTo>
                    <a:cubicBezTo>
                      <a:pt x="12690" y="16691"/>
                      <a:pt x="12690" y="16691"/>
                      <a:pt x="12690" y="16691"/>
                    </a:cubicBezTo>
                    <a:cubicBezTo>
                      <a:pt x="12690" y="17345"/>
                      <a:pt x="12690" y="17673"/>
                      <a:pt x="12555" y="18327"/>
                    </a:cubicBezTo>
                    <a:cubicBezTo>
                      <a:pt x="12555" y="18327"/>
                      <a:pt x="12285" y="18327"/>
                      <a:pt x="12285" y="18327"/>
                    </a:cubicBezTo>
                    <a:cubicBezTo>
                      <a:pt x="12285" y="18327"/>
                      <a:pt x="12285" y="19309"/>
                      <a:pt x="12285" y="19309"/>
                    </a:cubicBezTo>
                    <a:cubicBezTo>
                      <a:pt x="11745" y="19636"/>
                      <a:pt x="11880" y="18327"/>
                      <a:pt x="11745" y="18000"/>
                    </a:cubicBezTo>
                    <a:cubicBezTo>
                      <a:pt x="11340" y="17673"/>
                      <a:pt x="11340" y="18655"/>
                      <a:pt x="11070" y="18327"/>
                    </a:cubicBezTo>
                    <a:cubicBezTo>
                      <a:pt x="10935" y="18327"/>
                      <a:pt x="10935" y="18000"/>
                      <a:pt x="10800" y="17673"/>
                    </a:cubicBezTo>
                    <a:lnTo>
                      <a:pt x="10800" y="17345"/>
                    </a:lnTo>
                    <a:close/>
                    <a:moveTo>
                      <a:pt x="0" y="3927"/>
                    </a:moveTo>
                    <a:cubicBezTo>
                      <a:pt x="0" y="4582"/>
                      <a:pt x="270" y="5564"/>
                      <a:pt x="270" y="6218"/>
                    </a:cubicBezTo>
                    <a:cubicBezTo>
                      <a:pt x="270" y="6218"/>
                      <a:pt x="135" y="7200"/>
                      <a:pt x="270" y="7527"/>
                    </a:cubicBezTo>
                    <a:cubicBezTo>
                      <a:pt x="270" y="8182"/>
                      <a:pt x="675" y="9818"/>
                      <a:pt x="675" y="10800"/>
                    </a:cubicBezTo>
                    <a:cubicBezTo>
                      <a:pt x="675" y="11127"/>
                      <a:pt x="540" y="11455"/>
                      <a:pt x="675" y="12109"/>
                    </a:cubicBezTo>
                    <a:cubicBezTo>
                      <a:pt x="675" y="12109"/>
                      <a:pt x="1080" y="12764"/>
                      <a:pt x="1215" y="13418"/>
                    </a:cubicBezTo>
                    <a:cubicBezTo>
                      <a:pt x="1350" y="14073"/>
                      <a:pt x="1215" y="14727"/>
                      <a:pt x="1350" y="15382"/>
                    </a:cubicBezTo>
                    <a:cubicBezTo>
                      <a:pt x="1350" y="16036"/>
                      <a:pt x="2025" y="16691"/>
                      <a:pt x="2295" y="17018"/>
                    </a:cubicBezTo>
                    <a:cubicBezTo>
                      <a:pt x="2430" y="17018"/>
                      <a:pt x="2430" y="17673"/>
                      <a:pt x="2430" y="18000"/>
                    </a:cubicBezTo>
                    <a:cubicBezTo>
                      <a:pt x="2835" y="18655"/>
                      <a:pt x="3240" y="18982"/>
                      <a:pt x="3645" y="19636"/>
                    </a:cubicBezTo>
                    <a:cubicBezTo>
                      <a:pt x="3645" y="19309"/>
                      <a:pt x="3645" y="19309"/>
                      <a:pt x="3645" y="19309"/>
                    </a:cubicBezTo>
                    <a:cubicBezTo>
                      <a:pt x="3780" y="18982"/>
                      <a:pt x="3780" y="18655"/>
                      <a:pt x="3915" y="18655"/>
                    </a:cubicBezTo>
                    <a:cubicBezTo>
                      <a:pt x="4050" y="18327"/>
                      <a:pt x="4320" y="18655"/>
                      <a:pt x="4590" y="18655"/>
                    </a:cubicBezTo>
                    <a:cubicBezTo>
                      <a:pt x="4455" y="18000"/>
                      <a:pt x="4590" y="17673"/>
                      <a:pt x="4590" y="17345"/>
                    </a:cubicBezTo>
                    <a:cubicBezTo>
                      <a:pt x="4455" y="17018"/>
                      <a:pt x="4185" y="16364"/>
                      <a:pt x="4050" y="16036"/>
                    </a:cubicBezTo>
                    <a:cubicBezTo>
                      <a:pt x="4050" y="15709"/>
                      <a:pt x="4185" y="15382"/>
                      <a:pt x="4050" y="15055"/>
                    </a:cubicBezTo>
                    <a:cubicBezTo>
                      <a:pt x="3915" y="14727"/>
                      <a:pt x="3645" y="14727"/>
                      <a:pt x="3645" y="14073"/>
                    </a:cubicBezTo>
                    <a:cubicBezTo>
                      <a:pt x="3510" y="13091"/>
                      <a:pt x="3645" y="11782"/>
                      <a:pt x="3780" y="11455"/>
                    </a:cubicBezTo>
                    <a:cubicBezTo>
                      <a:pt x="3780" y="9491"/>
                      <a:pt x="3780" y="8509"/>
                      <a:pt x="3510" y="7200"/>
                    </a:cubicBezTo>
                    <a:cubicBezTo>
                      <a:pt x="3510" y="6873"/>
                      <a:pt x="3240" y="6873"/>
                      <a:pt x="3240" y="6873"/>
                    </a:cubicBezTo>
                    <a:cubicBezTo>
                      <a:pt x="2970" y="5564"/>
                      <a:pt x="3105" y="4909"/>
                      <a:pt x="2700" y="4255"/>
                    </a:cubicBezTo>
                    <a:cubicBezTo>
                      <a:pt x="2565" y="3600"/>
                      <a:pt x="2295" y="3600"/>
                      <a:pt x="2160" y="2945"/>
                    </a:cubicBezTo>
                    <a:cubicBezTo>
                      <a:pt x="1890" y="3600"/>
                      <a:pt x="1890" y="3600"/>
                      <a:pt x="1890" y="3600"/>
                    </a:cubicBezTo>
                    <a:cubicBezTo>
                      <a:pt x="1755" y="4909"/>
                      <a:pt x="1755" y="4909"/>
                      <a:pt x="1755" y="4909"/>
                    </a:cubicBezTo>
                    <a:cubicBezTo>
                      <a:pt x="1485" y="4909"/>
                      <a:pt x="1485" y="4909"/>
                      <a:pt x="1485" y="4909"/>
                    </a:cubicBezTo>
                    <a:cubicBezTo>
                      <a:pt x="1350" y="5564"/>
                      <a:pt x="1350" y="5564"/>
                      <a:pt x="1350" y="5564"/>
                    </a:cubicBezTo>
                    <a:cubicBezTo>
                      <a:pt x="1080" y="5564"/>
                      <a:pt x="1080" y="5564"/>
                      <a:pt x="1080" y="5564"/>
                    </a:cubicBezTo>
                    <a:cubicBezTo>
                      <a:pt x="1080" y="4255"/>
                      <a:pt x="1080" y="4255"/>
                      <a:pt x="1080" y="4255"/>
                    </a:cubicBezTo>
                    <a:cubicBezTo>
                      <a:pt x="405" y="3273"/>
                      <a:pt x="405" y="3273"/>
                      <a:pt x="405" y="3273"/>
                    </a:cubicBezTo>
                    <a:cubicBezTo>
                      <a:pt x="0" y="3927"/>
                      <a:pt x="0" y="3927"/>
                      <a:pt x="0" y="3927"/>
                    </a:cubicBezTo>
                    <a:close/>
                  </a:path>
                </a:pathLst>
              </a:custGeom>
              <a:solidFill>
                <a:srgbClr val="EBF1DE"/>
              </a:solidFill>
              <a:ln w="3175" cap="flat">
                <a:solidFill>
                  <a:srgbClr val="9EAD6E"/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 sz="1300"/>
                </a:pPr>
                <a:endParaRPr/>
              </a:p>
            </p:txBody>
          </p:sp>
          <p:sp>
            <p:nvSpPr>
              <p:cNvPr id="200" name="Freeform 154"/>
              <p:cNvSpPr/>
              <p:nvPr/>
            </p:nvSpPr>
            <p:spPr>
              <a:xfrm>
                <a:off x="5011295" y="2603612"/>
                <a:ext cx="411582" cy="1709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17345"/>
                    </a:moveTo>
                    <a:cubicBezTo>
                      <a:pt x="10800" y="18982"/>
                      <a:pt x="10800" y="18982"/>
                      <a:pt x="10800" y="18982"/>
                    </a:cubicBezTo>
                    <a:cubicBezTo>
                      <a:pt x="10935" y="20291"/>
                      <a:pt x="10935" y="20291"/>
                      <a:pt x="10935" y="20291"/>
                    </a:cubicBezTo>
                    <a:cubicBezTo>
                      <a:pt x="11340" y="20618"/>
                      <a:pt x="11340" y="20618"/>
                      <a:pt x="11340" y="20618"/>
                    </a:cubicBezTo>
                    <a:cubicBezTo>
                      <a:pt x="11745" y="21273"/>
                      <a:pt x="11745" y="21273"/>
                      <a:pt x="11745" y="21273"/>
                    </a:cubicBezTo>
                    <a:cubicBezTo>
                      <a:pt x="12285" y="21600"/>
                      <a:pt x="12285" y="21600"/>
                      <a:pt x="12285" y="21600"/>
                    </a:cubicBezTo>
                    <a:cubicBezTo>
                      <a:pt x="12960" y="21273"/>
                      <a:pt x="12960" y="21273"/>
                      <a:pt x="12960" y="21273"/>
                    </a:cubicBezTo>
                    <a:cubicBezTo>
                      <a:pt x="13500" y="20945"/>
                      <a:pt x="13500" y="20945"/>
                      <a:pt x="13500" y="20945"/>
                    </a:cubicBezTo>
                    <a:cubicBezTo>
                      <a:pt x="13770" y="20291"/>
                      <a:pt x="13770" y="20291"/>
                      <a:pt x="13770" y="20291"/>
                    </a:cubicBezTo>
                    <a:cubicBezTo>
                      <a:pt x="14445" y="19964"/>
                      <a:pt x="14445" y="19964"/>
                      <a:pt x="14445" y="19964"/>
                    </a:cubicBezTo>
                    <a:cubicBezTo>
                      <a:pt x="14715" y="20291"/>
                      <a:pt x="14715" y="20291"/>
                      <a:pt x="14715" y="20291"/>
                    </a:cubicBezTo>
                    <a:cubicBezTo>
                      <a:pt x="15390" y="20291"/>
                      <a:pt x="15390" y="20291"/>
                      <a:pt x="15390" y="20291"/>
                    </a:cubicBezTo>
                    <a:cubicBezTo>
                      <a:pt x="15930" y="19636"/>
                      <a:pt x="15930" y="19636"/>
                      <a:pt x="15930" y="19636"/>
                    </a:cubicBezTo>
                    <a:cubicBezTo>
                      <a:pt x="16065" y="18982"/>
                      <a:pt x="16065" y="18982"/>
                      <a:pt x="16065" y="18982"/>
                    </a:cubicBezTo>
                    <a:cubicBezTo>
                      <a:pt x="16335" y="17345"/>
                      <a:pt x="16335" y="17345"/>
                      <a:pt x="16335" y="17345"/>
                    </a:cubicBezTo>
                    <a:cubicBezTo>
                      <a:pt x="16470" y="16364"/>
                      <a:pt x="16470" y="16364"/>
                      <a:pt x="16470" y="16364"/>
                    </a:cubicBezTo>
                    <a:cubicBezTo>
                      <a:pt x="16740" y="16036"/>
                      <a:pt x="16740" y="16036"/>
                      <a:pt x="16740" y="16036"/>
                    </a:cubicBezTo>
                    <a:cubicBezTo>
                      <a:pt x="17010" y="15055"/>
                      <a:pt x="17010" y="15055"/>
                      <a:pt x="17010" y="15055"/>
                    </a:cubicBezTo>
                    <a:cubicBezTo>
                      <a:pt x="17280" y="14400"/>
                      <a:pt x="17280" y="14400"/>
                      <a:pt x="17280" y="14400"/>
                    </a:cubicBezTo>
                    <a:cubicBezTo>
                      <a:pt x="17550" y="13418"/>
                      <a:pt x="17550" y="13418"/>
                      <a:pt x="17550" y="13418"/>
                    </a:cubicBezTo>
                    <a:cubicBezTo>
                      <a:pt x="17685" y="11455"/>
                      <a:pt x="17685" y="11455"/>
                      <a:pt x="17685" y="11455"/>
                    </a:cubicBezTo>
                    <a:cubicBezTo>
                      <a:pt x="17955" y="10473"/>
                      <a:pt x="17955" y="10473"/>
                      <a:pt x="17955" y="10473"/>
                    </a:cubicBezTo>
                    <a:cubicBezTo>
                      <a:pt x="18765" y="10800"/>
                      <a:pt x="18765" y="10800"/>
                      <a:pt x="18765" y="10800"/>
                    </a:cubicBezTo>
                    <a:cubicBezTo>
                      <a:pt x="19440" y="10800"/>
                      <a:pt x="19440" y="10800"/>
                      <a:pt x="19440" y="10800"/>
                    </a:cubicBezTo>
                    <a:cubicBezTo>
                      <a:pt x="19575" y="10473"/>
                      <a:pt x="19575" y="10145"/>
                      <a:pt x="19710" y="9818"/>
                    </a:cubicBezTo>
                    <a:cubicBezTo>
                      <a:pt x="19980" y="10145"/>
                      <a:pt x="20115" y="10145"/>
                      <a:pt x="20385" y="10145"/>
                    </a:cubicBezTo>
                    <a:cubicBezTo>
                      <a:pt x="20385" y="10145"/>
                      <a:pt x="20520" y="9491"/>
                      <a:pt x="20520" y="9491"/>
                    </a:cubicBezTo>
                    <a:cubicBezTo>
                      <a:pt x="20520" y="9491"/>
                      <a:pt x="20655" y="9491"/>
                      <a:pt x="20790" y="9491"/>
                    </a:cubicBezTo>
                    <a:cubicBezTo>
                      <a:pt x="20790" y="9164"/>
                      <a:pt x="20655" y="8836"/>
                      <a:pt x="20790" y="8509"/>
                    </a:cubicBezTo>
                    <a:cubicBezTo>
                      <a:pt x="20655" y="8509"/>
                      <a:pt x="20520" y="8509"/>
                      <a:pt x="20520" y="8182"/>
                    </a:cubicBezTo>
                    <a:cubicBezTo>
                      <a:pt x="20385" y="7855"/>
                      <a:pt x="20655" y="7527"/>
                      <a:pt x="20520" y="7527"/>
                    </a:cubicBezTo>
                    <a:cubicBezTo>
                      <a:pt x="20925" y="7200"/>
                      <a:pt x="21465" y="7527"/>
                      <a:pt x="21600" y="6545"/>
                    </a:cubicBezTo>
                    <a:cubicBezTo>
                      <a:pt x="21600" y="6218"/>
                      <a:pt x="21600" y="6218"/>
                      <a:pt x="21600" y="6218"/>
                    </a:cubicBezTo>
                    <a:cubicBezTo>
                      <a:pt x="21330" y="5564"/>
                      <a:pt x="21195" y="5236"/>
                      <a:pt x="21060" y="4255"/>
                    </a:cubicBezTo>
                    <a:cubicBezTo>
                      <a:pt x="20925" y="4582"/>
                      <a:pt x="20655" y="4582"/>
                      <a:pt x="20520" y="4582"/>
                    </a:cubicBezTo>
                    <a:cubicBezTo>
                      <a:pt x="20520" y="4582"/>
                      <a:pt x="20655" y="3927"/>
                      <a:pt x="20520" y="3600"/>
                    </a:cubicBezTo>
                    <a:cubicBezTo>
                      <a:pt x="20520" y="3600"/>
                      <a:pt x="20385" y="3600"/>
                      <a:pt x="20250" y="3600"/>
                    </a:cubicBezTo>
                    <a:cubicBezTo>
                      <a:pt x="20115" y="3273"/>
                      <a:pt x="20250" y="2291"/>
                      <a:pt x="20385" y="2291"/>
                    </a:cubicBezTo>
                    <a:cubicBezTo>
                      <a:pt x="20250" y="1964"/>
                      <a:pt x="20115" y="1309"/>
                      <a:pt x="20115" y="1309"/>
                    </a:cubicBezTo>
                    <a:cubicBezTo>
                      <a:pt x="19980" y="1309"/>
                      <a:pt x="19845" y="1309"/>
                      <a:pt x="19845" y="1309"/>
                    </a:cubicBezTo>
                    <a:cubicBezTo>
                      <a:pt x="19710" y="1309"/>
                      <a:pt x="19845" y="655"/>
                      <a:pt x="19845" y="327"/>
                    </a:cubicBezTo>
                    <a:cubicBezTo>
                      <a:pt x="19305" y="982"/>
                      <a:pt x="19710" y="655"/>
                      <a:pt x="19575" y="982"/>
                    </a:cubicBezTo>
                    <a:cubicBezTo>
                      <a:pt x="19575" y="982"/>
                      <a:pt x="19305" y="982"/>
                      <a:pt x="19305" y="982"/>
                    </a:cubicBezTo>
                    <a:cubicBezTo>
                      <a:pt x="19170" y="655"/>
                      <a:pt x="19305" y="655"/>
                      <a:pt x="19035" y="327"/>
                    </a:cubicBezTo>
                    <a:cubicBezTo>
                      <a:pt x="19035" y="0"/>
                      <a:pt x="19035" y="0"/>
                      <a:pt x="19035" y="0"/>
                    </a:cubicBezTo>
                    <a:cubicBezTo>
                      <a:pt x="18630" y="2618"/>
                      <a:pt x="18225" y="3927"/>
                      <a:pt x="17415" y="5236"/>
                    </a:cubicBezTo>
                    <a:cubicBezTo>
                      <a:pt x="17550" y="5891"/>
                      <a:pt x="17415" y="5564"/>
                      <a:pt x="17685" y="5564"/>
                    </a:cubicBezTo>
                    <a:cubicBezTo>
                      <a:pt x="17685" y="5564"/>
                      <a:pt x="17685" y="6545"/>
                      <a:pt x="17685" y="6545"/>
                    </a:cubicBezTo>
                    <a:cubicBezTo>
                      <a:pt x="17820" y="6218"/>
                      <a:pt x="17685" y="7527"/>
                      <a:pt x="17280" y="7855"/>
                    </a:cubicBezTo>
                    <a:cubicBezTo>
                      <a:pt x="17550" y="9818"/>
                      <a:pt x="17550" y="9818"/>
                      <a:pt x="17550" y="9818"/>
                    </a:cubicBezTo>
                    <a:cubicBezTo>
                      <a:pt x="17280" y="9818"/>
                      <a:pt x="17280" y="9818"/>
                      <a:pt x="17280" y="9818"/>
                    </a:cubicBezTo>
                    <a:cubicBezTo>
                      <a:pt x="17010" y="9491"/>
                      <a:pt x="17010" y="9491"/>
                      <a:pt x="17010" y="9491"/>
                    </a:cubicBezTo>
                    <a:cubicBezTo>
                      <a:pt x="16875" y="10145"/>
                      <a:pt x="16875" y="10145"/>
                      <a:pt x="16875" y="10145"/>
                    </a:cubicBezTo>
                    <a:cubicBezTo>
                      <a:pt x="16740" y="10473"/>
                      <a:pt x="16740" y="10473"/>
                      <a:pt x="16740" y="10473"/>
                    </a:cubicBezTo>
                    <a:cubicBezTo>
                      <a:pt x="16335" y="10800"/>
                      <a:pt x="16335" y="10800"/>
                      <a:pt x="16335" y="10800"/>
                    </a:cubicBezTo>
                    <a:cubicBezTo>
                      <a:pt x="15795" y="9491"/>
                      <a:pt x="15795" y="9491"/>
                      <a:pt x="15795" y="9491"/>
                    </a:cubicBezTo>
                    <a:cubicBezTo>
                      <a:pt x="15795" y="9491"/>
                      <a:pt x="15795" y="9818"/>
                      <a:pt x="15795" y="10145"/>
                    </a:cubicBezTo>
                    <a:cubicBezTo>
                      <a:pt x="14850" y="14073"/>
                      <a:pt x="14850" y="14073"/>
                      <a:pt x="14850" y="14073"/>
                    </a:cubicBezTo>
                    <a:cubicBezTo>
                      <a:pt x="14715" y="14073"/>
                      <a:pt x="14310" y="13745"/>
                      <a:pt x="14175" y="14073"/>
                    </a:cubicBezTo>
                    <a:cubicBezTo>
                      <a:pt x="13770" y="14073"/>
                      <a:pt x="12825" y="15055"/>
                      <a:pt x="12690" y="15382"/>
                    </a:cubicBezTo>
                    <a:cubicBezTo>
                      <a:pt x="12555" y="16036"/>
                      <a:pt x="12825" y="16691"/>
                      <a:pt x="12825" y="16691"/>
                    </a:cubicBezTo>
                    <a:cubicBezTo>
                      <a:pt x="12690" y="16691"/>
                      <a:pt x="12690" y="16691"/>
                      <a:pt x="12690" y="16691"/>
                    </a:cubicBezTo>
                    <a:cubicBezTo>
                      <a:pt x="12690" y="17345"/>
                      <a:pt x="12690" y="17673"/>
                      <a:pt x="12555" y="18327"/>
                    </a:cubicBezTo>
                    <a:cubicBezTo>
                      <a:pt x="12555" y="18327"/>
                      <a:pt x="12285" y="18327"/>
                      <a:pt x="12285" y="18327"/>
                    </a:cubicBezTo>
                    <a:cubicBezTo>
                      <a:pt x="12285" y="18327"/>
                      <a:pt x="12285" y="19309"/>
                      <a:pt x="12285" y="19309"/>
                    </a:cubicBezTo>
                    <a:cubicBezTo>
                      <a:pt x="11745" y="19636"/>
                      <a:pt x="11880" y="18327"/>
                      <a:pt x="11745" y="18000"/>
                    </a:cubicBezTo>
                    <a:cubicBezTo>
                      <a:pt x="11340" y="17673"/>
                      <a:pt x="11340" y="18655"/>
                      <a:pt x="11070" y="18327"/>
                    </a:cubicBezTo>
                    <a:cubicBezTo>
                      <a:pt x="10935" y="18327"/>
                      <a:pt x="10935" y="18000"/>
                      <a:pt x="10800" y="17673"/>
                    </a:cubicBezTo>
                    <a:lnTo>
                      <a:pt x="10800" y="17345"/>
                    </a:lnTo>
                    <a:close/>
                    <a:moveTo>
                      <a:pt x="0" y="3927"/>
                    </a:moveTo>
                    <a:cubicBezTo>
                      <a:pt x="0" y="4582"/>
                      <a:pt x="270" y="5564"/>
                      <a:pt x="270" y="6218"/>
                    </a:cubicBezTo>
                    <a:cubicBezTo>
                      <a:pt x="270" y="6218"/>
                      <a:pt x="135" y="7200"/>
                      <a:pt x="270" y="7527"/>
                    </a:cubicBezTo>
                    <a:cubicBezTo>
                      <a:pt x="270" y="8182"/>
                      <a:pt x="675" y="9818"/>
                      <a:pt x="675" y="10800"/>
                    </a:cubicBezTo>
                    <a:cubicBezTo>
                      <a:pt x="675" y="11127"/>
                      <a:pt x="540" y="11455"/>
                      <a:pt x="675" y="12109"/>
                    </a:cubicBezTo>
                    <a:cubicBezTo>
                      <a:pt x="675" y="12109"/>
                      <a:pt x="1080" y="12764"/>
                      <a:pt x="1215" y="13418"/>
                    </a:cubicBezTo>
                    <a:cubicBezTo>
                      <a:pt x="1350" y="14073"/>
                      <a:pt x="1215" y="14727"/>
                      <a:pt x="1350" y="15382"/>
                    </a:cubicBezTo>
                    <a:cubicBezTo>
                      <a:pt x="1350" y="16036"/>
                      <a:pt x="2025" y="16691"/>
                      <a:pt x="2295" y="17018"/>
                    </a:cubicBezTo>
                    <a:cubicBezTo>
                      <a:pt x="2430" y="17018"/>
                      <a:pt x="2430" y="17673"/>
                      <a:pt x="2430" y="18000"/>
                    </a:cubicBezTo>
                    <a:cubicBezTo>
                      <a:pt x="2835" y="18655"/>
                      <a:pt x="3240" y="18982"/>
                      <a:pt x="3645" y="19636"/>
                    </a:cubicBezTo>
                    <a:cubicBezTo>
                      <a:pt x="3645" y="19309"/>
                      <a:pt x="3645" y="19309"/>
                      <a:pt x="3645" y="19309"/>
                    </a:cubicBezTo>
                    <a:cubicBezTo>
                      <a:pt x="3780" y="18982"/>
                      <a:pt x="3780" y="18655"/>
                      <a:pt x="3915" y="18655"/>
                    </a:cubicBezTo>
                    <a:cubicBezTo>
                      <a:pt x="4050" y="18327"/>
                      <a:pt x="4320" y="18655"/>
                      <a:pt x="4590" y="18655"/>
                    </a:cubicBezTo>
                    <a:cubicBezTo>
                      <a:pt x="4455" y="18000"/>
                      <a:pt x="4590" y="17673"/>
                      <a:pt x="4590" y="17345"/>
                    </a:cubicBezTo>
                    <a:cubicBezTo>
                      <a:pt x="4455" y="17018"/>
                      <a:pt x="4185" y="16364"/>
                      <a:pt x="4050" y="16036"/>
                    </a:cubicBezTo>
                    <a:cubicBezTo>
                      <a:pt x="4050" y="15709"/>
                      <a:pt x="4185" y="15382"/>
                      <a:pt x="4050" y="15055"/>
                    </a:cubicBezTo>
                    <a:cubicBezTo>
                      <a:pt x="3915" y="14727"/>
                      <a:pt x="3645" y="14727"/>
                      <a:pt x="3645" y="14073"/>
                    </a:cubicBezTo>
                    <a:cubicBezTo>
                      <a:pt x="3510" y="13091"/>
                      <a:pt x="3645" y="11782"/>
                      <a:pt x="3780" y="11455"/>
                    </a:cubicBezTo>
                    <a:cubicBezTo>
                      <a:pt x="3780" y="9491"/>
                      <a:pt x="3780" y="8509"/>
                      <a:pt x="3510" y="7200"/>
                    </a:cubicBezTo>
                    <a:cubicBezTo>
                      <a:pt x="3510" y="6873"/>
                      <a:pt x="3240" y="6873"/>
                      <a:pt x="3240" y="6873"/>
                    </a:cubicBezTo>
                    <a:cubicBezTo>
                      <a:pt x="2970" y="5564"/>
                      <a:pt x="3105" y="4909"/>
                      <a:pt x="2700" y="4255"/>
                    </a:cubicBezTo>
                    <a:cubicBezTo>
                      <a:pt x="2565" y="3600"/>
                      <a:pt x="2295" y="3600"/>
                      <a:pt x="2160" y="2945"/>
                    </a:cubicBezTo>
                    <a:cubicBezTo>
                      <a:pt x="1890" y="3600"/>
                      <a:pt x="1890" y="3600"/>
                      <a:pt x="1890" y="3600"/>
                    </a:cubicBezTo>
                    <a:cubicBezTo>
                      <a:pt x="1755" y="4909"/>
                      <a:pt x="1755" y="4909"/>
                      <a:pt x="1755" y="4909"/>
                    </a:cubicBezTo>
                    <a:cubicBezTo>
                      <a:pt x="1485" y="4909"/>
                      <a:pt x="1485" y="4909"/>
                      <a:pt x="1485" y="4909"/>
                    </a:cubicBezTo>
                    <a:cubicBezTo>
                      <a:pt x="1350" y="5564"/>
                      <a:pt x="1350" y="5564"/>
                      <a:pt x="1350" y="5564"/>
                    </a:cubicBezTo>
                    <a:cubicBezTo>
                      <a:pt x="1080" y="5564"/>
                      <a:pt x="1080" y="5564"/>
                      <a:pt x="1080" y="5564"/>
                    </a:cubicBezTo>
                    <a:cubicBezTo>
                      <a:pt x="1080" y="4255"/>
                      <a:pt x="1080" y="4255"/>
                      <a:pt x="1080" y="4255"/>
                    </a:cubicBezTo>
                    <a:cubicBezTo>
                      <a:pt x="405" y="3273"/>
                      <a:pt x="405" y="3273"/>
                      <a:pt x="405" y="3273"/>
                    </a:cubicBezTo>
                    <a:cubicBezTo>
                      <a:pt x="0" y="3927"/>
                      <a:pt x="0" y="3927"/>
                      <a:pt x="0" y="3927"/>
                    </a:cubicBezTo>
                    <a:close/>
                  </a:path>
                </a:pathLst>
              </a:custGeom>
              <a:solidFill>
                <a:srgbClr val="EBF1DE"/>
              </a:solidFill>
              <a:ln w="3175" cap="rnd">
                <a:solidFill>
                  <a:srgbClr val="9EAD6E"/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 sz="1300"/>
                </a:pPr>
                <a:endParaRPr/>
              </a:p>
            </p:txBody>
          </p:sp>
          <p:sp>
            <p:nvSpPr>
              <p:cNvPr id="201" name="Freeform 155"/>
              <p:cNvSpPr/>
              <p:nvPr/>
            </p:nvSpPr>
            <p:spPr>
              <a:xfrm>
                <a:off x="3497169" y="3055957"/>
                <a:ext cx="74729" cy="21209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459" h="21374" extrusionOk="0">
                    <a:moveTo>
                      <a:pt x="10596" y="520"/>
                    </a:moveTo>
                    <a:cubicBezTo>
                      <a:pt x="9900" y="520"/>
                      <a:pt x="9900" y="520"/>
                      <a:pt x="9900" y="520"/>
                    </a:cubicBezTo>
                    <a:cubicBezTo>
                      <a:pt x="3629" y="0"/>
                      <a:pt x="3629" y="0"/>
                      <a:pt x="3629" y="0"/>
                    </a:cubicBezTo>
                    <a:cubicBezTo>
                      <a:pt x="3629" y="0"/>
                      <a:pt x="4325" y="1041"/>
                      <a:pt x="5719" y="1301"/>
                    </a:cubicBezTo>
                    <a:cubicBezTo>
                      <a:pt x="6416" y="1561"/>
                      <a:pt x="5022" y="2602"/>
                      <a:pt x="6416" y="2863"/>
                    </a:cubicBezTo>
                    <a:cubicBezTo>
                      <a:pt x="7809" y="3383"/>
                      <a:pt x="5719" y="3904"/>
                      <a:pt x="5022" y="4164"/>
                    </a:cubicBezTo>
                    <a:cubicBezTo>
                      <a:pt x="5022" y="4684"/>
                      <a:pt x="2235" y="4684"/>
                      <a:pt x="2932" y="5205"/>
                    </a:cubicBezTo>
                    <a:cubicBezTo>
                      <a:pt x="3629" y="5725"/>
                      <a:pt x="3629" y="6246"/>
                      <a:pt x="3629" y="7027"/>
                    </a:cubicBezTo>
                    <a:cubicBezTo>
                      <a:pt x="2932" y="7547"/>
                      <a:pt x="5022" y="6766"/>
                      <a:pt x="5022" y="7547"/>
                    </a:cubicBezTo>
                    <a:cubicBezTo>
                      <a:pt x="5719" y="8328"/>
                      <a:pt x="2932" y="8588"/>
                      <a:pt x="1538" y="8848"/>
                    </a:cubicBezTo>
                    <a:cubicBezTo>
                      <a:pt x="145" y="9369"/>
                      <a:pt x="145" y="10410"/>
                      <a:pt x="842" y="10930"/>
                    </a:cubicBezTo>
                    <a:cubicBezTo>
                      <a:pt x="1538" y="11451"/>
                      <a:pt x="-552" y="11711"/>
                      <a:pt x="145" y="12231"/>
                    </a:cubicBezTo>
                    <a:cubicBezTo>
                      <a:pt x="145" y="12752"/>
                      <a:pt x="842" y="13793"/>
                      <a:pt x="842" y="13793"/>
                    </a:cubicBezTo>
                    <a:cubicBezTo>
                      <a:pt x="842" y="13793"/>
                      <a:pt x="2932" y="14053"/>
                      <a:pt x="3629" y="14573"/>
                    </a:cubicBezTo>
                    <a:cubicBezTo>
                      <a:pt x="4325" y="15094"/>
                      <a:pt x="3629" y="15614"/>
                      <a:pt x="4325" y="15354"/>
                    </a:cubicBezTo>
                    <a:cubicBezTo>
                      <a:pt x="5719" y="15354"/>
                      <a:pt x="8506" y="14834"/>
                      <a:pt x="8506" y="14834"/>
                    </a:cubicBezTo>
                    <a:cubicBezTo>
                      <a:pt x="8506" y="14834"/>
                      <a:pt x="9900" y="15354"/>
                      <a:pt x="9900" y="15875"/>
                    </a:cubicBezTo>
                    <a:cubicBezTo>
                      <a:pt x="9900" y="16395"/>
                      <a:pt x="9900" y="17176"/>
                      <a:pt x="9203" y="17696"/>
                    </a:cubicBezTo>
                    <a:cubicBezTo>
                      <a:pt x="8506" y="17957"/>
                      <a:pt x="7809" y="18477"/>
                      <a:pt x="8506" y="18737"/>
                    </a:cubicBezTo>
                    <a:cubicBezTo>
                      <a:pt x="9900" y="19258"/>
                      <a:pt x="11293" y="19778"/>
                      <a:pt x="12687" y="20039"/>
                    </a:cubicBezTo>
                    <a:cubicBezTo>
                      <a:pt x="14080" y="20299"/>
                      <a:pt x="14080" y="20299"/>
                      <a:pt x="14080" y="20299"/>
                    </a:cubicBezTo>
                    <a:cubicBezTo>
                      <a:pt x="14080" y="20299"/>
                      <a:pt x="14080" y="21600"/>
                      <a:pt x="15474" y="21340"/>
                    </a:cubicBezTo>
                    <a:cubicBezTo>
                      <a:pt x="16867" y="21340"/>
                      <a:pt x="18261" y="20559"/>
                      <a:pt x="16867" y="20299"/>
                    </a:cubicBezTo>
                    <a:cubicBezTo>
                      <a:pt x="16171" y="19778"/>
                      <a:pt x="15474" y="17957"/>
                      <a:pt x="16867" y="18217"/>
                    </a:cubicBezTo>
                    <a:cubicBezTo>
                      <a:pt x="17564" y="18217"/>
                      <a:pt x="19654" y="18477"/>
                      <a:pt x="20351" y="17696"/>
                    </a:cubicBezTo>
                    <a:cubicBezTo>
                      <a:pt x="20351" y="16916"/>
                      <a:pt x="18958" y="17176"/>
                      <a:pt x="19654" y="16395"/>
                    </a:cubicBezTo>
                    <a:cubicBezTo>
                      <a:pt x="20351" y="15354"/>
                      <a:pt x="21048" y="14834"/>
                      <a:pt x="19654" y="14573"/>
                    </a:cubicBezTo>
                    <a:cubicBezTo>
                      <a:pt x="18958" y="14313"/>
                      <a:pt x="18261" y="14313"/>
                      <a:pt x="17564" y="13533"/>
                    </a:cubicBezTo>
                    <a:cubicBezTo>
                      <a:pt x="17564" y="12752"/>
                      <a:pt x="16867" y="12492"/>
                      <a:pt x="16171" y="11971"/>
                    </a:cubicBezTo>
                    <a:cubicBezTo>
                      <a:pt x="15474" y="11711"/>
                      <a:pt x="15474" y="11711"/>
                      <a:pt x="14777" y="11711"/>
                    </a:cubicBezTo>
                    <a:cubicBezTo>
                      <a:pt x="14777" y="11711"/>
                      <a:pt x="14777" y="11971"/>
                      <a:pt x="15474" y="11971"/>
                    </a:cubicBezTo>
                    <a:cubicBezTo>
                      <a:pt x="15474" y="12231"/>
                      <a:pt x="16171" y="12231"/>
                      <a:pt x="16171" y="12231"/>
                    </a:cubicBezTo>
                    <a:cubicBezTo>
                      <a:pt x="16171" y="12492"/>
                      <a:pt x="16171" y="12752"/>
                      <a:pt x="16171" y="13012"/>
                    </a:cubicBezTo>
                    <a:cubicBezTo>
                      <a:pt x="15474" y="13012"/>
                      <a:pt x="14777" y="12492"/>
                      <a:pt x="14080" y="12492"/>
                    </a:cubicBezTo>
                    <a:cubicBezTo>
                      <a:pt x="13383" y="12492"/>
                      <a:pt x="14080" y="13012"/>
                      <a:pt x="12687" y="12752"/>
                    </a:cubicBezTo>
                    <a:cubicBezTo>
                      <a:pt x="12687" y="12231"/>
                      <a:pt x="13383" y="11711"/>
                      <a:pt x="12687" y="11451"/>
                    </a:cubicBezTo>
                    <a:cubicBezTo>
                      <a:pt x="12687" y="11190"/>
                      <a:pt x="11293" y="11190"/>
                      <a:pt x="11293" y="10930"/>
                    </a:cubicBezTo>
                    <a:cubicBezTo>
                      <a:pt x="11293" y="10930"/>
                      <a:pt x="11293" y="9889"/>
                      <a:pt x="11990" y="9889"/>
                    </a:cubicBezTo>
                    <a:cubicBezTo>
                      <a:pt x="12687" y="9889"/>
                      <a:pt x="11293" y="8848"/>
                      <a:pt x="11293" y="8848"/>
                    </a:cubicBezTo>
                    <a:cubicBezTo>
                      <a:pt x="10596" y="8328"/>
                      <a:pt x="11293" y="7807"/>
                      <a:pt x="11293" y="7287"/>
                    </a:cubicBezTo>
                    <a:cubicBezTo>
                      <a:pt x="10596" y="7287"/>
                      <a:pt x="10596" y="7287"/>
                      <a:pt x="9900" y="7287"/>
                    </a:cubicBezTo>
                    <a:cubicBezTo>
                      <a:pt x="9900" y="7287"/>
                      <a:pt x="9900" y="6766"/>
                      <a:pt x="9900" y="6766"/>
                    </a:cubicBezTo>
                    <a:cubicBezTo>
                      <a:pt x="11293" y="5465"/>
                      <a:pt x="11293" y="5465"/>
                      <a:pt x="11293" y="5465"/>
                    </a:cubicBezTo>
                    <a:cubicBezTo>
                      <a:pt x="11990" y="4424"/>
                      <a:pt x="11293" y="2863"/>
                      <a:pt x="11293" y="1822"/>
                    </a:cubicBezTo>
                    <a:cubicBezTo>
                      <a:pt x="11293" y="1822"/>
                      <a:pt x="9203" y="520"/>
                      <a:pt x="10596" y="520"/>
                    </a:cubicBezTo>
                    <a:close/>
                  </a:path>
                </a:pathLst>
              </a:custGeom>
              <a:solidFill>
                <a:srgbClr val="EBF1DE"/>
              </a:solidFill>
              <a:ln w="3175" cap="flat">
                <a:solidFill>
                  <a:srgbClr val="9EAD6E"/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 sz="1300"/>
                </a:pPr>
                <a:endParaRPr/>
              </a:p>
            </p:txBody>
          </p:sp>
          <p:sp>
            <p:nvSpPr>
              <p:cNvPr id="202" name="Freeform 156"/>
              <p:cNvSpPr/>
              <p:nvPr/>
            </p:nvSpPr>
            <p:spPr>
              <a:xfrm>
                <a:off x="3497169" y="3055957"/>
                <a:ext cx="74729" cy="21209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459" h="21374" extrusionOk="0">
                    <a:moveTo>
                      <a:pt x="10596" y="520"/>
                    </a:moveTo>
                    <a:cubicBezTo>
                      <a:pt x="9900" y="520"/>
                      <a:pt x="9900" y="520"/>
                      <a:pt x="9900" y="520"/>
                    </a:cubicBezTo>
                    <a:cubicBezTo>
                      <a:pt x="3629" y="0"/>
                      <a:pt x="3629" y="0"/>
                      <a:pt x="3629" y="0"/>
                    </a:cubicBezTo>
                    <a:cubicBezTo>
                      <a:pt x="3629" y="0"/>
                      <a:pt x="4325" y="1041"/>
                      <a:pt x="5719" y="1301"/>
                    </a:cubicBezTo>
                    <a:cubicBezTo>
                      <a:pt x="6416" y="1561"/>
                      <a:pt x="5022" y="2602"/>
                      <a:pt x="6416" y="2863"/>
                    </a:cubicBezTo>
                    <a:cubicBezTo>
                      <a:pt x="7809" y="3383"/>
                      <a:pt x="5719" y="3904"/>
                      <a:pt x="5022" y="4164"/>
                    </a:cubicBezTo>
                    <a:cubicBezTo>
                      <a:pt x="5022" y="4684"/>
                      <a:pt x="2235" y="4684"/>
                      <a:pt x="2932" y="5205"/>
                    </a:cubicBezTo>
                    <a:cubicBezTo>
                      <a:pt x="3629" y="5725"/>
                      <a:pt x="3629" y="6246"/>
                      <a:pt x="3629" y="7027"/>
                    </a:cubicBezTo>
                    <a:cubicBezTo>
                      <a:pt x="2932" y="7547"/>
                      <a:pt x="5022" y="6766"/>
                      <a:pt x="5022" y="7547"/>
                    </a:cubicBezTo>
                    <a:cubicBezTo>
                      <a:pt x="5719" y="8328"/>
                      <a:pt x="2932" y="8588"/>
                      <a:pt x="1538" y="8848"/>
                    </a:cubicBezTo>
                    <a:cubicBezTo>
                      <a:pt x="145" y="9369"/>
                      <a:pt x="145" y="10410"/>
                      <a:pt x="842" y="10930"/>
                    </a:cubicBezTo>
                    <a:cubicBezTo>
                      <a:pt x="1538" y="11451"/>
                      <a:pt x="-552" y="11711"/>
                      <a:pt x="145" y="12231"/>
                    </a:cubicBezTo>
                    <a:cubicBezTo>
                      <a:pt x="145" y="12752"/>
                      <a:pt x="842" y="13793"/>
                      <a:pt x="842" y="13793"/>
                    </a:cubicBezTo>
                    <a:cubicBezTo>
                      <a:pt x="842" y="13793"/>
                      <a:pt x="2932" y="14053"/>
                      <a:pt x="3629" y="14573"/>
                    </a:cubicBezTo>
                    <a:cubicBezTo>
                      <a:pt x="4325" y="15094"/>
                      <a:pt x="3629" y="15614"/>
                      <a:pt x="4325" y="15354"/>
                    </a:cubicBezTo>
                    <a:cubicBezTo>
                      <a:pt x="5719" y="15354"/>
                      <a:pt x="8506" y="14834"/>
                      <a:pt x="8506" y="14834"/>
                    </a:cubicBezTo>
                    <a:cubicBezTo>
                      <a:pt x="8506" y="14834"/>
                      <a:pt x="9900" y="15354"/>
                      <a:pt x="9900" y="15875"/>
                    </a:cubicBezTo>
                    <a:cubicBezTo>
                      <a:pt x="9900" y="16395"/>
                      <a:pt x="9900" y="17176"/>
                      <a:pt x="9203" y="17696"/>
                    </a:cubicBezTo>
                    <a:cubicBezTo>
                      <a:pt x="8506" y="17957"/>
                      <a:pt x="7809" y="18477"/>
                      <a:pt x="8506" y="18737"/>
                    </a:cubicBezTo>
                    <a:cubicBezTo>
                      <a:pt x="9900" y="19258"/>
                      <a:pt x="11293" y="19778"/>
                      <a:pt x="12687" y="20039"/>
                    </a:cubicBezTo>
                    <a:cubicBezTo>
                      <a:pt x="14080" y="20299"/>
                      <a:pt x="14080" y="20299"/>
                      <a:pt x="14080" y="20299"/>
                    </a:cubicBezTo>
                    <a:cubicBezTo>
                      <a:pt x="14080" y="20299"/>
                      <a:pt x="14080" y="21600"/>
                      <a:pt x="15474" y="21340"/>
                    </a:cubicBezTo>
                    <a:cubicBezTo>
                      <a:pt x="16867" y="21340"/>
                      <a:pt x="18261" y="20559"/>
                      <a:pt x="16867" y="20299"/>
                    </a:cubicBezTo>
                    <a:cubicBezTo>
                      <a:pt x="16171" y="19778"/>
                      <a:pt x="15474" y="17957"/>
                      <a:pt x="16867" y="18217"/>
                    </a:cubicBezTo>
                    <a:cubicBezTo>
                      <a:pt x="17564" y="18217"/>
                      <a:pt x="19654" y="18477"/>
                      <a:pt x="20351" y="17696"/>
                    </a:cubicBezTo>
                    <a:cubicBezTo>
                      <a:pt x="20351" y="16916"/>
                      <a:pt x="18958" y="17176"/>
                      <a:pt x="19654" y="16395"/>
                    </a:cubicBezTo>
                    <a:cubicBezTo>
                      <a:pt x="20351" y="15354"/>
                      <a:pt x="21048" y="14834"/>
                      <a:pt x="19654" y="14573"/>
                    </a:cubicBezTo>
                    <a:cubicBezTo>
                      <a:pt x="18958" y="14313"/>
                      <a:pt x="18261" y="14313"/>
                      <a:pt x="17564" y="13533"/>
                    </a:cubicBezTo>
                    <a:cubicBezTo>
                      <a:pt x="17564" y="12752"/>
                      <a:pt x="16867" y="12492"/>
                      <a:pt x="16171" y="11971"/>
                    </a:cubicBezTo>
                    <a:cubicBezTo>
                      <a:pt x="15474" y="11711"/>
                      <a:pt x="15474" y="11711"/>
                      <a:pt x="14777" y="11711"/>
                    </a:cubicBezTo>
                    <a:cubicBezTo>
                      <a:pt x="14777" y="11711"/>
                      <a:pt x="14777" y="11971"/>
                      <a:pt x="15474" y="11971"/>
                    </a:cubicBezTo>
                    <a:cubicBezTo>
                      <a:pt x="15474" y="12231"/>
                      <a:pt x="16171" y="12231"/>
                      <a:pt x="16171" y="12231"/>
                    </a:cubicBezTo>
                    <a:cubicBezTo>
                      <a:pt x="16171" y="12492"/>
                      <a:pt x="16171" y="12752"/>
                      <a:pt x="16171" y="13012"/>
                    </a:cubicBezTo>
                    <a:cubicBezTo>
                      <a:pt x="15474" y="13012"/>
                      <a:pt x="14777" y="12492"/>
                      <a:pt x="14080" y="12492"/>
                    </a:cubicBezTo>
                    <a:cubicBezTo>
                      <a:pt x="13383" y="12492"/>
                      <a:pt x="14080" y="13012"/>
                      <a:pt x="12687" y="12752"/>
                    </a:cubicBezTo>
                    <a:cubicBezTo>
                      <a:pt x="12687" y="12231"/>
                      <a:pt x="13383" y="11711"/>
                      <a:pt x="12687" y="11451"/>
                    </a:cubicBezTo>
                    <a:cubicBezTo>
                      <a:pt x="12687" y="11190"/>
                      <a:pt x="11293" y="11190"/>
                      <a:pt x="11293" y="10930"/>
                    </a:cubicBezTo>
                    <a:cubicBezTo>
                      <a:pt x="11293" y="10930"/>
                      <a:pt x="11293" y="9889"/>
                      <a:pt x="11990" y="9889"/>
                    </a:cubicBezTo>
                    <a:cubicBezTo>
                      <a:pt x="12687" y="9889"/>
                      <a:pt x="11293" y="8848"/>
                      <a:pt x="11293" y="8848"/>
                    </a:cubicBezTo>
                    <a:cubicBezTo>
                      <a:pt x="10596" y="8328"/>
                      <a:pt x="11293" y="7807"/>
                      <a:pt x="11293" y="7287"/>
                    </a:cubicBezTo>
                    <a:cubicBezTo>
                      <a:pt x="10596" y="7287"/>
                      <a:pt x="10596" y="7287"/>
                      <a:pt x="9900" y="7287"/>
                    </a:cubicBezTo>
                    <a:cubicBezTo>
                      <a:pt x="9900" y="7287"/>
                      <a:pt x="9900" y="6766"/>
                      <a:pt x="9900" y="6766"/>
                    </a:cubicBezTo>
                    <a:cubicBezTo>
                      <a:pt x="11293" y="5465"/>
                      <a:pt x="11293" y="5465"/>
                      <a:pt x="11293" y="5465"/>
                    </a:cubicBezTo>
                    <a:cubicBezTo>
                      <a:pt x="11990" y="4424"/>
                      <a:pt x="11293" y="2863"/>
                      <a:pt x="11293" y="1822"/>
                    </a:cubicBezTo>
                    <a:cubicBezTo>
                      <a:pt x="11293" y="1822"/>
                      <a:pt x="9203" y="520"/>
                      <a:pt x="10596" y="520"/>
                    </a:cubicBezTo>
                    <a:close/>
                  </a:path>
                </a:pathLst>
              </a:custGeom>
              <a:solidFill>
                <a:srgbClr val="EBF1DE"/>
              </a:solidFill>
              <a:ln w="3175" cap="rnd">
                <a:solidFill>
                  <a:srgbClr val="9EAD6E"/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 sz="1300"/>
                </a:pPr>
                <a:endParaRPr/>
              </a:p>
            </p:txBody>
          </p:sp>
          <p:sp>
            <p:nvSpPr>
              <p:cNvPr id="203" name="Freeform 157"/>
              <p:cNvSpPr/>
              <p:nvPr/>
            </p:nvSpPr>
            <p:spPr>
              <a:xfrm>
                <a:off x="3726583" y="3142744"/>
                <a:ext cx="171477" cy="37269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178" h="21481" extrusionOk="0">
                    <a:moveTo>
                      <a:pt x="17153" y="0"/>
                    </a:moveTo>
                    <a:cubicBezTo>
                      <a:pt x="17153" y="149"/>
                      <a:pt x="16518" y="447"/>
                      <a:pt x="16518" y="596"/>
                    </a:cubicBezTo>
                    <a:cubicBezTo>
                      <a:pt x="15882" y="1192"/>
                      <a:pt x="16200" y="1937"/>
                      <a:pt x="16200" y="2383"/>
                    </a:cubicBezTo>
                    <a:cubicBezTo>
                      <a:pt x="15882" y="2383"/>
                      <a:pt x="15565" y="2383"/>
                      <a:pt x="15247" y="2383"/>
                    </a:cubicBezTo>
                    <a:cubicBezTo>
                      <a:pt x="14929" y="2681"/>
                      <a:pt x="14929" y="2681"/>
                      <a:pt x="14929" y="2681"/>
                    </a:cubicBezTo>
                    <a:cubicBezTo>
                      <a:pt x="14294" y="2681"/>
                      <a:pt x="14612" y="2681"/>
                      <a:pt x="13976" y="2532"/>
                    </a:cubicBezTo>
                    <a:cubicBezTo>
                      <a:pt x="14294" y="2830"/>
                      <a:pt x="13976" y="2979"/>
                      <a:pt x="14294" y="3426"/>
                    </a:cubicBezTo>
                    <a:cubicBezTo>
                      <a:pt x="13976" y="3426"/>
                      <a:pt x="13659" y="3426"/>
                      <a:pt x="13659" y="3575"/>
                    </a:cubicBezTo>
                    <a:cubicBezTo>
                      <a:pt x="13341" y="3724"/>
                      <a:pt x="13976" y="3873"/>
                      <a:pt x="13976" y="3873"/>
                    </a:cubicBezTo>
                    <a:cubicBezTo>
                      <a:pt x="13976" y="3873"/>
                      <a:pt x="13341" y="3873"/>
                      <a:pt x="13341" y="3873"/>
                    </a:cubicBezTo>
                    <a:cubicBezTo>
                      <a:pt x="13024" y="4171"/>
                      <a:pt x="13024" y="4320"/>
                      <a:pt x="13024" y="4469"/>
                    </a:cubicBezTo>
                    <a:cubicBezTo>
                      <a:pt x="12706" y="4320"/>
                      <a:pt x="12706" y="4171"/>
                      <a:pt x="12388" y="4171"/>
                    </a:cubicBezTo>
                    <a:cubicBezTo>
                      <a:pt x="12388" y="4171"/>
                      <a:pt x="11753" y="4320"/>
                      <a:pt x="11753" y="4320"/>
                    </a:cubicBezTo>
                    <a:cubicBezTo>
                      <a:pt x="11435" y="4618"/>
                      <a:pt x="11753" y="5065"/>
                      <a:pt x="11753" y="5363"/>
                    </a:cubicBezTo>
                    <a:cubicBezTo>
                      <a:pt x="11118" y="5214"/>
                      <a:pt x="11435" y="5214"/>
                      <a:pt x="11435" y="5065"/>
                    </a:cubicBezTo>
                    <a:cubicBezTo>
                      <a:pt x="10800" y="5065"/>
                      <a:pt x="9847" y="5363"/>
                      <a:pt x="9529" y="5363"/>
                    </a:cubicBezTo>
                    <a:cubicBezTo>
                      <a:pt x="9529" y="5661"/>
                      <a:pt x="9529" y="5661"/>
                      <a:pt x="9529" y="5661"/>
                    </a:cubicBezTo>
                    <a:cubicBezTo>
                      <a:pt x="9212" y="5810"/>
                      <a:pt x="7941" y="5512"/>
                      <a:pt x="7624" y="5512"/>
                    </a:cubicBezTo>
                    <a:cubicBezTo>
                      <a:pt x="7624" y="5512"/>
                      <a:pt x="7624" y="5810"/>
                      <a:pt x="7624" y="5959"/>
                    </a:cubicBezTo>
                    <a:cubicBezTo>
                      <a:pt x="7306" y="5959"/>
                      <a:pt x="6988" y="5810"/>
                      <a:pt x="6671" y="5810"/>
                    </a:cubicBezTo>
                    <a:cubicBezTo>
                      <a:pt x="6353" y="5959"/>
                      <a:pt x="6353" y="5959"/>
                      <a:pt x="6353" y="5959"/>
                    </a:cubicBezTo>
                    <a:cubicBezTo>
                      <a:pt x="6035" y="6108"/>
                      <a:pt x="5718" y="6108"/>
                      <a:pt x="5082" y="6257"/>
                    </a:cubicBezTo>
                    <a:cubicBezTo>
                      <a:pt x="5082" y="6257"/>
                      <a:pt x="5082" y="6406"/>
                      <a:pt x="5082" y="6554"/>
                    </a:cubicBezTo>
                    <a:cubicBezTo>
                      <a:pt x="4765" y="6703"/>
                      <a:pt x="3812" y="6852"/>
                      <a:pt x="3812" y="6852"/>
                    </a:cubicBezTo>
                    <a:cubicBezTo>
                      <a:pt x="3494" y="6852"/>
                      <a:pt x="3494" y="6852"/>
                      <a:pt x="3494" y="6852"/>
                    </a:cubicBezTo>
                    <a:cubicBezTo>
                      <a:pt x="3494" y="7001"/>
                      <a:pt x="3494" y="7150"/>
                      <a:pt x="3494" y="7299"/>
                    </a:cubicBezTo>
                    <a:cubicBezTo>
                      <a:pt x="3494" y="7448"/>
                      <a:pt x="2541" y="7746"/>
                      <a:pt x="2541" y="7895"/>
                    </a:cubicBezTo>
                    <a:cubicBezTo>
                      <a:pt x="1906" y="8789"/>
                      <a:pt x="3176" y="9236"/>
                      <a:pt x="3176" y="9683"/>
                    </a:cubicBezTo>
                    <a:cubicBezTo>
                      <a:pt x="3494" y="10130"/>
                      <a:pt x="3176" y="10428"/>
                      <a:pt x="3494" y="10874"/>
                    </a:cubicBezTo>
                    <a:cubicBezTo>
                      <a:pt x="3494" y="10874"/>
                      <a:pt x="3812" y="10874"/>
                      <a:pt x="3812" y="11023"/>
                    </a:cubicBezTo>
                    <a:cubicBezTo>
                      <a:pt x="4129" y="11470"/>
                      <a:pt x="4447" y="11619"/>
                      <a:pt x="4129" y="12066"/>
                    </a:cubicBezTo>
                    <a:cubicBezTo>
                      <a:pt x="4129" y="12066"/>
                      <a:pt x="3494" y="12215"/>
                      <a:pt x="3494" y="12215"/>
                    </a:cubicBezTo>
                    <a:cubicBezTo>
                      <a:pt x="3176" y="12364"/>
                      <a:pt x="3494" y="12513"/>
                      <a:pt x="3176" y="12811"/>
                    </a:cubicBezTo>
                    <a:cubicBezTo>
                      <a:pt x="3176" y="12960"/>
                      <a:pt x="2224" y="12960"/>
                      <a:pt x="1906" y="13109"/>
                    </a:cubicBezTo>
                    <a:cubicBezTo>
                      <a:pt x="1906" y="13258"/>
                      <a:pt x="1906" y="13705"/>
                      <a:pt x="1906" y="13705"/>
                    </a:cubicBezTo>
                    <a:cubicBezTo>
                      <a:pt x="1906" y="14003"/>
                      <a:pt x="1906" y="14003"/>
                      <a:pt x="1906" y="14003"/>
                    </a:cubicBezTo>
                    <a:cubicBezTo>
                      <a:pt x="635" y="14450"/>
                      <a:pt x="635" y="14450"/>
                      <a:pt x="635" y="14450"/>
                    </a:cubicBezTo>
                    <a:cubicBezTo>
                      <a:pt x="318" y="14748"/>
                      <a:pt x="953" y="14748"/>
                      <a:pt x="635" y="15046"/>
                    </a:cubicBezTo>
                    <a:cubicBezTo>
                      <a:pt x="635" y="15194"/>
                      <a:pt x="318" y="15492"/>
                      <a:pt x="0" y="15492"/>
                    </a:cubicBezTo>
                    <a:cubicBezTo>
                      <a:pt x="0" y="16088"/>
                      <a:pt x="318" y="17280"/>
                      <a:pt x="953" y="17727"/>
                    </a:cubicBezTo>
                    <a:cubicBezTo>
                      <a:pt x="953" y="17727"/>
                      <a:pt x="1906" y="17876"/>
                      <a:pt x="1906" y="18025"/>
                    </a:cubicBezTo>
                    <a:cubicBezTo>
                      <a:pt x="1906" y="18174"/>
                      <a:pt x="1588" y="18174"/>
                      <a:pt x="1588" y="18323"/>
                    </a:cubicBezTo>
                    <a:cubicBezTo>
                      <a:pt x="1906" y="18621"/>
                      <a:pt x="1906" y="18621"/>
                      <a:pt x="1906" y="18621"/>
                    </a:cubicBezTo>
                    <a:cubicBezTo>
                      <a:pt x="2541" y="19217"/>
                      <a:pt x="2541" y="20110"/>
                      <a:pt x="3494" y="20557"/>
                    </a:cubicBezTo>
                    <a:cubicBezTo>
                      <a:pt x="4129" y="20855"/>
                      <a:pt x="5082" y="20855"/>
                      <a:pt x="5718" y="21004"/>
                    </a:cubicBezTo>
                    <a:cubicBezTo>
                      <a:pt x="5718" y="21153"/>
                      <a:pt x="6353" y="21451"/>
                      <a:pt x="6353" y="21451"/>
                    </a:cubicBezTo>
                    <a:cubicBezTo>
                      <a:pt x="7306" y="21600"/>
                      <a:pt x="7941" y="21153"/>
                      <a:pt x="8259" y="21004"/>
                    </a:cubicBezTo>
                    <a:cubicBezTo>
                      <a:pt x="9212" y="20855"/>
                      <a:pt x="10482" y="20706"/>
                      <a:pt x="11118" y="20408"/>
                    </a:cubicBezTo>
                    <a:cubicBezTo>
                      <a:pt x="11118" y="20259"/>
                      <a:pt x="11118" y="20110"/>
                      <a:pt x="11118" y="20110"/>
                    </a:cubicBezTo>
                    <a:cubicBezTo>
                      <a:pt x="11118" y="19961"/>
                      <a:pt x="11435" y="19961"/>
                      <a:pt x="11435" y="19961"/>
                    </a:cubicBezTo>
                    <a:cubicBezTo>
                      <a:pt x="11753" y="19514"/>
                      <a:pt x="12071" y="19068"/>
                      <a:pt x="12388" y="18770"/>
                    </a:cubicBezTo>
                    <a:cubicBezTo>
                      <a:pt x="12706" y="18323"/>
                      <a:pt x="12388" y="18174"/>
                      <a:pt x="12706" y="17727"/>
                    </a:cubicBezTo>
                    <a:cubicBezTo>
                      <a:pt x="12706" y="17578"/>
                      <a:pt x="13341" y="17131"/>
                      <a:pt x="13659" y="16833"/>
                    </a:cubicBezTo>
                    <a:cubicBezTo>
                      <a:pt x="13976" y="16386"/>
                      <a:pt x="13659" y="16237"/>
                      <a:pt x="13976" y="15641"/>
                    </a:cubicBezTo>
                    <a:cubicBezTo>
                      <a:pt x="14612" y="15492"/>
                      <a:pt x="14612" y="15492"/>
                      <a:pt x="14612" y="15492"/>
                    </a:cubicBezTo>
                    <a:cubicBezTo>
                      <a:pt x="14612" y="15343"/>
                      <a:pt x="14612" y="15046"/>
                      <a:pt x="14612" y="15046"/>
                    </a:cubicBezTo>
                    <a:cubicBezTo>
                      <a:pt x="14612" y="15046"/>
                      <a:pt x="14612" y="14748"/>
                      <a:pt x="14612" y="14748"/>
                    </a:cubicBezTo>
                    <a:cubicBezTo>
                      <a:pt x="14612" y="14599"/>
                      <a:pt x="15247" y="14450"/>
                      <a:pt x="15247" y="14301"/>
                    </a:cubicBezTo>
                    <a:cubicBezTo>
                      <a:pt x="15565" y="14152"/>
                      <a:pt x="15247" y="13854"/>
                      <a:pt x="15247" y="13705"/>
                    </a:cubicBezTo>
                    <a:cubicBezTo>
                      <a:pt x="15247" y="13407"/>
                      <a:pt x="15882" y="12960"/>
                      <a:pt x="15882" y="12811"/>
                    </a:cubicBezTo>
                    <a:cubicBezTo>
                      <a:pt x="15882" y="12364"/>
                      <a:pt x="15565" y="12215"/>
                      <a:pt x="15882" y="11917"/>
                    </a:cubicBezTo>
                    <a:cubicBezTo>
                      <a:pt x="15882" y="11768"/>
                      <a:pt x="16518" y="11470"/>
                      <a:pt x="16518" y="11321"/>
                    </a:cubicBezTo>
                    <a:cubicBezTo>
                      <a:pt x="16835" y="11172"/>
                      <a:pt x="16518" y="11023"/>
                      <a:pt x="16518" y="10874"/>
                    </a:cubicBezTo>
                    <a:cubicBezTo>
                      <a:pt x="16835" y="10726"/>
                      <a:pt x="17471" y="10428"/>
                      <a:pt x="17471" y="10428"/>
                    </a:cubicBezTo>
                    <a:cubicBezTo>
                      <a:pt x="17788" y="10279"/>
                      <a:pt x="17471" y="10130"/>
                      <a:pt x="17788" y="9832"/>
                    </a:cubicBezTo>
                    <a:cubicBezTo>
                      <a:pt x="17788" y="9832"/>
                      <a:pt x="18106" y="9534"/>
                      <a:pt x="18424" y="9534"/>
                    </a:cubicBezTo>
                    <a:cubicBezTo>
                      <a:pt x="18741" y="8938"/>
                      <a:pt x="17788" y="8491"/>
                      <a:pt x="18424" y="8044"/>
                    </a:cubicBezTo>
                    <a:cubicBezTo>
                      <a:pt x="18741" y="7895"/>
                      <a:pt x="19376" y="7746"/>
                      <a:pt x="19376" y="7746"/>
                    </a:cubicBezTo>
                    <a:cubicBezTo>
                      <a:pt x="19376" y="7448"/>
                      <a:pt x="19376" y="7448"/>
                      <a:pt x="19376" y="7448"/>
                    </a:cubicBezTo>
                    <a:cubicBezTo>
                      <a:pt x="19059" y="7597"/>
                      <a:pt x="18741" y="7299"/>
                      <a:pt x="19694" y="7150"/>
                    </a:cubicBezTo>
                    <a:cubicBezTo>
                      <a:pt x="19376" y="6852"/>
                      <a:pt x="19694" y="6703"/>
                      <a:pt x="19694" y="6554"/>
                    </a:cubicBezTo>
                    <a:cubicBezTo>
                      <a:pt x="19376" y="6406"/>
                      <a:pt x="19059" y="6406"/>
                      <a:pt x="19059" y="6257"/>
                    </a:cubicBezTo>
                    <a:cubicBezTo>
                      <a:pt x="18741" y="5959"/>
                      <a:pt x="18741" y="5512"/>
                      <a:pt x="18424" y="5065"/>
                    </a:cubicBezTo>
                    <a:cubicBezTo>
                      <a:pt x="19059" y="5214"/>
                      <a:pt x="18741" y="5065"/>
                      <a:pt x="19059" y="5065"/>
                    </a:cubicBezTo>
                    <a:cubicBezTo>
                      <a:pt x="19376" y="5363"/>
                      <a:pt x="19694" y="5363"/>
                      <a:pt x="20012" y="5810"/>
                    </a:cubicBezTo>
                    <a:cubicBezTo>
                      <a:pt x="20329" y="5810"/>
                      <a:pt x="20329" y="5810"/>
                      <a:pt x="20329" y="5810"/>
                    </a:cubicBezTo>
                    <a:cubicBezTo>
                      <a:pt x="20647" y="5214"/>
                      <a:pt x="21600" y="4618"/>
                      <a:pt x="20965" y="3873"/>
                    </a:cubicBezTo>
                    <a:cubicBezTo>
                      <a:pt x="20965" y="3724"/>
                      <a:pt x="20329" y="3426"/>
                      <a:pt x="20329" y="3277"/>
                    </a:cubicBezTo>
                    <a:cubicBezTo>
                      <a:pt x="20012" y="3128"/>
                      <a:pt x="20329" y="2979"/>
                      <a:pt x="20329" y="2830"/>
                    </a:cubicBezTo>
                    <a:cubicBezTo>
                      <a:pt x="20329" y="2979"/>
                      <a:pt x="20329" y="2681"/>
                      <a:pt x="20329" y="2532"/>
                    </a:cubicBezTo>
                    <a:cubicBezTo>
                      <a:pt x="20329" y="2234"/>
                      <a:pt x="20012" y="1192"/>
                      <a:pt x="19694" y="894"/>
                    </a:cubicBezTo>
                    <a:cubicBezTo>
                      <a:pt x="19059" y="596"/>
                      <a:pt x="19059" y="1043"/>
                      <a:pt x="18424" y="894"/>
                    </a:cubicBezTo>
                    <a:cubicBezTo>
                      <a:pt x="18424" y="745"/>
                      <a:pt x="18424" y="596"/>
                      <a:pt x="18106" y="447"/>
                    </a:cubicBezTo>
                    <a:cubicBezTo>
                      <a:pt x="17788" y="447"/>
                      <a:pt x="17471" y="447"/>
                      <a:pt x="17471" y="298"/>
                    </a:cubicBezTo>
                    <a:cubicBezTo>
                      <a:pt x="17788" y="298"/>
                      <a:pt x="17471" y="0"/>
                      <a:pt x="17471" y="0"/>
                    </a:cubicBezTo>
                    <a:lnTo>
                      <a:pt x="17153" y="0"/>
                    </a:lnTo>
                    <a:close/>
                  </a:path>
                </a:pathLst>
              </a:custGeom>
              <a:solidFill>
                <a:srgbClr val="EBF1DE"/>
              </a:solidFill>
              <a:ln w="3175" cap="flat">
                <a:solidFill>
                  <a:srgbClr val="9EAD6E"/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 sz="1300"/>
                </a:pPr>
                <a:endParaRPr/>
              </a:p>
            </p:txBody>
          </p:sp>
          <p:sp>
            <p:nvSpPr>
              <p:cNvPr id="204" name="Freeform 158"/>
              <p:cNvSpPr/>
              <p:nvPr/>
            </p:nvSpPr>
            <p:spPr>
              <a:xfrm>
                <a:off x="3726583" y="3142744"/>
                <a:ext cx="171477" cy="37269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178" h="21481" extrusionOk="0">
                    <a:moveTo>
                      <a:pt x="17153" y="0"/>
                    </a:moveTo>
                    <a:cubicBezTo>
                      <a:pt x="17153" y="149"/>
                      <a:pt x="16518" y="447"/>
                      <a:pt x="16518" y="596"/>
                    </a:cubicBezTo>
                    <a:cubicBezTo>
                      <a:pt x="15882" y="1192"/>
                      <a:pt x="16200" y="1937"/>
                      <a:pt x="16200" y="2383"/>
                    </a:cubicBezTo>
                    <a:cubicBezTo>
                      <a:pt x="15882" y="2383"/>
                      <a:pt x="15565" y="2383"/>
                      <a:pt x="15247" y="2383"/>
                    </a:cubicBezTo>
                    <a:cubicBezTo>
                      <a:pt x="14929" y="2681"/>
                      <a:pt x="14929" y="2681"/>
                      <a:pt x="14929" y="2681"/>
                    </a:cubicBezTo>
                    <a:cubicBezTo>
                      <a:pt x="14294" y="2681"/>
                      <a:pt x="14612" y="2681"/>
                      <a:pt x="13976" y="2532"/>
                    </a:cubicBezTo>
                    <a:cubicBezTo>
                      <a:pt x="14294" y="2830"/>
                      <a:pt x="13976" y="2979"/>
                      <a:pt x="14294" y="3426"/>
                    </a:cubicBezTo>
                    <a:cubicBezTo>
                      <a:pt x="13976" y="3426"/>
                      <a:pt x="13659" y="3426"/>
                      <a:pt x="13659" y="3575"/>
                    </a:cubicBezTo>
                    <a:cubicBezTo>
                      <a:pt x="13341" y="3724"/>
                      <a:pt x="13976" y="3873"/>
                      <a:pt x="13976" y="3873"/>
                    </a:cubicBezTo>
                    <a:cubicBezTo>
                      <a:pt x="13976" y="3873"/>
                      <a:pt x="13341" y="3873"/>
                      <a:pt x="13341" y="3873"/>
                    </a:cubicBezTo>
                    <a:cubicBezTo>
                      <a:pt x="13024" y="4171"/>
                      <a:pt x="13024" y="4320"/>
                      <a:pt x="13024" y="4469"/>
                    </a:cubicBezTo>
                    <a:cubicBezTo>
                      <a:pt x="12706" y="4320"/>
                      <a:pt x="12706" y="4171"/>
                      <a:pt x="12388" y="4171"/>
                    </a:cubicBezTo>
                    <a:cubicBezTo>
                      <a:pt x="12388" y="4171"/>
                      <a:pt x="11753" y="4320"/>
                      <a:pt x="11753" y="4320"/>
                    </a:cubicBezTo>
                    <a:cubicBezTo>
                      <a:pt x="11435" y="4618"/>
                      <a:pt x="11753" y="5065"/>
                      <a:pt x="11753" y="5363"/>
                    </a:cubicBezTo>
                    <a:cubicBezTo>
                      <a:pt x="11118" y="5214"/>
                      <a:pt x="11435" y="5214"/>
                      <a:pt x="11435" y="5065"/>
                    </a:cubicBezTo>
                    <a:cubicBezTo>
                      <a:pt x="10800" y="5065"/>
                      <a:pt x="9847" y="5363"/>
                      <a:pt x="9529" y="5363"/>
                    </a:cubicBezTo>
                    <a:cubicBezTo>
                      <a:pt x="9529" y="5661"/>
                      <a:pt x="9529" y="5661"/>
                      <a:pt x="9529" y="5661"/>
                    </a:cubicBezTo>
                    <a:cubicBezTo>
                      <a:pt x="9212" y="5810"/>
                      <a:pt x="7941" y="5512"/>
                      <a:pt x="7624" y="5512"/>
                    </a:cubicBezTo>
                    <a:cubicBezTo>
                      <a:pt x="7624" y="5512"/>
                      <a:pt x="7624" y="5810"/>
                      <a:pt x="7624" y="5959"/>
                    </a:cubicBezTo>
                    <a:cubicBezTo>
                      <a:pt x="7306" y="5959"/>
                      <a:pt x="6988" y="5810"/>
                      <a:pt x="6671" y="5810"/>
                    </a:cubicBezTo>
                    <a:cubicBezTo>
                      <a:pt x="6353" y="5959"/>
                      <a:pt x="6353" y="5959"/>
                      <a:pt x="6353" y="5959"/>
                    </a:cubicBezTo>
                    <a:cubicBezTo>
                      <a:pt x="6035" y="6108"/>
                      <a:pt x="5718" y="6108"/>
                      <a:pt x="5082" y="6257"/>
                    </a:cubicBezTo>
                    <a:cubicBezTo>
                      <a:pt x="5082" y="6257"/>
                      <a:pt x="5082" y="6406"/>
                      <a:pt x="5082" y="6554"/>
                    </a:cubicBezTo>
                    <a:cubicBezTo>
                      <a:pt x="4765" y="6703"/>
                      <a:pt x="3812" y="6852"/>
                      <a:pt x="3812" y="6852"/>
                    </a:cubicBezTo>
                    <a:cubicBezTo>
                      <a:pt x="3494" y="6852"/>
                      <a:pt x="3494" y="6852"/>
                      <a:pt x="3494" y="6852"/>
                    </a:cubicBezTo>
                    <a:cubicBezTo>
                      <a:pt x="3494" y="7001"/>
                      <a:pt x="3494" y="7150"/>
                      <a:pt x="3494" y="7299"/>
                    </a:cubicBezTo>
                    <a:cubicBezTo>
                      <a:pt x="3494" y="7448"/>
                      <a:pt x="2541" y="7746"/>
                      <a:pt x="2541" y="7895"/>
                    </a:cubicBezTo>
                    <a:cubicBezTo>
                      <a:pt x="1906" y="8789"/>
                      <a:pt x="3176" y="9236"/>
                      <a:pt x="3176" y="9683"/>
                    </a:cubicBezTo>
                    <a:cubicBezTo>
                      <a:pt x="3494" y="10130"/>
                      <a:pt x="3176" y="10428"/>
                      <a:pt x="3494" y="10874"/>
                    </a:cubicBezTo>
                    <a:cubicBezTo>
                      <a:pt x="3494" y="10874"/>
                      <a:pt x="3812" y="10874"/>
                      <a:pt x="3812" y="11023"/>
                    </a:cubicBezTo>
                    <a:cubicBezTo>
                      <a:pt x="4129" y="11470"/>
                      <a:pt x="4447" y="11619"/>
                      <a:pt x="4129" y="12066"/>
                    </a:cubicBezTo>
                    <a:cubicBezTo>
                      <a:pt x="4129" y="12066"/>
                      <a:pt x="3494" y="12215"/>
                      <a:pt x="3494" y="12215"/>
                    </a:cubicBezTo>
                    <a:cubicBezTo>
                      <a:pt x="3176" y="12364"/>
                      <a:pt x="3494" y="12513"/>
                      <a:pt x="3176" y="12811"/>
                    </a:cubicBezTo>
                    <a:cubicBezTo>
                      <a:pt x="3176" y="12960"/>
                      <a:pt x="2224" y="12960"/>
                      <a:pt x="1906" y="13109"/>
                    </a:cubicBezTo>
                    <a:cubicBezTo>
                      <a:pt x="1906" y="13258"/>
                      <a:pt x="1906" y="13705"/>
                      <a:pt x="1906" y="13705"/>
                    </a:cubicBezTo>
                    <a:cubicBezTo>
                      <a:pt x="1906" y="14003"/>
                      <a:pt x="1906" y="14003"/>
                      <a:pt x="1906" y="14003"/>
                    </a:cubicBezTo>
                    <a:cubicBezTo>
                      <a:pt x="635" y="14450"/>
                      <a:pt x="635" y="14450"/>
                      <a:pt x="635" y="14450"/>
                    </a:cubicBezTo>
                    <a:cubicBezTo>
                      <a:pt x="318" y="14748"/>
                      <a:pt x="953" y="14748"/>
                      <a:pt x="635" y="15046"/>
                    </a:cubicBezTo>
                    <a:cubicBezTo>
                      <a:pt x="635" y="15194"/>
                      <a:pt x="318" y="15492"/>
                      <a:pt x="0" y="15492"/>
                    </a:cubicBezTo>
                    <a:cubicBezTo>
                      <a:pt x="0" y="16088"/>
                      <a:pt x="318" y="17280"/>
                      <a:pt x="953" y="17727"/>
                    </a:cubicBezTo>
                    <a:cubicBezTo>
                      <a:pt x="953" y="17727"/>
                      <a:pt x="1906" y="17876"/>
                      <a:pt x="1906" y="18025"/>
                    </a:cubicBezTo>
                    <a:cubicBezTo>
                      <a:pt x="1906" y="18174"/>
                      <a:pt x="1588" y="18174"/>
                      <a:pt x="1588" y="18323"/>
                    </a:cubicBezTo>
                    <a:cubicBezTo>
                      <a:pt x="1906" y="18621"/>
                      <a:pt x="1906" y="18621"/>
                      <a:pt x="1906" y="18621"/>
                    </a:cubicBezTo>
                    <a:cubicBezTo>
                      <a:pt x="2541" y="19217"/>
                      <a:pt x="2541" y="20110"/>
                      <a:pt x="3494" y="20557"/>
                    </a:cubicBezTo>
                    <a:cubicBezTo>
                      <a:pt x="4129" y="20855"/>
                      <a:pt x="5082" y="20855"/>
                      <a:pt x="5718" y="21004"/>
                    </a:cubicBezTo>
                    <a:cubicBezTo>
                      <a:pt x="5718" y="21153"/>
                      <a:pt x="6353" y="21451"/>
                      <a:pt x="6353" y="21451"/>
                    </a:cubicBezTo>
                    <a:cubicBezTo>
                      <a:pt x="7306" y="21600"/>
                      <a:pt x="7941" y="21153"/>
                      <a:pt x="8259" y="21004"/>
                    </a:cubicBezTo>
                    <a:cubicBezTo>
                      <a:pt x="9212" y="20855"/>
                      <a:pt x="10482" y="20706"/>
                      <a:pt x="11118" y="20408"/>
                    </a:cubicBezTo>
                    <a:cubicBezTo>
                      <a:pt x="11118" y="20259"/>
                      <a:pt x="11118" y="20110"/>
                      <a:pt x="11118" y="20110"/>
                    </a:cubicBezTo>
                    <a:cubicBezTo>
                      <a:pt x="11118" y="19961"/>
                      <a:pt x="11435" y="19961"/>
                      <a:pt x="11435" y="19961"/>
                    </a:cubicBezTo>
                    <a:cubicBezTo>
                      <a:pt x="11753" y="19514"/>
                      <a:pt x="12071" y="19068"/>
                      <a:pt x="12388" y="18770"/>
                    </a:cubicBezTo>
                    <a:cubicBezTo>
                      <a:pt x="12706" y="18323"/>
                      <a:pt x="12388" y="18174"/>
                      <a:pt x="12706" y="17727"/>
                    </a:cubicBezTo>
                    <a:cubicBezTo>
                      <a:pt x="12706" y="17578"/>
                      <a:pt x="13341" y="17131"/>
                      <a:pt x="13659" y="16833"/>
                    </a:cubicBezTo>
                    <a:cubicBezTo>
                      <a:pt x="13976" y="16386"/>
                      <a:pt x="13659" y="16237"/>
                      <a:pt x="13976" y="15641"/>
                    </a:cubicBezTo>
                    <a:cubicBezTo>
                      <a:pt x="14612" y="15492"/>
                      <a:pt x="14612" y="15492"/>
                      <a:pt x="14612" y="15492"/>
                    </a:cubicBezTo>
                    <a:cubicBezTo>
                      <a:pt x="14612" y="15343"/>
                      <a:pt x="14612" y="15046"/>
                      <a:pt x="14612" y="15046"/>
                    </a:cubicBezTo>
                    <a:cubicBezTo>
                      <a:pt x="14612" y="15046"/>
                      <a:pt x="14612" y="14748"/>
                      <a:pt x="14612" y="14748"/>
                    </a:cubicBezTo>
                    <a:cubicBezTo>
                      <a:pt x="14612" y="14599"/>
                      <a:pt x="15247" y="14450"/>
                      <a:pt x="15247" y="14301"/>
                    </a:cubicBezTo>
                    <a:cubicBezTo>
                      <a:pt x="15565" y="14152"/>
                      <a:pt x="15247" y="13854"/>
                      <a:pt x="15247" y="13705"/>
                    </a:cubicBezTo>
                    <a:cubicBezTo>
                      <a:pt x="15247" y="13407"/>
                      <a:pt x="15882" y="12960"/>
                      <a:pt x="15882" y="12811"/>
                    </a:cubicBezTo>
                    <a:cubicBezTo>
                      <a:pt x="15882" y="12364"/>
                      <a:pt x="15565" y="12215"/>
                      <a:pt x="15882" y="11917"/>
                    </a:cubicBezTo>
                    <a:cubicBezTo>
                      <a:pt x="15882" y="11768"/>
                      <a:pt x="16518" y="11470"/>
                      <a:pt x="16518" y="11321"/>
                    </a:cubicBezTo>
                    <a:cubicBezTo>
                      <a:pt x="16835" y="11172"/>
                      <a:pt x="16518" y="11023"/>
                      <a:pt x="16518" y="10874"/>
                    </a:cubicBezTo>
                    <a:cubicBezTo>
                      <a:pt x="16835" y="10726"/>
                      <a:pt x="17471" y="10428"/>
                      <a:pt x="17471" y="10428"/>
                    </a:cubicBezTo>
                    <a:cubicBezTo>
                      <a:pt x="17788" y="10279"/>
                      <a:pt x="17471" y="10130"/>
                      <a:pt x="17788" y="9832"/>
                    </a:cubicBezTo>
                    <a:cubicBezTo>
                      <a:pt x="17788" y="9832"/>
                      <a:pt x="18106" y="9534"/>
                      <a:pt x="18424" y="9534"/>
                    </a:cubicBezTo>
                    <a:cubicBezTo>
                      <a:pt x="18741" y="8938"/>
                      <a:pt x="17788" y="8491"/>
                      <a:pt x="18424" y="8044"/>
                    </a:cubicBezTo>
                    <a:cubicBezTo>
                      <a:pt x="18741" y="7895"/>
                      <a:pt x="19376" y="7746"/>
                      <a:pt x="19376" y="7746"/>
                    </a:cubicBezTo>
                    <a:cubicBezTo>
                      <a:pt x="19376" y="7448"/>
                      <a:pt x="19376" y="7448"/>
                      <a:pt x="19376" y="7448"/>
                    </a:cubicBezTo>
                    <a:cubicBezTo>
                      <a:pt x="19059" y="7597"/>
                      <a:pt x="18741" y="7299"/>
                      <a:pt x="19694" y="7150"/>
                    </a:cubicBezTo>
                    <a:cubicBezTo>
                      <a:pt x="19376" y="6852"/>
                      <a:pt x="19694" y="6703"/>
                      <a:pt x="19694" y="6554"/>
                    </a:cubicBezTo>
                    <a:cubicBezTo>
                      <a:pt x="19376" y="6406"/>
                      <a:pt x="19059" y="6406"/>
                      <a:pt x="19059" y="6257"/>
                    </a:cubicBezTo>
                    <a:cubicBezTo>
                      <a:pt x="18741" y="5959"/>
                      <a:pt x="18741" y="5512"/>
                      <a:pt x="18424" y="5065"/>
                    </a:cubicBezTo>
                    <a:cubicBezTo>
                      <a:pt x="19059" y="5214"/>
                      <a:pt x="18741" y="5065"/>
                      <a:pt x="19059" y="5065"/>
                    </a:cubicBezTo>
                    <a:cubicBezTo>
                      <a:pt x="19376" y="5363"/>
                      <a:pt x="19694" y="5363"/>
                      <a:pt x="20012" y="5810"/>
                    </a:cubicBezTo>
                    <a:cubicBezTo>
                      <a:pt x="20329" y="5810"/>
                      <a:pt x="20329" y="5810"/>
                      <a:pt x="20329" y="5810"/>
                    </a:cubicBezTo>
                    <a:cubicBezTo>
                      <a:pt x="20647" y="5214"/>
                      <a:pt x="21600" y="4618"/>
                      <a:pt x="20965" y="3873"/>
                    </a:cubicBezTo>
                    <a:cubicBezTo>
                      <a:pt x="20965" y="3724"/>
                      <a:pt x="20329" y="3426"/>
                      <a:pt x="20329" y="3277"/>
                    </a:cubicBezTo>
                    <a:cubicBezTo>
                      <a:pt x="20012" y="3128"/>
                      <a:pt x="20329" y="2979"/>
                      <a:pt x="20329" y="2830"/>
                    </a:cubicBezTo>
                    <a:cubicBezTo>
                      <a:pt x="20329" y="2979"/>
                      <a:pt x="20329" y="2681"/>
                      <a:pt x="20329" y="2532"/>
                    </a:cubicBezTo>
                    <a:cubicBezTo>
                      <a:pt x="20329" y="2234"/>
                      <a:pt x="20012" y="1192"/>
                      <a:pt x="19694" y="894"/>
                    </a:cubicBezTo>
                    <a:cubicBezTo>
                      <a:pt x="19059" y="596"/>
                      <a:pt x="19059" y="1043"/>
                      <a:pt x="18424" y="894"/>
                    </a:cubicBezTo>
                    <a:cubicBezTo>
                      <a:pt x="18424" y="745"/>
                      <a:pt x="18424" y="596"/>
                      <a:pt x="18106" y="447"/>
                    </a:cubicBezTo>
                    <a:cubicBezTo>
                      <a:pt x="17788" y="447"/>
                      <a:pt x="17471" y="447"/>
                      <a:pt x="17471" y="298"/>
                    </a:cubicBezTo>
                    <a:cubicBezTo>
                      <a:pt x="17788" y="298"/>
                      <a:pt x="17471" y="0"/>
                      <a:pt x="17471" y="0"/>
                    </a:cubicBezTo>
                    <a:lnTo>
                      <a:pt x="17153" y="0"/>
                    </a:lnTo>
                    <a:close/>
                  </a:path>
                </a:pathLst>
              </a:custGeom>
              <a:solidFill>
                <a:srgbClr val="EBF1DE"/>
              </a:solidFill>
              <a:ln w="3175" cap="rnd">
                <a:solidFill>
                  <a:srgbClr val="9EAD6E"/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 sz="1300"/>
                </a:pPr>
                <a:endParaRPr/>
              </a:p>
            </p:txBody>
          </p:sp>
          <p:sp>
            <p:nvSpPr>
              <p:cNvPr id="205" name="Freeform 159"/>
              <p:cNvSpPr/>
              <p:nvPr/>
            </p:nvSpPr>
            <p:spPr>
              <a:xfrm>
                <a:off x="3239620" y="1574001"/>
                <a:ext cx="64244" cy="565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692" h="21600" extrusionOk="0">
                    <a:moveTo>
                      <a:pt x="2207" y="6873"/>
                    </a:moveTo>
                    <a:cubicBezTo>
                      <a:pt x="3869" y="4909"/>
                      <a:pt x="3869" y="4909"/>
                      <a:pt x="3869" y="4909"/>
                    </a:cubicBezTo>
                    <a:cubicBezTo>
                      <a:pt x="5530" y="2945"/>
                      <a:pt x="5530" y="2945"/>
                      <a:pt x="5530" y="2945"/>
                    </a:cubicBezTo>
                    <a:cubicBezTo>
                      <a:pt x="7192" y="5891"/>
                      <a:pt x="7192" y="5891"/>
                      <a:pt x="7192" y="5891"/>
                    </a:cubicBezTo>
                    <a:cubicBezTo>
                      <a:pt x="8853" y="1964"/>
                      <a:pt x="8853" y="1964"/>
                      <a:pt x="8853" y="1964"/>
                    </a:cubicBezTo>
                    <a:cubicBezTo>
                      <a:pt x="11346" y="1964"/>
                      <a:pt x="11346" y="1964"/>
                      <a:pt x="11346" y="1964"/>
                    </a:cubicBezTo>
                    <a:cubicBezTo>
                      <a:pt x="13007" y="982"/>
                      <a:pt x="13007" y="982"/>
                      <a:pt x="13007" y="982"/>
                    </a:cubicBezTo>
                    <a:cubicBezTo>
                      <a:pt x="15500" y="0"/>
                      <a:pt x="15500" y="0"/>
                      <a:pt x="15500" y="0"/>
                    </a:cubicBezTo>
                    <a:cubicBezTo>
                      <a:pt x="16330" y="0"/>
                      <a:pt x="16330" y="0"/>
                      <a:pt x="16330" y="0"/>
                    </a:cubicBezTo>
                    <a:cubicBezTo>
                      <a:pt x="16330" y="0"/>
                      <a:pt x="17992" y="0"/>
                      <a:pt x="19653" y="1964"/>
                    </a:cubicBezTo>
                    <a:cubicBezTo>
                      <a:pt x="20484" y="3927"/>
                      <a:pt x="17992" y="3927"/>
                      <a:pt x="19653" y="5891"/>
                    </a:cubicBezTo>
                    <a:cubicBezTo>
                      <a:pt x="21315" y="7855"/>
                      <a:pt x="20484" y="8836"/>
                      <a:pt x="20484" y="8836"/>
                    </a:cubicBezTo>
                    <a:cubicBezTo>
                      <a:pt x="20484" y="11782"/>
                      <a:pt x="20484" y="11782"/>
                      <a:pt x="20484" y="11782"/>
                    </a:cubicBezTo>
                    <a:cubicBezTo>
                      <a:pt x="20484" y="11782"/>
                      <a:pt x="18823" y="12764"/>
                      <a:pt x="19653" y="13745"/>
                    </a:cubicBezTo>
                    <a:cubicBezTo>
                      <a:pt x="20484" y="15709"/>
                      <a:pt x="17992" y="15709"/>
                      <a:pt x="17992" y="15709"/>
                    </a:cubicBezTo>
                    <a:cubicBezTo>
                      <a:pt x="17992" y="15709"/>
                      <a:pt x="14669" y="15709"/>
                      <a:pt x="13838" y="17673"/>
                    </a:cubicBezTo>
                    <a:cubicBezTo>
                      <a:pt x="13838" y="18655"/>
                      <a:pt x="13007" y="17673"/>
                      <a:pt x="11346" y="18655"/>
                    </a:cubicBezTo>
                    <a:cubicBezTo>
                      <a:pt x="10515" y="20618"/>
                      <a:pt x="10515" y="21600"/>
                      <a:pt x="8853" y="21600"/>
                    </a:cubicBezTo>
                    <a:cubicBezTo>
                      <a:pt x="7192" y="21600"/>
                      <a:pt x="3038" y="20618"/>
                      <a:pt x="3038" y="20618"/>
                    </a:cubicBezTo>
                    <a:cubicBezTo>
                      <a:pt x="3038" y="20618"/>
                      <a:pt x="2207" y="18655"/>
                      <a:pt x="1377" y="16691"/>
                    </a:cubicBezTo>
                    <a:cubicBezTo>
                      <a:pt x="-285" y="14727"/>
                      <a:pt x="-285" y="14727"/>
                      <a:pt x="546" y="12764"/>
                    </a:cubicBezTo>
                    <a:cubicBezTo>
                      <a:pt x="1377" y="10800"/>
                      <a:pt x="1377" y="7855"/>
                      <a:pt x="1377" y="7855"/>
                    </a:cubicBezTo>
                    <a:lnTo>
                      <a:pt x="2207" y="6873"/>
                    </a:lnTo>
                    <a:close/>
                  </a:path>
                </a:pathLst>
              </a:custGeom>
              <a:solidFill>
                <a:srgbClr val="EBF1DE"/>
              </a:solidFill>
              <a:ln w="3175" cap="flat">
                <a:solidFill>
                  <a:srgbClr val="9EAD6E"/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 sz="1300"/>
                </a:pPr>
                <a:endParaRPr/>
              </a:p>
            </p:txBody>
          </p:sp>
          <p:sp>
            <p:nvSpPr>
              <p:cNvPr id="206" name="Freeform 160"/>
              <p:cNvSpPr/>
              <p:nvPr/>
            </p:nvSpPr>
            <p:spPr>
              <a:xfrm>
                <a:off x="3239620" y="1574001"/>
                <a:ext cx="64244" cy="565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692" h="21600" extrusionOk="0">
                    <a:moveTo>
                      <a:pt x="2207" y="6873"/>
                    </a:moveTo>
                    <a:cubicBezTo>
                      <a:pt x="3869" y="4909"/>
                      <a:pt x="3869" y="4909"/>
                      <a:pt x="3869" y="4909"/>
                    </a:cubicBezTo>
                    <a:cubicBezTo>
                      <a:pt x="5530" y="2945"/>
                      <a:pt x="5530" y="2945"/>
                      <a:pt x="5530" y="2945"/>
                    </a:cubicBezTo>
                    <a:cubicBezTo>
                      <a:pt x="7192" y="5891"/>
                      <a:pt x="7192" y="5891"/>
                      <a:pt x="7192" y="5891"/>
                    </a:cubicBezTo>
                    <a:cubicBezTo>
                      <a:pt x="8853" y="1964"/>
                      <a:pt x="8853" y="1964"/>
                      <a:pt x="8853" y="1964"/>
                    </a:cubicBezTo>
                    <a:cubicBezTo>
                      <a:pt x="11346" y="1964"/>
                      <a:pt x="11346" y="1964"/>
                      <a:pt x="11346" y="1964"/>
                    </a:cubicBezTo>
                    <a:cubicBezTo>
                      <a:pt x="13007" y="982"/>
                      <a:pt x="13007" y="982"/>
                      <a:pt x="13007" y="982"/>
                    </a:cubicBezTo>
                    <a:cubicBezTo>
                      <a:pt x="15500" y="0"/>
                      <a:pt x="15500" y="0"/>
                      <a:pt x="15500" y="0"/>
                    </a:cubicBezTo>
                    <a:cubicBezTo>
                      <a:pt x="16330" y="0"/>
                      <a:pt x="16330" y="0"/>
                      <a:pt x="16330" y="0"/>
                    </a:cubicBezTo>
                    <a:cubicBezTo>
                      <a:pt x="16330" y="0"/>
                      <a:pt x="17992" y="0"/>
                      <a:pt x="19653" y="1964"/>
                    </a:cubicBezTo>
                    <a:cubicBezTo>
                      <a:pt x="20484" y="3927"/>
                      <a:pt x="17992" y="3927"/>
                      <a:pt x="19653" y="5891"/>
                    </a:cubicBezTo>
                    <a:cubicBezTo>
                      <a:pt x="21315" y="7855"/>
                      <a:pt x="20484" y="8836"/>
                      <a:pt x="20484" y="8836"/>
                    </a:cubicBezTo>
                    <a:cubicBezTo>
                      <a:pt x="20484" y="11782"/>
                      <a:pt x="20484" y="11782"/>
                      <a:pt x="20484" y="11782"/>
                    </a:cubicBezTo>
                    <a:cubicBezTo>
                      <a:pt x="20484" y="11782"/>
                      <a:pt x="18823" y="12764"/>
                      <a:pt x="19653" y="13745"/>
                    </a:cubicBezTo>
                    <a:cubicBezTo>
                      <a:pt x="20484" y="15709"/>
                      <a:pt x="17992" y="15709"/>
                      <a:pt x="17992" y="15709"/>
                    </a:cubicBezTo>
                    <a:cubicBezTo>
                      <a:pt x="17992" y="15709"/>
                      <a:pt x="14669" y="15709"/>
                      <a:pt x="13838" y="17673"/>
                    </a:cubicBezTo>
                    <a:cubicBezTo>
                      <a:pt x="13838" y="18655"/>
                      <a:pt x="13007" y="17673"/>
                      <a:pt x="11346" y="18655"/>
                    </a:cubicBezTo>
                    <a:cubicBezTo>
                      <a:pt x="10515" y="20618"/>
                      <a:pt x="10515" y="21600"/>
                      <a:pt x="8853" y="21600"/>
                    </a:cubicBezTo>
                    <a:cubicBezTo>
                      <a:pt x="7192" y="21600"/>
                      <a:pt x="3038" y="20618"/>
                      <a:pt x="3038" y="20618"/>
                    </a:cubicBezTo>
                    <a:cubicBezTo>
                      <a:pt x="3038" y="20618"/>
                      <a:pt x="2207" y="18655"/>
                      <a:pt x="1377" y="16691"/>
                    </a:cubicBezTo>
                    <a:cubicBezTo>
                      <a:pt x="-285" y="14727"/>
                      <a:pt x="-285" y="14727"/>
                      <a:pt x="546" y="12764"/>
                    </a:cubicBezTo>
                    <a:cubicBezTo>
                      <a:pt x="1377" y="10800"/>
                      <a:pt x="1377" y="7855"/>
                      <a:pt x="1377" y="7855"/>
                    </a:cubicBezTo>
                    <a:lnTo>
                      <a:pt x="2207" y="6873"/>
                    </a:lnTo>
                    <a:close/>
                  </a:path>
                </a:pathLst>
              </a:custGeom>
              <a:solidFill>
                <a:srgbClr val="EBF1DE"/>
              </a:solidFill>
              <a:ln w="3175" cap="rnd">
                <a:solidFill>
                  <a:srgbClr val="9EAD6E"/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 sz="1300"/>
                </a:pPr>
                <a:endParaRPr/>
              </a:p>
            </p:txBody>
          </p:sp>
          <p:sp>
            <p:nvSpPr>
              <p:cNvPr id="207" name="Freeform 161"/>
              <p:cNvSpPr/>
              <p:nvPr/>
            </p:nvSpPr>
            <p:spPr>
              <a:xfrm>
                <a:off x="2906343" y="1321109"/>
                <a:ext cx="15726" cy="2672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6143" h="19951" extrusionOk="0">
                    <a:moveTo>
                      <a:pt x="2400" y="12096"/>
                    </a:moveTo>
                    <a:cubicBezTo>
                      <a:pt x="2400" y="12096"/>
                      <a:pt x="-3000" y="10133"/>
                      <a:pt x="2400" y="6206"/>
                    </a:cubicBezTo>
                    <a:cubicBezTo>
                      <a:pt x="2400" y="4242"/>
                      <a:pt x="-3000" y="315"/>
                      <a:pt x="7800" y="315"/>
                    </a:cubicBezTo>
                    <a:cubicBezTo>
                      <a:pt x="7800" y="315"/>
                      <a:pt x="7800" y="-1649"/>
                      <a:pt x="10500" y="4242"/>
                    </a:cubicBezTo>
                    <a:cubicBezTo>
                      <a:pt x="15900" y="10133"/>
                      <a:pt x="18600" y="4242"/>
                      <a:pt x="13200" y="10133"/>
                    </a:cubicBezTo>
                    <a:cubicBezTo>
                      <a:pt x="7800" y="17987"/>
                      <a:pt x="13200" y="19951"/>
                      <a:pt x="13200" y="19951"/>
                    </a:cubicBezTo>
                    <a:cubicBezTo>
                      <a:pt x="13200" y="19951"/>
                      <a:pt x="7800" y="17987"/>
                      <a:pt x="5100" y="17987"/>
                    </a:cubicBezTo>
                    <a:cubicBezTo>
                      <a:pt x="-300" y="17987"/>
                      <a:pt x="2400" y="12096"/>
                      <a:pt x="2400" y="12096"/>
                    </a:cubicBezTo>
                    <a:close/>
                  </a:path>
                </a:pathLst>
              </a:custGeom>
              <a:solidFill>
                <a:srgbClr val="EBF1DE"/>
              </a:solidFill>
              <a:ln w="3175" cap="flat">
                <a:solidFill>
                  <a:srgbClr val="9EAD6E"/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 sz="1300"/>
                </a:pPr>
                <a:endParaRPr/>
              </a:p>
            </p:txBody>
          </p:sp>
          <p:sp>
            <p:nvSpPr>
              <p:cNvPr id="208" name="Freeform 162"/>
              <p:cNvSpPr/>
              <p:nvPr/>
            </p:nvSpPr>
            <p:spPr>
              <a:xfrm>
                <a:off x="3238735" y="1101932"/>
                <a:ext cx="134821" cy="9862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294" h="21600" extrusionOk="0">
                    <a:moveTo>
                      <a:pt x="1223" y="1137"/>
                    </a:moveTo>
                    <a:cubicBezTo>
                      <a:pt x="1223" y="3411"/>
                      <a:pt x="1223" y="5684"/>
                      <a:pt x="1630" y="8526"/>
                    </a:cubicBezTo>
                    <a:cubicBezTo>
                      <a:pt x="1223" y="9095"/>
                      <a:pt x="1223" y="9095"/>
                      <a:pt x="815" y="9663"/>
                    </a:cubicBezTo>
                    <a:cubicBezTo>
                      <a:pt x="815" y="9663"/>
                      <a:pt x="2853" y="12505"/>
                      <a:pt x="3668" y="13642"/>
                    </a:cubicBezTo>
                    <a:cubicBezTo>
                      <a:pt x="4483" y="14779"/>
                      <a:pt x="7743" y="14779"/>
                      <a:pt x="7743" y="14779"/>
                    </a:cubicBezTo>
                    <a:cubicBezTo>
                      <a:pt x="8558" y="19326"/>
                      <a:pt x="8558" y="19326"/>
                      <a:pt x="8558" y="19326"/>
                    </a:cubicBezTo>
                    <a:cubicBezTo>
                      <a:pt x="8558" y="19326"/>
                      <a:pt x="12226" y="19326"/>
                      <a:pt x="13042" y="19895"/>
                    </a:cubicBezTo>
                    <a:cubicBezTo>
                      <a:pt x="14264" y="20463"/>
                      <a:pt x="13857" y="21600"/>
                      <a:pt x="13857" y="21600"/>
                    </a:cubicBezTo>
                    <a:cubicBezTo>
                      <a:pt x="15487" y="20463"/>
                      <a:pt x="15487" y="20463"/>
                      <a:pt x="15487" y="20463"/>
                    </a:cubicBezTo>
                    <a:cubicBezTo>
                      <a:pt x="17525" y="20463"/>
                      <a:pt x="17525" y="20463"/>
                      <a:pt x="17525" y="20463"/>
                    </a:cubicBezTo>
                    <a:cubicBezTo>
                      <a:pt x="17932" y="20463"/>
                      <a:pt x="17932" y="18758"/>
                      <a:pt x="17932" y="18758"/>
                    </a:cubicBezTo>
                    <a:cubicBezTo>
                      <a:pt x="19562" y="18758"/>
                      <a:pt x="19562" y="18758"/>
                      <a:pt x="19562" y="18758"/>
                    </a:cubicBezTo>
                    <a:cubicBezTo>
                      <a:pt x="19562" y="18758"/>
                      <a:pt x="19562" y="17621"/>
                      <a:pt x="19562" y="15916"/>
                    </a:cubicBezTo>
                    <a:cubicBezTo>
                      <a:pt x="19155" y="14211"/>
                      <a:pt x="19970" y="12505"/>
                      <a:pt x="20785" y="11368"/>
                    </a:cubicBezTo>
                    <a:cubicBezTo>
                      <a:pt x="21600" y="10232"/>
                      <a:pt x="21192" y="8526"/>
                      <a:pt x="21192" y="8526"/>
                    </a:cubicBezTo>
                    <a:cubicBezTo>
                      <a:pt x="21192" y="8526"/>
                      <a:pt x="20785" y="7958"/>
                      <a:pt x="19562" y="7389"/>
                    </a:cubicBezTo>
                    <a:cubicBezTo>
                      <a:pt x="18747" y="6821"/>
                      <a:pt x="18747" y="6821"/>
                      <a:pt x="17932" y="6253"/>
                    </a:cubicBezTo>
                    <a:cubicBezTo>
                      <a:pt x="17525" y="5116"/>
                      <a:pt x="16709" y="5684"/>
                      <a:pt x="15894" y="5116"/>
                    </a:cubicBezTo>
                    <a:cubicBezTo>
                      <a:pt x="15079" y="4547"/>
                      <a:pt x="15079" y="2842"/>
                      <a:pt x="15079" y="2842"/>
                    </a:cubicBezTo>
                    <a:cubicBezTo>
                      <a:pt x="15079" y="2842"/>
                      <a:pt x="13857" y="3411"/>
                      <a:pt x="13042" y="3411"/>
                    </a:cubicBezTo>
                    <a:cubicBezTo>
                      <a:pt x="12634" y="3411"/>
                      <a:pt x="11819" y="2274"/>
                      <a:pt x="11004" y="2274"/>
                    </a:cubicBezTo>
                    <a:cubicBezTo>
                      <a:pt x="10189" y="2274"/>
                      <a:pt x="9781" y="1705"/>
                      <a:pt x="8151" y="1137"/>
                    </a:cubicBezTo>
                    <a:cubicBezTo>
                      <a:pt x="6113" y="568"/>
                      <a:pt x="5298" y="0"/>
                      <a:pt x="4483" y="0"/>
                    </a:cubicBezTo>
                    <a:cubicBezTo>
                      <a:pt x="3668" y="0"/>
                      <a:pt x="1223" y="1137"/>
                      <a:pt x="1223" y="1137"/>
                    </a:cubicBezTo>
                    <a:close/>
                    <a:moveTo>
                      <a:pt x="0" y="6821"/>
                    </a:moveTo>
                    <a:cubicBezTo>
                      <a:pt x="0" y="7389"/>
                      <a:pt x="0" y="7389"/>
                      <a:pt x="0" y="7389"/>
                    </a:cubicBezTo>
                    <a:cubicBezTo>
                      <a:pt x="408" y="7389"/>
                      <a:pt x="408" y="7389"/>
                      <a:pt x="408" y="7389"/>
                    </a:cubicBezTo>
                    <a:cubicBezTo>
                      <a:pt x="0" y="6821"/>
                      <a:pt x="815" y="6821"/>
                      <a:pt x="0" y="6821"/>
                    </a:cubicBezTo>
                    <a:close/>
                  </a:path>
                </a:pathLst>
              </a:custGeom>
              <a:solidFill>
                <a:srgbClr val="EBF1DE"/>
              </a:solidFill>
              <a:ln w="3175" cap="flat">
                <a:solidFill>
                  <a:srgbClr val="9EAD6E"/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 sz="1300"/>
                </a:pPr>
                <a:endParaRPr/>
              </a:p>
            </p:txBody>
          </p:sp>
          <p:sp>
            <p:nvSpPr>
              <p:cNvPr id="209" name="Freeform 163"/>
              <p:cNvSpPr/>
              <p:nvPr/>
            </p:nvSpPr>
            <p:spPr>
              <a:xfrm>
                <a:off x="3238735" y="1101932"/>
                <a:ext cx="134821" cy="9862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294" h="21600" extrusionOk="0">
                    <a:moveTo>
                      <a:pt x="1223" y="1137"/>
                    </a:moveTo>
                    <a:cubicBezTo>
                      <a:pt x="1223" y="3411"/>
                      <a:pt x="1223" y="5684"/>
                      <a:pt x="1630" y="8526"/>
                    </a:cubicBezTo>
                    <a:cubicBezTo>
                      <a:pt x="1223" y="9095"/>
                      <a:pt x="1223" y="9095"/>
                      <a:pt x="815" y="9663"/>
                    </a:cubicBezTo>
                    <a:cubicBezTo>
                      <a:pt x="815" y="9663"/>
                      <a:pt x="2853" y="12505"/>
                      <a:pt x="3668" y="13642"/>
                    </a:cubicBezTo>
                    <a:cubicBezTo>
                      <a:pt x="4483" y="14779"/>
                      <a:pt x="7743" y="14779"/>
                      <a:pt x="7743" y="14779"/>
                    </a:cubicBezTo>
                    <a:cubicBezTo>
                      <a:pt x="8558" y="19326"/>
                      <a:pt x="8558" y="19326"/>
                      <a:pt x="8558" y="19326"/>
                    </a:cubicBezTo>
                    <a:cubicBezTo>
                      <a:pt x="8558" y="19326"/>
                      <a:pt x="12226" y="19326"/>
                      <a:pt x="13042" y="19895"/>
                    </a:cubicBezTo>
                    <a:cubicBezTo>
                      <a:pt x="14264" y="20463"/>
                      <a:pt x="13857" y="21600"/>
                      <a:pt x="13857" y="21600"/>
                    </a:cubicBezTo>
                    <a:cubicBezTo>
                      <a:pt x="15487" y="20463"/>
                      <a:pt x="15487" y="20463"/>
                      <a:pt x="15487" y="20463"/>
                    </a:cubicBezTo>
                    <a:cubicBezTo>
                      <a:pt x="17525" y="20463"/>
                      <a:pt x="17525" y="20463"/>
                      <a:pt x="17525" y="20463"/>
                    </a:cubicBezTo>
                    <a:cubicBezTo>
                      <a:pt x="17932" y="20463"/>
                      <a:pt x="17932" y="18758"/>
                      <a:pt x="17932" y="18758"/>
                    </a:cubicBezTo>
                    <a:cubicBezTo>
                      <a:pt x="19562" y="18758"/>
                      <a:pt x="19562" y="18758"/>
                      <a:pt x="19562" y="18758"/>
                    </a:cubicBezTo>
                    <a:cubicBezTo>
                      <a:pt x="19562" y="18758"/>
                      <a:pt x="19562" y="17621"/>
                      <a:pt x="19562" y="15916"/>
                    </a:cubicBezTo>
                    <a:cubicBezTo>
                      <a:pt x="19155" y="14211"/>
                      <a:pt x="19970" y="12505"/>
                      <a:pt x="20785" y="11368"/>
                    </a:cubicBezTo>
                    <a:cubicBezTo>
                      <a:pt x="21600" y="10232"/>
                      <a:pt x="21192" y="8526"/>
                      <a:pt x="21192" y="8526"/>
                    </a:cubicBezTo>
                    <a:cubicBezTo>
                      <a:pt x="21192" y="8526"/>
                      <a:pt x="20785" y="7958"/>
                      <a:pt x="19562" y="7389"/>
                    </a:cubicBezTo>
                    <a:cubicBezTo>
                      <a:pt x="18747" y="6821"/>
                      <a:pt x="18747" y="6821"/>
                      <a:pt x="17932" y="6253"/>
                    </a:cubicBezTo>
                    <a:cubicBezTo>
                      <a:pt x="17525" y="5116"/>
                      <a:pt x="16709" y="5684"/>
                      <a:pt x="15894" y="5116"/>
                    </a:cubicBezTo>
                    <a:cubicBezTo>
                      <a:pt x="15079" y="4547"/>
                      <a:pt x="15079" y="2842"/>
                      <a:pt x="15079" y="2842"/>
                    </a:cubicBezTo>
                    <a:cubicBezTo>
                      <a:pt x="15079" y="2842"/>
                      <a:pt x="13857" y="3411"/>
                      <a:pt x="13042" y="3411"/>
                    </a:cubicBezTo>
                    <a:cubicBezTo>
                      <a:pt x="12634" y="3411"/>
                      <a:pt x="11819" y="2274"/>
                      <a:pt x="11004" y="2274"/>
                    </a:cubicBezTo>
                    <a:cubicBezTo>
                      <a:pt x="10189" y="2274"/>
                      <a:pt x="9781" y="1705"/>
                      <a:pt x="8151" y="1137"/>
                    </a:cubicBezTo>
                    <a:cubicBezTo>
                      <a:pt x="6113" y="568"/>
                      <a:pt x="5298" y="0"/>
                      <a:pt x="4483" y="0"/>
                    </a:cubicBezTo>
                    <a:cubicBezTo>
                      <a:pt x="3668" y="0"/>
                      <a:pt x="1223" y="1137"/>
                      <a:pt x="1223" y="1137"/>
                    </a:cubicBezTo>
                    <a:close/>
                    <a:moveTo>
                      <a:pt x="0" y="6821"/>
                    </a:moveTo>
                    <a:cubicBezTo>
                      <a:pt x="0" y="7389"/>
                      <a:pt x="0" y="7389"/>
                      <a:pt x="0" y="7389"/>
                    </a:cubicBezTo>
                    <a:cubicBezTo>
                      <a:pt x="408" y="7389"/>
                      <a:pt x="408" y="7389"/>
                      <a:pt x="408" y="7389"/>
                    </a:cubicBezTo>
                    <a:cubicBezTo>
                      <a:pt x="0" y="6821"/>
                      <a:pt x="815" y="6821"/>
                      <a:pt x="0" y="6821"/>
                    </a:cubicBezTo>
                    <a:close/>
                  </a:path>
                </a:pathLst>
              </a:custGeom>
              <a:solidFill>
                <a:srgbClr val="EBF1DE"/>
              </a:solidFill>
              <a:ln w="3175" cap="rnd">
                <a:solidFill>
                  <a:srgbClr val="9EAD6E"/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 sz="1300"/>
                </a:pPr>
                <a:endParaRPr/>
              </a:p>
            </p:txBody>
          </p:sp>
          <p:sp>
            <p:nvSpPr>
              <p:cNvPr id="210" name="Freeform 164"/>
              <p:cNvSpPr/>
              <p:nvPr/>
            </p:nvSpPr>
            <p:spPr>
              <a:xfrm>
                <a:off x="3001529" y="1412705"/>
                <a:ext cx="12701" cy="1270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4894" h="18404" extrusionOk="0">
                    <a:moveTo>
                      <a:pt x="11664" y="18404"/>
                    </a:moveTo>
                    <a:cubicBezTo>
                      <a:pt x="-4536" y="14084"/>
                      <a:pt x="864" y="1124"/>
                      <a:pt x="864" y="1124"/>
                    </a:cubicBezTo>
                    <a:cubicBezTo>
                      <a:pt x="17064" y="-3196"/>
                      <a:pt x="17064" y="5444"/>
                      <a:pt x="11664" y="18404"/>
                    </a:cubicBezTo>
                    <a:close/>
                  </a:path>
                </a:pathLst>
              </a:custGeom>
              <a:solidFill>
                <a:srgbClr val="EBF1DE"/>
              </a:solidFill>
              <a:ln w="3175" cap="flat">
                <a:solidFill>
                  <a:srgbClr val="9EAD6E"/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 sz="1300"/>
                </a:pPr>
                <a:endParaRPr/>
              </a:p>
            </p:txBody>
          </p:sp>
          <p:sp>
            <p:nvSpPr>
              <p:cNvPr id="211" name="Freeform 165"/>
              <p:cNvSpPr/>
              <p:nvPr/>
            </p:nvSpPr>
            <p:spPr>
              <a:xfrm>
                <a:off x="3001529" y="1412705"/>
                <a:ext cx="12701" cy="1270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4894" h="18404" extrusionOk="0">
                    <a:moveTo>
                      <a:pt x="11664" y="18404"/>
                    </a:moveTo>
                    <a:cubicBezTo>
                      <a:pt x="-4536" y="14084"/>
                      <a:pt x="864" y="1124"/>
                      <a:pt x="864" y="1124"/>
                    </a:cubicBezTo>
                    <a:cubicBezTo>
                      <a:pt x="17064" y="-3196"/>
                      <a:pt x="17064" y="5444"/>
                      <a:pt x="11664" y="18404"/>
                    </a:cubicBezTo>
                    <a:close/>
                  </a:path>
                </a:pathLst>
              </a:custGeom>
              <a:solidFill>
                <a:srgbClr val="EBF1DE"/>
              </a:solidFill>
              <a:ln w="3175" cap="rnd">
                <a:solidFill>
                  <a:srgbClr val="9EAD6E"/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 sz="1300"/>
                </a:pPr>
                <a:endParaRPr/>
              </a:p>
            </p:txBody>
          </p:sp>
          <p:sp>
            <p:nvSpPr>
              <p:cNvPr id="212" name="Freeform 166"/>
              <p:cNvSpPr/>
              <p:nvPr/>
            </p:nvSpPr>
            <p:spPr>
              <a:xfrm>
                <a:off x="2963909" y="1850142"/>
                <a:ext cx="376078" cy="39448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3699" y="0"/>
                    </a:moveTo>
                    <a:cubicBezTo>
                      <a:pt x="3403" y="565"/>
                      <a:pt x="3403" y="565"/>
                      <a:pt x="3403" y="565"/>
                    </a:cubicBezTo>
                    <a:cubicBezTo>
                      <a:pt x="3403" y="565"/>
                      <a:pt x="3699" y="1129"/>
                      <a:pt x="3255" y="1271"/>
                    </a:cubicBezTo>
                    <a:cubicBezTo>
                      <a:pt x="2811" y="1412"/>
                      <a:pt x="2663" y="1835"/>
                      <a:pt x="2367" y="1835"/>
                    </a:cubicBezTo>
                    <a:cubicBezTo>
                      <a:pt x="2071" y="1835"/>
                      <a:pt x="1775" y="2118"/>
                      <a:pt x="1775" y="2118"/>
                    </a:cubicBezTo>
                    <a:cubicBezTo>
                      <a:pt x="1775" y="2118"/>
                      <a:pt x="1775" y="2824"/>
                      <a:pt x="1923" y="3247"/>
                    </a:cubicBezTo>
                    <a:cubicBezTo>
                      <a:pt x="1923" y="3529"/>
                      <a:pt x="1627" y="3529"/>
                      <a:pt x="1627" y="3812"/>
                    </a:cubicBezTo>
                    <a:cubicBezTo>
                      <a:pt x="1627" y="4094"/>
                      <a:pt x="1036" y="4376"/>
                      <a:pt x="1036" y="4376"/>
                    </a:cubicBezTo>
                    <a:cubicBezTo>
                      <a:pt x="1036" y="4376"/>
                      <a:pt x="740" y="4376"/>
                      <a:pt x="592" y="4518"/>
                    </a:cubicBezTo>
                    <a:cubicBezTo>
                      <a:pt x="444" y="4659"/>
                      <a:pt x="888" y="5082"/>
                      <a:pt x="888" y="5082"/>
                    </a:cubicBezTo>
                    <a:cubicBezTo>
                      <a:pt x="740" y="7482"/>
                      <a:pt x="740" y="7482"/>
                      <a:pt x="740" y="7482"/>
                    </a:cubicBezTo>
                    <a:cubicBezTo>
                      <a:pt x="1184" y="8047"/>
                      <a:pt x="1184" y="8047"/>
                      <a:pt x="1184" y="8047"/>
                    </a:cubicBezTo>
                    <a:cubicBezTo>
                      <a:pt x="1184" y="8047"/>
                      <a:pt x="592" y="8471"/>
                      <a:pt x="740" y="8471"/>
                    </a:cubicBezTo>
                    <a:cubicBezTo>
                      <a:pt x="1036" y="8471"/>
                      <a:pt x="888" y="8894"/>
                      <a:pt x="888" y="8894"/>
                    </a:cubicBezTo>
                    <a:cubicBezTo>
                      <a:pt x="888" y="8894"/>
                      <a:pt x="888" y="10024"/>
                      <a:pt x="740" y="10588"/>
                    </a:cubicBezTo>
                    <a:cubicBezTo>
                      <a:pt x="740" y="11012"/>
                      <a:pt x="0" y="11153"/>
                      <a:pt x="0" y="11153"/>
                    </a:cubicBezTo>
                    <a:cubicBezTo>
                      <a:pt x="0" y="11153"/>
                      <a:pt x="148" y="11435"/>
                      <a:pt x="444" y="11718"/>
                    </a:cubicBezTo>
                    <a:cubicBezTo>
                      <a:pt x="592" y="12000"/>
                      <a:pt x="592" y="12424"/>
                      <a:pt x="888" y="12565"/>
                    </a:cubicBezTo>
                    <a:cubicBezTo>
                      <a:pt x="1184" y="12847"/>
                      <a:pt x="1184" y="12988"/>
                      <a:pt x="1184" y="13412"/>
                    </a:cubicBezTo>
                    <a:cubicBezTo>
                      <a:pt x="1184" y="13694"/>
                      <a:pt x="1479" y="14118"/>
                      <a:pt x="1775" y="14118"/>
                    </a:cubicBezTo>
                    <a:cubicBezTo>
                      <a:pt x="2071" y="14118"/>
                      <a:pt x="2367" y="14259"/>
                      <a:pt x="2663" y="14400"/>
                    </a:cubicBezTo>
                    <a:cubicBezTo>
                      <a:pt x="2959" y="14400"/>
                      <a:pt x="2959" y="14824"/>
                      <a:pt x="3255" y="14824"/>
                    </a:cubicBezTo>
                    <a:cubicBezTo>
                      <a:pt x="3551" y="14824"/>
                      <a:pt x="3995" y="15388"/>
                      <a:pt x="3995" y="15388"/>
                    </a:cubicBezTo>
                    <a:cubicBezTo>
                      <a:pt x="6953" y="17082"/>
                      <a:pt x="6953" y="17082"/>
                      <a:pt x="6953" y="17082"/>
                    </a:cubicBezTo>
                    <a:cubicBezTo>
                      <a:pt x="7101" y="16800"/>
                      <a:pt x="7101" y="16800"/>
                      <a:pt x="7101" y="16800"/>
                    </a:cubicBezTo>
                    <a:cubicBezTo>
                      <a:pt x="8137" y="16094"/>
                      <a:pt x="8137" y="16094"/>
                      <a:pt x="8137" y="16094"/>
                    </a:cubicBezTo>
                    <a:cubicBezTo>
                      <a:pt x="9321" y="15247"/>
                      <a:pt x="9321" y="15247"/>
                      <a:pt x="9321" y="15247"/>
                    </a:cubicBezTo>
                    <a:cubicBezTo>
                      <a:pt x="20416" y="21600"/>
                      <a:pt x="20416" y="21600"/>
                      <a:pt x="20416" y="21600"/>
                    </a:cubicBezTo>
                    <a:cubicBezTo>
                      <a:pt x="20416" y="20471"/>
                      <a:pt x="20416" y="20471"/>
                      <a:pt x="20416" y="20471"/>
                    </a:cubicBezTo>
                    <a:cubicBezTo>
                      <a:pt x="21600" y="20471"/>
                      <a:pt x="21600" y="20471"/>
                      <a:pt x="21600" y="20471"/>
                    </a:cubicBezTo>
                    <a:cubicBezTo>
                      <a:pt x="21600" y="17506"/>
                      <a:pt x="21600" y="17506"/>
                      <a:pt x="21600" y="17506"/>
                    </a:cubicBezTo>
                    <a:cubicBezTo>
                      <a:pt x="21452" y="6494"/>
                      <a:pt x="21452" y="6494"/>
                      <a:pt x="21452" y="6494"/>
                    </a:cubicBezTo>
                    <a:cubicBezTo>
                      <a:pt x="21452" y="6494"/>
                      <a:pt x="21452" y="6353"/>
                      <a:pt x="21304" y="6212"/>
                    </a:cubicBezTo>
                    <a:cubicBezTo>
                      <a:pt x="21008" y="5929"/>
                      <a:pt x="21156" y="5929"/>
                      <a:pt x="21008" y="5365"/>
                    </a:cubicBezTo>
                    <a:cubicBezTo>
                      <a:pt x="21008" y="4941"/>
                      <a:pt x="21008" y="4800"/>
                      <a:pt x="21304" y="4518"/>
                    </a:cubicBezTo>
                    <a:cubicBezTo>
                      <a:pt x="21600" y="4235"/>
                      <a:pt x="21156" y="3671"/>
                      <a:pt x="21008" y="3388"/>
                    </a:cubicBezTo>
                    <a:cubicBezTo>
                      <a:pt x="20860" y="3106"/>
                      <a:pt x="21008" y="2400"/>
                      <a:pt x="21008" y="2400"/>
                    </a:cubicBezTo>
                    <a:cubicBezTo>
                      <a:pt x="20860" y="2400"/>
                      <a:pt x="20564" y="2259"/>
                      <a:pt x="20416" y="2259"/>
                    </a:cubicBezTo>
                    <a:cubicBezTo>
                      <a:pt x="20416" y="2259"/>
                      <a:pt x="20416" y="1976"/>
                      <a:pt x="20416" y="1976"/>
                    </a:cubicBezTo>
                    <a:cubicBezTo>
                      <a:pt x="19973" y="1835"/>
                      <a:pt x="19529" y="1976"/>
                      <a:pt x="19085" y="1976"/>
                    </a:cubicBezTo>
                    <a:cubicBezTo>
                      <a:pt x="19085" y="1976"/>
                      <a:pt x="18937" y="1694"/>
                      <a:pt x="19085" y="1694"/>
                    </a:cubicBezTo>
                    <a:cubicBezTo>
                      <a:pt x="18937" y="1553"/>
                      <a:pt x="18789" y="1553"/>
                      <a:pt x="18789" y="1553"/>
                    </a:cubicBezTo>
                    <a:cubicBezTo>
                      <a:pt x="18789" y="1412"/>
                      <a:pt x="18789" y="1271"/>
                      <a:pt x="18641" y="1271"/>
                    </a:cubicBezTo>
                    <a:cubicBezTo>
                      <a:pt x="18493" y="1129"/>
                      <a:pt x="18345" y="1271"/>
                      <a:pt x="18049" y="1271"/>
                    </a:cubicBezTo>
                    <a:cubicBezTo>
                      <a:pt x="17753" y="1129"/>
                      <a:pt x="17310" y="847"/>
                      <a:pt x="17162" y="847"/>
                    </a:cubicBezTo>
                    <a:cubicBezTo>
                      <a:pt x="17014" y="706"/>
                      <a:pt x="16866" y="706"/>
                      <a:pt x="16866" y="706"/>
                    </a:cubicBezTo>
                    <a:cubicBezTo>
                      <a:pt x="16718" y="847"/>
                      <a:pt x="16718" y="847"/>
                      <a:pt x="16718" y="847"/>
                    </a:cubicBezTo>
                    <a:cubicBezTo>
                      <a:pt x="16422" y="988"/>
                      <a:pt x="16422" y="847"/>
                      <a:pt x="16274" y="988"/>
                    </a:cubicBezTo>
                    <a:cubicBezTo>
                      <a:pt x="16126" y="988"/>
                      <a:pt x="15978" y="1271"/>
                      <a:pt x="15830" y="1412"/>
                    </a:cubicBezTo>
                    <a:cubicBezTo>
                      <a:pt x="15682" y="1412"/>
                      <a:pt x="15534" y="1271"/>
                      <a:pt x="15386" y="1412"/>
                    </a:cubicBezTo>
                    <a:cubicBezTo>
                      <a:pt x="15238" y="1412"/>
                      <a:pt x="15090" y="1835"/>
                      <a:pt x="15090" y="1976"/>
                    </a:cubicBezTo>
                    <a:cubicBezTo>
                      <a:pt x="14942" y="2118"/>
                      <a:pt x="14795" y="2118"/>
                      <a:pt x="14647" y="2259"/>
                    </a:cubicBezTo>
                    <a:cubicBezTo>
                      <a:pt x="15238" y="3247"/>
                      <a:pt x="15534" y="3529"/>
                      <a:pt x="14499" y="4376"/>
                    </a:cubicBezTo>
                    <a:cubicBezTo>
                      <a:pt x="14499" y="4376"/>
                      <a:pt x="14351" y="4659"/>
                      <a:pt x="14203" y="4659"/>
                    </a:cubicBezTo>
                    <a:cubicBezTo>
                      <a:pt x="13611" y="4941"/>
                      <a:pt x="11984" y="4094"/>
                      <a:pt x="11540" y="3953"/>
                    </a:cubicBezTo>
                    <a:cubicBezTo>
                      <a:pt x="11392" y="3953"/>
                      <a:pt x="11244" y="3953"/>
                      <a:pt x="11096" y="3953"/>
                    </a:cubicBezTo>
                    <a:cubicBezTo>
                      <a:pt x="11096" y="3953"/>
                      <a:pt x="10948" y="3671"/>
                      <a:pt x="10800" y="3671"/>
                    </a:cubicBezTo>
                    <a:cubicBezTo>
                      <a:pt x="10356" y="3529"/>
                      <a:pt x="10356" y="3812"/>
                      <a:pt x="9764" y="3529"/>
                    </a:cubicBezTo>
                    <a:cubicBezTo>
                      <a:pt x="9468" y="3247"/>
                      <a:pt x="9173" y="2682"/>
                      <a:pt x="8581" y="2400"/>
                    </a:cubicBezTo>
                    <a:cubicBezTo>
                      <a:pt x="8581" y="2400"/>
                      <a:pt x="8581" y="2400"/>
                      <a:pt x="8581" y="2400"/>
                    </a:cubicBezTo>
                    <a:cubicBezTo>
                      <a:pt x="8433" y="2259"/>
                      <a:pt x="8581" y="1976"/>
                      <a:pt x="8433" y="1976"/>
                    </a:cubicBezTo>
                    <a:cubicBezTo>
                      <a:pt x="8285" y="1835"/>
                      <a:pt x="8137" y="1835"/>
                      <a:pt x="7989" y="1835"/>
                    </a:cubicBezTo>
                    <a:cubicBezTo>
                      <a:pt x="7841" y="1835"/>
                      <a:pt x="7693" y="1553"/>
                      <a:pt x="7693" y="1553"/>
                    </a:cubicBezTo>
                    <a:cubicBezTo>
                      <a:pt x="7545" y="1553"/>
                      <a:pt x="7397" y="1553"/>
                      <a:pt x="7249" y="1553"/>
                    </a:cubicBezTo>
                    <a:cubicBezTo>
                      <a:pt x="7249" y="1412"/>
                      <a:pt x="7249" y="1412"/>
                      <a:pt x="7249" y="1412"/>
                    </a:cubicBezTo>
                    <a:cubicBezTo>
                      <a:pt x="6953" y="1129"/>
                      <a:pt x="6658" y="1129"/>
                      <a:pt x="6362" y="1129"/>
                    </a:cubicBezTo>
                    <a:cubicBezTo>
                      <a:pt x="6362" y="988"/>
                      <a:pt x="6362" y="988"/>
                      <a:pt x="6362" y="988"/>
                    </a:cubicBezTo>
                    <a:cubicBezTo>
                      <a:pt x="5622" y="847"/>
                      <a:pt x="5474" y="1129"/>
                      <a:pt x="4882" y="988"/>
                    </a:cubicBezTo>
                    <a:cubicBezTo>
                      <a:pt x="4734" y="988"/>
                      <a:pt x="4734" y="706"/>
                      <a:pt x="4586" y="565"/>
                    </a:cubicBezTo>
                    <a:cubicBezTo>
                      <a:pt x="4438" y="424"/>
                      <a:pt x="4142" y="565"/>
                      <a:pt x="3995" y="424"/>
                    </a:cubicBezTo>
                    <a:cubicBezTo>
                      <a:pt x="3699" y="282"/>
                      <a:pt x="3847" y="141"/>
                      <a:pt x="3847" y="0"/>
                    </a:cubicBezTo>
                    <a:lnTo>
                      <a:pt x="3699" y="0"/>
                    </a:lnTo>
                    <a:close/>
                  </a:path>
                </a:pathLst>
              </a:custGeom>
              <a:solidFill>
                <a:srgbClr val="EBF1DE"/>
              </a:solidFill>
              <a:ln w="3175" cap="flat">
                <a:solidFill>
                  <a:srgbClr val="9EAD6E"/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 sz="1300"/>
                </a:pPr>
                <a:endParaRPr/>
              </a:p>
            </p:txBody>
          </p:sp>
          <p:sp>
            <p:nvSpPr>
              <p:cNvPr id="213" name="Freeform 167"/>
              <p:cNvSpPr/>
              <p:nvPr/>
            </p:nvSpPr>
            <p:spPr>
              <a:xfrm>
                <a:off x="2963909" y="1850142"/>
                <a:ext cx="376078" cy="39448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3699" y="0"/>
                    </a:moveTo>
                    <a:cubicBezTo>
                      <a:pt x="3403" y="565"/>
                      <a:pt x="3403" y="565"/>
                      <a:pt x="3403" y="565"/>
                    </a:cubicBezTo>
                    <a:cubicBezTo>
                      <a:pt x="3403" y="565"/>
                      <a:pt x="3699" y="1129"/>
                      <a:pt x="3255" y="1271"/>
                    </a:cubicBezTo>
                    <a:cubicBezTo>
                      <a:pt x="2811" y="1412"/>
                      <a:pt x="2663" y="1835"/>
                      <a:pt x="2367" y="1835"/>
                    </a:cubicBezTo>
                    <a:cubicBezTo>
                      <a:pt x="2071" y="1835"/>
                      <a:pt x="1775" y="2118"/>
                      <a:pt x="1775" y="2118"/>
                    </a:cubicBezTo>
                    <a:cubicBezTo>
                      <a:pt x="1775" y="2118"/>
                      <a:pt x="1775" y="2824"/>
                      <a:pt x="1923" y="3247"/>
                    </a:cubicBezTo>
                    <a:cubicBezTo>
                      <a:pt x="1923" y="3529"/>
                      <a:pt x="1627" y="3529"/>
                      <a:pt x="1627" y="3812"/>
                    </a:cubicBezTo>
                    <a:cubicBezTo>
                      <a:pt x="1627" y="4094"/>
                      <a:pt x="1036" y="4376"/>
                      <a:pt x="1036" y="4376"/>
                    </a:cubicBezTo>
                    <a:cubicBezTo>
                      <a:pt x="1036" y="4376"/>
                      <a:pt x="740" y="4376"/>
                      <a:pt x="592" y="4518"/>
                    </a:cubicBezTo>
                    <a:cubicBezTo>
                      <a:pt x="444" y="4659"/>
                      <a:pt x="888" y="5082"/>
                      <a:pt x="888" y="5082"/>
                    </a:cubicBezTo>
                    <a:cubicBezTo>
                      <a:pt x="740" y="7482"/>
                      <a:pt x="740" y="7482"/>
                      <a:pt x="740" y="7482"/>
                    </a:cubicBezTo>
                    <a:cubicBezTo>
                      <a:pt x="1184" y="8047"/>
                      <a:pt x="1184" y="8047"/>
                      <a:pt x="1184" y="8047"/>
                    </a:cubicBezTo>
                    <a:cubicBezTo>
                      <a:pt x="1184" y="8047"/>
                      <a:pt x="592" y="8471"/>
                      <a:pt x="740" y="8471"/>
                    </a:cubicBezTo>
                    <a:cubicBezTo>
                      <a:pt x="1036" y="8471"/>
                      <a:pt x="888" y="8894"/>
                      <a:pt x="888" y="8894"/>
                    </a:cubicBezTo>
                    <a:cubicBezTo>
                      <a:pt x="888" y="8894"/>
                      <a:pt x="888" y="10024"/>
                      <a:pt x="740" y="10588"/>
                    </a:cubicBezTo>
                    <a:cubicBezTo>
                      <a:pt x="740" y="11012"/>
                      <a:pt x="0" y="11153"/>
                      <a:pt x="0" y="11153"/>
                    </a:cubicBezTo>
                    <a:cubicBezTo>
                      <a:pt x="0" y="11153"/>
                      <a:pt x="148" y="11435"/>
                      <a:pt x="444" y="11718"/>
                    </a:cubicBezTo>
                    <a:cubicBezTo>
                      <a:pt x="592" y="12000"/>
                      <a:pt x="592" y="12424"/>
                      <a:pt x="888" y="12565"/>
                    </a:cubicBezTo>
                    <a:cubicBezTo>
                      <a:pt x="1184" y="12847"/>
                      <a:pt x="1184" y="12988"/>
                      <a:pt x="1184" y="13412"/>
                    </a:cubicBezTo>
                    <a:cubicBezTo>
                      <a:pt x="1184" y="13694"/>
                      <a:pt x="1479" y="14118"/>
                      <a:pt x="1775" y="14118"/>
                    </a:cubicBezTo>
                    <a:cubicBezTo>
                      <a:pt x="2071" y="14118"/>
                      <a:pt x="2367" y="14259"/>
                      <a:pt x="2663" y="14400"/>
                    </a:cubicBezTo>
                    <a:cubicBezTo>
                      <a:pt x="2959" y="14400"/>
                      <a:pt x="2959" y="14824"/>
                      <a:pt x="3255" y="14824"/>
                    </a:cubicBezTo>
                    <a:cubicBezTo>
                      <a:pt x="3551" y="14824"/>
                      <a:pt x="3995" y="15388"/>
                      <a:pt x="3995" y="15388"/>
                    </a:cubicBezTo>
                    <a:cubicBezTo>
                      <a:pt x="6953" y="17082"/>
                      <a:pt x="6953" y="17082"/>
                      <a:pt x="6953" y="17082"/>
                    </a:cubicBezTo>
                    <a:cubicBezTo>
                      <a:pt x="7101" y="16800"/>
                      <a:pt x="7101" y="16800"/>
                      <a:pt x="7101" y="16800"/>
                    </a:cubicBezTo>
                    <a:cubicBezTo>
                      <a:pt x="8137" y="16094"/>
                      <a:pt x="8137" y="16094"/>
                      <a:pt x="8137" y="16094"/>
                    </a:cubicBezTo>
                    <a:cubicBezTo>
                      <a:pt x="9321" y="15247"/>
                      <a:pt x="9321" y="15247"/>
                      <a:pt x="9321" y="15247"/>
                    </a:cubicBezTo>
                    <a:cubicBezTo>
                      <a:pt x="20416" y="21600"/>
                      <a:pt x="20416" y="21600"/>
                      <a:pt x="20416" y="21600"/>
                    </a:cubicBezTo>
                    <a:cubicBezTo>
                      <a:pt x="20416" y="20471"/>
                      <a:pt x="20416" y="20471"/>
                      <a:pt x="20416" y="20471"/>
                    </a:cubicBezTo>
                    <a:cubicBezTo>
                      <a:pt x="21600" y="20471"/>
                      <a:pt x="21600" y="20471"/>
                      <a:pt x="21600" y="20471"/>
                    </a:cubicBezTo>
                    <a:cubicBezTo>
                      <a:pt x="21600" y="17506"/>
                      <a:pt x="21600" y="17506"/>
                      <a:pt x="21600" y="17506"/>
                    </a:cubicBezTo>
                    <a:cubicBezTo>
                      <a:pt x="21452" y="6494"/>
                      <a:pt x="21452" y="6494"/>
                      <a:pt x="21452" y="6494"/>
                    </a:cubicBezTo>
                    <a:cubicBezTo>
                      <a:pt x="21452" y="6494"/>
                      <a:pt x="21452" y="6353"/>
                      <a:pt x="21304" y="6212"/>
                    </a:cubicBezTo>
                    <a:cubicBezTo>
                      <a:pt x="21008" y="5929"/>
                      <a:pt x="21156" y="5929"/>
                      <a:pt x="21008" y="5365"/>
                    </a:cubicBezTo>
                    <a:cubicBezTo>
                      <a:pt x="21008" y="4941"/>
                      <a:pt x="21008" y="4800"/>
                      <a:pt x="21304" y="4518"/>
                    </a:cubicBezTo>
                    <a:cubicBezTo>
                      <a:pt x="21600" y="4235"/>
                      <a:pt x="21156" y="3671"/>
                      <a:pt x="21008" y="3388"/>
                    </a:cubicBezTo>
                    <a:cubicBezTo>
                      <a:pt x="20860" y="3106"/>
                      <a:pt x="21008" y="2400"/>
                      <a:pt x="21008" y="2400"/>
                    </a:cubicBezTo>
                    <a:cubicBezTo>
                      <a:pt x="20860" y="2400"/>
                      <a:pt x="20564" y="2259"/>
                      <a:pt x="20416" y="2259"/>
                    </a:cubicBezTo>
                    <a:cubicBezTo>
                      <a:pt x="20416" y="2259"/>
                      <a:pt x="20416" y="1976"/>
                      <a:pt x="20416" y="1976"/>
                    </a:cubicBezTo>
                    <a:cubicBezTo>
                      <a:pt x="19973" y="1835"/>
                      <a:pt x="19529" y="1976"/>
                      <a:pt x="19085" y="1976"/>
                    </a:cubicBezTo>
                    <a:cubicBezTo>
                      <a:pt x="19085" y="1976"/>
                      <a:pt x="18937" y="1694"/>
                      <a:pt x="19085" y="1694"/>
                    </a:cubicBezTo>
                    <a:cubicBezTo>
                      <a:pt x="18937" y="1553"/>
                      <a:pt x="18789" y="1553"/>
                      <a:pt x="18789" y="1553"/>
                    </a:cubicBezTo>
                    <a:cubicBezTo>
                      <a:pt x="18789" y="1412"/>
                      <a:pt x="18789" y="1271"/>
                      <a:pt x="18641" y="1271"/>
                    </a:cubicBezTo>
                    <a:cubicBezTo>
                      <a:pt x="18493" y="1129"/>
                      <a:pt x="18345" y="1271"/>
                      <a:pt x="18049" y="1271"/>
                    </a:cubicBezTo>
                    <a:cubicBezTo>
                      <a:pt x="17753" y="1129"/>
                      <a:pt x="17310" y="847"/>
                      <a:pt x="17162" y="847"/>
                    </a:cubicBezTo>
                    <a:cubicBezTo>
                      <a:pt x="17014" y="706"/>
                      <a:pt x="16866" y="706"/>
                      <a:pt x="16866" y="706"/>
                    </a:cubicBezTo>
                    <a:cubicBezTo>
                      <a:pt x="16718" y="847"/>
                      <a:pt x="16718" y="847"/>
                      <a:pt x="16718" y="847"/>
                    </a:cubicBezTo>
                    <a:cubicBezTo>
                      <a:pt x="16422" y="988"/>
                      <a:pt x="16422" y="847"/>
                      <a:pt x="16274" y="988"/>
                    </a:cubicBezTo>
                    <a:cubicBezTo>
                      <a:pt x="16126" y="988"/>
                      <a:pt x="15978" y="1271"/>
                      <a:pt x="15830" y="1412"/>
                    </a:cubicBezTo>
                    <a:cubicBezTo>
                      <a:pt x="15682" y="1412"/>
                      <a:pt x="15534" y="1271"/>
                      <a:pt x="15386" y="1412"/>
                    </a:cubicBezTo>
                    <a:cubicBezTo>
                      <a:pt x="15238" y="1412"/>
                      <a:pt x="15090" y="1835"/>
                      <a:pt x="15090" y="1976"/>
                    </a:cubicBezTo>
                    <a:cubicBezTo>
                      <a:pt x="14942" y="2118"/>
                      <a:pt x="14795" y="2118"/>
                      <a:pt x="14647" y="2259"/>
                    </a:cubicBezTo>
                    <a:cubicBezTo>
                      <a:pt x="15238" y="3247"/>
                      <a:pt x="15534" y="3529"/>
                      <a:pt x="14499" y="4376"/>
                    </a:cubicBezTo>
                    <a:cubicBezTo>
                      <a:pt x="14499" y="4376"/>
                      <a:pt x="14351" y="4659"/>
                      <a:pt x="14203" y="4659"/>
                    </a:cubicBezTo>
                    <a:cubicBezTo>
                      <a:pt x="13611" y="4941"/>
                      <a:pt x="11984" y="4094"/>
                      <a:pt x="11540" y="3953"/>
                    </a:cubicBezTo>
                    <a:cubicBezTo>
                      <a:pt x="11392" y="3953"/>
                      <a:pt x="11244" y="3953"/>
                      <a:pt x="11096" y="3953"/>
                    </a:cubicBezTo>
                    <a:cubicBezTo>
                      <a:pt x="11096" y="3953"/>
                      <a:pt x="10948" y="3671"/>
                      <a:pt x="10800" y="3671"/>
                    </a:cubicBezTo>
                    <a:cubicBezTo>
                      <a:pt x="10356" y="3529"/>
                      <a:pt x="10356" y="3812"/>
                      <a:pt x="9764" y="3529"/>
                    </a:cubicBezTo>
                    <a:cubicBezTo>
                      <a:pt x="9468" y="3247"/>
                      <a:pt x="9173" y="2682"/>
                      <a:pt x="8581" y="2400"/>
                    </a:cubicBezTo>
                    <a:cubicBezTo>
                      <a:pt x="8581" y="2400"/>
                      <a:pt x="8581" y="2400"/>
                      <a:pt x="8581" y="2400"/>
                    </a:cubicBezTo>
                    <a:cubicBezTo>
                      <a:pt x="8433" y="2259"/>
                      <a:pt x="8581" y="1976"/>
                      <a:pt x="8433" y="1976"/>
                    </a:cubicBezTo>
                    <a:cubicBezTo>
                      <a:pt x="8285" y="1835"/>
                      <a:pt x="8137" y="1835"/>
                      <a:pt x="7989" y="1835"/>
                    </a:cubicBezTo>
                    <a:cubicBezTo>
                      <a:pt x="7841" y="1835"/>
                      <a:pt x="7693" y="1553"/>
                      <a:pt x="7693" y="1553"/>
                    </a:cubicBezTo>
                    <a:cubicBezTo>
                      <a:pt x="7545" y="1553"/>
                      <a:pt x="7397" y="1553"/>
                      <a:pt x="7249" y="1553"/>
                    </a:cubicBezTo>
                    <a:cubicBezTo>
                      <a:pt x="7249" y="1412"/>
                      <a:pt x="7249" y="1412"/>
                      <a:pt x="7249" y="1412"/>
                    </a:cubicBezTo>
                    <a:cubicBezTo>
                      <a:pt x="6953" y="1129"/>
                      <a:pt x="6658" y="1129"/>
                      <a:pt x="6362" y="1129"/>
                    </a:cubicBezTo>
                    <a:cubicBezTo>
                      <a:pt x="6362" y="988"/>
                      <a:pt x="6362" y="988"/>
                      <a:pt x="6362" y="988"/>
                    </a:cubicBezTo>
                    <a:cubicBezTo>
                      <a:pt x="5622" y="847"/>
                      <a:pt x="5474" y="1129"/>
                      <a:pt x="4882" y="988"/>
                    </a:cubicBezTo>
                    <a:cubicBezTo>
                      <a:pt x="4734" y="988"/>
                      <a:pt x="4734" y="706"/>
                      <a:pt x="4586" y="565"/>
                    </a:cubicBezTo>
                    <a:cubicBezTo>
                      <a:pt x="4438" y="424"/>
                      <a:pt x="4142" y="565"/>
                      <a:pt x="3995" y="424"/>
                    </a:cubicBezTo>
                    <a:cubicBezTo>
                      <a:pt x="3699" y="282"/>
                      <a:pt x="3847" y="141"/>
                      <a:pt x="3847" y="0"/>
                    </a:cubicBezTo>
                    <a:lnTo>
                      <a:pt x="3699" y="0"/>
                    </a:lnTo>
                    <a:close/>
                  </a:path>
                </a:pathLst>
              </a:custGeom>
              <a:solidFill>
                <a:srgbClr val="EBF1DE"/>
              </a:solidFill>
              <a:ln w="3175" cap="rnd">
                <a:solidFill>
                  <a:srgbClr val="9EAD6E"/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 sz="1300"/>
                </a:pPr>
                <a:endParaRPr/>
              </a:p>
            </p:txBody>
          </p:sp>
          <p:sp>
            <p:nvSpPr>
              <p:cNvPr id="214" name="Freeform 168"/>
              <p:cNvSpPr/>
              <p:nvPr/>
            </p:nvSpPr>
            <p:spPr>
              <a:xfrm>
                <a:off x="2519454" y="2549699"/>
                <a:ext cx="93800" cy="12623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107" h="21600" extrusionOk="0">
                    <a:moveTo>
                      <a:pt x="0" y="9698"/>
                    </a:moveTo>
                    <a:cubicBezTo>
                      <a:pt x="1168" y="10139"/>
                      <a:pt x="1751" y="12343"/>
                      <a:pt x="2919" y="13224"/>
                    </a:cubicBezTo>
                    <a:cubicBezTo>
                      <a:pt x="3503" y="13224"/>
                      <a:pt x="4086" y="12784"/>
                      <a:pt x="4086" y="13224"/>
                    </a:cubicBezTo>
                    <a:cubicBezTo>
                      <a:pt x="4086" y="13224"/>
                      <a:pt x="4086" y="13224"/>
                      <a:pt x="4086" y="13224"/>
                    </a:cubicBezTo>
                    <a:cubicBezTo>
                      <a:pt x="5254" y="13665"/>
                      <a:pt x="8173" y="15869"/>
                      <a:pt x="8173" y="15869"/>
                    </a:cubicBezTo>
                    <a:cubicBezTo>
                      <a:pt x="8757" y="15869"/>
                      <a:pt x="8757" y="15869"/>
                      <a:pt x="8757" y="15869"/>
                    </a:cubicBezTo>
                    <a:cubicBezTo>
                      <a:pt x="9341" y="16310"/>
                      <a:pt x="9341" y="17192"/>
                      <a:pt x="9341" y="17633"/>
                    </a:cubicBezTo>
                    <a:cubicBezTo>
                      <a:pt x="14011" y="20278"/>
                      <a:pt x="14011" y="20278"/>
                      <a:pt x="14011" y="20278"/>
                    </a:cubicBezTo>
                    <a:cubicBezTo>
                      <a:pt x="14595" y="20278"/>
                      <a:pt x="15178" y="19837"/>
                      <a:pt x="15762" y="20278"/>
                    </a:cubicBezTo>
                    <a:cubicBezTo>
                      <a:pt x="16346" y="20278"/>
                      <a:pt x="16930" y="21600"/>
                      <a:pt x="17514" y="21600"/>
                    </a:cubicBezTo>
                    <a:cubicBezTo>
                      <a:pt x="18097" y="21600"/>
                      <a:pt x="18681" y="21600"/>
                      <a:pt x="19265" y="21600"/>
                    </a:cubicBezTo>
                    <a:cubicBezTo>
                      <a:pt x="19265" y="21600"/>
                      <a:pt x="19265" y="21159"/>
                      <a:pt x="19265" y="20278"/>
                    </a:cubicBezTo>
                    <a:cubicBezTo>
                      <a:pt x="19265" y="19396"/>
                      <a:pt x="18097" y="18955"/>
                      <a:pt x="19265" y="18514"/>
                    </a:cubicBezTo>
                    <a:cubicBezTo>
                      <a:pt x="20432" y="17633"/>
                      <a:pt x="20432" y="17192"/>
                      <a:pt x="20432" y="16310"/>
                    </a:cubicBezTo>
                    <a:cubicBezTo>
                      <a:pt x="21016" y="15429"/>
                      <a:pt x="21600" y="14988"/>
                      <a:pt x="20432" y="14988"/>
                    </a:cubicBezTo>
                    <a:cubicBezTo>
                      <a:pt x="19265" y="14988"/>
                      <a:pt x="19265" y="13665"/>
                      <a:pt x="18681" y="12784"/>
                    </a:cubicBezTo>
                    <a:cubicBezTo>
                      <a:pt x="18097" y="11902"/>
                      <a:pt x="17514" y="10580"/>
                      <a:pt x="16930" y="10580"/>
                    </a:cubicBezTo>
                    <a:cubicBezTo>
                      <a:pt x="15762" y="10580"/>
                      <a:pt x="13427" y="9698"/>
                      <a:pt x="13427" y="9698"/>
                    </a:cubicBezTo>
                    <a:cubicBezTo>
                      <a:pt x="13427" y="9698"/>
                      <a:pt x="14595" y="7494"/>
                      <a:pt x="15762" y="7053"/>
                    </a:cubicBezTo>
                    <a:cubicBezTo>
                      <a:pt x="16930" y="6171"/>
                      <a:pt x="15178" y="3967"/>
                      <a:pt x="15178" y="3967"/>
                    </a:cubicBezTo>
                    <a:cubicBezTo>
                      <a:pt x="15178" y="3967"/>
                      <a:pt x="14595" y="2645"/>
                      <a:pt x="13427" y="3967"/>
                    </a:cubicBezTo>
                    <a:cubicBezTo>
                      <a:pt x="12259" y="5290"/>
                      <a:pt x="11676" y="6171"/>
                      <a:pt x="11676" y="6171"/>
                    </a:cubicBezTo>
                    <a:cubicBezTo>
                      <a:pt x="10508" y="5290"/>
                      <a:pt x="10508" y="5290"/>
                      <a:pt x="10508" y="5290"/>
                    </a:cubicBezTo>
                    <a:cubicBezTo>
                      <a:pt x="10508" y="5290"/>
                      <a:pt x="12259" y="3527"/>
                      <a:pt x="11676" y="2204"/>
                    </a:cubicBezTo>
                    <a:cubicBezTo>
                      <a:pt x="11092" y="1322"/>
                      <a:pt x="9924" y="0"/>
                      <a:pt x="9924" y="0"/>
                    </a:cubicBezTo>
                    <a:cubicBezTo>
                      <a:pt x="9924" y="0"/>
                      <a:pt x="9924" y="882"/>
                      <a:pt x="9341" y="1322"/>
                    </a:cubicBezTo>
                    <a:cubicBezTo>
                      <a:pt x="8173" y="1322"/>
                      <a:pt x="7005" y="1322"/>
                      <a:pt x="7005" y="1322"/>
                    </a:cubicBezTo>
                    <a:cubicBezTo>
                      <a:pt x="7005" y="1322"/>
                      <a:pt x="7005" y="2645"/>
                      <a:pt x="5838" y="2645"/>
                    </a:cubicBezTo>
                    <a:cubicBezTo>
                      <a:pt x="4670" y="2645"/>
                      <a:pt x="3503" y="3967"/>
                      <a:pt x="3503" y="3967"/>
                    </a:cubicBezTo>
                    <a:cubicBezTo>
                      <a:pt x="3503" y="3967"/>
                      <a:pt x="2335" y="5290"/>
                      <a:pt x="1168" y="6612"/>
                    </a:cubicBezTo>
                    <a:cubicBezTo>
                      <a:pt x="0" y="7935"/>
                      <a:pt x="0" y="9257"/>
                      <a:pt x="0" y="9257"/>
                    </a:cubicBezTo>
                    <a:lnTo>
                      <a:pt x="0" y="9698"/>
                    </a:lnTo>
                    <a:close/>
                  </a:path>
                </a:pathLst>
              </a:custGeom>
              <a:solidFill>
                <a:srgbClr val="EBF1DE"/>
              </a:solidFill>
              <a:ln w="3175" cap="flat">
                <a:solidFill>
                  <a:srgbClr val="9EAD6E"/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 sz="1300"/>
                </a:pPr>
                <a:endParaRPr/>
              </a:p>
            </p:txBody>
          </p:sp>
          <p:sp>
            <p:nvSpPr>
              <p:cNvPr id="215" name="Freeform 169"/>
              <p:cNvSpPr/>
              <p:nvPr/>
            </p:nvSpPr>
            <p:spPr>
              <a:xfrm>
                <a:off x="2519454" y="2549699"/>
                <a:ext cx="93800" cy="12623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107" h="21600" extrusionOk="0">
                    <a:moveTo>
                      <a:pt x="0" y="9698"/>
                    </a:moveTo>
                    <a:cubicBezTo>
                      <a:pt x="1168" y="10139"/>
                      <a:pt x="1751" y="12343"/>
                      <a:pt x="2919" y="13224"/>
                    </a:cubicBezTo>
                    <a:cubicBezTo>
                      <a:pt x="3503" y="13224"/>
                      <a:pt x="4086" y="12784"/>
                      <a:pt x="4086" y="13224"/>
                    </a:cubicBezTo>
                    <a:cubicBezTo>
                      <a:pt x="4086" y="13224"/>
                      <a:pt x="4086" y="13224"/>
                      <a:pt x="4086" y="13224"/>
                    </a:cubicBezTo>
                    <a:cubicBezTo>
                      <a:pt x="5254" y="13665"/>
                      <a:pt x="8173" y="15869"/>
                      <a:pt x="8173" y="15869"/>
                    </a:cubicBezTo>
                    <a:cubicBezTo>
                      <a:pt x="8757" y="15869"/>
                      <a:pt x="8757" y="15869"/>
                      <a:pt x="8757" y="15869"/>
                    </a:cubicBezTo>
                    <a:cubicBezTo>
                      <a:pt x="9341" y="16310"/>
                      <a:pt x="9341" y="17192"/>
                      <a:pt x="9341" y="17633"/>
                    </a:cubicBezTo>
                    <a:cubicBezTo>
                      <a:pt x="14011" y="20278"/>
                      <a:pt x="14011" y="20278"/>
                      <a:pt x="14011" y="20278"/>
                    </a:cubicBezTo>
                    <a:cubicBezTo>
                      <a:pt x="14595" y="20278"/>
                      <a:pt x="15178" y="19837"/>
                      <a:pt x="15762" y="20278"/>
                    </a:cubicBezTo>
                    <a:cubicBezTo>
                      <a:pt x="16346" y="20278"/>
                      <a:pt x="16930" y="21600"/>
                      <a:pt x="17514" y="21600"/>
                    </a:cubicBezTo>
                    <a:cubicBezTo>
                      <a:pt x="18097" y="21600"/>
                      <a:pt x="18681" y="21600"/>
                      <a:pt x="19265" y="21600"/>
                    </a:cubicBezTo>
                    <a:cubicBezTo>
                      <a:pt x="19265" y="21600"/>
                      <a:pt x="19265" y="21159"/>
                      <a:pt x="19265" y="20278"/>
                    </a:cubicBezTo>
                    <a:cubicBezTo>
                      <a:pt x="19265" y="19396"/>
                      <a:pt x="18097" y="18955"/>
                      <a:pt x="19265" y="18514"/>
                    </a:cubicBezTo>
                    <a:cubicBezTo>
                      <a:pt x="20432" y="17633"/>
                      <a:pt x="20432" y="17192"/>
                      <a:pt x="20432" y="16310"/>
                    </a:cubicBezTo>
                    <a:cubicBezTo>
                      <a:pt x="21016" y="15429"/>
                      <a:pt x="21600" y="14988"/>
                      <a:pt x="20432" y="14988"/>
                    </a:cubicBezTo>
                    <a:cubicBezTo>
                      <a:pt x="19265" y="14988"/>
                      <a:pt x="19265" y="13665"/>
                      <a:pt x="18681" y="12784"/>
                    </a:cubicBezTo>
                    <a:cubicBezTo>
                      <a:pt x="18097" y="11902"/>
                      <a:pt x="17514" y="10580"/>
                      <a:pt x="16930" y="10580"/>
                    </a:cubicBezTo>
                    <a:cubicBezTo>
                      <a:pt x="15762" y="10580"/>
                      <a:pt x="13427" y="9698"/>
                      <a:pt x="13427" y="9698"/>
                    </a:cubicBezTo>
                    <a:cubicBezTo>
                      <a:pt x="13427" y="9698"/>
                      <a:pt x="14595" y="7494"/>
                      <a:pt x="15762" y="7053"/>
                    </a:cubicBezTo>
                    <a:cubicBezTo>
                      <a:pt x="16930" y="6171"/>
                      <a:pt x="15178" y="3967"/>
                      <a:pt x="15178" y="3967"/>
                    </a:cubicBezTo>
                    <a:cubicBezTo>
                      <a:pt x="15178" y="3967"/>
                      <a:pt x="14595" y="2645"/>
                      <a:pt x="13427" y="3967"/>
                    </a:cubicBezTo>
                    <a:cubicBezTo>
                      <a:pt x="12259" y="5290"/>
                      <a:pt x="11676" y="6171"/>
                      <a:pt x="11676" y="6171"/>
                    </a:cubicBezTo>
                    <a:cubicBezTo>
                      <a:pt x="10508" y="5290"/>
                      <a:pt x="10508" y="5290"/>
                      <a:pt x="10508" y="5290"/>
                    </a:cubicBezTo>
                    <a:cubicBezTo>
                      <a:pt x="10508" y="5290"/>
                      <a:pt x="12259" y="3527"/>
                      <a:pt x="11676" y="2204"/>
                    </a:cubicBezTo>
                    <a:cubicBezTo>
                      <a:pt x="11092" y="1322"/>
                      <a:pt x="9924" y="0"/>
                      <a:pt x="9924" y="0"/>
                    </a:cubicBezTo>
                    <a:cubicBezTo>
                      <a:pt x="9924" y="0"/>
                      <a:pt x="9924" y="882"/>
                      <a:pt x="9341" y="1322"/>
                    </a:cubicBezTo>
                    <a:cubicBezTo>
                      <a:pt x="8173" y="1322"/>
                      <a:pt x="7005" y="1322"/>
                      <a:pt x="7005" y="1322"/>
                    </a:cubicBezTo>
                    <a:cubicBezTo>
                      <a:pt x="7005" y="1322"/>
                      <a:pt x="7005" y="2645"/>
                      <a:pt x="5838" y="2645"/>
                    </a:cubicBezTo>
                    <a:cubicBezTo>
                      <a:pt x="4670" y="2645"/>
                      <a:pt x="3503" y="3967"/>
                      <a:pt x="3503" y="3967"/>
                    </a:cubicBezTo>
                    <a:cubicBezTo>
                      <a:pt x="3503" y="3967"/>
                      <a:pt x="2335" y="5290"/>
                      <a:pt x="1168" y="6612"/>
                    </a:cubicBezTo>
                    <a:cubicBezTo>
                      <a:pt x="0" y="7935"/>
                      <a:pt x="0" y="9257"/>
                      <a:pt x="0" y="9257"/>
                    </a:cubicBezTo>
                    <a:lnTo>
                      <a:pt x="0" y="9698"/>
                    </a:lnTo>
                    <a:close/>
                  </a:path>
                </a:pathLst>
              </a:custGeom>
              <a:solidFill>
                <a:srgbClr val="EBF1DE"/>
              </a:solidFill>
              <a:ln w="3175" cap="rnd">
                <a:solidFill>
                  <a:srgbClr val="9EAD6E"/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 sz="1300"/>
                </a:pPr>
                <a:endParaRPr/>
              </a:p>
            </p:txBody>
          </p:sp>
          <p:sp>
            <p:nvSpPr>
              <p:cNvPr id="216" name="Freeform 170"/>
              <p:cNvSpPr/>
              <p:nvPr/>
            </p:nvSpPr>
            <p:spPr>
              <a:xfrm>
                <a:off x="3374401" y="3610868"/>
                <a:ext cx="41708" cy="4076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150" h="21600" extrusionOk="0">
                    <a:moveTo>
                      <a:pt x="9421" y="18900"/>
                    </a:moveTo>
                    <a:cubicBezTo>
                      <a:pt x="10691" y="18900"/>
                      <a:pt x="10691" y="17550"/>
                      <a:pt x="11962" y="17550"/>
                    </a:cubicBezTo>
                    <a:cubicBezTo>
                      <a:pt x="13232" y="16200"/>
                      <a:pt x="14503" y="14850"/>
                      <a:pt x="15774" y="14850"/>
                    </a:cubicBezTo>
                    <a:cubicBezTo>
                      <a:pt x="17044" y="13500"/>
                      <a:pt x="18315" y="14850"/>
                      <a:pt x="19585" y="13500"/>
                    </a:cubicBezTo>
                    <a:cubicBezTo>
                      <a:pt x="20856" y="10800"/>
                      <a:pt x="19585" y="9450"/>
                      <a:pt x="19585" y="8100"/>
                    </a:cubicBezTo>
                    <a:cubicBezTo>
                      <a:pt x="18315" y="5400"/>
                      <a:pt x="17044" y="5400"/>
                      <a:pt x="15774" y="2700"/>
                    </a:cubicBezTo>
                    <a:cubicBezTo>
                      <a:pt x="14503" y="2700"/>
                      <a:pt x="13232" y="0"/>
                      <a:pt x="13232" y="0"/>
                    </a:cubicBezTo>
                    <a:cubicBezTo>
                      <a:pt x="13232" y="0"/>
                      <a:pt x="8150" y="2700"/>
                      <a:pt x="6880" y="5400"/>
                    </a:cubicBezTo>
                    <a:cubicBezTo>
                      <a:pt x="4338" y="8100"/>
                      <a:pt x="3068" y="8100"/>
                      <a:pt x="1797" y="8100"/>
                    </a:cubicBezTo>
                    <a:cubicBezTo>
                      <a:pt x="527" y="8100"/>
                      <a:pt x="-744" y="12150"/>
                      <a:pt x="527" y="12150"/>
                    </a:cubicBezTo>
                    <a:cubicBezTo>
                      <a:pt x="1797" y="12150"/>
                      <a:pt x="527" y="13500"/>
                      <a:pt x="1797" y="16200"/>
                    </a:cubicBezTo>
                    <a:cubicBezTo>
                      <a:pt x="3068" y="18900"/>
                      <a:pt x="1797" y="21600"/>
                      <a:pt x="5609" y="21600"/>
                    </a:cubicBezTo>
                    <a:cubicBezTo>
                      <a:pt x="9421" y="21600"/>
                      <a:pt x="8150" y="20250"/>
                      <a:pt x="9421" y="18900"/>
                    </a:cubicBezTo>
                    <a:close/>
                  </a:path>
                </a:pathLst>
              </a:custGeom>
              <a:solidFill>
                <a:srgbClr val="EBF1DE"/>
              </a:solidFill>
              <a:ln w="3175" cap="flat">
                <a:solidFill>
                  <a:srgbClr val="9EAD6E"/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 sz="1300"/>
                </a:pPr>
                <a:endParaRPr/>
              </a:p>
            </p:txBody>
          </p:sp>
          <p:sp>
            <p:nvSpPr>
              <p:cNvPr id="217" name="Freeform 171"/>
              <p:cNvSpPr/>
              <p:nvPr/>
            </p:nvSpPr>
            <p:spPr>
              <a:xfrm>
                <a:off x="3374401" y="3610868"/>
                <a:ext cx="41708" cy="4076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150" h="21600" extrusionOk="0">
                    <a:moveTo>
                      <a:pt x="9421" y="18900"/>
                    </a:moveTo>
                    <a:cubicBezTo>
                      <a:pt x="10691" y="18900"/>
                      <a:pt x="10691" y="17550"/>
                      <a:pt x="11962" y="17550"/>
                    </a:cubicBezTo>
                    <a:cubicBezTo>
                      <a:pt x="13232" y="16200"/>
                      <a:pt x="14503" y="14850"/>
                      <a:pt x="15774" y="14850"/>
                    </a:cubicBezTo>
                    <a:cubicBezTo>
                      <a:pt x="17044" y="13500"/>
                      <a:pt x="18315" y="14850"/>
                      <a:pt x="19585" y="13500"/>
                    </a:cubicBezTo>
                    <a:cubicBezTo>
                      <a:pt x="20856" y="10800"/>
                      <a:pt x="19585" y="9450"/>
                      <a:pt x="19585" y="8100"/>
                    </a:cubicBezTo>
                    <a:cubicBezTo>
                      <a:pt x="18315" y="5400"/>
                      <a:pt x="17044" y="5400"/>
                      <a:pt x="15774" y="2700"/>
                    </a:cubicBezTo>
                    <a:cubicBezTo>
                      <a:pt x="14503" y="2700"/>
                      <a:pt x="13232" y="0"/>
                      <a:pt x="13232" y="0"/>
                    </a:cubicBezTo>
                    <a:cubicBezTo>
                      <a:pt x="13232" y="0"/>
                      <a:pt x="8150" y="2700"/>
                      <a:pt x="6880" y="5400"/>
                    </a:cubicBezTo>
                    <a:cubicBezTo>
                      <a:pt x="4338" y="8100"/>
                      <a:pt x="3068" y="8100"/>
                      <a:pt x="1797" y="8100"/>
                    </a:cubicBezTo>
                    <a:cubicBezTo>
                      <a:pt x="527" y="8100"/>
                      <a:pt x="-744" y="12150"/>
                      <a:pt x="527" y="12150"/>
                    </a:cubicBezTo>
                    <a:cubicBezTo>
                      <a:pt x="1797" y="12150"/>
                      <a:pt x="527" y="13500"/>
                      <a:pt x="1797" y="16200"/>
                    </a:cubicBezTo>
                    <a:cubicBezTo>
                      <a:pt x="3068" y="18900"/>
                      <a:pt x="1797" y="21600"/>
                      <a:pt x="5609" y="21600"/>
                    </a:cubicBezTo>
                    <a:cubicBezTo>
                      <a:pt x="9421" y="21600"/>
                      <a:pt x="8150" y="20250"/>
                      <a:pt x="9421" y="18900"/>
                    </a:cubicBezTo>
                    <a:close/>
                  </a:path>
                </a:pathLst>
              </a:custGeom>
              <a:solidFill>
                <a:srgbClr val="EBF1DE"/>
              </a:solidFill>
              <a:ln w="3175" cap="rnd">
                <a:solidFill>
                  <a:srgbClr val="9EAD6E"/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 sz="1300"/>
                </a:pPr>
                <a:endParaRPr/>
              </a:p>
            </p:txBody>
          </p:sp>
          <p:sp>
            <p:nvSpPr>
              <p:cNvPr id="218" name="Freeform 172"/>
              <p:cNvSpPr/>
              <p:nvPr/>
            </p:nvSpPr>
            <p:spPr>
              <a:xfrm>
                <a:off x="3563632" y="1811433"/>
                <a:ext cx="41976" cy="6570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894" h="20363" extrusionOk="0">
                    <a:moveTo>
                      <a:pt x="10729" y="2563"/>
                    </a:moveTo>
                    <a:cubicBezTo>
                      <a:pt x="8188" y="3363"/>
                      <a:pt x="9459" y="4163"/>
                      <a:pt x="8188" y="5763"/>
                    </a:cubicBezTo>
                    <a:cubicBezTo>
                      <a:pt x="8188" y="6563"/>
                      <a:pt x="5647" y="6563"/>
                      <a:pt x="5647" y="7363"/>
                    </a:cubicBezTo>
                    <a:cubicBezTo>
                      <a:pt x="3106" y="9763"/>
                      <a:pt x="5647" y="12163"/>
                      <a:pt x="4376" y="14563"/>
                    </a:cubicBezTo>
                    <a:cubicBezTo>
                      <a:pt x="4376" y="15363"/>
                      <a:pt x="565" y="16163"/>
                      <a:pt x="565" y="17763"/>
                    </a:cubicBezTo>
                    <a:cubicBezTo>
                      <a:pt x="-706" y="18563"/>
                      <a:pt x="565" y="19363"/>
                      <a:pt x="565" y="20163"/>
                    </a:cubicBezTo>
                    <a:cubicBezTo>
                      <a:pt x="565" y="20163"/>
                      <a:pt x="4376" y="20963"/>
                      <a:pt x="5647" y="19363"/>
                    </a:cubicBezTo>
                    <a:cubicBezTo>
                      <a:pt x="5647" y="17763"/>
                      <a:pt x="6918" y="19363"/>
                      <a:pt x="8188" y="18563"/>
                    </a:cubicBezTo>
                    <a:cubicBezTo>
                      <a:pt x="8188" y="18563"/>
                      <a:pt x="9459" y="16963"/>
                      <a:pt x="10729" y="16163"/>
                    </a:cubicBezTo>
                    <a:cubicBezTo>
                      <a:pt x="12000" y="14563"/>
                      <a:pt x="13270" y="15363"/>
                      <a:pt x="14541" y="14563"/>
                    </a:cubicBezTo>
                    <a:cubicBezTo>
                      <a:pt x="15812" y="12963"/>
                      <a:pt x="14541" y="9763"/>
                      <a:pt x="15812" y="9763"/>
                    </a:cubicBezTo>
                    <a:cubicBezTo>
                      <a:pt x="18353" y="7363"/>
                      <a:pt x="20894" y="4963"/>
                      <a:pt x="20894" y="2563"/>
                    </a:cubicBezTo>
                    <a:cubicBezTo>
                      <a:pt x="20894" y="963"/>
                      <a:pt x="18353" y="963"/>
                      <a:pt x="15812" y="163"/>
                    </a:cubicBezTo>
                    <a:cubicBezTo>
                      <a:pt x="14541" y="-637"/>
                      <a:pt x="10729" y="1763"/>
                      <a:pt x="10729" y="1763"/>
                    </a:cubicBezTo>
                    <a:lnTo>
                      <a:pt x="10729" y="2563"/>
                    </a:lnTo>
                    <a:close/>
                  </a:path>
                </a:pathLst>
              </a:custGeom>
              <a:solidFill>
                <a:srgbClr val="EBF1DE"/>
              </a:solidFill>
              <a:ln w="3175" cap="flat">
                <a:solidFill>
                  <a:srgbClr val="9EAD6E"/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 sz="1300"/>
                </a:pPr>
                <a:endParaRPr/>
              </a:p>
            </p:txBody>
          </p:sp>
          <p:sp>
            <p:nvSpPr>
              <p:cNvPr id="219" name="Freeform 173"/>
              <p:cNvSpPr/>
              <p:nvPr/>
            </p:nvSpPr>
            <p:spPr>
              <a:xfrm>
                <a:off x="3563632" y="1811433"/>
                <a:ext cx="41976" cy="6570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894" h="20363" extrusionOk="0">
                    <a:moveTo>
                      <a:pt x="10729" y="2563"/>
                    </a:moveTo>
                    <a:cubicBezTo>
                      <a:pt x="8188" y="3363"/>
                      <a:pt x="9459" y="4163"/>
                      <a:pt x="8188" y="5763"/>
                    </a:cubicBezTo>
                    <a:cubicBezTo>
                      <a:pt x="8188" y="6563"/>
                      <a:pt x="5647" y="6563"/>
                      <a:pt x="5647" y="7363"/>
                    </a:cubicBezTo>
                    <a:cubicBezTo>
                      <a:pt x="3106" y="9763"/>
                      <a:pt x="5647" y="12163"/>
                      <a:pt x="4376" y="14563"/>
                    </a:cubicBezTo>
                    <a:cubicBezTo>
                      <a:pt x="4376" y="15363"/>
                      <a:pt x="565" y="16163"/>
                      <a:pt x="565" y="17763"/>
                    </a:cubicBezTo>
                    <a:cubicBezTo>
                      <a:pt x="-706" y="18563"/>
                      <a:pt x="565" y="19363"/>
                      <a:pt x="565" y="20163"/>
                    </a:cubicBezTo>
                    <a:cubicBezTo>
                      <a:pt x="565" y="20163"/>
                      <a:pt x="4376" y="20963"/>
                      <a:pt x="5647" y="19363"/>
                    </a:cubicBezTo>
                    <a:cubicBezTo>
                      <a:pt x="5647" y="17763"/>
                      <a:pt x="6918" y="19363"/>
                      <a:pt x="8188" y="18563"/>
                    </a:cubicBezTo>
                    <a:cubicBezTo>
                      <a:pt x="8188" y="18563"/>
                      <a:pt x="9459" y="16963"/>
                      <a:pt x="10729" y="16163"/>
                    </a:cubicBezTo>
                    <a:cubicBezTo>
                      <a:pt x="12000" y="14563"/>
                      <a:pt x="13270" y="15363"/>
                      <a:pt x="14541" y="14563"/>
                    </a:cubicBezTo>
                    <a:cubicBezTo>
                      <a:pt x="15812" y="12963"/>
                      <a:pt x="14541" y="9763"/>
                      <a:pt x="15812" y="9763"/>
                    </a:cubicBezTo>
                    <a:cubicBezTo>
                      <a:pt x="18353" y="7363"/>
                      <a:pt x="20894" y="4963"/>
                      <a:pt x="20894" y="2563"/>
                    </a:cubicBezTo>
                    <a:cubicBezTo>
                      <a:pt x="20894" y="963"/>
                      <a:pt x="18353" y="963"/>
                      <a:pt x="15812" y="163"/>
                    </a:cubicBezTo>
                    <a:cubicBezTo>
                      <a:pt x="14541" y="-637"/>
                      <a:pt x="10729" y="1763"/>
                      <a:pt x="10729" y="1763"/>
                    </a:cubicBezTo>
                    <a:lnTo>
                      <a:pt x="10729" y="2563"/>
                    </a:lnTo>
                    <a:close/>
                  </a:path>
                </a:pathLst>
              </a:custGeom>
              <a:solidFill>
                <a:srgbClr val="EBF1DE"/>
              </a:solidFill>
              <a:ln w="3175" cap="rnd">
                <a:solidFill>
                  <a:srgbClr val="9EAD6E"/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 sz="1300"/>
                </a:pPr>
                <a:endParaRPr/>
              </a:p>
            </p:txBody>
          </p:sp>
          <p:sp>
            <p:nvSpPr>
              <p:cNvPr id="220" name="Freeform 174"/>
              <p:cNvSpPr/>
              <p:nvPr/>
            </p:nvSpPr>
            <p:spPr>
              <a:xfrm>
                <a:off x="3246625" y="1040129"/>
                <a:ext cx="173575" cy="10125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14400"/>
                    </a:moveTo>
                    <a:cubicBezTo>
                      <a:pt x="0" y="14400"/>
                      <a:pt x="1934" y="13292"/>
                      <a:pt x="2579" y="13292"/>
                    </a:cubicBezTo>
                    <a:cubicBezTo>
                      <a:pt x="3224" y="13292"/>
                      <a:pt x="3869" y="13846"/>
                      <a:pt x="5481" y="14400"/>
                    </a:cubicBezTo>
                    <a:cubicBezTo>
                      <a:pt x="6770" y="14954"/>
                      <a:pt x="7093" y="15508"/>
                      <a:pt x="7737" y="15508"/>
                    </a:cubicBezTo>
                    <a:cubicBezTo>
                      <a:pt x="8382" y="15508"/>
                      <a:pt x="9027" y="16615"/>
                      <a:pt x="9349" y="16615"/>
                    </a:cubicBezTo>
                    <a:cubicBezTo>
                      <a:pt x="9994" y="16615"/>
                      <a:pt x="10961" y="16062"/>
                      <a:pt x="10961" y="16062"/>
                    </a:cubicBezTo>
                    <a:cubicBezTo>
                      <a:pt x="10961" y="16062"/>
                      <a:pt x="10961" y="17723"/>
                      <a:pt x="11606" y="18277"/>
                    </a:cubicBezTo>
                    <a:cubicBezTo>
                      <a:pt x="12251" y="18831"/>
                      <a:pt x="12896" y="18277"/>
                      <a:pt x="13218" y="19385"/>
                    </a:cubicBezTo>
                    <a:cubicBezTo>
                      <a:pt x="13863" y="19938"/>
                      <a:pt x="13863" y="19938"/>
                      <a:pt x="14507" y="20492"/>
                    </a:cubicBezTo>
                    <a:cubicBezTo>
                      <a:pt x="15475" y="21046"/>
                      <a:pt x="15797" y="21600"/>
                      <a:pt x="15797" y="21600"/>
                    </a:cubicBezTo>
                    <a:cubicBezTo>
                      <a:pt x="15797" y="21600"/>
                      <a:pt x="16764" y="18277"/>
                      <a:pt x="17731" y="19385"/>
                    </a:cubicBezTo>
                    <a:cubicBezTo>
                      <a:pt x="19021" y="20492"/>
                      <a:pt x="19021" y="19938"/>
                      <a:pt x="19021" y="17723"/>
                    </a:cubicBezTo>
                    <a:cubicBezTo>
                      <a:pt x="19021" y="15508"/>
                      <a:pt x="19666" y="14954"/>
                      <a:pt x="19666" y="14954"/>
                    </a:cubicBezTo>
                    <a:cubicBezTo>
                      <a:pt x="19666" y="14954"/>
                      <a:pt x="20955" y="16062"/>
                      <a:pt x="21600" y="14954"/>
                    </a:cubicBezTo>
                    <a:cubicBezTo>
                      <a:pt x="21278" y="12738"/>
                      <a:pt x="21278" y="12738"/>
                      <a:pt x="21278" y="12738"/>
                    </a:cubicBezTo>
                    <a:cubicBezTo>
                      <a:pt x="21278" y="12738"/>
                      <a:pt x="20633" y="11631"/>
                      <a:pt x="20310" y="10523"/>
                    </a:cubicBezTo>
                    <a:cubicBezTo>
                      <a:pt x="19988" y="9415"/>
                      <a:pt x="19343" y="10523"/>
                      <a:pt x="19343" y="9415"/>
                    </a:cubicBezTo>
                    <a:cubicBezTo>
                      <a:pt x="19343" y="8308"/>
                      <a:pt x="19021" y="5538"/>
                      <a:pt x="19021" y="5538"/>
                    </a:cubicBezTo>
                    <a:cubicBezTo>
                      <a:pt x="19021" y="5538"/>
                      <a:pt x="17731" y="6646"/>
                      <a:pt x="17409" y="5538"/>
                    </a:cubicBezTo>
                    <a:cubicBezTo>
                      <a:pt x="17409" y="4431"/>
                      <a:pt x="17087" y="3877"/>
                      <a:pt x="17087" y="3877"/>
                    </a:cubicBezTo>
                    <a:cubicBezTo>
                      <a:pt x="15797" y="4431"/>
                      <a:pt x="15797" y="4431"/>
                      <a:pt x="15797" y="4431"/>
                    </a:cubicBezTo>
                    <a:cubicBezTo>
                      <a:pt x="14830" y="2215"/>
                      <a:pt x="14830" y="2215"/>
                      <a:pt x="14830" y="2215"/>
                    </a:cubicBezTo>
                    <a:cubicBezTo>
                      <a:pt x="14185" y="2215"/>
                      <a:pt x="14185" y="2215"/>
                      <a:pt x="14185" y="2215"/>
                    </a:cubicBezTo>
                    <a:cubicBezTo>
                      <a:pt x="14185" y="2215"/>
                      <a:pt x="14185" y="1108"/>
                      <a:pt x="13218" y="554"/>
                    </a:cubicBezTo>
                    <a:cubicBezTo>
                      <a:pt x="12251" y="0"/>
                      <a:pt x="11284" y="0"/>
                      <a:pt x="11284" y="0"/>
                    </a:cubicBezTo>
                    <a:cubicBezTo>
                      <a:pt x="11284" y="0"/>
                      <a:pt x="10961" y="554"/>
                      <a:pt x="10639" y="554"/>
                    </a:cubicBezTo>
                    <a:cubicBezTo>
                      <a:pt x="9994" y="554"/>
                      <a:pt x="8704" y="554"/>
                      <a:pt x="8704" y="554"/>
                    </a:cubicBezTo>
                    <a:cubicBezTo>
                      <a:pt x="8704" y="2769"/>
                      <a:pt x="8704" y="4431"/>
                      <a:pt x="9027" y="7200"/>
                    </a:cubicBezTo>
                    <a:cubicBezTo>
                      <a:pt x="8060" y="7754"/>
                      <a:pt x="6770" y="8862"/>
                      <a:pt x="5803" y="7754"/>
                    </a:cubicBezTo>
                    <a:cubicBezTo>
                      <a:pt x="5803" y="7754"/>
                      <a:pt x="5803" y="7754"/>
                      <a:pt x="5803" y="7754"/>
                    </a:cubicBezTo>
                    <a:cubicBezTo>
                      <a:pt x="5481" y="7200"/>
                      <a:pt x="4513" y="4985"/>
                      <a:pt x="4191" y="4431"/>
                    </a:cubicBezTo>
                    <a:cubicBezTo>
                      <a:pt x="4191" y="4431"/>
                      <a:pt x="4191" y="3323"/>
                      <a:pt x="4513" y="3877"/>
                    </a:cubicBezTo>
                    <a:cubicBezTo>
                      <a:pt x="4513" y="3877"/>
                      <a:pt x="4513" y="2769"/>
                      <a:pt x="4513" y="2215"/>
                    </a:cubicBezTo>
                    <a:cubicBezTo>
                      <a:pt x="3869" y="2215"/>
                      <a:pt x="3869" y="2215"/>
                      <a:pt x="3869" y="2215"/>
                    </a:cubicBezTo>
                    <a:cubicBezTo>
                      <a:pt x="3546" y="3323"/>
                      <a:pt x="3546" y="3323"/>
                      <a:pt x="3546" y="3323"/>
                    </a:cubicBezTo>
                    <a:cubicBezTo>
                      <a:pt x="1934" y="4431"/>
                      <a:pt x="2579" y="3877"/>
                      <a:pt x="1934" y="6092"/>
                    </a:cubicBezTo>
                    <a:cubicBezTo>
                      <a:pt x="645" y="9415"/>
                      <a:pt x="322" y="11631"/>
                      <a:pt x="0" y="14400"/>
                    </a:cubicBezTo>
                    <a:close/>
                  </a:path>
                </a:pathLst>
              </a:custGeom>
              <a:solidFill>
                <a:srgbClr val="EBF1DE"/>
              </a:solidFill>
              <a:ln w="3175" cap="flat">
                <a:solidFill>
                  <a:srgbClr val="9EAD6E"/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 sz="1300"/>
                </a:pPr>
                <a:endParaRPr/>
              </a:p>
            </p:txBody>
          </p:sp>
          <p:sp>
            <p:nvSpPr>
              <p:cNvPr id="221" name="Freeform 175"/>
              <p:cNvSpPr/>
              <p:nvPr/>
            </p:nvSpPr>
            <p:spPr>
              <a:xfrm>
                <a:off x="3246625" y="1040129"/>
                <a:ext cx="173575" cy="10125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14400"/>
                    </a:moveTo>
                    <a:cubicBezTo>
                      <a:pt x="0" y="14400"/>
                      <a:pt x="1934" y="13292"/>
                      <a:pt x="2579" y="13292"/>
                    </a:cubicBezTo>
                    <a:cubicBezTo>
                      <a:pt x="3224" y="13292"/>
                      <a:pt x="3869" y="13846"/>
                      <a:pt x="5481" y="14400"/>
                    </a:cubicBezTo>
                    <a:cubicBezTo>
                      <a:pt x="6770" y="14954"/>
                      <a:pt x="7093" y="15508"/>
                      <a:pt x="7737" y="15508"/>
                    </a:cubicBezTo>
                    <a:cubicBezTo>
                      <a:pt x="8382" y="15508"/>
                      <a:pt x="9027" y="16615"/>
                      <a:pt x="9349" y="16615"/>
                    </a:cubicBezTo>
                    <a:cubicBezTo>
                      <a:pt x="9994" y="16615"/>
                      <a:pt x="10961" y="16062"/>
                      <a:pt x="10961" y="16062"/>
                    </a:cubicBezTo>
                    <a:cubicBezTo>
                      <a:pt x="10961" y="16062"/>
                      <a:pt x="10961" y="17723"/>
                      <a:pt x="11606" y="18277"/>
                    </a:cubicBezTo>
                    <a:cubicBezTo>
                      <a:pt x="12251" y="18831"/>
                      <a:pt x="12896" y="18277"/>
                      <a:pt x="13218" y="19385"/>
                    </a:cubicBezTo>
                    <a:cubicBezTo>
                      <a:pt x="13863" y="19938"/>
                      <a:pt x="13863" y="19938"/>
                      <a:pt x="14507" y="20492"/>
                    </a:cubicBezTo>
                    <a:cubicBezTo>
                      <a:pt x="15475" y="21046"/>
                      <a:pt x="15797" y="21600"/>
                      <a:pt x="15797" y="21600"/>
                    </a:cubicBezTo>
                    <a:cubicBezTo>
                      <a:pt x="15797" y="21600"/>
                      <a:pt x="16764" y="18277"/>
                      <a:pt x="17731" y="19385"/>
                    </a:cubicBezTo>
                    <a:cubicBezTo>
                      <a:pt x="19021" y="20492"/>
                      <a:pt x="19021" y="19938"/>
                      <a:pt x="19021" y="17723"/>
                    </a:cubicBezTo>
                    <a:cubicBezTo>
                      <a:pt x="19021" y="15508"/>
                      <a:pt x="19666" y="14954"/>
                      <a:pt x="19666" y="14954"/>
                    </a:cubicBezTo>
                    <a:cubicBezTo>
                      <a:pt x="19666" y="14954"/>
                      <a:pt x="20955" y="16062"/>
                      <a:pt x="21600" y="14954"/>
                    </a:cubicBezTo>
                    <a:cubicBezTo>
                      <a:pt x="21278" y="12738"/>
                      <a:pt x="21278" y="12738"/>
                      <a:pt x="21278" y="12738"/>
                    </a:cubicBezTo>
                    <a:cubicBezTo>
                      <a:pt x="21278" y="12738"/>
                      <a:pt x="20633" y="11631"/>
                      <a:pt x="20310" y="10523"/>
                    </a:cubicBezTo>
                    <a:cubicBezTo>
                      <a:pt x="19988" y="9415"/>
                      <a:pt x="19343" y="10523"/>
                      <a:pt x="19343" y="9415"/>
                    </a:cubicBezTo>
                    <a:cubicBezTo>
                      <a:pt x="19343" y="8308"/>
                      <a:pt x="19021" y="5538"/>
                      <a:pt x="19021" y="5538"/>
                    </a:cubicBezTo>
                    <a:cubicBezTo>
                      <a:pt x="19021" y="5538"/>
                      <a:pt x="17731" y="6646"/>
                      <a:pt x="17409" y="5538"/>
                    </a:cubicBezTo>
                    <a:cubicBezTo>
                      <a:pt x="17409" y="4431"/>
                      <a:pt x="17087" y="3877"/>
                      <a:pt x="17087" y="3877"/>
                    </a:cubicBezTo>
                    <a:cubicBezTo>
                      <a:pt x="15797" y="4431"/>
                      <a:pt x="15797" y="4431"/>
                      <a:pt x="15797" y="4431"/>
                    </a:cubicBezTo>
                    <a:cubicBezTo>
                      <a:pt x="14830" y="2215"/>
                      <a:pt x="14830" y="2215"/>
                      <a:pt x="14830" y="2215"/>
                    </a:cubicBezTo>
                    <a:cubicBezTo>
                      <a:pt x="14185" y="2215"/>
                      <a:pt x="14185" y="2215"/>
                      <a:pt x="14185" y="2215"/>
                    </a:cubicBezTo>
                    <a:cubicBezTo>
                      <a:pt x="14185" y="2215"/>
                      <a:pt x="14185" y="1108"/>
                      <a:pt x="13218" y="554"/>
                    </a:cubicBezTo>
                    <a:cubicBezTo>
                      <a:pt x="12251" y="0"/>
                      <a:pt x="11284" y="0"/>
                      <a:pt x="11284" y="0"/>
                    </a:cubicBezTo>
                    <a:cubicBezTo>
                      <a:pt x="11284" y="0"/>
                      <a:pt x="10961" y="554"/>
                      <a:pt x="10639" y="554"/>
                    </a:cubicBezTo>
                    <a:cubicBezTo>
                      <a:pt x="9994" y="554"/>
                      <a:pt x="8704" y="554"/>
                      <a:pt x="8704" y="554"/>
                    </a:cubicBezTo>
                    <a:cubicBezTo>
                      <a:pt x="8704" y="2769"/>
                      <a:pt x="8704" y="4431"/>
                      <a:pt x="9027" y="7200"/>
                    </a:cubicBezTo>
                    <a:cubicBezTo>
                      <a:pt x="8060" y="7754"/>
                      <a:pt x="6770" y="8862"/>
                      <a:pt x="5803" y="7754"/>
                    </a:cubicBezTo>
                    <a:cubicBezTo>
                      <a:pt x="5803" y="7754"/>
                      <a:pt x="5803" y="7754"/>
                      <a:pt x="5803" y="7754"/>
                    </a:cubicBezTo>
                    <a:cubicBezTo>
                      <a:pt x="5481" y="7200"/>
                      <a:pt x="4513" y="4985"/>
                      <a:pt x="4191" y="4431"/>
                    </a:cubicBezTo>
                    <a:cubicBezTo>
                      <a:pt x="4191" y="4431"/>
                      <a:pt x="4191" y="3323"/>
                      <a:pt x="4513" y="3877"/>
                    </a:cubicBezTo>
                    <a:cubicBezTo>
                      <a:pt x="4513" y="3877"/>
                      <a:pt x="4513" y="2769"/>
                      <a:pt x="4513" y="2215"/>
                    </a:cubicBezTo>
                    <a:cubicBezTo>
                      <a:pt x="3869" y="2215"/>
                      <a:pt x="3869" y="2215"/>
                      <a:pt x="3869" y="2215"/>
                    </a:cubicBezTo>
                    <a:cubicBezTo>
                      <a:pt x="3546" y="3323"/>
                      <a:pt x="3546" y="3323"/>
                      <a:pt x="3546" y="3323"/>
                    </a:cubicBezTo>
                    <a:cubicBezTo>
                      <a:pt x="1934" y="4431"/>
                      <a:pt x="2579" y="3877"/>
                      <a:pt x="1934" y="6092"/>
                    </a:cubicBezTo>
                    <a:cubicBezTo>
                      <a:pt x="645" y="9415"/>
                      <a:pt x="322" y="11631"/>
                      <a:pt x="0" y="14400"/>
                    </a:cubicBezTo>
                    <a:close/>
                  </a:path>
                </a:pathLst>
              </a:custGeom>
              <a:solidFill>
                <a:srgbClr val="EBF1DE"/>
              </a:solidFill>
              <a:ln w="3175" cap="rnd">
                <a:solidFill>
                  <a:srgbClr val="9EAD6E"/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 sz="1300"/>
                </a:pPr>
                <a:endParaRPr/>
              </a:p>
            </p:txBody>
          </p:sp>
          <p:sp>
            <p:nvSpPr>
              <p:cNvPr id="222" name="Freeform 176"/>
              <p:cNvSpPr/>
              <p:nvPr/>
            </p:nvSpPr>
            <p:spPr>
              <a:xfrm>
                <a:off x="5013924" y="2168361"/>
                <a:ext cx="153851" cy="23669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800" y="4461"/>
                    </a:moveTo>
                    <a:cubicBezTo>
                      <a:pt x="720" y="5635"/>
                      <a:pt x="720" y="5635"/>
                      <a:pt x="720" y="5635"/>
                    </a:cubicBezTo>
                    <a:cubicBezTo>
                      <a:pt x="360" y="6339"/>
                      <a:pt x="360" y="6339"/>
                      <a:pt x="360" y="6339"/>
                    </a:cubicBezTo>
                    <a:cubicBezTo>
                      <a:pt x="0" y="6574"/>
                      <a:pt x="0" y="6574"/>
                      <a:pt x="0" y="6574"/>
                    </a:cubicBezTo>
                    <a:cubicBezTo>
                      <a:pt x="0" y="7278"/>
                      <a:pt x="0" y="7278"/>
                      <a:pt x="0" y="7278"/>
                    </a:cubicBezTo>
                    <a:cubicBezTo>
                      <a:pt x="720" y="7513"/>
                      <a:pt x="720" y="7513"/>
                      <a:pt x="720" y="7513"/>
                    </a:cubicBezTo>
                    <a:cubicBezTo>
                      <a:pt x="2160" y="7278"/>
                      <a:pt x="2160" y="7278"/>
                      <a:pt x="2160" y="7278"/>
                    </a:cubicBezTo>
                    <a:cubicBezTo>
                      <a:pt x="2160" y="7983"/>
                      <a:pt x="2160" y="7983"/>
                      <a:pt x="2160" y="7983"/>
                    </a:cubicBezTo>
                    <a:cubicBezTo>
                      <a:pt x="1440" y="8922"/>
                      <a:pt x="1440" y="8922"/>
                      <a:pt x="1440" y="8922"/>
                    </a:cubicBezTo>
                    <a:cubicBezTo>
                      <a:pt x="1800" y="9626"/>
                      <a:pt x="1800" y="9626"/>
                      <a:pt x="1800" y="9626"/>
                    </a:cubicBezTo>
                    <a:cubicBezTo>
                      <a:pt x="1800" y="10096"/>
                      <a:pt x="1800" y="10096"/>
                      <a:pt x="1800" y="10096"/>
                    </a:cubicBezTo>
                    <a:cubicBezTo>
                      <a:pt x="2520" y="10565"/>
                      <a:pt x="2520" y="10565"/>
                      <a:pt x="2520" y="10565"/>
                    </a:cubicBezTo>
                    <a:cubicBezTo>
                      <a:pt x="2880" y="11270"/>
                      <a:pt x="2880" y="11270"/>
                      <a:pt x="2880" y="11270"/>
                    </a:cubicBezTo>
                    <a:cubicBezTo>
                      <a:pt x="2520" y="11739"/>
                      <a:pt x="2520" y="11739"/>
                      <a:pt x="2520" y="11739"/>
                    </a:cubicBezTo>
                    <a:cubicBezTo>
                      <a:pt x="3240" y="12209"/>
                      <a:pt x="3240" y="12209"/>
                      <a:pt x="3240" y="12209"/>
                    </a:cubicBezTo>
                    <a:cubicBezTo>
                      <a:pt x="3960" y="11739"/>
                      <a:pt x="3960" y="11739"/>
                      <a:pt x="3960" y="11739"/>
                    </a:cubicBezTo>
                    <a:cubicBezTo>
                      <a:pt x="4680" y="11270"/>
                      <a:pt x="4680" y="11270"/>
                      <a:pt x="4680" y="11270"/>
                    </a:cubicBezTo>
                    <a:cubicBezTo>
                      <a:pt x="6840" y="10330"/>
                      <a:pt x="6840" y="10330"/>
                      <a:pt x="6840" y="10330"/>
                    </a:cubicBezTo>
                    <a:cubicBezTo>
                      <a:pt x="7560" y="10565"/>
                      <a:pt x="7560" y="10565"/>
                      <a:pt x="7560" y="10565"/>
                    </a:cubicBezTo>
                    <a:cubicBezTo>
                      <a:pt x="7560" y="10800"/>
                      <a:pt x="7560" y="10800"/>
                      <a:pt x="7560" y="10800"/>
                    </a:cubicBezTo>
                    <a:cubicBezTo>
                      <a:pt x="8280" y="11270"/>
                      <a:pt x="8280" y="11270"/>
                      <a:pt x="8280" y="11270"/>
                    </a:cubicBezTo>
                    <a:cubicBezTo>
                      <a:pt x="9360" y="11739"/>
                      <a:pt x="9360" y="11739"/>
                      <a:pt x="9360" y="11739"/>
                    </a:cubicBezTo>
                    <a:cubicBezTo>
                      <a:pt x="10440" y="11739"/>
                      <a:pt x="10440" y="11739"/>
                      <a:pt x="10440" y="11739"/>
                    </a:cubicBezTo>
                    <a:cubicBezTo>
                      <a:pt x="12240" y="13148"/>
                      <a:pt x="12240" y="13148"/>
                      <a:pt x="12240" y="13148"/>
                    </a:cubicBezTo>
                    <a:cubicBezTo>
                      <a:pt x="12240" y="14087"/>
                      <a:pt x="12240" y="14087"/>
                      <a:pt x="12240" y="14087"/>
                    </a:cubicBezTo>
                    <a:cubicBezTo>
                      <a:pt x="12240" y="15261"/>
                      <a:pt x="12240" y="15261"/>
                      <a:pt x="12240" y="15261"/>
                    </a:cubicBezTo>
                    <a:cubicBezTo>
                      <a:pt x="12960" y="15965"/>
                      <a:pt x="12960" y="15965"/>
                      <a:pt x="12960" y="15965"/>
                    </a:cubicBezTo>
                    <a:cubicBezTo>
                      <a:pt x="14040" y="16435"/>
                      <a:pt x="14040" y="16435"/>
                      <a:pt x="14040" y="16435"/>
                    </a:cubicBezTo>
                    <a:cubicBezTo>
                      <a:pt x="14400" y="16904"/>
                      <a:pt x="14400" y="16904"/>
                      <a:pt x="14400" y="16904"/>
                    </a:cubicBezTo>
                    <a:cubicBezTo>
                      <a:pt x="14400" y="17843"/>
                      <a:pt x="14400" y="17843"/>
                      <a:pt x="14400" y="17843"/>
                    </a:cubicBezTo>
                    <a:cubicBezTo>
                      <a:pt x="14760" y="18313"/>
                      <a:pt x="14760" y="18313"/>
                      <a:pt x="14760" y="18313"/>
                    </a:cubicBezTo>
                    <a:cubicBezTo>
                      <a:pt x="14400" y="19017"/>
                      <a:pt x="14400" y="19017"/>
                      <a:pt x="14400" y="19017"/>
                    </a:cubicBezTo>
                    <a:cubicBezTo>
                      <a:pt x="14040" y="19722"/>
                      <a:pt x="14040" y="19722"/>
                      <a:pt x="14040" y="19722"/>
                    </a:cubicBezTo>
                    <a:cubicBezTo>
                      <a:pt x="12960" y="20426"/>
                      <a:pt x="12960" y="20426"/>
                      <a:pt x="12960" y="20426"/>
                    </a:cubicBezTo>
                    <a:cubicBezTo>
                      <a:pt x="14760" y="20661"/>
                      <a:pt x="14760" y="20661"/>
                      <a:pt x="14760" y="20661"/>
                    </a:cubicBezTo>
                    <a:cubicBezTo>
                      <a:pt x="15120" y="21130"/>
                      <a:pt x="15120" y="21130"/>
                      <a:pt x="15120" y="21130"/>
                    </a:cubicBezTo>
                    <a:cubicBezTo>
                      <a:pt x="16200" y="21600"/>
                      <a:pt x="16200" y="21600"/>
                      <a:pt x="16200" y="21600"/>
                    </a:cubicBezTo>
                    <a:cubicBezTo>
                      <a:pt x="17280" y="21365"/>
                      <a:pt x="17280" y="21365"/>
                      <a:pt x="17280" y="21365"/>
                    </a:cubicBezTo>
                    <a:cubicBezTo>
                      <a:pt x="17280" y="20426"/>
                      <a:pt x="17280" y="20426"/>
                      <a:pt x="17280" y="20426"/>
                    </a:cubicBezTo>
                    <a:cubicBezTo>
                      <a:pt x="18000" y="19487"/>
                      <a:pt x="18000" y="19487"/>
                      <a:pt x="18000" y="19487"/>
                    </a:cubicBezTo>
                    <a:cubicBezTo>
                      <a:pt x="19080" y="19722"/>
                      <a:pt x="19080" y="19722"/>
                      <a:pt x="19080" y="19722"/>
                    </a:cubicBezTo>
                    <a:cubicBezTo>
                      <a:pt x="19800" y="20426"/>
                      <a:pt x="19800" y="20426"/>
                      <a:pt x="19800" y="20426"/>
                    </a:cubicBezTo>
                    <a:cubicBezTo>
                      <a:pt x="21240" y="20191"/>
                      <a:pt x="21240" y="20191"/>
                      <a:pt x="21240" y="20191"/>
                    </a:cubicBezTo>
                    <a:cubicBezTo>
                      <a:pt x="21600" y="19487"/>
                      <a:pt x="21600" y="19487"/>
                      <a:pt x="21600" y="19487"/>
                    </a:cubicBezTo>
                    <a:cubicBezTo>
                      <a:pt x="21240" y="18078"/>
                      <a:pt x="21240" y="18078"/>
                      <a:pt x="21240" y="18078"/>
                    </a:cubicBezTo>
                    <a:cubicBezTo>
                      <a:pt x="20880" y="17139"/>
                      <a:pt x="20880" y="17139"/>
                      <a:pt x="20880" y="17139"/>
                    </a:cubicBezTo>
                    <a:cubicBezTo>
                      <a:pt x="19800" y="16670"/>
                      <a:pt x="19800" y="16670"/>
                      <a:pt x="19800" y="16670"/>
                    </a:cubicBezTo>
                    <a:cubicBezTo>
                      <a:pt x="19080" y="15496"/>
                      <a:pt x="19080" y="15496"/>
                      <a:pt x="19080" y="15496"/>
                    </a:cubicBezTo>
                    <a:cubicBezTo>
                      <a:pt x="18720" y="14791"/>
                      <a:pt x="18720" y="14791"/>
                      <a:pt x="18720" y="14791"/>
                    </a:cubicBezTo>
                    <a:cubicBezTo>
                      <a:pt x="17280" y="14087"/>
                      <a:pt x="17280" y="14087"/>
                      <a:pt x="17280" y="14087"/>
                    </a:cubicBezTo>
                    <a:cubicBezTo>
                      <a:pt x="16200" y="13148"/>
                      <a:pt x="16200" y="13148"/>
                      <a:pt x="16200" y="13148"/>
                    </a:cubicBezTo>
                    <a:cubicBezTo>
                      <a:pt x="15840" y="12443"/>
                      <a:pt x="15840" y="12443"/>
                      <a:pt x="15840" y="12443"/>
                    </a:cubicBezTo>
                    <a:cubicBezTo>
                      <a:pt x="15120" y="11974"/>
                      <a:pt x="15120" y="11974"/>
                      <a:pt x="15120" y="11974"/>
                    </a:cubicBezTo>
                    <a:cubicBezTo>
                      <a:pt x="13680" y="10800"/>
                      <a:pt x="13680" y="10800"/>
                      <a:pt x="13680" y="10800"/>
                    </a:cubicBezTo>
                    <a:cubicBezTo>
                      <a:pt x="12960" y="9157"/>
                      <a:pt x="12960" y="9157"/>
                      <a:pt x="12960" y="9157"/>
                    </a:cubicBezTo>
                    <a:cubicBezTo>
                      <a:pt x="11160" y="8452"/>
                      <a:pt x="11160" y="8452"/>
                      <a:pt x="11160" y="8452"/>
                    </a:cubicBezTo>
                    <a:cubicBezTo>
                      <a:pt x="11520" y="7513"/>
                      <a:pt x="11520" y="7513"/>
                      <a:pt x="11520" y="7513"/>
                    </a:cubicBezTo>
                    <a:cubicBezTo>
                      <a:pt x="12240" y="7043"/>
                      <a:pt x="12240" y="7043"/>
                      <a:pt x="12240" y="7043"/>
                    </a:cubicBezTo>
                    <a:cubicBezTo>
                      <a:pt x="13320" y="6574"/>
                      <a:pt x="13320" y="6574"/>
                      <a:pt x="13320" y="6574"/>
                    </a:cubicBezTo>
                    <a:cubicBezTo>
                      <a:pt x="14400" y="6104"/>
                      <a:pt x="14400" y="6104"/>
                      <a:pt x="14400" y="6104"/>
                    </a:cubicBezTo>
                    <a:cubicBezTo>
                      <a:pt x="14400" y="4930"/>
                      <a:pt x="14400" y="4930"/>
                      <a:pt x="14400" y="4930"/>
                    </a:cubicBezTo>
                    <a:cubicBezTo>
                      <a:pt x="12960" y="4461"/>
                      <a:pt x="12960" y="4461"/>
                      <a:pt x="12960" y="4461"/>
                    </a:cubicBezTo>
                    <a:cubicBezTo>
                      <a:pt x="11880" y="3991"/>
                      <a:pt x="11880" y="3991"/>
                      <a:pt x="11880" y="3991"/>
                    </a:cubicBezTo>
                    <a:cubicBezTo>
                      <a:pt x="10800" y="4461"/>
                      <a:pt x="10800" y="4461"/>
                      <a:pt x="10800" y="4461"/>
                    </a:cubicBezTo>
                    <a:cubicBezTo>
                      <a:pt x="9360" y="4226"/>
                      <a:pt x="9360" y="4226"/>
                      <a:pt x="9360" y="4226"/>
                    </a:cubicBezTo>
                    <a:cubicBezTo>
                      <a:pt x="9000" y="3757"/>
                      <a:pt x="9000" y="3757"/>
                      <a:pt x="9000" y="3757"/>
                    </a:cubicBezTo>
                    <a:cubicBezTo>
                      <a:pt x="7920" y="3287"/>
                      <a:pt x="7920" y="3287"/>
                      <a:pt x="7920" y="3287"/>
                    </a:cubicBezTo>
                    <a:cubicBezTo>
                      <a:pt x="6840" y="2583"/>
                      <a:pt x="6840" y="2583"/>
                      <a:pt x="6840" y="2583"/>
                    </a:cubicBezTo>
                    <a:cubicBezTo>
                      <a:pt x="7200" y="1878"/>
                      <a:pt x="7200" y="1878"/>
                      <a:pt x="7200" y="1878"/>
                    </a:cubicBezTo>
                    <a:cubicBezTo>
                      <a:pt x="5760" y="235"/>
                      <a:pt x="5760" y="235"/>
                      <a:pt x="5760" y="235"/>
                    </a:cubicBezTo>
                    <a:cubicBezTo>
                      <a:pt x="4320" y="0"/>
                      <a:pt x="4320" y="0"/>
                      <a:pt x="4320" y="0"/>
                    </a:cubicBezTo>
                    <a:cubicBezTo>
                      <a:pt x="3600" y="939"/>
                      <a:pt x="3600" y="939"/>
                      <a:pt x="3600" y="939"/>
                    </a:cubicBezTo>
                    <a:cubicBezTo>
                      <a:pt x="4680" y="2113"/>
                      <a:pt x="4680" y="2113"/>
                      <a:pt x="4680" y="2113"/>
                    </a:cubicBezTo>
                    <a:cubicBezTo>
                      <a:pt x="4320" y="3522"/>
                      <a:pt x="4320" y="3522"/>
                      <a:pt x="4320" y="3522"/>
                    </a:cubicBezTo>
                    <a:cubicBezTo>
                      <a:pt x="3960" y="4461"/>
                      <a:pt x="3960" y="4461"/>
                      <a:pt x="3960" y="4461"/>
                    </a:cubicBezTo>
                    <a:cubicBezTo>
                      <a:pt x="3960" y="4461"/>
                      <a:pt x="2520" y="4461"/>
                      <a:pt x="1800" y="4461"/>
                    </a:cubicBezTo>
                    <a:close/>
                  </a:path>
                </a:pathLst>
              </a:custGeom>
              <a:solidFill>
                <a:srgbClr val="EBF1DE"/>
              </a:solidFill>
              <a:ln w="3175" cap="flat">
                <a:solidFill>
                  <a:srgbClr val="9EAD6E"/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 sz="1300"/>
                </a:pPr>
                <a:endParaRPr/>
              </a:p>
            </p:txBody>
          </p:sp>
          <p:sp>
            <p:nvSpPr>
              <p:cNvPr id="223" name="Freeform 177"/>
              <p:cNvSpPr/>
              <p:nvPr/>
            </p:nvSpPr>
            <p:spPr>
              <a:xfrm>
                <a:off x="5013924" y="2168361"/>
                <a:ext cx="153851" cy="23669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800" y="4461"/>
                    </a:moveTo>
                    <a:cubicBezTo>
                      <a:pt x="720" y="5635"/>
                      <a:pt x="720" y="5635"/>
                      <a:pt x="720" y="5635"/>
                    </a:cubicBezTo>
                    <a:cubicBezTo>
                      <a:pt x="360" y="6339"/>
                      <a:pt x="360" y="6339"/>
                      <a:pt x="360" y="6339"/>
                    </a:cubicBezTo>
                    <a:cubicBezTo>
                      <a:pt x="0" y="6574"/>
                      <a:pt x="0" y="6574"/>
                      <a:pt x="0" y="6574"/>
                    </a:cubicBezTo>
                    <a:cubicBezTo>
                      <a:pt x="0" y="7278"/>
                      <a:pt x="0" y="7278"/>
                      <a:pt x="0" y="7278"/>
                    </a:cubicBezTo>
                    <a:cubicBezTo>
                      <a:pt x="720" y="7513"/>
                      <a:pt x="720" y="7513"/>
                      <a:pt x="720" y="7513"/>
                    </a:cubicBezTo>
                    <a:cubicBezTo>
                      <a:pt x="2160" y="7278"/>
                      <a:pt x="2160" y="7278"/>
                      <a:pt x="2160" y="7278"/>
                    </a:cubicBezTo>
                    <a:cubicBezTo>
                      <a:pt x="2160" y="7983"/>
                      <a:pt x="2160" y="7983"/>
                      <a:pt x="2160" y="7983"/>
                    </a:cubicBezTo>
                    <a:cubicBezTo>
                      <a:pt x="1440" y="8922"/>
                      <a:pt x="1440" y="8922"/>
                      <a:pt x="1440" y="8922"/>
                    </a:cubicBezTo>
                    <a:cubicBezTo>
                      <a:pt x="1800" y="9626"/>
                      <a:pt x="1800" y="9626"/>
                      <a:pt x="1800" y="9626"/>
                    </a:cubicBezTo>
                    <a:cubicBezTo>
                      <a:pt x="1800" y="10096"/>
                      <a:pt x="1800" y="10096"/>
                      <a:pt x="1800" y="10096"/>
                    </a:cubicBezTo>
                    <a:cubicBezTo>
                      <a:pt x="2520" y="10565"/>
                      <a:pt x="2520" y="10565"/>
                      <a:pt x="2520" y="10565"/>
                    </a:cubicBezTo>
                    <a:cubicBezTo>
                      <a:pt x="2880" y="11270"/>
                      <a:pt x="2880" y="11270"/>
                      <a:pt x="2880" y="11270"/>
                    </a:cubicBezTo>
                    <a:cubicBezTo>
                      <a:pt x="2520" y="11739"/>
                      <a:pt x="2520" y="11739"/>
                      <a:pt x="2520" y="11739"/>
                    </a:cubicBezTo>
                    <a:cubicBezTo>
                      <a:pt x="3240" y="12209"/>
                      <a:pt x="3240" y="12209"/>
                      <a:pt x="3240" y="12209"/>
                    </a:cubicBezTo>
                    <a:cubicBezTo>
                      <a:pt x="3960" y="11739"/>
                      <a:pt x="3960" y="11739"/>
                      <a:pt x="3960" y="11739"/>
                    </a:cubicBezTo>
                    <a:cubicBezTo>
                      <a:pt x="4680" y="11270"/>
                      <a:pt x="4680" y="11270"/>
                      <a:pt x="4680" y="11270"/>
                    </a:cubicBezTo>
                    <a:cubicBezTo>
                      <a:pt x="6840" y="10330"/>
                      <a:pt x="6840" y="10330"/>
                      <a:pt x="6840" y="10330"/>
                    </a:cubicBezTo>
                    <a:cubicBezTo>
                      <a:pt x="7560" y="10565"/>
                      <a:pt x="7560" y="10565"/>
                      <a:pt x="7560" y="10565"/>
                    </a:cubicBezTo>
                    <a:cubicBezTo>
                      <a:pt x="7560" y="10800"/>
                      <a:pt x="7560" y="10800"/>
                      <a:pt x="7560" y="10800"/>
                    </a:cubicBezTo>
                    <a:cubicBezTo>
                      <a:pt x="8280" y="11270"/>
                      <a:pt x="8280" y="11270"/>
                      <a:pt x="8280" y="11270"/>
                    </a:cubicBezTo>
                    <a:cubicBezTo>
                      <a:pt x="9360" y="11739"/>
                      <a:pt x="9360" y="11739"/>
                      <a:pt x="9360" y="11739"/>
                    </a:cubicBezTo>
                    <a:cubicBezTo>
                      <a:pt x="10440" y="11739"/>
                      <a:pt x="10440" y="11739"/>
                      <a:pt x="10440" y="11739"/>
                    </a:cubicBezTo>
                    <a:cubicBezTo>
                      <a:pt x="12240" y="13148"/>
                      <a:pt x="12240" y="13148"/>
                      <a:pt x="12240" y="13148"/>
                    </a:cubicBezTo>
                    <a:cubicBezTo>
                      <a:pt x="12240" y="14087"/>
                      <a:pt x="12240" y="14087"/>
                      <a:pt x="12240" y="14087"/>
                    </a:cubicBezTo>
                    <a:cubicBezTo>
                      <a:pt x="12240" y="15261"/>
                      <a:pt x="12240" y="15261"/>
                      <a:pt x="12240" y="15261"/>
                    </a:cubicBezTo>
                    <a:cubicBezTo>
                      <a:pt x="12960" y="15965"/>
                      <a:pt x="12960" y="15965"/>
                      <a:pt x="12960" y="15965"/>
                    </a:cubicBezTo>
                    <a:cubicBezTo>
                      <a:pt x="14040" y="16435"/>
                      <a:pt x="14040" y="16435"/>
                      <a:pt x="14040" y="16435"/>
                    </a:cubicBezTo>
                    <a:cubicBezTo>
                      <a:pt x="14400" y="16904"/>
                      <a:pt x="14400" y="16904"/>
                      <a:pt x="14400" y="16904"/>
                    </a:cubicBezTo>
                    <a:cubicBezTo>
                      <a:pt x="14400" y="17843"/>
                      <a:pt x="14400" y="17843"/>
                      <a:pt x="14400" y="17843"/>
                    </a:cubicBezTo>
                    <a:cubicBezTo>
                      <a:pt x="14760" y="18313"/>
                      <a:pt x="14760" y="18313"/>
                      <a:pt x="14760" y="18313"/>
                    </a:cubicBezTo>
                    <a:cubicBezTo>
                      <a:pt x="14400" y="19017"/>
                      <a:pt x="14400" y="19017"/>
                      <a:pt x="14400" y="19017"/>
                    </a:cubicBezTo>
                    <a:cubicBezTo>
                      <a:pt x="14040" y="19722"/>
                      <a:pt x="14040" y="19722"/>
                      <a:pt x="14040" y="19722"/>
                    </a:cubicBezTo>
                    <a:cubicBezTo>
                      <a:pt x="12960" y="20426"/>
                      <a:pt x="12960" y="20426"/>
                      <a:pt x="12960" y="20426"/>
                    </a:cubicBezTo>
                    <a:cubicBezTo>
                      <a:pt x="14760" y="20661"/>
                      <a:pt x="14760" y="20661"/>
                      <a:pt x="14760" y="20661"/>
                    </a:cubicBezTo>
                    <a:cubicBezTo>
                      <a:pt x="15120" y="21130"/>
                      <a:pt x="15120" y="21130"/>
                      <a:pt x="15120" y="21130"/>
                    </a:cubicBezTo>
                    <a:cubicBezTo>
                      <a:pt x="16200" y="21600"/>
                      <a:pt x="16200" y="21600"/>
                      <a:pt x="16200" y="21600"/>
                    </a:cubicBezTo>
                    <a:cubicBezTo>
                      <a:pt x="17280" y="21365"/>
                      <a:pt x="17280" y="21365"/>
                      <a:pt x="17280" y="21365"/>
                    </a:cubicBezTo>
                    <a:cubicBezTo>
                      <a:pt x="17280" y="20426"/>
                      <a:pt x="17280" y="20426"/>
                      <a:pt x="17280" y="20426"/>
                    </a:cubicBezTo>
                    <a:cubicBezTo>
                      <a:pt x="18000" y="19487"/>
                      <a:pt x="18000" y="19487"/>
                      <a:pt x="18000" y="19487"/>
                    </a:cubicBezTo>
                    <a:cubicBezTo>
                      <a:pt x="19080" y="19722"/>
                      <a:pt x="19080" y="19722"/>
                      <a:pt x="19080" y="19722"/>
                    </a:cubicBezTo>
                    <a:cubicBezTo>
                      <a:pt x="19800" y="20426"/>
                      <a:pt x="19800" y="20426"/>
                      <a:pt x="19800" y="20426"/>
                    </a:cubicBezTo>
                    <a:cubicBezTo>
                      <a:pt x="21240" y="20191"/>
                      <a:pt x="21240" y="20191"/>
                      <a:pt x="21240" y="20191"/>
                    </a:cubicBezTo>
                    <a:cubicBezTo>
                      <a:pt x="21600" y="19487"/>
                      <a:pt x="21600" y="19487"/>
                      <a:pt x="21600" y="19487"/>
                    </a:cubicBezTo>
                    <a:cubicBezTo>
                      <a:pt x="21240" y="18078"/>
                      <a:pt x="21240" y="18078"/>
                      <a:pt x="21240" y="18078"/>
                    </a:cubicBezTo>
                    <a:cubicBezTo>
                      <a:pt x="20880" y="17139"/>
                      <a:pt x="20880" y="17139"/>
                      <a:pt x="20880" y="17139"/>
                    </a:cubicBezTo>
                    <a:cubicBezTo>
                      <a:pt x="19800" y="16670"/>
                      <a:pt x="19800" y="16670"/>
                      <a:pt x="19800" y="16670"/>
                    </a:cubicBezTo>
                    <a:cubicBezTo>
                      <a:pt x="19080" y="15496"/>
                      <a:pt x="19080" y="15496"/>
                      <a:pt x="19080" y="15496"/>
                    </a:cubicBezTo>
                    <a:cubicBezTo>
                      <a:pt x="18720" y="14791"/>
                      <a:pt x="18720" y="14791"/>
                      <a:pt x="18720" y="14791"/>
                    </a:cubicBezTo>
                    <a:cubicBezTo>
                      <a:pt x="17280" y="14087"/>
                      <a:pt x="17280" y="14087"/>
                      <a:pt x="17280" y="14087"/>
                    </a:cubicBezTo>
                    <a:cubicBezTo>
                      <a:pt x="16200" y="13148"/>
                      <a:pt x="16200" y="13148"/>
                      <a:pt x="16200" y="13148"/>
                    </a:cubicBezTo>
                    <a:cubicBezTo>
                      <a:pt x="15840" y="12443"/>
                      <a:pt x="15840" y="12443"/>
                      <a:pt x="15840" y="12443"/>
                    </a:cubicBezTo>
                    <a:cubicBezTo>
                      <a:pt x="15120" y="11974"/>
                      <a:pt x="15120" y="11974"/>
                      <a:pt x="15120" y="11974"/>
                    </a:cubicBezTo>
                    <a:cubicBezTo>
                      <a:pt x="13680" y="10800"/>
                      <a:pt x="13680" y="10800"/>
                      <a:pt x="13680" y="10800"/>
                    </a:cubicBezTo>
                    <a:cubicBezTo>
                      <a:pt x="12960" y="9157"/>
                      <a:pt x="12960" y="9157"/>
                      <a:pt x="12960" y="9157"/>
                    </a:cubicBezTo>
                    <a:cubicBezTo>
                      <a:pt x="11160" y="8452"/>
                      <a:pt x="11160" y="8452"/>
                      <a:pt x="11160" y="8452"/>
                    </a:cubicBezTo>
                    <a:cubicBezTo>
                      <a:pt x="11520" y="7513"/>
                      <a:pt x="11520" y="7513"/>
                      <a:pt x="11520" y="7513"/>
                    </a:cubicBezTo>
                    <a:cubicBezTo>
                      <a:pt x="12240" y="7043"/>
                      <a:pt x="12240" y="7043"/>
                      <a:pt x="12240" y="7043"/>
                    </a:cubicBezTo>
                    <a:cubicBezTo>
                      <a:pt x="13320" y="6574"/>
                      <a:pt x="13320" y="6574"/>
                      <a:pt x="13320" y="6574"/>
                    </a:cubicBezTo>
                    <a:cubicBezTo>
                      <a:pt x="14400" y="6104"/>
                      <a:pt x="14400" y="6104"/>
                      <a:pt x="14400" y="6104"/>
                    </a:cubicBezTo>
                    <a:cubicBezTo>
                      <a:pt x="14400" y="4930"/>
                      <a:pt x="14400" y="4930"/>
                      <a:pt x="14400" y="4930"/>
                    </a:cubicBezTo>
                    <a:cubicBezTo>
                      <a:pt x="12960" y="4461"/>
                      <a:pt x="12960" y="4461"/>
                      <a:pt x="12960" y="4461"/>
                    </a:cubicBezTo>
                    <a:cubicBezTo>
                      <a:pt x="11880" y="3991"/>
                      <a:pt x="11880" y="3991"/>
                      <a:pt x="11880" y="3991"/>
                    </a:cubicBezTo>
                    <a:cubicBezTo>
                      <a:pt x="10800" y="4461"/>
                      <a:pt x="10800" y="4461"/>
                      <a:pt x="10800" y="4461"/>
                    </a:cubicBezTo>
                    <a:cubicBezTo>
                      <a:pt x="9360" y="4226"/>
                      <a:pt x="9360" y="4226"/>
                      <a:pt x="9360" y="4226"/>
                    </a:cubicBezTo>
                    <a:cubicBezTo>
                      <a:pt x="9000" y="3757"/>
                      <a:pt x="9000" y="3757"/>
                      <a:pt x="9000" y="3757"/>
                    </a:cubicBezTo>
                    <a:cubicBezTo>
                      <a:pt x="7920" y="3287"/>
                      <a:pt x="7920" y="3287"/>
                      <a:pt x="7920" y="3287"/>
                    </a:cubicBezTo>
                    <a:cubicBezTo>
                      <a:pt x="6840" y="2583"/>
                      <a:pt x="6840" y="2583"/>
                      <a:pt x="6840" y="2583"/>
                    </a:cubicBezTo>
                    <a:cubicBezTo>
                      <a:pt x="7200" y="1878"/>
                      <a:pt x="7200" y="1878"/>
                      <a:pt x="7200" y="1878"/>
                    </a:cubicBezTo>
                    <a:cubicBezTo>
                      <a:pt x="5760" y="235"/>
                      <a:pt x="5760" y="235"/>
                      <a:pt x="5760" y="235"/>
                    </a:cubicBezTo>
                    <a:cubicBezTo>
                      <a:pt x="4320" y="0"/>
                      <a:pt x="4320" y="0"/>
                      <a:pt x="4320" y="0"/>
                    </a:cubicBezTo>
                    <a:cubicBezTo>
                      <a:pt x="3600" y="939"/>
                      <a:pt x="3600" y="939"/>
                      <a:pt x="3600" y="939"/>
                    </a:cubicBezTo>
                    <a:cubicBezTo>
                      <a:pt x="4680" y="2113"/>
                      <a:pt x="4680" y="2113"/>
                      <a:pt x="4680" y="2113"/>
                    </a:cubicBezTo>
                    <a:cubicBezTo>
                      <a:pt x="4320" y="3522"/>
                      <a:pt x="4320" y="3522"/>
                      <a:pt x="4320" y="3522"/>
                    </a:cubicBezTo>
                    <a:cubicBezTo>
                      <a:pt x="3960" y="4461"/>
                      <a:pt x="3960" y="4461"/>
                      <a:pt x="3960" y="4461"/>
                    </a:cubicBezTo>
                    <a:cubicBezTo>
                      <a:pt x="3960" y="4461"/>
                      <a:pt x="2520" y="4461"/>
                      <a:pt x="1800" y="4461"/>
                    </a:cubicBezTo>
                    <a:close/>
                  </a:path>
                </a:pathLst>
              </a:custGeom>
              <a:solidFill>
                <a:srgbClr val="EBF1DE"/>
              </a:solidFill>
              <a:ln w="3175" cap="rnd">
                <a:solidFill>
                  <a:srgbClr val="9EAD6E"/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 sz="1300"/>
                </a:pPr>
                <a:endParaRPr/>
              </a:p>
            </p:txBody>
          </p:sp>
          <p:sp>
            <p:nvSpPr>
              <p:cNvPr id="224" name="Freeform 178"/>
              <p:cNvSpPr/>
              <p:nvPr/>
            </p:nvSpPr>
            <p:spPr>
              <a:xfrm>
                <a:off x="4319628" y="1547817"/>
                <a:ext cx="244583" cy="11811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089" extrusionOk="0">
                    <a:moveTo>
                      <a:pt x="7276" y="20426"/>
                    </a:moveTo>
                    <a:cubicBezTo>
                      <a:pt x="7503" y="20426"/>
                      <a:pt x="7731" y="19507"/>
                      <a:pt x="7958" y="19507"/>
                    </a:cubicBezTo>
                    <a:cubicBezTo>
                      <a:pt x="8185" y="19047"/>
                      <a:pt x="8413" y="19047"/>
                      <a:pt x="8640" y="18588"/>
                    </a:cubicBezTo>
                    <a:cubicBezTo>
                      <a:pt x="8867" y="18128"/>
                      <a:pt x="9095" y="17668"/>
                      <a:pt x="9322" y="16749"/>
                    </a:cubicBezTo>
                    <a:cubicBezTo>
                      <a:pt x="9777" y="16290"/>
                      <a:pt x="10004" y="15371"/>
                      <a:pt x="10459" y="15830"/>
                    </a:cubicBezTo>
                    <a:cubicBezTo>
                      <a:pt x="10914" y="15830"/>
                      <a:pt x="10686" y="17668"/>
                      <a:pt x="11141" y="17668"/>
                    </a:cubicBezTo>
                    <a:cubicBezTo>
                      <a:pt x="11596" y="17668"/>
                      <a:pt x="11823" y="16749"/>
                      <a:pt x="12278" y="16749"/>
                    </a:cubicBezTo>
                    <a:cubicBezTo>
                      <a:pt x="12733" y="16290"/>
                      <a:pt x="13415" y="16749"/>
                      <a:pt x="13869" y="15830"/>
                    </a:cubicBezTo>
                    <a:cubicBezTo>
                      <a:pt x="14324" y="14451"/>
                      <a:pt x="13869" y="13532"/>
                      <a:pt x="14324" y="12154"/>
                    </a:cubicBezTo>
                    <a:cubicBezTo>
                      <a:pt x="15006" y="9856"/>
                      <a:pt x="17507" y="11234"/>
                      <a:pt x="17507" y="9856"/>
                    </a:cubicBezTo>
                    <a:cubicBezTo>
                      <a:pt x="17507" y="9396"/>
                      <a:pt x="17507" y="8477"/>
                      <a:pt x="17735" y="8017"/>
                    </a:cubicBezTo>
                    <a:cubicBezTo>
                      <a:pt x="18189" y="7558"/>
                      <a:pt x="18417" y="7558"/>
                      <a:pt x="18872" y="7098"/>
                    </a:cubicBezTo>
                    <a:cubicBezTo>
                      <a:pt x="19326" y="6639"/>
                      <a:pt x="19326" y="6179"/>
                      <a:pt x="19781" y="5260"/>
                    </a:cubicBezTo>
                    <a:cubicBezTo>
                      <a:pt x="20463" y="4800"/>
                      <a:pt x="20918" y="4341"/>
                      <a:pt x="21600" y="3881"/>
                    </a:cubicBezTo>
                    <a:cubicBezTo>
                      <a:pt x="20463" y="2962"/>
                      <a:pt x="20463" y="2962"/>
                      <a:pt x="20463" y="2962"/>
                    </a:cubicBezTo>
                    <a:cubicBezTo>
                      <a:pt x="20463" y="2962"/>
                      <a:pt x="19326" y="2502"/>
                      <a:pt x="19326" y="2043"/>
                    </a:cubicBezTo>
                    <a:cubicBezTo>
                      <a:pt x="19099" y="1124"/>
                      <a:pt x="18417" y="205"/>
                      <a:pt x="17962" y="205"/>
                    </a:cubicBezTo>
                    <a:cubicBezTo>
                      <a:pt x="17507" y="205"/>
                      <a:pt x="17053" y="-255"/>
                      <a:pt x="16371" y="205"/>
                    </a:cubicBezTo>
                    <a:cubicBezTo>
                      <a:pt x="15461" y="205"/>
                      <a:pt x="14324" y="205"/>
                      <a:pt x="13869" y="205"/>
                    </a:cubicBezTo>
                    <a:cubicBezTo>
                      <a:pt x="13415" y="205"/>
                      <a:pt x="12505" y="2502"/>
                      <a:pt x="11823" y="2502"/>
                    </a:cubicBezTo>
                    <a:cubicBezTo>
                      <a:pt x="11141" y="2502"/>
                      <a:pt x="11596" y="2043"/>
                      <a:pt x="10914" y="1583"/>
                    </a:cubicBezTo>
                    <a:cubicBezTo>
                      <a:pt x="10232" y="1124"/>
                      <a:pt x="10232" y="205"/>
                      <a:pt x="10004" y="205"/>
                    </a:cubicBezTo>
                    <a:cubicBezTo>
                      <a:pt x="9095" y="1583"/>
                      <a:pt x="9322" y="1124"/>
                      <a:pt x="8867" y="1124"/>
                    </a:cubicBezTo>
                    <a:cubicBezTo>
                      <a:pt x="8640" y="1124"/>
                      <a:pt x="8185" y="2962"/>
                      <a:pt x="8185" y="2962"/>
                    </a:cubicBezTo>
                    <a:cubicBezTo>
                      <a:pt x="8185" y="2962"/>
                      <a:pt x="7503" y="3422"/>
                      <a:pt x="7503" y="4341"/>
                    </a:cubicBezTo>
                    <a:cubicBezTo>
                      <a:pt x="7503" y="4800"/>
                      <a:pt x="6139" y="2043"/>
                      <a:pt x="5457" y="2043"/>
                    </a:cubicBezTo>
                    <a:cubicBezTo>
                      <a:pt x="4093" y="2043"/>
                      <a:pt x="4093" y="2043"/>
                      <a:pt x="4093" y="2043"/>
                    </a:cubicBezTo>
                    <a:cubicBezTo>
                      <a:pt x="3411" y="2043"/>
                      <a:pt x="2274" y="4800"/>
                      <a:pt x="2274" y="4800"/>
                    </a:cubicBezTo>
                    <a:cubicBezTo>
                      <a:pt x="2728" y="3881"/>
                      <a:pt x="3183" y="3881"/>
                      <a:pt x="3183" y="3881"/>
                    </a:cubicBezTo>
                    <a:cubicBezTo>
                      <a:pt x="3183" y="3881"/>
                      <a:pt x="3865" y="4800"/>
                      <a:pt x="3411" y="5719"/>
                    </a:cubicBezTo>
                    <a:cubicBezTo>
                      <a:pt x="2728" y="6639"/>
                      <a:pt x="2956" y="6639"/>
                      <a:pt x="2501" y="7098"/>
                    </a:cubicBezTo>
                    <a:cubicBezTo>
                      <a:pt x="2274" y="7558"/>
                      <a:pt x="1137" y="8017"/>
                      <a:pt x="2046" y="8017"/>
                    </a:cubicBezTo>
                    <a:cubicBezTo>
                      <a:pt x="2728" y="8477"/>
                      <a:pt x="2501" y="10315"/>
                      <a:pt x="2956" y="9396"/>
                    </a:cubicBezTo>
                    <a:cubicBezTo>
                      <a:pt x="3638" y="8936"/>
                      <a:pt x="3865" y="8477"/>
                      <a:pt x="3865" y="9396"/>
                    </a:cubicBezTo>
                    <a:cubicBezTo>
                      <a:pt x="3865" y="10775"/>
                      <a:pt x="3638" y="10775"/>
                      <a:pt x="4320" y="10775"/>
                    </a:cubicBezTo>
                    <a:cubicBezTo>
                      <a:pt x="5002" y="10775"/>
                      <a:pt x="4775" y="10775"/>
                      <a:pt x="5684" y="11694"/>
                    </a:cubicBezTo>
                    <a:cubicBezTo>
                      <a:pt x="6139" y="12154"/>
                      <a:pt x="6366" y="12154"/>
                      <a:pt x="6594" y="12154"/>
                    </a:cubicBezTo>
                    <a:cubicBezTo>
                      <a:pt x="6594" y="12154"/>
                      <a:pt x="6366" y="12154"/>
                      <a:pt x="6366" y="12613"/>
                    </a:cubicBezTo>
                    <a:cubicBezTo>
                      <a:pt x="5912" y="13532"/>
                      <a:pt x="5229" y="16290"/>
                      <a:pt x="4547" y="16290"/>
                    </a:cubicBezTo>
                    <a:cubicBezTo>
                      <a:pt x="3865" y="16290"/>
                      <a:pt x="3638" y="16290"/>
                      <a:pt x="3638" y="16290"/>
                    </a:cubicBezTo>
                    <a:cubicBezTo>
                      <a:pt x="3638" y="16290"/>
                      <a:pt x="2728" y="18588"/>
                      <a:pt x="2501" y="17668"/>
                    </a:cubicBezTo>
                    <a:cubicBezTo>
                      <a:pt x="2501" y="16749"/>
                      <a:pt x="2046" y="17209"/>
                      <a:pt x="2046" y="17209"/>
                    </a:cubicBezTo>
                    <a:cubicBezTo>
                      <a:pt x="1819" y="17668"/>
                      <a:pt x="1819" y="17668"/>
                      <a:pt x="1819" y="17668"/>
                    </a:cubicBezTo>
                    <a:cubicBezTo>
                      <a:pt x="1137" y="17209"/>
                      <a:pt x="1137" y="17209"/>
                      <a:pt x="1137" y="17209"/>
                    </a:cubicBezTo>
                    <a:cubicBezTo>
                      <a:pt x="0" y="17668"/>
                      <a:pt x="0" y="17668"/>
                      <a:pt x="0" y="17668"/>
                    </a:cubicBezTo>
                    <a:cubicBezTo>
                      <a:pt x="455" y="19507"/>
                      <a:pt x="455" y="19507"/>
                      <a:pt x="455" y="19507"/>
                    </a:cubicBezTo>
                    <a:cubicBezTo>
                      <a:pt x="1819" y="19507"/>
                      <a:pt x="1819" y="19507"/>
                      <a:pt x="1819" y="19507"/>
                    </a:cubicBezTo>
                    <a:cubicBezTo>
                      <a:pt x="1819" y="19507"/>
                      <a:pt x="2046" y="20885"/>
                      <a:pt x="2501" y="20426"/>
                    </a:cubicBezTo>
                    <a:cubicBezTo>
                      <a:pt x="2956" y="20426"/>
                      <a:pt x="3411" y="19507"/>
                      <a:pt x="3638" y="20426"/>
                    </a:cubicBezTo>
                    <a:cubicBezTo>
                      <a:pt x="4093" y="21345"/>
                      <a:pt x="4547" y="20885"/>
                      <a:pt x="4547" y="20885"/>
                    </a:cubicBezTo>
                    <a:cubicBezTo>
                      <a:pt x="4547" y="20885"/>
                      <a:pt x="5229" y="21345"/>
                      <a:pt x="5684" y="20885"/>
                    </a:cubicBezTo>
                    <a:cubicBezTo>
                      <a:pt x="6139" y="20426"/>
                      <a:pt x="6821" y="20426"/>
                      <a:pt x="7276" y="20426"/>
                    </a:cubicBezTo>
                    <a:close/>
                    <a:moveTo>
                      <a:pt x="17962" y="1124"/>
                    </a:moveTo>
                    <a:cubicBezTo>
                      <a:pt x="17962" y="1583"/>
                      <a:pt x="17735" y="2043"/>
                      <a:pt x="17735" y="2043"/>
                    </a:cubicBezTo>
                    <a:cubicBezTo>
                      <a:pt x="17735" y="2502"/>
                      <a:pt x="17280" y="2043"/>
                      <a:pt x="17280" y="2043"/>
                    </a:cubicBezTo>
                    <a:cubicBezTo>
                      <a:pt x="17053" y="2502"/>
                      <a:pt x="17053" y="2962"/>
                      <a:pt x="17053" y="2962"/>
                    </a:cubicBezTo>
                    <a:cubicBezTo>
                      <a:pt x="16825" y="3422"/>
                      <a:pt x="16143" y="3881"/>
                      <a:pt x="15916" y="3881"/>
                    </a:cubicBezTo>
                    <a:cubicBezTo>
                      <a:pt x="14779" y="3881"/>
                      <a:pt x="13869" y="2502"/>
                      <a:pt x="14779" y="1583"/>
                    </a:cubicBezTo>
                    <a:cubicBezTo>
                      <a:pt x="15006" y="1583"/>
                      <a:pt x="15234" y="1583"/>
                      <a:pt x="15461" y="1124"/>
                    </a:cubicBezTo>
                    <a:cubicBezTo>
                      <a:pt x="15916" y="1124"/>
                      <a:pt x="16825" y="664"/>
                      <a:pt x="17053" y="664"/>
                    </a:cubicBezTo>
                    <a:cubicBezTo>
                      <a:pt x="17735" y="664"/>
                      <a:pt x="17962" y="664"/>
                      <a:pt x="17962" y="1124"/>
                    </a:cubicBezTo>
                    <a:close/>
                  </a:path>
                </a:pathLst>
              </a:custGeom>
              <a:solidFill>
                <a:srgbClr val="EBF1DE"/>
              </a:solidFill>
              <a:ln w="3175" cap="flat">
                <a:solidFill>
                  <a:srgbClr val="9EAD6E"/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 sz="1300"/>
                </a:pPr>
                <a:endParaRPr/>
              </a:p>
            </p:txBody>
          </p:sp>
          <p:sp>
            <p:nvSpPr>
              <p:cNvPr id="225" name="Freeform 179"/>
              <p:cNvSpPr/>
              <p:nvPr/>
            </p:nvSpPr>
            <p:spPr>
              <a:xfrm>
                <a:off x="4319628" y="1547817"/>
                <a:ext cx="244583" cy="11811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089" extrusionOk="0">
                    <a:moveTo>
                      <a:pt x="7276" y="20426"/>
                    </a:moveTo>
                    <a:cubicBezTo>
                      <a:pt x="7503" y="20426"/>
                      <a:pt x="7731" y="19507"/>
                      <a:pt x="7958" y="19507"/>
                    </a:cubicBezTo>
                    <a:cubicBezTo>
                      <a:pt x="8185" y="19047"/>
                      <a:pt x="8413" y="19047"/>
                      <a:pt x="8640" y="18588"/>
                    </a:cubicBezTo>
                    <a:cubicBezTo>
                      <a:pt x="8867" y="18128"/>
                      <a:pt x="9095" y="17668"/>
                      <a:pt x="9322" y="16749"/>
                    </a:cubicBezTo>
                    <a:cubicBezTo>
                      <a:pt x="9777" y="16290"/>
                      <a:pt x="10004" y="15371"/>
                      <a:pt x="10459" y="15830"/>
                    </a:cubicBezTo>
                    <a:cubicBezTo>
                      <a:pt x="10914" y="15830"/>
                      <a:pt x="10686" y="17668"/>
                      <a:pt x="11141" y="17668"/>
                    </a:cubicBezTo>
                    <a:cubicBezTo>
                      <a:pt x="11596" y="17668"/>
                      <a:pt x="11823" y="16749"/>
                      <a:pt x="12278" y="16749"/>
                    </a:cubicBezTo>
                    <a:cubicBezTo>
                      <a:pt x="12733" y="16290"/>
                      <a:pt x="13415" y="16749"/>
                      <a:pt x="13869" y="15830"/>
                    </a:cubicBezTo>
                    <a:cubicBezTo>
                      <a:pt x="14324" y="14451"/>
                      <a:pt x="13869" y="13532"/>
                      <a:pt x="14324" y="12154"/>
                    </a:cubicBezTo>
                    <a:cubicBezTo>
                      <a:pt x="15006" y="9856"/>
                      <a:pt x="17507" y="11234"/>
                      <a:pt x="17507" y="9856"/>
                    </a:cubicBezTo>
                    <a:cubicBezTo>
                      <a:pt x="17507" y="9396"/>
                      <a:pt x="17507" y="8477"/>
                      <a:pt x="17735" y="8017"/>
                    </a:cubicBezTo>
                    <a:cubicBezTo>
                      <a:pt x="18189" y="7558"/>
                      <a:pt x="18417" y="7558"/>
                      <a:pt x="18872" y="7098"/>
                    </a:cubicBezTo>
                    <a:cubicBezTo>
                      <a:pt x="19326" y="6639"/>
                      <a:pt x="19326" y="6179"/>
                      <a:pt x="19781" y="5260"/>
                    </a:cubicBezTo>
                    <a:cubicBezTo>
                      <a:pt x="20463" y="4800"/>
                      <a:pt x="20918" y="4341"/>
                      <a:pt x="21600" y="3881"/>
                    </a:cubicBezTo>
                    <a:cubicBezTo>
                      <a:pt x="20463" y="2962"/>
                      <a:pt x="20463" y="2962"/>
                      <a:pt x="20463" y="2962"/>
                    </a:cubicBezTo>
                    <a:cubicBezTo>
                      <a:pt x="20463" y="2962"/>
                      <a:pt x="19326" y="2502"/>
                      <a:pt x="19326" y="2043"/>
                    </a:cubicBezTo>
                    <a:cubicBezTo>
                      <a:pt x="19099" y="1124"/>
                      <a:pt x="18417" y="205"/>
                      <a:pt x="17962" y="205"/>
                    </a:cubicBezTo>
                    <a:cubicBezTo>
                      <a:pt x="17507" y="205"/>
                      <a:pt x="17053" y="-255"/>
                      <a:pt x="16371" y="205"/>
                    </a:cubicBezTo>
                    <a:cubicBezTo>
                      <a:pt x="15461" y="205"/>
                      <a:pt x="14324" y="205"/>
                      <a:pt x="13869" y="205"/>
                    </a:cubicBezTo>
                    <a:cubicBezTo>
                      <a:pt x="13415" y="205"/>
                      <a:pt x="12505" y="2502"/>
                      <a:pt x="11823" y="2502"/>
                    </a:cubicBezTo>
                    <a:cubicBezTo>
                      <a:pt x="11141" y="2502"/>
                      <a:pt x="11596" y="2043"/>
                      <a:pt x="10914" y="1583"/>
                    </a:cubicBezTo>
                    <a:cubicBezTo>
                      <a:pt x="10232" y="1124"/>
                      <a:pt x="10232" y="205"/>
                      <a:pt x="10004" y="205"/>
                    </a:cubicBezTo>
                    <a:cubicBezTo>
                      <a:pt x="9095" y="1583"/>
                      <a:pt x="9322" y="1124"/>
                      <a:pt x="8867" y="1124"/>
                    </a:cubicBezTo>
                    <a:cubicBezTo>
                      <a:pt x="8640" y="1124"/>
                      <a:pt x="8185" y="2962"/>
                      <a:pt x="8185" y="2962"/>
                    </a:cubicBezTo>
                    <a:cubicBezTo>
                      <a:pt x="8185" y="2962"/>
                      <a:pt x="7503" y="3422"/>
                      <a:pt x="7503" y="4341"/>
                    </a:cubicBezTo>
                    <a:cubicBezTo>
                      <a:pt x="7503" y="4800"/>
                      <a:pt x="6139" y="2043"/>
                      <a:pt x="5457" y="2043"/>
                    </a:cubicBezTo>
                    <a:cubicBezTo>
                      <a:pt x="4093" y="2043"/>
                      <a:pt x="4093" y="2043"/>
                      <a:pt x="4093" y="2043"/>
                    </a:cubicBezTo>
                    <a:cubicBezTo>
                      <a:pt x="3411" y="2043"/>
                      <a:pt x="2274" y="4800"/>
                      <a:pt x="2274" y="4800"/>
                    </a:cubicBezTo>
                    <a:cubicBezTo>
                      <a:pt x="2728" y="3881"/>
                      <a:pt x="3183" y="3881"/>
                      <a:pt x="3183" y="3881"/>
                    </a:cubicBezTo>
                    <a:cubicBezTo>
                      <a:pt x="3183" y="3881"/>
                      <a:pt x="3865" y="4800"/>
                      <a:pt x="3411" y="5719"/>
                    </a:cubicBezTo>
                    <a:cubicBezTo>
                      <a:pt x="2728" y="6639"/>
                      <a:pt x="2956" y="6639"/>
                      <a:pt x="2501" y="7098"/>
                    </a:cubicBezTo>
                    <a:cubicBezTo>
                      <a:pt x="2274" y="7558"/>
                      <a:pt x="1137" y="8017"/>
                      <a:pt x="2046" y="8017"/>
                    </a:cubicBezTo>
                    <a:cubicBezTo>
                      <a:pt x="2728" y="8477"/>
                      <a:pt x="2501" y="10315"/>
                      <a:pt x="2956" y="9396"/>
                    </a:cubicBezTo>
                    <a:cubicBezTo>
                      <a:pt x="3638" y="8936"/>
                      <a:pt x="3865" y="8477"/>
                      <a:pt x="3865" y="9396"/>
                    </a:cubicBezTo>
                    <a:cubicBezTo>
                      <a:pt x="3865" y="10775"/>
                      <a:pt x="3638" y="10775"/>
                      <a:pt x="4320" y="10775"/>
                    </a:cubicBezTo>
                    <a:cubicBezTo>
                      <a:pt x="5002" y="10775"/>
                      <a:pt x="4775" y="10775"/>
                      <a:pt x="5684" y="11694"/>
                    </a:cubicBezTo>
                    <a:cubicBezTo>
                      <a:pt x="6139" y="12154"/>
                      <a:pt x="6366" y="12154"/>
                      <a:pt x="6594" y="12154"/>
                    </a:cubicBezTo>
                    <a:cubicBezTo>
                      <a:pt x="6594" y="12154"/>
                      <a:pt x="6366" y="12154"/>
                      <a:pt x="6366" y="12613"/>
                    </a:cubicBezTo>
                    <a:cubicBezTo>
                      <a:pt x="5912" y="13532"/>
                      <a:pt x="5229" y="16290"/>
                      <a:pt x="4547" y="16290"/>
                    </a:cubicBezTo>
                    <a:cubicBezTo>
                      <a:pt x="3865" y="16290"/>
                      <a:pt x="3638" y="16290"/>
                      <a:pt x="3638" y="16290"/>
                    </a:cubicBezTo>
                    <a:cubicBezTo>
                      <a:pt x="3638" y="16290"/>
                      <a:pt x="2728" y="18588"/>
                      <a:pt x="2501" y="17668"/>
                    </a:cubicBezTo>
                    <a:cubicBezTo>
                      <a:pt x="2501" y="16749"/>
                      <a:pt x="2046" y="17209"/>
                      <a:pt x="2046" y="17209"/>
                    </a:cubicBezTo>
                    <a:cubicBezTo>
                      <a:pt x="1819" y="17668"/>
                      <a:pt x="1819" y="17668"/>
                      <a:pt x="1819" y="17668"/>
                    </a:cubicBezTo>
                    <a:cubicBezTo>
                      <a:pt x="1137" y="17209"/>
                      <a:pt x="1137" y="17209"/>
                      <a:pt x="1137" y="17209"/>
                    </a:cubicBezTo>
                    <a:cubicBezTo>
                      <a:pt x="0" y="17668"/>
                      <a:pt x="0" y="17668"/>
                      <a:pt x="0" y="17668"/>
                    </a:cubicBezTo>
                    <a:cubicBezTo>
                      <a:pt x="455" y="19507"/>
                      <a:pt x="455" y="19507"/>
                      <a:pt x="455" y="19507"/>
                    </a:cubicBezTo>
                    <a:cubicBezTo>
                      <a:pt x="1819" y="19507"/>
                      <a:pt x="1819" y="19507"/>
                      <a:pt x="1819" y="19507"/>
                    </a:cubicBezTo>
                    <a:cubicBezTo>
                      <a:pt x="1819" y="19507"/>
                      <a:pt x="2046" y="20885"/>
                      <a:pt x="2501" y="20426"/>
                    </a:cubicBezTo>
                    <a:cubicBezTo>
                      <a:pt x="2956" y="20426"/>
                      <a:pt x="3411" y="19507"/>
                      <a:pt x="3638" y="20426"/>
                    </a:cubicBezTo>
                    <a:cubicBezTo>
                      <a:pt x="4093" y="21345"/>
                      <a:pt x="4547" y="20885"/>
                      <a:pt x="4547" y="20885"/>
                    </a:cubicBezTo>
                    <a:cubicBezTo>
                      <a:pt x="4547" y="20885"/>
                      <a:pt x="5229" y="21345"/>
                      <a:pt x="5684" y="20885"/>
                    </a:cubicBezTo>
                    <a:cubicBezTo>
                      <a:pt x="6139" y="20426"/>
                      <a:pt x="6821" y="20426"/>
                      <a:pt x="7276" y="20426"/>
                    </a:cubicBezTo>
                    <a:close/>
                    <a:moveTo>
                      <a:pt x="17962" y="1124"/>
                    </a:moveTo>
                    <a:cubicBezTo>
                      <a:pt x="17962" y="1583"/>
                      <a:pt x="17735" y="2043"/>
                      <a:pt x="17735" y="2043"/>
                    </a:cubicBezTo>
                    <a:cubicBezTo>
                      <a:pt x="17735" y="2502"/>
                      <a:pt x="17280" y="2043"/>
                      <a:pt x="17280" y="2043"/>
                    </a:cubicBezTo>
                    <a:cubicBezTo>
                      <a:pt x="17053" y="2502"/>
                      <a:pt x="17053" y="2962"/>
                      <a:pt x="17053" y="2962"/>
                    </a:cubicBezTo>
                    <a:cubicBezTo>
                      <a:pt x="16825" y="3422"/>
                      <a:pt x="16143" y="3881"/>
                      <a:pt x="15916" y="3881"/>
                    </a:cubicBezTo>
                    <a:cubicBezTo>
                      <a:pt x="14779" y="3881"/>
                      <a:pt x="13869" y="2502"/>
                      <a:pt x="14779" y="1583"/>
                    </a:cubicBezTo>
                    <a:cubicBezTo>
                      <a:pt x="15006" y="1583"/>
                      <a:pt x="15234" y="1583"/>
                      <a:pt x="15461" y="1124"/>
                    </a:cubicBezTo>
                    <a:cubicBezTo>
                      <a:pt x="15916" y="1124"/>
                      <a:pt x="16825" y="664"/>
                      <a:pt x="17053" y="664"/>
                    </a:cubicBezTo>
                    <a:cubicBezTo>
                      <a:pt x="17735" y="664"/>
                      <a:pt x="17962" y="664"/>
                      <a:pt x="17962" y="1124"/>
                    </a:cubicBezTo>
                    <a:close/>
                  </a:path>
                </a:pathLst>
              </a:custGeom>
              <a:solidFill>
                <a:srgbClr val="EBF1DE"/>
              </a:solidFill>
              <a:ln w="3175" cap="rnd">
                <a:solidFill>
                  <a:srgbClr val="9EAD6E"/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 sz="1300"/>
                </a:pPr>
                <a:endParaRPr/>
              </a:p>
            </p:txBody>
          </p:sp>
          <p:sp>
            <p:nvSpPr>
              <p:cNvPr id="226" name="Freeform 180"/>
              <p:cNvSpPr/>
              <p:nvPr/>
            </p:nvSpPr>
            <p:spPr>
              <a:xfrm>
                <a:off x="3798906" y="1932585"/>
                <a:ext cx="59174" cy="4905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660" extrusionOk="0">
                    <a:moveTo>
                      <a:pt x="17843" y="1220"/>
                    </a:moveTo>
                    <a:cubicBezTo>
                      <a:pt x="17843" y="1220"/>
                      <a:pt x="15965" y="1220"/>
                      <a:pt x="13148" y="140"/>
                    </a:cubicBezTo>
                    <a:cubicBezTo>
                      <a:pt x="11270" y="-940"/>
                      <a:pt x="9391" y="4460"/>
                      <a:pt x="7513" y="7700"/>
                    </a:cubicBezTo>
                    <a:cubicBezTo>
                      <a:pt x="5635" y="9860"/>
                      <a:pt x="0" y="14180"/>
                      <a:pt x="0" y="14180"/>
                    </a:cubicBezTo>
                    <a:cubicBezTo>
                      <a:pt x="11270" y="16340"/>
                      <a:pt x="11270" y="16340"/>
                      <a:pt x="11270" y="16340"/>
                    </a:cubicBezTo>
                    <a:cubicBezTo>
                      <a:pt x="12209" y="20660"/>
                      <a:pt x="12209" y="20660"/>
                      <a:pt x="12209" y="20660"/>
                    </a:cubicBezTo>
                    <a:cubicBezTo>
                      <a:pt x="18783" y="20660"/>
                      <a:pt x="18783" y="20660"/>
                      <a:pt x="18783" y="20660"/>
                    </a:cubicBezTo>
                    <a:cubicBezTo>
                      <a:pt x="17843" y="18500"/>
                      <a:pt x="17843" y="16340"/>
                      <a:pt x="16904" y="14180"/>
                    </a:cubicBezTo>
                    <a:cubicBezTo>
                      <a:pt x="15965" y="14180"/>
                      <a:pt x="15965" y="14180"/>
                      <a:pt x="15965" y="14180"/>
                    </a:cubicBezTo>
                    <a:cubicBezTo>
                      <a:pt x="15026" y="12020"/>
                      <a:pt x="16904" y="7700"/>
                      <a:pt x="16904" y="5540"/>
                    </a:cubicBezTo>
                    <a:cubicBezTo>
                      <a:pt x="17843" y="6620"/>
                      <a:pt x="19722" y="7700"/>
                      <a:pt x="20661" y="7700"/>
                    </a:cubicBezTo>
                    <a:cubicBezTo>
                      <a:pt x="20661" y="7700"/>
                      <a:pt x="19722" y="7700"/>
                      <a:pt x="20661" y="7700"/>
                    </a:cubicBezTo>
                    <a:cubicBezTo>
                      <a:pt x="21600" y="8780"/>
                      <a:pt x="21600" y="6620"/>
                      <a:pt x="21600" y="6620"/>
                    </a:cubicBezTo>
                    <a:cubicBezTo>
                      <a:pt x="21600" y="6620"/>
                      <a:pt x="19722" y="6620"/>
                      <a:pt x="19722" y="5540"/>
                    </a:cubicBezTo>
                    <a:cubicBezTo>
                      <a:pt x="18783" y="5540"/>
                      <a:pt x="17843" y="2300"/>
                      <a:pt x="17843" y="1220"/>
                    </a:cubicBezTo>
                    <a:close/>
                  </a:path>
                </a:pathLst>
              </a:custGeom>
              <a:solidFill>
                <a:srgbClr val="EBF1DE"/>
              </a:solidFill>
              <a:ln w="3175" cap="flat">
                <a:solidFill>
                  <a:srgbClr val="9EAD6E"/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 sz="1300"/>
                </a:pPr>
                <a:endParaRPr/>
              </a:p>
            </p:txBody>
          </p:sp>
          <p:sp>
            <p:nvSpPr>
              <p:cNvPr id="227" name="Freeform 181"/>
              <p:cNvSpPr/>
              <p:nvPr/>
            </p:nvSpPr>
            <p:spPr>
              <a:xfrm>
                <a:off x="3798906" y="1932585"/>
                <a:ext cx="59174" cy="4905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660" extrusionOk="0">
                    <a:moveTo>
                      <a:pt x="17843" y="1220"/>
                    </a:moveTo>
                    <a:cubicBezTo>
                      <a:pt x="17843" y="1220"/>
                      <a:pt x="15965" y="1220"/>
                      <a:pt x="13148" y="140"/>
                    </a:cubicBezTo>
                    <a:cubicBezTo>
                      <a:pt x="11270" y="-940"/>
                      <a:pt x="9391" y="4460"/>
                      <a:pt x="7513" y="7700"/>
                    </a:cubicBezTo>
                    <a:cubicBezTo>
                      <a:pt x="5635" y="9860"/>
                      <a:pt x="0" y="14180"/>
                      <a:pt x="0" y="14180"/>
                    </a:cubicBezTo>
                    <a:cubicBezTo>
                      <a:pt x="11270" y="16340"/>
                      <a:pt x="11270" y="16340"/>
                      <a:pt x="11270" y="16340"/>
                    </a:cubicBezTo>
                    <a:cubicBezTo>
                      <a:pt x="12209" y="20660"/>
                      <a:pt x="12209" y="20660"/>
                      <a:pt x="12209" y="20660"/>
                    </a:cubicBezTo>
                    <a:cubicBezTo>
                      <a:pt x="18783" y="20660"/>
                      <a:pt x="18783" y="20660"/>
                      <a:pt x="18783" y="20660"/>
                    </a:cubicBezTo>
                    <a:cubicBezTo>
                      <a:pt x="17843" y="18500"/>
                      <a:pt x="17843" y="16340"/>
                      <a:pt x="16904" y="14180"/>
                    </a:cubicBezTo>
                    <a:cubicBezTo>
                      <a:pt x="15965" y="14180"/>
                      <a:pt x="15965" y="14180"/>
                      <a:pt x="15965" y="14180"/>
                    </a:cubicBezTo>
                    <a:cubicBezTo>
                      <a:pt x="15026" y="12020"/>
                      <a:pt x="16904" y="7700"/>
                      <a:pt x="16904" y="5540"/>
                    </a:cubicBezTo>
                    <a:cubicBezTo>
                      <a:pt x="17843" y="6620"/>
                      <a:pt x="19722" y="7700"/>
                      <a:pt x="20661" y="7700"/>
                    </a:cubicBezTo>
                    <a:cubicBezTo>
                      <a:pt x="20661" y="7700"/>
                      <a:pt x="19722" y="7700"/>
                      <a:pt x="20661" y="7700"/>
                    </a:cubicBezTo>
                    <a:cubicBezTo>
                      <a:pt x="21600" y="8780"/>
                      <a:pt x="21600" y="6620"/>
                      <a:pt x="21600" y="6620"/>
                    </a:cubicBezTo>
                    <a:cubicBezTo>
                      <a:pt x="21600" y="6620"/>
                      <a:pt x="19722" y="6620"/>
                      <a:pt x="19722" y="5540"/>
                    </a:cubicBezTo>
                    <a:cubicBezTo>
                      <a:pt x="18783" y="5540"/>
                      <a:pt x="17843" y="2300"/>
                      <a:pt x="17843" y="1220"/>
                    </a:cubicBezTo>
                    <a:close/>
                  </a:path>
                </a:pathLst>
              </a:custGeom>
              <a:solidFill>
                <a:srgbClr val="EBF1DE"/>
              </a:solidFill>
              <a:ln w="3175" cap="rnd">
                <a:solidFill>
                  <a:srgbClr val="9EAD6E"/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 sz="1300"/>
                </a:pPr>
                <a:endParaRPr/>
              </a:p>
            </p:txBody>
          </p:sp>
          <p:sp>
            <p:nvSpPr>
              <p:cNvPr id="228" name="Freeform 182"/>
              <p:cNvSpPr/>
              <p:nvPr/>
            </p:nvSpPr>
            <p:spPr>
              <a:xfrm>
                <a:off x="3533233" y="2662785"/>
                <a:ext cx="193351" cy="25904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316" h="21600" extrusionOk="0">
                    <a:moveTo>
                      <a:pt x="853" y="11880"/>
                    </a:moveTo>
                    <a:cubicBezTo>
                      <a:pt x="1137" y="12096"/>
                      <a:pt x="853" y="12744"/>
                      <a:pt x="1137" y="12744"/>
                    </a:cubicBezTo>
                    <a:cubicBezTo>
                      <a:pt x="1705" y="12744"/>
                      <a:pt x="1705" y="12744"/>
                      <a:pt x="1705" y="12744"/>
                    </a:cubicBezTo>
                    <a:cubicBezTo>
                      <a:pt x="1705" y="12744"/>
                      <a:pt x="1990" y="12312"/>
                      <a:pt x="1990" y="12312"/>
                    </a:cubicBezTo>
                    <a:cubicBezTo>
                      <a:pt x="2558" y="12096"/>
                      <a:pt x="2558" y="12528"/>
                      <a:pt x="2842" y="12312"/>
                    </a:cubicBezTo>
                    <a:cubicBezTo>
                      <a:pt x="2558" y="12528"/>
                      <a:pt x="2274" y="12528"/>
                      <a:pt x="2274" y="12744"/>
                    </a:cubicBezTo>
                    <a:cubicBezTo>
                      <a:pt x="1990" y="12960"/>
                      <a:pt x="2274" y="13392"/>
                      <a:pt x="1990" y="13608"/>
                    </a:cubicBezTo>
                    <a:cubicBezTo>
                      <a:pt x="1990" y="13824"/>
                      <a:pt x="1421" y="13824"/>
                      <a:pt x="1421" y="14040"/>
                    </a:cubicBezTo>
                    <a:cubicBezTo>
                      <a:pt x="1137" y="14688"/>
                      <a:pt x="1421" y="14904"/>
                      <a:pt x="1137" y="15336"/>
                    </a:cubicBezTo>
                    <a:cubicBezTo>
                      <a:pt x="8811" y="17928"/>
                      <a:pt x="8811" y="17928"/>
                      <a:pt x="8811" y="17928"/>
                    </a:cubicBezTo>
                    <a:cubicBezTo>
                      <a:pt x="8811" y="17928"/>
                      <a:pt x="9379" y="18360"/>
                      <a:pt x="9379" y="18792"/>
                    </a:cubicBezTo>
                    <a:cubicBezTo>
                      <a:pt x="9095" y="19440"/>
                      <a:pt x="9095" y="19872"/>
                      <a:pt x="9948" y="19872"/>
                    </a:cubicBezTo>
                    <a:cubicBezTo>
                      <a:pt x="10516" y="19872"/>
                      <a:pt x="10516" y="20304"/>
                      <a:pt x="10516" y="20304"/>
                    </a:cubicBezTo>
                    <a:cubicBezTo>
                      <a:pt x="13642" y="21600"/>
                      <a:pt x="13642" y="21600"/>
                      <a:pt x="13642" y="21600"/>
                    </a:cubicBezTo>
                    <a:cubicBezTo>
                      <a:pt x="13642" y="21600"/>
                      <a:pt x="13927" y="21168"/>
                      <a:pt x="14211" y="21168"/>
                    </a:cubicBezTo>
                    <a:cubicBezTo>
                      <a:pt x="14211" y="20520"/>
                      <a:pt x="13642" y="20088"/>
                      <a:pt x="14211" y="19224"/>
                    </a:cubicBezTo>
                    <a:cubicBezTo>
                      <a:pt x="14495" y="19224"/>
                      <a:pt x="14495" y="19224"/>
                      <a:pt x="14495" y="19224"/>
                    </a:cubicBezTo>
                    <a:cubicBezTo>
                      <a:pt x="14779" y="18792"/>
                      <a:pt x="15063" y="17928"/>
                      <a:pt x="15632" y="17712"/>
                    </a:cubicBezTo>
                    <a:cubicBezTo>
                      <a:pt x="15916" y="17496"/>
                      <a:pt x="16484" y="17712"/>
                      <a:pt x="16769" y="17496"/>
                    </a:cubicBezTo>
                    <a:cubicBezTo>
                      <a:pt x="17053" y="17280"/>
                      <a:pt x="17621" y="16200"/>
                      <a:pt x="17905" y="15984"/>
                    </a:cubicBezTo>
                    <a:cubicBezTo>
                      <a:pt x="17905" y="15984"/>
                      <a:pt x="18758" y="16200"/>
                      <a:pt x="19042" y="15768"/>
                    </a:cubicBezTo>
                    <a:cubicBezTo>
                      <a:pt x="19327" y="15552"/>
                      <a:pt x="19042" y="14688"/>
                      <a:pt x="19327" y="14256"/>
                    </a:cubicBezTo>
                    <a:cubicBezTo>
                      <a:pt x="19611" y="14040"/>
                      <a:pt x="20179" y="13824"/>
                      <a:pt x="20179" y="13608"/>
                    </a:cubicBezTo>
                    <a:cubicBezTo>
                      <a:pt x="20463" y="13392"/>
                      <a:pt x="19895" y="13392"/>
                      <a:pt x="20179" y="13176"/>
                    </a:cubicBezTo>
                    <a:cubicBezTo>
                      <a:pt x="20179" y="13176"/>
                      <a:pt x="20463" y="12960"/>
                      <a:pt x="20463" y="12960"/>
                    </a:cubicBezTo>
                    <a:cubicBezTo>
                      <a:pt x="18758" y="11448"/>
                      <a:pt x="18758" y="11448"/>
                      <a:pt x="18758" y="11448"/>
                    </a:cubicBezTo>
                    <a:cubicBezTo>
                      <a:pt x="18474" y="3672"/>
                      <a:pt x="18474" y="3672"/>
                      <a:pt x="18474" y="3672"/>
                    </a:cubicBezTo>
                    <a:cubicBezTo>
                      <a:pt x="19895" y="3024"/>
                      <a:pt x="19895" y="3024"/>
                      <a:pt x="19895" y="3024"/>
                    </a:cubicBezTo>
                    <a:cubicBezTo>
                      <a:pt x="21316" y="648"/>
                      <a:pt x="21316" y="648"/>
                      <a:pt x="21316" y="648"/>
                    </a:cubicBezTo>
                    <a:cubicBezTo>
                      <a:pt x="21316" y="648"/>
                      <a:pt x="19042" y="1080"/>
                      <a:pt x="18474" y="864"/>
                    </a:cubicBezTo>
                    <a:cubicBezTo>
                      <a:pt x="17905" y="648"/>
                      <a:pt x="17905" y="0"/>
                      <a:pt x="17905" y="0"/>
                    </a:cubicBezTo>
                    <a:cubicBezTo>
                      <a:pt x="17905" y="0"/>
                      <a:pt x="17053" y="864"/>
                      <a:pt x="16200" y="648"/>
                    </a:cubicBezTo>
                    <a:cubicBezTo>
                      <a:pt x="15632" y="216"/>
                      <a:pt x="15348" y="1296"/>
                      <a:pt x="15348" y="1296"/>
                    </a:cubicBezTo>
                    <a:cubicBezTo>
                      <a:pt x="15348" y="1296"/>
                      <a:pt x="14495" y="1296"/>
                      <a:pt x="13927" y="1296"/>
                    </a:cubicBezTo>
                    <a:cubicBezTo>
                      <a:pt x="13358" y="1296"/>
                      <a:pt x="12790" y="1512"/>
                      <a:pt x="12505" y="1080"/>
                    </a:cubicBezTo>
                    <a:cubicBezTo>
                      <a:pt x="12221" y="864"/>
                      <a:pt x="10516" y="864"/>
                      <a:pt x="10516" y="864"/>
                    </a:cubicBezTo>
                    <a:cubicBezTo>
                      <a:pt x="10516" y="864"/>
                      <a:pt x="9379" y="1296"/>
                      <a:pt x="8811" y="864"/>
                    </a:cubicBezTo>
                    <a:cubicBezTo>
                      <a:pt x="8242" y="648"/>
                      <a:pt x="7390" y="1080"/>
                      <a:pt x="7105" y="1080"/>
                    </a:cubicBezTo>
                    <a:cubicBezTo>
                      <a:pt x="6821" y="1080"/>
                      <a:pt x="5116" y="864"/>
                      <a:pt x="5116" y="864"/>
                    </a:cubicBezTo>
                    <a:cubicBezTo>
                      <a:pt x="3979" y="216"/>
                      <a:pt x="3979" y="216"/>
                      <a:pt x="3979" y="216"/>
                    </a:cubicBezTo>
                    <a:cubicBezTo>
                      <a:pt x="2842" y="216"/>
                      <a:pt x="2842" y="216"/>
                      <a:pt x="2842" y="216"/>
                    </a:cubicBezTo>
                    <a:cubicBezTo>
                      <a:pt x="2842" y="216"/>
                      <a:pt x="2274" y="216"/>
                      <a:pt x="1705" y="216"/>
                    </a:cubicBezTo>
                    <a:cubicBezTo>
                      <a:pt x="1137" y="648"/>
                      <a:pt x="1137" y="648"/>
                      <a:pt x="1137" y="648"/>
                    </a:cubicBezTo>
                    <a:cubicBezTo>
                      <a:pt x="0" y="864"/>
                      <a:pt x="0" y="864"/>
                      <a:pt x="0" y="864"/>
                    </a:cubicBezTo>
                    <a:cubicBezTo>
                      <a:pt x="0" y="1512"/>
                      <a:pt x="0" y="1512"/>
                      <a:pt x="0" y="1512"/>
                    </a:cubicBezTo>
                    <a:cubicBezTo>
                      <a:pt x="0" y="1512"/>
                      <a:pt x="284" y="1728"/>
                      <a:pt x="569" y="1944"/>
                    </a:cubicBezTo>
                    <a:cubicBezTo>
                      <a:pt x="1421" y="2376"/>
                      <a:pt x="569" y="1944"/>
                      <a:pt x="1137" y="2376"/>
                    </a:cubicBezTo>
                    <a:cubicBezTo>
                      <a:pt x="1705" y="2808"/>
                      <a:pt x="1137" y="2808"/>
                      <a:pt x="853" y="3672"/>
                    </a:cubicBezTo>
                    <a:cubicBezTo>
                      <a:pt x="853" y="4320"/>
                      <a:pt x="569" y="4536"/>
                      <a:pt x="1421" y="4968"/>
                    </a:cubicBezTo>
                    <a:cubicBezTo>
                      <a:pt x="1990" y="5400"/>
                      <a:pt x="1990" y="5616"/>
                      <a:pt x="1990" y="6048"/>
                    </a:cubicBezTo>
                    <a:cubicBezTo>
                      <a:pt x="1705" y="6480"/>
                      <a:pt x="1705" y="6912"/>
                      <a:pt x="1421" y="7128"/>
                    </a:cubicBezTo>
                    <a:cubicBezTo>
                      <a:pt x="1421" y="7560"/>
                      <a:pt x="853" y="7128"/>
                      <a:pt x="569" y="7992"/>
                    </a:cubicBezTo>
                    <a:cubicBezTo>
                      <a:pt x="569" y="8856"/>
                      <a:pt x="853" y="9072"/>
                      <a:pt x="284" y="9504"/>
                    </a:cubicBezTo>
                    <a:cubicBezTo>
                      <a:pt x="-284" y="9936"/>
                      <a:pt x="853" y="11016"/>
                      <a:pt x="569" y="11232"/>
                    </a:cubicBezTo>
                    <a:cubicBezTo>
                      <a:pt x="284" y="11448"/>
                      <a:pt x="569" y="11880"/>
                      <a:pt x="569" y="11880"/>
                    </a:cubicBezTo>
                    <a:cubicBezTo>
                      <a:pt x="853" y="11880"/>
                      <a:pt x="853" y="11880"/>
                      <a:pt x="853" y="11880"/>
                    </a:cubicBezTo>
                    <a:close/>
                    <a:moveTo>
                      <a:pt x="5684" y="1080"/>
                    </a:moveTo>
                    <a:cubicBezTo>
                      <a:pt x="5684" y="1080"/>
                      <a:pt x="6253" y="1296"/>
                      <a:pt x="6253" y="1296"/>
                    </a:cubicBezTo>
                    <a:cubicBezTo>
                      <a:pt x="6537" y="2160"/>
                      <a:pt x="6253" y="2808"/>
                      <a:pt x="6253" y="3456"/>
                    </a:cubicBezTo>
                    <a:cubicBezTo>
                      <a:pt x="6537" y="3888"/>
                      <a:pt x="7105" y="4320"/>
                      <a:pt x="7390" y="4752"/>
                    </a:cubicBezTo>
                    <a:cubicBezTo>
                      <a:pt x="7390" y="4752"/>
                      <a:pt x="7390" y="5400"/>
                      <a:pt x="7390" y="5616"/>
                    </a:cubicBezTo>
                    <a:cubicBezTo>
                      <a:pt x="7105" y="5616"/>
                      <a:pt x="7105" y="5616"/>
                      <a:pt x="7105" y="5616"/>
                    </a:cubicBezTo>
                    <a:cubicBezTo>
                      <a:pt x="7105" y="5400"/>
                      <a:pt x="6821" y="4752"/>
                      <a:pt x="6537" y="4536"/>
                    </a:cubicBezTo>
                    <a:cubicBezTo>
                      <a:pt x="6253" y="4320"/>
                      <a:pt x="5400" y="4104"/>
                      <a:pt x="5400" y="3888"/>
                    </a:cubicBezTo>
                    <a:cubicBezTo>
                      <a:pt x="5400" y="3672"/>
                      <a:pt x="5400" y="3456"/>
                      <a:pt x="5400" y="3456"/>
                    </a:cubicBezTo>
                    <a:cubicBezTo>
                      <a:pt x="5116" y="3456"/>
                      <a:pt x="5116" y="3456"/>
                      <a:pt x="5116" y="3456"/>
                    </a:cubicBezTo>
                    <a:cubicBezTo>
                      <a:pt x="4832" y="2808"/>
                      <a:pt x="5400" y="1512"/>
                      <a:pt x="5684" y="1080"/>
                    </a:cubicBezTo>
                    <a:close/>
                  </a:path>
                </a:pathLst>
              </a:custGeom>
              <a:solidFill>
                <a:srgbClr val="EBF1DE"/>
              </a:solidFill>
              <a:ln w="3175" cap="flat">
                <a:solidFill>
                  <a:srgbClr val="9EAD6E"/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 sz="1300"/>
                </a:pPr>
                <a:endParaRPr/>
              </a:p>
            </p:txBody>
          </p:sp>
          <p:sp>
            <p:nvSpPr>
              <p:cNvPr id="229" name="Freeform 183"/>
              <p:cNvSpPr/>
              <p:nvPr/>
            </p:nvSpPr>
            <p:spPr>
              <a:xfrm>
                <a:off x="3533233" y="2662785"/>
                <a:ext cx="193351" cy="25904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316" h="21600" extrusionOk="0">
                    <a:moveTo>
                      <a:pt x="853" y="11880"/>
                    </a:moveTo>
                    <a:cubicBezTo>
                      <a:pt x="1137" y="12096"/>
                      <a:pt x="853" y="12744"/>
                      <a:pt x="1137" y="12744"/>
                    </a:cubicBezTo>
                    <a:cubicBezTo>
                      <a:pt x="1705" y="12744"/>
                      <a:pt x="1705" y="12744"/>
                      <a:pt x="1705" y="12744"/>
                    </a:cubicBezTo>
                    <a:cubicBezTo>
                      <a:pt x="1705" y="12744"/>
                      <a:pt x="1990" y="12312"/>
                      <a:pt x="1990" y="12312"/>
                    </a:cubicBezTo>
                    <a:cubicBezTo>
                      <a:pt x="2558" y="12096"/>
                      <a:pt x="2558" y="12528"/>
                      <a:pt x="2842" y="12312"/>
                    </a:cubicBezTo>
                    <a:cubicBezTo>
                      <a:pt x="2558" y="12528"/>
                      <a:pt x="2274" y="12528"/>
                      <a:pt x="2274" y="12744"/>
                    </a:cubicBezTo>
                    <a:cubicBezTo>
                      <a:pt x="1990" y="12960"/>
                      <a:pt x="2274" y="13392"/>
                      <a:pt x="1990" y="13608"/>
                    </a:cubicBezTo>
                    <a:cubicBezTo>
                      <a:pt x="1990" y="13824"/>
                      <a:pt x="1421" y="13824"/>
                      <a:pt x="1421" y="14040"/>
                    </a:cubicBezTo>
                    <a:cubicBezTo>
                      <a:pt x="1137" y="14688"/>
                      <a:pt x="1421" y="14904"/>
                      <a:pt x="1137" y="15336"/>
                    </a:cubicBezTo>
                    <a:cubicBezTo>
                      <a:pt x="8811" y="17928"/>
                      <a:pt x="8811" y="17928"/>
                      <a:pt x="8811" y="17928"/>
                    </a:cubicBezTo>
                    <a:cubicBezTo>
                      <a:pt x="8811" y="17928"/>
                      <a:pt x="9379" y="18360"/>
                      <a:pt x="9379" y="18792"/>
                    </a:cubicBezTo>
                    <a:cubicBezTo>
                      <a:pt x="9095" y="19440"/>
                      <a:pt x="9095" y="19872"/>
                      <a:pt x="9948" y="19872"/>
                    </a:cubicBezTo>
                    <a:cubicBezTo>
                      <a:pt x="10516" y="19872"/>
                      <a:pt x="10516" y="20304"/>
                      <a:pt x="10516" y="20304"/>
                    </a:cubicBezTo>
                    <a:cubicBezTo>
                      <a:pt x="13642" y="21600"/>
                      <a:pt x="13642" y="21600"/>
                      <a:pt x="13642" y="21600"/>
                    </a:cubicBezTo>
                    <a:cubicBezTo>
                      <a:pt x="13642" y="21600"/>
                      <a:pt x="13927" y="21168"/>
                      <a:pt x="14211" y="21168"/>
                    </a:cubicBezTo>
                    <a:cubicBezTo>
                      <a:pt x="14211" y="20520"/>
                      <a:pt x="13642" y="20088"/>
                      <a:pt x="14211" y="19224"/>
                    </a:cubicBezTo>
                    <a:cubicBezTo>
                      <a:pt x="14495" y="19224"/>
                      <a:pt x="14495" y="19224"/>
                      <a:pt x="14495" y="19224"/>
                    </a:cubicBezTo>
                    <a:cubicBezTo>
                      <a:pt x="14779" y="18792"/>
                      <a:pt x="15063" y="17928"/>
                      <a:pt x="15632" y="17712"/>
                    </a:cubicBezTo>
                    <a:cubicBezTo>
                      <a:pt x="15916" y="17496"/>
                      <a:pt x="16484" y="17712"/>
                      <a:pt x="16769" y="17496"/>
                    </a:cubicBezTo>
                    <a:cubicBezTo>
                      <a:pt x="17053" y="17280"/>
                      <a:pt x="17621" y="16200"/>
                      <a:pt x="17905" y="15984"/>
                    </a:cubicBezTo>
                    <a:cubicBezTo>
                      <a:pt x="17905" y="15984"/>
                      <a:pt x="18758" y="16200"/>
                      <a:pt x="19042" y="15768"/>
                    </a:cubicBezTo>
                    <a:cubicBezTo>
                      <a:pt x="19327" y="15552"/>
                      <a:pt x="19042" y="14688"/>
                      <a:pt x="19327" y="14256"/>
                    </a:cubicBezTo>
                    <a:cubicBezTo>
                      <a:pt x="19611" y="14040"/>
                      <a:pt x="20179" y="13824"/>
                      <a:pt x="20179" y="13608"/>
                    </a:cubicBezTo>
                    <a:cubicBezTo>
                      <a:pt x="20463" y="13392"/>
                      <a:pt x="19895" y="13392"/>
                      <a:pt x="20179" y="13176"/>
                    </a:cubicBezTo>
                    <a:cubicBezTo>
                      <a:pt x="20179" y="13176"/>
                      <a:pt x="20463" y="12960"/>
                      <a:pt x="20463" y="12960"/>
                    </a:cubicBezTo>
                    <a:cubicBezTo>
                      <a:pt x="18758" y="11448"/>
                      <a:pt x="18758" y="11448"/>
                      <a:pt x="18758" y="11448"/>
                    </a:cubicBezTo>
                    <a:cubicBezTo>
                      <a:pt x="18474" y="3672"/>
                      <a:pt x="18474" y="3672"/>
                      <a:pt x="18474" y="3672"/>
                    </a:cubicBezTo>
                    <a:cubicBezTo>
                      <a:pt x="19895" y="3024"/>
                      <a:pt x="19895" y="3024"/>
                      <a:pt x="19895" y="3024"/>
                    </a:cubicBezTo>
                    <a:cubicBezTo>
                      <a:pt x="21316" y="648"/>
                      <a:pt x="21316" y="648"/>
                      <a:pt x="21316" y="648"/>
                    </a:cubicBezTo>
                    <a:cubicBezTo>
                      <a:pt x="21316" y="648"/>
                      <a:pt x="19042" y="1080"/>
                      <a:pt x="18474" y="864"/>
                    </a:cubicBezTo>
                    <a:cubicBezTo>
                      <a:pt x="17905" y="648"/>
                      <a:pt x="17905" y="0"/>
                      <a:pt x="17905" y="0"/>
                    </a:cubicBezTo>
                    <a:cubicBezTo>
                      <a:pt x="17905" y="0"/>
                      <a:pt x="17053" y="864"/>
                      <a:pt x="16200" y="648"/>
                    </a:cubicBezTo>
                    <a:cubicBezTo>
                      <a:pt x="15632" y="216"/>
                      <a:pt x="15348" y="1296"/>
                      <a:pt x="15348" y="1296"/>
                    </a:cubicBezTo>
                    <a:cubicBezTo>
                      <a:pt x="15348" y="1296"/>
                      <a:pt x="14495" y="1296"/>
                      <a:pt x="13927" y="1296"/>
                    </a:cubicBezTo>
                    <a:cubicBezTo>
                      <a:pt x="13358" y="1296"/>
                      <a:pt x="12790" y="1512"/>
                      <a:pt x="12505" y="1080"/>
                    </a:cubicBezTo>
                    <a:cubicBezTo>
                      <a:pt x="12221" y="864"/>
                      <a:pt x="10516" y="864"/>
                      <a:pt x="10516" y="864"/>
                    </a:cubicBezTo>
                    <a:cubicBezTo>
                      <a:pt x="10516" y="864"/>
                      <a:pt x="9379" y="1296"/>
                      <a:pt x="8811" y="864"/>
                    </a:cubicBezTo>
                    <a:cubicBezTo>
                      <a:pt x="8242" y="648"/>
                      <a:pt x="7390" y="1080"/>
                      <a:pt x="7105" y="1080"/>
                    </a:cubicBezTo>
                    <a:cubicBezTo>
                      <a:pt x="6821" y="1080"/>
                      <a:pt x="5116" y="864"/>
                      <a:pt x="5116" y="864"/>
                    </a:cubicBezTo>
                    <a:cubicBezTo>
                      <a:pt x="3979" y="216"/>
                      <a:pt x="3979" y="216"/>
                      <a:pt x="3979" y="216"/>
                    </a:cubicBezTo>
                    <a:cubicBezTo>
                      <a:pt x="2842" y="216"/>
                      <a:pt x="2842" y="216"/>
                      <a:pt x="2842" y="216"/>
                    </a:cubicBezTo>
                    <a:cubicBezTo>
                      <a:pt x="2842" y="216"/>
                      <a:pt x="2274" y="216"/>
                      <a:pt x="1705" y="216"/>
                    </a:cubicBezTo>
                    <a:cubicBezTo>
                      <a:pt x="1137" y="648"/>
                      <a:pt x="1137" y="648"/>
                      <a:pt x="1137" y="648"/>
                    </a:cubicBezTo>
                    <a:cubicBezTo>
                      <a:pt x="0" y="864"/>
                      <a:pt x="0" y="864"/>
                      <a:pt x="0" y="864"/>
                    </a:cubicBezTo>
                    <a:cubicBezTo>
                      <a:pt x="0" y="1512"/>
                      <a:pt x="0" y="1512"/>
                      <a:pt x="0" y="1512"/>
                    </a:cubicBezTo>
                    <a:cubicBezTo>
                      <a:pt x="0" y="1512"/>
                      <a:pt x="284" y="1728"/>
                      <a:pt x="569" y="1944"/>
                    </a:cubicBezTo>
                    <a:cubicBezTo>
                      <a:pt x="1421" y="2376"/>
                      <a:pt x="569" y="1944"/>
                      <a:pt x="1137" y="2376"/>
                    </a:cubicBezTo>
                    <a:cubicBezTo>
                      <a:pt x="1705" y="2808"/>
                      <a:pt x="1137" y="2808"/>
                      <a:pt x="853" y="3672"/>
                    </a:cubicBezTo>
                    <a:cubicBezTo>
                      <a:pt x="853" y="4320"/>
                      <a:pt x="569" y="4536"/>
                      <a:pt x="1421" y="4968"/>
                    </a:cubicBezTo>
                    <a:cubicBezTo>
                      <a:pt x="1990" y="5400"/>
                      <a:pt x="1990" y="5616"/>
                      <a:pt x="1990" y="6048"/>
                    </a:cubicBezTo>
                    <a:cubicBezTo>
                      <a:pt x="1705" y="6480"/>
                      <a:pt x="1705" y="6912"/>
                      <a:pt x="1421" y="7128"/>
                    </a:cubicBezTo>
                    <a:cubicBezTo>
                      <a:pt x="1421" y="7560"/>
                      <a:pt x="853" y="7128"/>
                      <a:pt x="569" y="7992"/>
                    </a:cubicBezTo>
                    <a:cubicBezTo>
                      <a:pt x="569" y="8856"/>
                      <a:pt x="853" y="9072"/>
                      <a:pt x="284" y="9504"/>
                    </a:cubicBezTo>
                    <a:cubicBezTo>
                      <a:pt x="-284" y="9936"/>
                      <a:pt x="853" y="11016"/>
                      <a:pt x="569" y="11232"/>
                    </a:cubicBezTo>
                    <a:cubicBezTo>
                      <a:pt x="284" y="11448"/>
                      <a:pt x="569" y="11880"/>
                      <a:pt x="569" y="11880"/>
                    </a:cubicBezTo>
                    <a:cubicBezTo>
                      <a:pt x="853" y="11880"/>
                      <a:pt x="853" y="11880"/>
                      <a:pt x="853" y="11880"/>
                    </a:cubicBezTo>
                    <a:close/>
                    <a:moveTo>
                      <a:pt x="5684" y="1080"/>
                    </a:moveTo>
                    <a:cubicBezTo>
                      <a:pt x="5684" y="1080"/>
                      <a:pt x="6253" y="1296"/>
                      <a:pt x="6253" y="1296"/>
                    </a:cubicBezTo>
                    <a:cubicBezTo>
                      <a:pt x="6537" y="2160"/>
                      <a:pt x="6253" y="2808"/>
                      <a:pt x="6253" y="3456"/>
                    </a:cubicBezTo>
                    <a:cubicBezTo>
                      <a:pt x="6537" y="3888"/>
                      <a:pt x="7105" y="4320"/>
                      <a:pt x="7390" y="4752"/>
                    </a:cubicBezTo>
                    <a:cubicBezTo>
                      <a:pt x="7390" y="4752"/>
                      <a:pt x="7390" y="5400"/>
                      <a:pt x="7390" y="5616"/>
                    </a:cubicBezTo>
                    <a:cubicBezTo>
                      <a:pt x="7105" y="5616"/>
                      <a:pt x="7105" y="5616"/>
                      <a:pt x="7105" y="5616"/>
                    </a:cubicBezTo>
                    <a:cubicBezTo>
                      <a:pt x="7105" y="5400"/>
                      <a:pt x="6821" y="4752"/>
                      <a:pt x="6537" y="4536"/>
                    </a:cubicBezTo>
                    <a:cubicBezTo>
                      <a:pt x="6253" y="4320"/>
                      <a:pt x="5400" y="4104"/>
                      <a:pt x="5400" y="3888"/>
                    </a:cubicBezTo>
                    <a:cubicBezTo>
                      <a:pt x="5400" y="3672"/>
                      <a:pt x="5400" y="3456"/>
                      <a:pt x="5400" y="3456"/>
                    </a:cubicBezTo>
                    <a:cubicBezTo>
                      <a:pt x="5116" y="3456"/>
                      <a:pt x="5116" y="3456"/>
                      <a:pt x="5116" y="3456"/>
                    </a:cubicBezTo>
                    <a:cubicBezTo>
                      <a:pt x="4832" y="2808"/>
                      <a:pt x="5400" y="1512"/>
                      <a:pt x="5684" y="1080"/>
                    </a:cubicBezTo>
                    <a:close/>
                  </a:path>
                </a:pathLst>
              </a:custGeom>
              <a:solidFill>
                <a:srgbClr val="EBF1DE"/>
              </a:solidFill>
              <a:ln w="3175" cap="rnd">
                <a:solidFill>
                  <a:srgbClr val="9EAD6E"/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 sz="1300"/>
                </a:pPr>
                <a:endParaRPr/>
              </a:p>
            </p:txBody>
          </p:sp>
          <p:sp>
            <p:nvSpPr>
              <p:cNvPr id="230" name="Freeform 184"/>
              <p:cNvSpPr/>
              <p:nvPr/>
            </p:nvSpPr>
            <p:spPr>
              <a:xfrm>
                <a:off x="3827097" y="1150586"/>
                <a:ext cx="910688" cy="46549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555" h="21600" extrusionOk="0">
                    <a:moveTo>
                      <a:pt x="21555" y="9600"/>
                    </a:moveTo>
                    <a:cubicBezTo>
                      <a:pt x="20762" y="9840"/>
                      <a:pt x="20762" y="9840"/>
                      <a:pt x="20762" y="9840"/>
                    </a:cubicBezTo>
                    <a:cubicBezTo>
                      <a:pt x="20518" y="10200"/>
                      <a:pt x="20518" y="10200"/>
                      <a:pt x="20518" y="10200"/>
                    </a:cubicBezTo>
                    <a:cubicBezTo>
                      <a:pt x="20396" y="10680"/>
                      <a:pt x="20396" y="10680"/>
                      <a:pt x="20396" y="10680"/>
                    </a:cubicBezTo>
                    <a:cubicBezTo>
                      <a:pt x="20030" y="10920"/>
                      <a:pt x="20030" y="10920"/>
                      <a:pt x="20030" y="10920"/>
                    </a:cubicBezTo>
                    <a:cubicBezTo>
                      <a:pt x="19969" y="11280"/>
                      <a:pt x="19969" y="11280"/>
                      <a:pt x="19969" y="11280"/>
                    </a:cubicBezTo>
                    <a:cubicBezTo>
                      <a:pt x="19908" y="11760"/>
                      <a:pt x="19908" y="11760"/>
                      <a:pt x="19908" y="11760"/>
                    </a:cubicBezTo>
                    <a:cubicBezTo>
                      <a:pt x="19480" y="12120"/>
                      <a:pt x="19480" y="12120"/>
                      <a:pt x="19480" y="12120"/>
                    </a:cubicBezTo>
                    <a:cubicBezTo>
                      <a:pt x="19175" y="12120"/>
                      <a:pt x="19175" y="12120"/>
                      <a:pt x="19175" y="12120"/>
                    </a:cubicBezTo>
                    <a:cubicBezTo>
                      <a:pt x="18992" y="12480"/>
                      <a:pt x="18992" y="12480"/>
                      <a:pt x="18992" y="12480"/>
                    </a:cubicBezTo>
                    <a:cubicBezTo>
                      <a:pt x="18809" y="13080"/>
                      <a:pt x="18809" y="13080"/>
                      <a:pt x="18809" y="13080"/>
                    </a:cubicBezTo>
                    <a:cubicBezTo>
                      <a:pt x="18626" y="13440"/>
                      <a:pt x="18626" y="13440"/>
                      <a:pt x="18626" y="13440"/>
                    </a:cubicBezTo>
                    <a:cubicBezTo>
                      <a:pt x="18504" y="14160"/>
                      <a:pt x="18504" y="14160"/>
                      <a:pt x="18504" y="14160"/>
                    </a:cubicBezTo>
                    <a:cubicBezTo>
                      <a:pt x="18565" y="14880"/>
                      <a:pt x="18565" y="14880"/>
                      <a:pt x="18565" y="14880"/>
                    </a:cubicBezTo>
                    <a:cubicBezTo>
                      <a:pt x="18748" y="15240"/>
                      <a:pt x="18748" y="15240"/>
                      <a:pt x="18748" y="15240"/>
                    </a:cubicBezTo>
                    <a:cubicBezTo>
                      <a:pt x="18626" y="15600"/>
                      <a:pt x="18626" y="15600"/>
                      <a:pt x="18626" y="15600"/>
                    </a:cubicBezTo>
                    <a:cubicBezTo>
                      <a:pt x="18138" y="15600"/>
                      <a:pt x="18138" y="15600"/>
                      <a:pt x="18138" y="15600"/>
                    </a:cubicBezTo>
                    <a:cubicBezTo>
                      <a:pt x="17711" y="15960"/>
                      <a:pt x="17711" y="15960"/>
                      <a:pt x="17711" y="15960"/>
                    </a:cubicBezTo>
                    <a:cubicBezTo>
                      <a:pt x="17284" y="16080"/>
                      <a:pt x="17284" y="16080"/>
                      <a:pt x="17284" y="16080"/>
                    </a:cubicBezTo>
                    <a:cubicBezTo>
                      <a:pt x="17162" y="16320"/>
                      <a:pt x="17162" y="16320"/>
                      <a:pt x="17162" y="16320"/>
                    </a:cubicBezTo>
                    <a:cubicBezTo>
                      <a:pt x="17223" y="16800"/>
                      <a:pt x="17223" y="16800"/>
                      <a:pt x="17223" y="16800"/>
                    </a:cubicBezTo>
                    <a:cubicBezTo>
                      <a:pt x="17528" y="17280"/>
                      <a:pt x="17528" y="17280"/>
                      <a:pt x="17528" y="17280"/>
                    </a:cubicBezTo>
                    <a:cubicBezTo>
                      <a:pt x="17650" y="17640"/>
                      <a:pt x="17650" y="17640"/>
                      <a:pt x="17650" y="17640"/>
                    </a:cubicBezTo>
                    <a:cubicBezTo>
                      <a:pt x="17406" y="18600"/>
                      <a:pt x="17406" y="18600"/>
                      <a:pt x="17406" y="18600"/>
                    </a:cubicBezTo>
                    <a:cubicBezTo>
                      <a:pt x="17406" y="19440"/>
                      <a:pt x="17406" y="19440"/>
                      <a:pt x="17406" y="19440"/>
                    </a:cubicBezTo>
                    <a:cubicBezTo>
                      <a:pt x="17162" y="19200"/>
                      <a:pt x="17162" y="19200"/>
                      <a:pt x="17162" y="19200"/>
                    </a:cubicBezTo>
                    <a:cubicBezTo>
                      <a:pt x="17162" y="19200"/>
                      <a:pt x="16857" y="19080"/>
                      <a:pt x="16857" y="18960"/>
                    </a:cubicBezTo>
                    <a:cubicBezTo>
                      <a:pt x="16796" y="18720"/>
                      <a:pt x="16613" y="18480"/>
                      <a:pt x="16491" y="18480"/>
                    </a:cubicBezTo>
                    <a:cubicBezTo>
                      <a:pt x="16369" y="18480"/>
                      <a:pt x="16247" y="18360"/>
                      <a:pt x="16063" y="18480"/>
                    </a:cubicBezTo>
                    <a:cubicBezTo>
                      <a:pt x="15819" y="18480"/>
                      <a:pt x="15514" y="18480"/>
                      <a:pt x="15392" y="18480"/>
                    </a:cubicBezTo>
                    <a:cubicBezTo>
                      <a:pt x="15270" y="18480"/>
                      <a:pt x="15026" y="19080"/>
                      <a:pt x="14843" y="19080"/>
                    </a:cubicBezTo>
                    <a:cubicBezTo>
                      <a:pt x="14660" y="19080"/>
                      <a:pt x="14782" y="18960"/>
                      <a:pt x="14599" y="18840"/>
                    </a:cubicBezTo>
                    <a:cubicBezTo>
                      <a:pt x="14416" y="18720"/>
                      <a:pt x="14416" y="18480"/>
                      <a:pt x="14355" y="18480"/>
                    </a:cubicBezTo>
                    <a:cubicBezTo>
                      <a:pt x="14111" y="18840"/>
                      <a:pt x="14172" y="18720"/>
                      <a:pt x="14050" y="18720"/>
                    </a:cubicBezTo>
                    <a:cubicBezTo>
                      <a:pt x="13989" y="18720"/>
                      <a:pt x="13867" y="19200"/>
                      <a:pt x="13867" y="19200"/>
                    </a:cubicBezTo>
                    <a:cubicBezTo>
                      <a:pt x="13867" y="19200"/>
                      <a:pt x="13684" y="19320"/>
                      <a:pt x="13684" y="19560"/>
                    </a:cubicBezTo>
                    <a:cubicBezTo>
                      <a:pt x="13684" y="19680"/>
                      <a:pt x="13318" y="18960"/>
                      <a:pt x="13135" y="18960"/>
                    </a:cubicBezTo>
                    <a:cubicBezTo>
                      <a:pt x="12769" y="18960"/>
                      <a:pt x="12769" y="18960"/>
                      <a:pt x="12769" y="18960"/>
                    </a:cubicBezTo>
                    <a:cubicBezTo>
                      <a:pt x="12586" y="18960"/>
                      <a:pt x="12280" y="19680"/>
                      <a:pt x="12280" y="19680"/>
                    </a:cubicBezTo>
                    <a:cubicBezTo>
                      <a:pt x="12158" y="19800"/>
                      <a:pt x="12158" y="19800"/>
                      <a:pt x="11975" y="19800"/>
                    </a:cubicBezTo>
                    <a:cubicBezTo>
                      <a:pt x="11853" y="19920"/>
                      <a:pt x="11731" y="19800"/>
                      <a:pt x="11670" y="20040"/>
                    </a:cubicBezTo>
                    <a:cubicBezTo>
                      <a:pt x="11670" y="20280"/>
                      <a:pt x="11487" y="20280"/>
                      <a:pt x="11365" y="20280"/>
                    </a:cubicBezTo>
                    <a:cubicBezTo>
                      <a:pt x="11304" y="20400"/>
                      <a:pt x="11243" y="21000"/>
                      <a:pt x="11243" y="21000"/>
                    </a:cubicBezTo>
                    <a:cubicBezTo>
                      <a:pt x="11243" y="21000"/>
                      <a:pt x="11060" y="21120"/>
                      <a:pt x="10877" y="21120"/>
                    </a:cubicBezTo>
                    <a:cubicBezTo>
                      <a:pt x="10877" y="21480"/>
                      <a:pt x="10877" y="21480"/>
                      <a:pt x="10877" y="21480"/>
                    </a:cubicBezTo>
                    <a:cubicBezTo>
                      <a:pt x="10877" y="21480"/>
                      <a:pt x="10755" y="21600"/>
                      <a:pt x="10694" y="21600"/>
                    </a:cubicBezTo>
                    <a:cubicBezTo>
                      <a:pt x="10633" y="21600"/>
                      <a:pt x="10755" y="21360"/>
                      <a:pt x="10694" y="21120"/>
                    </a:cubicBezTo>
                    <a:cubicBezTo>
                      <a:pt x="10633" y="20880"/>
                      <a:pt x="10328" y="20760"/>
                      <a:pt x="10267" y="20880"/>
                    </a:cubicBezTo>
                    <a:cubicBezTo>
                      <a:pt x="10206" y="21000"/>
                      <a:pt x="9901" y="20760"/>
                      <a:pt x="9779" y="20640"/>
                    </a:cubicBezTo>
                    <a:cubicBezTo>
                      <a:pt x="9657" y="20520"/>
                      <a:pt x="9779" y="20400"/>
                      <a:pt x="9779" y="20280"/>
                    </a:cubicBezTo>
                    <a:cubicBezTo>
                      <a:pt x="9779" y="20040"/>
                      <a:pt x="9657" y="20280"/>
                      <a:pt x="9657" y="20040"/>
                    </a:cubicBezTo>
                    <a:cubicBezTo>
                      <a:pt x="9657" y="19680"/>
                      <a:pt x="9596" y="19680"/>
                      <a:pt x="9474" y="19800"/>
                    </a:cubicBezTo>
                    <a:cubicBezTo>
                      <a:pt x="9352" y="19800"/>
                      <a:pt x="9291" y="19680"/>
                      <a:pt x="9230" y="19560"/>
                    </a:cubicBezTo>
                    <a:cubicBezTo>
                      <a:pt x="9169" y="19440"/>
                      <a:pt x="9047" y="18960"/>
                      <a:pt x="9047" y="18960"/>
                    </a:cubicBezTo>
                    <a:cubicBezTo>
                      <a:pt x="8924" y="19200"/>
                      <a:pt x="8924" y="19200"/>
                      <a:pt x="8924" y="19200"/>
                    </a:cubicBezTo>
                    <a:cubicBezTo>
                      <a:pt x="8924" y="19200"/>
                      <a:pt x="8497" y="19080"/>
                      <a:pt x="8314" y="18960"/>
                    </a:cubicBezTo>
                    <a:cubicBezTo>
                      <a:pt x="8131" y="18840"/>
                      <a:pt x="7765" y="18960"/>
                      <a:pt x="7765" y="18960"/>
                    </a:cubicBezTo>
                    <a:cubicBezTo>
                      <a:pt x="7765" y="18960"/>
                      <a:pt x="7704" y="18000"/>
                      <a:pt x="7704" y="17760"/>
                    </a:cubicBezTo>
                    <a:cubicBezTo>
                      <a:pt x="7704" y="17520"/>
                      <a:pt x="7582" y="17160"/>
                      <a:pt x="7582" y="17160"/>
                    </a:cubicBezTo>
                    <a:cubicBezTo>
                      <a:pt x="7521" y="17040"/>
                      <a:pt x="7521" y="17040"/>
                      <a:pt x="7521" y="17040"/>
                    </a:cubicBezTo>
                    <a:cubicBezTo>
                      <a:pt x="7582" y="16920"/>
                      <a:pt x="7643" y="16920"/>
                      <a:pt x="7704" y="16800"/>
                    </a:cubicBezTo>
                    <a:cubicBezTo>
                      <a:pt x="7704" y="16320"/>
                      <a:pt x="7643" y="16560"/>
                      <a:pt x="7826" y="16320"/>
                    </a:cubicBezTo>
                    <a:cubicBezTo>
                      <a:pt x="7826" y="16080"/>
                      <a:pt x="7826" y="16080"/>
                      <a:pt x="7826" y="16080"/>
                    </a:cubicBezTo>
                    <a:cubicBezTo>
                      <a:pt x="7704" y="15960"/>
                      <a:pt x="7399" y="15720"/>
                      <a:pt x="7338" y="15480"/>
                    </a:cubicBezTo>
                    <a:cubicBezTo>
                      <a:pt x="7338" y="15240"/>
                      <a:pt x="7399" y="14880"/>
                      <a:pt x="7399" y="14760"/>
                    </a:cubicBezTo>
                    <a:cubicBezTo>
                      <a:pt x="7399" y="14760"/>
                      <a:pt x="7338" y="14400"/>
                      <a:pt x="7338" y="14280"/>
                    </a:cubicBezTo>
                    <a:cubicBezTo>
                      <a:pt x="7338" y="14160"/>
                      <a:pt x="7643" y="13440"/>
                      <a:pt x="7704" y="13200"/>
                    </a:cubicBezTo>
                    <a:cubicBezTo>
                      <a:pt x="7582" y="13200"/>
                      <a:pt x="7582" y="13320"/>
                      <a:pt x="7521" y="13320"/>
                    </a:cubicBezTo>
                    <a:cubicBezTo>
                      <a:pt x="7521" y="13320"/>
                      <a:pt x="7399" y="13200"/>
                      <a:pt x="7399" y="13200"/>
                    </a:cubicBezTo>
                    <a:cubicBezTo>
                      <a:pt x="7338" y="13200"/>
                      <a:pt x="7399" y="13320"/>
                      <a:pt x="7399" y="13440"/>
                    </a:cubicBezTo>
                    <a:cubicBezTo>
                      <a:pt x="7216" y="13440"/>
                      <a:pt x="7155" y="13320"/>
                      <a:pt x="6972" y="13320"/>
                    </a:cubicBezTo>
                    <a:cubicBezTo>
                      <a:pt x="6972" y="13320"/>
                      <a:pt x="6911" y="13680"/>
                      <a:pt x="7033" y="13680"/>
                    </a:cubicBezTo>
                    <a:cubicBezTo>
                      <a:pt x="7033" y="13680"/>
                      <a:pt x="6972" y="13920"/>
                      <a:pt x="6972" y="13920"/>
                    </a:cubicBezTo>
                    <a:cubicBezTo>
                      <a:pt x="6850" y="13920"/>
                      <a:pt x="6850" y="13920"/>
                      <a:pt x="6728" y="13920"/>
                    </a:cubicBezTo>
                    <a:cubicBezTo>
                      <a:pt x="6728" y="14160"/>
                      <a:pt x="6728" y="14160"/>
                      <a:pt x="6728" y="14160"/>
                    </a:cubicBezTo>
                    <a:cubicBezTo>
                      <a:pt x="6667" y="14160"/>
                      <a:pt x="6606" y="14160"/>
                      <a:pt x="6545" y="14160"/>
                    </a:cubicBezTo>
                    <a:cubicBezTo>
                      <a:pt x="6484" y="14400"/>
                      <a:pt x="6484" y="14400"/>
                      <a:pt x="6484" y="14640"/>
                    </a:cubicBezTo>
                    <a:cubicBezTo>
                      <a:pt x="6423" y="14760"/>
                      <a:pt x="6484" y="14880"/>
                      <a:pt x="6423" y="14880"/>
                    </a:cubicBezTo>
                    <a:cubicBezTo>
                      <a:pt x="6240" y="15120"/>
                      <a:pt x="6362" y="14520"/>
                      <a:pt x="6362" y="14400"/>
                    </a:cubicBezTo>
                    <a:cubicBezTo>
                      <a:pt x="6362" y="14400"/>
                      <a:pt x="6179" y="14520"/>
                      <a:pt x="6240" y="14520"/>
                    </a:cubicBezTo>
                    <a:cubicBezTo>
                      <a:pt x="6179" y="14520"/>
                      <a:pt x="6118" y="14520"/>
                      <a:pt x="6118" y="14640"/>
                    </a:cubicBezTo>
                    <a:cubicBezTo>
                      <a:pt x="6057" y="14640"/>
                      <a:pt x="6118" y="14880"/>
                      <a:pt x="6057" y="15000"/>
                    </a:cubicBezTo>
                    <a:cubicBezTo>
                      <a:pt x="6057" y="15120"/>
                      <a:pt x="6057" y="15120"/>
                      <a:pt x="6057" y="15120"/>
                    </a:cubicBezTo>
                    <a:cubicBezTo>
                      <a:pt x="5935" y="15000"/>
                      <a:pt x="5874" y="15000"/>
                      <a:pt x="5752" y="15000"/>
                    </a:cubicBezTo>
                    <a:cubicBezTo>
                      <a:pt x="5630" y="15000"/>
                      <a:pt x="5447" y="15120"/>
                      <a:pt x="5324" y="15120"/>
                    </a:cubicBezTo>
                    <a:cubicBezTo>
                      <a:pt x="5202" y="15120"/>
                      <a:pt x="4775" y="15600"/>
                      <a:pt x="4775" y="15600"/>
                    </a:cubicBezTo>
                    <a:cubicBezTo>
                      <a:pt x="4714" y="20520"/>
                      <a:pt x="4714" y="20520"/>
                      <a:pt x="4714" y="20520"/>
                    </a:cubicBezTo>
                    <a:cubicBezTo>
                      <a:pt x="4714" y="20520"/>
                      <a:pt x="4348" y="20640"/>
                      <a:pt x="4226" y="20520"/>
                    </a:cubicBezTo>
                    <a:cubicBezTo>
                      <a:pt x="4165" y="20400"/>
                      <a:pt x="4043" y="19320"/>
                      <a:pt x="3494" y="19440"/>
                    </a:cubicBezTo>
                    <a:cubicBezTo>
                      <a:pt x="3311" y="19440"/>
                      <a:pt x="2945" y="19320"/>
                      <a:pt x="2945" y="20040"/>
                    </a:cubicBezTo>
                    <a:cubicBezTo>
                      <a:pt x="2945" y="20400"/>
                      <a:pt x="2823" y="20400"/>
                      <a:pt x="2823" y="20400"/>
                    </a:cubicBezTo>
                    <a:cubicBezTo>
                      <a:pt x="2762" y="20400"/>
                      <a:pt x="2762" y="20400"/>
                      <a:pt x="2762" y="20400"/>
                    </a:cubicBezTo>
                    <a:cubicBezTo>
                      <a:pt x="2823" y="19800"/>
                      <a:pt x="2884" y="19440"/>
                      <a:pt x="3006" y="18960"/>
                    </a:cubicBezTo>
                    <a:cubicBezTo>
                      <a:pt x="2945" y="18960"/>
                      <a:pt x="2640" y="18840"/>
                      <a:pt x="2579" y="18840"/>
                    </a:cubicBezTo>
                    <a:cubicBezTo>
                      <a:pt x="2396" y="18600"/>
                      <a:pt x="2640" y="18360"/>
                      <a:pt x="2274" y="18480"/>
                    </a:cubicBezTo>
                    <a:cubicBezTo>
                      <a:pt x="2213" y="18240"/>
                      <a:pt x="2274" y="18240"/>
                      <a:pt x="2274" y="18120"/>
                    </a:cubicBezTo>
                    <a:cubicBezTo>
                      <a:pt x="2213" y="18000"/>
                      <a:pt x="2213" y="18000"/>
                      <a:pt x="2213" y="18000"/>
                    </a:cubicBezTo>
                    <a:cubicBezTo>
                      <a:pt x="2091" y="17520"/>
                      <a:pt x="1969" y="17160"/>
                      <a:pt x="1663" y="17040"/>
                    </a:cubicBezTo>
                    <a:cubicBezTo>
                      <a:pt x="1663" y="17040"/>
                      <a:pt x="1724" y="16680"/>
                      <a:pt x="1786" y="16680"/>
                    </a:cubicBezTo>
                    <a:cubicBezTo>
                      <a:pt x="1969" y="16800"/>
                      <a:pt x="2152" y="16800"/>
                      <a:pt x="2396" y="16800"/>
                    </a:cubicBezTo>
                    <a:cubicBezTo>
                      <a:pt x="2396" y="16560"/>
                      <a:pt x="2396" y="16560"/>
                      <a:pt x="2396" y="16560"/>
                    </a:cubicBezTo>
                    <a:cubicBezTo>
                      <a:pt x="2335" y="16440"/>
                      <a:pt x="2213" y="16560"/>
                      <a:pt x="2152" y="16560"/>
                    </a:cubicBezTo>
                    <a:cubicBezTo>
                      <a:pt x="2152" y="16440"/>
                      <a:pt x="2030" y="16080"/>
                      <a:pt x="2030" y="16080"/>
                    </a:cubicBezTo>
                    <a:cubicBezTo>
                      <a:pt x="2030" y="15840"/>
                      <a:pt x="2091" y="15960"/>
                      <a:pt x="2091" y="15840"/>
                    </a:cubicBezTo>
                    <a:cubicBezTo>
                      <a:pt x="2091" y="15840"/>
                      <a:pt x="2213" y="15960"/>
                      <a:pt x="2213" y="15960"/>
                    </a:cubicBezTo>
                    <a:cubicBezTo>
                      <a:pt x="2335" y="15960"/>
                      <a:pt x="2396" y="15840"/>
                      <a:pt x="2457" y="15840"/>
                    </a:cubicBezTo>
                    <a:cubicBezTo>
                      <a:pt x="2518" y="15720"/>
                      <a:pt x="2518" y="15840"/>
                      <a:pt x="2640" y="15840"/>
                    </a:cubicBezTo>
                    <a:cubicBezTo>
                      <a:pt x="2579" y="15600"/>
                      <a:pt x="2640" y="15360"/>
                      <a:pt x="2640" y="15240"/>
                    </a:cubicBezTo>
                    <a:cubicBezTo>
                      <a:pt x="2701" y="15240"/>
                      <a:pt x="2762" y="15240"/>
                      <a:pt x="2823" y="15240"/>
                    </a:cubicBezTo>
                    <a:cubicBezTo>
                      <a:pt x="2884" y="15240"/>
                      <a:pt x="2945" y="15480"/>
                      <a:pt x="3006" y="15600"/>
                    </a:cubicBezTo>
                    <a:cubicBezTo>
                      <a:pt x="3067" y="15600"/>
                      <a:pt x="3311" y="15720"/>
                      <a:pt x="3433" y="15720"/>
                    </a:cubicBezTo>
                    <a:cubicBezTo>
                      <a:pt x="3372" y="15840"/>
                      <a:pt x="3311" y="15960"/>
                      <a:pt x="3311" y="16080"/>
                    </a:cubicBezTo>
                    <a:cubicBezTo>
                      <a:pt x="3372" y="16080"/>
                      <a:pt x="3494" y="15840"/>
                      <a:pt x="3555" y="15840"/>
                    </a:cubicBezTo>
                    <a:cubicBezTo>
                      <a:pt x="3616" y="15840"/>
                      <a:pt x="3616" y="15960"/>
                      <a:pt x="3677" y="15960"/>
                    </a:cubicBezTo>
                    <a:cubicBezTo>
                      <a:pt x="3738" y="15960"/>
                      <a:pt x="3738" y="15840"/>
                      <a:pt x="3799" y="15840"/>
                    </a:cubicBezTo>
                    <a:cubicBezTo>
                      <a:pt x="3860" y="15480"/>
                      <a:pt x="3799" y="15360"/>
                      <a:pt x="3860" y="15000"/>
                    </a:cubicBezTo>
                    <a:cubicBezTo>
                      <a:pt x="3860" y="15000"/>
                      <a:pt x="3738" y="15000"/>
                      <a:pt x="3738" y="14880"/>
                    </a:cubicBezTo>
                    <a:cubicBezTo>
                      <a:pt x="3738" y="14880"/>
                      <a:pt x="3738" y="14760"/>
                      <a:pt x="3677" y="14640"/>
                    </a:cubicBezTo>
                    <a:cubicBezTo>
                      <a:pt x="3677" y="14640"/>
                      <a:pt x="3616" y="14640"/>
                      <a:pt x="3555" y="14640"/>
                    </a:cubicBezTo>
                    <a:cubicBezTo>
                      <a:pt x="3555" y="14400"/>
                      <a:pt x="3555" y="13920"/>
                      <a:pt x="3494" y="13680"/>
                    </a:cubicBezTo>
                    <a:cubicBezTo>
                      <a:pt x="3433" y="13560"/>
                      <a:pt x="3372" y="13680"/>
                      <a:pt x="3250" y="13680"/>
                    </a:cubicBezTo>
                    <a:cubicBezTo>
                      <a:pt x="3250" y="13560"/>
                      <a:pt x="3189" y="13320"/>
                      <a:pt x="3189" y="13200"/>
                    </a:cubicBezTo>
                    <a:cubicBezTo>
                      <a:pt x="3128" y="13200"/>
                      <a:pt x="3128" y="13200"/>
                      <a:pt x="3067" y="13200"/>
                    </a:cubicBezTo>
                    <a:cubicBezTo>
                      <a:pt x="3067" y="13200"/>
                      <a:pt x="2884" y="12720"/>
                      <a:pt x="2884" y="12720"/>
                    </a:cubicBezTo>
                    <a:cubicBezTo>
                      <a:pt x="2823" y="12720"/>
                      <a:pt x="2823" y="12840"/>
                      <a:pt x="2762" y="12840"/>
                    </a:cubicBezTo>
                    <a:cubicBezTo>
                      <a:pt x="2701" y="12720"/>
                      <a:pt x="2701" y="12720"/>
                      <a:pt x="2701" y="12720"/>
                    </a:cubicBezTo>
                    <a:cubicBezTo>
                      <a:pt x="2579" y="12720"/>
                      <a:pt x="2518" y="12600"/>
                      <a:pt x="2335" y="12720"/>
                    </a:cubicBezTo>
                    <a:cubicBezTo>
                      <a:pt x="2335" y="12600"/>
                      <a:pt x="2335" y="12480"/>
                      <a:pt x="2335" y="12360"/>
                    </a:cubicBezTo>
                    <a:cubicBezTo>
                      <a:pt x="2274" y="12360"/>
                      <a:pt x="2213" y="12120"/>
                      <a:pt x="2152" y="12120"/>
                    </a:cubicBezTo>
                    <a:cubicBezTo>
                      <a:pt x="2091" y="12120"/>
                      <a:pt x="2030" y="12120"/>
                      <a:pt x="2030" y="12120"/>
                    </a:cubicBezTo>
                    <a:cubicBezTo>
                      <a:pt x="2030" y="12120"/>
                      <a:pt x="1908" y="12240"/>
                      <a:pt x="1908" y="12240"/>
                    </a:cubicBezTo>
                    <a:cubicBezTo>
                      <a:pt x="1908" y="12240"/>
                      <a:pt x="1969" y="12480"/>
                      <a:pt x="1908" y="12480"/>
                    </a:cubicBezTo>
                    <a:cubicBezTo>
                      <a:pt x="1847" y="12720"/>
                      <a:pt x="1724" y="12720"/>
                      <a:pt x="1663" y="12840"/>
                    </a:cubicBezTo>
                    <a:cubicBezTo>
                      <a:pt x="1602" y="12840"/>
                      <a:pt x="1602" y="13080"/>
                      <a:pt x="1541" y="13080"/>
                    </a:cubicBezTo>
                    <a:cubicBezTo>
                      <a:pt x="1480" y="13080"/>
                      <a:pt x="1358" y="12960"/>
                      <a:pt x="1236" y="13080"/>
                    </a:cubicBezTo>
                    <a:cubicBezTo>
                      <a:pt x="1175" y="13080"/>
                      <a:pt x="1175" y="13320"/>
                      <a:pt x="1114" y="13440"/>
                    </a:cubicBezTo>
                    <a:cubicBezTo>
                      <a:pt x="992" y="13560"/>
                      <a:pt x="931" y="13320"/>
                      <a:pt x="870" y="13440"/>
                    </a:cubicBezTo>
                    <a:cubicBezTo>
                      <a:pt x="870" y="13440"/>
                      <a:pt x="748" y="12960"/>
                      <a:pt x="809" y="12840"/>
                    </a:cubicBezTo>
                    <a:cubicBezTo>
                      <a:pt x="870" y="12720"/>
                      <a:pt x="809" y="12360"/>
                      <a:pt x="809" y="12360"/>
                    </a:cubicBezTo>
                    <a:cubicBezTo>
                      <a:pt x="565" y="11400"/>
                      <a:pt x="565" y="11400"/>
                      <a:pt x="565" y="11400"/>
                    </a:cubicBezTo>
                    <a:cubicBezTo>
                      <a:pt x="565" y="11400"/>
                      <a:pt x="321" y="11640"/>
                      <a:pt x="321" y="11400"/>
                    </a:cubicBezTo>
                    <a:cubicBezTo>
                      <a:pt x="260" y="11160"/>
                      <a:pt x="382" y="10680"/>
                      <a:pt x="199" y="10560"/>
                    </a:cubicBezTo>
                    <a:cubicBezTo>
                      <a:pt x="77" y="10440"/>
                      <a:pt x="-45" y="10200"/>
                      <a:pt x="16" y="10080"/>
                    </a:cubicBezTo>
                    <a:cubicBezTo>
                      <a:pt x="138" y="9840"/>
                      <a:pt x="260" y="9360"/>
                      <a:pt x="260" y="9360"/>
                    </a:cubicBezTo>
                    <a:cubicBezTo>
                      <a:pt x="260" y="9360"/>
                      <a:pt x="382" y="9240"/>
                      <a:pt x="382" y="9000"/>
                    </a:cubicBezTo>
                    <a:cubicBezTo>
                      <a:pt x="321" y="8760"/>
                      <a:pt x="199" y="8640"/>
                      <a:pt x="199" y="8640"/>
                    </a:cubicBezTo>
                    <a:cubicBezTo>
                      <a:pt x="199" y="8640"/>
                      <a:pt x="443" y="8160"/>
                      <a:pt x="382" y="7680"/>
                    </a:cubicBezTo>
                    <a:cubicBezTo>
                      <a:pt x="321" y="7560"/>
                      <a:pt x="565" y="7680"/>
                      <a:pt x="626" y="7440"/>
                    </a:cubicBezTo>
                    <a:cubicBezTo>
                      <a:pt x="626" y="7200"/>
                      <a:pt x="809" y="6840"/>
                      <a:pt x="870" y="7080"/>
                    </a:cubicBezTo>
                    <a:cubicBezTo>
                      <a:pt x="931" y="7320"/>
                      <a:pt x="1053" y="7800"/>
                      <a:pt x="1053" y="7800"/>
                    </a:cubicBezTo>
                    <a:cubicBezTo>
                      <a:pt x="1419" y="7440"/>
                      <a:pt x="1419" y="7440"/>
                      <a:pt x="1419" y="7440"/>
                    </a:cubicBezTo>
                    <a:cubicBezTo>
                      <a:pt x="1419" y="7440"/>
                      <a:pt x="1114" y="7080"/>
                      <a:pt x="1175" y="6840"/>
                    </a:cubicBezTo>
                    <a:cubicBezTo>
                      <a:pt x="1175" y="6600"/>
                      <a:pt x="1175" y="6120"/>
                      <a:pt x="1297" y="6120"/>
                    </a:cubicBezTo>
                    <a:cubicBezTo>
                      <a:pt x="1419" y="6120"/>
                      <a:pt x="1419" y="5640"/>
                      <a:pt x="1541" y="5760"/>
                    </a:cubicBezTo>
                    <a:cubicBezTo>
                      <a:pt x="1663" y="5880"/>
                      <a:pt x="1908" y="5760"/>
                      <a:pt x="1908" y="5760"/>
                    </a:cubicBezTo>
                    <a:cubicBezTo>
                      <a:pt x="1908" y="5760"/>
                      <a:pt x="2274" y="5160"/>
                      <a:pt x="2335" y="4920"/>
                    </a:cubicBezTo>
                    <a:cubicBezTo>
                      <a:pt x="2396" y="4680"/>
                      <a:pt x="2274" y="4560"/>
                      <a:pt x="2274" y="4560"/>
                    </a:cubicBezTo>
                    <a:cubicBezTo>
                      <a:pt x="2701" y="4440"/>
                      <a:pt x="2701" y="4440"/>
                      <a:pt x="2701" y="4440"/>
                    </a:cubicBezTo>
                    <a:cubicBezTo>
                      <a:pt x="2701" y="4680"/>
                      <a:pt x="2701" y="4680"/>
                      <a:pt x="2701" y="4680"/>
                    </a:cubicBezTo>
                    <a:cubicBezTo>
                      <a:pt x="3006" y="4680"/>
                      <a:pt x="3006" y="4680"/>
                      <a:pt x="3006" y="4680"/>
                    </a:cubicBezTo>
                    <a:cubicBezTo>
                      <a:pt x="3006" y="4680"/>
                      <a:pt x="2884" y="4440"/>
                      <a:pt x="3006" y="4440"/>
                    </a:cubicBezTo>
                    <a:cubicBezTo>
                      <a:pt x="3067" y="4440"/>
                      <a:pt x="3189" y="4440"/>
                      <a:pt x="3250" y="4680"/>
                    </a:cubicBezTo>
                    <a:cubicBezTo>
                      <a:pt x="3311" y="4920"/>
                      <a:pt x="3311" y="5160"/>
                      <a:pt x="3311" y="5160"/>
                    </a:cubicBezTo>
                    <a:cubicBezTo>
                      <a:pt x="3311" y="5160"/>
                      <a:pt x="3494" y="5160"/>
                      <a:pt x="3616" y="5280"/>
                    </a:cubicBezTo>
                    <a:cubicBezTo>
                      <a:pt x="3738" y="5400"/>
                      <a:pt x="3799" y="5520"/>
                      <a:pt x="3921" y="5760"/>
                    </a:cubicBezTo>
                    <a:cubicBezTo>
                      <a:pt x="3982" y="6000"/>
                      <a:pt x="3982" y="6240"/>
                      <a:pt x="4104" y="6240"/>
                    </a:cubicBezTo>
                    <a:cubicBezTo>
                      <a:pt x="4226" y="6240"/>
                      <a:pt x="4348" y="6120"/>
                      <a:pt x="4409" y="6360"/>
                    </a:cubicBezTo>
                    <a:cubicBezTo>
                      <a:pt x="4470" y="6600"/>
                      <a:pt x="4287" y="6960"/>
                      <a:pt x="4287" y="6960"/>
                    </a:cubicBezTo>
                    <a:cubicBezTo>
                      <a:pt x="4592" y="7080"/>
                      <a:pt x="4592" y="7080"/>
                      <a:pt x="4592" y="7080"/>
                    </a:cubicBezTo>
                    <a:cubicBezTo>
                      <a:pt x="4592" y="7080"/>
                      <a:pt x="4592" y="6360"/>
                      <a:pt x="4653" y="6360"/>
                    </a:cubicBezTo>
                    <a:cubicBezTo>
                      <a:pt x="4714" y="6360"/>
                      <a:pt x="4714" y="6120"/>
                      <a:pt x="4897" y="6240"/>
                    </a:cubicBezTo>
                    <a:cubicBezTo>
                      <a:pt x="5141" y="6480"/>
                      <a:pt x="5263" y="6720"/>
                      <a:pt x="5386" y="6480"/>
                    </a:cubicBezTo>
                    <a:cubicBezTo>
                      <a:pt x="5508" y="6360"/>
                      <a:pt x="5630" y="6120"/>
                      <a:pt x="5813" y="6000"/>
                    </a:cubicBezTo>
                    <a:cubicBezTo>
                      <a:pt x="5996" y="5880"/>
                      <a:pt x="5996" y="6360"/>
                      <a:pt x="6118" y="6360"/>
                    </a:cubicBezTo>
                    <a:cubicBezTo>
                      <a:pt x="6240" y="6240"/>
                      <a:pt x="6179" y="6000"/>
                      <a:pt x="6301" y="6240"/>
                    </a:cubicBezTo>
                    <a:cubicBezTo>
                      <a:pt x="6423" y="6360"/>
                      <a:pt x="6606" y="6960"/>
                      <a:pt x="6606" y="6960"/>
                    </a:cubicBezTo>
                    <a:cubicBezTo>
                      <a:pt x="6911" y="7200"/>
                      <a:pt x="6911" y="7200"/>
                      <a:pt x="6911" y="7200"/>
                    </a:cubicBezTo>
                    <a:cubicBezTo>
                      <a:pt x="7155" y="7200"/>
                      <a:pt x="7155" y="7200"/>
                      <a:pt x="7155" y="7200"/>
                    </a:cubicBezTo>
                    <a:cubicBezTo>
                      <a:pt x="7155" y="7200"/>
                      <a:pt x="7399" y="6960"/>
                      <a:pt x="7399" y="6480"/>
                    </a:cubicBezTo>
                    <a:cubicBezTo>
                      <a:pt x="7216" y="6240"/>
                      <a:pt x="7033" y="6120"/>
                      <a:pt x="7033" y="6120"/>
                    </a:cubicBezTo>
                    <a:cubicBezTo>
                      <a:pt x="6850" y="5760"/>
                      <a:pt x="6850" y="5760"/>
                      <a:pt x="6850" y="5760"/>
                    </a:cubicBezTo>
                    <a:cubicBezTo>
                      <a:pt x="7033" y="5040"/>
                      <a:pt x="7033" y="5040"/>
                      <a:pt x="7033" y="5040"/>
                    </a:cubicBezTo>
                    <a:cubicBezTo>
                      <a:pt x="7033" y="4680"/>
                      <a:pt x="7033" y="4680"/>
                      <a:pt x="7033" y="4680"/>
                    </a:cubicBezTo>
                    <a:cubicBezTo>
                      <a:pt x="6789" y="4080"/>
                      <a:pt x="6789" y="4080"/>
                      <a:pt x="6789" y="4080"/>
                    </a:cubicBezTo>
                    <a:cubicBezTo>
                      <a:pt x="6789" y="3600"/>
                      <a:pt x="6789" y="3600"/>
                      <a:pt x="6789" y="3600"/>
                    </a:cubicBezTo>
                    <a:cubicBezTo>
                      <a:pt x="6850" y="3120"/>
                      <a:pt x="6850" y="3120"/>
                      <a:pt x="6850" y="3120"/>
                    </a:cubicBezTo>
                    <a:cubicBezTo>
                      <a:pt x="6850" y="2520"/>
                      <a:pt x="6850" y="2520"/>
                      <a:pt x="6850" y="2520"/>
                    </a:cubicBezTo>
                    <a:cubicBezTo>
                      <a:pt x="7155" y="2040"/>
                      <a:pt x="7155" y="2040"/>
                      <a:pt x="7155" y="2040"/>
                    </a:cubicBezTo>
                    <a:cubicBezTo>
                      <a:pt x="7155" y="1560"/>
                      <a:pt x="7155" y="1560"/>
                      <a:pt x="7155" y="1560"/>
                    </a:cubicBezTo>
                    <a:cubicBezTo>
                      <a:pt x="7094" y="1200"/>
                      <a:pt x="7094" y="1200"/>
                      <a:pt x="7094" y="1200"/>
                    </a:cubicBezTo>
                    <a:cubicBezTo>
                      <a:pt x="7338" y="960"/>
                      <a:pt x="7338" y="960"/>
                      <a:pt x="7338" y="960"/>
                    </a:cubicBezTo>
                    <a:cubicBezTo>
                      <a:pt x="7582" y="1200"/>
                      <a:pt x="7582" y="1200"/>
                      <a:pt x="7582" y="1200"/>
                    </a:cubicBezTo>
                    <a:cubicBezTo>
                      <a:pt x="7948" y="1200"/>
                      <a:pt x="7948" y="1200"/>
                      <a:pt x="7948" y="1200"/>
                    </a:cubicBezTo>
                    <a:cubicBezTo>
                      <a:pt x="8131" y="1440"/>
                      <a:pt x="8131" y="1440"/>
                      <a:pt x="8131" y="1440"/>
                    </a:cubicBezTo>
                    <a:cubicBezTo>
                      <a:pt x="8619" y="1320"/>
                      <a:pt x="8619" y="1320"/>
                      <a:pt x="8619" y="1320"/>
                    </a:cubicBezTo>
                    <a:cubicBezTo>
                      <a:pt x="8986" y="1080"/>
                      <a:pt x="8986" y="1080"/>
                      <a:pt x="8986" y="1080"/>
                    </a:cubicBezTo>
                    <a:cubicBezTo>
                      <a:pt x="9535" y="1080"/>
                      <a:pt x="9535" y="1080"/>
                      <a:pt x="9535" y="1080"/>
                    </a:cubicBezTo>
                    <a:cubicBezTo>
                      <a:pt x="10023" y="840"/>
                      <a:pt x="10023" y="840"/>
                      <a:pt x="10023" y="840"/>
                    </a:cubicBezTo>
                    <a:cubicBezTo>
                      <a:pt x="10206" y="840"/>
                      <a:pt x="10206" y="840"/>
                      <a:pt x="10206" y="840"/>
                    </a:cubicBezTo>
                    <a:cubicBezTo>
                      <a:pt x="10694" y="240"/>
                      <a:pt x="10694" y="240"/>
                      <a:pt x="10694" y="240"/>
                    </a:cubicBezTo>
                    <a:cubicBezTo>
                      <a:pt x="11060" y="0"/>
                      <a:pt x="11060" y="0"/>
                      <a:pt x="11060" y="0"/>
                    </a:cubicBezTo>
                    <a:cubicBezTo>
                      <a:pt x="11304" y="0"/>
                      <a:pt x="11304" y="0"/>
                      <a:pt x="11304" y="0"/>
                    </a:cubicBezTo>
                    <a:cubicBezTo>
                      <a:pt x="11426" y="240"/>
                      <a:pt x="11426" y="240"/>
                      <a:pt x="11426" y="240"/>
                    </a:cubicBezTo>
                    <a:cubicBezTo>
                      <a:pt x="11609" y="360"/>
                      <a:pt x="11609" y="360"/>
                      <a:pt x="11609" y="360"/>
                    </a:cubicBezTo>
                    <a:cubicBezTo>
                      <a:pt x="11609" y="720"/>
                      <a:pt x="11609" y="720"/>
                      <a:pt x="11609" y="720"/>
                    </a:cubicBezTo>
                    <a:cubicBezTo>
                      <a:pt x="11548" y="1200"/>
                      <a:pt x="11548" y="1200"/>
                      <a:pt x="11548" y="1200"/>
                    </a:cubicBezTo>
                    <a:cubicBezTo>
                      <a:pt x="11731" y="1200"/>
                      <a:pt x="11731" y="1200"/>
                      <a:pt x="11731" y="1200"/>
                    </a:cubicBezTo>
                    <a:cubicBezTo>
                      <a:pt x="11975" y="1800"/>
                      <a:pt x="11975" y="1800"/>
                      <a:pt x="11975" y="1800"/>
                    </a:cubicBezTo>
                    <a:cubicBezTo>
                      <a:pt x="12158" y="1560"/>
                      <a:pt x="12158" y="1560"/>
                      <a:pt x="12158" y="1560"/>
                    </a:cubicBezTo>
                    <a:cubicBezTo>
                      <a:pt x="12402" y="1080"/>
                      <a:pt x="12402" y="1080"/>
                      <a:pt x="12402" y="1080"/>
                    </a:cubicBezTo>
                    <a:cubicBezTo>
                      <a:pt x="12769" y="1440"/>
                      <a:pt x="12769" y="1440"/>
                      <a:pt x="12769" y="1440"/>
                    </a:cubicBezTo>
                    <a:cubicBezTo>
                      <a:pt x="12830" y="1680"/>
                      <a:pt x="12830" y="1680"/>
                      <a:pt x="12830" y="1680"/>
                    </a:cubicBezTo>
                    <a:cubicBezTo>
                      <a:pt x="13013" y="1440"/>
                      <a:pt x="13013" y="1440"/>
                      <a:pt x="13013" y="1440"/>
                    </a:cubicBezTo>
                    <a:cubicBezTo>
                      <a:pt x="13013" y="1440"/>
                      <a:pt x="13135" y="1320"/>
                      <a:pt x="13196" y="1680"/>
                    </a:cubicBezTo>
                    <a:cubicBezTo>
                      <a:pt x="13257" y="2040"/>
                      <a:pt x="13196" y="2040"/>
                      <a:pt x="13196" y="2040"/>
                    </a:cubicBezTo>
                    <a:cubicBezTo>
                      <a:pt x="13684" y="2160"/>
                      <a:pt x="13684" y="2160"/>
                      <a:pt x="13684" y="2160"/>
                    </a:cubicBezTo>
                    <a:cubicBezTo>
                      <a:pt x="14111" y="1800"/>
                      <a:pt x="14111" y="1800"/>
                      <a:pt x="14111" y="1800"/>
                    </a:cubicBezTo>
                    <a:cubicBezTo>
                      <a:pt x="14599" y="1320"/>
                      <a:pt x="14599" y="1320"/>
                      <a:pt x="14599" y="1320"/>
                    </a:cubicBezTo>
                    <a:cubicBezTo>
                      <a:pt x="15026" y="960"/>
                      <a:pt x="15026" y="960"/>
                      <a:pt x="15026" y="960"/>
                    </a:cubicBezTo>
                    <a:cubicBezTo>
                      <a:pt x="15453" y="840"/>
                      <a:pt x="15453" y="840"/>
                      <a:pt x="15453" y="840"/>
                    </a:cubicBezTo>
                    <a:cubicBezTo>
                      <a:pt x="15514" y="960"/>
                      <a:pt x="15514" y="960"/>
                      <a:pt x="15514" y="960"/>
                    </a:cubicBezTo>
                    <a:cubicBezTo>
                      <a:pt x="15514" y="1560"/>
                      <a:pt x="15514" y="1560"/>
                      <a:pt x="15514" y="1560"/>
                    </a:cubicBezTo>
                    <a:cubicBezTo>
                      <a:pt x="15880" y="2640"/>
                      <a:pt x="15880" y="2640"/>
                      <a:pt x="15880" y="2640"/>
                    </a:cubicBezTo>
                    <a:cubicBezTo>
                      <a:pt x="16247" y="4440"/>
                      <a:pt x="16247" y="4440"/>
                      <a:pt x="16247" y="4440"/>
                    </a:cubicBezTo>
                    <a:cubicBezTo>
                      <a:pt x="16552" y="5640"/>
                      <a:pt x="16552" y="5640"/>
                      <a:pt x="16552" y="5640"/>
                    </a:cubicBezTo>
                    <a:cubicBezTo>
                      <a:pt x="16552" y="5640"/>
                      <a:pt x="16735" y="6360"/>
                      <a:pt x="16918" y="6360"/>
                    </a:cubicBezTo>
                    <a:cubicBezTo>
                      <a:pt x="17040" y="6360"/>
                      <a:pt x="17406" y="6120"/>
                      <a:pt x="17406" y="6120"/>
                    </a:cubicBezTo>
                    <a:cubicBezTo>
                      <a:pt x="17955" y="6120"/>
                      <a:pt x="17955" y="6120"/>
                      <a:pt x="17955" y="6120"/>
                    </a:cubicBezTo>
                    <a:cubicBezTo>
                      <a:pt x="18138" y="6120"/>
                      <a:pt x="18443" y="6960"/>
                      <a:pt x="18443" y="6960"/>
                    </a:cubicBezTo>
                    <a:cubicBezTo>
                      <a:pt x="18565" y="7680"/>
                      <a:pt x="18565" y="7680"/>
                      <a:pt x="18565" y="7680"/>
                    </a:cubicBezTo>
                    <a:cubicBezTo>
                      <a:pt x="18687" y="8400"/>
                      <a:pt x="18687" y="8400"/>
                      <a:pt x="18687" y="8400"/>
                    </a:cubicBezTo>
                    <a:cubicBezTo>
                      <a:pt x="18748" y="8760"/>
                      <a:pt x="18748" y="8760"/>
                      <a:pt x="18748" y="8760"/>
                    </a:cubicBezTo>
                    <a:cubicBezTo>
                      <a:pt x="19053" y="9000"/>
                      <a:pt x="19053" y="9000"/>
                      <a:pt x="19053" y="9000"/>
                    </a:cubicBezTo>
                    <a:cubicBezTo>
                      <a:pt x="19419" y="8880"/>
                      <a:pt x="19419" y="8880"/>
                      <a:pt x="19419" y="8880"/>
                    </a:cubicBezTo>
                    <a:cubicBezTo>
                      <a:pt x="20091" y="8280"/>
                      <a:pt x="20091" y="8280"/>
                      <a:pt x="20091" y="8280"/>
                    </a:cubicBezTo>
                    <a:cubicBezTo>
                      <a:pt x="20457" y="8160"/>
                      <a:pt x="20457" y="8160"/>
                      <a:pt x="20457" y="8160"/>
                    </a:cubicBezTo>
                    <a:cubicBezTo>
                      <a:pt x="20762" y="8160"/>
                      <a:pt x="20762" y="8160"/>
                      <a:pt x="20762" y="8160"/>
                    </a:cubicBezTo>
                    <a:cubicBezTo>
                      <a:pt x="20884" y="8640"/>
                      <a:pt x="20884" y="8640"/>
                      <a:pt x="20884" y="8640"/>
                    </a:cubicBezTo>
                    <a:cubicBezTo>
                      <a:pt x="21067" y="9120"/>
                      <a:pt x="21067" y="9120"/>
                      <a:pt x="21067" y="9120"/>
                    </a:cubicBezTo>
                    <a:cubicBezTo>
                      <a:pt x="21189" y="9360"/>
                      <a:pt x="21189" y="9360"/>
                      <a:pt x="21189" y="9360"/>
                    </a:cubicBezTo>
                    <a:cubicBezTo>
                      <a:pt x="21555" y="9480"/>
                      <a:pt x="21555" y="9480"/>
                      <a:pt x="21555" y="9480"/>
                    </a:cubicBezTo>
                    <a:lnTo>
                      <a:pt x="21555" y="9600"/>
                    </a:lnTo>
                    <a:close/>
                    <a:moveTo>
                      <a:pt x="3250" y="16080"/>
                    </a:moveTo>
                    <a:cubicBezTo>
                      <a:pt x="3311" y="16080"/>
                      <a:pt x="3128" y="16560"/>
                      <a:pt x="3128" y="16680"/>
                    </a:cubicBezTo>
                    <a:cubicBezTo>
                      <a:pt x="2884" y="17160"/>
                      <a:pt x="2945" y="16920"/>
                      <a:pt x="2701" y="16680"/>
                    </a:cubicBezTo>
                    <a:cubicBezTo>
                      <a:pt x="3067" y="16680"/>
                      <a:pt x="3006" y="16440"/>
                      <a:pt x="3250" y="16080"/>
                    </a:cubicBezTo>
                    <a:close/>
                    <a:moveTo>
                      <a:pt x="7155" y="13920"/>
                    </a:moveTo>
                    <a:cubicBezTo>
                      <a:pt x="7155" y="14040"/>
                      <a:pt x="7155" y="14040"/>
                      <a:pt x="7155" y="14040"/>
                    </a:cubicBezTo>
                    <a:cubicBezTo>
                      <a:pt x="7338" y="14040"/>
                      <a:pt x="7277" y="13920"/>
                      <a:pt x="7155" y="13920"/>
                    </a:cubicBezTo>
                    <a:close/>
                    <a:moveTo>
                      <a:pt x="17223" y="11760"/>
                    </a:moveTo>
                    <a:cubicBezTo>
                      <a:pt x="17223" y="11760"/>
                      <a:pt x="17284" y="12120"/>
                      <a:pt x="17284" y="12120"/>
                    </a:cubicBezTo>
                    <a:cubicBezTo>
                      <a:pt x="17284" y="12240"/>
                      <a:pt x="17162" y="12240"/>
                      <a:pt x="17101" y="12240"/>
                    </a:cubicBezTo>
                    <a:cubicBezTo>
                      <a:pt x="17101" y="12360"/>
                      <a:pt x="17101" y="12480"/>
                      <a:pt x="17101" y="12600"/>
                    </a:cubicBezTo>
                    <a:cubicBezTo>
                      <a:pt x="16979" y="12600"/>
                      <a:pt x="16918" y="12720"/>
                      <a:pt x="16796" y="12720"/>
                    </a:cubicBezTo>
                    <a:cubicBezTo>
                      <a:pt x="16796" y="12720"/>
                      <a:pt x="16796" y="12960"/>
                      <a:pt x="16796" y="12960"/>
                    </a:cubicBezTo>
                    <a:cubicBezTo>
                      <a:pt x="16674" y="13080"/>
                      <a:pt x="16552" y="12840"/>
                      <a:pt x="16552" y="12840"/>
                    </a:cubicBezTo>
                    <a:cubicBezTo>
                      <a:pt x="16369" y="12840"/>
                      <a:pt x="16063" y="13080"/>
                      <a:pt x="15941" y="12960"/>
                    </a:cubicBezTo>
                    <a:cubicBezTo>
                      <a:pt x="15880" y="12960"/>
                      <a:pt x="15636" y="12600"/>
                      <a:pt x="15514" y="12840"/>
                    </a:cubicBezTo>
                    <a:cubicBezTo>
                      <a:pt x="15453" y="12960"/>
                      <a:pt x="15575" y="12960"/>
                      <a:pt x="15453" y="12960"/>
                    </a:cubicBezTo>
                    <a:cubicBezTo>
                      <a:pt x="15453" y="12960"/>
                      <a:pt x="15453" y="12720"/>
                      <a:pt x="15453" y="12720"/>
                    </a:cubicBezTo>
                    <a:cubicBezTo>
                      <a:pt x="15453" y="12720"/>
                      <a:pt x="15331" y="12720"/>
                      <a:pt x="15331" y="12720"/>
                    </a:cubicBezTo>
                    <a:cubicBezTo>
                      <a:pt x="15270" y="12840"/>
                      <a:pt x="15331" y="12960"/>
                      <a:pt x="15331" y="13080"/>
                    </a:cubicBezTo>
                    <a:cubicBezTo>
                      <a:pt x="15270" y="13080"/>
                      <a:pt x="15148" y="13320"/>
                      <a:pt x="15148" y="13320"/>
                    </a:cubicBezTo>
                    <a:cubicBezTo>
                      <a:pt x="15087" y="13320"/>
                      <a:pt x="14965" y="13200"/>
                      <a:pt x="14843" y="13320"/>
                    </a:cubicBezTo>
                    <a:cubicBezTo>
                      <a:pt x="14843" y="13320"/>
                      <a:pt x="14599" y="13920"/>
                      <a:pt x="14599" y="13920"/>
                    </a:cubicBezTo>
                    <a:cubicBezTo>
                      <a:pt x="14538" y="14040"/>
                      <a:pt x="14477" y="13920"/>
                      <a:pt x="14355" y="14040"/>
                    </a:cubicBezTo>
                    <a:cubicBezTo>
                      <a:pt x="14355" y="14040"/>
                      <a:pt x="14172" y="14520"/>
                      <a:pt x="14111" y="14640"/>
                    </a:cubicBezTo>
                    <a:cubicBezTo>
                      <a:pt x="14050" y="14640"/>
                      <a:pt x="14050" y="14640"/>
                      <a:pt x="14050" y="14640"/>
                    </a:cubicBezTo>
                    <a:cubicBezTo>
                      <a:pt x="13989" y="14880"/>
                      <a:pt x="13989" y="15000"/>
                      <a:pt x="13989" y="15120"/>
                    </a:cubicBezTo>
                    <a:cubicBezTo>
                      <a:pt x="13928" y="15120"/>
                      <a:pt x="13928" y="15120"/>
                      <a:pt x="13928" y="15120"/>
                    </a:cubicBezTo>
                    <a:cubicBezTo>
                      <a:pt x="13928" y="15360"/>
                      <a:pt x="13989" y="15480"/>
                      <a:pt x="13989" y="15600"/>
                    </a:cubicBezTo>
                    <a:cubicBezTo>
                      <a:pt x="13989" y="15600"/>
                      <a:pt x="14050" y="15480"/>
                      <a:pt x="14111" y="15600"/>
                    </a:cubicBezTo>
                    <a:cubicBezTo>
                      <a:pt x="14111" y="15600"/>
                      <a:pt x="14050" y="15720"/>
                      <a:pt x="14111" y="15840"/>
                    </a:cubicBezTo>
                    <a:cubicBezTo>
                      <a:pt x="13989" y="15720"/>
                      <a:pt x="13867" y="15600"/>
                      <a:pt x="13745" y="15480"/>
                    </a:cubicBezTo>
                    <a:cubicBezTo>
                      <a:pt x="13745" y="15480"/>
                      <a:pt x="13867" y="14760"/>
                      <a:pt x="13745" y="14880"/>
                    </a:cubicBezTo>
                    <a:cubicBezTo>
                      <a:pt x="13745" y="14760"/>
                      <a:pt x="13745" y="14760"/>
                      <a:pt x="13745" y="14760"/>
                    </a:cubicBezTo>
                    <a:cubicBezTo>
                      <a:pt x="13745" y="14760"/>
                      <a:pt x="13623" y="14760"/>
                      <a:pt x="13623" y="14760"/>
                    </a:cubicBezTo>
                    <a:cubicBezTo>
                      <a:pt x="13623" y="14640"/>
                      <a:pt x="13562" y="14640"/>
                      <a:pt x="13562" y="14400"/>
                    </a:cubicBezTo>
                    <a:cubicBezTo>
                      <a:pt x="13623" y="14040"/>
                      <a:pt x="13745" y="14160"/>
                      <a:pt x="13867" y="14040"/>
                    </a:cubicBezTo>
                    <a:cubicBezTo>
                      <a:pt x="13867" y="13800"/>
                      <a:pt x="13867" y="13800"/>
                      <a:pt x="13867" y="13800"/>
                    </a:cubicBezTo>
                    <a:cubicBezTo>
                      <a:pt x="13928" y="13680"/>
                      <a:pt x="14050" y="13440"/>
                      <a:pt x="14111" y="13320"/>
                    </a:cubicBezTo>
                    <a:cubicBezTo>
                      <a:pt x="14111" y="13320"/>
                      <a:pt x="14172" y="13440"/>
                      <a:pt x="14233" y="13440"/>
                    </a:cubicBezTo>
                    <a:cubicBezTo>
                      <a:pt x="14233" y="13320"/>
                      <a:pt x="14233" y="13080"/>
                      <a:pt x="14294" y="12960"/>
                    </a:cubicBezTo>
                    <a:cubicBezTo>
                      <a:pt x="14355" y="12840"/>
                      <a:pt x="14477" y="12960"/>
                      <a:pt x="14538" y="12840"/>
                    </a:cubicBezTo>
                    <a:cubicBezTo>
                      <a:pt x="14538" y="12840"/>
                      <a:pt x="14599" y="12600"/>
                      <a:pt x="14599" y="12480"/>
                    </a:cubicBezTo>
                    <a:cubicBezTo>
                      <a:pt x="14843" y="12360"/>
                      <a:pt x="15026" y="12600"/>
                      <a:pt x="15209" y="12480"/>
                    </a:cubicBezTo>
                    <a:cubicBezTo>
                      <a:pt x="15331" y="12360"/>
                      <a:pt x="15331" y="12360"/>
                      <a:pt x="15331" y="12360"/>
                    </a:cubicBezTo>
                    <a:cubicBezTo>
                      <a:pt x="15331" y="12360"/>
                      <a:pt x="15697" y="12360"/>
                      <a:pt x="15697" y="12360"/>
                    </a:cubicBezTo>
                    <a:cubicBezTo>
                      <a:pt x="15697" y="12480"/>
                      <a:pt x="15697" y="12480"/>
                      <a:pt x="15697" y="12480"/>
                    </a:cubicBezTo>
                    <a:cubicBezTo>
                      <a:pt x="15819" y="12480"/>
                      <a:pt x="15819" y="12360"/>
                      <a:pt x="15941" y="12480"/>
                    </a:cubicBezTo>
                    <a:cubicBezTo>
                      <a:pt x="15941" y="12480"/>
                      <a:pt x="16063" y="12720"/>
                      <a:pt x="16063" y="12720"/>
                    </a:cubicBezTo>
                    <a:cubicBezTo>
                      <a:pt x="16247" y="12720"/>
                      <a:pt x="16369" y="12480"/>
                      <a:pt x="16430" y="12480"/>
                    </a:cubicBezTo>
                    <a:cubicBezTo>
                      <a:pt x="16735" y="12720"/>
                      <a:pt x="16735" y="12720"/>
                      <a:pt x="16735" y="12720"/>
                    </a:cubicBezTo>
                    <a:cubicBezTo>
                      <a:pt x="16918" y="12000"/>
                      <a:pt x="16918" y="12120"/>
                      <a:pt x="17223" y="11760"/>
                    </a:cubicBezTo>
                    <a:close/>
                  </a:path>
                </a:pathLst>
              </a:custGeom>
              <a:solidFill>
                <a:srgbClr val="EBF1DE"/>
              </a:solidFill>
              <a:ln w="3175" cap="flat">
                <a:solidFill>
                  <a:srgbClr val="9EAD6E"/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 sz="1300"/>
                </a:pPr>
                <a:endParaRPr/>
              </a:p>
            </p:txBody>
          </p:sp>
          <p:sp>
            <p:nvSpPr>
              <p:cNvPr id="231" name="Freeform 185"/>
              <p:cNvSpPr/>
              <p:nvPr/>
            </p:nvSpPr>
            <p:spPr>
              <a:xfrm>
                <a:off x="3827097" y="1150586"/>
                <a:ext cx="910688" cy="46549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555" h="21600" extrusionOk="0">
                    <a:moveTo>
                      <a:pt x="21555" y="9600"/>
                    </a:moveTo>
                    <a:cubicBezTo>
                      <a:pt x="20762" y="9840"/>
                      <a:pt x="20762" y="9840"/>
                      <a:pt x="20762" y="9840"/>
                    </a:cubicBezTo>
                    <a:cubicBezTo>
                      <a:pt x="20518" y="10200"/>
                      <a:pt x="20518" y="10200"/>
                      <a:pt x="20518" y="10200"/>
                    </a:cubicBezTo>
                    <a:cubicBezTo>
                      <a:pt x="20396" y="10680"/>
                      <a:pt x="20396" y="10680"/>
                      <a:pt x="20396" y="10680"/>
                    </a:cubicBezTo>
                    <a:cubicBezTo>
                      <a:pt x="20030" y="10920"/>
                      <a:pt x="20030" y="10920"/>
                      <a:pt x="20030" y="10920"/>
                    </a:cubicBezTo>
                    <a:cubicBezTo>
                      <a:pt x="19969" y="11280"/>
                      <a:pt x="19969" y="11280"/>
                      <a:pt x="19969" y="11280"/>
                    </a:cubicBezTo>
                    <a:cubicBezTo>
                      <a:pt x="19908" y="11760"/>
                      <a:pt x="19908" y="11760"/>
                      <a:pt x="19908" y="11760"/>
                    </a:cubicBezTo>
                    <a:cubicBezTo>
                      <a:pt x="19480" y="12120"/>
                      <a:pt x="19480" y="12120"/>
                      <a:pt x="19480" y="12120"/>
                    </a:cubicBezTo>
                    <a:cubicBezTo>
                      <a:pt x="19175" y="12120"/>
                      <a:pt x="19175" y="12120"/>
                      <a:pt x="19175" y="12120"/>
                    </a:cubicBezTo>
                    <a:cubicBezTo>
                      <a:pt x="18992" y="12480"/>
                      <a:pt x="18992" y="12480"/>
                      <a:pt x="18992" y="12480"/>
                    </a:cubicBezTo>
                    <a:cubicBezTo>
                      <a:pt x="18809" y="13080"/>
                      <a:pt x="18809" y="13080"/>
                      <a:pt x="18809" y="13080"/>
                    </a:cubicBezTo>
                    <a:cubicBezTo>
                      <a:pt x="18626" y="13440"/>
                      <a:pt x="18626" y="13440"/>
                      <a:pt x="18626" y="13440"/>
                    </a:cubicBezTo>
                    <a:cubicBezTo>
                      <a:pt x="18504" y="14160"/>
                      <a:pt x="18504" y="14160"/>
                      <a:pt x="18504" y="14160"/>
                    </a:cubicBezTo>
                    <a:cubicBezTo>
                      <a:pt x="18565" y="14880"/>
                      <a:pt x="18565" y="14880"/>
                      <a:pt x="18565" y="14880"/>
                    </a:cubicBezTo>
                    <a:cubicBezTo>
                      <a:pt x="18748" y="15240"/>
                      <a:pt x="18748" y="15240"/>
                      <a:pt x="18748" y="15240"/>
                    </a:cubicBezTo>
                    <a:cubicBezTo>
                      <a:pt x="18626" y="15600"/>
                      <a:pt x="18626" y="15600"/>
                      <a:pt x="18626" y="15600"/>
                    </a:cubicBezTo>
                    <a:cubicBezTo>
                      <a:pt x="18138" y="15600"/>
                      <a:pt x="18138" y="15600"/>
                      <a:pt x="18138" y="15600"/>
                    </a:cubicBezTo>
                    <a:cubicBezTo>
                      <a:pt x="17711" y="15960"/>
                      <a:pt x="17711" y="15960"/>
                      <a:pt x="17711" y="15960"/>
                    </a:cubicBezTo>
                    <a:cubicBezTo>
                      <a:pt x="17284" y="16080"/>
                      <a:pt x="17284" y="16080"/>
                      <a:pt x="17284" y="16080"/>
                    </a:cubicBezTo>
                    <a:cubicBezTo>
                      <a:pt x="17162" y="16320"/>
                      <a:pt x="17162" y="16320"/>
                      <a:pt x="17162" y="16320"/>
                    </a:cubicBezTo>
                    <a:cubicBezTo>
                      <a:pt x="17223" y="16800"/>
                      <a:pt x="17223" y="16800"/>
                      <a:pt x="17223" y="16800"/>
                    </a:cubicBezTo>
                    <a:cubicBezTo>
                      <a:pt x="17528" y="17280"/>
                      <a:pt x="17528" y="17280"/>
                      <a:pt x="17528" y="17280"/>
                    </a:cubicBezTo>
                    <a:cubicBezTo>
                      <a:pt x="17650" y="17640"/>
                      <a:pt x="17650" y="17640"/>
                      <a:pt x="17650" y="17640"/>
                    </a:cubicBezTo>
                    <a:cubicBezTo>
                      <a:pt x="17406" y="18600"/>
                      <a:pt x="17406" y="18600"/>
                      <a:pt x="17406" y="18600"/>
                    </a:cubicBezTo>
                    <a:cubicBezTo>
                      <a:pt x="17406" y="19440"/>
                      <a:pt x="17406" y="19440"/>
                      <a:pt x="17406" y="19440"/>
                    </a:cubicBezTo>
                    <a:cubicBezTo>
                      <a:pt x="17162" y="19200"/>
                      <a:pt x="17162" y="19200"/>
                      <a:pt x="17162" y="19200"/>
                    </a:cubicBezTo>
                    <a:cubicBezTo>
                      <a:pt x="17162" y="19200"/>
                      <a:pt x="16857" y="19080"/>
                      <a:pt x="16857" y="18960"/>
                    </a:cubicBezTo>
                    <a:cubicBezTo>
                      <a:pt x="16796" y="18720"/>
                      <a:pt x="16613" y="18480"/>
                      <a:pt x="16491" y="18480"/>
                    </a:cubicBezTo>
                    <a:cubicBezTo>
                      <a:pt x="16369" y="18480"/>
                      <a:pt x="16247" y="18360"/>
                      <a:pt x="16063" y="18480"/>
                    </a:cubicBezTo>
                    <a:cubicBezTo>
                      <a:pt x="15819" y="18480"/>
                      <a:pt x="15514" y="18480"/>
                      <a:pt x="15392" y="18480"/>
                    </a:cubicBezTo>
                    <a:cubicBezTo>
                      <a:pt x="15270" y="18480"/>
                      <a:pt x="15026" y="19080"/>
                      <a:pt x="14843" y="19080"/>
                    </a:cubicBezTo>
                    <a:cubicBezTo>
                      <a:pt x="14660" y="19080"/>
                      <a:pt x="14782" y="18960"/>
                      <a:pt x="14599" y="18840"/>
                    </a:cubicBezTo>
                    <a:cubicBezTo>
                      <a:pt x="14416" y="18720"/>
                      <a:pt x="14416" y="18480"/>
                      <a:pt x="14355" y="18480"/>
                    </a:cubicBezTo>
                    <a:cubicBezTo>
                      <a:pt x="14111" y="18840"/>
                      <a:pt x="14172" y="18720"/>
                      <a:pt x="14050" y="18720"/>
                    </a:cubicBezTo>
                    <a:cubicBezTo>
                      <a:pt x="13989" y="18720"/>
                      <a:pt x="13867" y="19200"/>
                      <a:pt x="13867" y="19200"/>
                    </a:cubicBezTo>
                    <a:cubicBezTo>
                      <a:pt x="13867" y="19200"/>
                      <a:pt x="13684" y="19320"/>
                      <a:pt x="13684" y="19560"/>
                    </a:cubicBezTo>
                    <a:cubicBezTo>
                      <a:pt x="13684" y="19680"/>
                      <a:pt x="13318" y="18960"/>
                      <a:pt x="13135" y="18960"/>
                    </a:cubicBezTo>
                    <a:cubicBezTo>
                      <a:pt x="12769" y="18960"/>
                      <a:pt x="12769" y="18960"/>
                      <a:pt x="12769" y="18960"/>
                    </a:cubicBezTo>
                    <a:cubicBezTo>
                      <a:pt x="12586" y="18960"/>
                      <a:pt x="12280" y="19680"/>
                      <a:pt x="12280" y="19680"/>
                    </a:cubicBezTo>
                    <a:cubicBezTo>
                      <a:pt x="12158" y="19800"/>
                      <a:pt x="12158" y="19800"/>
                      <a:pt x="11975" y="19800"/>
                    </a:cubicBezTo>
                    <a:cubicBezTo>
                      <a:pt x="11853" y="19920"/>
                      <a:pt x="11731" y="19800"/>
                      <a:pt x="11670" y="20040"/>
                    </a:cubicBezTo>
                    <a:cubicBezTo>
                      <a:pt x="11670" y="20280"/>
                      <a:pt x="11487" y="20280"/>
                      <a:pt x="11365" y="20280"/>
                    </a:cubicBezTo>
                    <a:cubicBezTo>
                      <a:pt x="11304" y="20400"/>
                      <a:pt x="11243" y="21000"/>
                      <a:pt x="11243" y="21000"/>
                    </a:cubicBezTo>
                    <a:cubicBezTo>
                      <a:pt x="11243" y="21000"/>
                      <a:pt x="11060" y="21120"/>
                      <a:pt x="10877" y="21120"/>
                    </a:cubicBezTo>
                    <a:cubicBezTo>
                      <a:pt x="10877" y="21480"/>
                      <a:pt x="10877" y="21480"/>
                      <a:pt x="10877" y="21480"/>
                    </a:cubicBezTo>
                    <a:cubicBezTo>
                      <a:pt x="10877" y="21480"/>
                      <a:pt x="10755" y="21600"/>
                      <a:pt x="10694" y="21600"/>
                    </a:cubicBezTo>
                    <a:cubicBezTo>
                      <a:pt x="10633" y="21600"/>
                      <a:pt x="10755" y="21360"/>
                      <a:pt x="10694" y="21120"/>
                    </a:cubicBezTo>
                    <a:cubicBezTo>
                      <a:pt x="10633" y="20880"/>
                      <a:pt x="10328" y="20760"/>
                      <a:pt x="10267" y="20880"/>
                    </a:cubicBezTo>
                    <a:cubicBezTo>
                      <a:pt x="10206" y="21000"/>
                      <a:pt x="9901" y="20760"/>
                      <a:pt x="9779" y="20640"/>
                    </a:cubicBezTo>
                    <a:cubicBezTo>
                      <a:pt x="9657" y="20520"/>
                      <a:pt x="9779" y="20400"/>
                      <a:pt x="9779" y="20280"/>
                    </a:cubicBezTo>
                    <a:cubicBezTo>
                      <a:pt x="9779" y="20040"/>
                      <a:pt x="9657" y="20280"/>
                      <a:pt x="9657" y="20040"/>
                    </a:cubicBezTo>
                    <a:cubicBezTo>
                      <a:pt x="9657" y="19680"/>
                      <a:pt x="9596" y="19680"/>
                      <a:pt x="9474" y="19800"/>
                    </a:cubicBezTo>
                    <a:cubicBezTo>
                      <a:pt x="9352" y="19800"/>
                      <a:pt x="9291" y="19680"/>
                      <a:pt x="9230" y="19560"/>
                    </a:cubicBezTo>
                    <a:cubicBezTo>
                      <a:pt x="9169" y="19440"/>
                      <a:pt x="9047" y="18960"/>
                      <a:pt x="9047" y="18960"/>
                    </a:cubicBezTo>
                    <a:cubicBezTo>
                      <a:pt x="8924" y="19200"/>
                      <a:pt x="8924" y="19200"/>
                      <a:pt x="8924" y="19200"/>
                    </a:cubicBezTo>
                    <a:cubicBezTo>
                      <a:pt x="8924" y="19200"/>
                      <a:pt x="8497" y="19080"/>
                      <a:pt x="8314" y="18960"/>
                    </a:cubicBezTo>
                    <a:cubicBezTo>
                      <a:pt x="8131" y="18840"/>
                      <a:pt x="7765" y="18960"/>
                      <a:pt x="7765" y="18960"/>
                    </a:cubicBezTo>
                    <a:cubicBezTo>
                      <a:pt x="7765" y="18960"/>
                      <a:pt x="7704" y="18000"/>
                      <a:pt x="7704" y="17760"/>
                    </a:cubicBezTo>
                    <a:cubicBezTo>
                      <a:pt x="7704" y="17520"/>
                      <a:pt x="7582" y="17160"/>
                      <a:pt x="7582" y="17160"/>
                    </a:cubicBezTo>
                    <a:cubicBezTo>
                      <a:pt x="7521" y="17040"/>
                      <a:pt x="7521" y="17040"/>
                      <a:pt x="7521" y="17040"/>
                    </a:cubicBezTo>
                    <a:cubicBezTo>
                      <a:pt x="7582" y="16920"/>
                      <a:pt x="7643" y="16920"/>
                      <a:pt x="7704" y="16800"/>
                    </a:cubicBezTo>
                    <a:cubicBezTo>
                      <a:pt x="7704" y="16320"/>
                      <a:pt x="7643" y="16560"/>
                      <a:pt x="7826" y="16320"/>
                    </a:cubicBezTo>
                    <a:cubicBezTo>
                      <a:pt x="7826" y="16080"/>
                      <a:pt x="7826" y="16080"/>
                      <a:pt x="7826" y="16080"/>
                    </a:cubicBezTo>
                    <a:cubicBezTo>
                      <a:pt x="7704" y="15960"/>
                      <a:pt x="7399" y="15720"/>
                      <a:pt x="7338" y="15480"/>
                    </a:cubicBezTo>
                    <a:cubicBezTo>
                      <a:pt x="7338" y="15240"/>
                      <a:pt x="7399" y="14880"/>
                      <a:pt x="7399" y="14760"/>
                    </a:cubicBezTo>
                    <a:cubicBezTo>
                      <a:pt x="7399" y="14760"/>
                      <a:pt x="7338" y="14400"/>
                      <a:pt x="7338" y="14280"/>
                    </a:cubicBezTo>
                    <a:cubicBezTo>
                      <a:pt x="7338" y="14160"/>
                      <a:pt x="7643" y="13440"/>
                      <a:pt x="7704" y="13200"/>
                    </a:cubicBezTo>
                    <a:cubicBezTo>
                      <a:pt x="7582" y="13200"/>
                      <a:pt x="7582" y="13320"/>
                      <a:pt x="7521" y="13320"/>
                    </a:cubicBezTo>
                    <a:cubicBezTo>
                      <a:pt x="7521" y="13320"/>
                      <a:pt x="7399" y="13200"/>
                      <a:pt x="7399" y="13200"/>
                    </a:cubicBezTo>
                    <a:cubicBezTo>
                      <a:pt x="7338" y="13200"/>
                      <a:pt x="7399" y="13320"/>
                      <a:pt x="7399" y="13440"/>
                    </a:cubicBezTo>
                    <a:cubicBezTo>
                      <a:pt x="7216" y="13440"/>
                      <a:pt x="7155" y="13320"/>
                      <a:pt x="6972" y="13320"/>
                    </a:cubicBezTo>
                    <a:cubicBezTo>
                      <a:pt x="6972" y="13320"/>
                      <a:pt x="6911" y="13680"/>
                      <a:pt x="7033" y="13680"/>
                    </a:cubicBezTo>
                    <a:cubicBezTo>
                      <a:pt x="7033" y="13680"/>
                      <a:pt x="6972" y="13920"/>
                      <a:pt x="6972" y="13920"/>
                    </a:cubicBezTo>
                    <a:cubicBezTo>
                      <a:pt x="6850" y="13920"/>
                      <a:pt x="6850" y="13920"/>
                      <a:pt x="6728" y="13920"/>
                    </a:cubicBezTo>
                    <a:cubicBezTo>
                      <a:pt x="6728" y="14160"/>
                      <a:pt x="6728" y="14160"/>
                      <a:pt x="6728" y="14160"/>
                    </a:cubicBezTo>
                    <a:cubicBezTo>
                      <a:pt x="6667" y="14160"/>
                      <a:pt x="6606" y="14160"/>
                      <a:pt x="6545" y="14160"/>
                    </a:cubicBezTo>
                    <a:cubicBezTo>
                      <a:pt x="6484" y="14400"/>
                      <a:pt x="6484" y="14400"/>
                      <a:pt x="6484" y="14640"/>
                    </a:cubicBezTo>
                    <a:cubicBezTo>
                      <a:pt x="6423" y="14760"/>
                      <a:pt x="6484" y="14880"/>
                      <a:pt x="6423" y="14880"/>
                    </a:cubicBezTo>
                    <a:cubicBezTo>
                      <a:pt x="6240" y="15120"/>
                      <a:pt x="6362" y="14520"/>
                      <a:pt x="6362" y="14400"/>
                    </a:cubicBezTo>
                    <a:cubicBezTo>
                      <a:pt x="6362" y="14400"/>
                      <a:pt x="6179" y="14520"/>
                      <a:pt x="6240" y="14520"/>
                    </a:cubicBezTo>
                    <a:cubicBezTo>
                      <a:pt x="6179" y="14520"/>
                      <a:pt x="6118" y="14520"/>
                      <a:pt x="6118" y="14640"/>
                    </a:cubicBezTo>
                    <a:cubicBezTo>
                      <a:pt x="6057" y="14640"/>
                      <a:pt x="6118" y="14880"/>
                      <a:pt x="6057" y="15000"/>
                    </a:cubicBezTo>
                    <a:cubicBezTo>
                      <a:pt x="6057" y="15120"/>
                      <a:pt x="6057" y="15120"/>
                      <a:pt x="6057" y="15120"/>
                    </a:cubicBezTo>
                    <a:cubicBezTo>
                      <a:pt x="5935" y="15000"/>
                      <a:pt x="5874" y="15000"/>
                      <a:pt x="5752" y="15000"/>
                    </a:cubicBezTo>
                    <a:cubicBezTo>
                      <a:pt x="5630" y="15000"/>
                      <a:pt x="5447" y="15120"/>
                      <a:pt x="5324" y="15120"/>
                    </a:cubicBezTo>
                    <a:cubicBezTo>
                      <a:pt x="5202" y="15120"/>
                      <a:pt x="4775" y="15600"/>
                      <a:pt x="4775" y="15600"/>
                    </a:cubicBezTo>
                    <a:cubicBezTo>
                      <a:pt x="4714" y="20520"/>
                      <a:pt x="4714" y="20520"/>
                      <a:pt x="4714" y="20520"/>
                    </a:cubicBezTo>
                    <a:cubicBezTo>
                      <a:pt x="4714" y="20520"/>
                      <a:pt x="4348" y="20640"/>
                      <a:pt x="4226" y="20520"/>
                    </a:cubicBezTo>
                    <a:cubicBezTo>
                      <a:pt x="4165" y="20400"/>
                      <a:pt x="4043" y="19320"/>
                      <a:pt x="3494" y="19440"/>
                    </a:cubicBezTo>
                    <a:cubicBezTo>
                      <a:pt x="3311" y="19440"/>
                      <a:pt x="2945" y="19320"/>
                      <a:pt x="2945" y="20040"/>
                    </a:cubicBezTo>
                    <a:cubicBezTo>
                      <a:pt x="2945" y="20400"/>
                      <a:pt x="2823" y="20400"/>
                      <a:pt x="2823" y="20400"/>
                    </a:cubicBezTo>
                    <a:cubicBezTo>
                      <a:pt x="2762" y="20400"/>
                      <a:pt x="2762" y="20400"/>
                      <a:pt x="2762" y="20400"/>
                    </a:cubicBezTo>
                    <a:cubicBezTo>
                      <a:pt x="2823" y="19800"/>
                      <a:pt x="2884" y="19440"/>
                      <a:pt x="3006" y="18960"/>
                    </a:cubicBezTo>
                    <a:cubicBezTo>
                      <a:pt x="2945" y="18960"/>
                      <a:pt x="2640" y="18840"/>
                      <a:pt x="2579" y="18840"/>
                    </a:cubicBezTo>
                    <a:cubicBezTo>
                      <a:pt x="2396" y="18600"/>
                      <a:pt x="2640" y="18360"/>
                      <a:pt x="2274" y="18480"/>
                    </a:cubicBezTo>
                    <a:cubicBezTo>
                      <a:pt x="2213" y="18240"/>
                      <a:pt x="2274" y="18240"/>
                      <a:pt x="2274" y="18120"/>
                    </a:cubicBezTo>
                    <a:cubicBezTo>
                      <a:pt x="2213" y="18000"/>
                      <a:pt x="2213" y="18000"/>
                      <a:pt x="2213" y="18000"/>
                    </a:cubicBezTo>
                    <a:cubicBezTo>
                      <a:pt x="2091" y="17520"/>
                      <a:pt x="1969" y="17160"/>
                      <a:pt x="1663" y="17040"/>
                    </a:cubicBezTo>
                    <a:cubicBezTo>
                      <a:pt x="1663" y="17040"/>
                      <a:pt x="1724" y="16680"/>
                      <a:pt x="1786" y="16680"/>
                    </a:cubicBezTo>
                    <a:cubicBezTo>
                      <a:pt x="1969" y="16800"/>
                      <a:pt x="2152" y="16800"/>
                      <a:pt x="2396" y="16800"/>
                    </a:cubicBezTo>
                    <a:cubicBezTo>
                      <a:pt x="2396" y="16560"/>
                      <a:pt x="2396" y="16560"/>
                      <a:pt x="2396" y="16560"/>
                    </a:cubicBezTo>
                    <a:cubicBezTo>
                      <a:pt x="2335" y="16440"/>
                      <a:pt x="2213" y="16560"/>
                      <a:pt x="2152" y="16560"/>
                    </a:cubicBezTo>
                    <a:cubicBezTo>
                      <a:pt x="2152" y="16440"/>
                      <a:pt x="2030" y="16080"/>
                      <a:pt x="2030" y="16080"/>
                    </a:cubicBezTo>
                    <a:cubicBezTo>
                      <a:pt x="2030" y="15840"/>
                      <a:pt x="2091" y="15960"/>
                      <a:pt x="2091" y="15840"/>
                    </a:cubicBezTo>
                    <a:cubicBezTo>
                      <a:pt x="2091" y="15840"/>
                      <a:pt x="2213" y="15960"/>
                      <a:pt x="2213" y="15960"/>
                    </a:cubicBezTo>
                    <a:cubicBezTo>
                      <a:pt x="2335" y="15960"/>
                      <a:pt x="2396" y="15840"/>
                      <a:pt x="2457" y="15840"/>
                    </a:cubicBezTo>
                    <a:cubicBezTo>
                      <a:pt x="2518" y="15720"/>
                      <a:pt x="2518" y="15840"/>
                      <a:pt x="2640" y="15840"/>
                    </a:cubicBezTo>
                    <a:cubicBezTo>
                      <a:pt x="2579" y="15600"/>
                      <a:pt x="2640" y="15360"/>
                      <a:pt x="2640" y="15240"/>
                    </a:cubicBezTo>
                    <a:cubicBezTo>
                      <a:pt x="2701" y="15240"/>
                      <a:pt x="2762" y="15240"/>
                      <a:pt x="2823" y="15240"/>
                    </a:cubicBezTo>
                    <a:cubicBezTo>
                      <a:pt x="2884" y="15240"/>
                      <a:pt x="2945" y="15480"/>
                      <a:pt x="3006" y="15600"/>
                    </a:cubicBezTo>
                    <a:cubicBezTo>
                      <a:pt x="3067" y="15600"/>
                      <a:pt x="3311" y="15720"/>
                      <a:pt x="3433" y="15720"/>
                    </a:cubicBezTo>
                    <a:cubicBezTo>
                      <a:pt x="3372" y="15840"/>
                      <a:pt x="3311" y="15960"/>
                      <a:pt x="3311" y="16080"/>
                    </a:cubicBezTo>
                    <a:cubicBezTo>
                      <a:pt x="3372" y="16080"/>
                      <a:pt x="3494" y="15840"/>
                      <a:pt x="3555" y="15840"/>
                    </a:cubicBezTo>
                    <a:cubicBezTo>
                      <a:pt x="3616" y="15840"/>
                      <a:pt x="3616" y="15960"/>
                      <a:pt x="3677" y="15960"/>
                    </a:cubicBezTo>
                    <a:cubicBezTo>
                      <a:pt x="3738" y="15960"/>
                      <a:pt x="3738" y="15840"/>
                      <a:pt x="3799" y="15840"/>
                    </a:cubicBezTo>
                    <a:cubicBezTo>
                      <a:pt x="3860" y="15480"/>
                      <a:pt x="3799" y="15360"/>
                      <a:pt x="3860" y="15000"/>
                    </a:cubicBezTo>
                    <a:cubicBezTo>
                      <a:pt x="3860" y="15000"/>
                      <a:pt x="3738" y="15000"/>
                      <a:pt x="3738" y="14880"/>
                    </a:cubicBezTo>
                    <a:cubicBezTo>
                      <a:pt x="3738" y="14880"/>
                      <a:pt x="3738" y="14760"/>
                      <a:pt x="3677" y="14640"/>
                    </a:cubicBezTo>
                    <a:cubicBezTo>
                      <a:pt x="3677" y="14640"/>
                      <a:pt x="3616" y="14640"/>
                      <a:pt x="3555" y="14640"/>
                    </a:cubicBezTo>
                    <a:cubicBezTo>
                      <a:pt x="3555" y="14400"/>
                      <a:pt x="3555" y="13920"/>
                      <a:pt x="3494" y="13680"/>
                    </a:cubicBezTo>
                    <a:cubicBezTo>
                      <a:pt x="3433" y="13560"/>
                      <a:pt x="3372" y="13680"/>
                      <a:pt x="3250" y="13680"/>
                    </a:cubicBezTo>
                    <a:cubicBezTo>
                      <a:pt x="3250" y="13560"/>
                      <a:pt x="3189" y="13320"/>
                      <a:pt x="3189" y="13200"/>
                    </a:cubicBezTo>
                    <a:cubicBezTo>
                      <a:pt x="3128" y="13200"/>
                      <a:pt x="3128" y="13200"/>
                      <a:pt x="3067" y="13200"/>
                    </a:cubicBezTo>
                    <a:cubicBezTo>
                      <a:pt x="3067" y="13200"/>
                      <a:pt x="2884" y="12720"/>
                      <a:pt x="2884" y="12720"/>
                    </a:cubicBezTo>
                    <a:cubicBezTo>
                      <a:pt x="2823" y="12720"/>
                      <a:pt x="2823" y="12840"/>
                      <a:pt x="2762" y="12840"/>
                    </a:cubicBezTo>
                    <a:cubicBezTo>
                      <a:pt x="2701" y="12720"/>
                      <a:pt x="2701" y="12720"/>
                      <a:pt x="2701" y="12720"/>
                    </a:cubicBezTo>
                    <a:cubicBezTo>
                      <a:pt x="2579" y="12720"/>
                      <a:pt x="2518" y="12600"/>
                      <a:pt x="2335" y="12720"/>
                    </a:cubicBezTo>
                    <a:cubicBezTo>
                      <a:pt x="2335" y="12600"/>
                      <a:pt x="2335" y="12480"/>
                      <a:pt x="2335" y="12360"/>
                    </a:cubicBezTo>
                    <a:cubicBezTo>
                      <a:pt x="2274" y="12360"/>
                      <a:pt x="2213" y="12120"/>
                      <a:pt x="2152" y="12120"/>
                    </a:cubicBezTo>
                    <a:cubicBezTo>
                      <a:pt x="2091" y="12120"/>
                      <a:pt x="2030" y="12120"/>
                      <a:pt x="2030" y="12120"/>
                    </a:cubicBezTo>
                    <a:cubicBezTo>
                      <a:pt x="2030" y="12120"/>
                      <a:pt x="1908" y="12240"/>
                      <a:pt x="1908" y="12240"/>
                    </a:cubicBezTo>
                    <a:cubicBezTo>
                      <a:pt x="1908" y="12240"/>
                      <a:pt x="1969" y="12480"/>
                      <a:pt x="1908" y="12480"/>
                    </a:cubicBezTo>
                    <a:cubicBezTo>
                      <a:pt x="1847" y="12720"/>
                      <a:pt x="1724" y="12720"/>
                      <a:pt x="1663" y="12840"/>
                    </a:cubicBezTo>
                    <a:cubicBezTo>
                      <a:pt x="1602" y="12840"/>
                      <a:pt x="1602" y="13080"/>
                      <a:pt x="1541" y="13080"/>
                    </a:cubicBezTo>
                    <a:cubicBezTo>
                      <a:pt x="1480" y="13080"/>
                      <a:pt x="1358" y="12960"/>
                      <a:pt x="1236" y="13080"/>
                    </a:cubicBezTo>
                    <a:cubicBezTo>
                      <a:pt x="1175" y="13080"/>
                      <a:pt x="1175" y="13320"/>
                      <a:pt x="1114" y="13440"/>
                    </a:cubicBezTo>
                    <a:cubicBezTo>
                      <a:pt x="992" y="13560"/>
                      <a:pt x="931" y="13320"/>
                      <a:pt x="870" y="13440"/>
                    </a:cubicBezTo>
                    <a:cubicBezTo>
                      <a:pt x="870" y="13440"/>
                      <a:pt x="748" y="12960"/>
                      <a:pt x="809" y="12840"/>
                    </a:cubicBezTo>
                    <a:cubicBezTo>
                      <a:pt x="870" y="12720"/>
                      <a:pt x="809" y="12360"/>
                      <a:pt x="809" y="12360"/>
                    </a:cubicBezTo>
                    <a:cubicBezTo>
                      <a:pt x="565" y="11400"/>
                      <a:pt x="565" y="11400"/>
                      <a:pt x="565" y="11400"/>
                    </a:cubicBezTo>
                    <a:cubicBezTo>
                      <a:pt x="565" y="11400"/>
                      <a:pt x="321" y="11640"/>
                      <a:pt x="321" y="11400"/>
                    </a:cubicBezTo>
                    <a:cubicBezTo>
                      <a:pt x="260" y="11160"/>
                      <a:pt x="382" y="10680"/>
                      <a:pt x="199" y="10560"/>
                    </a:cubicBezTo>
                    <a:cubicBezTo>
                      <a:pt x="77" y="10440"/>
                      <a:pt x="-45" y="10200"/>
                      <a:pt x="16" y="10080"/>
                    </a:cubicBezTo>
                    <a:cubicBezTo>
                      <a:pt x="138" y="9840"/>
                      <a:pt x="260" y="9360"/>
                      <a:pt x="260" y="9360"/>
                    </a:cubicBezTo>
                    <a:cubicBezTo>
                      <a:pt x="260" y="9360"/>
                      <a:pt x="382" y="9240"/>
                      <a:pt x="382" y="9000"/>
                    </a:cubicBezTo>
                    <a:cubicBezTo>
                      <a:pt x="321" y="8760"/>
                      <a:pt x="199" y="8640"/>
                      <a:pt x="199" y="8640"/>
                    </a:cubicBezTo>
                    <a:cubicBezTo>
                      <a:pt x="199" y="8640"/>
                      <a:pt x="443" y="8160"/>
                      <a:pt x="382" y="7680"/>
                    </a:cubicBezTo>
                    <a:cubicBezTo>
                      <a:pt x="321" y="7560"/>
                      <a:pt x="565" y="7680"/>
                      <a:pt x="626" y="7440"/>
                    </a:cubicBezTo>
                    <a:cubicBezTo>
                      <a:pt x="626" y="7200"/>
                      <a:pt x="809" y="6840"/>
                      <a:pt x="870" y="7080"/>
                    </a:cubicBezTo>
                    <a:cubicBezTo>
                      <a:pt x="931" y="7320"/>
                      <a:pt x="1053" y="7800"/>
                      <a:pt x="1053" y="7800"/>
                    </a:cubicBezTo>
                    <a:cubicBezTo>
                      <a:pt x="1419" y="7440"/>
                      <a:pt x="1419" y="7440"/>
                      <a:pt x="1419" y="7440"/>
                    </a:cubicBezTo>
                    <a:cubicBezTo>
                      <a:pt x="1419" y="7440"/>
                      <a:pt x="1114" y="7080"/>
                      <a:pt x="1175" y="6840"/>
                    </a:cubicBezTo>
                    <a:cubicBezTo>
                      <a:pt x="1175" y="6600"/>
                      <a:pt x="1175" y="6120"/>
                      <a:pt x="1297" y="6120"/>
                    </a:cubicBezTo>
                    <a:cubicBezTo>
                      <a:pt x="1419" y="6120"/>
                      <a:pt x="1419" y="5640"/>
                      <a:pt x="1541" y="5760"/>
                    </a:cubicBezTo>
                    <a:cubicBezTo>
                      <a:pt x="1663" y="5880"/>
                      <a:pt x="1908" y="5760"/>
                      <a:pt x="1908" y="5760"/>
                    </a:cubicBezTo>
                    <a:cubicBezTo>
                      <a:pt x="1908" y="5760"/>
                      <a:pt x="2274" y="5160"/>
                      <a:pt x="2335" y="4920"/>
                    </a:cubicBezTo>
                    <a:cubicBezTo>
                      <a:pt x="2396" y="4680"/>
                      <a:pt x="2274" y="4560"/>
                      <a:pt x="2274" y="4560"/>
                    </a:cubicBezTo>
                    <a:cubicBezTo>
                      <a:pt x="2701" y="4440"/>
                      <a:pt x="2701" y="4440"/>
                      <a:pt x="2701" y="4440"/>
                    </a:cubicBezTo>
                    <a:cubicBezTo>
                      <a:pt x="2701" y="4680"/>
                      <a:pt x="2701" y="4680"/>
                      <a:pt x="2701" y="4680"/>
                    </a:cubicBezTo>
                    <a:cubicBezTo>
                      <a:pt x="3006" y="4680"/>
                      <a:pt x="3006" y="4680"/>
                      <a:pt x="3006" y="4680"/>
                    </a:cubicBezTo>
                    <a:cubicBezTo>
                      <a:pt x="3006" y="4680"/>
                      <a:pt x="2884" y="4440"/>
                      <a:pt x="3006" y="4440"/>
                    </a:cubicBezTo>
                    <a:cubicBezTo>
                      <a:pt x="3067" y="4440"/>
                      <a:pt x="3189" y="4440"/>
                      <a:pt x="3250" y="4680"/>
                    </a:cubicBezTo>
                    <a:cubicBezTo>
                      <a:pt x="3311" y="4920"/>
                      <a:pt x="3311" y="5160"/>
                      <a:pt x="3311" y="5160"/>
                    </a:cubicBezTo>
                    <a:cubicBezTo>
                      <a:pt x="3311" y="5160"/>
                      <a:pt x="3494" y="5160"/>
                      <a:pt x="3616" y="5280"/>
                    </a:cubicBezTo>
                    <a:cubicBezTo>
                      <a:pt x="3738" y="5400"/>
                      <a:pt x="3799" y="5520"/>
                      <a:pt x="3921" y="5760"/>
                    </a:cubicBezTo>
                    <a:cubicBezTo>
                      <a:pt x="3982" y="6000"/>
                      <a:pt x="3982" y="6240"/>
                      <a:pt x="4104" y="6240"/>
                    </a:cubicBezTo>
                    <a:cubicBezTo>
                      <a:pt x="4226" y="6240"/>
                      <a:pt x="4348" y="6120"/>
                      <a:pt x="4409" y="6360"/>
                    </a:cubicBezTo>
                    <a:cubicBezTo>
                      <a:pt x="4470" y="6600"/>
                      <a:pt x="4287" y="6960"/>
                      <a:pt x="4287" y="6960"/>
                    </a:cubicBezTo>
                    <a:cubicBezTo>
                      <a:pt x="4592" y="7080"/>
                      <a:pt x="4592" y="7080"/>
                      <a:pt x="4592" y="7080"/>
                    </a:cubicBezTo>
                    <a:cubicBezTo>
                      <a:pt x="4592" y="7080"/>
                      <a:pt x="4592" y="6360"/>
                      <a:pt x="4653" y="6360"/>
                    </a:cubicBezTo>
                    <a:cubicBezTo>
                      <a:pt x="4714" y="6360"/>
                      <a:pt x="4714" y="6120"/>
                      <a:pt x="4897" y="6240"/>
                    </a:cubicBezTo>
                    <a:cubicBezTo>
                      <a:pt x="5141" y="6480"/>
                      <a:pt x="5263" y="6720"/>
                      <a:pt x="5386" y="6480"/>
                    </a:cubicBezTo>
                    <a:cubicBezTo>
                      <a:pt x="5508" y="6360"/>
                      <a:pt x="5630" y="6120"/>
                      <a:pt x="5813" y="6000"/>
                    </a:cubicBezTo>
                    <a:cubicBezTo>
                      <a:pt x="5996" y="5880"/>
                      <a:pt x="5996" y="6360"/>
                      <a:pt x="6118" y="6360"/>
                    </a:cubicBezTo>
                    <a:cubicBezTo>
                      <a:pt x="6240" y="6240"/>
                      <a:pt x="6179" y="6000"/>
                      <a:pt x="6301" y="6240"/>
                    </a:cubicBezTo>
                    <a:cubicBezTo>
                      <a:pt x="6423" y="6360"/>
                      <a:pt x="6606" y="6960"/>
                      <a:pt x="6606" y="6960"/>
                    </a:cubicBezTo>
                    <a:cubicBezTo>
                      <a:pt x="6911" y="7200"/>
                      <a:pt x="6911" y="7200"/>
                      <a:pt x="6911" y="7200"/>
                    </a:cubicBezTo>
                    <a:cubicBezTo>
                      <a:pt x="7155" y="7200"/>
                      <a:pt x="7155" y="7200"/>
                      <a:pt x="7155" y="7200"/>
                    </a:cubicBezTo>
                    <a:cubicBezTo>
                      <a:pt x="7155" y="7200"/>
                      <a:pt x="7399" y="6960"/>
                      <a:pt x="7399" y="6480"/>
                    </a:cubicBezTo>
                    <a:cubicBezTo>
                      <a:pt x="7216" y="6240"/>
                      <a:pt x="7033" y="6120"/>
                      <a:pt x="7033" y="6120"/>
                    </a:cubicBezTo>
                    <a:cubicBezTo>
                      <a:pt x="6850" y="5760"/>
                      <a:pt x="6850" y="5760"/>
                      <a:pt x="6850" y="5760"/>
                    </a:cubicBezTo>
                    <a:cubicBezTo>
                      <a:pt x="7033" y="5040"/>
                      <a:pt x="7033" y="5040"/>
                      <a:pt x="7033" y="5040"/>
                    </a:cubicBezTo>
                    <a:cubicBezTo>
                      <a:pt x="7033" y="4680"/>
                      <a:pt x="7033" y="4680"/>
                      <a:pt x="7033" y="4680"/>
                    </a:cubicBezTo>
                    <a:cubicBezTo>
                      <a:pt x="6789" y="4080"/>
                      <a:pt x="6789" y="4080"/>
                      <a:pt x="6789" y="4080"/>
                    </a:cubicBezTo>
                    <a:cubicBezTo>
                      <a:pt x="6789" y="3600"/>
                      <a:pt x="6789" y="3600"/>
                      <a:pt x="6789" y="3600"/>
                    </a:cubicBezTo>
                    <a:cubicBezTo>
                      <a:pt x="6850" y="3120"/>
                      <a:pt x="6850" y="3120"/>
                      <a:pt x="6850" y="3120"/>
                    </a:cubicBezTo>
                    <a:cubicBezTo>
                      <a:pt x="6850" y="2520"/>
                      <a:pt x="6850" y="2520"/>
                      <a:pt x="6850" y="2520"/>
                    </a:cubicBezTo>
                    <a:cubicBezTo>
                      <a:pt x="7155" y="2040"/>
                      <a:pt x="7155" y="2040"/>
                      <a:pt x="7155" y="2040"/>
                    </a:cubicBezTo>
                    <a:cubicBezTo>
                      <a:pt x="7155" y="1560"/>
                      <a:pt x="7155" y="1560"/>
                      <a:pt x="7155" y="1560"/>
                    </a:cubicBezTo>
                    <a:cubicBezTo>
                      <a:pt x="7094" y="1200"/>
                      <a:pt x="7094" y="1200"/>
                      <a:pt x="7094" y="1200"/>
                    </a:cubicBezTo>
                    <a:cubicBezTo>
                      <a:pt x="7338" y="960"/>
                      <a:pt x="7338" y="960"/>
                      <a:pt x="7338" y="960"/>
                    </a:cubicBezTo>
                    <a:cubicBezTo>
                      <a:pt x="7582" y="1200"/>
                      <a:pt x="7582" y="1200"/>
                      <a:pt x="7582" y="1200"/>
                    </a:cubicBezTo>
                    <a:cubicBezTo>
                      <a:pt x="7948" y="1200"/>
                      <a:pt x="7948" y="1200"/>
                      <a:pt x="7948" y="1200"/>
                    </a:cubicBezTo>
                    <a:cubicBezTo>
                      <a:pt x="8131" y="1440"/>
                      <a:pt x="8131" y="1440"/>
                      <a:pt x="8131" y="1440"/>
                    </a:cubicBezTo>
                    <a:cubicBezTo>
                      <a:pt x="8619" y="1320"/>
                      <a:pt x="8619" y="1320"/>
                      <a:pt x="8619" y="1320"/>
                    </a:cubicBezTo>
                    <a:cubicBezTo>
                      <a:pt x="8986" y="1080"/>
                      <a:pt x="8986" y="1080"/>
                      <a:pt x="8986" y="1080"/>
                    </a:cubicBezTo>
                    <a:cubicBezTo>
                      <a:pt x="9535" y="1080"/>
                      <a:pt x="9535" y="1080"/>
                      <a:pt x="9535" y="1080"/>
                    </a:cubicBezTo>
                    <a:cubicBezTo>
                      <a:pt x="10023" y="840"/>
                      <a:pt x="10023" y="840"/>
                      <a:pt x="10023" y="840"/>
                    </a:cubicBezTo>
                    <a:cubicBezTo>
                      <a:pt x="10206" y="840"/>
                      <a:pt x="10206" y="840"/>
                      <a:pt x="10206" y="840"/>
                    </a:cubicBezTo>
                    <a:cubicBezTo>
                      <a:pt x="10694" y="240"/>
                      <a:pt x="10694" y="240"/>
                      <a:pt x="10694" y="240"/>
                    </a:cubicBezTo>
                    <a:cubicBezTo>
                      <a:pt x="11060" y="0"/>
                      <a:pt x="11060" y="0"/>
                      <a:pt x="11060" y="0"/>
                    </a:cubicBezTo>
                    <a:cubicBezTo>
                      <a:pt x="11304" y="0"/>
                      <a:pt x="11304" y="0"/>
                      <a:pt x="11304" y="0"/>
                    </a:cubicBezTo>
                    <a:cubicBezTo>
                      <a:pt x="11426" y="240"/>
                      <a:pt x="11426" y="240"/>
                      <a:pt x="11426" y="240"/>
                    </a:cubicBezTo>
                    <a:cubicBezTo>
                      <a:pt x="11609" y="360"/>
                      <a:pt x="11609" y="360"/>
                      <a:pt x="11609" y="360"/>
                    </a:cubicBezTo>
                    <a:cubicBezTo>
                      <a:pt x="11609" y="720"/>
                      <a:pt x="11609" y="720"/>
                      <a:pt x="11609" y="720"/>
                    </a:cubicBezTo>
                    <a:cubicBezTo>
                      <a:pt x="11548" y="1200"/>
                      <a:pt x="11548" y="1200"/>
                      <a:pt x="11548" y="1200"/>
                    </a:cubicBezTo>
                    <a:cubicBezTo>
                      <a:pt x="11731" y="1200"/>
                      <a:pt x="11731" y="1200"/>
                      <a:pt x="11731" y="1200"/>
                    </a:cubicBezTo>
                    <a:cubicBezTo>
                      <a:pt x="11975" y="1800"/>
                      <a:pt x="11975" y="1800"/>
                      <a:pt x="11975" y="1800"/>
                    </a:cubicBezTo>
                    <a:cubicBezTo>
                      <a:pt x="12158" y="1560"/>
                      <a:pt x="12158" y="1560"/>
                      <a:pt x="12158" y="1560"/>
                    </a:cubicBezTo>
                    <a:cubicBezTo>
                      <a:pt x="12402" y="1080"/>
                      <a:pt x="12402" y="1080"/>
                      <a:pt x="12402" y="1080"/>
                    </a:cubicBezTo>
                    <a:cubicBezTo>
                      <a:pt x="12769" y="1440"/>
                      <a:pt x="12769" y="1440"/>
                      <a:pt x="12769" y="1440"/>
                    </a:cubicBezTo>
                    <a:cubicBezTo>
                      <a:pt x="12830" y="1680"/>
                      <a:pt x="12830" y="1680"/>
                      <a:pt x="12830" y="1680"/>
                    </a:cubicBezTo>
                    <a:cubicBezTo>
                      <a:pt x="13013" y="1440"/>
                      <a:pt x="13013" y="1440"/>
                      <a:pt x="13013" y="1440"/>
                    </a:cubicBezTo>
                    <a:cubicBezTo>
                      <a:pt x="13013" y="1440"/>
                      <a:pt x="13135" y="1320"/>
                      <a:pt x="13196" y="1680"/>
                    </a:cubicBezTo>
                    <a:cubicBezTo>
                      <a:pt x="13257" y="2040"/>
                      <a:pt x="13196" y="2040"/>
                      <a:pt x="13196" y="2040"/>
                    </a:cubicBezTo>
                    <a:cubicBezTo>
                      <a:pt x="13684" y="2160"/>
                      <a:pt x="13684" y="2160"/>
                      <a:pt x="13684" y="2160"/>
                    </a:cubicBezTo>
                    <a:cubicBezTo>
                      <a:pt x="14111" y="1800"/>
                      <a:pt x="14111" y="1800"/>
                      <a:pt x="14111" y="1800"/>
                    </a:cubicBezTo>
                    <a:cubicBezTo>
                      <a:pt x="14599" y="1320"/>
                      <a:pt x="14599" y="1320"/>
                      <a:pt x="14599" y="1320"/>
                    </a:cubicBezTo>
                    <a:cubicBezTo>
                      <a:pt x="15026" y="960"/>
                      <a:pt x="15026" y="960"/>
                      <a:pt x="15026" y="960"/>
                    </a:cubicBezTo>
                    <a:cubicBezTo>
                      <a:pt x="15453" y="840"/>
                      <a:pt x="15453" y="840"/>
                      <a:pt x="15453" y="840"/>
                    </a:cubicBezTo>
                    <a:cubicBezTo>
                      <a:pt x="15514" y="960"/>
                      <a:pt x="15514" y="960"/>
                      <a:pt x="15514" y="960"/>
                    </a:cubicBezTo>
                    <a:cubicBezTo>
                      <a:pt x="15514" y="1560"/>
                      <a:pt x="15514" y="1560"/>
                      <a:pt x="15514" y="1560"/>
                    </a:cubicBezTo>
                    <a:cubicBezTo>
                      <a:pt x="15880" y="2640"/>
                      <a:pt x="15880" y="2640"/>
                      <a:pt x="15880" y="2640"/>
                    </a:cubicBezTo>
                    <a:cubicBezTo>
                      <a:pt x="16247" y="4440"/>
                      <a:pt x="16247" y="4440"/>
                      <a:pt x="16247" y="4440"/>
                    </a:cubicBezTo>
                    <a:cubicBezTo>
                      <a:pt x="16552" y="5640"/>
                      <a:pt x="16552" y="5640"/>
                      <a:pt x="16552" y="5640"/>
                    </a:cubicBezTo>
                    <a:cubicBezTo>
                      <a:pt x="16552" y="5640"/>
                      <a:pt x="16735" y="6360"/>
                      <a:pt x="16918" y="6360"/>
                    </a:cubicBezTo>
                    <a:cubicBezTo>
                      <a:pt x="17040" y="6360"/>
                      <a:pt x="17406" y="6120"/>
                      <a:pt x="17406" y="6120"/>
                    </a:cubicBezTo>
                    <a:cubicBezTo>
                      <a:pt x="17955" y="6120"/>
                      <a:pt x="17955" y="6120"/>
                      <a:pt x="17955" y="6120"/>
                    </a:cubicBezTo>
                    <a:cubicBezTo>
                      <a:pt x="18138" y="6120"/>
                      <a:pt x="18443" y="6960"/>
                      <a:pt x="18443" y="6960"/>
                    </a:cubicBezTo>
                    <a:cubicBezTo>
                      <a:pt x="18565" y="7680"/>
                      <a:pt x="18565" y="7680"/>
                      <a:pt x="18565" y="7680"/>
                    </a:cubicBezTo>
                    <a:cubicBezTo>
                      <a:pt x="18687" y="8400"/>
                      <a:pt x="18687" y="8400"/>
                      <a:pt x="18687" y="8400"/>
                    </a:cubicBezTo>
                    <a:cubicBezTo>
                      <a:pt x="18748" y="8760"/>
                      <a:pt x="18748" y="8760"/>
                      <a:pt x="18748" y="8760"/>
                    </a:cubicBezTo>
                    <a:cubicBezTo>
                      <a:pt x="19053" y="9000"/>
                      <a:pt x="19053" y="9000"/>
                      <a:pt x="19053" y="9000"/>
                    </a:cubicBezTo>
                    <a:cubicBezTo>
                      <a:pt x="19419" y="8880"/>
                      <a:pt x="19419" y="8880"/>
                      <a:pt x="19419" y="8880"/>
                    </a:cubicBezTo>
                    <a:cubicBezTo>
                      <a:pt x="20091" y="8280"/>
                      <a:pt x="20091" y="8280"/>
                      <a:pt x="20091" y="8280"/>
                    </a:cubicBezTo>
                    <a:cubicBezTo>
                      <a:pt x="20457" y="8160"/>
                      <a:pt x="20457" y="8160"/>
                      <a:pt x="20457" y="8160"/>
                    </a:cubicBezTo>
                    <a:cubicBezTo>
                      <a:pt x="20762" y="8160"/>
                      <a:pt x="20762" y="8160"/>
                      <a:pt x="20762" y="8160"/>
                    </a:cubicBezTo>
                    <a:cubicBezTo>
                      <a:pt x="20884" y="8640"/>
                      <a:pt x="20884" y="8640"/>
                      <a:pt x="20884" y="8640"/>
                    </a:cubicBezTo>
                    <a:cubicBezTo>
                      <a:pt x="21067" y="9120"/>
                      <a:pt x="21067" y="9120"/>
                      <a:pt x="21067" y="9120"/>
                    </a:cubicBezTo>
                    <a:cubicBezTo>
                      <a:pt x="21189" y="9360"/>
                      <a:pt x="21189" y="9360"/>
                      <a:pt x="21189" y="9360"/>
                    </a:cubicBezTo>
                    <a:cubicBezTo>
                      <a:pt x="21555" y="9480"/>
                      <a:pt x="21555" y="9480"/>
                      <a:pt x="21555" y="9480"/>
                    </a:cubicBezTo>
                    <a:lnTo>
                      <a:pt x="21555" y="9600"/>
                    </a:lnTo>
                    <a:close/>
                    <a:moveTo>
                      <a:pt x="3250" y="16080"/>
                    </a:moveTo>
                    <a:cubicBezTo>
                      <a:pt x="3311" y="16080"/>
                      <a:pt x="3128" y="16560"/>
                      <a:pt x="3128" y="16680"/>
                    </a:cubicBezTo>
                    <a:cubicBezTo>
                      <a:pt x="2884" y="17160"/>
                      <a:pt x="2945" y="16920"/>
                      <a:pt x="2701" y="16680"/>
                    </a:cubicBezTo>
                    <a:cubicBezTo>
                      <a:pt x="3067" y="16680"/>
                      <a:pt x="3006" y="16440"/>
                      <a:pt x="3250" y="16080"/>
                    </a:cubicBezTo>
                    <a:close/>
                    <a:moveTo>
                      <a:pt x="7155" y="13920"/>
                    </a:moveTo>
                    <a:cubicBezTo>
                      <a:pt x="7155" y="14040"/>
                      <a:pt x="7155" y="14040"/>
                      <a:pt x="7155" y="14040"/>
                    </a:cubicBezTo>
                    <a:cubicBezTo>
                      <a:pt x="7338" y="14040"/>
                      <a:pt x="7277" y="13920"/>
                      <a:pt x="7155" y="13920"/>
                    </a:cubicBezTo>
                    <a:close/>
                    <a:moveTo>
                      <a:pt x="17223" y="11760"/>
                    </a:moveTo>
                    <a:cubicBezTo>
                      <a:pt x="17223" y="11760"/>
                      <a:pt x="17284" y="12120"/>
                      <a:pt x="17284" y="12120"/>
                    </a:cubicBezTo>
                    <a:cubicBezTo>
                      <a:pt x="17284" y="12240"/>
                      <a:pt x="17162" y="12240"/>
                      <a:pt x="17101" y="12240"/>
                    </a:cubicBezTo>
                    <a:cubicBezTo>
                      <a:pt x="17101" y="12360"/>
                      <a:pt x="17101" y="12480"/>
                      <a:pt x="17101" y="12600"/>
                    </a:cubicBezTo>
                    <a:cubicBezTo>
                      <a:pt x="16979" y="12600"/>
                      <a:pt x="16918" y="12720"/>
                      <a:pt x="16796" y="12720"/>
                    </a:cubicBezTo>
                    <a:cubicBezTo>
                      <a:pt x="16796" y="12720"/>
                      <a:pt x="16796" y="12960"/>
                      <a:pt x="16796" y="12960"/>
                    </a:cubicBezTo>
                    <a:cubicBezTo>
                      <a:pt x="16674" y="13080"/>
                      <a:pt x="16552" y="12840"/>
                      <a:pt x="16552" y="12840"/>
                    </a:cubicBezTo>
                    <a:cubicBezTo>
                      <a:pt x="16369" y="12840"/>
                      <a:pt x="16063" y="13080"/>
                      <a:pt x="15941" y="12960"/>
                    </a:cubicBezTo>
                    <a:cubicBezTo>
                      <a:pt x="15880" y="12960"/>
                      <a:pt x="15636" y="12600"/>
                      <a:pt x="15514" y="12840"/>
                    </a:cubicBezTo>
                    <a:cubicBezTo>
                      <a:pt x="15453" y="12960"/>
                      <a:pt x="15575" y="12960"/>
                      <a:pt x="15453" y="12960"/>
                    </a:cubicBezTo>
                    <a:cubicBezTo>
                      <a:pt x="15453" y="12960"/>
                      <a:pt x="15453" y="12720"/>
                      <a:pt x="15453" y="12720"/>
                    </a:cubicBezTo>
                    <a:cubicBezTo>
                      <a:pt x="15453" y="12720"/>
                      <a:pt x="15331" y="12720"/>
                      <a:pt x="15331" y="12720"/>
                    </a:cubicBezTo>
                    <a:cubicBezTo>
                      <a:pt x="15270" y="12840"/>
                      <a:pt x="15331" y="12960"/>
                      <a:pt x="15331" y="13080"/>
                    </a:cubicBezTo>
                    <a:cubicBezTo>
                      <a:pt x="15270" y="13080"/>
                      <a:pt x="15148" y="13320"/>
                      <a:pt x="15148" y="13320"/>
                    </a:cubicBezTo>
                    <a:cubicBezTo>
                      <a:pt x="15087" y="13320"/>
                      <a:pt x="14965" y="13200"/>
                      <a:pt x="14843" y="13320"/>
                    </a:cubicBezTo>
                    <a:cubicBezTo>
                      <a:pt x="14843" y="13320"/>
                      <a:pt x="14599" y="13920"/>
                      <a:pt x="14599" y="13920"/>
                    </a:cubicBezTo>
                    <a:cubicBezTo>
                      <a:pt x="14538" y="14040"/>
                      <a:pt x="14477" y="13920"/>
                      <a:pt x="14355" y="14040"/>
                    </a:cubicBezTo>
                    <a:cubicBezTo>
                      <a:pt x="14355" y="14040"/>
                      <a:pt x="14172" y="14520"/>
                      <a:pt x="14111" y="14640"/>
                    </a:cubicBezTo>
                    <a:cubicBezTo>
                      <a:pt x="14050" y="14640"/>
                      <a:pt x="14050" y="14640"/>
                      <a:pt x="14050" y="14640"/>
                    </a:cubicBezTo>
                    <a:cubicBezTo>
                      <a:pt x="13989" y="14880"/>
                      <a:pt x="13989" y="15000"/>
                      <a:pt x="13989" y="15120"/>
                    </a:cubicBezTo>
                    <a:cubicBezTo>
                      <a:pt x="13928" y="15120"/>
                      <a:pt x="13928" y="15120"/>
                      <a:pt x="13928" y="15120"/>
                    </a:cubicBezTo>
                    <a:cubicBezTo>
                      <a:pt x="13928" y="15360"/>
                      <a:pt x="13989" y="15480"/>
                      <a:pt x="13989" y="15600"/>
                    </a:cubicBezTo>
                    <a:cubicBezTo>
                      <a:pt x="13989" y="15600"/>
                      <a:pt x="14050" y="15480"/>
                      <a:pt x="14111" y="15600"/>
                    </a:cubicBezTo>
                    <a:cubicBezTo>
                      <a:pt x="14111" y="15600"/>
                      <a:pt x="14050" y="15720"/>
                      <a:pt x="14111" y="15840"/>
                    </a:cubicBezTo>
                    <a:cubicBezTo>
                      <a:pt x="13989" y="15720"/>
                      <a:pt x="13867" y="15600"/>
                      <a:pt x="13745" y="15480"/>
                    </a:cubicBezTo>
                    <a:cubicBezTo>
                      <a:pt x="13745" y="15480"/>
                      <a:pt x="13867" y="14760"/>
                      <a:pt x="13745" y="14880"/>
                    </a:cubicBezTo>
                    <a:cubicBezTo>
                      <a:pt x="13745" y="14760"/>
                      <a:pt x="13745" y="14760"/>
                      <a:pt x="13745" y="14760"/>
                    </a:cubicBezTo>
                    <a:cubicBezTo>
                      <a:pt x="13745" y="14760"/>
                      <a:pt x="13623" y="14760"/>
                      <a:pt x="13623" y="14760"/>
                    </a:cubicBezTo>
                    <a:cubicBezTo>
                      <a:pt x="13623" y="14640"/>
                      <a:pt x="13562" y="14640"/>
                      <a:pt x="13562" y="14400"/>
                    </a:cubicBezTo>
                    <a:cubicBezTo>
                      <a:pt x="13623" y="14040"/>
                      <a:pt x="13745" y="14160"/>
                      <a:pt x="13867" y="14040"/>
                    </a:cubicBezTo>
                    <a:cubicBezTo>
                      <a:pt x="13867" y="13800"/>
                      <a:pt x="13867" y="13800"/>
                      <a:pt x="13867" y="13800"/>
                    </a:cubicBezTo>
                    <a:cubicBezTo>
                      <a:pt x="13928" y="13680"/>
                      <a:pt x="14050" y="13440"/>
                      <a:pt x="14111" y="13320"/>
                    </a:cubicBezTo>
                    <a:cubicBezTo>
                      <a:pt x="14111" y="13320"/>
                      <a:pt x="14172" y="13440"/>
                      <a:pt x="14233" y="13440"/>
                    </a:cubicBezTo>
                    <a:cubicBezTo>
                      <a:pt x="14233" y="13320"/>
                      <a:pt x="14233" y="13080"/>
                      <a:pt x="14294" y="12960"/>
                    </a:cubicBezTo>
                    <a:cubicBezTo>
                      <a:pt x="14355" y="12840"/>
                      <a:pt x="14477" y="12960"/>
                      <a:pt x="14538" y="12840"/>
                    </a:cubicBezTo>
                    <a:cubicBezTo>
                      <a:pt x="14538" y="12840"/>
                      <a:pt x="14599" y="12600"/>
                      <a:pt x="14599" y="12480"/>
                    </a:cubicBezTo>
                    <a:cubicBezTo>
                      <a:pt x="14843" y="12360"/>
                      <a:pt x="15026" y="12600"/>
                      <a:pt x="15209" y="12480"/>
                    </a:cubicBezTo>
                    <a:cubicBezTo>
                      <a:pt x="15331" y="12360"/>
                      <a:pt x="15331" y="12360"/>
                      <a:pt x="15331" y="12360"/>
                    </a:cubicBezTo>
                    <a:cubicBezTo>
                      <a:pt x="15331" y="12360"/>
                      <a:pt x="15697" y="12360"/>
                      <a:pt x="15697" y="12360"/>
                    </a:cubicBezTo>
                    <a:cubicBezTo>
                      <a:pt x="15697" y="12480"/>
                      <a:pt x="15697" y="12480"/>
                      <a:pt x="15697" y="12480"/>
                    </a:cubicBezTo>
                    <a:cubicBezTo>
                      <a:pt x="15819" y="12480"/>
                      <a:pt x="15819" y="12360"/>
                      <a:pt x="15941" y="12480"/>
                    </a:cubicBezTo>
                    <a:cubicBezTo>
                      <a:pt x="15941" y="12480"/>
                      <a:pt x="16063" y="12720"/>
                      <a:pt x="16063" y="12720"/>
                    </a:cubicBezTo>
                    <a:cubicBezTo>
                      <a:pt x="16247" y="12720"/>
                      <a:pt x="16369" y="12480"/>
                      <a:pt x="16430" y="12480"/>
                    </a:cubicBezTo>
                    <a:cubicBezTo>
                      <a:pt x="16735" y="12720"/>
                      <a:pt x="16735" y="12720"/>
                      <a:pt x="16735" y="12720"/>
                    </a:cubicBezTo>
                    <a:cubicBezTo>
                      <a:pt x="16918" y="12000"/>
                      <a:pt x="16918" y="12120"/>
                      <a:pt x="17223" y="11760"/>
                    </a:cubicBezTo>
                    <a:close/>
                  </a:path>
                </a:pathLst>
              </a:custGeom>
              <a:solidFill>
                <a:srgbClr val="EBF1DE"/>
              </a:solidFill>
              <a:ln w="3175" cap="rnd">
                <a:solidFill>
                  <a:srgbClr val="9EAD6E"/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 sz="1300"/>
                </a:pPr>
                <a:endParaRPr/>
              </a:p>
            </p:txBody>
          </p:sp>
          <p:sp>
            <p:nvSpPr>
              <p:cNvPr id="232" name="Freeform 186"/>
              <p:cNvSpPr/>
              <p:nvPr/>
            </p:nvSpPr>
            <p:spPr>
              <a:xfrm>
                <a:off x="3556954" y="1855402"/>
                <a:ext cx="102568" cy="11912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269" extrusionOk="0">
                    <a:moveTo>
                      <a:pt x="4320" y="7353"/>
                    </a:moveTo>
                    <a:cubicBezTo>
                      <a:pt x="4320" y="6894"/>
                      <a:pt x="4320" y="6894"/>
                      <a:pt x="4320" y="6434"/>
                    </a:cubicBezTo>
                    <a:cubicBezTo>
                      <a:pt x="4860" y="7353"/>
                      <a:pt x="5400" y="4596"/>
                      <a:pt x="5400" y="4596"/>
                    </a:cubicBezTo>
                    <a:cubicBezTo>
                      <a:pt x="5940" y="4136"/>
                      <a:pt x="7560" y="3217"/>
                      <a:pt x="8100" y="3677"/>
                    </a:cubicBezTo>
                    <a:cubicBezTo>
                      <a:pt x="8640" y="4596"/>
                      <a:pt x="11880" y="4596"/>
                      <a:pt x="11880" y="4596"/>
                    </a:cubicBezTo>
                    <a:cubicBezTo>
                      <a:pt x="18900" y="0"/>
                      <a:pt x="18900" y="0"/>
                      <a:pt x="18900" y="0"/>
                    </a:cubicBezTo>
                    <a:cubicBezTo>
                      <a:pt x="21600" y="6894"/>
                      <a:pt x="21600" y="6894"/>
                      <a:pt x="21600" y="6894"/>
                    </a:cubicBezTo>
                    <a:cubicBezTo>
                      <a:pt x="21600" y="7813"/>
                      <a:pt x="21600" y="7813"/>
                      <a:pt x="21600" y="7813"/>
                    </a:cubicBezTo>
                    <a:cubicBezTo>
                      <a:pt x="11880" y="10111"/>
                      <a:pt x="11880" y="10111"/>
                      <a:pt x="11880" y="10111"/>
                    </a:cubicBezTo>
                    <a:cubicBezTo>
                      <a:pt x="15120" y="13787"/>
                      <a:pt x="15120" y="13787"/>
                      <a:pt x="15120" y="13787"/>
                    </a:cubicBezTo>
                    <a:cubicBezTo>
                      <a:pt x="15120" y="13787"/>
                      <a:pt x="12960" y="14706"/>
                      <a:pt x="12420" y="15626"/>
                    </a:cubicBezTo>
                    <a:cubicBezTo>
                      <a:pt x="12420" y="17004"/>
                      <a:pt x="11340" y="16545"/>
                      <a:pt x="10800" y="17464"/>
                    </a:cubicBezTo>
                    <a:cubicBezTo>
                      <a:pt x="10260" y="18383"/>
                      <a:pt x="9180" y="19302"/>
                      <a:pt x="9180" y="19302"/>
                    </a:cubicBezTo>
                    <a:cubicBezTo>
                      <a:pt x="5940" y="21140"/>
                      <a:pt x="5940" y="21140"/>
                      <a:pt x="5940" y="21140"/>
                    </a:cubicBezTo>
                    <a:cubicBezTo>
                      <a:pt x="540" y="21140"/>
                      <a:pt x="540" y="21140"/>
                      <a:pt x="540" y="21140"/>
                    </a:cubicBezTo>
                    <a:cubicBezTo>
                      <a:pt x="540" y="21600"/>
                      <a:pt x="0" y="20681"/>
                      <a:pt x="0" y="20681"/>
                    </a:cubicBezTo>
                    <a:cubicBezTo>
                      <a:pt x="0" y="20681"/>
                      <a:pt x="3780" y="17004"/>
                      <a:pt x="3780" y="16085"/>
                    </a:cubicBezTo>
                    <a:cubicBezTo>
                      <a:pt x="3240" y="13787"/>
                      <a:pt x="4860" y="11030"/>
                      <a:pt x="4860" y="11030"/>
                    </a:cubicBezTo>
                    <a:cubicBezTo>
                      <a:pt x="4860" y="11030"/>
                      <a:pt x="4320" y="10111"/>
                      <a:pt x="4320" y="9191"/>
                    </a:cubicBezTo>
                    <a:cubicBezTo>
                      <a:pt x="4320" y="9191"/>
                      <a:pt x="4320" y="9191"/>
                      <a:pt x="4320" y="9191"/>
                    </a:cubicBezTo>
                    <a:cubicBezTo>
                      <a:pt x="4860" y="9191"/>
                      <a:pt x="4860" y="8732"/>
                      <a:pt x="4860" y="8732"/>
                    </a:cubicBezTo>
                    <a:cubicBezTo>
                      <a:pt x="4860" y="8732"/>
                      <a:pt x="4320" y="7813"/>
                      <a:pt x="4320" y="7353"/>
                    </a:cubicBezTo>
                    <a:close/>
                  </a:path>
                </a:pathLst>
              </a:custGeom>
              <a:solidFill>
                <a:srgbClr val="EBF1DE"/>
              </a:solidFill>
              <a:ln w="3175" cap="flat">
                <a:solidFill>
                  <a:srgbClr val="9EAD6E"/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 sz="1300"/>
                </a:pPr>
                <a:endParaRPr/>
              </a:p>
            </p:txBody>
          </p:sp>
          <p:sp>
            <p:nvSpPr>
              <p:cNvPr id="233" name="Freeform 187"/>
              <p:cNvSpPr/>
              <p:nvPr/>
            </p:nvSpPr>
            <p:spPr>
              <a:xfrm>
                <a:off x="3556954" y="1855402"/>
                <a:ext cx="102568" cy="11912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269" extrusionOk="0">
                    <a:moveTo>
                      <a:pt x="4320" y="7353"/>
                    </a:moveTo>
                    <a:cubicBezTo>
                      <a:pt x="4320" y="6894"/>
                      <a:pt x="4320" y="6894"/>
                      <a:pt x="4320" y="6434"/>
                    </a:cubicBezTo>
                    <a:cubicBezTo>
                      <a:pt x="4860" y="7353"/>
                      <a:pt x="5400" y="4596"/>
                      <a:pt x="5400" y="4596"/>
                    </a:cubicBezTo>
                    <a:cubicBezTo>
                      <a:pt x="5940" y="4136"/>
                      <a:pt x="7560" y="3217"/>
                      <a:pt x="8100" y="3677"/>
                    </a:cubicBezTo>
                    <a:cubicBezTo>
                      <a:pt x="8640" y="4596"/>
                      <a:pt x="11880" y="4596"/>
                      <a:pt x="11880" y="4596"/>
                    </a:cubicBezTo>
                    <a:cubicBezTo>
                      <a:pt x="18900" y="0"/>
                      <a:pt x="18900" y="0"/>
                      <a:pt x="18900" y="0"/>
                    </a:cubicBezTo>
                    <a:cubicBezTo>
                      <a:pt x="21600" y="6894"/>
                      <a:pt x="21600" y="6894"/>
                      <a:pt x="21600" y="6894"/>
                    </a:cubicBezTo>
                    <a:cubicBezTo>
                      <a:pt x="21600" y="7813"/>
                      <a:pt x="21600" y="7813"/>
                      <a:pt x="21600" y="7813"/>
                    </a:cubicBezTo>
                    <a:cubicBezTo>
                      <a:pt x="11880" y="10111"/>
                      <a:pt x="11880" y="10111"/>
                      <a:pt x="11880" y="10111"/>
                    </a:cubicBezTo>
                    <a:cubicBezTo>
                      <a:pt x="15120" y="13787"/>
                      <a:pt x="15120" y="13787"/>
                      <a:pt x="15120" y="13787"/>
                    </a:cubicBezTo>
                    <a:cubicBezTo>
                      <a:pt x="15120" y="13787"/>
                      <a:pt x="12960" y="14706"/>
                      <a:pt x="12420" y="15626"/>
                    </a:cubicBezTo>
                    <a:cubicBezTo>
                      <a:pt x="12420" y="17004"/>
                      <a:pt x="11340" y="16545"/>
                      <a:pt x="10800" y="17464"/>
                    </a:cubicBezTo>
                    <a:cubicBezTo>
                      <a:pt x="10260" y="18383"/>
                      <a:pt x="9180" y="19302"/>
                      <a:pt x="9180" y="19302"/>
                    </a:cubicBezTo>
                    <a:cubicBezTo>
                      <a:pt x="5940" y="21140"/>
                      <a:pt x="5940" y="21140"/>
                      <a:pt x="5940" y="21140"/>
                    </a:cubicBezTo>
                    <a:cubicBezTo>
                      <a:pt x="540" y="21140"/>
                      <a:pt x="540" y="21140"/>
                      <a:pt x="540" y="21140"/>
                    </a:cubicBezTo>
                    <a:cubicBezTo>
                      <a:pt x="540" y="21600"/>
                      <a:pt x="0" y="20681"/>
                      <a:pt x="0" y="20681"/>
                    </a:cubicBezTo>
                    <a:cubicBezTo>
                      <a:pt x="0" y="20681"/>
                      <a:pt x="3780" y="17004"/>
                      <a:pt x="3780" y="16085"/>
                    </a:cubicBezTo>
                    <a:cubicBezTo>
                      <a:pt x="3240" y="13787"/>
                      <a:pt x="4860" y="11030"/>
                      <a:pt x="4860" y="11030"/>
                    </a:cubicBezTo>
                    <a:cubicBezTo>
                      <a:pt x="4860" y="11030"/>
                      <a:pt x="4320" y="10111"/>
                      <a:pt x="4320" y="9191"/>
                    </a:cubicBezTo>
                    <a:cubicBezTo>
                      <a:pt x="4320" y="9191"/>
                      <a:pt x="4320" y="9191"/>
                      <a:pt x="4320" y="9191"/>
                    </a:cubicBezTo>
                    <a:cubicBezTo>
                      <a:pt x="4860" y="9191"/>
                      <a:pt x="4860" y="8732"/>
                      <a:pt x="4860" y="8732"/>
                    </a:cubicBezTo>
                    <a:cubicBezTo>
                      <a:pt x="4860" y="8732"/>
                      <a:pt x="4320" y="7813"/>
                      <a:pt x="4320" y="7353"/>
                    </a:cubicBezTo>
                    <a:close/>
                  </a:path>
                </a:pathLst>
              </a:custGeom>
              <a:solidFill>
                <a:srgbClr val="EBF1DE"/>
              </a:solidFill>
              <a:ln w="3175" cap="rnd">
                <a:solidFill>
                  <a:srgbClr val="9EAD6E"/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 sz="1300"/>
                </a:pPr>
                <a:endParaRPr/>
              </a:p>
            </p:txBody>
          </p:sp>
          <p:sp>
            <p:nvSpPr>
              <p:cNvPr id="234" name="Freeform 188"/>
              <p:cNvSpPr/>
              <p:nvPr/>
            </p:nvSpPr>
            <p:spPr>
              <a:xfrm>
                <a:off x="5601710" y="1471435"/>
                <a:ext cx="409603" cy="57846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225" h="21547" extrusionOk="0">
                    <a:moveTo>
                      <a:pt x="1200" y="21120"/>
                    </a:moveTo>
                    <a:cubicBezTo>
                      <a:pt x="800" y="21312"/>
                      <a:pt x="933" y="21408"/>
                      <a:pt x="800" y="21504"/>
                    </a:cubicBezTo>
                    <a:cubicBezTo>
                      <a:pt x="800" y="21504"/>
                      <a:pt x="667" y="21600"/>
                      <a:pt x="933" y="21504"/>
                    </a:cubicBezTo>
                    <a:cubicBezTo>
                      <a:pt x="1067" y="21504"/>
                      <a:pt x="1200" y="21216"/>
                      <a:pt x="1333" y="21120"/>
                    </a:cubicBezTo>
                    <a:lnTo>
                      <a:pt x="1200" y="21120"/>
                    </a:lnTo>
                    <a:close/>
                    <a:moveTo>
                      <a:pt x="0" y="20928"/>
                    </a:moveTo>
                    <a:cubicBezTo>
                      <a:pt x="0" y="20928"/>
                      <a:pt x="0" y="21120"/>
                      <a:pt x="0" y="21120"/>
                    </a:cubicBezTo>
                    <a:cubicBezTo>
                      <a:pt x="0" y="21120"/>
                      <a:pt x="133" y="21216"/>
                      <a:pt x="133" y="21216"/>
                    </a:cubicBezTo>
                    <a:cubicBezTo>
                      <a:pt x="133" y="21024"/>
                      <a:pt x="267" y="21024"/>
                      <a:pt x="0" y="20928"/>
                    </a:cubicBezTo>
                    <a:close/>
                    <a:moveTo>
                      <a:pt x="4400" y="17184"/>
                    </a:moveTo>
                    <a:cubicBezTo>
                      <a:pt x="4400" y="17184"/>
                      <a:pt x="4133" y="17568"/>
                      <a:pt x="4400" y="17472"/>
                    </a:cubicBezTo>
                    <a:cubicBezTo>
                      <a:pt x="4533" y="17472"/>
                      <a:pt x="4667" y="17088"/>
                      <a:pt x="4400" y="17184"/>
                    </a:cubicBezTo>
                    <a:close/>
                    <a:moveTo>
                      <a:pt x="4000" y="13440"/>
                    </a:moveTo>
                    <a:cubicBezTo>
                      <a:pt x="3867" y="13440"/>
                      <a:pt x="4000" y="13728"/>
                      <a:pt x="3867" y="13728"/>
                    </a:cubicBezTo>
                    <a:cubicBezTo>
                      <a:pt x="3733" y="13824"/>
                      <a:pt x="3733" y="13632"/>
                      <a:pt x="3600" y="13728"/>
                    </a:cubicBezTo>
                    <a:cubicBezTo>
                      <a:pt x="3467" y="13728"/>
                      <a:pt x="3467" y="13920"/>
                      <a:pt x="3467" y="13920"/>
                    </a:cubicBezTo>
                    <a:cubicBezTo>
                      <a:pt x="3200" y="13920"/>
                      <a:pt x="3333" y="14016"/>
                      <a:pt x="3200" y="14016"/>
                    </a:cubicBezTo>
                    <a:cubicBezTo>
                      <a:pt x="3067" y="14016"/>
                      <a:pt x="3067" y="13824"/>
                      <a:pt x="2933" y="13920"/>
                    </a:cubicBezTo>
                    <a:cubicBezTo>
                      <a:pt x="2933" y="13920"/>
                      <a:pt x="2800" y="14208"/>
                      <a:pt x="2933" y="14400"/>
                    </a:cubicBezTo>
                    <a:cubicBezTo>
                      <a:pt x="3067" y="14496"/>
                      <a:pt x="3333" y="14496"/>
                      <a:pt x="3333" y="14688"/>
                    </a:cubicBezTo>
                    <a:cubicBezTo>
                      <a:pt x="3467" y="14784"/>
                      <a:pt x="3200" y="15072"/>
                      <a:pt x="3200" y="14880"/>
                    </a:cubicBezTo>
                    <a:cubicBezTo>
                      <a:pt x="3200" y="14688"/>
                      <a:pt x="3200" y="14688"/>
                      <a:pt x="3200" y="14688"/>
                    </a:cubicBezTo>
                    <a:cubicBezTo>
                      <a:pt x="2933" y="14784"/>
                      <a:pt x="2800" y="14688"/>
                      <a:pt x="3067" y="14880"/>
                    </a:cubicBezTo>
                    <a:cubicBezTo>
                      <a:pt x="3200" y="15072"/>
                      <a:pt x="3200" y="15072"/>
                      <a:pt x="3200" y="15072"/>
                    </a:cubicBezTo>
                    <a:cubicBezTo>
                      <a:pt x="3200" y="15072"/>
                      <a:pt x="3200" y="15168"/>
                      <a:pt x="3333" y="15264"/>
                    </a:cubicBezTo>
                    <a:cubicBezTo>
                      <a:pt x="3467" y="15168"/>
                      <a:pt x="3467" y="15168"/>
                      <a:pt x="3600" y="15072"/>
                    </a:cubicBezTo>
                    <a:cubicBezTo>
                      <a:pt x="3600" y="15168"/>
                      <a:pt x="3600" y="15264"/>
                      <a:pt x="3867" y="15264"/>
                    </a:cubicBezTo>
                    <a:cubicBezTo>
                      <a:pt x="3867" y="15168"/>
                      <a:pt x="3867" y="15072"/>
                      <a:pt x="4000" y="15072"/>
                    </a:cubicBezTo>
                    <a:cubicBezTo>
                      <a:pt x="3867" y="14880"/>
                      <a:pt x="3867" y="14688"/>
                      <a:pt x="3733" y="14496"/>
                    </a:cubicBezTo>
                    <a:cubicBezTo>
                      <a:pt x="3733" y="14496"/>
                      <a:pt x="3867" y="14496"/>
                      <a:pt x="4000" y="14496"/>
                    </a:cubicBezTo>
                    <a:cubicBezTo>
                      <a:pt x="4000" y="14592"/>
                      <a:pt x="4000" y="14784"/>
                      <a:pt x="4133" y="14880"/>
                    </a:cubicBezTo>
                    <a:cubicBezTo>
                      <a:pt x="4267" y="14976"/>
                      <a:pt x="4133" y="15072"/>
                      <a:pt x="4133" y="15072"/>
                    </a:cubicBezTo>
                    <a:cubicBezTo>
                      <a:pt x="3867" y="15360"/>
                      <a:pt x="3867" y="15360"/>
                      <a:pt x="3467" y="15456"/>
                    </a:cubicBezTo>
                    <a:cubicBezTo>
                      <a:pt x="3467" y="15648"/>
                      <a:pt x="3333" y="15840"/>
                      <a:pt x="3333" y="15936"/>
                    </a:cubicBezTo>
                    <a:cubicBezTo>
                      <a:pt x="3333" y="16032"/>
                      <a:pt x="3467" y="16128"/>
                      <a:pt x="3467" y="16032"/>
                    </a:cubicBezTo>
                    <a:cubicBezTo>
                      <a:pt x="3467" y="16032"/>
                      <a:pt x="3333" y="16128"/>
                      <a:pt x="3333" y="16128"/>
                    </a:cubicBezTo>
                    <a:cubicBezTo>
                      <a:pt x="3333" y="16320"/>
                      <a:pt x="3333" y="16320"/>
                      <a:pt x="3333" y="16320"/>
                    </a:cubicBezTo>
                    <a:cubicBezTo>
                      <a:pt x="3600" y="16320"/>
                      <a:pt x="3733" y="16416"/>
                      <a:pt x="3733" y="16416"/>
                    </a:cubicBezTo>
                    <a:cubicBezTo>
                      <a:pt x="3733" y="16416"/>
                      <a:pt x="3733" y="16320"/>
                      <a:pt x="3867" y="16032"/>
                    </a:cubicBezTo>
                    <a:cubicBezTo>
                      <a:pt x="3867" y="15840"/>
                      <a:pt x="4133" y="16128"/>
                      <a:pt x="4133" y="16128"/>
                    </a:cubicBezTo>
                    <a:cubicBezTo>
                      <a:pt x="3867" y="16032"/>
                      <a:pt x="4000" y="16608"/>
                      <a:pt x="4000" y="16704"/>
                    </a:cubicBezTo>
                    <a:cubicBezTo>
                      <a:pt x="4000" y="16704"/>
                      <a:pt x="4267" y="16704"/>
                      <a:pt x="4267" y="16704"/>
                    </a:cubicBezTo>
                    <a:cubicBezTo>
                      <a:pt x="4400" y="16608"/>
                      <a:pt x="4533" y="16416"/>
                      <a:pt x="4667" y="16320"/>
                    </a:cubicBezTo>
                    <a:cubicBezTo>
                      <a:pt x="4533" y="16320"/>
                      <a:pt x="4400" y="16416"/>
                      <a:pt x="4533" y="16320"/>
                    </a:cubicBezTo>
                    <a:cubicBezTo>
                      <a:pt x="4533" y="16224"/>
                      <a:pt x="4800" y="16128"/>
                      <a:pt x="4800" y="16128"/>
                    </a:cubicBezTo>
                    <a:cubicBezTo>
                      <a:pt x="4933" y="15840"/>
                      <a:pt x="4800" y="15648"/>
                      <a:pt x="4933" y="15456"/>
                    </a:cubicBezTo>
                    <a:cubicBezTo>
                      <a:pt x="5067" y="15168"/>
                      <a:pt x="5333" y="14880"/>
                      <a:pt x="5600" y="14688"/>
                    </a:cubicBezTo>
                    <a:cubicBezTo>
                      <a:pt x="5600" y="14592"/>
                      <a:pt x="5333" y="14592"/>
                      <a:pt x="5333" y="14592"/>
                    </a:cubicBezTo>
                    <a:cubicBezTo>
                      <a:pt x="5200" y="14496"/>
                      <a:pt x="5200" y="14400"/>
                      <a:pt x="5200" y="14304"/>
                    </a:cubicBezTo>
                    <a:cubicBezTo>
                      <a:pt x="4933" y="14400"/>
                      <a:pt x="5067" y="14016"/>
                      <a:pt x="5067" y="13824"/>
                    </a:cubicBezTo>
                    <a:cubicBezTo>
                      <a:pt x="5067" y="13824"/>
                      <a:pt x="4667" y="13824"/>
                      <a:pt x="4533" y="13824"/>
                    </a:cubicBezTo>
                    <a:cubicBezTo>
                      <a:pt x="4400" y="13728"/>
                      <a:pt x="4533" y="13536"/>
                      <a:pt x="4667" y="13536"/>
                    </a:cubicBezTo>
                    <a:cubicBezTo>
                      <a:pt x="4400" y="13440"/>
                      <a:pt x="4133" y="13440"/>
                      <a:pt x="4000" y="13440"/>
                    </a:cubicBezTo>
                    <a:close/>
                    <a:moveTo>
                      <a:pt x="8400" y="13152"/>
                    </a:moveTo>
                    <a:cubicBezTo>
                      <a:pt x="8400" y="13248"/>
                      <a:pt x="8400" y="13248"/>
                      <a:pt x="8400" y="13248"/>
                    </a:cubicBezTo>
                    <a:cubicBezTo>
                      <a:pt x="8533" y="13248"/>
                      <a:pt x="8533" y="13248"/>
                      <a:pt x="8533" y="13248"/>
                    </a:cubicBezTo>
                    <a:cubicBezTo>
                      <a:pt x="8400" y="13152"/>
                      <a:pt x="8667" y="13152"/>
                      <a:pt x="8400" y="13152"/>
                    </a:cubicBezTo>
                    <a:close/>
                    <a:moveTo>
                      <a:pt x="7867" y="13056"/>
                    </a:moveTo>
                    <a:cubicBezTo>
                      <a:pt x="7733" y="13056"/>
                      <a:pt x="7600" y="13056"/>
                      <a:pt x="7467" y="13152"/>
                    </a:cubicBezTo>
                    <a:cubicBezTo>
                      <a:pt x="7333" y="13248"/>
                      <a:pt x="7467" y="13344"/>
                      <a:pt x="7333" y="13344"/>
                    </a:cubicBezTo>
                    <a:cubicBezTo>
                      <a:pt x="7200" y="13440"/>
                      <a:pt x="6667" y="13344"/>
                      <a:pt x="6667" y="13344"/>
                    </a:cubicBezTo>
                    <a:cubicBezTo>
                      <a:pt x="6533" y="13440"/>
                      <a:pt x="6400" y="13632"/>
                      <a:pt x="6400" y="13728"/>
                    </a:cubicBezTo>
                    <a:cubicBezTo>
                      <a:pt x="6267" y="13824"/>
                      <a:pt x="6133" y="13920"/>
                      <a:pt x="6000" y="14016"/>
                    </a:cubicBezTo>
                    <a:cubicBezTo>
                      <a:pt x="5867" y="13920"/>
                      <a:pt x="6000" y="14016"/>
                      <a:pt x="5867" y="14112"/>
                    </a:cubicBezTo>
                    <a:cubicBezTo>
                      <a:pt x="5600" y="13824"/>
                      <a:pt x="6133" y="14400"/>
                      <a:pt x="6133" y="14400"/>
                    </a:cubicBezTo>
                    <a:cubicBezTo>
                      <a:pt x="6267" y="14400"/>
                      <a:pt x="6267" y="14400"/>
                      <a:pt x="6267" y="14400"/>
                    </a:cubicBezTo>
                    <a:cubicBezTo>
                      <a:pt x="6267" y="14400"/>
                      <a:pt x="6267" y="14592"/>
                      <a:pt x="6400" y="14784"/>
                    </a:cubicBezTo>
                    <a:cubicBezTo>
                      <a:pt x="6400" y="14784"/>
                      <a:pt x="6533" y="14880"/>
                      <a:pt x="6667" y="14880"/>
                    </a:cubicBezTo>
                    <a:cubicBezTo>
                      <a:pt x="6667" y="14880"/>
                      <a:pt x="6533" y="15168"/>
                      <a:pt x="6800" y="15072"/>
                    </a:cubicBezTo>
                    <a:cubicBezTo>
                      <a:pt x="6800" y="14976"/>
                      <a:pt x="6933" y="14784"/>
                      <a:pt x="6933" y="14784"/>
                    </a:cubicBezTo>
                    <a:cubicBezTo>
                      <a:pt x="7067" y="14688"/>
                      <a:pt x="6933" y="14400"/>
                      <a:pt x="7067" y="14304"/>
                    </a:cubicBezTo>
                    <a:cubicBezTo>
                      <a:pt x="7067" y="14208"/>
                      <a:pt x="7467" y="14304"/>
                      <a:pt x="7467" y="14304"/>
                    </a:cubicBezTo>
                    <a:cubicBezTo>
                      <a:pt x="7467" y="14304"/>
                      <a:pt x="7600" y="14112"/>
                      <a:pt x="7733" y="14112"/>
                    </a:cubicBezTo>
                    <a:cubicBezTo>
                      <a:pt x="7867" y="14112"/>
                      <a:pt x="7867" y="14208"/>
                      <a:pt x="7867" y="14304"/>
                    </a:cubicBezTo>
                    <a:cubicBezTo>
                      <a:pt x="8000" y="14208"/>
                      <a:pt x="8267" y="14208"/>
                      <a:pt x="8267" y="14208"/>
                    </a:cubicBezTo>
                    <a:cubicBezTo>
                      <a:pt x="8267" y="14112"/>
                      <a:pt x="8267" y="14016"/>
                      <a:pt x="8267" y="14016"/>
                    </a:cubicBezTo>
                    <a:cubicBezTo>
                      <a:pt x="8267" y="13920"/>
                      <a:pt x="8533" y="13824"/>
                      <a:pt x="8533" y="13824"/>
                    </a:cubicBezTo>
                    <a:cubicBezTo>
                      <a:pt x="8667" y="13344"/>
                      <a:pt x="8400" y="13536"/>
                      <a:pt x="8267" y="13344"/>
                    </a:cubicBezTo>
                    <a:cubicBezTo>
                      <a:pt x="8133" y="13248"/>
                      <a:pt x="8267" y="13152"/>
                      <a:pt x="8133" y="13056"/>
                    </a:cubicBezTo>
                    <a:cubicBezTo>
                      <a:pt x="8133" y="13056"/>
                      <a:pt x="7867" y="13056"/>
                      <a:pt x="7867" y="13056"/>
                    </a:cubicBezTo>
                    <a:close/>
                    <a:moveTo>
                      <a:pt x="7067" y="12288"/>
                    </a:moveTo>
                    <a:cubicBezTo>
                      <a:pt x="7067" y="12288"/>
                      <a:pt x="7600" y="12384"/>
                      <a:pt x="7200" y="12576"/>
                    </a:cubicBezTo>
                    <a:cubicBezTo>
                      <a:pt x="7200" y="12576"/>
                      <a:pt x="6933" y="12576"/>
                      <a:pt x="6933" y="12576"/>
                    </a:cubicBezTo>
                    <a:cubicBezTo>
                      <a:pt x="6933" y="12480"/>
                      <a:pt x="6800" y="12288"/>
                      <a:pt x="6933" y="12384"/>
                    </a:cubicBezTo>
                    <a:lnTo>
                      <a:pt x="7067" y="12288"/>
                    </a:lnTo>
                    <a:close/>
                    <a:moveTo>
                      <a:pt x="15333" y="5088"/>
                    </a:moveTo>
                    <a:cubicBezTo>
                      <a:pt x="15200" y="5088"/>
                      <a:pt x="15200" y="5088"/>
                      <a:pt x="15067" y="5088"/>
                    </a:cubicBezTo>
                    <a:cubicBezTo>
                      <a:pt x="15067" y="5664"/>
                      <a:pt x="15067" y="5568"/>
                      <a:pt x="14533" y="5856"/>
                    </a:cubicBezTo>
                    <a:cubicBezTo>
                      <a:pt x="14533" y="6048"/>
                      <a:pt x="14533" y="5952"/>
                      <a:pt x="14667" y="6048"/>
                    </a:cubicBezTo>
                    <a:cubicBezTo>
                      <a:pt x="14667" y="6528"/>
                      <a:pt x="14667" y="6624"/>
                      <a:pt x="14267" y="6816"/>
                    </a:cubicBezTo>
                    <a:cubicBezTo>
                      <a:pt x="14400" y="6816"/>
                      <a:pt x="14400" y="6912"/>
                      <a:pt x="14400" y="6912"/>
                    </a:cubicBezTo>
                    <a:cubicBezTo>
                      <a:pt x="14400" y="6912"/>
                      <a:pt x="14800" y="6816"/>
                      <a:pt x="14800" y="6816"/>
                    </a:cubicBezTo>
                    <a:cubicBezTo>
                      <a:pt x="14800" y="7008"/>
                      <a:pt x="14800" y="7200"/>
                      <a:pt x="14667" y="7392"/>
                    </a:cubicBezTo>
                    <a:cubicBezTo>
                      <a:pt x="14667" y="7392"/>
                      <a:pt x="14400" y="7488"/>
                      <a:pt x="14400" y="7584"/>
                    </a:cubicBezTo>
                    <a:cubicBezTo>
                      <a:pt x="14400" y="7776"/>
                      <a:pt x="14400" y="7872"/>
                      <a:pt x="14400" y="8064"/>
                    </a:cubicBezTo>
                    <a:cubicBezTo>
                      <a:pt x="14267" y="8160"/>
                      <a:pt x="14133" y="8160"/>
                      <a:pt x="14133" y="8160"/>
                    </a:cubicBezTo>
                    <a:cubicBezTo>
                      <a:pt x="14000" y="8352"/>
                      <a:pt x="14000" y="8544"/>
                      <a:pt x="13867" y="8640"/>
                    </a:cubicBezTo>
                    <a:cubicBezTo>
                      <a:pt x="13867" y="8736"/>
                      <a:pt x="13333" y="9120"/>
                      <a:pt x="13200" y="9216"/>
                    </a:cubicBezTo>
                    <a:cubicBezTo>
                      <a:pt x="13067" y="9312"/>
                      <a:pt x="12800" y="9312"/>
                      <a:pt x="12800" y="9408"/>
                    </a:cubicBezTo>
                    <a:cubicBezTo>
                      <a:pt x="12533" y="9600"/>
                      <a:pt x="12800" y="9888"/>
                      <a:pt x="12400" y="9984"/>
                    </a:cubicBezTo>
                    <a:cubicBezTo>
                      <a:pt x="12400" y="10080"/>
                      <a:pt x="12400" y="10080"/>
                      <a:pt x="12400" y="10080"/>
                    </a:cubicBezTo>
                    <a:cubicBezTo>
                      <a:pt x="12267" y="10080"/>
                      <a:pt x="12133" y="9984"/>
                      <a:pt x="12000" y="10080"/>
                    </a:cubicBezTo>
                    <a:cubicBezTo>
                      <a:pt x="11733" y="10080"/>
                      <a:pt x="11467" y="10368"/>
                      <a:pt x="11333" y="10464"/>
                    </a:cubicBezTo>
                    <a:cubicBezTo>
                      <a:pt x="11200" y="10464"/>
                      <a:pt x="11067" y="10368"/>
                      <a:pt x="10933" y="10368"/>
                    </a:cubicBezTo>
                    <a:cubicBezTo>
                      <a:pt x="10933" y="10368"/>
                      <a:pt x="10933" y="10176"/>
                      <a:pt x="10933" y="10176"/>
                    </a:cubicBezTo>
                    <a:cubicBezTo>
                      <a:pt x="10800" y="10272"/>
                      <a:pt x="10800" y="9984"/>
                      <a:pt x="10800" y="9984"/>
                    </a:cubicBezTo>
                    <a:cubicBezTo>
                      <a:pt x="11067" y="9888"/>
                      <a:pt x="11067" y="9888"/>
                      <a:pt x="11200" y="9696"/>
                    </a:cubicBezTo>
                    <a:cubicBezTo>
                      <a:pt x="11200" y="9696"/>
                      <a:pt x="11333" y="9600"/>
                      <a:pt x="11333" y="9600"/>
                    </a:cubicBezTo>
                    <a:cubicBezTo>
                      <a:pt x="11467" y="9408"/>
                      <a:pt x="11333" y="9504"/>
                      <a:pt x="11200" y="9600"/>
                    </a:cubicBezTo>
                    <a:cubicBezTo>
                      <a:pt x="10933" y="9696"/>
                      <a:pt x="10667" y="9792"/>
                      <a:pt x="10533" y="9888"/>
                    </a:cubicBezTo>
                    <a:cubicBezTo>
                      <a:pt x="10400" y="10080"/>
                      <a:pt x="10533" y="10272"/>
                      <a:pt x="10533" y="10464"/>
                    </a:cubicBezTo>
                    <a:cubicBezTo>
                      <a:pt x="10533" y="10560"/>
                      <a:pt x="10000" y="11040"/>
                      <a:pt x="10000" y="11136"/>
                    </a:cubicBezTo>
                    <a:cubicBezTo>
                      <a:pt x="10000" y="11232"/>
                      <a:pt x="10000" y="11424"/>
                      <a:pt x="10000" y="11520"/>
                    </a:cubicBezTo>
                    <a:cubicBezTo>
                      <a:pt x="10133" y="11424"/>
                      <a:pt x="10000" y="11616"/>
                      <a:pt x="10000" y="11616"/>
                    </a:cubicBezTo>
                    <a:cubicBezTo>
                      <a:pt x="9733" y="12000"/>
                      <a:pt x="9600" y="11904"/>
                      <a:pt x="9067" y="11808"/>
                    </a:cubicBezTo>
                    <a:cubicBezTo>
                      <a:pt x="9067" y="11712"/>
                      <a:pt x="9067" y="11712"/>
                      <a:pt x="9067" y="11712"/>
                    </a:cubicBezTo>
                    <a:cubicBezTo>
                      <a:pt x="8400" y="11520"/>
                      <a:pt x="8267" y="11904"/>
                      <a:pt x="8000" y="12000"/>
                    </a:cubicBezTo>
                    <a:cubicBezTo>
                      <a:pt x="7600" y="12000"/>
                      <a:pt x="7467" y="11904"/>
                      <a:pt x="7200" y="11808"/>
                    </a:cubicBezTo>
                    <a:cubicBezTo>
                      <a:pt x="7200" y="11808"/>
                      <a:pt x="6933" y="12096"/>
                      <a:pt x="7333" y="12000"/>
                    </a:cubicBezTo>
                    <a:cubicBezTo>
                      <a:pt x="7200" y="12096"/>
                      <a:pt x="7200" y="12288"/>
                      <a:pt x="6933" y="12192"/>
                    </a:cubicBezTo>
                    <a:cubicBezTo>
                      <a:pt x="6933" y="12192"/>
                      <a:pt x="6933" y="11904"/>
                      <a:pt x="6933" y="11904"/>
                    </a:cubicBezTo>
                    <a:cubicBezTo>
                      <a:pt x="6800" y="11904"/>
                      <a:pt x="6800" y="11904"/>
                      <a:pt x="6800" y="11904"/>
                    </a:cubicBezTo>
                    <a:cubicBezTo>
                      <a:pt x="6800" y="12000"/>
                      <a:pt x="6667" y="12000"/>
                      <a:pt x="6533" y="12000"/>
                    </a:cubicBezTo>
                    <a:cubicBezTo>
                      <a:pt x="6400" y="12192"/>
                      <a:pt x="6533" y="12288"/>
                      <a:pt x="6400" y="12384"/>
                    </a:cubicBezTo>
                    <a:cubicBezTo>
                      <a:pt x="6267" y="12384"/>
                      <a:pt x="6000" y="12384"/>
                      <a:pt x="5867" y="12480"/>
                    </a:cubicBezTo>
                    <a:cubicBezTo>
                      <a:pt x="5867" y="12576"/>
                      <a:pt x="5867" y="12768"/>
                      <a:pt x="5733" y="12864"/>
                    </a:cubicBezTo>
                    <a:cubicBezTo>
                      <a:pt x="5467" y="12960"/>
                      <a:pt x="4933" y="13056"/>
                      <a:pt x="4667" y="13152"/>
                    </a:cubicBezTo>
                    <a:cubicBezTo>
                      <a:pt x="4667" y="13056"/>
                      <a:pt x="4667" y="12960"/>
                      <a:pt x="4533" y="12960"/>
                    </a:cubicBezTo>
                    <a:cubicBezTo>
                      <a:pt x="4400" y="13056"/>
                      <a:pt x="4400" y="13152"/>
                      <a:pt x="4267" y="13344"/>
                    </a:cubicBezTo>
                    <a:cubicBezTo>
                      <a:pt x="4533" y="13344"/>
                      <a:pt x="5467" y="13536"/>
                      <a:pt x="5867" y="13440"/>
                    </a:cubicBezTo>
                    <a:cubicBezTo>
                      <a:pt x="6000" y="13440"/>
                      <a:pt x="6000" y="13152"/>
                      <a:pt x="6133" y="13152"/>
                    </a:cubicBezTo>
                    <a:cubicBezTo>
                      <a:pt x="6533" y="13152"/>
                      <a:pt x="6800" y="13152"/>
                      <a:pt x="7200" y="13056"/>
                    </a:cubicBezTo>
                    <a:cubicBezTo>
                      <a:pt x="7333" y="13056"/>
                      <a:pt x="7600" y="12864"/>
                      <a:pt x="7600" y="12864"/>
                    </a:cubicBezTo>
                    <a:cubicBezTo>
                      <a:pt x="7733" y="12864"/>
                      <a:pt x="7733" y="12960"/>
                      <a:pt x="8000" y="12960"/>
                    </a:cubicBezTo>
                    <a:cubicBezTo>
                      <a:pt x="8000" y="12960"/>
                      <a:pt x="8267" y="12768"/>
                      <a:pt x="8267" y="12768"/>
                    </a:cubicBezTo>
                    <a:cubicBezTo>
                      <a:pt x="8533" y="12672"/>
                      <a:pt x="8933" y="12864"/>
                      <a:pt x="9333" y="12864"/>
                    </a:cubicBezTo>
                    <a:cubicBezTo>
                      <a:pt x="9200" y="12864"/>
                      <a:pt x="9200" y="13056"/>
                      <a:pt x="9200" y="13056"/>
                    </a:cubicBezTo>
                    <a:cubicBezTo>
                      <a:pt x="8800" y="13248"/>
                      <a:pt x="8933" y="13056"/>
                      <a:pt x="8933" y="13536"/>
                    </a:cubicBezTo>
                    <a:cubicBezTo>
                      <a:pt x="8933" y="13440"/>
                      <a:pt x="8800" y="13536"/>
                      <a:pt x="8800" y="13536"/>
                    </a:cubicBezTo>
                    <a:cubicBezTo>
                      <a:pt x="9067" y="13728"/>
                      <a:pt x="9067" y="14112"/>
                      <a:pt x="9600" y="14112"/>
                    </a:cubicBezTo>
                    <a:cubicBezTo>
                      <a:pt x="10000" y="14016"/>
                      <a:pt x="10133" y="13728"/>
                      <a:pt x="10400" y="13536"/>
                    </a:cubicBezTo>
                    <a:cubicBezTo>
                      <a:pt x="10533" y="13440"/>
                      <a:pt x="10800" y="13440"/>
                      <a:pt x="10933" y="13344"/>
                    </a:cubicBezTo>
                    <a:cubicBezTo>
                      <a:pt x="10933" y="13248"/>
                      <a:pt x="10667" y="12960"/>
                      <a:pt x="10667" y="12960"/>
                    </a:cubicBezTo>
                    <a:cubicBezTo>
                      <a:pt x="10667" y="12864"/>
                      <a:pt x="10933" y="12960"/>
                      <a:pt x="10800" y="12768"/>
                    </a:cubicBezTo>
                    <a:cubicBezTo>
                      <a:pt x="10933" y="12768"/>
                      <a:pt x="11067" y="12768"/>
                      <a:pt x="11200" y="12768"/>
                    </a:cubicBezTo>
                    <a:cubicBezTo>
                      <a:pt x="11200" y="12768"/>
                      <a:pt x="11467" y="12768"/>
                      <a:pt x="11733" y="12768"/>
                    </a:cubicBezTo>
                    <a:cubicBezTo>
                      <a:pt x="11733" y="12960"/>
                      <a:pt x="11733" y="12960"/>
                      <a:pt x="11733" y="12960"/>
                    </a:cubicBezTo>
                    <a:cubicBezTo>
                      <a:pt x="11467" y="12864"/>
                      <a:pt x="11467" y="13152"/>
                      <a:pt x="11467" y="13152"/>
                    </a:cubicBezTo>
                    <a:cubicBezTo>
                      <a:pt x="11600" y="13056"/>
                      <a:pt x="11733" y="13152"/>
                      <a:pt x="11867" y="13152"/>
                    </a:cubicBezTo>
                    <a:cubicBezTo>
                      <a:pt x="11867" y="13056"/>
                      <a:pt x="12000" y="12864"/>
                      <a:pt x="12000" y="12864"/>
                    </a:cubicBezTo>
                    <a:cubicBezTo>
                      <a:pt x="12267" y="12864"/>
                      <a:pt x="12400" y="13056"/>
                      <a:pt x="12800" y="12960"/>
                    </a:cubicBezTo>
                    <a:cubicBezTo>
                      <a:pt x="12800" y="12960"/>
                      <a:pt x="12800" y="12864"/>
                      <a:pt x="12800" y="12768"/>
                    </a:cubicBezTo>
                    <a:cubicBezTo>
                      <a:pt x="12933" y="12768"/>
                      <a:pt x="13067" y="12864"/>
                      <a:pt x="13067" y="12768"/>
                    </a:cubicBezTo>
                    <a:cubicBezTo>
                      <a:pt x="13200" y="12768"/>
                      <a:pt x="13333" y="12672"/>
                      <a:pt x="13467" y="12576"/>
                    </a:cubicBezTo>
                    <a:cubicBezTo>
                      <a:pt x="13467" y="12768"/>
                      <a:pt x="13467" y="12864"/>
                      <a:pt x="13467" y="13056"/>
                    </a:cubicBezTo>
                    <a:cubicBezTo>
                      <a:pt x="13733" y="13152"/>
                      <a:pt x="13733" y="13152"/>
                      <a:pt x="13733" y="13152"/>
                    </a:cubicBezTo>
                    <a:cubicBezTo>
                      <a:pt x="13867" y="12864"/>
                      <a:pt x="13867" y="12768"/>
                      <a:pt x="13867" y="12384"/>
                    </a:cubicBezTo>
                    <a:cubicBezTo>
                      <a:pt x="14267" y="12384"/>
                      <a:pt x="14267" y="12384"/>
                      <a:pt x="14267" y="12384"/>
                    </a:cubicBezTo>
                    <a:cubicBezTo>
                      <a:pt x="14400" y="12384"/>
                      <a:pt x="14267" y="12480"/>
                      <a:pt x="14400" y="12480"/>
                    </a:cubicBezTo>
                    <a:cubicBezTo>
                      <a:pt x="14400" y="12384"/>
                      <a:pt x="14533" y="12288"/>
                      <a:pt x="14400" y="12288"/>
                    </a:cubicBezTo>
                    <a:cubicBezTo>
                      <a:pt x="14533" y="12192"/>
                      <a:pt x="14533" y="11712"/>
                      <a:pt x="14667" y="11616"/>
                    </a:cubicBezTo>
                    <a:cubicBezTo>
                      <a:pt x="14667" y="11616"/>
                      <a:pt x="14933" y="11616"/>
                      <a:pt x="14933" y="11616"/>
                    </a:cubicBezTo>
                    <a:cubicBezTo>
                      <a:pt x="14933" y="11616"/>
                      <a:pt x="15067" y="11712"/>
                      <a:pt x="15067" y="11808"/>
                    </a:cubicBezTo>
                    <a:cubicBezTo>
                      <a:pt x="15067" y="11904"/>
                      <a:pt x="14800" y="11904"/>
                      <a:pt x="14800" y="12000"/>
                    </a:cubicBezTo>
                    <a:cubicBezTo>
                      <a:pt x="14667" y="12096"/>
                      <a:pt x="14800" y="12288"/>
                      <a:pt x="14667" y="12480"/>
                    </a:cubicBezTo>
                    <a:cubicBezTo>
                      <a:pt x="14933" y="12576"/>
                      <a:pt x="14933" y="12576"/>
                      <a:pt x="14933" y="12576"/>
                    </a:cubicBezTo>
                    <a:cubicBezTo>
                      <a:pt x="15200" y="12288"/>
                      <a:pt x="15467" y="12000"/>
                      <a:pt x="15733" y="11712"/>
                    </a:cubicBezTo>
                    <a:cubicBezTo>
                      <a:pt x="15733" y="11712"/>
                      <a:pt x="15733" y="11520"/>
                      <a:pt x="15733" y="11520"/>
                    </a:cubicBezTo>
                    <a:cubicBezTo>
                      <a:pt x="15467" y="11424"/>
                      <a:pt x="15333" y="11424"/>
                      <a:pt x="15200" y="11424"/>
                    </a:cubicBezTo>
                    <a:cubicBezTo>
                      <a:pt x="15333" y="11328"/>
                      <a:pt x="15333" y="11328"/>
                      <a:pt x="15467" y="11232"/>
                    </a:cubicBezTo>
                    <a:cubicBezTo>
                      <a:pt x="15467" y="11040"/>
                      <a:pt x="15333" y="10752"/>
                      <a:pt x="15333" y="10560"/>
                    </a:cubicBezTo>
                    <a:cubicBezTo>
                      <a:pt x="15333" y="10464"/>
                      <a:pt x="15733" y="9888"/>
                      <a:pt x="15733" y="9696"/>
                    </a:cubicBezTo>
                    <a:cubicBezTo>
                      <a:pt x="15733" y="9408"/>
                      <a:pt x="15733" y="8736"/>
                      <a:pt x="15733" y="8352"/>
                    </a:cubicBezTo>
                    <a:cubicBezTo>
                      <a:pt x="15867" y="8352"/>
                      <a:pt x="16133" y="8352"/>
                      <a:pt x="16267" y="8352"/>
                    </a:cubicBezTo>
                    <a:cubicBezTo>
                      <a:pt x="16267" y="8256"/>
                      <a:pt x="16267" y="8160"/>
                      <a:pt x="16267" y="8160"/>
                    </a:cubicBezTo>
                    <a:cubicBezTo>
                      <a:pt x="16267" y="7968"/>
                      <a:pt x="16267" y="7968"/>
                      <a:pt x="16267" y="7968"/>
                    </a:cubicBezTo>
                    <a:cubicBezTo>
                      <a:pt x="16267" y="7968"/>
                      <a:pt x="16533" y="7968"/>
                      <a:pt x="16533" y="7968"/>
                    </a:cubicBezTo>
                    <a:cubicBezTo>
                      <a:pt x="16667" y="7872"/>
                      <a:pt x="16533" y="7776"/>
                      <a:pt x="16533" y="7680"/>
                    </a:cubicBezTo>
                    <a:cubicBezTo>
                      <a:pt x="16533" y="7584"/>
                      <a:pt x="16933" y="7488"/>
                      <a:pt x="16933" y="7392"/>
                    </a:cubicBezTo>
                    <a:cubicBezTo>
                      <a:pt x="16933" y="7200"/>
                      <a:pt x="16933" y="6528"/>
                      <a:pt x="16800" y="6336"/>
                    </a:cubicBezTo>
                    <a:cubicBezTo>
                      <a:pt x="16667" y="6240"/>
                      <a:pt x="16667" y="6240"/>
                      <a:pt x="16667" y="6240"/>
                    </a:cubicBezTo>
                    <a:cubicBezTo>
                      <a:pt x="16533" y="6048"/>
                      <a:pt x="16533" y="5664"/>
                      <a:pt x="16267" y="5472"/>
                    </a:cubicBezTo>
                    <a:cubicBezTo>
                      <a:pt x="16000" y="5472"/>
                      <a:pt x="15600" y="5376"/>
                      <a:pt x="15467" y="5376"/>
                    </a:cubicBezTo>
                    <a:cubicBezTo>
                      <a:pt x="15600" y="5280"/>
                      <a:pt x="15600" y="5280"/>
                      <a:pt x="15600" y="5184"/>
                    </a:cubicBezTo>
                    <a:cubicBezTo>
                      <a:pt x="15600" y="5184"/>
                      <a:pt x="15333" y="5088"/>
                      <a:pt x="15333" y="5088"/>
                    </a:cubicBezTo>
                    <a:close/>
                    <a:moveTo>
                      <a:pt x="16000" y="4800"/>
                    </a:moveTo>
                    <a:cubicBezTo>
                      <a:pt x="16000" y="4992"/>
                      <a:pt x="16000" y="4992"/>
                      <a:pt x="16000" y="4992"/>
                    </a:cubicBezTo>
                    <a:cubicBezTo>
                      <a:pt x="16133" y="4992"/>
                      <a:pt x="16267" y="5088"/>
                      <a:pt x="16400" y="5088"/>
                    </a:cubicBezTo>
                    <a:cubicBezTo>
                      <a:pt x="16400" y="5088"/>
                      <a:pt x="16400" y="4800"/>
                      <a:pt x="16400" y="4800"/>
                    </a:cubicBezTo>
                    <a:cubicBezTo>
                      <a:pt x="16267" y="4800"/>
                      <a:pt x="16133" y="4800"/>
                      <a:pt x="16000" y="4800"/>
                    </a:cubicBezTo>
                    <a:close/>
                    <a:moveTo>
                      <a:pt x="16800" y="0"/>
                    </a:moveTo>
                    <a:cubicBezTo>
                      <a:pt x="16267" y="288"/>
                      <a:pt x="16267" y="384"/>
                      <a:pt x="16667" y="768"/>
                    </a:cubicBezTo>
                    <a:cubicBezTo>
                      <a:pt x="16667" y="864"/>
                      <a:pt x="16933" y="864"/>
                      <a:pt x="16933" y="960"/>
                    </a:cubicBezTo>
                    <a:cubicBezTo>
                      <a:pt x="16933" y="1152"/>
                      <a:pt x="16667" y="1248"/>
                      <a:pt x="16667" y="1440"/>
                    </a:cubicBezTo>
                    <a:cubicBezTo>
                      <a:pt x="16667" y="1632"/>
                      <a:pt x="16667" y="1824"/>
                      <a:pt x="16667" y="1920"/>
                    </a:cubicBezTo>
                    <a:cubicBezTo>
                      <a:pt x="16667" y="2016"/>
                      <a:pt x="16400" y="2016"/>
                      <a:pt x="16267" y="2112"/>
                    </a:cubicBezTo>
                    <a:cubicBezTo>
                      <a:pt x="16133" y="2592"/>
                      <a:pt x="16933" y="3168"/>
                      <a:pt x="15733" y="2880"/>
                    </a:cubicBezTo>
                    <a:cubicBezTo>
                      <a:pt x="15600" y="2880"/>
                      <a:pt x="15467" y="2784"/>
                      <a:pt x="15200" y="2688"/>
                    </a:cubicBezTo>
                    <a:cubicBezTo>
                      <a:pt x="14933" y="2688"/>
                      <a:pt x="14933" y="2784"/>
                      <a:pt x="15200" y="2880"/>
                    </a:cubicBezTo>
                    <a:cubicBezTo>
                      <a:pt x="14933" y="3168"/>
                      <a:pt x="15067" y="3168"/>
                      <a:pt x="14533" y="3456"/>
                    </a:cubicBezTo>
                    <a:cubicBezTo>
                      <a:pt x="14533" y="3552"/>
                      <a:pt x="14533" y="3648"/>
                      <a:pt x="14533" y="3744"/>
                    </a:cubicBezTo>
                    <a:cubicBezTo>
                      <a:pt x="14533" y="3840"/>
                      <a:pt x="14800" y="3936"/>
                      <a:pt x="14933" y="4032"/>
                    </a:cubicBezTo>
                    <a:cubicBezTo>
                      <a:pt x="14933" y="4224"/>
                      <a:pt x="14933" y="4416"/>
                      <a:pt x="14933" y="4608"/>
                    </a:cubicBezTo>
                    <a:cubicBezTo>
                      <a:pt x="15067" y="4608"/>
                      <a:pt x="15067" y="4704"/>
                      <a:pt x="15200" y="4704"/>
                    </a:cubicBezTo>
                    <a:cubicBezTo>
                      <a:pt x="15200" y="4704"/>
                      <a:pt x="15467" y="4416"/>
                      <a:pt x="15600" y="4416"/>
                    </a:cubicBezTo>
                    <a:cubicBezTo>
                      <a:pt x="15733" y="4416"/>
                      <a:pt x="16133" y="4416"/>
                      <a:pt x="16267" y="4416"/>
                    </a:cubicBezTo>
                    <a:cubicBezTo>
                      <a:pt x="15867" y="4224"/>
                      <a:pt x="15733" y="4128"/>
                      <a:pt x="15333" y="4032"/>
                    </a:cubicBezTo>
                    <a:cubicBezTo>
                      <a:pt x="15333" y="3936"/>
                      <a:pt x="15333" y="3744"/>
                      <a:pt x="15333" y="3648"/>
                    </a:cubicBezTo>
                    <a:cubicBezTo>
                      <a:pt x="15600" y="3648"/>
                      <a:pt x="15733" y="3456"/>
                      <a:pt x="16000" y="3552"/>
                    </a:cubicBezTo>
                    <a:cubicBezTo>
                      <a:pt x="16000" y="3552"/>
                      <a:pt x="16000" y="3648"/>
                      <a:pt x="16267" y="3648"/>
                    </a:cubicBezTo>
                    <a:cubicBezTo>
                      <a:pt x="16267" y="3648"/>
                      <a:pt x="16400" y="3456"/>
                      <a:pt x="16533" y="3456"/>
                    </a:cubicBezTo>
                    <a:cubicBezTo>
                      <a:pt x="16533" y="3456"/>
                      <a:pt x="16933" y="3552"/>
                      <a:pt x="16800" y="3552"/>
                    </a:cubicBezTo>
                    <a:cubicBezTo>
                      <a:pt x="16933" y="3552"/>
                      <a:pt x="16933" y="3552"/>
                      <a:pt x="16933" y="3552"/>
                    </a:cubicBezTo>
                    <a:cubicBezTo>
                      <a:pt x="16933" y="3648"/>
                      <a:pt x="16933" y="3744"/>
                      <a:pt x="17067" y="3840"/>
                    </a:cubicBezTo>
                    <a:cubicBezTo>
                      <a:pt x="17200" y="3840"/>
                      <a:pt x="17200" y="3936"/>
                      <a:pt x="17200" y="4032"/>
                    </a:cubicBezTo>
                    <a:cubicBezTo>
                      <a:pt x="17600" y="4032"/>
                      <a:pt x="18133" y="4032"/>
                      <a:pt x="18533" y="4032"/>
                    </a:cubicBezTo>
                    <a:cubicBezTo>
                      <a:pt x="18800" y="3552"/>
                      <a:pt x="18933" y="2976"/>
                      <a:pt x="19867" y="3072"/>
                    </a:cubicBezTo>
                    <a:cubicBezTo>
                      <a:pt x="19867" y="3072"/>
                      <a:pt x="20133" y="3264"/>
                      <a:pt x="20133" y="3264"/>
                    </a:cubicBezTo>
                    <a:cubicBezTo>
                      <a:pt x="20267" y="3264"/>
                      <a:pt x="20267" y="3072"/>
                      <a:pt x="20267" y="3072"/>
                    </a:cubicBezTo>
                    <a:cubicBezTo>
                      <a:pt x="20400" y="3072"/>
                      <a:pt x="20667" y="3072"/>
                      <a:pt x="20800" y="3072"/>
                    </a:cubicBezTo>
                    <a:cubicBezTo>
                      <a:pt x="20933" y="2976"/>
                      <a:pt x="21600" y="2688"/>
                      <a:pt x="20933" y="2688"/>
                    </a:cubicBezTo>
                    <a:cubicBezTo>
                      <a:pt x="20933" y="2688"/>
                      <a:pt x="21067" y="2592"/>
                      <a:pt x="20933" y="2496"/>
                    </a:cubicBezTo>
                    <a:cubicBezTo>
                      <a:pt x="20533" y="2496"/>
                      <a:pt x="20800" y="2304"/>
                      <a:pt x="20933" y="2112"/>
                    </a:cubicBezTo>
                    <a:cubicBezTo>
                      <a:pt x="20133" y="2112"/>
                      <a:pt x="20133" y="2112"/>
                      <a:pt x="19733" y="1728"/>
                    </a:cubicBezTo>
                    <a:cubicBezTo>
                      <a:pt x="19333" y="1824"/>
                      <a:pt x="19067" y="1920"/>
                      <a:pt x="18667" y="1824"/>
                    </a:cubicBezTo>
                    <a:cubicBezTo>
                      <a:pt x="18400" y="1728"/>
                      <a:pt x="18400" y="1728"/>
                      <a:pt x="18400" y="1728"/>
                    </a:cubicBezTo>
                    <a:cubicBezTo>
                      <a:pt x="18267" y="1632"/>
                      <a:pt x="17867" y="864"/>
                      <a:pt x="17733" y="672"/>
                    </a:cubicBezTo>
                    <a:cubicBezTo>
                      <a:pt x="17600" y="576"/>
                      <a:pt x="17467" y="576"/>
                      <a:pt x="17333" y="576"/>
                    </a:cubicBezTo>
                    <a:cubicBezTo>
                      <a:pt x="17200" y="480"/>
                      <a:pt x="17333" y="288"/>
                      <a:pt x="17200" y="192"/>
                    </a:cubicBezTo>
                    <a:cubicBezTo>
                      <a:pt x="17067" y="96"/>
                      <a:pt x="16800" y="0"/>
                      <a:pt x="16800" y="0"/>
                    </a:cubicBezTo>
                    <a:close/>
                  </a:path>
                </a:pathLst>
              </a:custGeom>
              <a:solidFill>
                <a:srgbClr val="EBF1DE"/>
              </a:solidFill>
              <a:ln w="3175" cap="flat">
                <a:solidFill>
                  <a:srgbClr val="9EAD6E"/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 sz="1300"/>
                </a:pPr>
                <a:endParaRPr/>
              </a:p>
            </p:txBody>
          </p:sp>
          <p:sp>
            <p:nvSpPr>
              <p:cNvPr id="235" name="Freeform 189"/>
              <p:cNvSpPr/>
              <p:nvPr/>
            </p:nvSpPr>
            <p:spPr>
              <a:xfrm>
                <a:off x="5601710" y="1471435"/>
                <a:ext cx="409603" cy="57846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225" h="21547" extrusionOk="0">
                    <a:moveTo>
                      <a:pt x="1200" y="21120"/>
                    </a:moveTo>
                    <a:cubicBezTo>
                      <a:pt x="800" y="21312"/>
                      <a:pt x="933" y="21408"/>
                      <a:pt x="800" y="21504"/>
                    </a:cubicBezTo>
                    <a:cubicBezTo>
                      <a:pt x="800" y="21504"/>
                      <a:pt x="667" y="21600"/>
                      <a:pt x="933" y="21504"/>
                    </a:cubicBezTo>
                    <a:cubicBezTo>
                      <a:pt x="1067" y="21504"/>
                      <a:pt x="1200" y="21216"/>
                      <a:pt x="1333" y="21120"/>
                    </a:cubicBezTo>
                    <a:lnTo>
                      <a:pt x="1200" y="21120"/>
                    </a:lnTo>
                    <a:close/>
                    <a:moveTo>
                      <a:pt x="0" y="20928"/>
                    </a:moveTo>
                    <a:cubicBezTo>
                      <a:pt x="0" y="20928"/>
                      <a:pt x="0" y="21120"/>
                      <a:pt x="0" y="21120"/>
                    </a:cubicBezTo>
                    <a:cubicBezTo>
                      <a:pt x="0" y="21120"/>
                      <a:pt x="133" y="21216"/>
                      <a:pt x="133" y="21216"/>
                    </a:cubicBezTo>
                    <a:cubicBezTo>
                      <a:pt x="133" y="21024"/>
                      <a:pt x="267" y="21024"/>
                      <a:pt x="0" y="20928"/>
                    </a:cubicBezTo>
                    <a:close/>
                    <a:moveTo>
                      <a:pt x="4400" y="17184"/>
                    </a:moveTo>
                    <a:cubicBezTo>
                      <a:pt x="4400" y="17184"/>
                      <a:pt x="4133" y="17568"/>
                      <a:pt x="4400" y="17472"/>
                    </a:cubicBezTo>
                    <a:cubicBezTo>
                      <a:pt x="4533" y="17472"/>
                      <a:pt x="4667" y="17088"/>
                      <a:pt x="4400" y="17184"/>
                    </a:cubicBezTo>
                    <a:close/>
                    <a:moveTo>
                      <a:pt x="4000" y="13440"/>
                    </a:moveTo>
                    <a:cubicBezTo>
                      <a:pt x="3867" y="13440"/>
                      <a:pt x="4000" y="13728"/>
                      <a:pt x="3867" y="13728"/>
                    </a:cubicBezTo>
                    <a:cubicBezTo>
                      <a:pt x="3733" y="13824"/>
                      <a:pt x="3733" y="13632"/>
                      <a:pt x="3600" y="13728"/>
                    </a:cubicBezTo>
                    <a:cubicBezTo>
                      <a:pt x="3467" y="13728"/>
                      <a:pt x="3467" y="13920"/>
                      <a:pt x="3467" y="13920"/>
                    </a:cubicBezTo>
                    <a:cubicBezTo>
                      <a:pt x="3200" y="13920"/>
                      <a:pt x="3333" y="14016"/>
                      <a:pt x="3200" y="14016"/>
                    </a:cubicBezTo>
                    <a:cubicBezTo>
                      <a:pt x="3067" y="14016"/>
                      <a:pt x="3067" y="13824"/>
                      <a:pt x="2933" y="13920"/>
                    </a:cubicBezTo>
                    <a:cubicBezTo>
                      <a:pt x="2933" y="13920"/>
                      <a:pt x="2800" y="14208"/>
                      <a:pt x="2933" y="14400"/>
                    </a:cubicBezTo>
                    <a:cubicBezTo>
                      <a:pt x="3067" y="14496"/>
                      <a:pt x="3333" y="14496"/>
                      <a:pt x="3333" y="14688"/>
                    </a:cubicBezTo>
                    <a:cubicBezTo>
                      <a:pt x="3467" y="14784"/>
                      <a:pt x="3200" y="15072"/>
                      <a:pt x="3200" y="14880"/>
                    </a:cubicBezTo>
                    <a:cubicBezTo>
                      <a:pt x="3200" y="14688"/>
                      <a:pt x="3200" y="14688"/>
                      <a:pt x="3200" y="14688"/>
                    </a:cubicBezTo>
                    <a:cubicBezTo>
                      <a:pt x="2933" y="14784"/>
                      <a:pt x="2800" y="14688"/>
                      <a:pt x="3067" y="14880"/>
                    </a:cubicBezTo>
                    <a:cubicBezTo>
                      <a:pt x="3200" y="15072"/>
                      <a:pt x="3200" y="15072"/>
                      <a:pt x="3200" y="15072"/>
                    </a:cubicBezTo>
                    <a:cubicBezTo>
                      <a:pt x="3200" y="15072"/>
                      <a:pt x="3200" y="15168"/>
                      <a:pt x="3333" y="15264"/>
                    </a:cubicBezTo>
                    <a:cubicBezTo>
                      <a:pt x="3467" y="15168"/>
                      <a:pt x="3467" y="15168"/>
                      <a:pt x="3600" y="15072"/>
                    </a:cubicBezTo>
                    <a:cubicBezTo>
                      <a:pt x="3600" y="15168"/>
                      <a:pt x="3600" y="15264"/>
                      <a:pt x="3867" y="15264"/>
                    </a:cubicBezTo>
                    <a:cubicBezTo>
                      <a:pt x="3867" y="15168"/>
                      <a:pt x="3867" y="15072"/>
                      <a:pt x="4000" y="15072"/>
                    </a:cubicBezTo>
                    <a:cubicBezTo>
                      <a:pt x="3867" y="14880"/>
                      <a:pt x="3867" y="14688"/>
                      <a:pt x="3733" y="14496"/>
                    </a:cubicBezTo>
                    <a:cubicBezTo>
                      <a:pt x="3733" y="14496"/>
                      <a:pt x="3867" y="14496"/>
                      <a:pt x="4000" y="14496"/>
                    </a:cubicBezTo>
                    <a:cubicBezTo>
                      <a:pt x="4000" y="14592"/>
                      <a:pt x="4000" y="14784"/>
                      <a:pt x="4133" y="14880"/>
                    </a:cubicBezTo>
                    <a:cubicBezTo>
                      <a:pt x="4267" y="14976"/>
                      <a:pt x="4133" y="15072"/>
                      <a:pt x="4133" y="15072"/>
                    </a:cubicBezTo>
                    <a:cubicBezTo>
                      <a:pt x="3867" y="15360"/>
                      <a:pt x="3867" y="15360"/>
                      <a:pt x="3467" y="15456"/>
                    </a:cubicBezTo>
                    <a:cubicBezTo>
                      <a:pt x="3467" y="15648"/>
                      <a:pt x="3333" y="15840"/>
                      <a:pt x="3333" y="15936"/>
                    </a:cubicBezTo>
                    <a:cubicBezTo>
                      <a:pt x="3333" y="16032"/>
                      <a:pt x="3467" y="16128"/>
                      <a:pt x="3467" y="16032"/>
                    </a:cubicBezTo>
                    <a:cubicBezTo>
                      <a:pt x="3467" y="16032"/>
                      <a:pt x="3333" y="16128"/>
                      <a:pt x="3333" y="16128"/>
                    </a:cubicBezTo>
                    <a:cubicBezTo>
                      <a:pt x="3333" y="16320"/>
                      <a:pt x="3333" y="16320"/>
                      <a:pt x="3333" y="16320"/>
                    </a:cubicBezTo>
                    <a:cubicBezTo>
                      <a:pt x="3600" y="16320"/>
                      <a:pt x="3733" y="16416"/>
                      <a:pt x="3733" y="16416"/>
                    </a:cubicBezTo>
                    <a:cubicBezTo>
                      <a:pt x="3733" y="16416"/>
                      <a:pt x="3733" y="16320"/>
                      <a:pt x="3867" y="16032"/>
                    </a:cubicBezTo>
                    <a:cubicBezTo>
                      <a:pt x="3867" y="15840"/>
                      <a:pt x="4133" y="16128"/>
                      <a:pt x="4133" y="16128"/>
                    </a:cubicBezTo>
                    <a:cubicBezTo>
                      <a:pt x="3867" y="16032"/>
                      <a:pt x="4000" y="16608"/>
                      <a:pt x="4000" y="16704"/>
                    </a:cubicBezTo>
                    <a:cubicBezTo>
                      <a:pt x="4000" y="16704"/>
                      <a:pt x="4267" y="16704"/>
                      <a:pt x="4267" y="16704"/>
                    </a:cubicBezTo>
                    <a:cubicBezTo>
                      <a:pt x="4400" y="16608"/>
                      <a:pt x="4533" y="16416"/>
                      <a:pt x="4667" y="16320"/>
                    </a:cubicBezTo>
                    <a:cubicBezTo>
                      <a:pt x="4533" y="16320"/>
                      <a:pt x="4400" y="16416"/>
                      <a:pt x="4533" y="16320"/>
                    </a:cubicBezTo>
                    <a:cubicBezTo>
                      <a:pt x="4533" y="16224"/>
                      <a:pt x="4800" y="16128"/>
                      <a:pt x="4800" y="16128"/>
                    </a:cubicBezTo>
                    <a:cubicBezTo>
                      <a:pt x="4933" y="15840"/>
                      <a:pt x="4800" y="15648"/>
                      <a:pt x="4933" y="15456"/>
                    </a:cubicBezTo>
                    <a:cubicBezTo>
                      <a:pt x="5067" y="15168"/>
                      <a:pt x="5333" y="14880"/>
                      <a:pt x="5600" y="14688"/>
                    </a:cubicBezTo>
                    <a:cubicBezTo>
                      <a:pt x="5600" y="14592"/>
                      <a:pt x="5333" y="14592"/>
                      <a:pt x="5333" y="14592"/>
                    </a:cubicBezTo>
                    <a:cubicBezTo>
                      <a:pt x="5200" y="14496"/>
                      <a:pt x="5200" y="14400"/>
                      <a:pt x="5200" y="14304"/>
                    </a:cubicBezTo>
                    <a:cubicBezTo>
                      <a:pt x="4933" y="14400"/>
                      <a:pt x="5067" y="14016"/>
                      <a:pt x="5067" y="13824"/>
                    </a:cubicBezTo>
                    <a:cubicBezTo>
                      <a:pt x="5067" y="13824"/>
                      <a:pt x="4667" y="13824"/>
                      <a:pt x="4533" y="13824"/>
                    </a:cubicBezTo>
                    <a:cubicBezTo>
                      <a:pt x="4400" y="13728"/>
                      <a:pt x="4533" y="13536"/>
                      <a:pt x="4667" y="13536"/>
                    </a:cubicBezTo>
                    <a:cubicBezTo>
                      <a:pt x="4400" y="13440"/>
                      <a:pt x="4133" y="13440"/>
                      <a:pt x="4000" y="13440"/>
                    </a:cubicBezTo>
                    <a:close/>
                    <a:moveTo>
                      <a:pt x="8400" y="13152"/>
                    </a:moveTo>
                    <a:cubicBezTo>
                      <a:pt x="8400" y="13248"/>
                      <a:pt x="8400" y="13248"/>
                      <a:pt x="8400" y="13248"/>
                    </a:cubicBezTo>
                    <a:cubicBezTo>
                      <a:pt x="8533" y="13248"/>
                      <a:pt x="8533" y="13248"/>
                      <a:pt x="8533" y="13248"/>
                    </a:cubicBezTo>
                    <a:cubicBezTo>
                      <a:pt x="8400" y="13152"/>
                      <a:pt x="8667" y="13152"/>
                      <a:pt x="8400" y="13152"/>
                    </a:cubicBezTo>
                    <a:close/>
                    <a:moveTo>
                      <a:pt x="7867" y="13056"/>
                    </a:moveTo>
                    <a:cubicBezTo>
                      <a:pt x="7733" y="13056"/>
                      <a:pt x="7600" y="13056"/>
                      <a:pt x="7467" y="13152"/>
                    </a:cubicBezTo>
                    <a:cubicBezTo>
                      <a:pt x="7333" y="13248"/>
                      <a:pt x="7467" y="13344"/>
                      <a:pt x="7333" y="13344"/>
                    </a:cubicBezTo>
                    <a:cubicBezTo>
                      <a:pt x="7200" y="13440"/>
                      <a:pt x="6667" y="13344"/>
                      <a:pt x="6667" y="13344"/>
                    </a:cubicBezTo>
                    <a:cubicBezTo>
                      <a:pt x="6533" y="13440"/>
                      <a:pt x="6400" y="13632"/>
                      <a:pt x="6400" y="13728"/>
                    </a:cubicBezTo>
                    <a:cubicBezTo>
                      <a:pt x="6267" y="13824"/>
                      <a:pt x="6133" y="13920"/>
                      <a:pt x="6000" y="14016"/>
                    </a:cubicBezTo>
                    <a:cubicBezTo>
                      <a:pt x="5867" y="13920"/>
                      <a:pt x="6000" y="14016"/>
                      <a:pt x="5867" y="14112"/>
                    </a:cubicBezTo>
                    <a:cubicBezTo>
                      <a:pt x="5600" y="13824"/>
                      <a:pt x="6133" y="14400"/>
                      <a:pt x="6133" y="14400"/>
                    </a:cubicBezTo>
                    <a:cubicBezTo>
                      <a:pt x="6267" y="14400"/>
                      <a:pt x="6267" y="14400"/>
                      <a:pt x="6267" y="14400"/>
                    </a:cubicBezTo>
                    <a:cubicBezTo>
                      <a:pt x="6267" y="14400"/>
                      <a:pt x="6267" y="14592"/>
                      <a:pt x="6400" y="14784"/>
                    </a:cubicBezTo>
                    <a:cubicBezTo>
                      <a:pt x="6400" y="14784"/>
                      <a:pt x="6533" y="14880"/>
                      <a:pt x="6667" y="14880"/>
                    </a:cubicBezTo>
                    <a:cubicBezTo>
                      <a:pt x="6667" y="14880"/>
                      <a:pt x="6533" y="15168"/>
                      <a:pt x="6800" y="15072"/>
                    </a:cubicBezTo>
                    <a:cubicBezTo>
                      <a:pt x="6800" y="14976"/>
                      <a:pt x="6933" y="14784"/>
                      <a:pt x="6933" y="14784"/>
                    </a:cubicBezTo>
                    <a:cubicBezTo>
                      <a:pt x="7067" y="14688"/>
                      <a:pt x="6933" y="14400"/>
                      <a:pt x="7067" y="14304"/>
                    </a:cubicBezTo>
                    <a:cubicBezTo>
                      <a:pt x="7067" y="14208"/>
                      <a:pt x="7467" y="14304"/>
                      <a:pt x="7467" y="14304"/>
                    </a:cubicBezTo>
                    <a:cubicBezTo>
                      <a:pt x="7467" y="14304"/>
                      <a:pt x="7600" y="14112"/>
                      <a:pt x="7733" y="14112"/>
                    </a:cubicBezTo>
                    <a:cubicBezTo>
                      <a:pt x="7867" y="14112"/>
                      <a:pt x="7867" y="14208"/>
                      <a:pt x="7867" y="14304"/>
                    </a:cubicBezTo>
                    <a:cubicBezTo>
                      <a:pt x="8000" y="14208"/>
                      <a:pt x="8267" y="14208"/>
                      <a:pt x="8267" y="14208"/>
                    </a:cubicBezTo>
                    <a:cubicBezTo>
                      <a:pt x="8267" y="14112"/>
                      <a:pt x="8267" y="14016"/>
                      <a:pt x="8267" y="14016"/>
                    </a:cubicBezTo>
                    <a:cubicBezTo>
                      <a:pt x="8267" y="13920"/>
                      <a:pt x="8533" y="13824"/>
                      <a:pt x="8533" y="13824"/>
                    </a:cubicBezTo>
                    <a:cubicBezTo>
                      <a:pt x="8667" y="13344"/>
                      <a:pt x="8400" y="13536"/>
                      <a:pt x="8267" y="13344"/>
                    </a:cubicBezTo>
                    <a:cubicBezTo>
                      <a:pt x="8133" y="13248"/>
                      <a:pt x="8267" y="13152"/>
                      <a:pt x="8133" y="13056"/>
                    </a:cubicBezTo>
                    <a:cubicBezTo>
                      <a:pt x="8133" y="13056"/>
                      <a:pt x="7867" y="13056"/>
                      <a:pt x="7867" y="13056"/>
                    </a:cubicBezTo>
                    <a:close/>
                    <a:moveTo>
                      <a:pt x="7067" y="12288"/>
                    </a:moveTo>
                    <a:cubicBezTo>
                      <a:pt x="7067" y="12288"/>
                      <a:pt x="7600" y="12384"/>
                      <a:pt x="7200" y="12576"/>
                    </a:cubicBezTo>
                    <a:cubicBezTo>
                      <a:pt x="7200" y="12576"/>
                      <a:pt x="6933" y="12576"/>
                      <a:pt x="6933" y="12576"/>
                    </a:cubicBezTo>
                    <a:cubicBezTo>
                      <a:pt x="6933" y="12480"/>
                      <a:pt x="6800" y="12288"/>
                      <a:pt x="6933" y="12384"/>
                    </a:cubicBezTo>
                    <a:lnTo>
                      <a:pt x="7067" y="12288"/>
                    </a:lnTo>
                    <a:close/>
                    <a:moveTo>
                      <a:pt x="15333" y="5088"/>
                    </a:moveTo>
                    <a:cubicBezTo>
                      <a:pt x="15200" y="5088"/>
                      <a:pt x="15200" y="5088"/>
                      <a:pt x="15067" y="5088"/>
                    </a:cubicBezTo>
                    <a:cubicBezTo>
                      <a:pt x="15067" y="5664"/>
                      <a:pt x="15067" y="5568"/>
                      <a:pt x="14533" y="5856"/>
                    </a:cubicBezTo>
                    <a:cubicBezTo>
                      <a:pt x="14533" y="6048"/>
                      <a:pt x="14533" y="5952"/>
                      <a:pt x="14667" y="6048"/>
                    </a:cubicBezTo>
                    <a:cubicBezTo>
                      <a:pt x="14667" y="6528"/>
                      <a:pt x="14667" y="6624"/>
                      <a:pt x="14267" y="6816"/>
                    </a:cubicBezTo>
                    <a:cubicBezTo>
                      <a:pt x="14400" y="6816"/>
                      <a:pt x="14400" y="6912"/>
                      <a:pt x="14400" y="6912"/>
                    </a:cubicBezTo>
                    <a:cubicBezTo>
                      <a:pt x="14400" y="6912"/>
                      <a:pt x="14800" y="6816"/>
                      <a:pt x="14800" y="6816"/>
                    </a:cubicBezTo>
                    <a:cubicBezTo>
                      <a:pt x="14800" y="7008"/>
                      <a:pt x="14800" y="7200"/>
                      <a:pt x="14667" y="7392"/>
                    </a:cubicBezTo>
                    <a:cubicBezTo>
                      <a:pt x="14667" y="7392"/>
                      <a:pt x="14400" y="7488"/>
                      <a:pt x="14400" y="7584"/>
                    </a:cubicBezTo>
                    <a:cubicBezTo>
                      <a:pt x="14400" y="7776"/>
                      <a:pt x="14400" y="7872"/>
                      <a:pt x="14400" y="8064"/>
                    </a:cubicBezTo>
                    <a:cubicBezTo>
                      <a:pt x="14267" y="8160"/>
                      <a:pt x="14133" y="8160"/>
                      <a:pt x="14133" y="8160"/>
                    </a:cubicBezTo>
                    <a:cubicBezTo>
                      <a:pt x="14000" y="8352"/>
                      <a:pt x="14000" y="8544"/>
                      <a:pt x="13867" y="8640"/>
                    </a:cubicBezTo>
                    <a:cubicBezTo>
                      <a:pt x="13867" y="8736"/>
                      <a:pt x="13333" y="9120"/>
                      <a:pt x="13200" y="9216"/>
                    </a:cubicBezTo>
                    <a:cubicBezTo>
                      <a:pt x="13067" y="9312"/>
                      <a:pt x="12800" y="9312"/>
                      <a:pt x="12800" y="9408"/>
                    </a:cubicBezTo>
                    <a:cubicBezTo>
                      <a:pt x="12533" y="9600"/>
                      <a:pt x="12800" y="9888"/>
                      <a:pt x="12400" y="9984"/>
                    </a:cubicBezTo>
                    <a:cubicBezTo>
                      <a:pt x="12400" y="10080"/>
                      <a:pt x="12400" y="10080"/>
                      <a:pt x="12400" y="10080"/>
                    </a:cubicBezTo>
                    <a:cubicBezTo>
                      <a:pt x="12267" y="10080"/>
                      <a:pt x="12133" y="9984"/>
                      <a:pt x="12000" y="10080"/>
                    </a:cubicBezTo>
                    <a:cubicBezTo>
                      <a:pt x="11733" y="10080"/>
                      <a:pt x="11467" y="10368"/>
                      <a:pt x="11333" y="10464"/>
                    </a:cubicBezTo>
                    <a:cubicBezTo>
                      <a:pt x="11200" y="10464"/>
                      <a:pt x="11067" y="10368"/>
                      <a:pt x="10933" y="10368"/>
                    </a:cubicBezTo>
                    <a:cubicBezTo>
                      <a:pt x="10933" y="10368"/>
                      <a:pt x="10933" y="10176"/>
                      <a:pt x="10933" y="10176"/>
                    </a:cubicBezTo>
                    <a:cubicBezTo>
                      <a:pt x="10800" y="10272"/>
                      <a:pt x="10800" y="9984"/>
                      <a:pt x="10800" y="9984"/>
                    </a:cubicBezTo>
                    <a:cubicBezTo>
                      <a:pt x="11067" y="9888"/>
                      <a:pt x="11067" y="9888"/>
                      <a:pt x="11200" y="9696"/>
                    </a:cubicBezTo>
                    <a:cubicBezTo>
                      <a:pt x="11200" y="9696"/>
                      <a:pt x="11333" y="9600"/>
                      <a:pt x="11333" y="9600"/>
                    </a:cubicBezTo>
                    <a:cubicBezTo>
                      <a:pt x="11467" y="9408"/>
                      <a:pt x="11333" y="9504"/>
                      <a:pt x="11200" y="9600"/>
                    </a:cubicBezTo>
                    <a:cubicBezTo>
                      <a:pt x="10933" y="9696"/>
                      <a:pt x="10667" y="9792"/>
                      <a:pt x="10533" y="9888"/>
                    </a:cubicBezTo>
                    <a:cubicBezTo>
                      <a:pt x="10400" y="10080"/>
                      <a:pt x="10533" y="10272"/>
                      <a:pt x="10533" y="10464"/>
                    </a:cubicBezTo>
                    <a:cubicBezTo>
                      <a:pt x="10533" y="10560"/>
                      <a:pt x="10000" y="11040"/>
                      <a:pt x="10000" y="11136"/>
                    </a:cubicBezTo>
                    <a:cubicBezTo>
                      <a:pt x="10000" y="11232"/>
                      <a:pt x="10000" y="11424"/>
                      <a:pt x="10000" y="11520"/>
                    </a:cubicBezTo>
                    <a:cubicBezTo>
                      <a:pt x="10133" y="11424"/>
                      <a:pt x="10000" y="11616"/>
                      <a:pt x="10000" y="11616"/>
                    </a:cubicBezTo>
                    <a:cubicBezTo>
                      <a:pt x="9733" y="12000"/>
                      <a:pt x="9600" y="11904"/>
                      <a:pt x="9067" y="11808"/>
                    </a:cubicBezTo>
                    <a:cubicBezTo>
                      <a:pt x="9067" y="11712"/>
                      <a:pt x="9067" y="11712"/>
                      <a:pt x="9067" y="11712"/>
                    </a:cubicBezTo>
                    <a:cubicBezTo>
                      <a:pt x="8400" y="11520"/>
                      <a:pt x="8267" y="11904"/>
                      <a:pt x="8000" y="12000"/>
                    </a:cubicBezTo>
                    <a:cubicBezTo>
                      <a:pt x="7600" y="12000"/>
                      <a:pt x="7467" y="11904"/>
                      <a:pt x="7200" y="11808"/>
                    </a:cubicBezTo>
                    <a:cubicBezTo>
                      <a:pt x="7200" y="11808"/>
                      <a:pt x="6933" y="12096"/>
                      <a:pt x="7333" y="12000"/>
                    </a:cubicBezTo>
                    <a:cubicBezTo>
                      <a:pt x="7200" y="12096"/>
                      <a:pt x="7200" y="12288"/>
                      <a:pt x="6933" y="12192"/>
                    </a:cubicBezTo>
                    <a:cubicBezTo>
                      <a:pt x="6933" y="12192"/>
                      <a:pt x="6933" y="11904"/>
                      <a:pt x="6933" y="11904"/>
                    </a:cubicBezTo>
                    <a:cubicBezTo>
                      <a:pt x="6800" y="11904"/>
                      <a:pt x="6800" y="11904"/>
                      <a:pt x="6800" y="11904"/>
                    </a:cubicBezTo>
                    <a:cubicBezTo>
                      <a:pt x="6800" y="12000"/>
                      <a:pt x="6667" y="12000"/>
                      <a:pt x="6533" y="12000"/>
                    </a:cubicBezTo>
                    <a:cubicBezTo>
                      <a:pt x="6400" y="12192"/>
                      <a:pt x="6533" y="12288"/>
                      <a:pt x="6400" y="12384"/>
                    </a:cubicBezTo>
                    <a:cubicBezTo>
                      <a:pt x="6267" y="12384"/>
                      <a:pt x="6000" y="12384"/>
                      <a:pt x="5867" y="12480"/>
                    </a:cubicBezTo>
                    <a:cubicBezTo>
                      <a:pt x="5867" y="12576"/>
                      <a:pt x="5867" y="12768"/>
                      <a:pt x="5733" y="12864"/>
                    </a:cubicBezTo>
                    <a:cubicBezTo>
                      <a:pt x="5467" y="12960"/>
                      <a:pt x="4933" y="13056"/>
                      <a:pt x="4667" y="13152"/>
                    </a:cubicBezTo>
                    <a:cubicBezTo>
                      <a:pt x="4667" y="13056"/>
                      <a:pt x="4667" y="12960"/>
                      <a:pt x="4533" y="12960"/>
                    </a:cubicBezTo>
                    <a:cubicBezTo>
                      <a:pt x="4400" y="13056"/>
                      <a:pt x="4400" y="13152"/>
                      <a:pt x="4267" y="13344"/>
                    </a:cubicBezTo>
                    <a:cubicBezTo>
                      <a:pt x="4533" y="13344"/>
                      <a:pt x="5467" y="13536"/>
                      <a:pt x="5867" y="13440"/>
                    </a:cubicBezTo>
                    <a:cubicBezTo>
                      <a:pt x="6000" y="13440"/>
                      <a:pt x="6000" y="13152"/>
                      <a:pt x="6133" y="13152"/>
                    </a:cubicBezTo>
                    <a:cubicBezTo>
                      <a:pt x="6533" y="13152"/>
                      <a:pt x="6800" y="13152"/>
                      <a:pt x="7200" y="13056"/>
                    </a:cubicBezTo>
                    <a:cubicBezTo>
                      <a:pt x="7333" y="13056"/>
                      <a:pt x="7600" y="12864"/>
                      <a:pt x="7600" y="12864"/>
                    </a:cubicBezTo>
                    <a:cubicBezTo>
                      <a:pt x="7733" y="12864"/>
                      <a:pt x="7733" y="12960"/>
                      <a:pt x="8000" y="12960"/>
                    </a:cubicBezTo>
                    <a:cubicBezTo>
                      <a:pt x="8000" y="12960"/>
                      <a:pt x="8267" y="12768"/>
                      <a:pt x="8267" y="12768"/>
                    </a:cubicBezTo>
                    <a:cubicBezTo>
                      <a:pt x="8533" y="12672"/>
                      <a:pt x="8933" y="12864"/>
                      <a:pt x="9333" y="12864"/>
                    </a:cubicBezTo>
                    <a:cubicBezTo>
                      <a:pt x="9200" y="12864"/>
                      <a:pt x="9200" y="13056"/>
                      <a:pt x="9200" y="13056"/>
                    </a:cubicBezTo>
                    <a:cubicBezTo>
                      <a:pt x="8800" y="13248"/>
                      <a:pt x="8933" y="13056"/>
                      <a:pt x="8933" y="13536"/>
                    </a:cubicBezTo>
                    <a:cubicBezTo>
                      <a:pt x="8933" y="13440"/>
                      <a:pt x="8800" y="13536"/>
                      <a:pt x="8800" y="13536"/>
                    </a:cubicBezTo>
                    <a:cubicBezTo>
                      <a:pt x="9067" y="13728"/>
                      <a:pt x="9067" y="14112"/>
                      <a:pt x="9600" y="14112"/>
                    </a:cubicBezTo>
                    <a:cubicBezTo>
                      <a:pt x="10000" y="14016"/>
                      <a:pt x="10133" y="13728"/>
                      <a:pt x="10400" y="13536"/>
                    </a:cubicBezTo>
                    <a:cubicBezTo>
                      <a:pt x="10533" y="13440"/>
                      <a:pt x="10800" y="13440"/>
                      <a:pt x="10933" y="13344"/>
                    </a:cubicBezTo>
                    <a:cubicBezTo>
                      <a:pt x="10933" y="13248"/>
                      <a:pt x="10667" y="12960"/>
                      <a:pt x="10667" y="12960"/>
                    </a:cubicBezTo>
                    <a:cubicBezTo>
                      <a:pt x="10667" y="12864"/>
                      <a:pt x="10933" y="12960"/>
                      <a:pt x="10800" y="12768"/>
                    </a:cubicBezTo>
                    <a:cubicBezTo>
                      <a:pt x="10933" y="12768"/>
                      <a:pt x="11067" y="12768"/>
                      <a:pt x="11200" y="12768"/>
                    </a:cubicBezTo>
                    <a:cubicBezTo>
                      <a:pt x="11200" y="12768"/>
                      <a:pt x="11467" y="12768"/>
                      <a:pt x="11733" y="12768"/>
                    </a:cubicBezTo>
                    <a:cubicBezTo>
                      <a:pt x="11733" y="12960"/>
                      <a:pt x="11733" y="12960"/>
                      <a:pt x="11733" y="12960"/>
                    </a:cubicBezTo>
                    <a:cubicBezTo>
                      <a:pt x="11467" y="12864"/>
                      <a:pt x="11467" y="13152"/>
                      <a:pt x="11467" y="13152"/>
                    </a:cubicBezTo>
                    <a:cubicBezTo>
                      <a:pt x="11600" y="13056"/>
                      <a:pt x="11733" y="13152"/>
                      <a:pt x="11867" y="13152"/>
                    </a:cubicBezTo>
                    <a:cubicBezTo>
                      <a:pt x="11867" y="13056"/>
                      <a:pt x="12000" y="12864"/>
                      <a:pt x="12000" y="12864"/>
                    </a:cubicBezTo>
                    <a:cubicBezTo>
                      <a:pt x="12267" y="12864"/>
                      <a:pt x="12400" y="13056"/>
                      <a:pt x="12800" y="12960"/>
                    </a:cubicBezTo>
                    <a:cubicBezTo>
                      <a:pt x="12800" y="12960"/>
                      <a:pt x="12800" y="12864"/>
                      <a:pt x="12800" y="12768"/>
                    </a:cubicBezTo>
                    <a:cubicBezTo>
                      <a:pt x="12933" y="12768"/>
                      <a:pt x="13067" y="12864"/>
                      <a:pt x="13067" y="12768"/>
                    </a:cubicBezTo>
                    <a:cubicBezTo>
                      <a:pt x="13200" y="12768"/>
                      <a:pt x="13333" y="12672"/>
                      <a:pt x="13467" y="12576"/>
                    </a:cubicBezTo>
                    <a:cubicBezTo>
                      <a:pt x="13467" y="12768"/>
                      <a:pt x="13467" y="12864"/>
                      <a:pt x="13467" y="13056"/>
                    </a:cubicBezTo>
                    <a:cubicBezTo>
                      <a:pt x="13733" y="13152"/>
                      <a:pt x="13733" y="13152"/>
                      <a:pt x="13733" y="13152"/>
                    </a:cubicBezTo>
                    <a:cubicBezTo>
                      <a:pt x="13867" y="12864"/>
                      <a:pt x="13867" y="12768"/>
                      <a:pt x="13867" y="12384"/>
                    </a:cubicBezTo>
                    <a:cubicBezTo>
                      <a:pt x="14267" y="12384"/>
                      <a:pt x="14267" y="12384"/>
                      <a:pt x="14267" y="12384"/>
                    </a:cubicBezTo>
                    <a:cubicBezTo>
                      <a:pt x="14400" y="12384"/>
                      <a:pt x="14267" y="12480"/>
                      <a:pt x="14400" y="12480"/>
                    </a:cubicBezTo>
                    <a:cubicBezTo>
                      <a:pt x="14400" y="12384"/>
                      <a:pt x="14533" y="12288"/>
                      <a:pt x="14400" y="12288"/>
                    </a:cubicBezTo>
                    <a:cubicBezTo>
                      <a:pt x="14533" y="12192"/>
                      <a:pt x="14533" y="11712"/>
                      <a:pt x="14667" y="11616"/>
                    </a:cubicBezTo>
                    <a:cubicBezTo>
                      <a:pt x="14667" y="11616"/>
                      <a:pt x="14933" y="11616"/>
                      <a:pt x="14933" y="11616"/>
                    </a:cubicBezTo>
                    <a:cubicBezTo>
                      <a:pt x="14933" y="11616"/>
                      <a:pt x="15067" y="11712"/>
                      <a:pt x="15067" y="11808"/>
                    </a:cubicBezTo>
                    <a:cubicBezTo>
                      <a:pt x="15067" y="11904"/>
                      <a:pt x="14800" y="11904"/>
                      <a:pt x="14800" y="12000"/>
                    </a:cubicBezTo>
                    <a:cubicBezTo>
                      <a:pt x="14667" y="12096"/>
                      <a:pt x="14800" y="12288"/>
                      <a:pt x="14667" y="12480"/>
                    </a:cubicBezTo>
                    <a:cubicBezTo>
                      <a:pt x="14933" y="12576"/>
                      <a:pt x="14933" y="12576"/>
                      <a:pt x="14933" y="12576"/>
                    </a:cubicBezTo>
                    <a:cubicBezTo>
                      <a:pt x="15200" y="12288"/>
                      <a:pt x="15467" y="12000"/>
                      <a:pt x="15733" y="11712"/>
                    </a:cubicBezTo>
                    <a:cubicBezTo>
                      <a:pt x="15733" y="11712"/>
                      <a:pt x="15733" y="11520"/>
                      <a:pt x="15733" y="11520"/>
                    </a:cubicBezTo>
                    <a:cubicBezTo>
                      <a:pt x="15467" y="11424"/>
                      <a:pt x="15333" y="11424"/>
                      <a:pt x="15200" y="11424"/>
                    </a:cubicBezTo>
                    <a:cubicBezTo>
                      <a:pt x="15333" y="11328"/>
                      <a:pt x="15333" y="11328"/>
                      <a:pt x="15467" y="11232"/>
                    </a:cubicBezTo>
                    <a:cubicBezTo>
                      <a:pt x="15467" y="11040"/>
                      <a:pt x="15333" y="10752"/>
                      <a:pt x="15333" y="10560"/>
                    </a:cubicBezTo>
                    <a:cubicBezTo>
                      <a:pt x="15333" y="10464"/>
                      <a:pt x="15733" y="9888"/>
                      <a:pt x="15733" y="9696"/>
                    </a:cubicBezTo>
                    <a:cubicBezTo>
                      <a:pt x="15733" y="9408"/>
                      <a:pt x="15733" y="8736"/>
                      <a:pt x="15733" y="8352"/>
                    </a:cubicBezTo>
                    <a:cubicBezTo>
                      <a:pt x="15867" y="8352"/>
                      <a:pt x="16133" y="8352"/>
                      <a:pt x="16267" y="8352"/>
                    </a:cubicBezTo>
                    <a:cubicBezTo>
                      <a:pt x="16267" y="8256"/>
                      <a:pt x="16267" y="8160"/>
                      <a:pt x="16267" y="8160"/>
                    </a:cubicBezTo>
                    <a:cubicBezTo>
                      <a:pt x="16267" y="7968"/>
                      <a:pt x="16267" y="7968"/>
                      <a:pt x="16267" y="7968"/>
                    </a:cubicBezTo>
                    <a:cubicBezTo>
                      <a:pt x="16267" y="7968"/>
                      <a:pt x="16533" y="7968"/>
                      <a:pt x="16533" y="7968"/>
                    </a:cubicBezTo>
                    <a:cubicBezTo>
                      <a:pt x="16667" y="7872"/>
                      <a:pt x="16533" y="7776"/>
                      <a:pt x="16533" y="7680"/>
                    </a:cubicBezTo>
                    <a:cubicBezTo>
                      <a:pt x="16533" y="7584"/>
                      <a:pt x="16933" y="7488"/>
                      <a:pt x="16933" y="7392"/>
                    </a:cubicBezTo>
                    <a:cubicBezTo>
                      <a:pt x="16933" y="7200"/>
                      <a:pt x="16933" y="6528"/>
                      <a:pt x="16800" y="6336"/>
                    </a:cubicBezTo>
                    <a:cubicBezTo>
                      <a:pt x="16667" y="6240"/>
                      <a:pt x="16667" y="6240"/>
                      <a:pt x="16667" y="6240"/>
                    </a:cubicBezTo>
                    <a:cubicBezTo>
                      <a:pt x="16533" y="6048"/>
                      <a:pt x="16533" y="5664"/>
                      <a:pt x="16267" y="5472"/>
                    </a:cubicBezTo>
                    <a:cubicBezTo>
                      <a:pt x="16000" y="5472"/>
                      <a:pt x="15600" y="5376"/>
                      <a:pt x="15467" y="5376"/>
                    </a:cubicBezTo>
                    <a:cubicBezTo>
                      <a:pt x="15600" y="5280"/>
                      <a:pt x="15600" y="5280"/>
                      <a:pt x="15600" y="5184"/>
                    </a:cubicBezTo>
                    <a:cubicBezTo>
                      <a:pt x="15600" y="5184"/>
                      <a:pt x="15333" y="5088"/>
                      <a:pt x="15333" y="5088"/>
                    </a:cubicBezTo>
                    <a:close/>
                    <a:moveTo>
                      <a:pt x="16000" y="4800"/>
                    </a:moveTo>
                    <a:cubicBezTo>
                      <a:pt x="16000" y="4992"/>
                      <a:pt x="16000" y="4992"/>
                      <a:pt x="16000" y="4992"/>
                    </a:cubicBezTo>
                    <a:cubicBezTo>
                      <a:pt x="16133" y="4992"/>
                      <a:pt x="16267" y="5088"/>
                      <a:pt x="16400" y="5088"/>
                    </a:cubicBezTo>
                    <a:cubicBezTo>
                      <a:pt x="16400" y="5088"/>
                      <a:pt x="16400" y="4800"/>
                      <a:pt x="16400" y="4800"/>
                    </a:cubicBezTo>
                    <a:cubicBezTo>
                      <a:pt x="16267" y="4800"/>
                      <a:pt x="16133" y="4800"/>
                      <a:pt x="16000" y="4800"/>
                    </a:cubicBezTo>
                    <a:close/>
                    <a:moveTo>
                      <a:pt x="16800" y="0"/>
                    </a:moveTo>
                    <a:cubicBezTo>
                      <a:pt x="16267" y="288"/>
                      <a:pt x="16267" y="384"/>
                      <a:pt x="16667" y="768"/>
                    </a:cubicBezTo>
                    <a:cubicBezTo>
                      <a:pt x="16667" y="864"/>
                      <a:pt x="16933" y="864"/>
                      <a:pt x="16933" y="960"/>
                    </a:cubicBezTo>
                    <a:cubicBezTo>
                      <a:pt x="16933" y="1152"/>
                      <a:pt x="16667" y="1248"/>
                      <a:pt x="16667" y="1440"/>
                    </a:cubicBezTo>
                    <a:cubicBezTo>
                      <a:pt x="16667" y="1632"/>
                      <a:pt x="16667" y="1824"/>
                      <a:pt x="16667" y="1920"/>
                    </a:cubicBezTo>
                    <a:cubicBezTo>
                      <a:pt x="16667" y="2016"/>
                      <a:pt x="16400" y="2016"/>
                      <a:pt x="16267" y="2112"/>
                    </a:cubicBezTo>
                    <a:cubicBezTo>
                      <a:pt x="16133" y="2592"/>
                      <a:pt x="16933" y="3168"/>
                      <a:pt x="15733" y="2880"/>
                    </a:cubicBezTo>
                    <a:cubicBezTo>
                      <a:pt x="15600" y="2880"/>
                      <a:pt x="15467" y="2784"/>
                      <a:pt x="15200" y="2688"/>
                    </a:cubicBezTo>
                    <a:cubicBezTo>
                      <a:pt x="14933" y="2688"/>
                      <a:pt x="14933" y="2784"/>
                      <a:pt x="15200" y="2880"/>
                    </a:cubicBezTo>
                    <a:cubicBezTo>
                      <a:pt x="14933" y="3168"/>
                      <a:pt x="15067" y="3168"/>
                      <a:pt x="14533" y="3456"/>
                    </a:cubicBezTo>
                    <a:cubicBezTo>
                      <a:pt x="14533" y="3552"/>
                      <a:pt x="14533" y="3648"/>
                      <a:pt x="14533" y="3744"/>
                    </a:cubicBezTo>
                    <a:cubicBezTo>
                      <a:pt x="14533" y="3840"/>
                      <a:pt x="14800" y="3936"/>
                      <a:pt x="14933" y="4032"/>
                    </a:cubicBezTo>
                    <a:cubicBezTo>
                      <a:pt x="14933" y="4224"/>
                      <a:pt x="14933" y="4416"/>
                      <a:pt x="14933" y="4608"/>
                    </a:cubicBezTo>
                    <a:cubicBezTo>
                      <a:pt x="15067" y="4608"/>
                      <a:pt x="15067" y="4704"/>
                      <a:pt x="15200" y="4704"/>
                    </a:cubicBezTo>
                    <a:cubicBezTo>
                      <a:pt x="15200" y="4704"/>
                      <a:pt x="15467" y="4416"/>
                      <a:pt x="15600" y="4416"/>
                    </a:cubicBezTo>
                    <a:cubicBezTo>
                      <a:pt x="15733" y="4416"/>
                      <a:pt x="16133" y="4416"/>
                      <a:pt x="16267" y="4416"/>
                    </a:cubicBezTo>
                    <a:cubicBezTo>
                      <a:pt x="15867" y="4224"/>
                      <a:pt x="15733" y="4128"/>
                      <a:pt x="15333" y="4032"/>
                    </a:cubicBezTo>
                    <a:cubicBezTo>
                      <a:pt x="15333" y="3936"/>
                      <a:pt x="15333" y="3744"/>
                      <a:pt x="15333" y="3648"/>
                    </a:cubicBezTo>
                    <a:cubicBezTo>
                      <a:pt x="15600" y="3648"/>
                      <a:pt x="15733" y="3456"/>
                      <a:pt x="16000" y="3552"/>
                    </a:cubicBezTo>
                    <a:cubicBezTo>
                      <a:pt x="16000" y="3552"/>
                      <a:pt x="16000" y="3648"/>
                      <a:pt x="16267" y="3648"/>
                    </a:cubicBezTo>
                    <a:cubicBezTo>
                      <a:pt x="16267" y="3648"/>
                      <a:pt x="16400" y="3456"/>
                      <a:pt x="16533" y="3456"/>
                    </a:cubicBezTo>
                    <a:cubicBezTo>
                      <a:pt x="16533" y="3456"/>
                      <a:pt x="16933" y="3552"/>
                      <a:pt x="16800" y="3552"/>
                    </a:cubicBezTo>
                    <a:cubicBezTo>
                      <a:pt x="16933" y="3552"/>
                      <a:pt x="16933" y="3552"/>
                      <a:pt x="16933" y="3552"/>
                    </a:cubicBezTo>
                    <a:cubicBezTo>
                      <a:pt x="16933" y="3648"/>
                      <a:pt x="16933" y="3744"/>
                      <a:pt x="17067" y="3840"/>
                    </a:cubicBezTo>
                    <a:cubicBezTo>
                      <a:pt x="17200" y="3840"/>
                      <a:pt x="17200" y="3936"/>
                      <a:pt x="17200" y="4032"/>
                    </a:cubicBezTo>
                    <a:cubicBezTo>
                      <a:pt x="17600" y="4032"/>
                      <a:pt x="18133" y="4032"/>
                      <a:pt x="18533" y="4032"/>
                    </a:cubicBezTo>
                    <a:cubicBezTo>
                      <a:pt x="18800" y="3552"/>
                      <a:pt x="18933" y="2976"/>
                      <a:pt x="19867" y="3072"/>
                    </a:cubicBezTo>
                    <a:cubicBezTo>
                      <a:pt x="19867" y="3072"/>
                      <a:pt x="20133" y="3264"/>
                      <a:pt x="20133" y="3264"/>
                    </a:cubicBezTo>
                    <a:cubicBezTo>
                      <a:pt x="20267" y="3264"/>
                      <a:pt x="20267" y="3072"/>
                      <a:pt x="20267" y="3072"/>
                    </a:cubicBezTo>
                    <a:cubicBezTo>
                      <a:pt x="20400" y="3072"/>
                      <a:pt x="20667" y="3072"/>
                      <a:pt x="20800" y="3072"/>
                    </a:cubicBezTo>
                    <a:cubicBezTo>
                      <a:pt x="20933" y="2976"/>
                      <a:pt x="21600" y="2688"/>
                      <a:pt x="20933" y="2688"/>
                    </a:cubicBezTo>
                    <a:cubicBezTo>
                      <a:pt x="20933" y="2688"/>
                      <a:pt x="21067" y="2592"/>
                      <a:pt x="20933" y="2496"/>
                    </a:cubicBezTo>
                    <a:cubicBezTo>
                      <a:pt x="20533" y="2496"/>
                      <a:pt x="20800" y="2304"/>
                      <a:pt x="20933" y="2112"/>
                    </a:cubicBezTo>
                    <a:cubicBezTo>
                      <a:pt x="20133" y="2112"/>
                      <a:pt x="20133" y="2112"/>
                      <a:pt x="19733" y="1728"/>
                    </a:cubicBezTo>
                    <a:cubicBezTo>
                      <a:pt x="19333" y="1824"/>
                      <a:pt x="19067" y="1920"/>
                      <a:pt x="18667" y="1824"/>
                    </a:cubicBezTo>
                    <a:cubicBezTo>
                      <a:pt x="18400" y="1728"/>
                      <a:pt x="18400" y="1728"/>
                      <a:pt x="18400" y="1728"/>
                    </a:cubicBezTo>
                    <a:cubicBezTo>
                      <a:pt x="18267" y="1632"/>
                      <a:pt x="17867" y="864"/>
                      <a:pt x="17733" y="672"/>
                    </a:cubicBezTo>
                    <a:cubicBezTo>
                      <a:pt x="17600" y="576"/>
                      <a:pt x="17467" y="576"/>
                      <a:pt x="17333" y="576"/>
                    </a:cubicBezTo>
                    <a:cubicBezTo>
                      <a:pt x="17200" y="480"/>
                      <a:pt x="17333" y="288"/>
                      <a:pt x="17200" y="192"/>
                    </a:cubicBezTo>
                    <a:cubicBezTo>
                      <a:pt x="17067" y="96"/>
                      <a:pt x="16800" y="0"/>
                      <a:pt x="16800" y="0"/>
                    </a:cubicBezTo>
                    <a:close/>
                  </a:path>
                </a:pathLst>
              </a:custGeom>
              <a:solidFill>
                <a:srgbClr val="EBF1DE"/>
              </a:solidFill>
              <a:ln w="3175" cap="rnd">
                <a:solidFill>
                  <a:srgbClr val="9EAD6E"/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 sz="1300"/>
                </a:pPr>
                <a:endParaRPr/>
              </a:p>
            </p:txBody>
          </p:sp>
          <p:sp>
            <p:nvSpPr>
              <p:cNvPr id="236" name="Freeform 190"/>
              <p:cNvSpPr/>
              <p:nvPr/>
            </p:nvSpPr>
            <p:spPr>
              <a:xfrm>
                <a:off x="1034869" y="2263038"/>
                <a:ext cx="51285" cy="270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159" extrusionOk="0">
                    <a:moveTo>
                      <a:pt x="5400" y="0"/>
                    </a:moveTo>
                    <a:cubicBezTo>
                      <a:pt x="3240" y="1964"/>
                      <a:pt x="1080" y="5891"/>
                      <a:pt x="0" y="7855"/>
                    </a:cubicBezTo>
                    <a:cubicBezTo>
                      <a:pt x="0" y="7855"/>
                      <a:pt x="0" y="9818"/>
                      <a:pt x="0" y="9818"/>
                    </a:cubicBezTo>
                    <a:cubicBezTo>
                      <a:pt x="1080" y="9818"/>
                      <a:pt x="3240" y="9818"/>
                      <a:pt x="4320" y="9818"/>
                    </a:cubicBezTo>
                    <a:cubicBezTo>
                      <a:pt x="4320" y="11782"/>
                      <a:pt x="4320" y="11782"/>
                      <a:pt x="4320" y="13745"/>
                    </a:cubicBezTo>
                    <a:cubicBezTo>
                      <a:pt x="5400" y="17673"/>
                      <a:pt x="10800" y="21600"/>
                      <a:pt x="15120" y="19636"/>
                    </a:cubicBezTo>
                    <a:cubicBezTo>
                      <a:pt x="15120" y="19636"/>
                      <a:pt x="15120" y="17673"/>
                      <a:pt x="15120" y="15709"/>
                    </a:cubicBezTo>
                    <a:cubicBezTo>
                      <a:pt x="17280" y="15709"/>
                      <a:pt x="18360" y="15709"/>
                      <a:pt x="20520" y="15709"/>
                    </a:cubicBezTo>
                    <a:cubicBezTo>
                      <a:pt x="20520" y="15709"/>
                      <a:pt x="20520" y="13745"/>
                      <a:pt x="21600" y="11782"/>
                    </a:cubicBezTo>
                    <a:cubicBezTo>
                      <a:pt x="20520" y="11782"/>
                      <a:pt x="16200" y="3927"/>
                      <a:pt x="16200" y="3927"/>
                    </a:cubicBezTo>
                    <a:cubicBezTo>
                      <a:pt x="14040" y="3927"/>
                      <a:pt x="11880" y="5891"/>
                      <a:pt x="9720" y="3927"/>
                    </a:cubicBezTo>
                    <a:cubicBezTo>
                      <a:pt x="9720" y="3927"/>
                      <a:pt x="8640" y="0"/>
                      <a:pt x="5400" y="0"/>
                    </a:cubicBezTo>
                    <a:close/>
                  </a:path>
                </a:pathLst>
              </a:custGeom>
              <a:solidFill>
                <a:srgbClr val="EBF1DE"/>
              </a:solidFill>
              <a:ln w="3175" cap="flat">
                <a:solidFill>
                  <a:srgbClr val="9EAD6E"/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 sz="1300"/>
                </a:pPr>
                <a:endParaRPr/>
              </a:p>
            </p:txBody>
          </p:sp>
          <p:sp>
            <p:nvSpPr>
              <p:cNvPr id="237" name="Freeform 191"/>
              <p:cNvSpPr/>
              <p:nvPr/>
            </p:nvSpPr>
            <p:spPr>
              <a:xfrm>
                <a:off x="1034869" y="2263038"/>
                <a:ext cx="51285" cy="270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0159" extrusionOk="0">
                    <a:moveTo>
                      <a:pt x="5400" y="0"/>
                    </a:moveTo>
                    <a:cubicBezTo>
                      <a:pt x="3240" y="1964"/>
                      <a:pt x="1080" y="5891"/>
                      <a:pt x="0" y="7855"/>
                    </a:cubicBezTo>
                    <a:cubicBezTo>
                      <a:pt x="0" y="7855"/>
                      <a:pt x="0" y="9818"/>
                      <a:pt x="0" y="9818"/>
                    </a:cubicBezTo>
                    <a:cubicBezTo>
                      <a:pt x="1080" y="9818"/>
                      <a:pt x="3240" y="9818"/>
                      <a:pt x="4320" y="9818"/>
                    </a:cubicBezTo>
                    <a:cubicBezTo>
                      <a:pt x="4320" y="11782"/>
                      <a:pt x="4320" y="11782"/>
                      <a:pt x="4320" y="13745"/>
                    </a:cubicBezTo>
                    <a:cubicBezTo>
                      <a:pt x="5400" y="17673"/>
                      <a:pt x="10800" y="21600"/>
                      <a:pt x="15120" y="19636"/>
                    </a:cubicBezTo>
                    <a:cubicBezTo>
                      <a:pt x="15120" y="19636"/>
                      <a:pt x="15120" y="17673"/>
                      <a:pt x="15120" y="15709"/>
                    </a:cubicBezTo>
                    <a:cubicBezTo>
                      <a:pt x="17280" y="15709"/>
                      <a:pt x="18360" y="15709"/>
                      <a:pt x="20520" y="15709"/>
                    </a:cubicBezTo>
                    <a:cubicBezTo>
                      <a:pt x="20520" y="15709"/>
                      <a:pt x="20520" y="13745"/>
                      <a:pt x="21600" y="11782"/>
                    </a:cubicBezTo>
                    <a:cubicBezTo>
                      <a:pt x="20520" y="11782"/>
                      <a:pt x="16200" y="3927"/>
                      <a:pt x="16200" y="3927"/>
                    </a:cubicBezTo>
                    <a:cubicBezTo>
                      <a:pt x="14040" y="3927"/>
                      <a:pt x="11880" y="5891"/>
                      <a:pt x="9720" y="3927"/>
                    </a:cubicBezTo>
                    <a:cubicBezTo>
                      <a:pt x="9720" y="3927"/>
                      <a:pt x="8640" y="0"/>
                      <a:pt x="5400" y="0"/>
                    </a:cubicBezTo>
                    <a:close/>
                  </a:path>
                </a:pathLst>
              </a:custGeom>
              <a:solidFill>
                <a:srgbClr val="EBF1DE"/>
              </a:solidFill>
              <a:ln w="3175" cap="rnd">
                <a:solidFill>
                  <a:srgbClr val="9EAD6E"/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 sz="1300"/>
                </a:pPr>
                <a:endParaRPr/>
              </a:p>
            </p:txBody>
          </p:sp>
          <p:sp>
            <p:nvSpPr>
              <p:cNvPr id="238" name="Freeform 192"/>
              <p:cNvSpPr/>
              <p:nvPr/>
            </p:nvSpPr>
            <p:spPr>
              <a:xfrm>
                <a:off x="2578627" y="2493155"/>
                <a:ext cx="144646" cy="18278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3857" y="21600"/>
                    </a:moveTo>
                    <a:cubicBezTo>
                      <a:pt x="5786" y="21296"/>
                      <a:pt x="7714" y="20079"/>
                      <a:pt x="8486" y="19775"/>
                    </a:cubicBezTo>
                    <a:cubicBezTo>
                      <a:pt x="8871" y="19470"/>
                      <a:pt x="9257" y="18862"/>
                      <a:pt x="9643" y="18862"/>
                    </a:cubicBezTo>
                    <a:cubicBezTo>
                      <a:pt x="10800" y="18558"/>
                      <a:pt x="13886" y="18558"/>
                      <a:pt x="15043" y="18862"/>
                    </a:cubicBezTo>
                    <a:cubicBezTo>
                      <a:pt x="15814" y="18862"/>
                      <a:pt x="16200" y="19470"/>
                      <a:pt x="17357" y="19775"/>
                    </a:cubicBezTo>
                    <a:cubicBezTo>
                      <a:pt x="17357" y="19775"/>
                      <a:pt x="17743" y="18862"/>
                      <a:pt x="18129" y="18254"/>
                    </a:cubicBezTo>
                    <a:cubicBezTo>
                      <a:pt x="18514" y="17949"/>
                      <a:pt x="17743" y="17037"/>
                      <a:pt x="17743" y="17037"/>
                    </a:cubicBezTo>
                    <a:cubicBezTo>
                      <a:pt x="17743" y="14907"/>
                      <a:pt x="17743" y="14907"/>
                      <a:pt x="17743" y="14907"/>
                    </a:cubicBezTo>
                    <a:cubicBezTo>
                      <a:pt x="18129" y="13082"/>
                      <a:pt x="18129" y="13082"/>
                      <a:pt x="18129" y="13082"/>
                    </a:cubicBezTo>
                    <a:cubicBezTo>
                      <a:pt x="18129" y="13082"/>
                      <a:pt x="19286" y="11865"/>
                      <a:pt x="19286" y="11256"/>
                    </a:cubicBezTo>
                    <a:cubicBezTo>
                      <a:pt x="19671" y="10344"/>
                      <a:pt x="20057" y="10039"/>
                      <a:pt x="20443" y="9127"/>
                    </a:cubicBezTo>
                    <a:cubicBezTo>
                      <a:pt x="20443" y="8214"/>
                      <a:pt x="21214" y="7606"/>
                      <a:pt x="21214" y="7606"/>
                    </a:cubicBezTo>
                    <a:cubicBezTo>
                      <a:pt x="21214" y="7606"/>
                      <a:pt x="21600" y="6389"/>
                      <a:pt x="21600" y="5476"/>
                    </a:cubicBezTo>
                    <a:cubicBezTo>
                      <a:pt x="21600" y="4563"/>
                      <a:pt x="20443" y="4259"/>
                      <a:pt x="20829" y="3651"/>
                    </a:cubicBezTo>
                    <a:cubicBezTo>
                      <a:pt x="21214" y="3042"/>
                      <a:pt x="20443" y="1825"/>
                      <a:pt x="20443" y="1825"/>
                    </a:cubicBezTo>
                    <a:cubicBezTo>
                      <a:pt x="20443" y="1825"/>
                      <a:pt x="18900" y="2130"/>
                      <a:pt x="18129" y="2130"/>
                    </a:cubicBezTo>
                    <a:cubicBezTo>
                      <a:pt x="17357" y="1825"/>
                      <a:pt x="17743" y="608"/>
                      <a:pt x="17743" y="608"/>
                    </a:cubicBezTo>
                    <a:cubicBezTo>
                      <a:pt x="16200" y="608"/>
                      <a:pt x="16200" y="608"/>
                      <a:pt x="16200" y="608"/>
                    </a:cubicBezTo>
                    <a:cubicBezTo>
                      <a:pt x="15429" y="1217"/>
                      <a:pt x="15429" y="1217"/>
                      <a:pt x="15429" y="1217"/>
                    </a:cubicBezTo>
                    <a:cubicBezTo>
                      <a:pt x="13886" y="1217"/>
                      <a:pt x="13886" y="1217"/>
                      <a:pt x="13886" y="1217"/>
                    </a:cubicBezTo>
                    <a:cubicBezTo>
                      <a:pt x="13500" y="304"/>
                      <a:pt x="13500" y="304"/>
                      <a:pt x="13500" y="304"/>
                    </a:cubicBezTo>
                    <a:cubicBezTo>
                      <a:pt x="10800" y="0"/>
                      <a:pt x="10800" y="0"/>
                      <a:pt x="10800" y="0"/>
                    </a:cubicBezTo>
                    <a:cubicBezTo>
                      <a:pt x="10029" y="913"/>
                      <a:pt x="10029" y="913"/>
                      <a:pt x="10029" y="913"/>
                    </a:cubicBezTo>
                    <a:cubicBezTo>
                      <a:pt x="10029" y="913"/>
                      <a:pt x="10414" y="1825"/>
                      <a:pt x="9257" y="2130"/>
                    </a:cubicBezTo>
                    <a:cubicBezTo>
                      <a:pt x="8486" y="2434"/>
                      <a:pt x="7714" y="1217"/>
                      <a:pt x="7714" y="1217"/>
                    </a:cubicBezTo>
                    <a:cubicBezTo>
                      <a:pt x="6943" y="1825"/>
                      <a:pt x="6943" y="1825"/>
                      <a:pt x="6943" y="1825"/>
                    </a:cubicBezTo>
                    <a:cubicBezTo>
                      <a:pt x="6557" y="3346"/>
                      <a:pt x="6557" y="3346"/>
                      <a:pt x="6557" y="3346"/>
                    </a:cubicBezTo>
                    <a:cubicBezTo>
                      <a:pt x="6557" y="3346"/>
                      <a:pt x="6557" y="2434"/>
                      <a:pt x="5786" y="2738"/>
                    </a:cubicBezTo>
                    <a:cubicBezTo>
                      <a:pt x="4629" y="3346"/>
                      <a:pt x="4243" y="3955"/>
                      <a:pt x="4243" y="3955"/>
                    </a:cubicBezTo>
                    <a:cubicBezTo>
                      <a:pt x="4243" y="3955"/>
                      <a:pt x="2700" y="4563"/>
                      <a:pt x="3471" y="5172"/>
                    </a:cubicBezTo>
                    <a:cubicBezTo>
                      <a:pt x="3857" y="5780"/>
                      <a:pt x="4629" y="6085"/>
                      <a:pt x="4243" y="6997"/>
                    </a:cubicBezTo>
                    <a:cubicBezTo>
                      <a:pt x="3471" y="7910"/>
                      <a:pt x="1929" y="7606"/>
                      <a:pt x="1929" y="7910"/>
                    </a:cubicBezTo>
                    <a:cubicBezTo>
                      <a:pt x="2314" y="8518"/>
                      <a:pt x="2314" y="8823"/>
                      <a:pt x="2314" y="8823"/>
                    </a:cubicBezTo>
                    <a:cubicBezTo>
                      <a:pt x="1157" y="9431"/>
                      <a:pt x="1157" y="9431"/>
                      <a:pt x="1157" y="9431"/>
                    </a:cubicBezTo>
                    <a:cubicBezTo>
                      <a:pt x="1157" y="9431"/>
                      <a:pt x="2314" y="10952"/>
                      <a:pt x="1543" y="11561"/>
                    </a:cubicBezTo>
                    <a:cubicBezTo>
                      <a:pt x="771" y="11865"/>
                      <a:pt x="0" y="13386"/>
                      <a:pt x="0" y="13386"/>
                    </a:cubicBezTo>
                    <a:cubicBezTo>
                      <a:pt x="0" y="13386"/>
                      <a:pt x="1543" y="13994"/>
                      <a:pt x="2314" y="13994"/>
                    </a:cubicBezTo>
                    <a:cubicBezTo>
                      <a:pt x="2700" y="13994"/>
                      <a:pt x="3086" y="14907"/>
                      <a:pt x="3471" y="15515"/>
                    </a:cubicBezTo>
                    <a:cubicBezTo>
                      <a:pt x="3857" y="16124"/>
                      <a:pt x="3857" y="17037"/>
                      <a:pt x="4629" y="17037"/>
                    </a:cubicBezTo>
                    <a:cubicBezTo>
                      <a:pt x="5400" y="17037"/>
                      <a:pt x="5014" y="17341"/>
                      <a:pt x="4629" y="17949"/>
                    </a:cubicBezTo>
                    <a:cubicBezTo>
                      <a:pt x="4629" y="18558"/>
                      <a:pt x="4629" y="18862"/>
                      <a:pt x="3857" y="19470"/>
                    </a:cubicBezTo>
                    <a:cubicBezTo>
                      <a:pt x="3086" y="19775"/>
                      <a:pt x="3857" y="20079"/>
                      <a:pt x="3857" y="20687"/>
                    </a:cubicBezTo>
                    <a:cubicBezTo>
                      <a:pt x="3857" y="21296"/>
                      <a:pt x="3857" y="21600"/>
                      <a:pt x="3857" y="21600"/>
                    </a:cubicBezTo>
                    <a:close/>
                  </a:path>
                </a:pathLst>
              </a:custGeom>
              <a:solidFill>
                <a:srgbClr val="EBF1DE"/>
              </a:solidFill>
              <a:ln w="3175" cap="flat">
                <a:solidFill>
                  <a:srgbClr val="9EAD6E"/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 sz="1300"/>
                </a:pPr>
                <a:endParaRPr/>
              </a:p>
            </p:txBody>
          </p:sp>
          <p:sp>
            <p:nvSpPr>
              <p:cNvPr id="239" name="Freeform 193"/>
              <p:cNvSpPr/>
              <p:nvPr/>
            </p:nvSpPr>
            <p:spPr>
              <a:xfrm>
                <a:off x="2578627" y="2493155"/>
                <a:ext cx="144646" cy="18278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3857" y="21600"/>
                    </a:moveTo>
                    <a:cubicBezTo>
                      <a:pt x="5786" y="21296"/>
                      <a:pt x="7714" y="20079"/>
                      <a:pt x="8486" y="19775"/>
                    </a:cubicBezTo>
                    <a:cubicBezTo>
                      <a:pt x="8871" y="19470"/>
                      <a:pt x="9257" y="18862"/>
                      <a:pt x="9643" y="18862"/>
                    </a:cubicBezTo>
                    <a:cubicBezTo>
                      <a:pt x="10800" y="18558"/>
                      <a:pt x="13886" y="18558"/>
                      <a:pt x="15043" y="18862"/>
                    </a:cubicBezTo>
                    <a:cubicBezTo>
                      <a:pt x="15814" y="18862"/>
                      <a:pt x="16200" y="19470"/>
                      <a:pt x="17357" y="19775"/>
                    </a:cubicBezTo>
                    <a:cubicBezTo>
                      <a:pt x="17357" y="19775"/>
                      <a:pt x="17743" y="18862"/>
                      <a:pt x="18129" y="18254"/>
                    </a:cubicBezTo>
                    <a:cubicBezTo>
                      <a:pt x="18514" y="17949"/>
                      <a:pt x="17743" y="17037"/>
                      <a:pt x="17743" y="17037"/>
                    </a:cubicBezTo>
                    <a:cubicBezTo>
                      <a:pt x="17743" y="14907"/>
                      <a:pt x="17743" y="14907"/>
                      <a:pt x="17743" y="14907"/>
                    </a:cubicBezTo>
                    <a:cubicBezTo>
                      <a:pt x="18129" y="13082"/>
                      <a:pt x="18129" y="13082"/>
                      <a:pt x="18129" y="13082"/>
                    </a:cubicBezTo>
                    <a:cubicBezTo>
                      <a:pt x="18129" y="13082"/>
                      <a:pt x="19286" y="11865"/>
                      <a:pt x="19286" y="11256"/>
                    </a:cubicBezTo>
                    <a:cubicBezTo>
                      <a:pt x="19671" y="10344"/>
                      <a:pt x="20057" y="10039"/>
                      <a:pt x="20443" y="9127"/>
                    </a:cubicBezTo>
                    <a:cubicBezTo>
                      <a:pt x="20443" y="8214"/>
                      <a:pt x="21214" y="7606"/>
                      <a:pt x="21214" y="7606"/>
                    </a:cubicBezTo>
                    <a:cubicBezTo>
                      <a:pt x="21214" y="7606"/>
                      <a:pt x="21600" y="6389"/>
                      <a:pt x="21600" y="5476"/>
                    </a:cubicBezTo>
                    <a:cubicBezTo>
                      <a:pt x="21600" y="4563"/>
                      <a:pt x="20443" y="4259"/>
                      <a:pt x="20829" y="3651"/>
                    </a:cubicBezTo>
                    <a:cubicBezTo>
                      <a:pt x="21214" y="3042"/>
                      <a:pt x="20443" y="1825"/>
                      <a:pt x="20443" y="1825"/>
                    </a:cubicBezTo>
                    <a:cubicBezTo>
                      <a:pt x="20443" y="1825"/>
                      <a:pt x="18900" y="2130"/>
                      <a:pt x="18129" y="2130"/>
                    </a:cubicBezTo>
                    <a:cubicBezTo>
                      <a:pt x="17357" y="1825"/>
                      <a:pt x="17743" y="608"/>
                      <a:pt x="17743" y="608"/>
                    </a:cubicBezTo>
                    <a:cubicBezTo>
                      <a:pt x="16200" y="608"/>
                      <a:pt x="16200" y="608"/>
                      <a:pt x="16200" y="608"/>
                    </a:cubicBezTo>
                    <a:cubicBezTo>
                      <a:pt x="15429" y="1217"/>
                      <a:pt x="15429" y="1217"/>
                      <a:pt x="15429" y="1217"/>
                    </a:cubicBezTo>
                    <a:cubicBezTo>
                      <a:pt x="13886" y="1217"/>
                      <a:pt x="13886" y="1217"/>
                      <a:pt x="13886" y="1217"/>
                    </a:cubicBezTo>
                    <a:cubicBezTo>
                      <a:pt x="13500" y="304"/>
                      <a:pt x="13500" y="304"/>
                      <a:pt x="13500" y="304"/>
                    </a:cubicBezTo>
                    <a:cubicBezTo>
                      <a:pt x="10800" y="0"/>
                      <a:pt x="10800" y="0"/>
                      <a:pt x="10800" y="0"/>
                    </a:cubicBezTo>
                    <a:cubicBezTo>
                      <a:pt x="10029" y="913"/>
                      <a:pt x="10029" y="913"/>
                      <a:pt x="10029" y="913"/>
                    </a:cubicBezTo>
                    <a:cubicBezTo>
                      <a:pt x="10029" y="913"/>
                      <a:pt x="10414" y="1825"/>
                      <a:pt x="9257" y="2130"/>
                    </a:cubicBezTo>
                    <a:cubicBezTo>
                      <a:pt x="8486" y="2434"/>
                      <a:pt x="7714" y="1217"/>
                      <a:pt x="7714" y="1217"/>
                    </a:cubicBezTo>
                    <a:cubicBezTo>
                      <a:pt x="6943" y="1825"/>
                      <a:pt x="6943" y="1825"/>
                      <a:pt x="6943" y="1825"/>
                    </a:cubicBezTo>
                    <a:cubicBezTo>
                      <a:pt x="6557" y="3346"/>
                      <a:pt x="6557" y="3346"/>
                      <a:pt x="6557" y="3346"/>
                    </a:cubicBezTo>
                    <a:cubicBezTo>
                      <a:pt x="6557" y="3346"/>
                      <a:pt x="6557" y="2434"/>
                      <a:pt x="5786" y="2738"/>
                    </a:cubicBezTo>
                    <a:cubicBezTo>
                      <a:pt x="4629" y="3346"/>
                      <a:pt x="4243" y="3955"/>
                      <a:pt x="4243" y="3955"/>
                    </a:cubicBezTo>
                    <a:cubicBezTo>
                      <a:pt x="4243" y="3955"/>
                      <a:pt x="2700" y="4563"/>
                      <a:pt x="3471" y="5172"/>
                    </a:cubicBezTo>
                    <a:cubicBezTo>
                      <a:pt x="3857" y="5780"/>
                      <a:pt x="4629" y="6085"/>
                      <a:pt x="4243" y="6997"/>
                    </a:cubicBezTo>
                    <a:cubicBezTo>
                      <a:pt x="3471" y="7910"/>
                      <a:pt x="1929" y="7606"/>
                      <a:pt x="1929" y="7910"/>
                    </a:cubicBezTo>
                    <a:cubicBezTo>
                      <a:pt x="2314" y="8518"/>
                      <a:pt x="2314" y="8823"/>
                      <a:pt x="2314" y="8823"/>
                    </a:cubicBezTo>
                    <a:cubicBezTo>
                      <a:pt x="1157" y="9431"/>
                      <a:pt x="1157" y="9431"/>
                      <a:pt x="1157" y="9431"/>
                    </a:cubicBezTo>
                    <a:cubicBezTo>
                      <a:pt x="1157" y="9431"/>
                      <a:pt x="2314" y="10952"/>
                      <a:pt x="1543" y="11561"/>
                    </a:cubicBezTo>
                    <a:cubicBezTo>
                      <a:pt x="771" y="11865"/>
                      <a:pt x="0" y="13386"/>
                      <a:pt x="0" y="13386"/>
                    </a:cubicBezTo>
                    <a:cubicBezTo>
                      <a:pt x="0" y="13386"/>
                      <a:pt x="1543" y="13994"/>
                      <a:pt x="2314" y="13994"/>
                    </a:cubicBezTo>
                    <a:cubicBezTo>
                      <a:pt x="2700" y="13994"/>
                      <a:pt x="3086" y="14907"/>
                      <a:pt x="3471" y="15515"/>
                    </a:cubicBezTo>
                    <a:cubicBezTo>
                      <a:pt x="3857" y="16124"/>
                      <a:pt x="3857" y="17037"/>
                      <a:pt x="4629" y="17037"/>
                    </a:cubicBezTo>
                    <a:cubicBezTo>
                      <a:pt x="5400" y="17037"/>
                      <a:pt x="5014" y="17341"/>
                      <a:pt x="4629" y="17949"/>
                    </a:cubicBezTo>
                    <a:cubicBezTo>
                      <a:pt x="4629" y="18558"/>
                      <a:pt x="4629" y="18862"/>
                      <a:pt x="3857" y="19470"/>
                    </a:cubicBezTo>
                    <a:cubicBezTo>
                      <a:pt x="3086" y="19775"/>
                      <a:pt x="3857" y="20079"/>
                      <a:pt x="3857" y="20687"/>
                    </a:cubicBezTo>
                    <a:cubicBezTo>
                      <a:pt x="3857" y="21296"/>
                      <a:pt x="3857" y="21600"/>
                      <a:pt x="3857" y="21600"/>
                    </a:cubicBezTo>
                    <a:close/>
                  </a:path>
                </a:pathLst>
              </a:custGeom>
              <a:solidFill>
                <a:srgbClr val="EBF1DE"/>
              </a:solidFill>
              <a:ln w="3175" cap="rnd">
                <a:solidFill>
                  <a:srgbClr val="9EAD6E"/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 sz="1300"/>
                </a:pPr>
                <a:endParaRPr/>
              </a:p>
            </p:txBody>
          </p:sp>
          <p:sp>
            <p:nvSpPr>
              <p:cNvPr id="240" name="Freeform 194"/>
              <p:cNvSpPr/>
              <p:nvPr/>
            </p:nvSpPr>
            <p:spPr>
              <a:xfrm>
                <a:off x="2926393" y="1424096"/>
                <a:ext cx="255800" cy="32467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438" h="21505" extrusionOk="0">
                    <a:moveTo>
                      <a:pt x="11070" y="18686"/>
                    </a:moveTo>
                    <a:cubicBezTo>
                      <a:pt x="11070" y="19029"/>
                      <a:pt x="11070" y="18857"/>
                      <a:pt x="10854" y="18857"/>
                    </a:cubicBezTo>
                    <a:cubicBezTo>
                      <a:pt x="10854" y="19029"/>
                      <a:pt x="10854" y="19200"/>
                      <a:pt x="10854" y="19371"/>
                    </a:cubicBezTo>
                    <a:cubicBezTo>
                      <a:pt x="11070" y="19543"/>
                      <a:pt x="11502" y="19886"/>
                      <a:pt x="11718" y="20057"/>
                    </a:cubicBezTo>
                    <a:cubicBezTo>
                      <a:pt x="11934" y="20057"/>
                      <a:pt x="12366" y="20057"/>
                      <a:pt x="12582" y="20229"/>
                    </a:cubicBezTo>
                    <a:cubicBezTo>
                      <a:pt x="12582" y="20229"/>
                      <a:pt x="12798" y="20743"/>
                      <a:pt x="12798" y="20743"/>
                    </a:cubicBezTo>
                    <a:cubicBezTo>
                      <a:pt x="13014" y="20743"/>
                      <a:pt x="13446" y="20571"/>
                      <a:pt x="13662" y="20743"/>
                    </a:cubicBezTo>
                    <a:cubicBezTo>
                      <a:pt x="14094" y="20914"/>
                      <a:pt x="14094" y="21086"/>
                      <a:pt x="14742" y="21257"/>
                    </a:cubicBezTo>
                    <a:cubicBezTo>
                      <a:pt x="14958" y="21429"/>
                      <a:pt x="14958" y="21429"/>
                      <a:pt x="14958" y="21429"/>
                    </a:cubicBezTo>
                    <a:cubicBezTo>
                      <a:pt x="15174" y="21600"/>
                      <a:pt x="15390" y="21429"/>
                      <a:pt x="15606" y="21429"/>
                    </a:cubicBezTo>
                    <a:cubicBezTo>
                      <a:pt x="15606" y="21257"/>
                      <a:pt x="15390" y="21086"/>
                      <a:pt x="15390" y="20914"/>
                    </a:cubicBezTo>
                    <a:cubicBezTo>
                      <a:pt x="15390" y="20914"/>
                      <a:pt x="15822" y="20743"/>
                      <a:pt x="15822" y="20743"/>
                    </a:cubicBezTo>
                    <a:cubicBezTo>
                      <a:pt x="16038" y="20400"/>
                      <a:pt x="15822" y="20057"/>
                      <a:pt x="16038" y="19714"/>
                    </a:cubicBezTo>
                    <a:cubicBezTo>
                      <a:pt x="15606" y="19886"/>
                      <a:pt x="15822" y="19714"/>
                      <a:pt x="15822" y="19543"/>
                    </a:cubicBezTo>
                    <a:cubicBezTo>
                      <a:pt x="15606" y="19200"/>
                      <a:pt x="16038" y="19371"/>
                      <a:pt x="16038" y="19029"/>
                    </a:cubicBezTo>
                    <a:cubicBezTo>
                      <a:pt x="16254" y="19029"/>
                      <a:pt x="16038" y="18857"/>
                      <a:pt x="16038" y="18686"/>
                    </a:cubicBezTo>
                    <a:cubicBezTo>
                      <a:pt x="15390" y="19029"/>
                      <a:pt x="13878" y="19371"/>
                      <a:pt x="12798" y="19200"/>
                    </a:cubicBezTo>
                    <a:cubicBezTo>
                      <a:pt x="12798" y="19200"/>
                      <a:pt x="12582" y="18857"/>
                      <a:pt x="12366" y="18857"/>
                    </a:cubicBezTo>
                    <a:cubicBezTo>
                      <a:pt x="11934" y="18857"/>
                      <a:pt x="11934" y="19029"/>
                      <a:pt x="11502" y="19029"/>
                    </a:cubicBezTo>
                    <a:cubicBezTo>
                      <a:pt x="11502" y="19029"/>
                      <a:pt x="11286" y="18857"/>
                      <a:pt x="11070" y="18686"/>
                    </a:cubicBezTo>
                    <a:close/>
                    <a:moveTo>
                      <a:pt x="1134" y="7200"/>
                    </a:moveTo>
                    <a:cubicBezTo>
                      <a:pt x="1350" y="7029"/>
                      <a:pt x="1566" y="6857"/>
                      <a:pt x="1782" y="6857"/>
                    </a:cubicBezTo>
                    <a:cubicBezTo>
                      <a:pt x="1998" y="6857"/>
                      <a:pt x="2214" y="7029"/>
                      <a:pt x="2430" y="6857"/>
                    </a:cubicBezTo>
                    <a:cubicBezTo>
                      <a:pt x="2646" y="6857"/>
                      <a:pt x="2646" y="6686"/>
                      <a:pt x="2646" y="6514"/>
                    </a:cubicBezTo>
                    <a:cubicBezTo>
                      <a:pt x="2862" y="6343"/>
                      <a:pt x="3078" y="6343"/>
                      <a:pt x="3294" y="6171"/>
                    </a:cubicBezTo>
                    <a:cubicBezTo>
                      <a:pt x="3294" y="6171"/>
                      <a:pt x="3294" y="5829"/>
                      <a:pt x="3294" y="5829"/>
                    </a:cubicBezTo>
                    <a:cubicBezTo>
                      <a:pt x="3510" y="5657"/>
                      <a:pt x="3726" y="5486"/>
                      <a:pt x="4374" y="5486"/>
                    </a:cubicBezTo>
                    <a:cubicBezTo>
                      <a:pt x="4590" y="5486"/>
                      <a:pt x="4806" y="5829"/>
                      <a:pt x="5022" y="6000"/>
                    </a:cubicBezTo>
                    <a:cubicBezTo>
                      <a:pt x="5238" y="6000"/>
                      <a:pt x="5454" y="6000"/>
                      <a:pt x="5454" y="6000"/>
                    </a:cubicBezTo>
                    <a:cubicBezTo>
                      <a:pt x="5886" y="6000"/>
                      <a:pt x="6102" y="6514"/>
                      <a:pt x="6318" y="6514"/>
                    </a:cubicBezTo>
                    <a:cubicBezTo>
                      <a:pt x="6318" y="6686"/>
                      <a:pt x="6318" y="6686"/>
                      <a:pt x="6318" y="6686"/>
                    </a:cubicBezTo>
                    <a:cubicBezTo>
                      <a:pt x="6750" y="6686"/>
                      <a:pt x="6750" y="6686"/>
                      <a:pt x="6750" y="6686"/>
                    </a:cubicBezTo>
                    <a:cubicBezTo>
                      <a:pt x="6750" y="6857"/>
                      <a:pt x="6750" y="7200"/>
                      <a:pt x="6750" y="7543"/>
                    </a:cubicBezTo>
                    <a:cubicBezTo>
                      <a:pt x="6966" y="7543"/>
                      <a:pt x="7398" y="7714"/>
                      <a:pt x="7398" y="7886"/>
                    </a:cubicBezTo>
                    <a:cubicBezTo>
                      <a:pt x="7398" y="8057"/>
                      <a:pt x="7398" y="8229"/>
                      <a:pt x="7398" y="8571"/>
                    </a:cubicBezTo>
                    <a:cubicBezTo>
                      <a:pt x="7398" y="8571"/>
                      <a:pt x="7830" y="8743"/>
                      <a:pt x="7830" y="8743"/>
                    </a:cubicBezTo>
                    <a:cubicBezTo>
                      <a:pt x="8046" y="9086"/>
                      <a:pt x="7830" y="9429"/>
                      <a:pt x="8046" y="9771"/>
                    </a:cubicBezTo>
                    <a:cubicBezTo>
                      <a:pt x="8478" y="10286"/>
                      <a:pt x="9558" y="10629"/>
                      <a:pt x="9990" y="11143"/>
                    </a:cubicBezTo>
                    <a:cubicBezTo>
                      <a:pt x="10206" y="11486"/>
                      <a:pt x="10206" y="11829"/>
                      <a:pt x="10638" y="12000"/>
                    </a:cubicBezTo>
                    <a:cubicBezTo>
                      <a:pt x="11070" y="12343"/>
                      <a:pt x="11718" y="12343"/>
                      <a:pt x="12150" y="12514"/>
                    </a:cubicBezTo>
                    <a:cubicBezTo>
                      <a:pt x="12150" y="12514"/>
                      <a:pt x="12150" y="12514"/>
                      <a:pt x="12150" y="12514"/>
                    </a:cubicBezTo>
                    <a:cubicBezTo>
                      <a:pt x="12582" y="12686"/>
                      <a:pt x="12582" y="12343"/>
                      <a:pt x="13014" y="12514"/>
                    </a:cubicBezTo>
                    <a:cubicBezTo>
                      <a:pt x="13230" y="12514"/>
                      <a:pt x="13662" y="13200"/>
                      <a:pt x="13878" y="13200"/>
                    </a:cubicBezTo>
                    <a:cubicBezTo>
                      <a:pt x="14094" y="13200"/>
                      <a:pt x="14094" y="13200"/>
                      <a:pt x="14094" y="13200"/>
                    </a:cubicBezTo>
                    <a:cubicBezTo>
                      <a:pt x="14310" y="13371"/>
                      <a:pt x="14094" y="13714"/>
                      <a:pt x="14310" y="13714"/>
                    </a:cubicBezTo>
                    <a:cubicBezTo>
                      <a:pt x="14526" y="13886"/>
                      <a:pt x="14742" y="13714"/>
                      <a:pt x="14958" y="13886"/>
                    </a:cubicBezTo>
                    <a:cubicBezTo>
                      <a:pt x="15174" y="14057"/>
                      <a:pt x="15174" y="14400"/>
                      <a:pt x="15390" y="14571"/>
                    </a:cubicBezTo>
                    <a:cubicBezTo>
                      <a:pt x="15606" y="14914"/>
                      <a:pt x="16254" y="14914"/>
                      <a:pt x="16470" y="15086"/>
                    </a:cubicBezTo>
                    <a:cubicBezTo>
                      <a:pt x="16686" y="15257"/>
                      <a:pt x="17334" y="17143"/>
                      <a:pt x="17334" y="17486"/>
                    </a:cubicBezTo>
                    <a:cubicBezTo>
                      <a:pt x="16902" y="17657"/>
                      <a:pt x="16902" y="17657"/>
                      <a:pt x="16902" y="17657"/>
                    </a:cubicBezTo>
                    <a:cubicBezTo>
                      <a:pt x="16902" y="17829"/>
                      <a:pt x="16902" y="18171"/>
                      <a:pt x="16902" y="18343"/>
                    </a:cubicBezTo>
                    <a:cubicBezTo>
                      <a:pt x="16902" y="18514"/>
                      <a:pt x="16470" y="18686"/>
                      <a:pt x="16470" y="18857"/>
                    </a:cubicBezTo>
                    <a:cubicBezTo>
                      <a:pt x="16254" y="19371"/>
                      <a:pt x="16686" y="19371"/>
                      <a:pt x="16686" y="19543"/>
                    </a:cubicBezTo>
                    <a:cubicBezTo>
                      <a:pt x="16902" y="19371"/>
                      <a:pt x="17334" y="19543"/>
                      <a:pt x="17334" y="19371"/>
                    </a:cubicBezTo>
                    <a:cubicBezTo>
                      <a:pt x="17550" y="19371"/>
                      <a:pt x="17550" y="19029"/>
                      <a:pt x="17550" y="18857"/>
                    </a:cubicBezTo>
                    <a:cubicBezTo>
                      <a:pt x="17550" y="18857"/>
                      <a:pt x="18198" y="18514"/>
                      <a:pt x="18198" y="18514"/>
                    </a:cubicBezTo>
                    <a:cubicBezTo>
                      <a:pt x="18414" y="18171"/>
                      <a:pt x="18198" y="17829"/>
                      <a:pt x="18414" y="17657"/>
                    </a:cubicBezTo>
                    <a:cubicBezTo>
                      <a:pt x="18630" y="17486"/>
                      <a:pt x="19062" y="17486"/>
                      <a:pt x="19062" y="17314"/>
                    </a:cubicBezTo>
                    <a:cubicBezTo>
                      <a:pt x="19278" y="16971"/>
                      <a:pt x="19062" y="16457"/>
                      <a:pt x="19062" y="16286"/>
                    </a:cubicBezTo>
                    <a:cubicBezTo>
                      <a:pt x="18846" y="16286"/>
                      <a:pt x="18846" y="16286"/>
                      <a:pt x="18630" y="16114"/>
                    </a:cubicBezTo>
                    <a:cubicBezTo>
                      <a:pt x="18630" y="15943"/>
                      <a:pt x="18630" y="15771"/>
                      <a:pt x="18414" y="15600"/>
                    </a:cubicBezTo>
                    <a:cubicBezTo>
                      <a:pt x="18414" y="15429"/>
                      <a:pt x="17982" y="15429"/>
                      <a:pt x="17766" y="15257"/>
                    </a:cubicBezTo>
                    <a:cubicBezTo>
                      <a:pt x="18198" y="14743"/>
                      <a:pt x="18414" y="13714"/>
                      <a:pt x="19278" y="13886"/>
                    </a:cubicBezTo>
                    <a:cubicBezTo>
                      <a:pt x="19278" y="14229"/>
                      <a:pt x="19278" y="14229"/>
                      <a:pt x="19278" y="14229"/>
                    </a:cubicBezTo>
                    <a:cubicBezTo>
                      <a:pt x="19710" y="14229"/>
                      <a:pt x="19926" y="14229"/>
                      <a:pt x="20574" y="14400"/>
                    </a:cubicBezTo>
                    <a:cubicBezTo>
                      <a:pt x="20574" y="14571"/>
                      <a:pt x="20574" y="14914"/>
                      <a:pt x="20790" y="15086"/>
                    </a:cubicBezTo>
                    <a:cubicBezTo>
                      <a:pt x="20790" y="15086"/>
                      <a:pt x="21006" y="15086"/>
                      <a:pt x="21222" y="15086"/>
                    </a:cubicBezTo>
                    <a:cubicBezTo>
                      <a:pt x="21222" y="14914"/>
                      <a:pt x="21222" y="14914"/>
                      <a:pt x="21438" y="14743"/>
                    </a:cubicBezTo>
                    <a:cubicBezTo>
                      <a:pt x="21438" y="14743"/>
                      <a:pt x="21222" y="14571"/>
                      <a:pt x="21222" y="14571"/>
                    </a:cubicBezTo>
                    <a:cubicBezTo>
                      <a:pt x="21222" y="14400"/>
                      <a:pt x="21438" y="14229"/>
                      <a:pt x="21222" y="14057"/>
                    </a:cubicBezTo>
                    <a:cubicBezTo>
                      <a:pt x="21222" y="13886"/>
                      <a:pt x="20790" y="13886"/>
                      <a:pt x="20790" y="13886"/>
                    </a:cubicBezTo>
                    <a:cubicBezTo>
                      <a:pt x="20358" y="13714"/>
                      <a:pt x="20142" y="13200"/>
                      <a:pt x="19926" y="13029"/>
                    </a:cubicBezTo>
                    <a:cubicBezTo>
                      <a:pt x="19062" y="12514"/>
                      <a:pt x="17982" y="12343"/>
                      <a:pt x="17334" y="11829"/>
                    </a:cubicBezTo>
                    <a:cubicBezTo>
                      <a:pt x="17334" y="11657"/>
                      <a:pt x="17334" y="11143"/>
                      <a:pt x="17334" y="11143"/>
                    </a:cubicBezTo>
                    <a:cubicBezTo>
                      <a:pt x="16470" y="11143"/>
                      <a:pt x="15822" y="11143"/>
                      <a:pt x="14958" y="10800"/>
                    </a:cubicBezTo>
                    <a:cubicBezTo>
                      <a:pt x="14526" y="10629"/>
                      <a:pt x="13446" y="9429"/>
                      <a:pt x="13230" y="8914"/>
                    </a:cubicBezTo>
                    <a:cubicBezTo>
                      <a:pt x="13014" y="8571"/>
                      <a:pt x="13230" y="8400"/>
                      <a:pt x="13014" y="8057"/>
                    </a:cubicBezTo>
                    <a:cubicBezTo>
                      <a:pt x="12798" y="7886"/>
                      <a:pt x="12798" y="8057"/>
                      <a:pt x="12582" y="7886"/>
                    </a:cubicBezTo>
                    <a:cubicBezTo>
                      <a:pt x="12366" y="7886"/>
                      <a:pt x="12150" y="7371"/>
                      <a:pt x="12150" y="7200"/>
                    </a:cubicBezTo>
                    <a:cubicBezTo>
                      <a:pt x="11934" y="7200"/>
                      <a:pt x="11934" y="7200"/>
                      <a:pt x="11934" y="7200"/>
                    </a:cubicBezTo>
                    <a:cubicBezTo>
                      <a:pt x="11934" y="7200"/>
                      <a:pt x="11934" y="7200"/>
                      <a:pt x="11934" y="7200"/>
                    </a:cubicBezTo>
                    <a:cubicBezTo>
                      <a:pt x="11286" y="6686"/>
                      <a:pt x="10854" y="7029"/>
                      <a:pt x="10206" y="6343"/>
                    </a:cubicBezTo>
                    <a:cubicBezTo>
                      <a:pt x="10206" y="6343"/>
                      <a:pt x="9990" y="6171"/>
                      <a:pt x="9990" y="6171"/>
                    </a:cubicBezTo>
                    <a:cubicBezTo>
                      <a:pt x="9774" y="5657"/>
                      <a:pt x="10638" y="4800"/>
                      <a:pt x="10638" y="4629"/>
                    </a:cubicBezTo>
                    <a:cubicBezTo>
                      <a:pt x="10854" y="4114"/>
                      <a:pt x="10422" y="4114"/>
                      <a:pt x="10206" y="3771"/>
                    </a:cubicBezTo>
                    <a:cubicBezTo>
                      <a:pt x="10206" y="3600"/>
                      <a:pt x="10422" y="3429"/>
                      <a:pt x="10422" y="3429"/>
                    </a:cubicBezTo>
                    <a:cubicBezTo>
                      <a:pt x="10638" y="3429"/>
                      <a:pt x="10638" y="3600"/>
                      <a:pt x="10638" y="3600"/>
                    </a:cubicBezTo>
                    <a:cubicBezTo>
                      <a:pt x="11286" y="3257"/>
                      <a:pt x="11934" y="3086"/>
                      <a:pt x="12798" y="2914"/>
                    </a:cubicBezTo>
                    <a:cubicBezTo>
                      <a:pt x="12366" y="2571"/>
                      <a:pt x="12798" y="2400"/>
                      <a:pt x="12798" y="2057"/>
                    </a:cubicBezTo>
                    <a:cubicBezTo>
                      <a:pt x="12798" y="1714"/>
                      <a:pt x="12798" y="1543"/>
                      <a:pt x="12150" y="1543"/>
                    </a:cubicBezTo>
                    <a:cubicBezTo>
                      <a:pt x="11502" y="1543"/>
                      <a:pt x="12366" y="514"/>
                      <a:pt x="12366" y="514"/>
                    </a:cubicBezTo>
                    <a:cubicBezTo>
                      <a:pt x="12366" y="514"/>
                      <a:pt x="11502" y="514"/>
                      <a:pt x="11070" y="514"/>
                    </a:cubicBezTo>
                    <a:cubicBezTo>
                      <a:pt x="10638" y="686"/>
                      <a:pt x="10638" y="686"/>
                      <a:pt x="10206" y="686"/>
                    </a:cubicBezTo>
                    <a:cubicBezTo>
                      <a:pt x="9774" y="686"/>
                      <a:pt x="10206" y="343"/>
                      <a:pt x="9558" y="343"/>
                    </a:cubicBezTo>
                    <a:cubicBezTo>
                      <a:pt x="8694" y="343"/>
                      <a:pt x="9342" y="343"/>
                      <a:pt x="8694" y="171"/>
                    </a:cubicBezTo>
                    <a:cubicBezTo>
                      <a:pt x="8046" y="0"/>
                      <a:pt x="8262" y="0"/>
                      <a:pt x="8262" y="171"/>
                    </a:cubicBezTo>
                    <a:cubicBezTo>
                      <a:pt x="8262" y="514"/>
                      <a:pt x="7182" y="0"/>
                      <a:pt x="7182" y="0"/>
                    </a:cubicBezTo>
                    <a:cubicBezTo>
                      <a:pt x="7182" y="0"/>
                      <a:pt x="7398" y="343"/>
                      <a:pt x="6966" y="514"/>
                    </a:cubicBezTo>
                    <a:cubicBezTo>
                      <a:pt x="6534" y="857"/>
                      <a:pt x="7398" y="686"/>
                      <a:pt x="7182" y="1029"/>
                    </a:cubicBezTo>
                    <a:cubicBezTo>
                      <a:pt x="6750" y="1371"/>
                      <a:pt x="6966" y="1371"/>
                      <a:pt x="6534" y="1200"/>
                    </a:cubicBezTo>
                    <a:cubicBezTo>
                      <a:pt x="6102" y="857"/>
                      <a:pt x="5670" y="1200"/>
                      <a:pt x="5670" y="1543"/>
                    </a:cubicBezTo>
                    <a:cubicBezTo>
                      <a:pt x="5454" y="1886"/>
                      <a:pt x="4806" y="1543"/>
                      <a:pt x="4806" y="2057"/>
                    </a:cubicBezTo>
                    <a:cubicBezTo>
                      <a:pt x="4806" y="2571"/>
                      <a:pt x="5022" y="2400"/>
                      <a:pt x="4806" y="2571"/>
                    </a:cubicBezTo>
                    <a:cubicBezTo>
                      <a:pt x="4590" y="2743"/>
                      <a:pt x="4590" y="2400"/>
                      <a:pt x="3942" y="2400"/>
                    </a:cubicBezTo>
                    <a:cubicBezTo>
                      <a:pt x="3294" y="2229"/>
                      <a:pt x="3510" y="2229"/>
                      <a:pt x="3078" y="1886"/>
                    </a:cubicBezTo>
                    <a:cubicBezTo>
                      <a:pt x="2862" y="1543"/>
                      <a:pt x="2862" y="1886"/>
                      <a:pt x="2862" y="2229"/>
                    </a:cubicBezTo>
                    <a:cubicBezTo>
                      <a:pt x="2862" y="2743"/>
                      <a:pt x="1782" y="2571"/>
                      <a:pt x="1566" y="2914"/>
                    </a:cubicBezTo>
                    <a:cubicBezTo>
                      <a:pt x="1134" y="3600"/>
                      <a:pt x="1134" y="3600"/>
                      <a:pt x="1134" y="3600"/>
                    </a:cubicBezTo>
                    <a:cubicBezTo>
                      <a:pt x="1134" y="3600"/>
                      <a:pt x="918" y="4114"/>
                      <a:pt x="486" y="4114"/>
                    </a:cubicBezTo>
                    <a:cubicBezTo>
                      <a:pt x="-162" y="4114"/>
                      <a:pt x="-162" y="4971"/>
                      <a:pt x="486" y="4971"/>
                    </a:cubicBezTo>
                    <a:cubicBezTo>
                      <a:pt x="918" y="4971"/>
                      <a:pt x="270" y="6000"/>
                      <a:pt x="486" y="6171"/>
                    </a:cubicBezTo>
                    <a:cubicBezTo>
                      <a:pt x="702" y="6343"/>
                      <a:pt x="1566" y="6000"/>
                      <a:pt x="1350" y="6343"/>
                    </a:cubicBezTo>
                    <a:cubicBezTo>
                      <a:pt x="1134" y="6686"/>
                      <a:pt x="1350" y="6343"/>
                      <a:pt x="918" y="6686"/>
                    </a:cubicBezTo>
                    <a:cubicBezTo>
                      <a:pt x="702" y="7029"/>
                      <a:pt x="1134" y="7200"/>
                      <a:pt x="1134" y="7200"/>
                    </a:cubicBezTo>
                    <a:close/>
                    <a:moveTo>
                      <a:pt x="4806" y="12171"/>
                    </a:moveTo>
                    <a:cubicBezTo>
                      <a:pt x="4590" y="12514"/>
                      <a:pt x="3726" y="13029"/>
                      <a:pt x="3510" y="13200"/>
                    </a:cubicBezTo>
                    <a:cubicBezTo>
                      <a:pt x="3294" y="13200"/>
                      <a:pt x="3294" y="13029"/>
                      <a:pt x="3078" y="13200"/>
                    </a:cubicBezTo>
                    <a:cubicBezTo>
                      <a:pt x="3078" y="13543"/>
                      <a:pt x="3294" y="13543"/>
                      <a:pt x="3294" y="14057"/>
                    </a:cubicBezTo>
                    <a:cubicBezTo>
                      <a:pt x="3510" y="14743"/>
                      <a:pt x="3510" y="15943"/>
                      <a:pt x="3726" y="16457"/>
                    </a:cubicBezTo>
                    <a:cubicBezTo>
                      <a:pt x="3942" y="16800"/>
                      <a:pt x="4158" y="16629"/>
                      <a:pt x="4590" y="16800"/>
                    </a:cubicBezTo>
                    <a:cubicBezTo>
                      <a:pt x="4374" y="16800"/>
                      <a:pt x="4806" y="16971"/>
                      <a:pt x="5022" y="16971"/>
                    </a:cubicBezTo>
                    <a:cubicBezTo>
                      <a:pt x="5022" y="16971"/>
                      <a:pt x="5454" y="16457"/>
                      <a:pt x="5454" y="16457"/>
                    </a:cubicBezTo>
                    <a:cubicBezTo>
                      <a:pt x="5670" y="16457"/>
                      <a:pt x="5670" y="16457"/>
                      <a:pt x="5670" y="16457"/>
                    </a:cubicBezTo>
                    <a:cubicBezTo>
                      <a:pt x="5670" y="16457"/>
                      <a:pt x="6318" y="13543"/>
                      <a:pt x="6318" y="13543"/>
                    </a:cubicBezTo>
                    <a:cubicBezTo>
                      <a:pt x="6318" y="13371"/>
                      <a:pt x="5670" y="13200"/>
                      <a:pt x="5670" y="13029"/>
                    </a:cubicBezTo>
                    <a:cubicBezTo>
                      <a:pt x="5454" y="12857"/>
                      <a:pt x="5670" y="12514"/>
                      <a:pt x="5454" y="12343"/>
                    </a:cubicBezTo>
                    <a:cubicBezTo>
                      <a:pt x="5238" y="12171"/>
                      <a:pt x="5022" y="12343"/>
                      <a:pt x="4806" y="12171"/>
                    </a:cubicBezTo>
                    <a:close/>
                  </a:path>
                </a:pathLst>
              </a:custGeom>
              <a:solidFill>
                <a:srgbClr val="EBF1DE"/>
              </a:solidFill>
              <a:ln w="3175" cap="flat">
                <a:solidFill>
                  <a:srgbClr val="9EAD6E"/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 sz="1300"/>
                </a:pPr>
                <a:endParaRPr/>
              </a:p>
            </p:txBody>
          </p:sp>
          <p:sp>
            <p:nvSpPr>
              <p:cNvPr id="241" name="Freeform 195"/>
              <p:cNvSpPr/>
              <p:nvPr/>
            </p:nvSpPr>
            <p:spPr>
              <a:xfrm>
                <a:off x="2926393" y="1424096"/>
                <a:ext cx="255800" cy="32467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438" h="21505" extrusionOk="0">
                    <a:moveTo>
                      <a:pt x="11070" y="18686"/>
                    </a:moveTo>
                    <a:cubicBezTo>
                      <a:pt x="11070" y="19029"/>
                      <a:pt x="11070" y="18857"/>
                      <a:pt x="10854" y="18857"/>
                    </a:cubicBezTo>
                    <a:cubicBezTo>
                      <a:pt x="10854" y="19029"/>
                      <a:pt x="10854" y="19200"/>
                      <a:pt x="10854" y="19371"/>
                    </a:cubicBezTo>
                    <a:cubicBezTo>
                      <a:pt x="11070" y="19543"/>
                      <a:pt x="11502" y="19886"/>
                      <a:pt x="11718" y="20057"/>
                    </a:cubicBezTo>
                    <a:cubicBezTo>
                      <a:pt x="11934" y="20057"/>
                      <a:pt x="12366" y="20057"/>
                      <a:pt x="12582" y="20229"/>
                    </a:cubicBezTo>
                    <a:cubicBezTo>
                      <a:pt x="12582" y="20229"/>
                      <a:pt x="12798" y="20743"/>
                      <a:pt x="12798" y="20743"/>
                    </a:cubicBezTo>
                    <a:cubicBezTo>
                      <a:pt x="13014" y="20743"/>
                      <a:pt x="13446" y="20571"/>
                      <a:pt x="13662" y="20743"/>
                    </a:cubicBezTo>
                    <a:cubicBezTo>
                      <a:pt x="14094" y="20914"/>
                      <a:pt x="14094" y="21086"/>
                      <a:pt x="14742" y="21257"/>
                    </a:cubicBezTo>
                    <a:cubicBezTo>
                      <a:pt x="14958" y="21429"/>
                      <a:pt x="14958" y="21429"/>
                      <a:pt x="14958" y="21429"/>
                    </a:cubicBezTo>
                    <a:cubicBezTo>
                      <a:pt x="15174" y="21600"/>
                      <a:pt x="15390" y="21429"/>
                      <a:pt x="15606" y="21429"/>
                    </a:cubicBezTo>
                    <a:cubicBezTo>
                      <a:pt x="15606" y="21257"/>
                      <a:pt x="15390" y="21086"/>
                      <a:pt x="15390" y="20914"/>
                    </a:cubicBezTo>
                    <a:cubicBezTo>
                      <a:pt x="15390" y="20914"/>
                      <a:pt x="15822" y="20743"/>
                      <a:pt x="15822" y="20743"/>
                    </a:cubicBezTo>
                    <a:cubicBezTo>
                      <a:pt x="16038" y="20400"/>
                      <a:pt x="15822" y="20057"/>
                      <a:pt x="16038" y="19714"/>
                    </a:cubicBezTo>
                    <a:cubicBezTo>
                      <a:pt x="15606" y="19886"/>
                      <a:pt x="15822" y="19714"/>
                      <a:pt x="15822" y="19543"/>
                    </a:cubicBezTo>
                    <a:cubicBezTo>
                      <a:pt x="15606" y="19200"/>
                      <a:pt x="16038" y="19371"/>
                      <a:pt x="16038" y="19029"/>
                    </a:cubicBezTo>
                    <a:cubicBezTo>
                      <a:pt x="16254" y="19029"/>
                      <a:pt x="16038" y="18857"/>
                      <a:pt x="16038" y="18686"/>
                    </a:cubicBezTo>
                    <a:cubicBezTo>
                      <a:pt x="15390" y="19029"/>
                      <a:pt x="13878" y="19371"/>
                      <a:pt x="12798" y="19200"/>
                    </a:cubicBezTo>
                    <a:cubicBezTo>
                      <a:pt x="12798" y="19200"/>
                      <a:pt x="12582" y="18857"/>
                      <a:pt x="12366" y="18857"/>
                    </a:cubicBezTo>
                    <a:cubicBezTo>
                      <a:pt x="11934" y="18857"/>
                      <a:pt x="11934" y="19029"/>
                      <a:pt x="11502" y="19029"/>
                    </a:cubicBezTo>
                    <a:cubicBezTo>
                      <a:pt x="11502" y="19029"/>
                      <a:pt x="11286" y="18857"/>
                      <a:pt x="11070" y="18686"/>
                    </a:cubicBezTo>
                    <a:close/>
                    <a:moveTo>
                      <a:pt x="1134" y="7200"/>
                    </a:moveTo>
                    <a:cubicBezTo>
                      <a:pt x="1350" y="7029"/>
                      <a:pt x="1566" y="6857"/>
                      <a:pt x="1782" y="6857"/>
                    </a:cubicBezTo>
                    <a:cubicBezTo>
                      <a:pt x="1998" y="6857"/>
                      <a:pt x="2214" y="7029"/>
                      <a:pt x="2430" y="6857"/>
                    </a:cubicBezTo>
                    <a:cubicBezTo>
                      <a:pt x="2646" y="6857"/>
                      <a:pt x="2646" y="6686"/>
                      <a:pt x="2646" y="6514"/>
                    </a:cubicBezTo>
                    <a:cubicBezTo>
                      <a:pt x="2862" y="6343"/>
                      <a:pt x="3078" y="6343"/>
                      <a:pt x="3294" y="6171"/>
                    </a:cubicBezTo>
                    <a:cubicBezTo>
                      <a:pt x="3294" y="6171"/>
                      <a:pt x="3294" y="5829"/>
                      <a:pt x="3294" y="5829"/>
                    </a:cubicBezTo>
                    <a:cubicBezTo>
                      <a:pt x="3510" y="5657"/>
                      <a:pt x="3726" y="5486"/>
                      <a:pt x="4374" y="5486"/>
                    </a:cubicBezTo>
                    <a:cubicBezTo>
                      <a:pt x="4590" y="5486"/>
                      <a:pt x="4806" y="5829"/>
                      <a:pt x="5022" y="6000"/>
                    </a:cubicBezTo>
                    <a:cubicBezTo>
                      <a:pt x="5238" y="6000"/>
                      <a:pt x="5454" y="6000"/>
                      <a:pt x="5454" y="6000"/>
                    </a:cubicBezTo>
                    <a:cubicBezTo>
                      <a:pt x="5886" y="6000"/>
                      <a:pt x="6102" y="6514"/>
                      <a:pt x="6318" y="6514"/>
                    </a:cubicBezTo>
                    <a:cubicBezTo>
                      <a:pt x="6318" y="6686"/>
                      <a:pt x="6318" y="6686"/>
                      <a:pt x="6318" y="6686"/>
                    </a:cubicBezTo>
                    <a:cubicBezTo>
                      <a:pt x="6750" y="6686"/>
                      <a:pt x="6750" y="6686"/>
                      <a:pt x="6750" y="6686"/>
                    </a:cubicBezTo>
                    <a:cubicBezTo>
                      <a:pt x="6750" y="6857"/>
                      <a:pt x="6750" y="7200"/>
                      <a:pt x="6750" y="7543"/>
                    </a:cubicBezTo>
                    <a:cubicBezTo>
                      <a:pt x="6966" y="7543"/>
                      <a:pt x="7398" y="7714"/>
                      <a:pt x="7398" y="7886"/>
                    </a:cubicBezTo>
                    <a:cubicBezTo>
                      <a:pt x="7398" y="8057"/>
                      <a:pt x="7398" y="8229"/>
                      <a:pt x="7398" y="8571"/>
                    </a:cubicBezTo>
                    <a:cubicBezTo>
                      <a:pt x="7398" y="8571"/>
                      <a:pt x="7830" y="8743"/>
                      <a:pt x="7830" y="8743"/>
                    </a:cubicBezTo>
                    <a:cubicBezTo>
                      <a:pt x="8046" y="9086"/>
                      <a:pt x="7830" y="9429"/>
                      <a:pt x="8046" y="9771"/>
                    </a:cubicBezTo>
                    <a:cubicBezTo>
                      <a:pt x="8478" y="10286"/>
                      <a:pt x="9558" y="10629"/>
                      <a:pt x="9990" y="11143"/>
                    </a:cubicBezTo>
                    <a:cubicBezTo>
                      <a:pt x="10206" y="11486"/>
                      <a:pt x="10206" y="11829"/>
                      <a:pt x="10638" y="12000"/>
                    </a:cubicBezTo>
                    <a:cubicBezTo>
                      <a:pt x="11070" y="12343"/>
                      <a:pt x="11718" y="12343"/>
                      <a:pt x="12150" y="12514"/>
                    </a:cubicBezTo>
                    <a:cubicBezTo>
                      <a:pt x="12150" y="12514"/>
                      <a:pt x="12150" y="12514"/>
                      <a:pt x="12150" y="12514"/>
                    </a:cubicBezTo>
                    <a:cubicBezTo>
                      <a:pt x="12582" y="12686"/>
                      <a:pt x="12582" y="12343"/>
                      <a:pt x="13014" y="12514"/>
                    </a:cubicBezTo>
                    <a:cubicBezTo>
                      <a:pt x="13230" y="12514"/>
                      <a:pt x="13662" y="13200"/>
                      <a:pt x="13878" y="13200"/>
                    </a:cubicBezTo>
                    <a:cubicBezTo>
                      <a:pt x="14094" y="13200"/>
                      <a:pt x="14094" y="13200"/>
                      <a:pt x="14094" y="13200"/>
                    </a:cubicBezTo>
                    <a:cubicBezTo>
                      <a:pt x="14310" y="13371"/>
                      <a:pt x="14094" y="13714"/>
                      <a:pt x="14310" y="13714"/>
                    </a:cubicBezTo>
                    <a:cubicBezTo>
                      <a:pt x="14526" y="13886"/>
                      <a:pt x="14742" y="13714"/>
                      <a:pt x="14958" y="13886"/>
                    </a:cubicBezTo>
                    <a:cubicBezTo>
                      <a:pt x="15174" y="14057"/>
                      <a:pt x="15174" y="14400"/>
                      <a:pt x="15390" y="14571"/>
                    </a:cubicBezTo>
                    <a:cubicBezTo>
                      <a:pt x="15606" y="14914"/>
                      <a:pt x="16254" y="14914"/>
                      <a:pt x="16470" y="15086"/>
                    </a:cubicBezTo>
                    <a:cubicBezTo>
                      <a:pt x="16686" y="15257"/>
                      <a:pt x="17334" y="17143"/>
                      <a:pt x="17334" y="17486"/>
                    </a:cubicBezTo>
                    <a:cubicBezTo>
                      <a:pt x="16902" y="17657"/>
                      <a:pt x="16902" y="17657"/>
                      <a:pt x="16902" y="17657"/>
                    </a:cubicBezTo>
                    <a:cubicBezTo>
                      <a:pt x="16902" y="17829"/>
                      <a:pt x="16902" y="18171"/>
                      <a:pt x="16902" y="18343"/>
                    </a:cubicBezTo>
                    <a:cubicBezTo>
                      <a:pt x="16902" y="18514"/>
                      <a:pt x="16470" y="18686"/>
                      <a:pt x="16470" y="18857"/>
                    </a:cubicBezTo>
                    <a:cubicBezTo>
                      <a:pt x="16254" y="19371"/>
                      <a:pt x="16686" y="19371"/>
                      <a:pt x="16686" y="19543"/>
                    </a:cubicBezTo>
                    <a:cubicBezTo>
                      <a:pt x="16902" y="19371"/>
                      <a:pt x="17334" y="19543"/>
                      <a:pt x="17334" y="19371"/>
                    </a:cubicBezTo>
                    <a:cubicBezTo>
                      <a:pt x="17550" y="19371"/>
                      <a:pt x="17550" y="19029"/>
                      <a:pt x="17550" y="18857"/>
                    </a:cubicBezTo>
                    <a:cubicBezTo>
                      <a:pt x="17550" y="18857"/>
                      <a:pt x="18198" y="18514"/>
                      <a:pt x="18198" y="18514"/>
                    </a:cubicBezTo>
                    <a:cubicBezTo>
                      <a:pt x="18414" y="18171"/>
                      <a:pt x="18198" y="17829"/>
                      <a:pt x="18414" y="17657"/>
                    </a:cubicBezTo>
                    <a:cubicBezTo>
                      <a:pt x="18630" y="17486"/>
                      <a:pt x="19062" y="17486"/>
                      <a:pt x="19062" y="17314"/>
                    </a:cubicBezTo>
                    <a:cubicBezTo>
                      <a:pt x="19278" y="16971"/>
                      <a:pt x="19062" y="16457"/>
                      <a:pt x="19062" y="16286"/>
                    </a:cubicBezTo>
                    <a:cubicBezTo>
                      <a:pt x="18846" y="16286"/>
                      <a:pt x="18846" y="16286"/>
                      <a:pt x="18630" y="16114"/>
                    </a:cubicBezTo>
                    <a:cubicBezTo>
                      <a:pt x="18630" y="15943"/>
                      <a:pt x="18630" y="15771"/>
                      <a:pt x="18414" y="15600"/>
                    </a:cubicBezTo>
                    <a:cubicBezTo>
                      <a:pt x="18414" y="15429"/>
                      <a:pt x="17982" y="15429"/>
                      <a:pt x="17766" y="15257"/>
                    </a:cubicBezTo>
                    <a:cubicBezTo>
                      <a:pt x="18198" y="14743"/>
                      <a:pt x="18414" y="13714"/>
                      <a:pt x="19278" y="13886"/>
                    </a:cubicBezTo>
                    <a:cubicBezTo>
                      <a:pt x="19278" y="14229"/>
                      <a:pt x="19278" y="14229"/>
                      <a:pt x="19278" y="14229"/>
                    </a:cubicBezTo>
                    <a:cubicBezTo>
                      <a:pt x="19710" y="14229"/>
                      <a:pt x="19926" y="14229"/>
                      <a:pt x="20574" y="14400"/>
                    </a:cubicBezTo>
                    <a:cubicBezTo>
                      <a:pt x="20574" y="14571"/>
                      <a:pt x="20574" y="14914"/>
                      <a:pt x="20790" y="15086"/>
                    </a:cubicBezTo>
                    <a:cubicBezTo>
                      <a:pt x="20790" y="15086"/>
                      <a:pt x="21006" y="15086"/>
                      <a:pt x="21222" y="15086"/>
                    </a:cubicBezTo>
                    <a:cubicBezTo>
                      <a:pt x="21222" y="14914"/>
                      <a:pt x="21222" y="14914"/>
                      <a:pt x="21438" y="14743"/>
                    </a:cubicBezTo>
                    <a:cubicBezTo>
                      <a:pt x="21438" y="14743"/>
                      <a:pt x="21222" y="14571"/>
                      <a:pt x="21222" y="14571"/>
                    </a:cubicBezTo>
                    <a:cubicBezTo>
                      <a:pt x="21222" y="14400"/>
                      <a:pt x="21438" y="14229"/>
                      <a:pt x="21222" y="14057"/>
                    </a:cubicBezTo>
                    <a:cubicBezTo>
                      <a:pt x="21222" y="13886"/>
                      <a:pt x="20790" y="13886"/>
                      <a:pt x="20790" y="13886"/>
                    </a:cubicBezTo>
                    <a:cubicBezTo>
                      <a:pt x="20358" y="13714"/>
                      <a:pt x="20142" y="13200"/>
                      <a:pt x="19926" y="13029"/>
                    </a:cubicBezTo>
                    <a:cubicBezTo>
                      <a:pt x="19062" y="12514"/>
                      <a:pt x="17982" y="12343"/>
                      <a:pt x="17334" y="11829"/>
                    </a:cubicBezTo>
                    <a:cubicBezTo>
                      <a:pt x="17334" y="11657"/>
                      <a:pt x="17334" y="11143"/>
                      <a:pt x="17334" y="11143"/>
                    </a:cubicBezTo>
                    <a:cubicBezTo>
                      <a:pt x="16470" y="11143"/>
                      <a:pt x="15822" y="11143"/>
                      <a:pt x="14958" y="10800"/>
                    </a:cubicBezTo>
                    <a:cubicBezTo>
                      <a:pt x="14526" y="10629"/>
                      <a:pt x="13446" y="9429"/>
                      <a:pt x="13230" y="8914"/>
                    </a:cubicBezTo>
                    <a:cubicBezTo>
                      <a:pt x="13014" y="8571"/>
                      <a:pt x="13230" y="8400"/>
                      <a:pt x="13014" y="8057"/>
                    </a:cubicBezTo>
                    <a:cubicBezTo>
                      <a:pt x="12798" y="7886"/>
                      <a:pt x="12798" y="8057"/>
                      <a:pt x="12582" y="7886"/>
                    </a:cubicBezTo>
                    <a:cubicBezTo>
                      <a:pt x="12366" y="7886"/>
                      <a:pt x="12150" y="7371"/>
                      <a:pt x="12150" y="7200"/>
                    </a:cubicBezTo>
                    <a:cubicBezTo>
                      <a:pt x="11934" y="7200"/>
                      <a:pt x="11934" y="7200"/>
                      <a:pt x="11934" y="7200"/>
                    </a:cubicBezTo>
                    <a:cubicBezTo>
                      <a:pt x="11934" y="7200"/>
                      <a:pt x="11934" y="7200"/>
                      <a:pt x="11934" y="7200"/>
                    </a:cubicBezTo>
                    <a:cubicBezTo>
                      <a:pt x="11286" y="6686"/>
                      <a:pt x="10854" y="7029"/>
                      <a:pt x="10206" y="6343"/>
                    </a:cubicBezTo>
                    <a:cubicBezTo>
                      <a:pt x="10206" y="6343"/>
                      <a:pt x="9990" y="6171"/>
                      <a:pt x="9990" y="6171"/>
                    </a:cubicBezTo>
                    <a:cubicBezTo>
                      <a:pt x="9774" y="5657"/>
                      <a:pt x="10638" y="4800"/>
                      <a:pt x="10638" y="4629"/>
                    </a:cubicBezTo>
                    <a:cubicBezTo>
                      <a:pt x="10854" y="4114"/>
                      <a:pt x="10422" y="4114"/>
                      <a:pt x="10206" y="3771"/>
                    </a:cubicBezTo>
                    <a:cubicBezTo>
                      <a:pt x="10206" y="3600"/>
                      <a:pt x="10422" y="3429"/>
                      <a:pt x="10422" y="3429"/>
                    </a:cubicBezTo>
                    <a:cubicBezTo>
                      <a:pt x="10638" y="3429"/>
                      <a:pt x="10638" y="3600"/>
                      <a:pt x="10638" y="3600"/>
                    </a:cubicBezTo>
                    <a:cubicBezTo>
                      <a:pt x="11286" y="3257"/>
                      <a:pt x="11934" y="3086"/>
                      <a:pt x="12798" y="2914"/>
                    </a:cubicBezTo>
                    <a:cubicBezTo>
                      <a:pt x="12366" y="2571"/>
                      <a:pt x="12798" y="2400"/>
                      <a:pt x="12798" y="2057"/>
                    </a:cubicBezTo>
                    <a:cubicBezTo>
                      <a:pt x="12798" y="1714"/>
                      <a:pt x="12798" y="1543"/>
                      <a:pt x="12150" y="1543"/>
                    </a:cubicBezTo>
                    <a:cubicBezTo>
                      <a:pt x="11502" y="1543"/>
                      <a:pt x="12366" y="514"/>
                      <a:pt x="12366" y="514"/>
                    </a:cubicBezTo>
                    <a:cubicBezTo>
                      <a:pt x="12366" y="514"/>
                      <a:pt x="11502" y="514"/>
                      <a:pt x="11070" y="514"/>
                    </a:cubicBezTo>
                    <a:cubicBezTo>
                      <a:pt x="10638" y="686"/>
                      <a:pt x="10638" y="686"/>
                      <a:pt x="10206" y="686"/>
                    </a:cubicBezTo>
                    <a:cubicBezTo>
                      <a:pt x="9774" y="686"/>
                      <a:pt x="10206" y="343"/>
                      <a:pt x="9558" y="343"/>
                    </a:cubicBezTo>
                    <a:cubicBezTo>
                      <a:pt x="8694" y="343"/>
                      <a:pt x="9342" y="343"/>
                      <a:pt x="8694" y="171"/>
                    </a:cubicBezTo>
                    <a:cubicBezTo>
                      <a:pt x="8046" y="0"/>
                      <a:pt x="8262" y="0"/>
                      <a:pt x="8262" y="171"/>
                    </a:cubicBezTo>
                    <a:cubicBezTo>
                      <a:pt x="8262" y="514"/>
                      <a:pt x="7182" y="0"/>
                      <a:pt x="7182" y="0"/>
                    </a:cubicBezTo>
                    <a:cubicBezTo>
                      <a:pt x="7182" y="0"/>
                      <a:pt x="7398" y="343"/>
                      <a:pt x="6966" y="514"/>
                    </a:cubicBezTo>
                    <a:cubicBezTo>
                      <a:pt x="6534" y="857"/>
                      <a:pt x="7398" y="686"/>
                      <a:pt x="7182" y="1029"/>
                    </a:cubicBezTo>
                    <a:cubicBezTo>
                      <a:pt x="6750" y="1371"/>
                      <a:pt x="6966" y="1371"/>
                      <a:pt x="6534" y="1200"/>
                    </a:cubicBezTo>
                    <a:cubicBezTo>
                      <a:pt x="6102" y="857"/>
                      <a:pt x="5670" y="1200"/>
                      <a:pt x="5670" y="1543"/>
                    </a:cubicBezTo>
                    <a:cubicBezTo>
                      <a:pt x="5454" y="1886"/>
                      <a:pt x="4806" y="1543"/>
                      <a:pt x="4806" y="2057"/>
                    </a:cubicBezTo>
                    <a:cubicBezTo>
                      <a:pt x="4806" y="2571"/>
                      <a:pt x="5022" y="2400"/>
                      <a:pt x="4806" y="2571"/>
                    </a:cubicBezTo>
                    <a:cubicBezTo>
                      <a:pt x="4590" y="2743"/>
                      <a:pt x="4590" y="2400"/>
                      <a:pt x="3942" y="2400"/>
                    </a:cubicBezTo>
                    <a:cubicBezTo>
                      <a:pt x="3294" y="2229"/>
                      <a:pt x="3510" y="2229"/>
                      <a:pt x="3078" y="1886"/>
                    </a:cubicBezTo>
                    <a:cubicBezTo>
                      <a:pt x="2862" y="1543"/>
                      <a:pt x="2862" y="1886"/>
                      <a:pt x="2862" y="2229"/>
                    </a:cubicBezTo>
                    <a:cubicBezTo>
                      <a:pt x="2862" y="2743"/>
                      <a:pt x="1782" y="2571"/>
                      <a:pt x="1566" y="2914"/>
                    </a:cubicBezTo>
                    <a:cubicBezTo>
                      <a:pt x="1134" y="3600"/>
                      <a:pt x="1134" y="3600"/>
                      <a:pt x="1134" y="3600"/>
                    </a:cubicBezTo>
                    <a:cubicBezTo>
                      <a:pt x="1134" y="3600"/>
                      <a:pt x="918" y="4114"/>
                      <a:pt x="486" y="4114"/>
                    </a:cubicBezTo>
                    <a:cubicBezTo>
                      <a:pt x="-162" y="4114"/>
                      <a:pt x="-162" y="4971"/>
                      <a:pt x="486" y="4971"/>
                    </a:cubicBezTo>
                    <a:cubicBezTo>
                      <a:pt x="918" y="4971"/>
                      <a:pt x="270" y="6000"/>
                      <a:pt x="486" y="6171"/>
                    </a:cubicBezTo>
                    <a:cubicBezTo>
                      <a:pt x="702" y="6343"/>
                      <a:pt x="1566" y="6000"/>
                      <a:pt x="1350" y="6343"/>
                    </a:cubicBezTo>
                    <a:cubicBezTo>
                      <a:pt x="1134" y="6686"/>
                      <a:pt x="1350" y="6343"/>
                      <a:pt x="918" y="6686"/>
                    </a:cubicBezTo>
                    <a:cubicBezTo>
                      <a:pt x="702" y="7029"/>
                      <a:pt x="1134" y="7200"/>
                      <a:pt x="1134" y="7200"/>
                    </a:cubicBezTo>
                    <a:close/>
                    <a:moveTo>
                      <a:pt x="4806" y="12171"/>
                    </a:moveTo>
                    <a:cubicBezTo>
                      <a:pt x="4590" y="12514"/>
                      <a:pt x="3726" y="13029"/>
                      <a:pt x="3510" y="13200"/>
                    </a:cubicBezTo>
                    <a:cubicBezTo>
                      <a:pt x="3294" y="13200"/>
                      <a:pt x="3294" y="13029"/>
                      <a:pt x="3078" y="13200"/>
                    </a:cubicBezTo>
                    <a:cubicBezTo>
                      <a:pt x="3078" y="13543"/>
                      <a:pt x="3294" y="13543"/>
                      <a:pt x="3294" y="14057"/>
                    </a:cubicBezTo>
                    <a:cubicBezTo>
                      <a:pt x="3510" y="14743"/>
                      <a:pt x="3510" y="15943"/>
                      <a:pt x="3726" y="16457"/>
                    </a:cubicBezTo>
                    <a:cubicBezTo>
                      <a:pt x="3942" y="16800"/>
                      <a:pt x="4158" y="16629"/>
                      <a:pt x="4590" y="16800"/>
                    </a:cubicBezTo>
                    <a:cubicBezTo>
                      <a:pt x="4374" y="16800"/>
                      <a:pt x="4806" y="16971"/>
                      <a:pt x="5022" y="16971"/>
                    </a:cubicBezTo>
                    <a:cubicBezTo>
                      <a:pt x="5022" y="16971"/>
                      <a:pt x="5454" y="16457"/>
                      <a:pt x="5454" y="16457"/>
                    </a:cubicBezTo>
                    <a:cubicBezTo>
                      <a:pt x="5670" y="16457"/>
                      <a:pt x="5670" y="16457"/>
                      <a:pt x="5670" y="16457"/>
                    </a:cubicBezTo>
                    <a:cubicBezTo>
                      <a:pt x="5670" y="16457"/>
                      <a:pt x="6318" y="13543"/>
                      <a:pt x="6318" y="13543"/>
                    </a:cubicBezTo>
                    <a:cubicBezTo>
                      <a:pt x="6318" y="13371"/>
                      <a:pt x="5670" y="13200"/>
                      <a:pt x="5670" y="13029"/>
                    </a:cubicBezTo>
                    <a:cubicBezTo>
                      <a:pt x="5454" y="12857"/>
                      <a:pt x="5670" y="12514"/>
                      <a:pt x="5454" y="12343"/>
                    </a:cubicBezTo>
                    <a:cubicBezTo>
                      <a:pt x="5238" y="12171"/>
                      <a:pt x="5022" y="12343"/>
                      <a:pt x="4806" y="12171"/>
                    </a:cubicBezTo>
                    <a:close/>
                  </a:path>
                </a:pathLst>
              </a:custGeom>
              <a:solidFill>
                <a:srgbClr val="EBF1DE"/>
              </a:solidFill>
              <a:ln w="3175" cap="rnd">
                <a:solidFill>
                  <a:srgbClr val="9EAD6E"/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 sz="1300"/>
                </a:pPr>
                <a:endParaRPr/>
              </a:p>
            </p:txBody>
          </p:sp>
          <p:sp>
            <p:nvSpPr>
              <p:cNvPr id="242" name="Freeform 196"/>
              <p:cNvSpPr/>
              <p:nvPr/>
            </p:nvSpPr>
            <p:spPr>
              <a:xfrm>
                <a:off x="3546434" y="1870475"/>
                <a:ext cx="35505" cy="10064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195" extrusionOk="0">
                    <a:moveTo>
                      <a:pt x="18514" y="7695"/>
                    </a:moveTo>
                    <a:cubicBezTo>
                      <a:pt x="18514" y="7695"/>
                      <a:pt x="18514" y="7695"/>
                      <a:pt x="18514" y="7695"/>
                    </a:cubicBezTo>
                    <a:cubicBezTo>
                      <a:pt x="18514" y="8775"/>
                      <a:pt x="20057" y="9855"/>
                      <a:pt x="20057" y="9855"/>
                    </a:cubicBezTo>
                    <a:cubicBezTo>
                      <a:pt x="20057" y="9855"/>
                      <a:pt x="15429" y="10935"/>
                      <a:pt x="13886" y="9855"/>
                    </a:cubicBezTo>
                    <a:cubicBezTo>
                      <a:pt x="13886" y="9315"/>
                      <a:pt x="13886" y="8235"/>
                      <a:pt x="13886" y="7155"/>
                    </a:cubicBezTo>
                    <a:cubicBezTo>
                      <a:pt x="13886" y="6075"/>
                      <a:pt x="12343" y="3915"/>
                      <a:pt x="15429" y="3915"/>
                    </a:cubicBezTo>
                    <a:cubicBezTo>
                      <a:pt x="16971" y="3915"/>
                      <a:pt x="18514" y="3375"/>
                      <a:pt x="18514" y="4455"/>
                    </a:cubicBezTo>
                    <a:cubicBezTo>
                      <a:pt x="18514" y="4995"/>
                      <a:pt x="18514" y="4995"/>
                      <a:pt x="18514" y="5535"/>
                    </a:cubicBezTo>
                    <a:cubicBezTo>
                      <a:pt x="16971" y="5535"/>
                      <a:pt x="16971" y="5535"/>
                      <a:pt x="16971" y="5535"/>
                    </a:cubicBezTo>
                    <a:cubicBezTo>
                      <a:pt x="16971" y="6075"/>
                      <a:pt x="16971" y="7695"/>
                      <a:pt x="16971" y="7695"/>
                    </a:cubicBezTo>
                    <a:cubicBezTo>
                      <a:pt x="16971" y="7695"/>
                      <a:pt x="18514" y="7695"/>
                      <a:pt x="18514" y="7695"/>
                    </a:cubicBezTo>
                    <a:close/>
                    <a:moveTo>
                      <a:pt x="3086" y="7695"/>
                    </a:moveTo>
                    <a:cubicBezTo>
                      <a:pt x="3086" y="8235"/>
                      <a:pt x="0" y="8775"/>
                      <a:pt x="0" y="8775"/>
                    </a:cubicBezTo>
                    <a:cubicBezTo>
                      <a:pt x="1543" y="9855"/>
                      <a:pt x="1543" y="9855"/>
                      <a:pt x="1543" y="9855"/>
                    </a:cubicBezTo>
                    <a:cubicBezTo>
                      <a:pt x="6171" y="8235"/>
                      <a:pt x="6171" y="8235"/>
                      <a:pt x="6171" y="8235"/>
                    </a:cubicBezTo>
                    <a:lnTo>
                      <a:pt x="3086" y="7695"/>
                    </a:lnTo>
                    <a:close/>
                    <a:moveTo>
                      <a:pt x="6171" y="21195"/>
                    </a:moveTo>
                    <a:cubicBezTo>
                      <a:pt x="6171" y="21195"/>
                      <a:pt x="16971" y="16875"/>
                      <a:pt x="16971" y="15795"/>
                    </a:cubicBezTo>
                    <a:cubicBezTo>
                      <a:pt x="15429" y="13095"/>
                      <a:pt x="20057" y="9855"/>
                      <a:pt x="20057" y="9855"/>
                    </a:cubicBezTo>
                    <a:cubicBezTo>
                      <a:pt x="20057" y="9855"/>
                      <a:pt x="15429" y="10935"/>
                      <a:pt x="13886" y="9855"/>
                    </a:cubicBezTo>
                    <a:cubicBezTo>
                      <a:pt x="13886" y="9315"/>
                      <a:pt x="13886" y="8235"/>
                      <a:pt x="13886" y="7155"/>
                    </a:cubicBezTo>
                    <a:cubicBezTo>
                      <a:pt x="13886" y="6075"/>
                      <a:pt x="12343" y="3915"/>
                      <a:pt x="15429" y="3915"/>
                    </a:cubicBezTo>
                    <a:cubicBezTo>
                      <a:pt x="16971" y="3915"/>
                      <a:pt x="18514" y="3375"/>
                      <a:pt x="18514" y="4455"/>
                    </a:cubicBezTo>
                    <a:cubicBezTo>
                      <a:pt x="20057" y="5535"/>
                      <a:pt x="21600" y="2295"/>
                      <a:pt x="21600" y="2295"/>
                    </a:cubicBezTo>
                    <a:cubicBezTo>
                      <a:pt x="20057" y="135"/>
                      <a:pt x="20057" y="135"/>
                      <a:pt x="20057" y="135"/>
                    </a:cubicBezTo>
                    <a:cubicBezTo>
                      <a:pt x="18514" y="135"/>
                      <a:pt x="16971" y="-405"/>
                      <a:pt x="16971" y="675"/>
                    </a:cubicBezTo>
                    <a:cubicBezTo>
                      <a:pt x="15429" y="1755"/>
                      <a:pt x="10800" y="1215"/>
                      <a:pt x="10800" y="1215"/>
                    </a:cubicBezTo>
                    <a:cubicBezTo>
                      <a:pt x="10800" y="1755"/>
                      <a:pt x="10800" y="2295"/>
                      <a:pt x="10800" y="2835"/>
                    </a:cubicBezTo>
                    <a:cubicBezTo>
                      <a:pt x="9257" y="2835"/>
                      <a:pt x="6171" y="3915"/>
                      <a:pt x="6171" y="4455"/>
                    </a:cubicBezTo>
                    <a:cubicBezTo>
                      <a:pt x="4629" y="4995"/>
                      <a:pt x="6171" y="6075"/>
                      <a:pt x="4629" y="7155"/>
                    </a:cubicBezTo>
                    <a:cubicBezTo>
                      <a:pt x="4629" y="7155"/>
                      <a:pt x="4629" y="7155"/>
                      <a:pt x="3086" y="7695"/>
                    </a:cubicBezTo>
                    <a:cubicBezTo>
                      <a:pt x="6171" y="8235"/>
                      <a:pt x="6171" y="8235"/>
                      <a:pt x="6171" y="8235"/>
                    </a:cubicBezTo>
                    <a:cubicBezTo>
                      <a:pt x="1543" y="9855"/>
                      <a:pt x="1543" y="9855"/>
                      <a:pt x="1543" y="9855"/>
                    </a:cubicBezTo>
                    <a:cubicBezTo>
                      <a:pt x="3086" y="12015"/>
                      <a:pt x="3086" y="12015"/>
                      <a:pt x="3086" y="12015"/>
                    </a:cubicBezTo>
                    <a:lnTo>
                      <a:pt x="6171" y="21195"/>
                    </a:lnTo>
                    <a:close/>
                  </a:path>
                </a:pathLst>
              </a:custGeom>
              <a:solidFill>
                <a:srgbClr val="EBF1DE"/>
              </a:solidFill>
              <a:ln w="3175" cap="flat">
                <a:solidFill>
                  <a:srgbClr val="9EAD6E"/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 sz="1300"/>
                </a:pPr>
                <a:endParaRPr/>
              </a:p>
            </p:txBody>
          </p:sp>
          <p:sp>
            <p:nvSpPr>
              <p:cNvPr id="243" name="Freeform 197"/>
              <p:cNvSpPr/>
              <p:nvPr/>
            </p:nvSpPr>
            <p:spPr>
              <a:xfrm>
                <a:off x="3546434" y="1870475"/>
                <a:ext cx="35505" cy="10064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195" extrusionOk="0">
                    <a:moveTo>
                      <a:pt x="18514" y="7695"/>
                    </a:moveTo>
                    <a:cubicBezTo>
                      <a:pt x="18514" y="7695"/>
                      <a:pt x="18514" y="7695"/>
                      <a:pt x="18514" y="7695"/>
                    </a:cubicBezTo>
                    <a:cubicBezTo>
                      <a:pt x="18514" y="8775"/>
                      <a:pt x="20057" y="9855"/>
                      <a:pt x="20057" y="9855"/>
                    </a:cubicBezTo>
                    <a:cubicBezTo>
                      <a:pt x="20057" y="9855"/>
                      <a:pt x="15429" y="10935"/>
                      <a:pt x="13886" y="9855"/>
                    </a:cubicBezTo>
                    <a:cubicBezTo>
                      <a:pt x="13886" y="9315"/>
                      <a:pt x="13886" y="8235"/>
                      <a:pt x="13886" y="7155"/>
                    </a:cubicBezTo>
                    <a:cubicBezTo>
                      <a:pt x="13886" y="6075"/>
                      <a:pt x="12343" y="3915"/>
                      <a:pt x="15429" y="3915"/>
                    </a:cubicBezTo>
                    <a:cubicBezTo>
                      <a:pt x="16971" y="3915"/>
                      <a:pt x="18514" y="3375"/>
                      <a:pt x="18514" y="4455"/>
                    </a:cubicBezTo>
                    <a:cubicBezTo>
                      <a:pt x="18514" y="4995"/>
                      <a:pt x="18514" y="4995"/>
                      <a:pt x="18514" y="5535"/>
                    </a:cubicBezTo>
                    <a:cubicBezTo>
                      <a:pt x="16971" y="5535"/>
                      <a:pt x="16971" y="5535"/>
                      <a:pt x="16971" y="5535"/>
                    </a:cubicBezTo>
                    <a:cubicBezTo>
                      <a:pt x="16971" y="6075"/>
                      <a:pt x="16971" y="7695"/>
                      <a:pt x="16971" y="7695"/>
                    </a:cubicBezTo>
                    <a:cubicBezTo>
                      <a:pt x="16971" y="7695"/>
                      <a:pt x="18514" y="7695"/>
                      <a:pt x="18514" y="7695"/>
                    </a:cubicBezTo>
                    <a:close/>
                    <a:moveTo>
                      <a:pt x="3086" y="7695"/>
                    </a:moveTo>
                    <a:cubicBezTo>
                      <a:pt x="3086" y="8235"/>
                      <a:pt x="0" y="8775"/>
                      <a:pt x="0" y="8775"/>
                    </a:cubicBezTo>
                    <a:cubicBezTo>
                      <a:pt x="1543" y="9855"/>
                      <a:pt x="1543" y="9855"/>
                      <a:pt x="1543" y="9855"/>
                    </a:cubicBezTo>
                    <a:cubicBezTo>
                      <a:pt x="6171" y="8235"/>
                      <a:pt x="6171" y="8235"/>
                      <a:pt x="6171" y="8235"/>
                    </a:cubicBezTo>
                    <a:lnTo>
                      <a:pt x="3086" y="7695"/>
                    </a:lnTo>
                    <a:close/>
                    <a:moveTo>
                      <a:pt x="6171" y="21195"/>
                    </a:moveTo>
                    <a:cubicBezTo>
                      <a:pt x="6171" y="21195"/>
                      <a:pt x="16971" y="16875"/>
                      <a:pt x="16971" y="15795"/>
                    </a:cubicBezTo>
                    <a:cubicBezTo>
                      <a:pt x="15429" y="13095"/>
                      <a:pt x="20057" y="9855"/>
                      <a:pt x="20057" y="9855"/>
                    </a:cubicBezTo>
                    <a:cubicBezTo>
                      <a:pt x="20057" y="9855"/>
                      <a:pt x="15429" y="10935"/>
                      <a:pt x="13886" y="9855"/>
                    </a:cubicBezTo>
                    <a:cubicBezTo>
                      <a:pt x="13886" y="9315"/>
                      <a:pt x="13886" y="8235"/>
                      <a:pt x="13886" y="7155"/>
                    </a:cubicBezTo>
                    <a:cubicBezTo>
                      <a:pt x="13886" y="6075"/>
                      <a:pt x="12343" y="3915"/>
                      <a:pt x="15429" y="3915"/>
                    </a:cubicBezTo>
                    <a:cubicBezTo>
                      <a:pt x="16971" y="3915"/>
                      <a:pt x="18514" y="3375"/>
                      <a:pt x="18514" y="4455"/>
                    </a:cubicBezTo>
                    <a:cubicBezTo>
                      <a:pt x="20057" y="5535"/>
                      <a:pt x="21600" y="2295"/>
                      <a:pt x="21600" y="2295"/>
                    </a:cubicBezTo>
                    <a:cubicBezTo>
                      <a:pt x="20057" y="135"/>
                      <a:pt x="20057" y="135"/>
                      <a:pt x="20057" y="135"/>
                    </a:cubicBezTo>
                    <a:cubicBezTo>
                      <a:pt x="18514" y="135"/>
                      <a:pt x="16971" y="-405"/>
                      <a:pt x="16971" y="675"/>
                    </a:cubicBezTo>
                    <a:cubicBezTo>
                      <a:pt x="15429" y="1755"/>
                      <a:pt x="10800" y="1215"/>
                      <a:pt x="10800" y="1215"/>
                    </a:cubicBezTo>
                    <a:cubicBezTo>
                      <a:pt x="10800" y="1755"/>
                      <a:pt x="10800" y="2295"/>
                      <a:pt x="10800" y="2835"/>
                    </a:cubicBezTo>
                    <a:cubicBezTo>
                      <a:pt x="9257" y="2835"/>
                      <a:pt x="6171" y="3915"/>
                      <a:pt x="6171" y="4455"/>
                    </a:cubicBezTo>
                    <a:cubicBezTo>
                      <a:pt x="4629" y="4995"/>
                      <a:pt x="6171" y="6075"/>
                      <a:pt x="4629" y="7155"/>
                    </a:cubicBezTo>
                    <a:cubicBezTo>
                      <a:pt x="4629" y="7155"/>
                      <a:pt x="4629" y="7155"/>
                      <a:pt x="3086" y="7695"/>
                    </a:cubicBezTo>
                    <a:cubicBezTo>
                      <a:pt x="6171" y="8235"/>
                      <a:pt x="6171" y="8235"/>
                      <a:pt x="6171" y="8235"/>
                    </a:cubicBezTo>
                    <a:cubicBezTo>
                      <a:pt x="1543" y="9855"/>
                      <a:pt x="1543" y="9855"/>
                      <a:pt x="1543" y="9855"/>
                    </a:cubicBezTo>
                    <a:cubicBezTo>
                      <a:pt x="3086" y="12015"/>
                      <a:pt x="3086" y="12015"/>
                      <a:pt x="3086" y="12015"/>
                    </a:cubicBezTo>
                    <a:lnTo>
                      <a:pt x="6171" y="21195"/>
                    </a:lnTo>
                    <a:close/>
                  </a:path>
                </a:pathLst>
              </a:custGeom>
              <a:solidFill>
                <a:srgbClr val="EBF1DE"/>
              </a:solidFill>
              <a:ln w="3175" cap="rnd">
                <a:solidFill>
                  <a:srgbClr val="9EAD6E"/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 sz="1300"/>
                </a:pPr>
                <a:endParaRPr/>
              </a:p>
            </p:txBody>
          </p:sp>
          <p:sp>
            <p:nvSpPr>
              <p:cNvPr id="244" name="Freeform 198"/>
              <p:cNvSpPr/>
              <p:nvPr/>
            </p:nvSpPr>
            <p:spPr>
              <a:xfrm>
                <a:off x="2551013" y="1138751"/>
                <a:ext cx="86788" cy="13721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264" extrusionOk="0">
                    <a:moveTo>
                      <a:pt x="19059" y="1600"/>
                    </a:moveTo>
                    <a:cubicBezTo>
                      <a:pt x="19059" y="1200"/>
                      <a:pt x="18424" y="800"/>
                      <a:pt x="19059" y="800"/>
                    </a:cubicBezTo>
                    <a:cubicBezTo>
                      <a:pt x="18424" y="400"/>
                      <a:pt x="18424" y="0"/>
                      <a:pt x="17788" y="0"/>
                    </a:cubicBezTo>
                    <a:cubicBezTo>
                      <a:pt x="17153" y="0"/>
                      <a:pt x="17153" y="0"/>
                      <a:pt x="17153" y="0"/>
                    </a:cubicBezTo>
                    <a:cubicBezTo>
                      <a:pt x="17153" y="0"/>
                      <a:pt x="17153" y="800"/>
                      <a:pt x="17153" y="800"/>
                    </a:cubicBezTo>
                    <a:cubicBezTo>
                      <a:pt x="16518" y="800"/>
                      <a:pt x="15882" y="1200"/>
                      <a:pt x="15247" y="1200"/>
                    </a:cubicBezTo>
                    <a:cubicBezTo>
                      <a:pt x="15247" y="800"/>
                      <a:pt x="15247" y="800"/>
                      <a:pt x="15247" y="800"/>
                    </a:cubicBezTo>
                    <a:cubicBezTo>
                      <a:pt x="13976" y="800"/>
                      <a:pt x="12706" y="800"/>
                      <a:pt x="12071" y="800"/>
                    </a:cubicBezTo>
                    <a:cubicBezTo>
                      <a:pt x="12071" y="800"/>
                      <a:pt x="12071" y="2000"/>
                      <a:pt x="12071" y="2000"/>
                    </a:cubicBezTo>
                    <a:cubicBezTo>
                      <a:pt x="10165" y="2400"/>
                      <a:pt x="9529" y="2800"/>
                      <a:pt x="12071" y="2800"/>
                    </a:cubicBezTo>
                    <a:cubicBezTo>
                      <a:pt x="12706" y="3600"/>
                      <a:pt x="12706" y="3600"/>
                      <a:pt x="12706" y="3600"/>
                    </a:cubicBezTo>
                    <a:cubicBezTo>
                      <a:pt x="11435" y="4000"/>
                      <a:pt x="10800" y="4000"/>
                      <a:pt x="10165" y="4400"/>
                    </a:cubicBezTo>
                    <a:cubicBezTo>
                      <a:pt x="9529" y="4800"/>
                      <a:pt x="9529" y="5600"/>
                      <a:pt x="10165" y="5600"/>
                    </a:cubicBezTo>
                    <a:cubicBezTo>
                      <a:pt x="10165" y="5600"/>
                      <a:pt x="8259" y="6000"/>
                      <a:pt x="8894" y="5600"/>
                    </a:cubicBezTo>
                    <a:cubicBezTo>
                      <a:pt x="8259" y="5600"/>
                      <a:pt x="7624" y="5200"/>
                      <a:pt x="6353" y="5200"/>
                    </a:cubicBezTo>
                    <a:cubicBezTo>
                      <a:pt x="6353" y="5200"/>
                      <a:pt x="5718" y="6000"/>
                      <a:pt x="5718" y="6000"/>
                    </a:cubicBezTo>
                    <a:cubicBezTo>
                      <a:pt x="5718" y="6000"/>
                      <a:pt x="5082" y="5600"/>
                      <a:pt x="5082" y="5600"/>
                    </a:cubicBezTo>
                    <a:cubicBezTo>
                      <a:pt x="4447" y="5600"/>
                      <a:pt x="4447" y="5200"/>
                      <a:pt x="4447" y="4800"/>
                    </a:cubicBezTo>
                    <a:cubicBezTo>
                      <a:pt x="3812" y="4800"/>
                      <a:pt x="3812" y="4800"/>
                      <a:pt x="3812" y="4800"/>
                    </a:cubicBezTo>
                    <a:cubicBezTo>
                      <a:pt x="3176" y="6800"/>
                      <a:pt x="3176" y="6800"/>
                      <a:pt x="5082" y="7600"/>
                    </a:cubicBezTo>
                    <a:cubicBezTo>
                      <a:pt x="5082" y="7600"/>
                      <a:pt x="4447" y="8000"/>
                      <a:pt x="5082" y="8400"/>
                    </a:cubicBezTo>
                    <a:cubicBezTo>
                      <a:pt x="3812" y="8400"/>
                      <a:pt x="2541" y="8400"/>
                      <a:pt x="1906" y="8800"/>
                    </a:cubicBezTo>
                    <a:cubicBezTo>
                      <a:pt x="1906" y="8800"/>
                      <a:pt x="2541" y="9200"/>
                      <a:pt x="2541" y="9600"/>
                    </a:cubicBezTo>
                    <a:cubicBezTo>
                      <a:pt x="1906" y="9600"/>
                      <a:pt x="1906" y="9600"/>
                      <a:pt x="635" y="9600"/>
                    </a:cubicBezTo>
                    <a:cubicBezTo>
                      <a:pt x="635" y="10000"/>
                      <a:pt x="635" y="10800"/>
                      <a:pt x="635" y="10800"/>
                    </a:cubicBezTo>
                    <a:cubicBezTo>
                      <a:pt x="3812" y="11200"/>
                      <a:pt x="3812" y="11200"/>
                      <a:pt x="6988" y="11200"/>
                    </a:cubicBezTo>
                    <a:cubicBezTo>
                      <a:pt x="6988" y="10800"/>
                      <a:pt x="6988" y="10400"/>
                      <a:pt x="7624" y="10400"/>
                    </a:cubicBezTo>
                    <a:cubicBezTo>
                      <a:pt x="8259" y="10400"/>
                      <a:pt x="7624" y="11200"/>
                      <a:pt x="7624" y="11600"/>
                    </a:cubicBezTo>
                    <a:cubicBezTo>
                      <a:pt x="6988" y="11600"/>
                      <a:pt x="5718" y="12000"/>
                      <a:pt x="5082" y="12400"/>
                    </a:cubicBezTo>
                    <a:cubicBezTo>
                      <a:pt x="5082" y="12800"/>
                      <a:pt x="5718" y="13200"/>
                      <a:pt x="5082" y="13600"/>
                    </a:cubicBezTo>
                    <a:cubicBezTo>
                      <a:pt x="5082" y="14800"/>
                      <a:pt x="1271" y="14800"/>
                      <a:pt x="5082" y="15600"/>
                    </a:cubicBezTo>
                    <a:cubicBezTo>
                      <a:pt x="3812" y="16000"/>
                      <a:pt x="3176" y="16000"/>
                      <a:pt x="2541" y="16400"/>
                    </a:cubicBezTo>
                    <a:cubicBezTo>
                      <a:pt x="2541" y="16400"/>
                      <a:pt x="3812" y="17200"/>
                      <a:pt x="3176" y="17600"/>
                    </a:cubicBezTo>
                    <a:cubicBezTo>
                      <a:pt x="1906" y="17600"/>
                      <a:pt x="1271" y="17200"/>
                      <a:pt x="0" y="17200"/>
                    </a:cubicBezTo>
                    <a:cubicBezTo>
                      <a:pt x="0" y="18400"/>
                      <a:pt x="0" y="18400"/>
                      <a:pt x="0" y="18400"/>
                    </a:cubicBezTo>
                    <a:cubicBezTo>
                      <a:pt x="0" y="18400"/>
                      <a:pt x="1271" y="18400"/>
                      <a:pt x="1271" y="18400"/>
                    </a:cubicBezTo>
                    <a:cubicBezTo>
                      <a:pt x="1271" y="18400"/>
                      <a:pt x="1271" y="18800"/>
                      <a:pt x="1271" y="19200"/>
                    </a:cubicBezTo>
                    <a:cubicBezTo>
                      <a:pt x="635" y="19200"/>
                      <a:pt x="635" y="20000"/>
                      <a:pt x="0" y="20000"/>
                    </a:cubicBezTo>
                    <a:cubicBezTo>
                      <a:pt x="1271" y="20000"/>
                      <a:pt x="1906" y="19600"/>
                      <a:pt x="1906" y="19600"/>
                    </a:cubicBezTo>
                    <a:cubicBezTo>
                      <a:pt x="3176" y="19200"/>
                      <a:pt x="5082" y="20000"/>
                      <a:pt x="3176" y="20000"/>
                    </a:cubicBezTo>
                    <a:cubicBezTo>
                      <a:pt x="2541" y="20000"/>
                      <a:pt x="1906" y="21600"/>
                      <a:pt x="3176" y="21200"/>
                    </a:cubicBezTo>
                    <a:cubicBezTo>
                      <a:pt x="3176" y="21200"/>
                      <a:pt x="5718" y="20000"/>
                      <a:pt x="6353" y="20000"/>
                    </a:cubicBezTo>
                    <a:cubicBezTo>
                      <a:pt x="6988" y="20000"/>
                      <a:pt x="6353" y="20400"/>
                      <a:pt x="6353" y="20800"/>
                    </a:cubicBezTo>
                    <a:cubicBezTo>
                      <a:pt x="6988" y="20800"/>
                      <a:pt x="7624" y="20800"/>
                      <a:pt x="7624" y="21200"/>
                    </a:cubicBezTo>
                    <a:cubicBezTo>
                      <a:pt x="8259" y="20800"/>
                      <a:pt x="9529" y="20000"/>
                      <a:pt x="9529" y="20000"/>
                    </a:cubicBezTo>
                    <a:cubicBezTo>
                      <a:pt x="10165" y="20000"/>
                      <a:pt x="10800" y="20400"/>
                      <a:pt x="10800" y="20000"/>
                    </a:cubicBezTo>
                    <a:cubicBezTo>
                      <a:pt x="11435" y="20000"/>
                      <a:pt x="11435" y="19600"/>
                      <a:pt x="11435" y="19200"/>
                    </a:cubicBezTo>
                    <a:cubicBezTo>
                      <a:pt x="11435" y="18800"/>
                      <a:pt x="11435" y="18800"/>
                      <a:pt x="11435" y="18800"/>
                    </a:cubicBezTo>
                    <a:cubicBezTo>
                      <a:pt x="12706" y="18400"/>
                      <a:pt x="13341" y="18800"/>
                      <a:pt x="13976" y="19200"/>
                    </a:cubicBezTo>
                    <a:cubicBezTo>
                      <a:pt x="13976" y="18800"/>
                      <a:pt x="14612" y="18400"/>
                      <a:pt x="14612" y="18400"/>
                    </a:cubicBezTo>
                    <a:cubicBezTo>
                      <a:pt x="15247" y="18400"/>
                      <a:pt x="15247" y="18400"/>
                      <a:pt x="15247" y="18400"/>
                    </a:cubicBezTo>
                    <a:cubicBezTo>
                      <a:pt x="15882" y="17600"/>
                      <a:pt x="15247" y="17600"/>
                      <a:pt x="15882" y="17200"/>
                    </a:cubicBezTo>
                    <a:cubicBezTo>
                      <a:pt x="16518" y="17200"/>
                      <a:pt x="17788" y="17200"/>
                      <a:pt x="17788" y="17200"/>
                    </a:cubicBezTo>
                    <a:cubicBezTo>
                      <a:pt x="18424" y="17200"/>
                      <a:pt x="17788" y="16000"/>
                      <a:pt x="18424" y="16000"/>
                    </a:cubicBezTo>
                    <a:cubicBezTo>
                      <a:pt x="19059" y="16000"/>
                      <a:pt x="19059" y="16400"/>
                      <a:pt x="20329" y="16800"/>
                    </a:cubicBezTo>
                    <a:cubicBezTo>
                      <a:pt x="20329" y="16800"/>
                      <a:pt x="19694" y="15600"/>
                      <a:pt x="19059" y="15600"/>
                    </a:cubicBezTo>
                    <a:cubicBezTo>
                      <a:pt x="19059" y="15200"/>
                      <a:pt x="19059" y="15200"/>
                      <a:pt x="19059" y="15200"/>
                    </a:cubicBezTo>
                    <a:cubicBezTo>
                      <a:pt x="19694" y="15200"/>
                      <a:pt x="21600" y="15200"/>
                      <a:pt x="21600" y="15200"/>
                    </a:cubicBezTo>
                    <a:cubicBezTo>
                      <a:pt x="21600" y="14000"/>
                      <a:pt x="21600" y="13200"/>
                      <a:pt x="21600" y="12000"/>
                    </a:cubicBezTo>
                    <a:cubicBezTo>
                      <a:pt x="20329" y="12000"/>
                      <a:pt x="20329" y="12000"/>
                      <a:pt x="20329" y="12000"/>
                    </a:cubicBezTo>
                    <a:cubicBezTo>
                      <a:pt x="20329" y="11600"/>
                      <a:pt x="20965" y="11200"/>
                      <a:pt x="20329" y="10800"/>
                    </a:cubicBezTo>
                    <a:cubicBezTo>
                      <a:pt x="19694" y="10800"/>
                      <a:pt x="19694" y="10800"/>
                      <a:pt x="19694" y="10800"/>
                    </a:cubicBezTo>
                    <a:cubicBezTo>
                      <a:pt x="19694" y="10800"/>
                      <a:pt x="20329" y="9600"/>
                      <a:pt x="20329" y="9200"/>
                    </a:cubicBezTo>
                    <a:cubicBezTo>
                      <a:pt x="20329" y="8800"/>
                      <a:pt x="20965" y="8000"/>
                      <a:pt x="20329" y="8400"/>
                    </a:cubicBezTo>
                    <a:cubicBezTo>
                      <a:pt x="20329" y="8400"/>
                      <a:pt x="20329" y="7600"/>
                      <a:pt x="20329" y="7600"/>
                    </a:cubicBezTo>
                    <a:cubicBezTo>
                      <a:pt x="20965" y="7600"/>
                      <a:pt x="21600" y="7200"/>
                      <a:pt x="21600" y="7200"/>
                    </a:cubicBezTo>
                    <a:cubicBezTo>
                      <a:pt x="21600" y="6800"/>
                      <a:pt x="21600" y="6800"/>
                      <a:pt x="21600" y="6800"/>
                    </a:cubicBezTo>
                    <a:cubicBezTo>
                      <a:pt x="19059" y="7200"/>
                      <a:pt x="19059" y="7200"/>
                      <a:pt x="19059" y="7200"/>
                    </a:cubicBezTo>
                    <a:cubicBezTo>
                      <a:pt x="18424" y="6400"/>
                      <a:pt x="18424" y="6400"/>
                      <a:pt x="18424" y="6400"/>
                    </a:cubicBezTo>
                    <a:cubicBezTo>
                      <a:pt x="18424" y="6400"/>
                      <a:pt x="18424" y="6000"/>
                      <a:pt x="16518" y="6800"/>
                    </a:cubicBezTo>
                    <a:cubicBezTo>
                      <a:pt x="15247" y="7600"/>
                      <a:pt x="16518" y="5600"/>
                      <a:pt x="14612" y="5600"/>
                    </a:cubicBezTo>
                    <a:cubicBezTo>
                      <a:pt x="12706" y="5600"/>
                      <a:pt x="13976" y="5600"/>
                      <a:pt x="13341" y="4800"/>
                    </a:cubicBezTo>
                    <a:cubicBezTo>
                      <a:pt x="12706" y="3600"/>
                      <a:pt x="16518" y="4400"/>
                      <a:pt x="15882" y="3200"/>
                    </a:cubicBezTo>
                    <a:cubicBezTo>
                      <a:pt x="15247" y="2000"/>
                      <a:pt x="19059" y="1600"/>
                      <a:pt x="19059" y="1600"/>
                    </a:cubicBezTo>
                    <a:close/>
                    <a:moveTo>
                      <a:pt x="6988" y="14400"/>
                    </a:moveTo>
                    <a:cubicBezTo>
                      <a:pt x="8894" y="14000"/>
                      <a:pt x="6988" y="15200"/>
                      <a:pt x="6353" y="15200"/>
                    </a:cubicBezTo>
                    <a:cubicBezTo>
                      <a:pt x="5082" y="15600"/>
                      <a:pt x="6353" y="14400"/>
                      <a:pt x="6988" y="14400"/>
                    </a:cubicBezTo>
                    <a:close/>
                  </a:path>
                </a:pathLst>
              </a:custGeom>
              <a:solidFill>
                <a:srgbClr val="EBF1DE"/>
              </a:solidFill>
              <a:ln w="3175" cap="flat">
                <a:solidFill>
                  <a:srgbClr val="9EAD6E"/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 sz="1300"/>
                </a:pPr>
                <a:endParaRPr/>
              </a:p>
            </p:txBody>
          </p:sp>
          <p:sp>
            <p:nvSpPr>
              <p:cNvPr id="245" name="Freeform 199"/>
              <p:cNvSpPr/>
              <p:nvPr/>
            </p:nvSpPr>
            <p:spPr>
              <a:xfrm>
                <a:off x="2551013" y="1138751"/>
                <a:ext cx="86788" cy="13721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264" extrusionOk="0">
                    <a:moveTo>
                      <a:pt x="19059" y="1600"/>
                    </a:moveTo>
                    <a:cubicBezTo>
                      <a:pt x="19059" y="1200"/>
                      <a:pt x="18424" y="800"/>
                      <a:pt x="19059" y="800"/>
                    </a:cubicBezTo>
                    <a:cubicBezTo>
                      <a:pt x="18424" y="400"/>
                      <a:pt x="18424" y="0"/>
                      <a:pt x="17788" y="0"/>
                    </a:cubicBezTo>
                    <a:cubicBezTo>
                      <a:pt x="17153" y="0"/>
                      <a:pt x="17153" y="0"/>
                      <a:pt x="17153" y="0"/>
                    </a:cubicBezTo>
                    <a:cubicBezTo>
                      <a:pt x="17153" y="0"/>
                      <a:pt x="17153" y="800"/>
                      <a:pt x="17153" y="800"/>
                    </a:cubicBezTo>
                    <a:cubicBezTo>
                      <a:pt x="16518" y="800"/>
                      <a:pt x="15882" y="1200"/>
                      <a:pt x="15247" y="1200"/>
                    </a:cubicBezTo>
                    <a:cubicBezTo>
                      <a:pt x="15247" y="800"/>
                      <a:pt x="15247" y="800"/>
                      <a:pt x="15247" y="800"/>
                    </a:cubicBezTo>
                    <a:cubicBezTo>
                      <a:pt x="13976" y="800"/>
                      <a:pt x="12706" y="800"/>
                      <a:pt x="12071" y="800"/>
                    </a:cubicBezTo>
                    <a:cubicBezTo>
                      <a:pt x="12071" y="800"/>
                      <a:pt x="12071" y="2000"/>
                      <a:pt x="12071" y="2000"/>
                    </a:cubicBezTo>
                    <a:cubicBezTo>
                      <a:pt x="10165" y="2400"/>
                      <a:pt x="9529" y="2800"/>
                      <a:pt x="12071" y="2800"/>
                    </a:cubicBezTo>
                    <a:cubicBezTo>
                      <a:pt x="12706" y="3600"/>
                      <a:pt x="12706" y="3600"/>
                      <a:pt x="12706" y="3600"/>
                    </a:cubicBezTo>
                    <a:cubicBezTo>
                      <a:pt x="11435" y="4000"/>
                      <a:pt x="10800" y="4000"/>
                      <a:pt x="10165" y="4400"/>
                    </a:cubicBezTo>
                    <a:cubicBezTo>
                      <a:pt x="9529" y="4800"/>
                      <a:pt x="9529" y="5600"/>
                      <a:pt x="10165" y="5600"/>
                    </a:cubicBezTo>
                    <a:cubicBezTo>
                      <a:pt x="10165" y="5600"/>
                      <a:pt x="8259" y="6000"/>
                      <a:pt x="8894" y="5600"/>
                    </a:cubicBezTo>
                    <a:cubicBezTo>
                      <a:pt x="8259" y="5600"/>
                      <a:pt x="7624" y="5200"/>
                      <a:pt x="6353" y="5200"/>
                    </a:cubicBezTo>
                    <a:cubicBezTo>
                      <a:pt x="6353" y="5200"/>
                      <a:pt x="5718" y="6000"/>
                      <a:pt x="5718" y="6000"/>
                    </a:cubicBezTo>
                    <a:cubicBezTo>
                      <a:pt x="5718" y="6000"/>
                      <a:pt x="5082" y="5600"/>
                      <a:pt x="5082" y="5600"/>
                    </a:cubicBezTo>
                    <a:cubicBezTo>
                      <a:pt x="4447" y="5600"/>
                      <a:pt x="4447" y="5200"/>
                      <a:pt x="4447" y="4800"/>
                    </a:cubicBezTo>
                    <a:cubicBezTo>
                      <a:pt x="3812" y="4800"/>
                      <a:pt x="3812" y="4800"/>
                      <a:pt x="3812" y="4800"/>
                    </a:cubicBezTo>
                    <a:cubicBezTo>
                      <a:pt x="3176" y="6800"/>
                      <a:pt x="3176" y="6800"/>
                      <a:pt x="5082" y="7600"/>
                    </a:cubicBezTo>
                    <a:cubicBezTo>
                      <a:pt x="5082" y="7600"/>
                      <a:pt x="4447" y="8000"/>
                      <a:pt x="5082" y="8400"/>
                    </a:cubicBezTo>
                    <a:cubicBezTo>
                      <a:pt x="3812" y="8400"/>
                      <a:pt x="2541" y="8400"/>
                      <a:pt x="1906" y="8800"/>
                    </a:cubicBezTo>
                    <a:cubicBezTo>
                      <a:pt x="1906" y="8800"/>
                      <a:pt x="2541" y="9200"/>
                      <a:pt x="2541" y="9600"/>
                    </a:cubicBezTo>
                    <a:cubicBezTo>
                      <a:pt x="1906" y="9600"/>
                      <a:pt x="1906" y="9600"/>
                      <a:pt x="635" y="9600"/>
                    </a:cubicBezTo>
                    <a:cubicBezTo>
                      <a:pt x="635" y="10000"/>
                      <a:pt x="635" y="10800"/>
                      <a:pt x="635" y="10800"/>
                    </a:cubicBezTo>
                    <a:cubicBezTo>
                      <a:pt x="3812" y="11200"/>
                      <a:pt x="3812" y="11200"/>
                      <a:pt x="6988" y="11200"/>
                    </a:cubicBezTo>
                    <a:cubicBezTo>
                      <a:pt x="6988" y="10800"/>
                      <a:pt x="6988" y="10400"/>
                      <a:pt x="7624" y="10400"/>
                    </a:cubicBezTo>
                    <a:cubicBezTo>
                      <a:pt x="8259" y="10400"/>
                      <a:pt x="7624" y="11200"/>
                      <a:pt x="7624" y="11600"/>
                    </a:cubicBezTo>
                    <a:cubicBezTo>
                      <a:pt x="6988" y="11600"/>
                      <a:pt x="5718" y="12000"/>
                      <a:pt x="5082" y="12400"/>
                    </a:cubicBezTo>
                    <a:cubicBezTo>
                      <a:pt x="5082" y="12800"/>
                      <a:pt x="5718" y="13200"/>
                      <a:pt x="5082" y="13600"/>
                    </a:cubicBezTo>
                    <a:cubicBezTo>
                      <a:pt x="5082" y="14800"/>
                      <a:pt x="1271" y="14800"/>
                      <a:pt x="5082" y="15600"/>
                    </a:cubicBezTo>
                    <a:cubicBezTo>
                      <a:pt x="3812" y="16000"/>
                      <a:pt x="3176" y="16000"/>
                      <a:pt x="2541" y="16400"/>
                    </a:cubicBezTo>
                    <a:cubicBezTo>
                      <a:pt x="2541" y="16400"/>
                      <a:pt x="3812" y="17200"/>
                      <a:pt x="3176" y="17600"/>
                    </a:cubicBezTo>
                    <a:cubicBezTo>
                      <a:pt x="1906" y="17600"/>
                      <a:pt x="1271" y="17200"/>
                      <a:pt x="0" y="17200"/>
                    </a:cubicBezTo>
                    <a:cubicBezTo>
                      <a:pt x="0" y="18400"/>
                      <a:pt x="0" y="18400"/>
                      <a:pt x="0" y="18400"/>
                    </a:cubicBezTo>
                    <a:cubicBezTo>
                      <a:pt x="0" y="18400"/>
                      <a:pt x="1271" y="18400"/>
                      <a:pt x="1271" y="18400"/>
                    </a:cubicBezTo>
                    <a:cubicBezTo>
                      <a:pt x="1271" y="18400"/>
                      <a:pt x="1271" y="18800"/>
                      <a:pt x="1271" y="19200"/>
                    </a:cubicBezTo>
                    <a:cubicBezTo>
                      <a:pt x="635" y="19200"/>
                      <a:pt x="635" y="20000"/>
                      <a:pt x="0" y="20000"/>
                    </a:cubicBezTo>
                    <a:cubicBezTo>
                      <a:pt x="1271" y="20000"/>
                      <a:pt x="1906" y="19600"/>
                      <a:pt x="1906" y="19600"/>
                    </a:cubicBezTo>
                    <a:cubicBezTo>
                      <a:pt x="3176" y="19200"/>
                      <a:pt x="5082" y="20000"/>
                      <a:pt x="3176" y="20000"/>
                    </a:cubicBezTo>
                    <a:cubicBezTo>
                      <a:pt x="2541" y="20000"/>
                      <a:pt x="1906" y="21600"/>
                      <a:pt x="3176" y="21200"/>
                    </a:cubicBezTo>
                    <a:cubicBezTo>
                      <a:pt x="3176" y="21200"/>
                      <a:pt x="5718" y="20000"/>
                      <a:pt x="6353" y="20000"/>
                    </a:cubicBezTo>
                    <a:cubicBezTo>
                      <a:pt x="6988" y="20000"/>
                      <a:pt x="6353" y="20400"/>
                      <a:pt x="6353" y="20800"/>
                    </a:cubicBezTo>
                    <a:cubicBezTo>
                      <a:pt x="6988" y="20800"/>
                      <a:pt x="7624" y="20800"/>
                      <a:pt x="7624" y="21200"/>
                    </a:cubicBezTo>
                    <a:cubicBezTo>
                      <a:pt x="8259" y="20800"/>
                      <a:pt x="9529" y="20000"/>
                      <a:pt x="9529" y="20000"/>
                    </a:cubicBezTo>
                    <a:cubicBezTo>
                      <a:pt x="10165" y="20000"/>
                      <a:pt x="10800" y="20400"/>
                      <a:pt x="10800" y="20000"/>
                    </a:cubicBezTo>
                    <a:cubicBezTo>
                      <a:pt x="11435" y="20000"/>
                      <a:pt x="11435" y="19600"/>
                      <a:pt x="11435" y="19200"/>
                    </a:cubicBezTo>
                    <a:cubicBezTo>
                      <a:pt x="11435" y="18800"/>
                      <a:pt x="11435" y="18800"/>
                      <a:pt x="11435" y="18800"/>
                    </a:cubicBezTo>
                    <a:cubicBezTo>
                      <a:pt x="12706" y="18400"/>
                      <a:pt x="13341" y="18800"/>
                      <a:pt x="13976" y="19200"/>
                    </a:cubicBezTo>
                    <a:cubicBezTo>
                      <a:pt x="13976" y="18800"/>
                      <a:pt x="14612" y="18400"/>
                      <a:pt x="14612" y="18400"/>
                    </a:cubicBezTo>
                    <a:cubicBezTo>
                      <a:pt x="15247" y="18400"/>
                      <a:pt x="15247" y="18400"/>
                      <a:pt x="15247" y="18400"/>
                    </a:cubicBezTo>
                    <a:cubicBezTo>
                      <a:pt x="15882" y="17600"/>
                      <a:pt x="15247" y="17600"/>
                      <a:pt x="15882" y="17200"/>
                    </a:cubicBezTo>
                    <a:cubicBezTo>
                      <a:pt x="16518" y="17200"/>
                      <a:pt x="17788" y="17200"/>
                      <a:pt x="17788" y="17200"/>
                    </a:cubicBezTo>
                    <a:cubicBezTo>
                      <a:pt x="18424" y="17200"/>
                      <a:pt x="17788" y="16000"/>
                      <a:pt x="18424" y="16000"/>
                    </a:cubicBezTo>
                    <a:cubicBezTo>
                      <a:pt x="19059" y="16000"/>
                      <a:pt x="19059" y="16400"/>
                      <a:pt x="20329" y="16800"/>
                    </a:cubicBezTo>
                    <a:cubicBezTo>
                      <a:pt x="20329" y="16800"/>
                      <a:pt x="19694" y="15600"/>
                      <a:pt x="19059" y="15600"/>
                    </a:cubicBezTo>
                    <a:cubicBezTo>
                      <a:pt x="19059" y="15200"/>
                      <a:pt x="19059" y="15200"/>
                      <a:pt x="19059" y="15200"/>
                    </a:cubicBezTo>
                    <a:cubicBezTo>
                      <a:pt x="19694" y="15200"/>
                      <a:pt x="21600" y="15200"/>
                      <a:pt x="21600" y="15200"/>
                    </a:cubicBezTo>
                    <a:cubicBezTo>
                      <a:pt x="21600" y="14000"/>
                      <a:pt x="21600" y="13200"/>
                      <a:pt x="21600" y="12000"/>
                    </a:cubicBezTo>
                    <a:cubicBezTo>
                      <a:pt x="20329" y="12000"/>
                      <a:pt x="20329" y="12000"/>
                      <a:pt x="20329" y="12000"/>
                    </a:cubicBezTo>
                    <a:cubicBezTo>
                      <a:pt x="20329" y="11600"/>
                      <a:pt x="20965" y="11200"/>
                      <a:pt x="20329" y="10800"/>
                    </a:cubicBezTo>
                    <a:cubicBezTo>
                      <a:pt x="19694" y="10800"/>
                      <a:pt x="19694" y="10800"/>
                      <a:pt x="19694" y="10800"/>
                    </a:cubicBezTo>
                    <a:cubicBezTo>
                      <a:pt x="19694" y="10800"/>
                      <a:pt x="20329" y="9600"/>
                      <a:pt x="20329" y="9200"/>
                    </a:cubicBezTo>
                    <a:cubicBezTo>
                      <a:pt x="20329" y="8800"/>
                      <a:pt x="20965" y="8000"/>
                      <a:pt x="20329" y="8400"/>
                    </a:cubicBezTo>
                    <a:cubicBezTo>
                      <a:pt x="20329" y="8400"/>
                      <a:pt x="20329" y="7600"/>
                      <a:pt x="20329" y="7600"/>
                    </a:cubicBezTo>
                    <a:cubicBezTo>
                      <a:pt x="20965" y="7600"/>
                      <a:pt x="21600" y="7200"/>
                      <a:pt x="21600" y="7200"/>
                    </a:cubicBezTo>
                    <a:cubicBezTo>
                      <a:pt x="21600" y="6800"/>
                      <a:pt x="21600" y="6800"/>
                      <a:pt x="21600" y="6800"/>
                    </a:cubicBezTo>
                    <a:cubicBezTo>
                      <a:pt x="19059" y="7200"/>
                      <a:pt x="19059" y="7200"/>
                      <a:pt x="19059" y="7200"/>
                    </a:cubicBezTo>
                    <a:cubicBezTo>
                      <a:pt x="18424" y="6400"/>
                      <a:pt x="18424" y="6400"/>
                      <a:pt x="18424" y="6400"/>
                    </a:cubicBezTo>
                    <a:cubicBezTo>
                      <a:pt x="18424" y="6400"/>
                      <a:pt x="18424" y="6000"/>
                      <a:pt x="16518" y="6800"/>
                    </a:cubicBezTo>
                    <a:cubicBezTo>
                      <a:pt x="15247" y="7600"/>
                      <a:pt x="16518" y="5600"/>
                      <a:pt x="14612" y="5600"/>
                    </a:cubicBezTo>
                    <a:cubicBezTo>
                      <a:pt x="12706" y="5600"/>
                      <a:pt x="13976" y="5600"/>
                      <a:pt x="13341" y="4800"/>
                    </a:cubicBezTo>
                    <a:cubicBezTo>
                      <a:pt x="12706" y="3600"/>
                      <a:pt x="16518" y="4400"/>
                      <a:pt x="15882" y="3200"/>
                    </a:cubicBezTo>
                    <a:cubicBezTo>
                      <a:pt x="15247" y="2000"/>
                      <a:pt x="19059" y="1600"/>
                      <a:pt x="19059" y="1600"/>
                    </a:cubicBezTo>
                    <a:close/>
                    <a:moveTo>
                      <a:pt x="6988" y="14400"/>
                    </a:moveTo>
                    <a:cubicBezTo>
                      <a:pt x="8894" y="14000"/>
                      <a:pt x="6988" y="15200"/>
                      <a:pt x="6353" y="15200"/>
                    </a:cubicBezTo>
                    <a:cubicBezTo>
                      <a:pt x="5082" y="15600"/>
                      <a:pt x="6353" y="14400"/>
                      <a:pt x="6988" y="14400"/>
                    </a:cubicBezTo>
                    <a:close/>
                  </a:path>
                </a:pathLst>
              </a:custGeom>
              <a:solidFill>
                <a:srgbClr val="EBF1DE"/>
              </a:solidFill>
              <a:ln w="3175" cap="rnd">
                <a:solidFill>
                  <a:srgbClr val="9EAD6E"/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 sz="1300"/>
                </a:pPr>
                <a:endParaRPr/>
              </a:p>
            </p:txBody>
          </p:sp>
          <p:sp>
            <p:nvSpPr>
              <p:cNvPr id="246" name="Freeform 200"/>
              <p:cNvSpPr/>
              <p:nvPr/>
            </p:nvSpPr>
            <p:spPr>
              <a:xfrm>
                <a:off x="3646371" y="1729166"/>
                <a:ext cx="230118" cy="23800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9487"/>
                    </a:moveTo>
                    <a:cubicBezTo>
                      <a:pt x="21357" y="19252"/>
                      <a:pt x="21357" y="19252"/>
                      <a:pt x="21357" y="19252"/>
                    </a:cubicBezTo>
                    <a:cubicBezTo>
                      <a:pt x="21357" y="19252"/>
                      <a:pt x="21115" y="19252"/>
                      <a:pt x="20872" y="18783"/>
                    </a:cubicBezTo>
                    <a:cubicBezTo>
                      <a:pt x="20629" y="18313"/>
                      <a:pt x="20144" y="18313"/>
                      <a:pt x="20144" y="18313"/>
                    </a:cubicBezTo>
                    <a:cubicBezTo>
                      <a:pt x="20144" y="17139"/>
                      <a:pt x="20144" y="17139"/>
                      <a:pt x="20144" y="17139"/>
                    </a:cubicBezTo>
                    <a:cubicBezTo>
                      <a:pt x="19658" y="17139"/>
                      <a:pt x="19658" y="17139"/>
                      <a:pt x="19658" y="17139"/>
                    </a:cubicBezTo>
                    <a:cubicBezTo>
                      <a:pt x="19416" y="16435"/>
                      <a:pt x="19416" y="16200"/>
                      <a:pt x="19416" y="15496"/>
                    </a:cubicBezTo>
                    <a:cubicBezTo>
                      <a:pt x="19658" y="14791"/>
                      <a:pt x="19416" y="14791"/>
                      <a:pt x="18930" y="14322"/>
                    </a:cubicBezTo>
                    <a:cubicBezTo>
                      <a:pt x="18445" y="13617"/>
                      <a:pt x="18445" y="13383"/>
                      <a:pt x="18202" y="12913"/>
                    </a:cubicBezTo>
                    <a:cubicBezTo>
                      <a:pt x="17960" y="12443"/>
                      <a:pt x="17717" y="12678"/>
                      <a:pt x="16989" y="12678"/>
                    </a:cubicBezTo>
                    <a:cubicBezTo>
                      <a:pt x="16261" y="12678"/>
                      <a:pt x="17231" y="12678"/>
                      <a:pt x="17231" y="12209"/>
                    </a:cubicBezTo>
                    <a:cubicBezTo>
                      <a:pt x="16989" y="11739"/>
                      <a:pt x="16018" y="10800"/>
                      <a:pt x="15533" y="10565"/>
                    </a:cubicBezTo>
                    <a:cubicBezTo>
                      <a:pt x="14804" y="10565"/>
                      <a:pt x="14804" y="9157"/>
                      <a:pt x="14319" y="8922"/>
                    </a:cubicBezTo>
                    <a:cubicBezTo>
                      <a:pt x="13834" y="8687"/>
                      <a:pt x="14076" y="8217"/>
                      <a:pt x="13834" y="7983"/>
                    </a:cubicBezTo>
                    <a:cubicBezTo>
                      <a:pt x="13591" y="7513"/>
                      <a:pt x="14562" y="7983"/>
                      <a:pt x="14076" y="6809"/>
                    </a:cubicBezTo>
                    <a:cubicBezTo>
                      <a:pt x="13834" y="6339"/>
                      <a:pt x="14562" y="7043"/>
                      <a:pt x="14804" y="6574"/>
                    </a:cubicBezTo>
                    <a:cubicBezTo>
                      <a:pt x="15047" y="6339"/>
                      <a:pt x="15047" y="6104"/>
                      <a:pt x="14804" y="5400"/>
                    </a:cubicBezTo>
                    <a:cubicBezTo>
                      <a:pt x="14562" y="4930"/>
                      <a:pt x="15290" y="5400"/>
                      <a:pt x="15775" y="4930"/>
                    </a:cubicBezTo>
                    <a:cubicBezTo>
                      <a:pt x="16018" y="4696"/>
                      <a:pt x="15533" y="4461"/>
                      <a:pt x="15533" y="4461"/>
                    </a:cubicBezTo>
                    <a:cubicBezTo>
                      <a:pt x="15533" y="4461"/>
                      <a:pt x="15047" y="4696"/>
                      <a:pt x="14562" y="4461"/>
                    </a:cubicBezTo>
                    <a:cubicBezTo>
                      <a:pt x="14076" y="4226"/>
                      <a:pt x="14076" y="4226"/>
                      <a:pt x="13591" y="4226"/>
                    </a:cubicBezTo>
                    <a:cubicBezTo>
                      <a:pt x="13348" y="4226"/>
                      <a:pt x="13348" y="3757"/>
                      <a:pt x="12863" y="3757"/>
                    </a:cubicBezTo>
                    <a:cubicBezTo>
                      <a:pt x="12378" y="3757"/>
                      <a:pt x="12863" y="3052"/>
                      <a:pt x="12378" y="3052"/>
                    </a:cubicBezTo>
                    <a:cubicBezTo>
                      <a:pt x="11892" y="3052"/>
                      <a:pt x="12620" y="2348"/>
                      <a:pt x="12135" y="2348"/>
                    </a:cubicBezTo>
                    <a:cubicBezTo>
                      <a:pt x="11649" y="2348"/>
                      <a:pt x="12378" y="1878"/>
                      <a:pt x="12135" y="1643"/>
                    </a:cubicBezTo>
                    <a:cubicBezTo>
                      <a:pt x="11892" y="1174"/>
                      <a:pt x="11649" y="470"/>
                      <a:pt x="11649" y="470"/>
                    </a:cubicBezTo>
                    <a:cubicBezTo>
                      <a:pt x="10921" y="235"/>
                      <a:pt x="10921" y="235"/>
                      <a:pt x="10921" y="235"/>
                    </a:cubicBezTo>
                    <a:cubicBezTo>
                      <a:pt x="10193" y="704"/>
                      <a:pt x="10193" y="704"/>
                      <a:pt x="10193" y="704"/>
                    </a:cubicBezTo>
                    <a:cubicBezTo>
                      <a:pt x="9951" y="235"/>
                      <a:pt x="9951" y="235"/>
                      <a:pt x="9951" y="235"/>
                    </a:cubicBezTo>
                    <a:cubicBezTo>
                      <a:pt x="9465" y="0"/>
                      <a:pt x="9465" y="0"/>
                      <a:pt x="9465" y="0"/>
                    </a:cubicBezTo>
                    <a:cubicBezTo>
                      <a:pt x="9465" y="0"/>
                      <a:pt x="9222" y="235"/>
                      <a:pt x="8980" y="470"/>
                    </a:cubicBezTo>
                    <a:cubicBezTo>
                      <a:pt x="8737" y="939"/>
                      <a:pt x="8009" y="0"/>
                      <a:pt x="7524" y="235"/>
                    </a:cubicBezTo>
                    <a:cubicBezTo>
                      <a:pt x="7524" y="470"/>
                      <a:pt x="7281" y="470"/>
                      <a:pt x="7038" y="470"/>
                    </a:cubicBezTo>
                    <a:cubicBezTo>
                      <a:pt x="7038" y="470"/>
                      <a:pt x="7038" y="1409"/>
                      <a:pt x="6553" y="1878"/>
                    </a:cubicBezTo>
                    <a:cubicBezTo>
                      <a:pt x="6067" y="2113"/>
                      <a:pt x="5582" y="2348"/>
                      <a:pt x="5582" y="3052"/>
                    </a:cubicBezTo>
                    <a:cubicBezTo>
                      <a:pt x="5582" y="3757"/>
                      <a:pt x="5825" y="3522"/>
                      <a:pt x="5825" y="3991"/>
                    </a:cubicBezTo>
                    <a:cubicBezTo>
                      <a:pt x="5582" y="4696"/>
                      <a:pt x="5097" y="4696"/>
                      <a:pt x="5339" y="5400"/>
                    </a:cubicBezTo>
                    <a:cubicBezTo>
                      <a:pt x="5582" y="6104"/>
                      <a:pt x="5582" y="5870"/>
                      <a:pt x="5339" y="6339"/>
                    </a:cubicBezTo>
                    <a:cubicBezTo>
                      <a:pt x="5097" y="7043"/>
                      <a:pt x="5097" y="7043"/>
                      <a:pt x="4854" y="7513"/>
                    </a:cubicBezTo>
                    <a:cubicBezTo>
                      <a:pt x="4611" y="7983"/>
                      <a:pt x="4369" y="8217"/>
                      <a:pt x="4369" y="8217"/>
                    </a:cubicBezTo>
                    <a:cubicBezTo>
                      <a:pt x="0" y="11504"/>
                      <a:pt x="0" y="11504"/>
                      <a:pt x="0" y="11504"/>
                    </a:cubicBezTo>
                    <a:cubicBezTo>
                      <a:pt x="1213" y="15026"/>
                      <a:pt x="1213" y="15026"/>
                      <a:pt x="1213" y="15026"/>
                    </a:cubicBezTo>
                    <a:cubicBezTo>
                      <a:pt x="7038" y="18313"/>
                      <a:pt x="7038" y="18313"/>
                      <a:pt x="7038" y="18313"/>
                    </a:cubicBezTo>
                    <a:cubicBezTo>
                      <a:pt x="7281" y="19017"/>
                      <a:pt x="7281" y="19017"/>
                      <a:pt x="7281" y="19017"/>
                    </a:cubicBezTo>
                    <a:cubicBezTo>
                      <a:pt x="8737" y="19017"/>
                      <a:pt x="8737" y="19017"/>
                      <a:pt x="8737" y="19017"/>
                    </a:cubicBezTo>
                    <a:cubicBezTo>
                      <a:pt x="8980" y="20426"/>
                      <a:pt x="8980" y="20426"/>
                      <a:pt x="8980" y="20426"/>
                    </a:cubicBezTo>
                    <a:cubicBezTo>
                      <a:pt x="10436" y="21130"/>
                      <a:pt x="10436" y="21130"/>
                      <a:pt x="10436" y="21130"/>
                    </a:cubicBezTo>
                    <a:cubicBezTo>
                      <a:pt x="14319" y="21600"/>
                      <a:pt x="14319" y="21600"/>
                      <a:pt x="14319" y="21600"/>
                    </a:cubicBezTo>
                    <a:cubicBezTo>
                      <a:pt x="14319" y="21600"/>
                      <a:pt x="15775" y="20661"/>
                      <a:pt x="16261" y="20191"/>
                    </a:cubicBezTo>
                    <a:cubicBezTo>
                      <a:pt x="16746" y="19487"/>
                      <a:pt x="17231" y="18313"/>
                      <a:pt x="17717" y="18548"/>
                    </a:cubicBezTo>
                    <a:cubicBezTo>
                      <a:pt x="18445" y="18783"/>
                      <a:pt x="18930" y="18783"/>
                      <a:pt x="18930" y="18783"/>
                    </a:cubicBezTo>
                    <a:cubicBezTo>
                      <a:pt x="18930" y="18783"/>
                      <a:pt x="19173" y="18783"/>
                      <a:pt x="19416" y="18783"/>
                    </a:cubicBezTo>
                    <a:cubicBezTo>
                      <a:pt x="19416" y="18783"/>
                      <a:pt x="19658" y="19252"/>
                      <a:pt x="19658" y="19252"/>
                    </a:cubicBezTo>
                    <a:cubicBezTo>
                      <a:pt x="19901" y="19487"/>
                      <a:pt x="20144" y="19487"/>
                      <a:pt x="20629" y="19487"/>
                    </a:cubicBezTo>
                    <a:cubicBezTo>
                      <a:pt x="20629" y="19487"/>
                      <a:pt x="20629" y="19017"/>
                      <a:pt x="20872" y="19017"/>
                    </a:cubicBezTo>
                    <a:cubicBezTo>
                      <a:pt x="20872" y="19017"/>
                      <a:pt x="21357" y="19487"/>
                      <a:pt x="21357" y="19487"/>
                    </a:cubicBezTo>
                    <a:cubicBezTo>
                      <a:pt x="21357" y="19487"/>
                      <a:pt x="21357" y="19487"/>
                      <a:pt x="21600" y="19487"/>
                    </a:cubicBezTo>
                    <a:close/>
                  </a:path>
                </a:pathLst>
              </a:custGeom>
              <a:solidFill>
                <a:srgbClr val="EBF1DE"/>
              </a:solidFill>
              <a:ln w="3175" cap="flat">
                <a:solidFill>
                  <a:srgbClr val="9EAD6E"/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 sz="1300"/>
                </a:pPr>
                <a:endParaRPr/>
              </a:p>
            </p:txBody>
          </p:sp>
          <p:sp>
            <p:nvSpPr>
              <p:cNvPr id="247" name="Freeform 201"/>
              <p:cNvSpPr/>
              <p:nvPr/>
            </p:nvSpPr>
            <p:spPr>
              <a:xfrm>
                <a:off x="3646371" y="1729166"/>
                <a:ext cx="230118" cy="23800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9487"/>
                    </a:moveTo>
                    <a:cubicBezTo>
                      <a:pt x="21357" y="19252"/>
                      <a:pt x="21357" y="19252"/>
                      <a:pt x="21357" y="19252"/>
                    </a:cubicBezTo>
                    <a:cubicBezTo>
                      <a:pt x="21357" y="19252"/>
                      <a:pt x="21115" y="19252"/>
                      <a:pt x="20872" y="18783"/>
                    </a:cubicBezTo>
                    <a:cubicBezTo>
                      <a:pt x="20629" y="18313"/>
                      <a:pt x="20144" y="18313"/>
                      <a:pt x="20144" y="18313"/>
                    </a:cubicBezTo>
                    <a:cubicBezTo>
                      <a:pt x="20144" y="17139"/>
                      <a:pt x="20144" y="17139"/>
                      <a:pt x="20144" y="17139"/>
                    </a:cubicBezTo>
                    <a:cubicBezTo>
                      <a:pt x="19658" y="17139"/>
                      <a:pt x="19658" y="17139"/>
                      <a:pt x="19658" y="17139"/>
                    </a:cubicBezTo>
                    <a:cubicBezTo>
                      <a:pt x="19416" y="16435"/>
                      <a:pt x="19416" y="16200"/>
                      <a:pt x="19416" y="15496"/>
                    </a:cubicBezTo>
                    <a:cubicBezTo>
                      <a:pt x="19658" y="14791"/>
                      <a:pt x="19416" y="14791"/>
                      <a:pt x="18930" y="14322"/>
                    </a:cubicBezTo>
                    <a:cubicBezTo>
                      <a:pt x="18445" y="13617"/>
                      <a:pt x="18445" y="13383"/>
                      <a:pt x="18202" y="12913"/>
                    </a:cubicBezTo>
                    <a:cubicBezTo>
                      <a:pt x="17960" y="12443"/>
                      <a:pt x="17717" y="12678"/>
                      <a:pt x="16989" y="12678"/>
                    </a:cubicBezTo>
                    <a:cubicBezTo>
                      <a:pt x="16261" y="12678"/>
                      <a:pt x="17231" y="12678"/>
                      <a:pt x="17231" y="12209"/>
                    </a:cubicBezTo>
                    <a:cubicBezTo>
                      <a:pt x="16989" y="11739"/>
                      <a:pt x="16018" y="10800"/>
                      <a:pt x="15533" y="10565"/>
                    </a:cubicBezTo>
                    <a:cubicBezTo>
                      <a:pt x="14804" y="10565"/>
                      <a:pt x="14804" y="9157"/>
                      <a:pt x="14319" y="8922"/>
                    </a:cubicBezTo>
                    <a:cubicBezTo>
                      <a:pt x="13834" y="8687"/>
                      <a:pt x="14076" y="8217"/>
                      <a:pt x="13834" y="7983"/>
                    </a:cubicBezTo>
                    <a:cubicBezTo>
                      <a:pt x="13591" y="7513"/>
                      <a:pt x="14562" y="7983"/>
                      <a:pt x="14076" y="6809"/>
                    </a:cubicBezTo>
                    <a:cubicBezTo>
                      <a:pt x="13834" y="6339"/>
                      <a:pt x="14562" y="7043"/>
                      <a:pt x="14804" y="6574"/>
                    </a:cubicBezTo>
                    <a:cubicBezTo>
                      <a:pt x="15047" y="6339"/>
                      <a:pt x="15047" y="6104"/>
                      <a:pt x="14804" y="5400"/>
                    </a:cubicBezTo>
                    <a:cubicBezTo>
                      <a:pt x="14562" y="4930"/>
                      <a:pt x="15290" y="5400"/>
                      <a:pt x="15775" y="4930"/>
                    </a:cubicBezTo>
                    <a:cubicBezTo>
                      <a:pt x="16018" y="4696"/>
                      <a:pt x="15533" y="4461"/>
                      <a:pt x="15533" y="4461"/>
                    </a:cubicBezTo>
                    <a:cubicBezTo>
                      <a:pt x="15533" y="4461"/>
                      <a:pt x="15047" y="4696"/>
                      <a:pt x="14562" y="4461"/>
                    </a:cubicBezTo>
                    <a:cubicBezTo>
                      <a:pt x="14076" y="4226"/>
                      <a:pt x="14076" y="4226"/>
                      <a:pt x="13591" y="4226"/>
                    </a:cubicBezTo>
                    <a:cubicBezTo>
                      <a:pt x="13348" y="4226"/>
                      <a:pt x="13348" y="3757"/>
                      <a:pt x="12863" y="3757"/>
                    </a:cubicBezTo>
                    <a:cubicBezTo>
                      <a:pt x="12378" y="3757"/>
                      <a:pt x="12863" y="3052"/>
                      <a:pt x="12378" y="3052"/>
                    </a:cubicBezTo>
                    <a:cubicBezTo>
                      <a:pt x="11892" y="3052"/>
                      <a:pt x="12620" y="2348"/>
                      <a:pt x="12135" y="2348"/>
                    </a:cubicBezTo>
                    <a:cubicBezTo>
                      <a:pt x="11649" y="2348"/>
                      <a:pt x="12378" y="1878"/>
                      <a:pt x="12135" y="1643"/>
                    </a:cubicBezTo>
                    <a:cubicBezTo>
                      <a:pt x="11892" y="1174"/>
                      <a:pt x="11649" y="470"/>
                      <a:pt x="11649" y="470"/>
                    </a:cubicBezTo>
                    <a:cubicBezTo>
                      <a:pt x="10921" y="235"/>
                      <a:pt x="10921" y="235"/>
                      <a:pt x="10921" y="235"/>
                    </a:cubicBezTo>
                    <a:cubicBezTo>
                      <a:pt x="10193" y="704"/>
                      <a:pt x="10193" y="704"/>
                      <a:pt x="10193" y="704"/>
                    </a:cubicBezTo>
                    <a:cubicBezTo>
                      <a:pt x="9951" y="235"/>
                      <a:pt x="9951" y="235"/>
                      <a:pt x="9951" y="235"/>
                    </a:cubicBezTo>
                    <a:cubicBezTo>
                      <a:pt x="9465" y="0"/>
                      <a:pt x="9465" y="0"/>
                      <a:pt x="9465" y="0"/>
                    </a:cubicBezTo>
                    <a:cubicBezTo>
                      <a:pt x="9465" y="0"/>
                      <a:pt x="9222" y="235"/>
                      <a:pt x="8980" y="470"/>
                    </a:cubicBezTo>
                    <a:cubicBezTo>
                      <a:pt x="8737" y="939"/>
                      <a:pt x="8009" y="0"/>
                      <a:pt x="7524" y="235"/>
                    </a:cubicBezTo>
                    <a:cubicBezTo>
                      <a:pt x="7524" y="470"/>
                      <a:pt x="7281" y="470"/>
                      <a:pt x="7038" y="470"/>
                    </a:cubicBezTo>
                    <a:cubicBezTo>
                      <a:pt x="7038" y="470"/>
                      <a:pt x="7038" y="1409"/>
                      <a:pt x="6553" y="1878"/>
                    </a:cubicBezTo>
                    <a:cubicBezTo>
                      <a:pt x="6067" y="2113"/>
                      <a:pt x="5582" y="2348"/>
                      <a:pt x="5582" y="3052"/>
                    </a:cubicBezTo>
                    <a:cubicBezTo>
                      <a:pt x="5582" y="3757"/>
                      <a:pt x="5825" y="3522"/>
                      <a:pt x="5825" y="3991"/>
                    </a:cubicBezTo>
                    <a:cubicBezTo>
                      <a:pt x="5582" y="4696"/>
                      <a:pt x="5097" y="4696"/>
                      <a:pt x="5339" y="5400"/>
                    </a:cubicBezTo>
                    <a:cubicBezTo>
                      <a:pt x="5582" y="6104"/>
                      <a:pt x="5582" y="5870"/>
                      <a:pt x="5339" y="6339"/>
                    </a:cubicBezTo>
                    <a:cubicBezTo>
                      <a:pt x="5097" y="7043"/>
                      <a:pt x="5097" y="7043"/>
                      <a:pt x="4854" y="7513"/>
                    </a:cubicBezTo>
                    <a:cubicBezTo>
                      <a:pt x="4611" y="7983"/>
                      <a:pt x="4369" y="8217"/>
                      <a:pt x="4369" y="8217"/>
                    </a:cubicBezTo>
                    <a:cubicBezTo>
                      <a:pt x="0" y="11504"/>
                      <a:pt x="0" y="11504"/>
                      <a:pt x="0" y="11504"/>
                    </a:cubicBezTo>
                    <a:cubicBezTo>
                      <a:pt x="1213" y="15026"/>
                      <a:pt x="1213" y="15026"/>
                      <a:pt x="1213" y="15026"/>
                    </a:cubicBezTo>
                    <a:cubicBezTo>
                      <a:pt x="7038" y="18313"/>
                      <a:pt x="7038" y="18313"/>
                      <a:pt x="7038" y="18313"/>
                    </a:cubicBezTo>
                    <a:cubicBezTo>
                      <a:pt x="7281" y="19017"/>
                      <a:pt x="7281" y="19017"/>
                      <a:pt x="7281" y="19017"/>
                    </a:cubicBezTo>
                    <a:cubicBezTo>
                      <a:pt x="8737" y="19017"/>
                      <a:pt x="8737" y="19017"/>
                      <a:pt x="8737" y="19017"/>
                    </a:cubicBezTo>
                    <a:cubicBezTo>
                      <a:pt x="8980" y="20426"/>
                      <a:pt x="8980" y="20426"/>
                      <a:pt x="8980" y="20426"/>
                    </a:cubicBezTo>
                    <a:cubicBezTo>
                      <a:pt x="10436" y="21130"/>
                      <a:pt x="10436" y="21130"/>
                      <a:pt x="10436" y="21130"/>
                    </a:cubicBezTo>
                    <a:cubicBezTo>
                      <a:pt x="14319" y="21600"/>
                      <a:pt x="14319" y="21600"/>
                      <a:pt x="14319" y="21600"/>
                    </a:cubicBezTo>
                    <a:cubicBezTo>
                      <a:pt x="14319" y="21600"/>
                      <a:pt x="15775" y="20661"/>
                      <a:pt x="16261" y="20191"/>
                    </a:cubicBezTo>
                    <a:cubicBezTo>
                      <a:pt x="16746" y="19487"/>
                      <a:pt x="17231" y="18313"/>
                      <a:pt x="17717" y="18548"/>
                    </a:cubicBezTo>
                    <a:cubicBezTo>
                      <a:pt x="18445" y="18783"/>
                      <a:pt x="18930" y="18783"/>
                      <a:pt x="18930" y="18783"/>
                    </a:cubicBezTo>
                    <a:cubicBezTo>
                      <a:pt x="18930" y="18783"/>
                      <a:pt x="19173" y="18783"/>
                      <a:pt x="19416" y="18783"/>
                    </a:cubicBezTo>
                    <a:cubicBezTo>
                      <a:pt x="19416" y="18783"/>
                      <a:pt x="19658" y="19252"/>
                      <a:pt x="19658" y="19252"/>
                    </a:cubicBezTo>
                    <a:cubicBezTo>
                      <a:pt x="19901" y="19487"/>
                      <a:pt x="20144" y="19487"/>
                      <a:pt x="20629" y="19487"/>
                    </a:cubicBezTo>
                    <a:cubicBezTo>
                      <a:pt x="20629" y="19487"/>
                      <a:pt x="20629" y="19017"/>
                      <a:pt x="20872" y="19017"/>
                    </a:cubicBezTo>
                    <a:cubicBezTo>
                      <a:pt x="20872" y="19017"/>
                      <a:pt x="21357" y="19487"/>
                      <a:pt x="21357" y="19487"/>
                    </a:cubicBezTo>
                    <a:cubicBezTo>
                      <a:pt x="21357" y="19487"/>
                      <a:pt x="21357" y="19487"/>
                      <a:pt x="21600" y="19487"/>
                    </a:cubicBezTo>
                    <a:close/>
                  </a:path>
                </a:pathLst>
              </a:custGeom>
              <a:solidFill>
                <a:srgbClr val="EBF1DE"/>
              </a:solidFill>
              <a:ln w="3175" cap="rnd">
                <a:solidFill>
                  <a:srgbClr val="9EAD6E"/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 sz="1300"/>
                </a:pPr>
                <a:endParaRPr/>
              </a:p>
            </p:txBody>
          </p:sp>
          <p:sp>
            <p:nvSpPr>
              <p:cNvPr id="248" name="Freeform 202"/>
              <p:cNvSpPr/>
              <p:nvPr/>
            </p:nvSpPr>
            <p:spPr>
              <a:xfrm>
                <a:off x="3760033" y="1654975"/>
                <a:ext cx="435990" cy="44106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507" h="21435" extrusionOk="0">
                    <a:moveTo>
                      <a:pt x="18839" y="21435"/>
                    </a:moveTo>
                    <a:cubicBezTo>
                      <a:pt x="18966" y="20179"/>
                      <a:pt x="18966" y="20179"/>
                      <a:pt x="18966" y="20179"/>
                    </a:cubicBezTo>
                    <a:cubicBezTo>
                      <a:pt x="19728" y="19175"/>
                      <a:pt x="19728" y="19175"/>
                      <a:pt x="19728" y="19175"/>
                    </a:cubicBezTo>
                    <a:cubicBezTo>
                      <a:pt x="20363" y="19049"/>
                      <a:pt x="20363" y="19049"/>
                      <a:pt x="20363" y="19049"/>
                    </a:cubicBezTo>
                    <a:cubicBezTo>
                      <a:pt x="20999" y="18798"/>
                      <a:pt x="20999" y="18798"/>
                      <a:pt x="20999" y="18798"/>
                    </a:cubicBezTo>
                    <a:cubicBezTo>
                      <a:pt x="21507" y="18421"/>
                      <a:pt x="21507" y="18421"/>
                      <a:pt x="21507" y="18421"/>
                    </a:cubicBezTo>
                    <a:cubicBezTo>
                      <a:pt x="21507" y="18044"/>
                      <a:pt x="21507" y="18044"/>
                      <a:pt x="21507" y="18044"/>
                    </a:cubicBezTo>
                    <a:cubicBezTo>
                      <a:pt x="20999" y="17793"/>
                      <a:pt x="20999" y="17793"/>
                      <a:pt x="20999" y="17793"/>
                    </a:cubicBezTo>
                    <a:cubicBezTo>
                      <a:pt x="20872" y="17165"/>
                      <a:pt x="20872" y="17165"/>
                      <a:pt x="20872" y="17165"/>
                    </a:cubicBezTo>
                    <a:cubicBezTo>
                      <a:pt x="20618" y="16663"/>
                      <a:pt x="20618" y="16663"/>
                      <a:pt x="20618" y="16663"/>
                    </a:cubicBezTo>
                    <a:cubicBezTo>
                      <a:pt x="20109" y="16537"/>
                      <a:pt x="20109" y="16537"/>
                      <a:pt x="20109" y="16537"/>
                    </a:cubicBezTo>
                    <a:cubicBezTo>
                      <a:pt x="19601" y="15784"/>
                      <a:pt x="19601" y="15784"/>
                      <a:pt x="19601" y="15784"/>
                    </a:cubicBezTo>
                    <a:cubicBezTo>
                      <a:pt x="19474" y="15407"/>
                      <a:pt x="19474" y="15407"/>
                      <a:pt x="19474" y="15407"/>
                    </a:cubicBezTo>
                    <a:cubicBezTo>
                      <a:pt x="19601" y="15156"/>
                      <a:pt x="19601" y="15156"/>
                      <a:pt x="19601" y="15156"/>
                    </a:cubicBezTo>
                    <a:cubicBezTo>
                      <a:pt x="19093" y="14026"/>
                      <a:pt x="19093" y="14026"/>
                      <a:pt x="19093" y="14026"/>
                    </a:cubicBezTo>
                    <a:cubicBezTo>
                      <a:pt x="20363" y="12644"/>
                      <a:pt x="20363" y="12644"/>
                      <a:pt x="20363" y="12644"/>
                    </a:cubicBezTo>
                    <a:cubicBezTo>
                      <a:pt x="20363" y="12268"/>
                      <a:pt x="20363" y="12268"/>
                      <a:pt x="20363" y="12268"/>
                    </a:cubicBezTo>
                    <a:cubicBezTo>
                      <a:pt x="20109" y="12016"/>
                      <a:pt x="20109" y="12016"/>
                      <a:pt x="20109" y="12016"/>
                    </a:cubicBezTo>
                    <a:cubicBezTo>
                      <a:pt x="19093" y="11891"/>
                      <a:pt x="19093" y="11891"/>
                      <a:pt x="19093" y="11891"/>
                    </a:cubicBezTo>
                    <a:cubicBezTo>
                      <a:pt x="19093" y="11640"/>
                      <a:pt x="19093" y="11640"/>
                      <a:pt x="19093" y="11640"/>
                    </a:cubicBezTo>
                    <a:cubicBezTo>
                      <a:pt x="18966" y="11012"/>
                      <a:pt x="18966" y="11012"/>
                      <a:pt x="18966" y="11012"/>
                    </a:cubicBezTo>
                    <a:cubicBezTo>
                      <a:pt x="18839" y="10384"/>
                      <a:pt x="18839" y="10384"/>
                      <a:pt x="18839" y="10384"/>
                    </a:cubicBezTo>
                    <a:cubicBezTo>
                      <a:pt x="18331" y="9882"/>
                      <a:pt x="18331" y="9882"/>
                      <a:pt x="18331" y="9882"/>
                    </a:cubicBezTo>
                    <a:cubicBezTo>
                      <a:pt x="18331" y="9379"/>
                      <a:pt x="18331" y="9379"/>
                      <a:pt x="18331" y="9379"/>
                    </a:cubicBezTo>
                    <a:cubicBezTo>
                      <a:pt x="18712" y="9128"/>
                      <a:pt x="18712" y="9128"/>
                      <a:pt x="18712" y="9128"/>
                    </a:cubicBezTo>
                    <a:cubicBezTo>
                      <a:pt x="18331" y="8877"/>
                      <a:pt x="18331" y="8877"/>
                      <a:pt x="18331" y="8877"/>
                    </a:cubicBezTo>
                    <a:cubicBezTo>
                      <a:pt x="18331" y="8626"/>
                      <a:pt x="18331" y="8626"/>
                      <a:pt x="18331" y="8626"/>
                    </a:cubicBezTo>
                    <a:cubicBezTo>
                      <a:pt x="18458" y="7747"/>
                      <a:pt x="18458" y="7747"/>
                      <a:pt x="18458" y="7747"/>
                    </a:cubicBezTo>
                    <a:cubicBezTo>
                      <a:pt x="18585" y="7244"/>
                      <a:pt x="18585" y="7244"/>
                      <a:pt x="18585" y="7244"/>
                    </a:cubicBezTo>
                    <a:cubicBezTo>
                      <a:pt x="18839" y="7119"/>
                      <a:pt x="18839" y="7119"/>
                      <a:pt x="18839" y="7119"/>
                    </a:cubicBezTo>
                    <a:cubicBezTo>
                      <a:pt x="19347" y="7119"/>
                      <a:pt x="19347" y="7119"/>
                      <a:pt x="19347" y="7119"/>
                    </a:cubicBezTo>
                    <a:cubicBezTo>
                      <a:pt x="19474" y="6742"/>
                      <a:pt x="19474" y="6742"/>
                      <a:pt x="19474" y="6742"/>
                    </a:cubicBezTo>
                    <a:cubicBezTo>
                      <a:pt x="19728" y="6240"/>
                      <a:pt x="19728" y="6240"/>
                      <a:pt x="19728" y="6240"/>
                    </a:cubicBezTo>
                    <a:cubicBezTo>
                      <a:pt x="19855" y="5737"/>
                      <a:pt x="19855" y="5737"/>
                      <a:pt x="19855" y="5737"/>
                    </a:cubicBezTo>
                    <a:cubicBezTo>
                      <a:pt x="19728" y="5235"/>
                      <a:pt x="19728" y="5235"/>
                      <a:pt x="19728" y="5235"/>
                    </a:cubicBezTo>
                    <a:cubicBezTo>
                      <a:pt x="19728" y="4733"/>
                      <a:pt x="19728" y="4733"/>
                      <a:pt x="19728" y="4733"/>
                    </a:cubicBezTo>
                    <a:cubicBezTo>
                      <a:pt x="19093" y="4607"/>
                      <a:pt x="19093" y="4607"/>
                      <a:pt x="19093" y="4607"/>
                    </a:cubicBezTo>
                    <a:cubicBezTo>
                      <a:pt x="18966" y="4105"/>
                      <a:pt x="18966" y="4105"/>
                      <a:pt x="18966" y="4105"/>
                    </a:cubicBezTo>
                    <a:cubicBezTo>
                      <a:pt x="18712" y="3728"/>
                      <a:pt x="18712" y="3728"/>
                      <a:pt x="18712" y="3728"/>
                    </a:cubicBezTo>
                    <a:cubicBezTo>
                      <a:pt x="18331" y="3477"/>
                      <a:pt x="18331" y="3477"/>
                      <a:pt x="18331" y="3477"/>
                    </a:cubicBezTo>
                    <a:cubicBezTo>
                      <a:pt x="17695" y="3100"/>
                      <a:pt x="17695" y="3100"/>
                      <a:pt x="17695" y="3100"/>
                    </a:cubicBezTo>
                    <a:cubicBezTo>
                      <a:pt x="16933" y="2849"/>
                      <a:pt x="16933" y="2849"/>
                      <a:pt x="16933" y="2849"/>
                    </a:cubicBezTo>
                    <a:cubicBezTo>
                      <a:pt x="16171" y="2472"/>
                      <a:pt x="16171" y="2472"/>
                      <a:pt x="16171" y="2472"/>
                    </a:cubicBezTo>
                    <a:cubicBezTo>
                      <a:pt x="15916" y="2347"/>
                      <a:pt x="15916" y="2347"/>
                      <a:pt x="15916" y="2347"/>
                    </a:cubicBezTo>
                    <a:cubicBezTo>
                      <a:pt x="15154" y="2221"/>
                      <a:pt x="15154" y="2221"/>
                      <a:pt x="15154" y="2221"/>
                    </a:cubicBezTo>
                    <a:cubicBezTo>
                      <a:pt x="13883" y="1970"/>
                      <a:pt x="13883" y="1970"/>
                      <a:pt x="13883" y="1970"/>
                    </a:cubicBezTo>
                    <a:cubicBezTo>
                      <a:pt x="13375" y="2221"/>
                      <a:pt x="13375" y="2221"/>
                      <a:pt x="13375" y="2221"/>
                    </a:cubicBezTo>
                    <a:cubicBezTo>
                      <a:pt x="12994" y="2347"/>
                      <a:pt x="12994" y="2347"/>
                      <a:pt x="12994" y="2347"/>
                    </a:cubicBezTo>
                    <a:cubicBezTo>
                      <a:pt x="12359" y="2221"/>
                      <a:pt x="12359" y="2221"/>
                      <a:pt x="12359" y="2221"/>
                    </a:cubicBezTo>
                    <a:cubicBezTo>
                      <a:pt x="11978" y="2472"/>
                      <a:pt x="11978" y="2472"/>
                      <a:pt x="11978" y="2472"/>
                    </a:cubicBezTo>
                    <a:cubicBezTo>
                      <a:pt x="11851" y="2723"/>
                      <a:pt x="11851" y="2723"/>
                      <a:pt x="11851" y="2723"/>
                    </a:cubicBezTo>
                    <a:cubicBezTo>
                      <a:pt x="11723" y="2975"/>
                      <a:pt x="11723" y="2975"/>
                      <a:pt x="11723" y="2975"/>
                    </a:cubicBezTo>
                    <a:cubicBezTo>
                      <a:pt x="11469" y="3477"/>
                      <a:pt x="11469" y="3477"/>
                      <a:pt x="11469" y="3477"/>
                    </a:cubicBezTo>
                    <a:cubicBezTo>
                      <a:pt x="10707" y="3351"/>
                      <a:pt x="10707" y="3351"/>
                      <a:pt x="10707" y="3351"/>
                    </a:cubicBezTo>
                    <a:cubicBezTo>
                      <a:pt x="10834" y="3602"/>
                      <a:pt x="10707" y="3979"/>
                      <a:pt x="10707" y="4230"/>
                    </a:cubicBezTo>
                    <a:cubicBezTo>
                      <a:pt x="10707" y="4230"/>
                      <a:pt x="10580" y="4356"/>
                      <a:pt x="10580" y="4356"/>
                    </a:cubicBezTo>
                    <a:cubicBezTo>
                      <a:pt x="10453" y="4482"/>
                      <a:pt x="10199" y="4230"/>
                      <a:pt x="10199" y="4230"/>
                    </a:cubicBezTo>
                    <a:cubicBezTo>
                      <a:pt x="10453" y="4356"/>
                      <a:pt x="10199" y="4105"/>
                      <a:pt x="9818" y="4105"/>
                    </a:cubicBezTo>
                    <a:cubicBezTo>
                      <a:pt x="9563" y="4105"/>
                      <a:pt x="8801" y="4733"/>
                      <a:pt x="8674" y="4733"/>
                    </a:cubicBezTo>
                    <a:cubicBezTo>
                      <a:pt x="8420" y="4733"/>
                      <a:pt x="7276" y="3979"/>
                      <a:pt x="7022" y="3854"/>
                    </a:cubicBezTo>
                    <a:cubicBezTo>
                      <a:pt x="7022" y="3728"/>
                      <a:pt x="6768" y="3477"/>
                      <a:pt x="6768" y="3477"/>
                    </a:cubicBezTo>
                    <a:cubicBezTo>
                      <a:pt x="6641" y="3351"/>
                      <a:pt x="6514" y="3477"/>
                      <a:pt x="6387" y="3477"/>
                    </a:cubicBezTo>
                    <a:cubicBezTo>
                      <a:pt x="6260" y="3226"/>
                      <a:pt x="6260" y="3226"/>
                      <a:pt x="6260" y="3226"/>
                    </a:cubicBezTo>
                    <a:cubicBezTo>
                      <a:pt x="6006" y="3226"/>
                      <a:pt x="5879" y="3854"/>
                      <a:pt x="5498" y="3226"/>
                    </a:cubicBezTo>
                    <a:cubicBezTo>
                      <a:pt x="5498" y="3100"/>
                      <a:pt x="5498" y="3100"/>
                      <a:pt x="5498" y="3100"/>
                    </a:cubicBezTo>
                    <a:cubicBezTo>
                      <a:pt x="5243" y="2723"/>
                      <a:pt x="5116" y="2095"/>
                      <a:pt x="5116" y="1593"/>
                    </a:cubicBezTo>
                    <a:cubicBezTo>
                      <a:pt x="5116" y="1593"/>
                      <a:pt x="4862" y="1468"/>
                      <a:pt x="4735" y="1342"/>
                    </a:cubicBezTo>
                    <a:cubicBezTo>
                      <a:pt x="4481" y="1216"/>
                      <a:pt x="4608" y="1216"/>
                      <a:pt x="4481" y="965"/>
                    </a:cubicBezTo>
                    <a:cubicBezTo>
                      <a:pt x="4608" y="714"/>
                      <a:pt x="4100" y="588"/>
                      <a:pt x="4481" y="588"/>
                    </a:cubicBezTo>
                    <a:cubicBezTo>
                      <a:pt x="4608" y="588"/>
                      <a:pt x="4481" y="337"/>
                      <a:pt x="4354" y="86"/>
                    </a:cubicBezTo>
                    <a:cubicBezTo>
                      <a:pt x="4100" y="-165"/>
                      <a:pt x="4227" y="212"/>
                      <a:pt x="3973" y="212"/>
                    </a:cubicBezTo>
                    <a:cubicBezTo>
                      <a:pt x="3719" y="337"/>
                      <a:pt x="3338" y="714"/>
                      <a:pt x="3338" y="714"/>
                    </a:cubicBezTo>
                    <a:cubicBezTo>
                      <a:pt x="3338" y="714"/>
                      <a:pt x="3338" y="840"/>
                      <a:pt x="3211" y="965"/>
                    </a:cubicBezTo>
                    <a:cubicBezTo>
                      <a:pt x="2956" y="1091"/>
                      <a:pt x="2956" y="1091"/>
                      <a:pt x="2829" y="1091"/>
                    </a:cubicBezTo>
                    <a:cubicBezTo>
                      <a:pt x="2829" y="1091"/>
                      <a:pt x="2448" y="1216"/>
                      <a:pt x="2321" y="1216"/>
                    </a:cubicBezTo>
                    <a:cubicBezTo>
                      <a:pt x="2067" y="1216"/>
                      <a:pt x="2067" y="1216"/>
                      <a:pt x="1940" y="1091"/>
                    </a:cubicBezTo>
                    <a:cubicBezTo>
                      <a:pt x="1686" y="965"/>
                      <a:pt x="1813" y="714"/>
                      <a:pt x="1559" y="588"/>
                    </a:cubicBezTo>
                    <a:cubicBezTo>
                      <a:pt x="1305" y="337"/>
                      <a:pt x="1305" y="212"/>
                      <a:pt x="1305" y="212"/>
                    </a:cubicBezTo>
                    <a:cubicBezTo>
                      <a:pt x="1178" y="212"/>
                      <a:pt x="1178" y="212"/>
                      <a:pt x="1178" y="212"/>
                    </a:cubicBezTo>
                    <a:cubicBezTo>
                      <a:pt x="1051" y="588"/>
                      <a:pt x="1051" y="588"/>
                      <a:pt x="1051" y="588"/>
                    </a:cubicBezTo>
                    <a:cubicBezTo>
                      <a:pt x="1051" y="588"/>
                      <a:pt x="796" y="588"/>
                      <a:pt x="669" y="337"/>
                    </a:cubicBezTo>
                    <a:cubicBezTo>
                      <a:pt x="415" y="212"/>
                      <a:pt x="542" y="463"/>
                      <a:pt x="288" y="588"/>
                    </a:cubicBezTo>
                    <a:cubicBezTo>
                      <a:pt x="34" y="840"/>
                      <a:pt x="161" y="965"/>
                      <a:pt x="288" y="1216"/>
                    </a:cubicBezTo>
                    <a:cubicBezTo>
                      <a:pt x="415" y="1342"/>
                      <a:pt x="288" y="1216"/>
                      <a:pt x="288" y="1468"/>
                    </a:cubicBezTo>
                    <a:cubicBezTo>
                      <a:pt x="415" y="1719"/>
                      <a:pt x="161" y="1719"/>
                      <a:pt x="34" y="1970"/>
                    </a:cubicBezTo>
                    <a:cubicBezTo>
                      <a:pt x="-93" y="2221"/>
                      <a:pt x="161" y="2598"/>
                      <a:pt x="415" y="2723"/>
                    </a:cubicBezTo>
                    <a:cubicBezTo>
                      <a:pt x="542" y="2975"/>
                      <a:pt x="542" y="3226"/>
                      <a:pt x="669" y="3477"/>
                    </a:cubicBezTo>
                    <a:cubicBezTo>
                      <a:pt x="796" y="3602"/>
                      <a:pt x="542" y="3854"/>
                      <a:pt x="542" y="3854"/>
                    </a:cubicBezTo>
                    <a:cubicBezTo>
                      <a:pt x="542" y="3854"/>
                      <a:pt x="669" y="4230"/>
                      <a:pt x="796" y="4482"/>
                    </a:cubicBezTo>
                    <a:cubicBezTo>
                      <a:pt x="923" y="4607"/>
                      <a:pt x="542" y="4858"/>
                      <a:pt x="796" y="4858"/>
                    </a:cubicBezTo>
                    <a:cubicBezTo>
                      <a:pt x="1051" y="4858"/>
                      <a:pt x="669" y="5235"/>
                      <a:pt x="923" y="5235"/>
                    </a:cubicBezTo>
                    <a:cubicBezTo>
                      <a:pt x="1178" y="5235"/>
                      <a:pt x="923" y="5612"/>
                      <a:pt x="1178" y="5612"/>
                    </a:cubicBezTo>
                    <a:cubicBezTo>
                      <a:pt x="1432" y="5612"/>
                      <a:pt x="1432" y="5863"/>
                      <a:pt x="1559" y="5863"/>
                    </a:cubicBezTo>
                    <a:cubicBezTo>
                      <a:pt x="1813" y="5863"/>
                      <a:pt x="1813" y="5863"/>
                      <a:pt x="2067" y="5988"/>
                    </a:cubicBezTo>
                    <a:cubicBezTo>
                      <a:pt x="2321" y="6114"/>
                      <a:pt x="2575" y="5988"/>
                      <a:pt x="2575" y="5988"/>
                    </a:cubicBezTo>
                    <a:cubicBezTo>
                      <a:pt x="2575" y="5988"/>
                      <a:pt x="2829" y="6114"/>
                      <a:pt x="2702" y="6240"/>
                    </a:cubicBezTo>
                    <a:cubicBezTo>
                      <a:pt x="2448" y="6491"/>
                      <a:pt x="2067" y="6240"/>
                      <a:pt x="2194" y="6491"/>
                    </a:cubicBezTo>
                    <a:cubicBezTo>
                      <a:pt x="2321" y="6868"/>
                      <a:pt x="2321" y="6993"/>
                      <a:pt x="2194" y="7119"/>
                    </a:cubicBezTo>
                    <a:cubicBezTo>
                      <a:pt x="2067" y="7370"/>
                      <a:pt x="1686" y="6993"/>
                      <a:pt x="1813" y="7244"/>
                    </a:cubicBezTo>
                    <a:cubicBezTo>
                      <a:pt x="2067" y="7872"/>
                      <a:pt x="1559" y="7621"/>
                      <a:pt x="1686" y="7872"/>
                    </a:cubicBezTo>
                    <a:cubicBezTo>
                      <a:pt x="1813" y="7998"/>
                      <a:pt x="1686" y="8249"/>
                      <a:pt x="1940" y="8375"/>
                    </a:cubicBezTo>
                    <a:cubicBezTo>
                      <a:pt x="2194" y="8500"/>
                      <a:pt x="2194" y="9254"/>
                      <a:pt x="2575" y="9254"/>
                    </a:cubicBezTo>
                    <a:cubicBezTo>
                      <a:pt x="2829" y="9379"/>
                      <a:pt x="3338" y="9882"/>
                      <a:pt x="3465" y="10133"/>
                    </a:cubicBezTo>
                    <a:cubicBezTo>
                      <a:pt x="3465" y="10384"/>
                      <a:pt x="2956" y="10384"/>
                      <a:pt x="3338" y="10384"/>
                    </a:cubicBezTo>
                    <a:cubicBezTo>
                      <a:pt x="3719" y="10384"/>
                      <a:pt x="3846" y="10258"/>
                      <a:pt x="3973" y="10509"/>
                    </a:cubicBezTo>
                    <a:cubicBezTo>
                      <a:pt x="4100" y="10761"/>
                      <a:pt x="4100" y="10886"/>
                      <a:pt x="4354" y="11263"/>
                    </a:cubicBezTo>
                    <a:cubicBezTo>
                      <a:pt x="4608" y="11514"/>
                      <a:pt x="4735" y="11514"/>
                      <a:pt x="4608" y="11891"/>
                    </a:cubicBezTo>
                    <a:cubicBezTo>
                      <a:pt x="4608" y="12268"/>
                      <a:pt x="4608" y="12393"/>
                      <a:pt x="4735" y="12770"/>
                    </a:cubicBezTo>
                    <a:cubicBezTo>
                      <a:pt x="4989" y="12770"/>
                      <a:pt x="4989" y="12770"/>
                      <a:pt x="4989" y="12770"/>
                    </a:cubicBezTo>
                    <a:cubicBezTo>
                      <a:pt x="4989" y="13398"/>
                      <a:pt x="4989" y="13398"/>
                      <a:pt x="4989" y="13398"/>
                    </a:cubicBezTo>
                    <a:cubicBezTo>
                      <a:pt x="4989" y="13398"/>
                      <a:pt x="5243" y="13398"/>
                      <a:pt x="5371" y="13649"/>
                    </a:cubicBezTo>
                    <a:cubicBezTo>
                      <a:pt x="5498" y="13775"/>
                      <a:pt x="5625" y="13900"/>
                      <a:pt x="5625" y="13900"/>
                    </a:cubicBezTo>
                    <a:cubicBezTo>
                      <a:pt x="5625" y="14026"/>
                      <a:pt x="5625" y="14026"/>
                      <a:pt x="5625" y="14026"/>
                    </a:cubicBezTo>
                    <a:cubicBezTo>
                      <a:pt x="6006" y="14277"/>
                      <a:pt x="6260" y="14151"/>
                      <a:pt x="6768" y="14026"/>
                    </a:cubicBezTo>
                    <a:cubicBezTo>
                      <a:pt x="6895" y="14277"/>
                      <a:pt x="7022" y="14654"/>
                      <a:pt x="7149" y="14905"/>
                    </a:cubicBezTo>
                    <a:cubicBezTo>
                      <a:pt x="7149" y="15156"/>
                      <a:pt x="7149" y="15282"/>
                      <a:pt x="7276" y="15407"/>
                    </a:cubicBezTo>
                    <a:cubicBezTo>
                      <a:pt x="7276" y="15533"/>
                      <a:pt x="7531" y="15533"/>
                      <a:pt x="7531" y="15658"/>
                    </a:cubicBezTo>
                    <a:cubicBezTo>
                      <a:pt x="7531" y="15909"/>
                      <a:pt x="7531" y="15909"/>
                      <a:pt x="7531" y="15909"/>
                    </a:cubicBezTo>
                    <a:cubicBezTo>
                      <a:pt x="7531" y="16161"/>
                      <a:pt x="7912" y="16161"/>
                      <a:pt x="7912" y="16412"/>
                    </a:cubicBezTo>
                    <a:cubicBezTo>
                      <a:pt x="7912" y="16537"/>
                      <a:pt x="7785" y="16663"/>
                      <a:pt x="7912" y="16788"/>
                    </a:cubicBezTo>
                    <a:cubicBezTo>
                      <a:pt x="7912" y="16914"/>
                      <a:pt x="8293" y="16914"/>
                      <a:pt x="8293" y="16914"/>
                    </a:cubicBezTo>
                    <a:cubicBezTo>
                      <a:pt x="8420" y="17165"/>
                      <a:pt x="8293" y="17291"/>
                      <a:pt x="8420" y="17416"/>
                    </a:cubicBezTo>
                    <a:cubicBezTo>
                      <a:pt x="8420" y="17542"/>
                      <a:pt x="8801" y="18044"/>
                      <a:pt x="8928" y="18044"/>
                    </a:cubicBezTo>
                    <a:cubicBezTo>
                      <a:pt x="9055" y="18044"/>
                      <a:pt x="9055" y="18044"/>
                      <a:pt x="9055" y="18044"/>
                    </a:cubicBezTo>
                    <a:cubicBezTo>
                      <a:pt x="9182" y="18170"/>
                      <a:pt x="9055" y="18295"/>
                      <a:pt x="9055" y="18421"/>
                    </a:cubicBezTo>
                    <a:cubicBezTo>
                      <a:pt x="9818" y="19049"/>
                      <a:pt x="9818" y="19049"/>
                      <a:pt x="9818" y="19049"/>
                    </a:cubicBezTo>
                    <a:cubicBezTo>
                      <a:pt x="9945" y="19049"/>
                      <a:pt x="10072" y="19049"/>
                      <a:pt x="10199" y="19049"/>
                    </a:cubicBezTo>
                    <a:cubicBezTo>
                      <a:pt x="10199" y="19049"/>
                      <a:pt x="10453" y="19300"/>
                      <a:pt x="10453" y="19300"/>
                    </a:cubicBezTo>
                    <a:cubicBezTo>
                      <a:pt x="10580" y="19300"/>
                      <a:pt x="10707" y="19300"/>
                      <a:pt x="10707" y="19300"/>
                    </a:cubicBezTo>
                    <a:cubicBezTo>
                      <a:pt x="10961" y="19426"/>
                      <a:pt x="11215" y="19677"/>
                      <a:pt x="11723" y="19551"/>
                    </a:cubicBezTo>
                    <a:cubicBezTo>
                      <a:pt x="11723" y="19426"/>
                      <a:pt x="11723" y="19426"/>
                      <a:pt x="11723" y="19426"/>
                    </a:cubicBezTo>
                    <a:cubicBezTo>
                      <a:pt x="12359" y="19049"/>
                      <a:pt x="12994" y="18798"/>
                      <a:pt x="13629" y="18421"/>
                    </a:cubicBezTo>
                    <a:cubicBezTo>
                      <a:pt x="13883" y="18672"/>
                      <a:pt x="14265" y="18923"/>
                      <a:pt x="14392" y="19300"/>
                    </a:cubicBezTo>
                    <a:cubicBezTo>
                      <a:pt x="14646" y="19928"/>
                      <a:pt x="14519" y="20430"/>
                      <a:pt x="15027" y="20682"/>
                    </a:cubicBezTo>
                    <a:cubicBezTo>
                      <a:pt x="15535" y="20933"/>
                      <a:pt x="15916" y="20933"/>
                      <a:pt x="16552" y="20933"/>
                    </a:cubicBezTo>
                    <a:cubicBezTo>
                      <a:pt x="16552" y="21058"/>
                      <a:pt x="16552" y="21058"/>
                      <a:pt x="16552" y="21058"/>
                    </a:cubicBezTo>
                    <a:cubicBezTo>
                      <a:pt x="17060" y="21184"/>
                      <a:pt x="17568" y="20933"/>
                      <a:pt x="17949" y="20933"/>
                    </a:cubicBezTo>
                    <a:cubicBezTo>
                      <a:pt x="18076" y="20933"/>
                      <a:pt x="18331" y="21184"/>
                      <a:pt x="18458" y="21184"/>
                    </a:cubicBezTo>
                    <a:cubicBezTo>
                      <a:pt x="18458" y="21435"/>
                      <a:pt x="18458" y="21435"/>
                      <a:pt x="18458" y="21435"/>
                    </a:cubicBezTo>
                    <a:cubicBezTo>
                      <a:pt x="18585" y="21435"/>
                      <a:pt x="18712" y="21435"/>
                      <a:pt x="18839" y="21435"/>
                    </a:cubicBezTo>
                    <a:close/>
                    <a:moveTo>
                      <a:pt x="669" y="2095"/>
                    </a:moveTo>
                    <a:cubicBezTo>
                      <a:pt x="1305" y="2095"/>
                      <a:pt x="1305" y="2598"/>
                      <a:pt x="1559" y="2975"/>
                    </a:cubicBezTo>
                    <a:cubicBezTo>
                      <a:pt x="1686" y="2975"/>
                      <a:pt x="1940" y="3100"/>
                      <a:pt x="1940" y="3226"/>
                    </a:cubicBezTo>
                    <a:cubicBezTo>
                      <a:pt x="1940" y="3351"/>
                      <a:pt x="1813" y="3602"/>
                      <a:pt x="1940" y="3728"/>
                    </a:cubicBezTo>
                    <a:cubicBezTo>
                      <a:pt x="1940" y="3854"/>
                      <a:pt x="2829" y="3728"/>
                      <a:pt x="2194" y="4230"/>
                    </a:cubicBezTo>
                    <a:cubicBezTo>
                      <a:pt x="1940" y="4607"/>
                      <a:pt x="2067" y="4356"/>
                      <a:pt x="1559" y="4482"/>
                    </a:cubicBezTo>
                    <a:cubicBezTo>
                      <a:pt x="1432" y="4356"/>
                      <a:pt x="1305" y="3979"/>
                      <a:pt x="1178" y="3854"/>
                    </a:cubicBezTo>
                    <a:cubicBezTo>
                      <a:pt x="1178" y="3728"/>
                      <a:pt x="1305" y="3602"/>
                      <a:pt x="1178" y="3477"/>
                    </a:cubicBezTo>
                    <a:cubicBezTo>
                      <a:pt x="1178" y="3477"/>
                      <a:pt x="923" y="3351"/>
                      <a:pt x="923" y="3226"/>
                    </a:cubicBezTo>
                    <a:cubicBezTo>
                      <a:pt x="796" y="3100"/>
                      <a:pt x="1051" y="2849"/>
                      <a:pt x="923" y="2723"/>
                    </a:cubicBezTo>
                    <a:cubicBezTo>
                      <a:pt x="923" y="2598"/>
                      <a:pt x="669" y="2472"/>
                      <a:pt x="669" y="2347"/>
                    </a:cubicBezTo>
                    <a:cubicBezTo>
                      <a:pt x="669" y="2347"/>
                      <a:pt x="415" y="2095"/>
                      <a:pt x="669" y="2095"/>
                    </a:cubicBezTo>
                    <a:close/>
                  </a:path>
                </a:pathLst>
              </a:custGeom>
              <a:solidFill>
                <a:srgbClr val="EBF1DE"/>
              </a:solidFill>
              <a:ln w="3175" cap="flat">
                <a:solidFill>
                  <a:srgbClr val="9EAD6E"/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 sz="1300"/>
                </a:pPr>
                <a:endParaRPr/>
              </a:p>
            </p:txBody>
          </p:sp>
          <p:sp>
            <p:nvSpPr>
              <p:cNvPr id="249" name="Freeform 203"/>
              <p:cNvSpPr/>
              <p:nvPr/>
            </p:nvSpPr>
            <p:spPr>
              <a:xfrm>
                <a:off x="3760033" y="1654975"/>
                <a:ext cx="435990" cy="44106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507" h="21435" extrusionOk="0">
                    <a:moveTo>
                      <a:pt x="18839" y="21435"/>
                    </a:moveTo>
                    <a:cubicBezTo>
                      <a:pt x="18966" y="20179"/>
                      <a:pt x="18966" y="20179"/>
                      <a:pt x="18966" y="20179"/>
                    </a:cubicBezTo>
                    <a:cubicBezTo>
                      <a:pt x="19728" y="19175"/>
                      <a:pt x="19728" y="19175"/>
                      <a:pt x="19728" y="19175"/>
                    </a:cubicBezTo>
                    <a:cubicBezTo>
                      <a:pt x="20363" y="19049"/>
                      <a:pt x="20363" y="19049"/>
                      <a:pt x="20363" y="19049"/>
                    </a:cubicBezTo>
                    <a:cubicBezTo>
                      <a:pt x="20999" y="18798"/>
                      <a:pt x="20999" y="18798"/>
                      <a:pt x="20999" y="18798"/>
                    </a:cubicBezTo>
                    <a:cubicBezTo>
                      <a:pt x="21507" y="18421"/>
                      <a:pt x="21507" y="18421"/>
                      <a:pt x="21507" y="18421"/>
                    </a:cubicBezTo>
                    <a:cubicBezTo>
                      <a:pt x="21507" y="18044"/>
                      <a:pt x="21507" y="18044"/>
                      <a:pt x="21507" y="18044"/>
                    </a:cubicBezTo>
                    <a:cubicBezTo>
                      <a:pt x="20999" y="17793"/>
                      <a:pt x="20999" y="17793"/>
                      <a:pt x="20999" y="17793"/>
                    </a:cubicBezTo>
                    <a:cubicBezTo>
                      <a:pt x="20872" y="17165"/>
                      <a:pt x="20872" y="17165"/>
                      <a:pt x="20872" y="17165"/>
                    </a:cubicBezTo>
                    <a:cubicBezTo>
                      <a:pt x="20618" y="16663"/>
                      <a:pt x="20618" y="16663"/>
                      <a:pt x="20618" y="16663"/>
                    </a:cubicBezTo>
                    <a:cubicBezTo>
                      <a:pt x="20109" y="16537"/>
                      <a:pt x="20109" y="16537"/>
                      <a:pt x="20109" y="16537"/>
                    </a:cubicBezTo>
                    <a:cubicBezTo>
                      <a:pt x="19601" y="15784"/>
                      <a:pt x="19601" y="15784"/>
                      <a:pt x="19601" y="15784"/>
                    </a:cubicBezTo>
                    <a:cubicBezTo>
                      <a:pt x="19474" y="15407"/>
                      <a:pt x="19474" y="15407"/>
                      <a:pt x="19474" y="15407"/>
                    </a:cubicBezTo>
                    <a:cubicBezTo>
                      <a:pt x="19601" y="15156"/>
                      <a:pt x="19601" y="15156"/>
                      <a:pt x="19601" y="15156"/>
                    </a:cubicBezTo>
                    <a:cubicBezTo>
                      <a:pt x="19093" y="14026"/>
                      <a:pt x="19093" y="14026"/>
                      <a:pt x="19093" y="14026"/>
                    </a:cubicBezTo>
                    <a:cubicBezTo>
                      <a:pt x="20363" y="12644"/>
                      <a:pt x="20363" y="12644"/>
                      <a:pt x="20363" y="12644"/>
                    </a:cubicBezTo>
                    <a:cubicBezTo>
                      <a:pt x="20363" y="12268"/>
                      <a:pt x="20363" y="12268"/>
                      <a:pt x="20363" y="12268"/>
                    </a:cubicBezTo>
                    <a:cubicBezTo>
                      <a:pt x="20109" y="12016"/>
                      <a:pt x="20109" y="12016"/>
                      <a:pt x="20109" y="12016"/>
                    </a:cubicBezTo>
                    <a:cubicBezTo>
                      <a:pt x="19093" y="11891"/>
                      <a:pt x="19093" y="11891"/>
                      <a:pt x="19093" y="11891"/>
                    </a:cubicBezTo>
                    <a:cubicBezTo>
                      <a:pt x="19093" y="11640"/>
                      <a:pt x="19093" y="11640"/>
                      <a:pt x="19093" y="11640"/>
                    </a:cubicBezTo>
                    <a:cubicBezTo>
                      <a:pt x="18966" y="11012"/>
                      <a:pt x="18966" y="11012"/>
                      <a:pt x="18966" y="11012"/>
                    </a:cubicBezTo>
                    <a:cubicBezTo>
                      <a:pt x="18839" y="10384"/>
                      <a:pt x="18839" y="10384"/>
                      <a:pt x="18839" y="10384"/>
                    </a:cubicBezTo>
                    <a:cubicBezTo>
                      <a:pt x="18331" y="9882"/>
                      <a:pt x="18331" y="9882"/>
                      <a:pt x="18331" y="9882"/>
                    </a:cubicBezTo>
                    <a:cubicBezTo>
                      <a:pt x="18331" y="9379"/>
                      <a:pt x="18331" y="9379"/>
                      <a:pt x="18331" y="9379"/>
                    </a:cubicBezTo>
                    <a:cubicBezTo>
                      <a:pt x="18712" y="9128"/>
                      <a:pt x="18712" y="9128"/>
                      <a:pt x="18712" y="9128"/>
                    </a:cubicBezTo>
                    <a:cubicBezTo>
                      <a:pt x="18331" y="8877"/>
                      <a:pt x="18331" y="8877"/>
                      <a:pt x="18331" y="8877"/>
                    </a:cubicBezTo>
                    <a:cubicBezTo>
                      <a:pt x="18331" y="8626"/>
                      <a:pt x="18331" y="8626"/>
                      <a:pt x="18331" y="8626"/>
                    </a:cubicBezTo>
                    <a:cubicBezTo>
                      <a:pt x="18458" y="7747"/>
                      <a:pt x="18458" y="7747"/>
                      <a:pt x="18458" y="7747"/>
                    </a:cubicBezTo>
                    <a:cubicBezTo>
                      <a:pt x="18585" y="7244"/>
                      <a:pt x="18585" y="7244"/>
                      <a:pt x="18585" y="7244"/>
                    </a:cubicBezTo>
                    <a:cubicBezTo>
                      <a:pt x="18839" y="7119"/>
                      <a:pt x="18839" y="7119"/>
                      <a:pt x="18839" y="7119"/>
                    </a:cubicBezTo>
                    <a:cubicBezTo>
                      <a:pt x="19347" y="7119"/>
                      <a:pt x="19347" y="7119"/>
                      <a:pt x="19347" y="7119"/>
                    </a:cubicBezTo>
                    <a:cubicBezTo>
                      <a:pt x="19474" y="6742"/>
                      <a:pt x="19474" y="6742"/>
                      <a:pt x="19474" y="6742"/>
                    </a:cubicBezTo>
                    <a:cubicBezTo>
                      <a:pt x="19728" y="6240"/>
                      <a:pt x="19728" y="6240"/>
                      <a:pt x="19728" y="6240"/>
                    </a:cubicBezTo>
                    <a:cubicBezTo>
                      <a:pt x="19855" y="5737"/>
                      <a:pt x="19855" y="5737"/>
                      <a:pt x="19855" y="5737"/>
                    </a:cubicBezTo>
                    <a:cubicBezTo>
                      <a:pt x="19728" y="5235"/>
                      <a:pt x="19728" y="5235"/>
                      <a:pt x="19728" y="5235"/>
                    </a:cubicBezTo>
                    <a:cubicBezTo>
                      <a:pt x="19728" y="4733"/>
                      <a:pt x="19728" y="4733"/>
                      <a:pt x="19728" y="4733"/>
                    </a:cubicBezTo>
                    <a:cubicBezTo>
                      <a:pt x="19093" y="4607"/>
                      <a:pt x="19093" y="4607"/>
                      <a:pt x="19093" y="4607"/>
                    </a:cubicBezTo>
                    <a:cubicBezTo>
                      <a:pt x="18966" y="4105"/>
                      <a:pt x="18966" y="4105"/>
                      <a:pt x="18966" y="4105"/>
                    </a:cubicBezTo>
                    <a:cubicBezTo>
                      <a:pt x="18712" y="3728"/>
                      <a:pt x="18712" y="3728"/>
                      <a:pt x="18712" y="3728"/>
                    </a:cubicBezTo>
                    <a:cubicBezTo>
                      <a:pt x="18331" y="3477"/>
                      <a:pt x="18331" y="3477"/>
                      <a:pt x="18331" y="3477"/>
                    </a:cubicBezTo>
                    <a:cubicBezTo>
                      <a:pt x="17695" y="3100"/>
                      <a:pt x="17695" y="3100"/>
                      <a:pt x="17695" y="3100"/>
                    </a:cubicBezTo>
                    <a:cubicBezTo>
                      <a:pt x="16933" y="2849"/>
                      <a:pt x="16933" y="2849"/>
                      <a:pt x="16933" y="2849"/>
                    </a:cubicBezTo>
                    <a:cubicBezTo>
                      <a:pt x="16171" y="2472"/>
                      <a:pt x="16171" y="2472"/>
                      <a:pt x="16171" y="2472"/>
                    </a:cubicBezTo>
                    <a:cubicBezTo>
                      <a:pt x="15916" y="2347"/>
                      <a:pt x="15916" y="2347"/>
                      <a:pt x="15916" y="2347"/>
                    </a:cubicBezTo>
                    <a:cubicBezTo>
                      <a:pt x="15154" y="2221"/>
                      <a:pt x="15154" y="2221"/>
                      <a:pt x="15154" y="2221"/>
                    </a:cubicBezTo>
                    <a:cubicBezTo>
                      <a:pt x="13883" y="1970"/>
                      <a:pt x="13883" y="1970"/>
                      <a:pt x="13883" y="1970"/>
                    </a:cubicBezTo>
                    <a:cubicBezTo>
                      <a:pt x="13375" y="2221"/>
                      <a:pt x="13375" y="2221"/>
                      <a:pt x="13375" y="2221"/>
                    </a:cubicBezTo>
                    <a:cubicBezTo>
                      <a:pt x="12994" y="2347"/>
                      <a:pt x="12994" y="2347"/>
                      <a:pt x="12994" y="2347"/>
                    </a:cubicBezTo>
                    <a:cubicBezTo>
                      <a:pt x="12359" y="2221"/>
                      <a:pt x="12359" y="2221"/>
                      <a:pt x="12359" y="2221"/>
                    </a:cubicBezTo>
                    <a:cubicBezTo>
                      <a:pt x="11978" y="2472"/>
                      <a:pt x="11978" y="2472"/>
                      <a:pt x="11978" y="2472"/>
                    </a:cubicBezTo>
                    <a:cubicBezTo>
                      <a:pt x="11851" y="2723"/>
                      <a:pt x="11851" y="2723"/>
                      <a:pt x="11851" y="2723"/>
                    </a:cubicBezTo>
                    <a:cubicBezTo>
                      <a:pt x="11723" y="2975"/>
                      <a:pt x="11723" y="2975"/>
                      <a:pt x="11723" y="2975"/>
                    </a:cubicBezTo>
                    <a:cubicBezTo>
                      <a:pt x="11469" y="3477"/>
                      <a:pt x="11469" y="3477"/>
                      <a:pt x="11469" y="3477"/>
                    </a:cubicBezTo>
                    <a:cubicBezTo>
                      <a:pt x="10707" y="3351"/>
                      <a:pt x="10707" y="3351"/>
                      <a:pt x="10707" y="3351"/>
                    </a:cubicBezTo>
                    <a:cubicBezTo>
                      <a:pt x="10834" y="3602"/>
                      <a:pt x="10707" y="3979"/>
                      <a:pt x="10707" y="4230"/>
                    </a:cubicBezTo>
                    <a:cubicBezTo>
                      <a:pt x="10707" y="4230"/>
                      <a:pt x="10580" y="4356"/>
                      <a:pt x="10580" y="4356"/>
                    </a:cubicBezTo>
                    <a:cubicBezTo>
                      <a:pt x="10453" y="4482"/>
                      <a:pt x="10199" y="4230"/>
                      <a:pt x="10199" y="4230"/>
                    </a:cubicBezTo>
                    <a:cubicBezTo>
                      <a:pt x="10453" y="4356"/>
                      <a:pt x="10199" y="4105"/>
                      <a:pt x="9818" y="4105"/>
                    </a:cubicBezTo>
                    <a:cubicBezTo>
                      <a:pt x="9563" y="4105"/>
                      <a:pt x="8801" y="4733"/>
                      <a:pt x="8674" y="4733"/>
                    </a:cubicBezTo>
                    <a:cubicBezTo>
                      <a:pt x="8420" y="4733"/>
                      <a:pt x="7276" y="3979"/>
                      <a:pt x="7022" y="3854"/>
                    </a:cubicBezTo>
                    <a:cubicBezTo>
                      <a:pt x="7022" y="3728"/>
                      <a:pt x="6768" y="3477"/>
                      <a:pt x="6768" y="3477"/>
                    </a:cubicBezTo>
                    <a:cubicBezTo>
                      <a:pt x="6641" y="3351"/>
                      <a:pt x="6514" y="3477"/>
                      <a:pt x="6387" y="3477"/>
                    </a:cubicBezTo>
                    <a:cubicBezTo>
                      <a:pt x="6260" y="3226"/>
                      <a:pt x="6260" y="3226"/>
                      <a:pt x="6260" y="3226"/>
                    </a:cubicBezTo>
                    <a:cubicBezTo>
                      <a:pt x="6006" y="3226"/>
                      <a:pt x="5879" y="3854"/>
                      <a:pt x="5498" y="3226"/>
                    </a:cubicBezTo>
                    <a:cubicBezTo>
                      <a:pt x="5498" y="3100"/>
                      <a:pt x="5498" y="3100"/>
                      <a:pt x="5498" y="3100"/>
                    </a:cubicBezTo>
                    <a:cubicBezTo>
                      <a:pt x="5243" y="2723"/>
                      <a:pt x="5116" y="2095"/>
                      <a:pt x="5116" y="1593"/>
                    </a:cubicBezTo>
                    <a:cubicBezTo>
                      <a:pt x="5116" y="1593"/>
                      <a:pt x="4862" y="1468"/>
                      <a:pt x="4735" y="1342"/>
                    </a:cubicBezTo>
                    <a:cubicBezTo>
                      <a:pt x="4481" y="1216"/>
                      <a:pt x="4608" y="1216"/>
                      <a:pt x="4481" y="965"/>
                    </a:cubicBezTo>
                    <a:cubicBezTo>
                      <a:pt x="4608" y="714"/>
                      <a:pt x="4100" y="588"/>
                      <a:pt x="4481" y="588"/>
                    </a:cubicBezTo>
                    <a:cubicBezTo>
                      <a:pt x="4608" y="588"/>
                      <a:pt x="4481" y="337"/>
                      <a:pt x="4354" y="86"/>
                    </a:cubicBezTo>
                    <a:cubicBezTo>
                      <a:pt x="4100" y="-165"/>
                      <a:pt x="4227" y="212"/>
                      <a:pt x="3973" y="212"/>
                    </a:cubicBezTo>
                    <a:cubicBezTo>
                      <a:pt x="3719" y="337"/>
                      <a:pt x="3338" y="714"/>
                      <a:pt x="3338" y="714"/>
                    </a:cubicBezTo>
                    <a:cubicBezTo>
                      <a:pt x="3338" y="714"/>
                      <a:pt x="3338" y="840"/>
                      <a:pt x="3211" y="965"/>
                    </a:cubicBezTo>
                    <a:cubicBezTo>
                      <a:pt x="2956" y="1091"/>
                      <a:pt x="2956" y="1091"/>
                      <a:pt x="2829" y="1091"/>
                    </a:cubicBezTo>
                    <a:cubicBezTo>
                      <a:pt x="2829" y="1091"/>
                      <a:pt x="2448" y="1216"/>
                      <a:pt x="2321" y="1216"/>
                    </a:cubicBezTo>
                    <a:cubicBezTo>
                      <a:pt x="2067" y="1216"/>
                      <a:pt x="2067" y="1216"/>
                      <a:pt x="1940" y="1091"/>
                    </a:cubicBezTo>
                    <a:cubicBezTo>
                      <a:pt x="1686" y="965"/>
                      <a:pt x="1813" y="714"/>
                      <a:pt x="1559" y="588"/>
                    </a:cubicBezTo>
                    <a:cubicBezTo>
                      <a:pt x="1305" y="337"/>
                      <a:pt x="1305" y="212"/>
                      <a:pt x="1305" y="212"/>
                    </a:cubicBezTo>
                    <a:cubicBezTo>
                      <a:pt x="1178" y="212"/>
                      <a:pt x="1178" y="212"/>
                      <a:pt x="1178" y="212"/>
                    </a:cubicBezTo>
                    <a:cubicBezTo>
                      <a:pt x="1051" y="588"/>
                      <a:pt x="1051" y="588"/>
                      <a:pt x="1051" y="588"/>
                    </a:cubicBezTo>
                    <a:cubicBezTo>
                      <a:pt x="1051" y="588"/>
                      <a:pt x="796" y="588"/>
                      <a:pt x="669" y="337"/>
                    </a:cubicBezTo>
                    <a:cubicBezTo>
                      <a:pt x="415" y="212"/>
                      <a:pt x="542" y="463"/>
                      <a:pt x="288" y="588"/>
                    </a:cubicBezTo>
                    <a:cubicBezTo>
                      <a:pt x="34" y="840"/>
                      <a:pt x="161" y="965"/>
                      <a:pt x="288" y="1216"/>
                    </a:cubicBezTo>
                    <a:cubicBezTo>
                      <a:pt x="415" y="1342"/>
                      <a:pt x="288" y="1216"/>
                      <a:pt x="288" y="1468"/>
                    </a:cubicBezTo>
                    <a:cubicBezTo>
                      <a:pt x="415" y="1719"/>
                      <a:pt x="161" y="1719"/>
                      <a:pt x="34" y="1970"/>
                    </a:cubicBezTo>
                    <a:cubicBezTo>
                      <a:pt x="-93" y="2221"/>
                      <a:pt x="161" y="2598"/>
                      <a:pt x="415" y="2723"/>
                    </a:cubicBezTo>
                    <a:cubicBezTo>
                      <a:pt x="542" y="2975"/>
                      <a:pt x="542" y="3226"/>
                      <a:pt x="669" y="3477"/>
                    </a:cubicBezTo>
                    <a:cubicBezTo>
                      <a:pt x="796" y="3602"/>
                      <a:pt x="542" y="3854"/>
                      <a:pt x="542" y="3854"/>
                    </a:cubicBezTo>
                    <a:cubicBezTo>
                      <a:pt x="542" y="3854"/>
                      <a:pt x="669" y="4230"/>
                      <a:pt x="796" y="4482"/>
                    </a:cubicBezTo>
                    <a:cubicBezTo>
                      <a:pt x="923" y="4607"/>
                      <a:pt x="542" y="4858"/>
                      <a:pt x="796" y="4858"/>
                    </a:cubicBezTo>
                    <a:cubicBezTo>
                      <a:pt x="1051" y="4858"/>
                      <a:pt x="669" y="5235"/>
                      <a:pt x="923" y="5235"/>
                    </a:cubicBezTo>
                    <a:cubicBezTo>
                      <a:pt x="1178" y="5235"/>
                      <a:pt x="923" y="5612"/>
                      <a:pt x="1178" y="5612"/>
                    </a:cubicBezTo>
                    <a:cubicBezTo>
                      <a:pt x="1432" y="5612"/>
                      <a:pt x="1432" y="5863"/>
                      <a:pt x="1559" y="5863"/>
                    </a:cubicBezTo>
                    <a:cubicBezTo>
                      <a:pt x="1813" y="5863"/>
                      <a:pt x="1813" y="5863"/>
                      <a:pt x="2067" y="5988"/>
                    </a:cubicBezTo>
                    <a:cubicBezTo>
                      <a:pt x="2321" y="6114"/>
                      <a:pt x="2575" y="5988"/>
                      <a:pt x="2575" y="5988"/>
                    </a:cubicBezTo>
                    <a:cubicBezTo>
                      <a:pt x="2575" y="5988"/>
                      <a:pt x="2829" y="6114"/>
                      <a:pt x="2702" y="6240"/>
                    </a:cubicBezTo>
                    <a:cubicBezTo>
                      <a:pt x="2448" y="6491"/>
                      <a:pt x="2067" y="6240"/>
                      <a:pt x="2194" y="6491"/>
                    </a:cubicBezTo>
                    <a:cubicBezTo>
                      <a:pt x="2321" y="6868"/>
                      <a:pt x="2321" y="6993"/>
                      <a:pt x="2194" y="7119"/>
                    </a:cubicBezTo>
                    <a:cubicBezTo>
                      <a:pt x="2067" y="7370"/>
                      <a:pt x="1686" y="6993"/>
                      <a:pt x="1813" y="7244"/>
                    </a:cubicBezTo>
                    <a:cubicBezTo>
                      <a:pt x="2067" y="7872"/>
                      <a:pt x="1559" y="7621"/>
                      <a:pt x="1686" y="7872"/>
                    </a:cubicBezTo>
                    <a:cubicBezTo>
                      <a:pt x="1813" y="7998"/>
                      <a:pt x="1686" y="8249"/>
                      <a:pt x="1940" y="8375"/>
                    </a:cubicBezTo>
                    <a:cubicBezTo>
                      <a:pt x="2194" y="8500"/>
                      <a:pt x="2194" y="9254"/>
                      <a:pt x="2575" y="9254"/>
                    </a:cubicBezTo>
                    <a:cubicBezTo>
                      <a:pt x="2829" y="9379"/>
                      <a:pt x="3338" y="9882"/>
                      <a:pt x="3465" y="10133"/>
                    </a:cubicBezTo>
                    <a:cubicBezTo>
                      <a:pt x="3465" y="10384"/>
                      <a:pt x="2956" y="10384"/>
                      <a:pt x="3338" y="10384"/>
                    </a:cubicBezTo>
                    <a:cubicBezTo>
                      <a:pt x="3719" y="10384"/>
                      <a:pt x="3846" y="10258"/>
                      <a:pt x="3973" y="10509"/>
                    </a:cubicBezTo>
                    <a:cubicBezTo>
                      <a:pt x="4100" y="10761"/>
                      <a:pt x="4100" y="10886"/>
                      <a:pt x="4354" y="11263"/>
                    </a:cubicBezTo>
                    <a:cubicBezTo>
                      <a:pt x="4608" y="11514"/>
                      <a:pt x="4735" y="11514"/>
                      <a:pt x="4608" y="11891"/>
                    </a:cubicBezTo>
                    <a:cubicBezTo>
                      <a:pt x="4608" y="12268"/>
                      <a:pt x="4608" y="12393"/>
                      <a:pt x="4735" y="12770"/>
                    </a:cubicBezTo>
                    <a:cubicBezTo>
                      <a:pt x="4989" y="12770"/>
                      <a:pt x="4989" y="12770"/>
                      <a:pt x="4989" y="12770"/>
                    </a:cubicBezTo>
                    <a:cubicBezTo>
                      <a:pt x="4989" y="13398"/>
                      <a:pt x="4989" y="13398"/>
                      <a:pt x="4989" y="13398"/>
                    </a:cubicBezTo>
                    <a:cubicBezTo>
                      <a:pt x="4989" y="13398"/>
                      <a:pt x="5243" y="13398"/>
                      <a:pt x="5371" y="13649"/>
                    </a:cubicBezTo>
                    <a:cubicBezTo>
                      <a:pt x="5498" y="13775"/>
                      <a:pt x="5625" y="13900"/>
                      <a:pt x="5625" y="13900"/>
                    </a:cubicBezTo>
                    <a:cubicBezTo>
                      <a:pt x="5625" y="14026"/>
                      <a:pt x="5625" y="14026"/>
                      <a:pt x="5625" y="14026"/>
                    </a:cubicBezTo>
                    <a:cubicBezTo>
                      <a:pt x="6006" y="14277"/>
                      <a:pt x="6260" y="14151"/>
                      <a:pt x="6768" y="14026"/>
                    </a:cubicBezTo>
                    <a:cubicBezTo>
                      <a:pt x="6895" y="14277"/>
                      <a:pt x="7022" y="14654"/>
                      <a:pt x="7149" y="14905"/>
                    </a:cubicBezTo>
                    <a:cubicBezTo>
                      <a:pt x="7149" y="15156"/>
                      <a:pt x="7149" y="15282"/>
                      <a:pt x="7276" y="15407"/>
                    </a:cubicBezTo>
                    <a:cubicBezTo>
                      <a:pt x="7276" y="15533"/>
                      <a:pt x="7531" y="15533"/>
                      <a:pt x="7531" y="15658"/>
                    </a:cubicBezTo>
                    <a:cubicBezTo>
                      <a:pt x="7531" y="15909"/>
                      <a:pt x="7531" y="15909"/>
                      <a:pt x="7531" y="15909"/>
                    </a:cubicBezTo>
                    <a:cubicBezTo>
                      <a:pt x="7531" y="16161"/>
                      <a:pt x="7912" y="16161"/>
                      <a:pt x="7912" y="16412"/>
                    </a:cubicBezTo>
                    <a:cubicBezTo>
                      <a:pt x="7912" y="16537"/>
                      <a:pt x="7785" y="16663"/>
                      <a:pt x="7912" y="16788"/>
                    </a:cubicBezTo>
                    <a:cubicBezTo>
                      <a:pt x="7912" y="16914"/>
                      <a:pt x="8293" y="16914"/>
                      <a:pt x="8293" y="16914"/>
                    </a:cubicBezTo>
                    <a:cubicBezTo>
                      <a:pt x="8420" y="17165"/>
                      <a:pt x="8293" y="17291"/>
                      <a:pt x="8420" y="17416"/>
                    </a:cubicBezTo>
                    <a:cubicBezTo>
                      <a:pt x="8420" y="17542"/>
                      <a:pt x="8801" y="18044"/>
                      <a:pt x="8928" y="18044"/>
                    </a:cubicBezTo>
                    <a:cubicBezTo>
                      <a:pt x="9055" y="18044"/>
                      <a:pt x="9055" y="18044"/>
                      <a:pt x="9055" y="18044"/>
                    </a:cubicBezTo>
                    <a:cubicBezTo>
                      <a:pt x="9182" y="18170"/>
                      <a:pt x="9055" y="18295"/>
                      <a:pt x="9055" y="18421"/>
                    </a:cubicBezTo>
                    <a:cubicBezTo>
                      <a:pt x="9818" y="19049"/>
                      <a:pt x="9818" y="19049"/>
                      <a:pt x="9818" y="19049"/>
                    </a:cubicBezTo>
                    <a:cubicBezTo>
                      <a:pt x="9945" y="19049"/>
                      <a:pt x="10072" y="19049"/>
                      <a:pt x="10199" y="19049"/>
                    </a:cubicBezTo>
                    <a:cubicBezTo>
                      <a:pt x="10199" y="19049"/>
                      <a:pt x="10453" y="19300"/>
                      <a:pt x="10453" y="19300"/>
                    </a:cubicBezTo>
                    <a:cubicBezTo>
                      <a:pt x="10580" y="19300"/>
                      <a:pt x="10707" y="19300"/>
                      <a:pt x="10707" y="19300"/>
                    </a:cubicBezTo>
                    <a:cubicBezTo>
                      <a:pt x="10961" y="19426"/>
                      <a:pt x="11215" y="19677"/>
                      <a:pt x="11723" y="19551"/>
                    </a:cubicBezTo>
                    <a:cubicBezTo>
                      <a:pt x="11723" y="19426"/>
                      <a:pt x="11723" y="19426"/>
                      <a:pt x="11723" y="19426"/>
                    </a:cubicBezTo>
                    <a:cubicBezTo>
                      <a:pt x="12359" y="19049"/>
                      <a:pt x="12994" y="18798"/>
                      <a:pt x="13629" y="18421"/>
                    </a:cubicBezTo>
                    <a:cubicBezTo>
                      <a:pt x="13883" y="18672"/>
                      <a:pt x="14265" y="18923"/>
                      <a:pt x="14392" y="19300"/>
                    </a:cubicBezTo>
                    <a:cubicBezTo>
                      <a:pt x="14646" y="19928"/>
                      <a:pt x="14519" y="20430"/>
                      <a:pt x="15027" y="20682"/>
                    </a:cubicBezTo>
                    <a:cubicBezTo>
                      <a:pt x="15535" y="20933"/>
                      <a:pt x="15916" y="20933"/>
                      <a:pt x="16552" y="20933"/>
                    </a:cubicBezTo>
                    <a:cubicBezTo>
                      <a:pt x="16552" y="21058"/>
                      <a:pt x="16552" y="21058"/>
                      <a:pt x="16552" y="21058"/>
                    </a:cubicBezTo>
                    <a:cubicBezTo>
                      <a:pt x="17060" y="21184"/>
                      <a:pt x="17568" y="20933"/>
                      <a:pt x="17949" y="20933"/>
                    </a:cubicBezTo>
                    <a:cubicBezTo>
                      <a:pt x="18076" y="20933"/>
                      <a:pt x="18331" y="21184"/>
                      <a:pt x="18458" y="21184"/>
                    </a:cubicBezTo>
                    <a:cubicBezTo>
                      <a:pt x="18458" y="21435"/>
                      <a:pt x="18458" y="21435"/>
                      <a:pt x="18458" y="21435"/>
                    </a:cubicBezTo>
                    <a:cubicBezTo>
                      <a:pt x="18585" y="21435"/>
                      <a:pt x="18712" y="21435"/>
                      <a:pt x="18839" y="21435"/>
                    </a:cubicBezTo>
                    <a:close/>
                    <a:moveTo>
                      <a:pt x="669" y="2095"/>
                    </a:moveTo>
                    <a:cubicBezTo>
                      <a:pt x="1305" y="2095"/>
                      <a:pt x="1305" y="2598"/>
                      <a:pt x="1559" y="2975"/>
                    </a:cubicBezTo>
                    <a:cubicBezTo>
                      <a:pt x="1686" y="2975"/>
                      <a:pt x="1940" y="3100"/>
                      <a:pt x="1940" y="3226"/>
                    </a:cubicBezTo>
                    <a:cubicBezTo>
                      <a:pt x="1940" y="3351"/>
                      <a:pt x="1813" y="3602"/>
                      <a:pt x="1940" y="3728"/>
                    </a:cubicBezTo>
                    <a:cubicBezTo>
                      <a:pt x="1940" y="3854"/>
                      <a:pt x="2829" y="3728"/>
                      <a:pt x="2194" y="4230"/>
                    </a:cubicBezTo>
                    <a:cubicBezTo>
                      <a:pt x="1940" y="4607"/>
                      <a:pt x="2067" y="4356"/>
                      <a:pt x="1559" y="4482"/>
                    </a:cubicBezTo>
                    <a:cubicBezTo>
                      <a:pt x="1432" y="4356"/>
                      <a:pt x="1305" y="3979"/>
                      <a:pt x="1178" y="3854"/>
                    </a:cubicBezTo>
                    <a:cubicBezTo>
                      <a:pt x="1178" y="3728"/>
                      <a:pt x="1305" y="3602"/>
                      <a:pt x="1178" y="3477"/>
                    </a:cubicBezTo>
                    <a:cubicBezTo>
                      <a:pt x="1178" y="3477"/>
                      <a:pt x="923" y="3351"/>
                      <a:pt x="923" y="3226"/>
                    </a:cubicBezTo>
                    <a:cubicBezTo>
                      <a:pt x="796" y="3100"/>
                      <a:pt x="1051" y="2849"/>
                      <a:pt x="923" y="2723"/>
                    </a:cubicBezTo>
                    <a:cubicBezTo>
                      <a:pt x="923" y="2598"/>
                      <a:pt x="669" y="2472"/>
                      <a:pt x="669" y="2347"/>
                    </a:cubicBezTo>
                    <a:cubicBezTo>
                      <a:pt x="669" y="2347"/>
                      <a:pt x="415" y="2095"/>
                      <a:pt x="669" y="2095"/>
                    </a:cubicBezTo>
                    <a:close/>
                  </a:path>
                </a:pathLst>
              </a:custGeom>
              <a:solidFill>
                <a:srgbClr val="EBF1DE"/>
              </a:solidFill>
              <a:ln w="3175" cap="rnd">
                <a:solidFill>
                  <a:srgbClr val="9EAD6E"/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 sz="1300"/>
                </a:pPr>
                <a:endParaRPr/>
              </a:p>
            </p:txBody>
          </p:sp>
          <p:sp>
            <p:nvSpPr>
              <p:cNvPr id="250" name="Freeform 204"/>
              <p:cNvSpPr/>
              <p:nvPr/>
            </p:nvSpPr>
            <p:spPr>
              <a:xfrm>
                <a:off x="4890437" y="2632541"/>
                <a:ext cx="1009769" cy="47581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569" h="21532" extrusionOk="0">
                    <a:moveTo>
                      <a:pt x="575" y="467"/>
                    </a:moveTo>
                    <a:cubicBezTo>
                      <a:pt x="520" y="467"/>
                      <a:pt x="465" y="234"/>
                      <a:pt x="410" y="117"/>
                    </a:cubicBezTo>
                    <a:cubicBezTo>
                      <a:pt x="300" y="0"/>
                      <a:pt x="189" y="0"/>
                      <a:pt x="24" y="0"/>
                    </a:cubicBezTo>
                    <a:cubicBezTo>
                      <a:pt x="24" y="234"/>
                      <a:pt x="-31" y="584"/>
                      <a:pt x="24" y="817"/>
                    </a:cubicBezTo>
                    <a:cubicBezTo>
                      <a:pt x="79" y="934"/>
                      <a:pt x="79" y="934"/>
                      <a:pt x="79" y="934"/>
                    </a:cubicBezTo>
                    <a:cubicBezTo>
                      <a:pt x="189" y="1284"/>
                      <a:pt x="189" y="1751"/>
                      <a:pt x="355" y="1985"/>
                    </a:cubicBezTo>
                    <a:cubicBezTo>
                      <a:pt x="410" y="1985"/>
                      <a:pt x="465" y="1985"/>
                      <a:pt x="465" y="2102"/>
                    </a:cubicBezTo>
                    <a:cubicBezTo>
                      <a:pt x="575" y="2218"/>
                      <a:pt x="575" y="2452"/>
                      <a:pt x="630" y="2569"/>
                    </a:cubicBezTo>
                    <a:cubicBezTo>
                      <a:pt x="685" y="2685"/>
                      <a:pt x="796" y="2685"/>
                      <a:pt x="851" y="2802"/>
                    </a:cubicBezTo>
                    <a:cubicBezTo>
                      <a:pt x="906" y="2919"/>
                      <a:pt x="851" y="3036"/>
                      <a:pt x="906" y="3152"/>
                    </a:cubicBezTo>
                    <a:cubicBezTo>
                      <a:pt x="961" y="3269"/>
                      <a:pt x="1071" y="3386"/>
                      <a:pt x="1126" y="3503"/>
                    </a:cubicBezTo>
                    <a:cubicBezTo>
                      <a:pt x="1126" y="3619"/>
                      <a:pt x="1126" y="3736"/>
                      <a:pt x="1126" y="3853"/>
                    </a:cubicBezTo>
                    <a:cubicBezTo>
                      <a:pt x="1181" y="3853"/>
                      <a:pt x="1236" y="3970"/>
                      <a:pt x="1236" y="3970"/>
                    </a:cubicBezTo>
                    <a:cubicBezTo>
                      <a:pt x="1291" y="4203"/>
                      <a:pt x="1291" y="4320"/>
                      <a:pt x="1291" y="4670"/>
                    </a:cubicBezTo>
                    <a:cubicBezTo>
                      <a:pt x="1402" y="4670"/>
                      <a:pt x="1512" y="4670"/>
                      <a:pt x="1567" y="4787"/>
                    </a:cubicBezTo>
                    <a:cubicBezTo>
                      <a:pt x="1622" y="4787"/>
                      <a:pt x="1677" y="5021"/>
                      <a:pt x="1677" y="5137"/>
                    </a:cubicBezTo>
                    <a:cubicBezTo>
                      <a:pt x="1732" y="5137"/>
                      <a:pt x="1787" y="5021"/>
                      <a:pt x="1787" y="5137"/>
                    </a:cubicBezTo>
                    <a:cubicBezTo>
                      <a:pt x="1842" y="5371"/>
                      <a:pt x="1787" y="5721"/>
                      <a:pt x="1787" y="6071"/>
                    </a:cubicBezTo>
                    <a:cubicBezTo>
                      <a:pt x="1842" y="6188"/>
                      <a:pt x="1953" y="6538"/>
                      <a:pt x="1953" y="6655"/>
                    </a:cubicBezTo>
                    <a:cubicBezTo>
                      <a:pt x="1953" y="6772"/>
                      <a:pt x="1953" y="6889"/>
                      <a:pt x="1953" y="7005"/>
                    </a:cubicBezTo>
                    <a:cubicBezTo>
                      <a:pt x="2008" y="7122"/>
                      <a:pt x="2118" y="7122"/>
                      <a:pt x="2118" y="7239"/>
                    </a:cubicBezTo>
                    <a:cubicBezTo>
                      <a:pt x="2228" y="7356"/>
                      <a:pt x="2228" y="7589"/>
                      <a:pt x="2283" y="7823"/>
                    </a:cubicBezTo>
                    <a:cubicBezTo>
                      <a:pt x="2338" y="7939"/>
                      <a:pt x="2504" y="8056"/>
                      <a:pt x="2559" y="8173"/>
                    </a:cubicBezTo>
                    <a:cubicBezTo>
                      <a:pt x="2614" y="8406"/>
                      <a:pt x="2779" y="9457"/>
                      <a:pt x="2889" y="9574"/>
                    </a:cubicBezTo>
                    <a:cubicBezTo>
                      <a:pt x="2889" y="9574"/>
                      <a:pt x="2889" y="9574"/>
                      <a:pt x="2889" y="9574"/>
                    </a:cubicBezTo>
                    <a:cubicBezTo>
                      <a:pt x="2945" y="9808"/>
                      <a:pt x="2889" y="10041"/>
                      <a:pt x="2889" y="10158"/>
                    </a:cubicBezTo>
                    <a:cubicBezTo>
                      <a:pt x="2889" y="10275"/>
                      <a:pt x="3000" y="10275"/>
                      <a:pt x="3000" y="10391"/>
                    </a:cubicBezTo>
                    <a:cubicBezTo>
                      <a:pt x="3055" y="10625"/>
                      <a:pt x="3165" y="11325"/>
                      <a:pt x="3220" y="11442"/>
                    </a:cubicBezTo>
                    <a:cubicBezTo>
                      <a:pt x="3220" y="11442"/>
                      <a:pt x="3330" y="11559"/>
                      <a:pt x="3330" y="11559"/>
                    </a:cubicBezTo>
                    <a:cubicBezTo>
                      <a:pt x="3440" y="11909"/>
                      <a:pt x="3440" y="12259"/>
                      <a:pt x="3496" y="12610"/>
                    </a:cubicBezTo>
                    <a:cubicBezTo>
                      <a:pt x="3496" y="12726"/>
                      <a:pt x="3606" y="12960"/>
                      <a:pt x="3661" y="13077"/>
                    </a:cubicBezTo>
                    <a:cubicBezTo>
                      <a:pt x="3661" y="13194"/>
                      <a:pt x="3661" y="13194"/>
                      <a:pt x="3661" y="13194"/>
                    </a:cubicBezTo>
                    <a:cubicBezTo>
                      <a:pt x="3661" y="13310"/>
                      <a:pt x="3936" y="13427"/>
                      <a:pt x="3991" y="13544"/>
                    </a:cubicBezTo>
                    <a:cubicBezTo>
                      <a:pt x="3991" y="13544"/>
                      <a:pt x="4102" y="13544"/>
                      <a:pt x="4102" y="13661"/>
                    </a:cubicBezTo>
                    <a:cubicBezTo>
                      <a:pt x="4157" y="13661"/>
                      <a:pt x="4322" y="14128"/>
                      <a:pt x="4377" y="14244"/>
                    </a:cubicBezTo>
                    <a:cubicBezTo>
                      <a:pt x="4432" y="14361"/>
                      <a:pt x="4542" y="14361"/>
                      <a:pt x="4653" y="14361"/>
                    </a:cubicBezTo>
                    <a:cubicBezTo>
                      <a:pt x="4598" y="14244"/>
                      <a:pt x="4598" y="14011"/>
                      <a:pt x="4542" y="14011"/>
                    </a:cubicBezTo>
                    <a:cubicBezTo>
                      <a:pt x="4487" y="14011"/>
                      <a:pt x="4542" y="13894"/>
                      <a:pt x="4653" y="13894"/>
                    </a:cubicBezTo>
                    <a:cubicBezTo>
                      <a:pt x="4653" y="14011"/>
                      <a:pt x="4763" y="14244"/>
                      <a:pt x="4873" y="14128"/>
                    </a:cubicBezTo>
                    <a:cubicBezTo>
                      <a:pt x="4928" y="14128"/>
                      <a:pt x="4873" y="14011"/>
                      <a:pt x="4928" y="13894"/>
                    </a:cubicBezTo>
                    <a:cubicBezTo>
                      <a:pt x="4928" y="14011"/>
                      <a:pt x="4928" y="14011"/>
                      <a:pt x="4928" y="14011"/>
                    </a:cubicBezTo>
                    <a:cubicBezTo>
                      <a:pt x="5038" y="14011"/>
                      <a:pt x="5093" y="14011"/>
                      <a:pt x="5149" y="14011"/>
                    </a:cubicBezTo>
                    <a:cubicBezTo>
                      <a:pt x="5038" y="13894"/>
                      <a:pt x="5204" y="11792"/>
                      <a:pt x="5259" y="11442"/>
                    </a:cubicBezTo>
                    <a:cubicBezTo>
                      <a:pt x="5204" y="11325"/>
                      <a:pt x="5149" y="11325"/>
                      <a:pt x="5093" y="11325"/>
                    </a:cubicBezTo>
                    <a:cubicBezTo>
                      <a:pt x="5038" y="11209"/>
                      <a:pt x="4983" y="10625"/>
                      <a:pt x="4983" y="10391"/>
                    </a:cubicBezTo>
                    <a:cubicBezTo>
                      <a:pt x="4873" y="10508"/>
                      <a:pt x="4763" y="10391"/>
                      <a:pt x="4763" y="10391"/>
                    </a:cubicBezTo>
                    <a:cubicBezTo>
                      <a:pt x="4708" y="10391"/>
                      <a:pt x="4653" y="10275"/>
                      <a:pt x="4653" y="10275"/>
                    </a:cubicBezTo>
                    <a:cubicBezTo>
                      <a:pt x="4653" y="10158"/>
                      <a:pt x="4708" y="10158"/>
                      <a:pt x="4653" y="9924"/>
                    </a:cubicBezTo>
                    <a:cubicBezTo>
                      <a:pt x="4653" y="9924"/>
                      <a:pt x="4487" y="9808"/>
                      <a:pt x="4487" y="9691"/>
                    </a:cubicBezTo>
                    <a:cubicBezTo>
                      <a:pt x="4487" y="9574"/>
                      <a:pt x="4487" y="8990"/>
                      <a:pt x="4542" y="8874"/>
                    </a:cubicBezTo>
                    <a:cubicBezTo>
                      <a:pt x="4432" y="8874"/>
                      <a:pt x="4377" y="8874"/>
                      <a:pt x="4322" y="8874"/>
                    </a:cubicBezTo>
                    <a:cubicBezTo>
                      <a:pt x="4322" y="8757"/>
                      <a:pt x="4322" y="8757"/>
                      <a:pt x="4322" y="8757"/>
                    </a:cubicBezTo>
                    <a:cubicBezTo>
                      <a:pt x="4212" y="8757"/>
                      <a:pt x="4212" y="8757"/>
                      <a:pt x="4212" y="8757"/>
                    </a:cubicBezTo>
                    <a:cubicBezTo>
                      <a:pt x="4212" y="8757"/>
                      <a:pt x="4212" y="8874"/>
                      <a:pt x="4157" y="8874"/>
                    </a:cubicBezTo>
                    <a:cubicBezTo>
                      <a:pt x="4157" y="8874"/>
                      <a:pt x="4047" y="8640"/>
                      <a:pt x="3991" y="8640"/>
                    </a:cubicBezTo>
                    <a:cubicBezTo>
                      <a:pt x="3991" y="8523"/>
                      <a:pt x="3991" y="8173"/>
                      <a:pt x="3991" y="8056"/>
                    </a:cubicBezTo>
                    <a:cubicBezTo>
                      <a:pt x="3991" y="7939"/>
                      <a:pt x="4157" y="7823"/>
                      <a:pt x="4157" y="7706"/>
                    </a:cubicBezTo>
                    <a:cubicBezTo>
                      <a:pt x="4157" y="7706"/>
                      <a:pt x="4157" y="7472"/>
                      <a:pt x="4157" y="7472"/>
                    </a:cubicBezTo>
                    <a:cubicBezTo>
                      <a:pt x="4157" y="7472"/>
                      <a:pt x="3991" y="6889"/>
                      <a:pt x="3991" y="6889"/>
                    </a:cubicBezTo>
                    <a:cubicBezTo>
                      <a:pt x="3936" y="6772"/>
                      <a:pt x="3991" y="6655"/>
                      <a:pt x="3991" y="6538"/>
                    </a:cubicBezTo>
                    <a:cubicBezTo>
                      <a:pt x="3881" y="6422"/>
                      <a:pt x="3826" y="6538"/>
                      <a:pt x="3771" y="6538"/>
                    </a:cubicBezTo>
                    <a:cubicBezTo>
                      <a:pt x="3771" y="6305"/>
                      <a:pt x="3771" y="6305"/>
                      <a:pt x="3826" y="6071"/>
                    </a:cubicBezTo>
                    <a:cubicBezTo>
                      <a:pt x="3826" y="6071"/>
                      <a:pt x="3771" y="5955"/>
                      <a:pt x="3771" y="5955"/>
                    </a:cubicBezTo>
                    <a:cubicBezTo>
                      <a:pt x="3716" y="6188"/>
                      <a:pt x="3716" y="6188"/>
                      <a:pt x="3661" y="6422"/>
                    </a:cubicBezTo>
                    <a:cubicBezTo>
                      <a:pt x="3661" y="6422"/>
                      <a:pt x="3551" y="6422"/>
                      <a:pt x="3551" y="6422"/>
                    </a:cubicBezTo>
                    <a:cubicBezTo>
                      <a:pt x="3551" y="6422"/>
                      <a:pt x="3551" y="6305"/>
                      <a:pt x="3551" y="6305"/>
                    </a:cubicBezTo>
                    <a:cubicBezTo>
                      <a:pt x="3496" y="6305"/>
                      <a:pt x="3440" y="6305"/>
                      <a:pt x="3440" y="6305"/>
                    </a:cubicBezTo>
                    <a:cubicBezTo>
                      <a:pt x="3330" y="6071"/>
                      <a:pt x="3385" y="5838"/>
                      <a:pt x="3330" y="5604"/>
                    </a:cubicBezTo>
                    <a:cubicBezTo>
                      <a:pt x="3275" y="5488"/>
                      <a:pt x="3165" y="5371"/>
                      <a:pt x="3110" y="5254"/>
                    </a:cubicBezTo>
                    <a:cubicBezTo>
                      <a:pt x="3000" y="5021"/>
                      <a:pt x="3000" y="4787"/>
                      <a:pt x="3000" y="4670"/>
                    </a:cubicBezTo>
                    <a:cubicBezTo>
                      <a:pt x="2834" y="4670"/>
                      <a:pt x="2834" y="4670"/>
                      <a:pt x="2834" y="4670"/>
                    </a:cubicBezTo>
                    <a:cubicBezTo>
                      <a:pt x="2834" y="4670"/>
                      <a:pt x="2834" y="4670"/>
                      <a:pt x="2834" y="4670"/>
                    </a:cubicBezTo>
                    <a:cubicBezTo>
                      <a:pt x="2945" y="4787"/>
                      <a:pt x="2669" y="4904"/>
                      <a:pt x="2779" y="4787"/>
                    </a:cubicBezTo>
                    <a:cubicBezTo>
                      <a:pt x="2779" y="4787"/>
                      <a:pt x="2724" y="4787"/>
                      <a:pt x="2724" y="4670"/>
                    </a:cubicBezTo>
                    <a:cubicBezTo>
                      <a:pt x="2669" y="4554"/>
                      <a:pt x="2669" y="4320"/>
                      <a:pt x="2559" y="4203"/>
                    </a:cubicBezTo>
                    <a:cubicBezTo>
                      <a:pt x="2559" y="4203"/>
                      <a:pt x="2559" y="4203"/>
                      <a:pt x="2559" y="4203"/>
                    </a:cubicBezTo>
                    <a:cubicBezTo>
                      <a:pt x="2504" y="4086"/>
                      <a:pt x="2559" y="3736"/>
                      <a:pt x="2559" y="3619"/>
                    </a:cubicBezTo>
                    <a:cubicBezTo>
                      <a:pt x="2338" y="3503"/>
                      <a:pt x="2338" y="3503"/>
                      <a:pt x="2338" y="3503"/>
                    </a:cubicBezTo>
                    <a:cubicBezTo>
                      <a:pt x="2338" y="3386"/>
                      <a:pt x="2338" y="3269"/>
                      <a:pt x="2338" y="3152"/>
                    </a:cubicBezTo>
                    <a:cubicBezTo>
                      <a:pt x="2228" y="3036"/>
                      <a:pt x="1953" y="2685"/>
                      <a:pt x="1898" y="2569"/>
                    </a:cubicBezTo>
                    <a:cubicBezTo>
                      <a:pt x="1842" y="2452"/>
                      <a:pt x="1898" y="2218"/>
                      <a:pt x="1842" y="2102"/>
                    </a:cubicBezTo>
                    <a:cubicBezTo>
                      <a:pt x="1842" y="2102"/>
                      <a:pt x="1732" y="2102"/>
                      <a:pt x="1677" y="1985"/>
                    </a:cubicBezTo>
                    <a:cubicBezTo>
                      <a:pt x="1622" y="1868"/>
                      <a:pt x="1677" y="1518"/>
                      <a:pt x="1567" y="1518"/>
                    </a:cubicBezTo>
                    <a:cubicBezTo>
                      <a:pt x="1567" y="1518"/>
                      <a:pt x="1457" y="1518"/>
                      <a:pt x="1457" y="1518"/>
                    </a:cubicBezTo>
                    <a:cubicBezTo>
                      <a:pt x="1402" y="1518"/>
                      <a:pt x="1457" y="1284"/>
                      <a:pt x="1457" y="1168"/>
                    </a:cubicBezTo>
                    <a:cubicBezTo>
                      <a:pt x="1236" y="467"/>
                      <a:pt x="1236" y="467"/>
                      <a:pt x="1236" y="467"/>
                    </a:cubicBezTo>
                    <a:cubicBezTo>
                      <a:pt x="1016" y="234"/>
                      <a:pt x="740" y="584"/>
                      <a:pt x="575" y="467"/>
                    </a:cubicBezTo>
                    <a:close/>
                    <a:moveTo>
                      <a:pt x="355" y="3736"/>
                    </a:moveTo>
                    <a:cubicBezTo>
                      <a:pt x="465" y="4086"/>
                      <a:pt x="575" y="4437"/>
                      <a:pt x="410" y="3736"/>
                    </a:cubicBezTo>
                    <a:lnTo>
                      <a:pt x="355" y="3736"/>
                    </a:lnTo>
                    <a:close/>
                    <a:moveTo>
                      <a:pt x="15673" y="4086"/>
                    </a:moveTo>
                    <a:cubicBezTo>
                      <a:pt x="15673" y="4437"/>
                      <a:pt x="15673" y="4670"/>
                      <a:pt x="15728" y="4904"/>
                    </a:cubicBezTo>
                    <a:cubicBezTo>
                      <a:pt x="15728" y="4904"/>
                      <a:pt x="15838" y="4904"/>
                      <a:pt x="15893" y="4904"/>
                    </a:cubicBezTo>
                    <a:cubicBezTo>
                      <a:pt x="15893" y="4904"/>
                      <a:pt x="15949" y="4787"/>
                      <a:pt x="15893" y="4787"/>
                    </a:cubicBezTo>
                    <a:cubicBezTo>
                      <a:pt x="15893" y="4787"/>
                      <a:pt x="15893" y="4437"/>
                      <a:pt x="15893" y="4437"/>
                    </a:cubicBezTo>
                    <a:cubicBezTo>
                      <a:pt x="15783" y="4203"/>
                      <a:pt x="15728" y="4203"/>
                      <a:pt x="15673" y="4086"/>
                    </a:cubicBezTo>
                    <a:close/>
                    <a:moveTo>
                      <a:pt x="15398" y="4554"/>
                    </a:moveTo>
                    <a:cubicBezTo>
                      <a:pt x="15232" y="5021"/>
                      <a:pt x="15232" y="5488"/>
                      <a:pt x="15122" y="6071"/>
                    </a:cubicBezTo>
                    <a:cubicBezTo>
                      <a:pt x="15177" y="6188"/>
                      <a:pt x="15287" y="6305"/>
                      <a:pt x="15342" y="6422"/>
                    </a:cubicBezTo>
                    <a:cubicBezTo>
                      <a:pt x="15342" y="6655"/>
                      <a:pt x="15287" y="6538"/>
                      <a:pt x="15232" y="6655"/>
                    </a:cubicBezTo>
                    <a:cubicBezTo>
                      <a:pt x="15232" y="6772"/>
                      <a:pt x="15232" y="6772"/>
                      <a:pt x="15232" y="6772"/>
                    </a:cubicBezTo>
                    <a:cubicBezTo>
                      <a:pt x="15232" y="6772"/>
                      <a:pt x="15342" y="7239"/>
                      <a:pt x="15232" y="7356"/>
                    </a:cubicBezTo>
                    <a:cubicBezTo>
                      <a:pt x="15232" y="7472"/>
                      <a:pt x="15232" y="7472"/>
                      <a:pt x="15232" y="7472"/>
                    </a:cubicBezTo>
                    <a:cubicBezTo>
                      <a:pt x="15232" y="7589"/>
                      <a:pt x="15342" y="7823"/>
                      <a:pt x="15398" y="7939"/>
                    </a:cubicBezTo>
                    <a:cubicBezTo>
                      <a:pt x="15453" y="8056"/>
                      <a:pt x="15453" y="8173"/>
                      <a:pt x="15563" y="8173"/>
                    </a:cubicBezTo>
                    <a:cubicBezTo>
                      <a:pt x="15673" y="8290"/>
                      <a:pt x="15342" y="7706"/>
                      <a:pt x="15342" y="7706"/>
                    </a:cubicBezTo>
                    <a:cubicBezTo>
                      <a:pt x="15342" y="7472"/>
                      <a:pt x="15342" y="7239"/>
                      <a:pt x="15342" y="7122"/>
                    </a:cubicBezTo>
                    <a:cubicBezTo>
                      <a:pt x="15342" y="7122"/>
                      <a:pt x="15563" y="6772"/>
                      <a:pt x="15508" y="6889"/>
                    </a:cubicBezTo>
                    <a:cubicBezTo>
                      <a:pt x="15563" y="6889"/>
                      <a:pt x="15563" y="6889"/>
                      <a:pt x="15618" y="6889"/>
                    </a:cubicBezTo>
                    <a:cubicBezTo>
                      <a:pt x="15673" y="6889"/>
                      <a:pt x="15673" y="7122"/>
                      <a:pt x="15728" y="7239"/>
                    </a:cubicBezTo>
                    <a:cubicBezTo>
                      <a:pt x="15783" y="7239"/>
                      <a:pt x="15783" y="7122"/>
                      <a:pt x="15838" y="7239"/>
                    </a:cubicBezTo>
                    <a:cubicBezTo>
                      <a:pt x="15783" y="7005"/>
                      <a:pt x="15783" y="6772"/>
                      <a:pt x="15783" y="6538"/>
                    </a:cubicBezTo>
                    <a:cubicBezTo>
                      <a:pt x="15728" y="6538"/>
                      <a:pt x="15618" y="6655"/>
                      <a:pt x="15563" y="6538"/>
                    </a:cubicBezTo>
                    <a:cubicBezTo>
                      <a:pt x="15673" y="6422"/>
                      <a:pt x="15728" y="6188"/>
                      <a:pt x="15838" y="6071"/>
                    </a:cubicBezTo>
                    <a:cubicBezTo>
                      <a:pt x="15728" y="5955"/>
                      <a:pt x="15893" y="5955"/>
                      <a:pt x="15728" y="5838"/>
                    </a:cubicBezTo>
                    <a:cubicBezTo>
                      <a:pt x="15728" y="5721"/>
                      <a:pt x="15728" y="5721"/>
                      <a:pt x="15728" y="5721"/>
                    </a:cubicBezTo>
                    <a:cubicBezTo>
                      <a:pt x="15673" y="5838"/>
                      <a:pt x="15563" y="5955"/>
                      <a:pt x="15563" y="6071"/>
                    </a:cubicBezTo>
                    <a:cubicBezTo>
                      <a:pt x="15508" y="6071"/>
                      <a:pt x="15563" y="6188"/>
                      <a:pt x="15563" y="6305"/>
                    </a:cubicBezTo>
                    <a:cubicBezTo>
                      <a:pt x="15453" y="6305"/>
                      <a:pt x="15453" y="6305"/>
                      <a:pt x="15453" y="6305"/>
                    </a:cubicBezTo>
                    <a:cubicBezTo>
                      <a:pt x="15508" y="5838"/>
                      <a:pt x="15563" y="5371"/>
                      <a:pt x="15453" y="5254"/>
                    </a:cubicBezTo>
                    <a:cubicBezTo>
                      <a:pt x="15453" y="5254"/>
                      <a:pt x="15508" y="4904"/>
                      <a:pt x="15508" y="5021"/>
                    </a:cubicBezTo>
                    <a:cubicBezTo>
                      <a:pt x="15563" y="4904"/>
                      <a:pt x="15563" y="4904"/>
                      <a:pt x="15563" y="4904"/>
                    </a:cubicBezTo>
                    <a:cubicBezTo>
                      <a:pt x="15508" y="4787"/>
                      <a:pt x="15508" y="4787"/>
                      <a:pt x="15508" y="4670"/>
                    </a:cubicBezTo>
                    <a:lnTo>
                      <a:pt x="15398" y="4554"/>
                    </a:lnTo>
                    <a:close/>
                    <a:moveTo>
                      <a:pt x="3110" y="4787"/>
                    </a:moveTo>
                    <a:cubicBezTo>
                      <a:pt x="3110" y="4787"/>
                      <a:pt x="3110" y="5021"/>
                      <a:pt x="3110" y="5021"/>
                    </a:cubicBezTo>
                    <a:cubicBezTo>
                      <a:pt x="3165" y="5021"/>
                      <a:pt x="3165" y="5021"/>
                      <a:pt x="3220" y="5137"/>
                    </a:cubicBezTo>
                    <a:cubicBezTo>
                      <a:pt x="3165" y="4904"/>
                      <a:pt x="3275" y="4787"/>
                      <a:pt x="3110" y="4787"/>
                    </a:cubicBezTo>
                    <a:close/>
                    <a:moveTo>
                      <a:pt x="3440" y="5254"/>
                    </a:moveTo>
                    <a:cubicBezTo>
                      <a:pt x="3440" y="5254"/>
                      <a:pt x="3440" y="5488"/>
                      <a:pt x="3440" y="5488"/>
                    </a:cubicBezTo>
                    <a:cubicBezTo>
                      <a:pt x="3496" y="5488"/>
                      <a:pt x="3496" y="5488"/>
                      <a:pt x="3551" y="5604"/>
                    </a:cubicBezTo>
                    <a:cubicBezTo>
                      <a:pt x="3716" y="5604"/>
                      <a:pt x="3440" y="5254"/>
                      <a:pt x="3440" y="5254"/>
                    </a:cubicBezTo>
                    <a:close/>
                    <a:moveTo>
                      <a:pt x="1016" y="5371"/>
                    </a:moveTo>
                    <a:cubicBezTo>
                      <a:pt x="1016" y="5604"/>
                      <a:pt x="1016" y="5604"/>
                      <a:pt x="1016" y="5604"/>
                    </a:cubicBezTo>
                    <a:cubicBezTo>
                      <a:pt x="1016" y="5721"/>
                      <a:pt x="1126" y="5721"/>
                      <a:pt x="1126" y="5838"/>
                    </a:cubicBezTo>
                    <a:cubicBezTo>
                      <a:pt x="1181" y="5838"/>
                      <a:pt x="1291" y="6305"/>
                      <a:pt x="1347" y="6422"/>
                    </a:cubicBezTo>
                    <a:cubicBezTo>
                      <a:pt x="1402" y="6422"/>
                      <a:pt x="1402" y="6071"/>
                      <a:pt x="1347" y="5955"/>
                    </a:cubicBezTo>
                    <a:cubicBezTo>
                      <a:pt x="1291" y="5955"/>
                      <a:pt x="1291" y="5955"/>
                      <a:pt x="1291" y="5955"/>
                    </a:cubicBezTo>
                    <a:cubicBezTo>
                      <a:pt x="1236" y="5838"/>
                      <a:pt x="1236" y="5604"/>
                      <a:pt x="1181" y="5604"/>
                    </a:cubicBezTo>
                    <a:cubicBezTo>
                      <a:pt x="1126" y="5604"/>
                      <a:pt x="1126" y="5604"/>
                      <a:pt x="1126" y="5604"/>
                    </a:cubicBezTo>
                    <a:cubicBezTo>
                      <a:pt x="1126" y="5371"/>
                      <a:pt x="1126" y="5371"/>
                      <a:pt x="1126" y="5371"/>
                    </a:cubicBezTo>
                    <a:cubicBezTo>
                      <a:pt x="1126" y="5371"/>
                      <a:pt x="1071" y="5488"/>
                      <a:pt x="1016" y="5371"/>
                    </a:cubicBezTo>
                    <a:close/>
                    <a:moveTo>
                      <a:pt x="13965" y="5488"/>
                    </a:moveTo>
                    <a:cubicBezTo>
                      <a:pt x="13965" y="5488"/>
                      <a:pt x="13965" y="5721"/>
                      <a:pt x="13910" y="5838"/>
                    </a:cubicBezTo>
                    <a:cubicBezTo>
                      <a:pt x="13910" y="5838"/>
                      <a:pt x="13800" y="5838"/>
                      <a:pt x="13800" y="5838"/>
                    </a:cubicBezTo>
                    <a:cubicBezTo>
                      <a:pt x="13800" y="5838"/>
                      <a:pt x="13800" y="6071"/>
                      <a:pt x="13800" y="6071"/>
                    </a:cubicBezTo>
                    <a:cubicBezTo>
                      <a:pt x="13689" y="6188"/>
                      <a:pt x="13524" y="6422"/>
                      <a:pt x="13469" y="6422"/>
                    </a:cubicBezTo>
                    <a:cubicBezTo>
                      <a:pt x="13138" y="6538"/>
                      <a:pt x="12863" y="6422"/>
                      <a:pt x="12532" y="6422"/>
                    </a:cubicBezTo>
                    <a:cubicBezTo>
                      <a:pt x="12477" y="6305"/>
                      <a:pt x="12477" y="6305"/>
                      <a:pt x="12477" y="6305"/>
                    </a:cubicBezTo>
                    <a:cubicBezTo>
                      <a:pt x="12422" y="6188"/>
                      <a:pt x="12477" y="6422"/>
                      <a:pt x="12367" y="6305"/>
                    </a:cubicBezTo>
                    <a:cubicBezTo>
                      <a:pt x="12367" y="6071"/>
                      <a:pt x="12367" y="6071"/>
                      <a:pt x="12367" y="6071"/>
                    </a:cubicBezTo>
                    <a:cubicBezTo>
                      <a:pt x="12147" y="5955"/>
                      <a:pt x="11981" y="6188"/>
                      <a:pt x="11871" y="6305"/>
                    </a:cubicBezTo>
                    <a:cubicBezTo>
                      <a:pt x="11871" y="6422"/>
                      <a:pt x="11871" y="6422"/>
                      <a:pt x="11871" y="6422"/>
                    </a:cubicBezTo>
                    <a:cubicBezTo>
                      <a:pt x="11816" y="6422"/>
                      <a:pt x="11816" y="6305"/>
                      <a:pt x="11761" y="6305"/>
                    </a:cubicBezTo>
                    <a:cubicBezTo>
                      <a:pt x="11706" y="6538"/>
                      <a:pt x="11651" y="6655"/>
                      <a:pt x="11596" y="6772"/>
                    </a:cubicBezTo>
                    <a:cubicBezTo>
                      <a:pt x="11651" y="6772"/>
                      <a:pt x="11540" y="7005"/>
                      <a:pt x="11540" y="7005"/>
                    </a:cubicBezTo>
                    <a:cubicBezTo>
                      <a:pt x="11540" y="7122"/>
                      <a:pt x="11596" y="7239"/>
                      <a:pt x="11596" y="7239"/>
                    </a:cubicBezTo>
                    <a:cubicBezTo>
                      <a:pt x="11596" y="7706"/>
                      <a:pt x="11596" y="8406"/>
                      <a:pt x="11485" y="8757"/>
                    </a:cubicBezTo>
                    <a:cubicBezTo>
                      <a:pt x="11430" y="8757"/>
                      <a:pt x="11430" y="8757"/>
                      <a:pt x="11430" y="8757"/>
                    </a:cubicBezTo>
                    <a:cubicBezTo>
                      <a:pt x="11375" y="9107"/>
                      <a:pt x="11375" y="9457"/>
                      <a:pt x="11375" y="10041"/>
                    </a:cubicBezTo>
                    <a:cubicBezTo>
                      <a:pt x="11375" y="10158"/>
                      <a:pt x="11320" y="10625"/>
                      <a:pt x="11265" y="10625"/>
                    </a:cubicBezTo>
                    <a:cubicBezTo>
                      <a:pt x="11210" y="10742"/>
                      <a:pt x="11210" y="10742"/>
                      <a:pt x="11210" y="10742"/>
                    </a:cubicBezTo>
                    <a:cubicBezTo>
                      <a:pt x="11155" y="11209"/>
                      <a:pt x="11210" y="11559"/>
                      <a:pt x="11210" y="12026"/>
                    </a:cubicBezTo>
                    <a:cubicBezTo>
                      <a:pt x="11265" y="12026"/>
                      <a:pt x="11375" y="12026"/>
                      <a:pt x="11430" y="12026"/>
                    </a:cubicBezTo>
                    <a:cubicBezTo>
                      <a:pt x="11485" y="12259"/>
                      <a:pt x="11485" y="12259"/>
                      <a:pt x="11485" y="12259"/>
                    </a:cubicBezTo>
                    <a:cubicBezTo>
                      <a:pt x="11485" y="12259"/>
                      <a:pt x="11430" y="12376"/>
                      <a:pt x="11430" y="12493"/>
                    </a:cubicBezTo>
                    <a:cubicBezTo>
                      <a:pt x="11485" y="12726"/>
                      <a:pt x="11485" y="12726"/>
                      <a:pt x="11485" y="12726"/>
                    </a:cubicBezTo>
                    <a:cubicBezTo>
                      <a:pt x="11485" y="12960"/>
                      <a:pt x="11320" y="13194"/>
                      <a:pt x="11320" y="13310"/>
                    </a:cubicBezTo>
                    <a:cubicBezTo>
                      <a:pt x="11265" y="13661"/>
                      <a:pt x="11320" y="14128"/>
                      <a:pt x="11320" y="14361"/>
                    </a:cubicBezTo>
                    <a:cubicBezTo>
                      <a:pt x="11485" y="14361"/>
                      <a:pt x="11706" y="14361"/>
                      <a:pt x="11926" y="14361"/>
                    </a:cubicBezTo>
                    <a:cubicBezTo>
                      <a:pt x="11871" y="14244"/>
                      <a:pt x="11926" y="14011"/>
                      <a:pt x="11926" y="13894"/>
                    </a:cubicBezTo>
                    <a:cubicBezTo>
                      <a:pt x="11926" y="13894"/>
                      <a:pt x="11816" y="13894"/>
                      <a:pt x="11816" y="13777"/>
                    </a:cubicBezTo>
                    <a:cubicBezTo>
                      <a:pt x="11816" y="13777"/>
                      <a:pt x="11981" y="13427"/>
                      <a:pt x="11926" y="13427"/>
                    </a:cubicBezTo>
                    <a:cubicBezTo>
                      <a:pt x="11926" y="13310"/>
                      <a:pt x="11816" y="12843"/>
                      <a:pt x="11816" y="12726"/>
                    </a:cubicBezTo>
                    <a:cubicBezTo>
                      <a:pt x="11871" y="12726"/>
                      <a:pt x="11981" y="12610"/>
                      <a:pt x="11981" y="12493"/>
                    </a:cubicBezTo>
                    <a:cubicBezTo>
                      <a:pt x="12036" y="12259"/>
                      <a:pt x="11981" y="11909"/>
                      <a:pt x="11926" y="11676"/>
                    </a:cubicBezTo>
                    <a:cubicBezTo>
                      <a:pt x="12091" y="11559"/>
                      <a:pt x="12147" y="11676"/>
                      <a:pt x="12257" y="11559"/>
                    </a:cubicBezTo>
                    <a:cubicBezTo>
                      <a:pt x="12312" y="12026"/>
                      <a:pt x="12367" y="12493"/>
                      <a:pt x="12367" y="12726"/>
                    </a:cubicBezTo>
                    <a:cubicBezTo>
                      <a:pt x="12422" y="13077"/>
                      <a:pt x="12477" y="13310"/>
                      <a:pt x="12477" y="13777"/>
                    </a:cubicBezTo>
                    <a:cubicBezTo>
                      <a:pt x="12532" y="13777"/>
                      <a:pt x="12642" y="13894"/>
                      <a:pt x="12753" y="13894"/>
                    </a:cubicBezTo>
                    <a:cubicBezTo>
                      <a:pt x="12753" y="13894"/>
                      <a:pt x="12753" y="13894"/>
                      <a:pt x="12753" y="13894"/>
                    </a:cubicBezTo>
                    <a:cubicBezTo>
                      <a:pt x="12863" y="13661"/>
                      <a:pt x="12808" y="13544"/>
                      <a:pt x="12808" y="13427"/>
                    </a:cubicBezTo>
                    <a:cubicBezTo>
                      <a:pt x="12808" y="13310"/>
                      <a:pt x="12808" y="13310"/>
                      <a:pt x="12808" y="13310"/>
                    </a:cubicBezTo>
                    <a:cubicBezTo>
                      <a:pt x="12863" y="13194"/>
                      <a:pt x="13028" y="13194"/>
                      <a:pt x="13138" y="13194"/>
                    </a:cubicBezTo>
                    <a:cubicBezTo>
                      <a:pt x="13193" y="12960"/>
                      <a:pt x="13193" y="12960"/>
                      <a:pt x="13193" y="12960"/>
                    </a:cubicBezTo>
                    <a:cubicBezTo>
                      <a:pt x="13138" y="12960"/>
                      <a:pt x="13138" y="12960"/>
                      <a:pt x="13138" y="12960"/>
                    </a:cubicBezTo>
                    <a:cubicBezTo>
                      <a:pt x="13083" y="12843"/>
                      <a:pt x="13028" y="12610"/>
                      <a:pt x="12973" y="12493"/>
                    </a:cubicBezTo>
                    <a:cubicBezTo>
                      <a:pt x="12863" y="12143"/>
                      <a:pt x="12918" y="12143"/>
                      <a:pt x="12918" y="11792"/>
                    </a:cubicBezTo>
                    <a:cubicBezTo>
                      <a:pt x="12863" y="11792"/>
                      <a:pt x="12863" y="11792"/>
                      <a:pt x="12863" y="11792"/>
                    </a:cubicBezTo>
                    <a:cubicBezTo>
                      <a:pt x="12863" y="11792"/>
                      <a:pt x="12863" y="11559"/>
                      <a:pt x="12863" y="11559"/>
                    </a:cubicBezTo>
                    <a:cubicBezTo>
                      <a:pt x="12808" y="11442"/>
                      <a:pt x="12698" y="11442"/>
                      <a:pt x="12642" y="11325"/>
                    </a:cubicBezTo>
                    <a:cubicBezTo>
                      <a:pt x="12587" y="11209"/>
                      <a:pt x="12642" y="10858"/>
                      <a:pt x="12587" y="10625"/>
                    </a:cubicBezTo>
                    <a:cubicBezTo>
                      <a:pt x="12587" y="10625"/>
                      <a:pt x="12257" y="10391"/>
                      <a:pt x="12257" y="10391"/>
                    </a:cubicBezTo>
                    <a:cubicBezTo>
                      <a:pt x="12312" y="10275"/>
                      <a:pt x="12312" y="10275"/>
                      <a:pt x="12367" y="10158"/>
                    </a:cubicBezTo>
                    <a:cubicBezTo>
                      <a:pt x="12367" y="10158"/>
                      <a:pt x="12477" y="10158"/>
                      <a:pt x="12587" y="10158"/>
                    </a:cubicBezTo>
                    <a:cubicBezTo>
                      <a:pt x="12918" y="9808"/>
                      <a:pt x="12918" y="9224"/>
                      <a:pt x="13249" y="9107"/>
                    </a:cubicBezTo>
                    <a:cubicBezTo>
                      <a:pt x="13304" y="8874"/>
                      <a:pt x="13249" y="8874"/>
                      <a:pt x="13304" y="8757"/>
                    </a:cubicBezTo>
                    <a:cubicBezTo>
                      <a:pt x="12918" y="8757"/>
                      <a:pt x="12753" y="8757"/>
                      <a:pt x="12422" y="8640"/>
                    </a:cubicBezTo>
                    <a:cubicBezTo>
                      <a:pt x="12422" y="8757"/>
                      <a:pt x="12422" y="8874"/>
                      <a:pt x="12367" y="8990"/>
                    </a:cubicBezTo>
                    <a:cubicBezTo>
                      <a:pt x="12367" y="9107"/>
                      <a:pt x="12257" y="8990"/>
                      <a:pt x="12202" y="9107"/>
                    </a:cubicBezTo>
                    <a:cubicBezTo>
                      <a:pt x="12202" y="9107"/>
                      <a:pt x="12147" y="8757"/>
                      <a:pt x="12147" y="8757"/>
                    </a:cubicBezTo>
                    <a:cubicBezTo>
                      <a:pt x="12091" y="8640"/>
                      <a:pt x="11981" y="8757"/>
                      <a:pt x="11926" y="8640"/>
                    </a:cubicBezTo>
                    <a:cubicBezTo>
                      <a:pt x="11926" y="8640"/>
                      <a:pt x="11871" y="8406"/>
                      <a:pt x="11871" y="8406"/>
                    </a:cubicBezTo>
                    <a:cubicBezTo>
                      <a:pt x="11816" y="8173"/>
                      <a:pt x="11926" y="7823"/>
                      <a:pt x="11926" y="7706"/>
                    </a:cubicBezTo>
                    <a:cubicBezTo>
                      <a:pt x="11926" y="7356"/>
                      <a:pt x="11926" y="7239"/>
                      <a:pt x="11926" y="7005"/>
                    </a:cubicBezTo>
                    <a:cubicBezTo>
                      <a:pt x="12036" y="7005"/>
                      <a:pt x="12036" y="7122"/>
                      <a:pt x="12091" y="7122"/>
                    </a:cubicBezTo>
                    <a:cubicBezTo>
                      <a:pt x="12147" y="7122"/>
                      <a:pt x="12312" y="6889"/>
                      <a:pt x="12367" y="7005"/>
                    </a:cubicBezTo>
                    <a:cubicBezTo>
                      <a:pt x="12422" y="7005"/>
                      <a:pt x="12477" y="7122"/>
                      <a:pt x="12587" y="7122"/>
                    </a:cubicBezTo>
                    <a:cubicBezTo>
                      <a:pt x="12642" y="7122"/>
                      <a:pt x="12918" y="7005"/>
                      <a:pt x="13028" y="7005"/>
                    </a:cubicBezTo>
                    <a:cubicBezTo>
                      <a:pt x="13193" y="7122"/>
                      <a:pt x="13414" y="7356"/>
                      <a:pt x="13634" y="7239"/>
                    </a:cubicBezTo>
                    <a:cubicBezTo>
                      <a:pt x="13634" y="7122"/>
                      <a:pt x="13634" y="7122"/>
                      <a:pt x="13634" y="7122"/>
                    </a:cubicBezTo>
                    <a:cubicBezTo>
                      <a:pt x="13689" y="7005"/>
                      <a:pt x="13745" y="7122"/>
                      <a:pt x="13800" y="7005"/>
                    </a:cubicBezTo>
                    <a:cubicBezTo>
                      <a:pt x="13855" y="6889"/>
                      <a:pt x="13855" y="6538"/>
                      <a:pt x="13910" y="6422"/>
                    </a:cubicBezTo>
                    <a:cubicBezTo>
                      <a:pt x="13965" y="6305"/>
                      <a:pt x="14020" y="6305"/>
                      <a:pt x="14020" y="6305"/>
                    </a:cubicBezTo>
                    <a:cubicBezTo>
                      <a:pt x="14130" y="6188"/>
                      <a:pt x="14130" y="6188"/>
                      <a:pt x="14130" y="6188"/>
                    </a:cubicBezTo>
                    <a:cubicBezTo>
                      <a:pt x="14130" y="6071"/>
                      <a:pt x="14130" y="5721"/>
                      <a:pt x="14130" y="5604"/>
                    </a:cubicBezTo>
                    <a:cubicBezTo>
                      <a:pt x="14130" y="5604"/>
                      <a:pt x="14075" y="5604"/>
                      <a:pt x="14075" y="5488"/>
                    </a:cubicBezTo>
                    <a:cubicBezTo>
                      <a:pt x="14020" y="5488"/>
                      <a:pt x="13965" y="5488"/>
                      <a:pt x="13965" y="5488"/>
                    </a:cubicBezTo>
                    <a:close/>
                    <a:moveTo>
                      <a:pt x="4432" y="5838"/>
                    </a:moveTo>
                    <a:cubicBezTo>
                      <a:pt x="4432" y="5955"/>
                      <a:pt x="4432" y="5955"/>
                      <a:pt x="4432" y="5955"/>
                    </a:cubicBezTo>
                    <a:cubicBezTo>
                      <a:pt x="4542" y="5955"/>
                      <a:pt x="4542" y="5838"/>
                      <a:pt x="4432" y="5838"/>
                    </a:cubicBezTo>
                    <a:close/>
                    <a:moveTo>
                      <a:pt x="16720" y="7706"/>
                    </a:moveTo>
                    <a:cubicBezTo>
                      <a:pt x="16665" y="7823"/>
                      <a:pt x="16665" y="7823"/>
                      <a:pt x="16665" y="7823"/>
                    </a:cubicBezTo>
                    <a:cubicBezTo>
                      <a:pt x="16169" y="8056"/>
                      <a:pt x="16775" y="8056"/>
                      <a:pt x="16996" y="8056"/>
                    </a:cubicBezTo>
                    <a:cubicBezTo>
                      <a:pt x="16996" y="8056"/>
                      <a:pt x="17051" y="7939"/>
                      <a:pt x="17051" y="7823"/>
                    </a:cubicBezTo>
                    <a:cubicBezTo>
                      <a:pt x="16996" y="7823"/>
                      <a:pt x="16720" y="7589"/>
                      <a:pt x="16720" y="7706"/>
                    </a:cubicBezTo>
                    <a:close/>
                    <a:moveTo>
                      <a:pt x="15232" y="8056"/>
                    </a:moveTo>
                    <a:cubicBezTo>
                      <a:pt x="15232" y="8290"/>
                      <a:pt x="15232" y="8523"/>
                      <a:pt x="15232" y="8640"/>
                    </a:cubicBezTo>
                    <a:cubicBezTo>
                      <a:pt x="15453" y="8406"/>
                      <a:pt x="15342" y="8523"/>
                      <a:pt x="15232" y="8056"/>
                    </a:cubicBezTo>
                    <a:close/>
                    <a:moveTo>
                      <a:pt x="1787" y="8757"/>
                    </a:moveTo>
                    <a:cubicBezTo>
                      <a:pt x="1787" y="8874"/>
                      <a:pt x="1732" y="8874"/>
                      <a:pt x="1732" y="8990"/>
                    </a:cubicBezTo>
                    <a:cubicBezTo>
                      <a:pt x="1732" y="9107"/>
                      <a:pt x="1842" y="9574"/>
                      <a:pt x="1842" y="9691"/>
                    </a:cubicBezTo>
                    <a:cubicBezTo>
                      <a:pt x="1842" y="9691"/>
                      <a:pt x="2008" y="9808"/>
                      <a:pt x="2063" y="9808"/>
                    </a:cubicBezTo>
                    <a:cubicBezTo>
                      <a:pt x="2063" y="9691"/>
                      <a:pt x="2118" y="9691"/>
                      <a:pt x="2008" y="9691"/>
                    </a:cubicBezTo>
                    <a:cubicBezTo>
                      <a:pt x="1953" y="9341"/>
                      <a:pt x="1953" y="9107"/>
                      <a:pt x="1898" y="8757"/>
                    </a:cubicBezTo>
                    <a:cubicBezTo>
                      <a:pt x="1898" y="8757"/>
                      <a:pt x="1787" y="8874"/>
                      <a:pt x="1787" y="8757"/>
                    </a:cubicBezTo>
                    <a:close/>
                    <a:moveTo>
                      <a:pt x="16555" y="8757"/>
                    </a:moveTo>
                    <a:cubicBezTo>
                      <a:pt x="16500" y="8874"/>
                      <a:pt x="16610" y="8990"/>
                      <a:pt x="16610" y="8990"/>
                    </a:cubicBezTo>
                    <a:cubicBezTo>
                      <a:pt x="16665" y="8990"/>
                      <a:pt x="16720" y="8757"/>
                      <a:pt x="16555" y="8757"/>
                    </a:cubicBezTo>
                    <a:close/>
                    <a:moveTo>
                      <a:pt x="16775" y="8990"/>
                    </a:moveTo>
                    <a:cubicBezTo>
                      <a:pt x="16720" y="9107"/>
                      <a:pt x="16720" y="9107"/>
                      <a:pt x="16720" y="9107"/>
                    </a:cubicBezTo>
                    <a:cubicBezTo>
                      <a:pt x="16720" y="9224"/>
                      <a:pt x="16720" y="9341"/>
                      <a:pt x="16720" y="9341"/>
                    </a:cubicBezTo>
                    <a:cubicBezTo>
                      <a:pt x="16720" y="9341"/>
                      <a:pt x="16830" y="9341"/>
                      <a:pt x="16885" y="9457"/>
                    </a:cubicBezTo>
                    <a:cubicBezTo>
                      <a:pt x="16830" y="9341"/>
                      <a:pt x="16996" y="9224"/>
                      <a:pt x="16775" y="8990"/>
                    </a:cubicBezTo>
                    <a:close/>
                    <a:moveTo>
                      <a:pt x="15342" y="9224"/>
                    </a:moveTo>
                    <a:cubicBezTo>
                      <a:pt x="15232" y="9224"/>
                      <a:pt x="15398" y="9341"/>
                      <a:pt x="15453" y="9341"/>
                    </a:cubicBezTo>
                    <a:cubicBezTo>
                      <a:pt x="15398" y="9341"/>
                      <a:pt x="15453" y="9107"/>
                      <a:pt x="15342" y="9224"/>
                    </a:cubicBezTo>
                    <a:close/>
                    <a:moveTo>
                      <a:pt x="13028" y="9457"/>
                    </a:moveTo>
                    <a:cubicBezTo>
                      <a:pt x="13028" y="9457"/>
                      <a:pt x="13028" y="9574"/>
                      <a:pt x="13028" y="9574"/>
                    </a:cubicBezTo>
                    <a:cubicBezTo>
                      <a:pt x="12973" y="9457"/>
                      <a:pt x="12973" y="9691"/>
                      <a:pt x="12973" y="9691"/>
                    </a:cubicBezTo>
                    <a:cubicBezTo>
                      <a:pt x="13028" y="9924"/>
                      <a:pt x="13028" y="9924"/>
                      <a:pt x="13028" y="9924"/>
                    </a:cubicBezTo>
                    <a:cubicBezTo>
                      <a:pt x="13083" y="9808"/>
                      <a:pt x="13138" y="9808"/>
                      <a:pt x="13138" y="9808"/>
                    </a:cubicBezTo>
                    <a:cubicBezTo>
                      <a:pt x="13249" y="9808"/>
                      <a:pt x="13249" y="9924"/>
                      <a:pt x="13249" y="9924"/>
                    </a:cubicBezTo>
                    <a:cubicBezTo>
                      <a:pt x="13249" y="9924"/>
                      <a:pt x="13304" y="9808"/>
                      <a:pt x="13304" y="9691"/>
                    </a:cubicBezTo>
                    <a:cubicBezTo>
                      <a:pt x="13414" y="9808"/>
                      <a:pt x="13359" y="9574"/>
                      <a:pt x="13359" y="9574"/>
                    </a:cubicBezTo>
                    <a:cubicBezTo>
                      <a:pt x="13304" y="9574"/>
                      <a:pt x="13138" y="9457"/>
                      <a:pt x="13028" y="9457"/>
                    </a:cubicBezTo>
                    <a:close/>
                    <a:moveTo>
                      <a:pt x="5038" y="9574"/>
                    </a:moveTo>
                    <a:cubicBezTo>
                      <a:pt x="4928" y="9808"/>
                      <a:pt x="4928" y="9808"/>
                      <a:pt x="4928" y="10158"/>
                    </a:cubicBezTo>
                    <a:cubicBezTo>
                      <a:pt x="5038" y="10275"/>
                      <a:pt x="5093" y="10275"/>
                      <a:pt x="5149" y="10275"/>
                    </a:cubicBezTo>
                    <a:cubicBezTo>
                      <a:pt x="5149" y="10508"/>
                      <a:pt x="5093" y="10508"/>
                      <a:pt x="5149" y="10858"/>
                    </a:cubicBezTo>
                    <a:cubicBezTo>
                      <a:pt x="5149" y="10975"/>
                      <a:pt x="5259" y="11092"/>
                      <a:pt x="5314" y="11092"/>
                    </a:cubicBezTo>
                    <a:cubicBezTo>
                      <a:pt x="5369" y="11209"/>
                      <a:pt x="5369" y="11325"/>
                      <a:pt x="5369" y="11325"/>
                    </a:cubicBezTo>
                    <a:cubicBezTo>
                      <a:pt x="5479" y="11325"/>
                      <a:pt x="5479" y="11325"/>
                      <a:pt x="5479" y="11325"/>
                    </a:cubicBezTo>
                    <a:cubicBezTo>
                      <a:pt x="5424" y="10625"/>
                      <a:pt x="5424" y="10508"/>
                      <a:pt x="5259" y="10041"/>
                    </a:cubicBezTo>
                    <a:cubicBezTo>
                      <a:pt x="5204" y="9808"/>
                      <a:pt x="5149" y="9691"/>
                      <a:pt x="5038" y="9574"/>
                    </a:cubicBezTo>
                    <a:close/>
                    <a:moveTo>
                      <a:pt x="16445" y="9574"/>
                    </a:moveTo>
                    <a:cubicBezTo>
                      <a:pt x="16389" y="9924"/>
                      <a:pt x="16389" y="9924"/>
                      <a:pt x="16389" y="9924"/>
                    </a:cubicBezTo>
                    <a:cubicBezTo>
                      <a:pt x="16445" y="9924"/>
                      <a:pt x="16500" y="9924"/>
                      <a:pt x="16555" y="9924"/>
                    </a:cubicBezTo>
                    <a:cubicBezTo>
                      <a:pt x="16555" y="9924"/>
                      <a:pt x="16555" y="9691"/>
                      <a:pt x="16555" y="9691"/>
                    </a:cubicBezTo>
                    <a:cubicBezTo>
                      <a:pt x="16555" y="9691"/>
                      <a:pt x="16500" y="9574"/>
                      <a:pt x="16445" y="9574"/>
                    </a:cubicBezTo>
                    <a:close/>
                    <a:moveTo>
                      <a:pt x="14296" y="9691"/>
                    </a:moveTo>
                    <a:cubicBezTo>
                      <a:pt x="14296" y="9691"/>
                      <a:pt x="14240" y="9808"/>
                      <a:pt x="14240" y="9808"/>
                    </a:cubicBezTo>
                    <a:cubicBezTo>
                      <a:pt x="14626" y="9808"/>
                      <a:pt x="14791" y="9691"/>
                      <a:pt x="14296" y="9691"/>
                    </a:cubicBezTo>
                    <a:close/>
                    <a:moveTo>
                      <a:pt x="13689" y="9808"/>
                    </a:moveTo>
                    <a:cubicBezTo>
                      <a:pt x="13689" y="9808"/>
                      <a:pt x="13689" y="10158"/>
                      <a:pt x="13689" y="10158"/>
                    </a:cubicBezTo>
                    <a:cubicBezTo>
                      <a:pt x="14185" y="10041"/>
                      <a:pt x="14185" y="9924"/>
                      <a:pt x="13689" y="9808"/>
                    </a:cubicBezTo>
                    <a:close/>
                    <a:moveTo>
                      <a:pt x="2338" y="10625"/>
                    </a:moveTo>
                    <a:cubicBezTo>
                      <a:pt x="2338" y="10975"/>
                      <a:pt x="2338" y="10975"/>
                      <a:pt x="2338" y="10975"/>
                    </a:cubicBezTo>
                    <a:cubicBezTo>
                      <a:pt x="2449" y="11092"/>
                      <a:pt x="2393" y="10742"/>
                      <a:pt x="2338" y="10625"/>
                    </a:cubicBezTo>
                    <a:close/>
                    <a:moveTo>
                      <a:pt x="5920" y="10975"/>
                    </a:moveTo>
                    <a:cubicBezTo>
                      <a:pt x="5810" y="11792"/>
                      <a:pt x="5920" y="11676"/>
                      <a:pt x="6251" y="11442"/>
                    </a:cubicBezTo>
                    <a:cubicBezTo>
                      <a:pt x="6251" y="11209"/>
                      <a:pt x="6251" y="11092"/>
                      <a:pt x="6251" y="10975"/>
                    </a:cubicBezTo>
                    <a:cubicBezTo>
                      <a:pt x="6140" y="10975"/>
                      <a:pt x="6030" y="10975"/>
                      <a:pt x="5920" y="10975"/>
                    </a:cubicBezTo>
                    <a:close/>
                    <a:moveTo>
                      <a:pt x="15673" y="11325"/>
                    </a:moveTo>
                    <a:cubicBezTo>
                      <a:pt x="15673" y="11325"/>
                      <a:pt x="15618" y="11442"/>
                      <a:pt x="15618" y="11442"/>
                    </a:cubicBezTo>
                    <a:cubicBezTo>
                      <a:pt x="15563" y="11442"/>
                      <a:pt x="15508" y="11442"/>
                      <a:pt x="15508" y="11442"/>
                    </a:cubicBezTo>
                    <a:cubicBezTo>
                      <a:pt x="15453" y="11676"/>
                      <a:pt x="15453" y="11676"/>
                      <a:pt x="15453" y="11676"/>
                    </a:cubicBezTo>
                    <a:cubicBezTo>
                      <a:pt x="15508" y="11676"/>
                      <a:pt x="15563" y="11676"/>
                      <a:pt x="15618" y="11676"/>
                    </a:cubicBezTo>
                    <a:cubicBezTo>
                      <a:pt x="15618" y="11676"/>
                      <a:pt x="15673" y="11909"/>
                      <a:pt x="15673" y="11909"/>
                    </a:cubicBezTo>
                    <a:cubicBezTo>
                      <a:pt x="15838" y="11909"/>
                      <a:pt x="15783" y="11676"/>
                      <a:pt x="15838" y="11676"/>
                    </a:cubicBezTo>
                    <a:cubicBezTo>
                      <a:pt x="15949" y="11559"/>
                      <a:pt x="16004" y="11909"/>
                      <a:pt x="16114" y="11909"/>
                    </a:cubicBezTo>
                    <a:cubicBezTo>
                      <a:pt x="16169" y="11909"/>
                      <a:pt x="16224" y="11792"/>
                      <a:pt x="16279" y="11792"/>
                    </a:cubicBezTo>
                    <a:cubicBezTo>
                      <a:pt x="16389" y="11792"/>
                      <a:pt x="16555" y="12026"/>
                      <a:pt x="16720" y="12026"/>
                    </a:cubicBezTo>
                    <a:cubicBezTo>
                      <a:pt x="16720" y="12026"/>
                      <a:pt x="16775" y="11909"/>
                      <a:pt x="16775" y="11792"/>
                    </a:cubicBezTo>
                    <a:cubicBezTo>
                      <a:pt x="16720" y="11676"/>
                      <a:pt x="16665" y="11676"/>
                      <a:pt x="16665" y="11559"/>
                    </a:cubicBezTo>
                    <a:cubicBezTo>
                      <a:pt x="16445" y="11442"/>
                      <a:pt x="16279" y="11442"/>
                      <a:pt x="16114" y="11442"/>
                    </a:cubicBezTo>
                    <a:cubicBezTo>
                      <a:pt x="16004" y="11325"/>
                      <a:pt x="16004" y="11325"/>
                      <a:pt x="16004" y="11325"/>
                    </a:cubicBezTo>
                    <a:cubicBezTo>
                      <a:pt x="16004" y="11325"/>
                      <a:pt x="15673" y="11325"/>
                      <a:pt x="15673" y="11325"/>
                    </a:cubicBezTo>
                    <a:close/>
                    <a:moveTo>
                      <a:pt x="15012" y="11325"/>
                    </a:moveTo>
                    <a:cubicBezTo>
                      <a:pt x="14902" y="11325"/>
                      <a:pt x="14571" y="11442"/>
                      <a:pt x="14461" y="11559"/>
                    </a:cubicBezTo>
                    <a:cubicBezTo>
                      <a:pt x="14461" y="11559"/>
                      <a:pt x="14461" y="11792"/>
                      <a:pt x="14461" y="11792"/>
                    </a:cubicBezTo>
                    <a:cubicBezTo>
                      <a:pt x="14571" y="11792"/>
                      <a:pt x="14681" y="11792"/>
                      <a:pt x="14736" y="11909"/>
                    </a:cubicBezTo>
                    <a:cubicBezTo>
                      <a:pt x="14736" y="11909"/>
                      <a:pt x="14736" y="12143"/>
                      <a:pt x="14791" y="12143"/>
                    </a:cubicBezTo>
                    <a:cubicBezTo>
                      <a:pt x="14902" y="12143"/>
                      <a:pt x="15067" y="12026"/>
                      <a:pt x="15177" y="12026"/>
                    </a:cubicBezTo>
                    <a:cubicBezTo>
                      <a:pt x="15177" y="11909"/>
                      <a:pt x="15177" y="11676"/>
                      <a:pt x="15232" y="11676"/>
                    </a:cubicBezTo>
                    <a:cubicBezTo>
                      <a:pt x="15177" y="11676"/>
                      <a:pt x="15122" y="11676"/>
                      <a:pt x="15122" y="11676"/>
                    </a:cubicBezTo>
                    <a:cubicBezTo>
                      <a:pt x="15012" y="11442"/>
                      <a:pt x="15177" y="11442"/>
                      <a:pt x="15012" y="11325"/>
                    </a:cubicBezTo>
                    <a:close/>
                    <a:moveTo>
                      <a:pt x="13249" y="13194"/>
                    </a:moveTo>
                    <a:cubicBezTo>
                      <a:pt x="13249" y="13427"/>
                      <a:pt x="13249" y="13310"/>
                      <a:pt x="13193" y="13310"/>
                    </a:cubicBezTo>
                    <a:cubicBezTo>
                      <a:pt x="13193" y="13427"/>
                      <a:pt x="13193" y="13661"/>
                      <a:pt x="13193" y="13777"/>
                    </a:cubicBezTo>
                    <a:cubicBezTo>
                      <a:pt x="13193" y="13777"/>
                      <a:pt x="13083" y="14128"/>
                      <a:pt x="13138" y="13777"/>
                    </a:cubicBezTo>
                    <a:cubicBezTo>
                      <a:pt x="13083" y="13777"/>
                      <a:pt x="13083" y="13661"/>
                      <a:pt x="13083" y="13661"/>
                    </a:cubicBezTo>
                    <a:cubicBezTo>
                      <a:pt x="13083" y="13661"/>
                      <a:pt x="12973" y="13661"/>
                      <a:pt x="12973" y="13661"/>
                    </a:cubicBezTo>
                    <a:cubicBezTo>
                      <a:pt x="12918" y="13894"/>
                      <a:pt x="12973" y="14011"/>
                      <a:pt x="12918" y="14128"/>
                    </a:cubicBezTo>
                    <a:cubicBezTo>
                      <a:pt x="13138" y="14361"/>
                      <a:pt x="13028" y="14011"/>
                      <a:pt x="13138" y="14595"/>
                    </a:cubicBezTo>
                    <a:cubicBezTo>
                      <a:pt x="13138" y="14595"/>
                      <a:pt x="13249" y="14711"/>
                      <a:pt x="13249" y="14595"/>
                    </a:cubicBezTo>
                    <a:cubicBezTo>
                      <a:pt x="13249" y="14595"/>
                      <a:pt x="13414" y="14244"/>
                      <a:pt x="13414" y="14244"/>
                    </a:cubicBezTo>
                    <a:cubicBezTo>
                      <a:pt x="13414" y="14128"/>
                      <a:pt x="13304" y="14011"/>
                      <a:pt x="13304" y="13894"/>
                    </a:cubicBezTo>
                    <a:cubicBezTo>
                      <a:pt x="13249" y="13544"/>
                      <a:pt x="13469" y="13427"/>
                      <a:pt x="13249" y="13194"/>
                    </a:cubicBezTo>
                    <a:close/>
                    <a:moveTo>
                      <a:pt x="5589" y="14361"/>
                    </a:moveTo>
                    <a:cubicBezTo>
                      <a:pt x="5534" y="14595"/>
                      <a:pt x="5534" y="14595"/>
                      <a:pt x="5534" y="14595"/>
                    </a:cubicBezTo>
                    <a:cubicBezTo>
                      <a:pt x="5314" y="14478"/>
                      <a:pt x="5204" y="14478"/>
                      <a:pt x="4983" y="14478"/>
                    </a:cubicBezTo>
                    <a:cubicBezTo>
                      <a:pt x="4928" y="15178"/>
                      <a:pt x="4873" y="15178"/>
                      <a:pt x="4763" y="15645"/>
                    </a:cubicBezTo>
                    <a:cubicBezTo>
                      <a:pt x="4763" y="15645"/>
                      <a:pt x="4763" y="15762"/>
                      <a:pt x="4763" y="15762"/>
                    </a:cubicBezTo>
                    <a:cubicBezTo>
                      <a:pt x="4983" y="15762"/>
                      <a:pt x="5038" y="15762"/>
                      <a:pt x="5259" y="15762"/>
                    </a:cubicBezTo>
                    <a:cubicBezTo>
                      <a:pt x="5204" y="15996"/>
                      <a:pt x="5314" y="15879"/>
                      <a:pt x="5149" y="15996"/>
                    </a:cubicBezTo>
                    <a:cubicBezTo>
                      <a:pt x="5204" y="16112"/>
                      <a:pt x="5204" y="16346"/>
                      <a:pt x="5204" y="16346"/>
                    </a:cubicBezTo>
                    <a:cubicBezTo>
                      <a:pt x="5424" y="16346"/>
                      <a:pt x="5645" y="16229"/>
                      <a:pt x="5810" y="16463"/>
                    </a:cubicBezTo>
                    <a:cubicBezTo>
                      <a:pt x="5865" y="16579"/>
                      <a:pt x="5920" y="16813"/>
                      <a:pt x="5920" y="16930"/>
                    </a:cubicBezTo>
                    <a:cubicBezTo>
                      <a:pt x="6636" y="16930"/>
                      <a:pt x="6636" y="16930"/>
                      <a:pt x="6636" y="16930"/>
                    </a:cubicBezTo>
                    <a:cubicBezTo>
                      <a:pt x="6636" y="16930"/>
                      <a:pt x="6691" y="16696"/>
                      <a:pt x="6747" y="16696"/>
                    </a:cubicBezTo>
                    <a:cubicBezTo>
                      <a:pt x="6857" y="16930"/>
                      <a:pt x="6857" y="16930"/>
                      <a:pt x="6857" y="16930"/>
                    </a:cubicBezTo>
                    <a:cubicBezTo>
                      <a:pt x="7077" y="17046"/>
                      <a:pt x="7187" y="17046"/>
                      <a:pt x="7408" y="17163"/>
                    </a:cubicBezTo>
                    <a:cubicBezTo>
                      <a:pt x="7463" y="17163"/>
                      <a:pt x="7573" y="17397"/>
                      <a:pt x="7628" y="17397"/>
                    </a:cubicBezTo>
                    <a:cubicBezTo>
                      <a:pt x="7738" y="17514"/>
                      <a:pt x="7793" y="17280"/>
                      <a:pt x="7904" y="17397"/>
                    </a:cubicBezTo>
                    <a:cubicBezTo>
                      <a:pt x="8014" y="17397"/>
                      <a:pt x="8234" y="17747"/>
                      <a:pt x="8400" y="17630"/>
                    </a:cubicBezTo>
                    <a:cubicBezTo>
                      <a:pt x="8455" y="17630"/>
                      <a:pt x="8510" y="17397"/>
                      <a:pt x="8620" y="17514"/>
                    </a:cubicBezTo>
                    <a:cubicBezTo>
                      <a:pt x="8730" y="17514"/>
                      <a:pt x="8730" y="17864"/>
                      <a:pt x="8785" y="17864"/>
                    </a:cubicBezTo>
                    <a:cubicBezTo>
                      <a:pt x="8896" y="18097"/>
                      <a:pt x="9006" y="17981"/>
                      <a:pt x="9116" y="18097"/>
                    </a:cubicBezTo>
                    <a:cubicBezTo>
                      <a:pt x="9171" y="18097"/>
                      <a:pt x="9226" y="18214"/>
                      <a:pt x="9281" y="18331"/>
                    </a:cubicBezTo>
                    <a:cubicBezTo>
                      <a:pt x="9226" y="18097"/>
                      <a:pt x="9281" y="17864"/>
                      <a:pt x="9226" y="17630"/>
                    </a:cubicBezTo>
                    <a:cubicBezTo>
                      <a:pt x="9171" y="17630"/>
                      <a:pt x="9116" y="17514"/>
                      <a:pt x="9116" y="17514"/>
                    </a:cubicBezTo>
                    <a:cubicBezTo>
                      <a:pt x="9061" y="17397"/>
                      <a:pt x="9116" y="16930"/>
                      <a:pt x="9171" y="16813"/>
                    </a:cubicBezTo>
                    <a:cubicBezTo>
                      <a:pt x="8896" y="16579"/>
                      <a:pt x="8730" y="16579"/>
                      <a:pt x="8400" y="16579"/>
                    </a:cubicBezTo>
                    <a:cubicBezTo>
                      <a:pt x="8400" y="16579"/>
                      <a:pt x="8400" y="15879"/>
                      <a:pt x="8400" y="15879"/>
                    </a:cubicBezTo>
                    <a:cubicBezTo>
                      <a:pt x="8400" y="15879"/>
                      <a:pt x="8345" y="15762"/>
                      <a:pt x="8345" y="15762"/>
                    </a:cubicBezTo>
                    <a:cubicBezTo>
                      <a:pt x="8289" y="15645"/>
                      <a:pt x="8345" y="15412"/>
                      <a:pt x="8345" y="15295"/>
                    </a:cubicBezTo>
                    <a:cubicBezTo>
                      <a:pt x="8234" y="15412"/>
                      <a:pt x="8069" y="15529"/>
                      <a:pt x="8014" y="15529"/>
                    </a:cubicBezTo>
                    <a:cubicBezTo>
                      <a:pt x="8014" y="15529"/>
                      <a:pt x="8014" y="15295"/>
                      <a:pt x="8014" y="15295"/>
                    </a:cubicBezTo>
                    <a:cubicBezTo>
                      <a:pt x="7959" y="15178"/>
                      <a:pt x="7904" y="15295"/>
                      <a:pt x="7849" y="15295"/>
                    </a:cubicBezTo>
                    <a:cubicBezTo>
                      <a:pt x="7793" y="15062"/>
                      <a:pt x="7793" y="15062"/>
                      <a:pt x="7793" y="15062"/>
                    </a:cubicBezTo>
                    <a:cubicBezTo>
                      <a:pt x="7573" y="15062"/>
                      <a:pt x="7573" y="15178"/>
                      <a:pt x="7353" y="14945"/>
                    </a:cubicBezTo>
                    <a:cubicBezTo>
                      <a:pt x="7353" y="15062"/>
                      <a:pt x="7353" y="15178"/>
                      <a:pt x="7298" y="15295"/>
                    </a:cubicBezTo>
                    <a:cubicBezTo>
                      <a:pt x="7132" y="15295"/>
                      <a:pt x="6967" y="15412"/>
                      <a:pt x="6802" y="15295"/>
                    </a:cubicBezTo>
                    <a:cubicBezTo>
                      <a:pt x="6691" y="15178"/>
                      <a:pt x="6691" y="15178"/>
                      <a:pt x="6691" y="15178"/>
                    </a:cubicBezTo>
                    <a:cubicBezTo>
                      <a:pt x="6361" y="15062"/>
                      <a:pt x="6361" y="15062"/>
                      <a:pt x="6251" y="14595"/>
                    </a:cubicBezTo>
                    <a:cubicBezTo>
                      <a:pt x="6251" y="14595"/>
                      <a:pt x="5975" y="14711"/>
                      <a:pt x="5920" y="14595"/>
                    </a:cubicBezTo>
                    <a:cubicBezTo>
                      <a:pt x="5865" y="14478"/>
                      <a:pt x="5865" y="14478"/>
                      <a:pt x="5865" y="14478"/>
                    </a:cubicBezTo>
                    <a:cubicBezTo>
                      <a:pt x="5755" y="14361"/>
                      <a:pt x="5700" y="14361"/>
                      <a:pt x="5589" y="14361"/>
                    </a:cubicBezTo>
                    <a:close/>
                    <a:moveTo>
                      <a:pt x="12587" y="14478"/>
                    </a:moveTo>
                    <a:cubicBezTo>
                      <a:pt x="12642" y="14595"/>
                      <a:pt x="12642" y="14595"/>
                      <a:pt x="12642" y="14595"/>
                    </a:cubicBezTo>
                    <a:cubicBezTo>
                      <a:pt x="12642" y="14478"/>
                      <a:pt x="12698" y="14478"/>
                      <a:pt x="12587" y="14478"/>
                    </a:cubicBezTo>
                    <a:close/>
                    <a:moveTo>
                      <a:pt x="18428" y="14828"/>
                    </a:moveTo>
                    <a:cubicBezTo>
                      <a:pt x="18428" y="14945"/>
                      <a:pt x="18373" y="14945"/>
                      <a:pt x="18373" y="15062"/>
                    </a:cubicBezTo>
                    <a:cubicBezTo>
                      <a:pt x="18538" y="15178"/>
                      <a:pt x="18483" y="15529"/>
                      <a:pt x="18483" y="15996"/>
                    </a:cubicBezTo>
                    <a:cubicBezTo>
                      <a:pt x="18428" y="15996"/>
                      <a:pt x="18373" y="15996"/>
                      <a:pt x="18318" y="16112"/>
                    </a:cubicBezTo>
                    <a:cubicBezTo>
                      <a:pt x="18318" y="16112"/>
                      <a:pt x="18428" y="16346"/>
                      <a:pt x="18428" y="16463"/>
                    </a:cubicBezTo>
                    <a:cubicBezTo>
                      <a:pt x="18318" y="16463"/>
                      <a:pt x="18483" y="16696"/>
                      <a:pt x="18483" y="16696"/>
                    </a:cubicBezTo>
                    <a:cubicBezTo>
                      <a:pt x="18593" y="15996"/>
                      <a:pt x="18483" y="16229"/>
                      <a:pt x="18704" y="15879"/>
                    </a:cubicBezTo>
                    <a:cubicBezTo>
                      <a:pt x="18704" y="15879"/>
                      <a:pt x="18704" y="15645"/>
                      <a:pt x="18704" y="15645"/>
                    </a:cubicBezTo>
                    <a:cubicBezTo>
                      <a:pt x="18538" y="15762"/>
                      <a:pt x="18759" y="15178"/>
                      <a:pt x="18649" y="15062"/>
                    </a:cubicBezTo>
                    <a:cubicBezTo>
                      <a:pt x="18593" y="14945"/>
                      <a:pt x="18538" y="14945"/>
                      <a:pt x="18428" y="14828"/>
                    </a:cubicBezTo>
                    <a:close/>
                    <a:moveTo>
                      <a:pt x="8510" y="15529"/>
                    </a:moveTo>
                    <a:cubicBezTo>
                      <a:pt x="8510" y="15529"/>
                      <a:pt x="8400" y="15762"/>
                      <a:pt x="8565" y="15879"/>
                    </a:cubicBezTo>
                    <a:cubicBezTo>
                      <a:pt x="8620" y="15996"/>
                      <a:pt x="8840" y="15762"/>
                      <a:pt x="8840" y="15762"/>
                    </a:cubicBezTo>
                    <a:cubicBezTo>
                      <a:pt x="9006" y="15879"/>
                      <a:pt x="8896" y="15529"/>
                      <a:pt x="8896" y="15529"/>
                    </a:cubicBezTo>
                    <a:cubicBezTo>
                      <a:pt x="8730" y="15529"/>
                      <a:pt x="8675" y="15529"/>
                      <a:pt x="8510" y="15529"/>
                    </a:cubicBezTo>
                    <a:close/>
                    <a:moveTo>
                      <a:pt x="20357" y="16696"/>
                    </a:moveTo>
                    <a:cubicBezTo>
                      <a:pt x="20357" y="16930"/>
                      <a:pt x="20357" y="16930"/>
                      <a:pt x="20357" y="16930"/>
                    </a:cubicBezTo>
                    <a:cubicBezTo>
                      <a:pt x="20357" y="16930"/>
                      <a:pt x="20412" y="16930"/>
                      <a:pt x="20467" y="16930"/>
                    </a:cubicBezTo>
                    <a:cubicBezTo>
                      <a:pt x="20412" y="16813"/>
                      <a:pt x="20467" y="16579"/>
                      <a:pt x="20357" y="16696"/>
                    </a:cubicBezTo>
                    <a:close/>
                    <a:moveTo>
                      <a:pt x="16996" y="17163"/>
                    </a:moveTo>
                    <a:cubicBezTo>
                      <a:pt x="16940" y="17163"/>
                      <a:pt x="16996" y="17397"/>
                      <a:pt x="16940" y="17514"/>
                    </a:cubicBezTo>
                    <a:cubicBezTo>
                      <a:pt x="16885" y="17630"/>
                      <a:pt x="16665" y="17864"/>
                      <a:pt x="16885" y="18097"/>
                    </a:cubicBezTo>
                    <a:cubicBezTo>
                      <a:pt x="16885" y="17981"/>
                      <a:pt x="17216" y="16930"/>
                      <a:pt x="16996" y="17163"/>
                    </a:cubicBezTo>
                    <a:close/>
                    <a:moveTo>
                      <a:pt x="9281" y="17397"/>
                    </a:moveTo>
                    <a:cubicBezTo>
                      <a:pt x="9281" y="17514"/>
                      <a:pt x="9281" y="17747"/>
                      <a:pt x="9281" y="17864"/>
                    </a:cubicBezTo>
                    <a:cubicBezTo>
                      <a:pt x="9281" y="17864"/>
                      <a:pt x="9336" y="17864"/>
                      <a:pt x="9391" y="17864"/>
                    </a:cubicBezTo>
                    <a:cubicBezTo>
                      <a:pt x="9447" y="17981"/>
                      <a:pt x="9447" y="18214"/>
                      <a:pt x="9447" y="18448"/>
                    </a:cubicBezTo>
                    <a:cubicBezTo>
                      <a:pt x="9447" y="18448"/>
                      <a:pt x="9557" y="18331"/>
                      <a:pt x="9557" y="18331"/>
                    </a:cubicBezTo>
                    <a:cubicBezTo>
                      <a:pt x="9557" y="18214"/>
                      <a:pt x="9667" y="17981"/>
                      <a:pt x="9667" y="17864"/>
                    </a:cubicBezTo>
                    <a:cubicBezTo>
                      <a:pt x="9667" y="17747"/>
                      <a:pt x="9612" y="17630"/>
                      <a:pt x="9667" y="17630"/>
                    </a:cubicBezTo>
                    <a:cubicBezTo>
                      <a:pt x="9447" y="17630"/>
                      <a:pt x="9447" y="17630"/>
                      <a:pt x="9281" y="17397"/>
                    </a:cubicBezTo>
                    <a:close/>
                    <a:moveTo>
                      <a:pt x="14461" y="17747"/>
                    </a:moveTo>
                    <a:cubicBezTo>
                      <a:pt x="14461" y="17747"/>
                      <a:pt x="14461" y="17981"/>
                      <a:pt x="14461" y="18097"/>
                    </a:cubicBezTo>
                    <a:cubicBezTo>
                      <a:pt x="14902" y="18097"/>
                      <a:pt x="14902" y="18097"/>
                      <a:pt x="14902" y="18097"/>
                    </a:cubicBezTo>
                    <a:cubicBezTo>
                      <a:pt x="14902" y="17981"/>
                      <a:pt x="14902" y="17747"/>
                      <a:pt x="14902" y="17747"/>
                    </a:cubicBezTo>
                    <a:cubicBezTo>
                      <a:pt x="14681" y="17747"/>
                      <a:pt x="14681" y="17747"/>
                      <a:pt x="14461" y="17747"/>
                    </a:cubicBezTo>
                    <a:close/>
                    <a:moveTo>
                      <a:pt x="9998" y="17981"/>
                    </a:moveTo>
                    <a:cubicBezTo>
                      <a:pt x="9998" y="18214"/>
                      <a:pt x="9942" y="18448"/>
                      <a:pt x="9887" y="18681"/>
                    </a:cubicBezTo>
                    <a:cubicBezTo>
                      <a:pt x="10218" y="18681"/>
                      <a:pt x="10108" y="18798"/>
                      <a:pt x="10218" y="18097"/>
                    </a:cubicBezTo>
                    <a:cubicBezTo>
                      <a:pt x="10163" y="18097"/>
                      <a:pt x="10053" y="17981"/>
                      <a:pt x="9998" y="17981"/>
                    </a:cubicBezTo>
                    <a:close/>
                    <a:moveTo>
                      <a:pt x="10659" y="18097"/>
                    </a:moveTo>
                    <a:cubicBezTo>
                      <a:pt x="10659" y="18097"/>
                      <a:pt x="10659" y="18331"/>
                      <a:pt x="10659" y="18448"/>
                    </a:cubicBezTo>
                    <a:cubicBezTo>
                      <a:pt x="10659" y="18448"/>
                      <a:pt x="10769" y="18448"/>
                      <a:pt x="10769" y="18448"/>
                    </a:cubicBezTo>
                    <a:cubicBezTo>
                      <a:pt x="10714" y="18564"/>
                      <a:pt x="10879" y="18798"/>
                      <a:pt x="10604" y="18798"/>
                    </a:cubicBezTo>
                    <a:cubicBezTo>
                      <a:pt x="10493" y="18681"/>
                      <a:pt x="10438" y="18448"/>
                      <a:pt x="10383" y="18448"/>
                    </a:cubicBezTo>
                    <a:cubicBezTo>
                      <a:pt x="10328" y="18448"/>
                      <a:pt x="10383" y="18564"/>
                      <a:pt x="10273" y="18564"/>
                    </a:cubicBezTo>
                    <a:cubicBezTo>
                      <a:pt x="10218" y="18681"/>
                      <a:pt x="10218" y="18915"/>
                      <a:pt x="10218" y="19265"/>
                    </a:cubicBezTo>
                    <a:cubicBezTo>
                      <a:pt x="10273" y="19148"/>
                      <a:pt x="10328" y="19148"/>
                      <a:pt x="10438" y="19148"/>
                    </a:cubicBezTo>
                    <a:cubicBezTo>
                      <a:pt x="10438" y="19148"/>
                      <a:pt x="10493" y="19265"/>
                      <a:pt x="10549" y="19265"/>
                    </a:cubicBezTo>
                    <a:cubicBezTo>
                      <a:pt x="10659" y="19148"/>
                      <a:pt x="10659" y="19148"/>
                      <a:pt x="10659" y="19148"/>
                    </a:cubicBezTo>
                    <a:cubicBezTo>
                      <a:pt x="10824" y="19031"/>
                      <a:pt x="11210" y="19031"/>
                      <a:pt x="11265" y="19031"/>
                    </a:cubicBezTo>
                    <a:cubicBezTo>
                      <a:pt x="11265" y="18798"/>
                      <a:pt x="11265" y="18681"/>
                      <a:pt x="11210" y="18564"/>
                    </a:cubicBezTo>
                    <a:cubicBezTo>
                      <a:pt x="10934" y="18448"/>
                      <a:pt x="10879" y="18331"/>
                      <a:pt x="10659" y="18097"/>
                    </a:cubicBezTo>
                    <a:close/>
                    <a:moveTo>
                      <a:pt x="15508" y="18214"/>
                    </a:moveTo>
                    <a:cubicBezTo>
                      <a:pt x="15508" y="18331"/>
                      <a:pt x="15508" y="18331"/>
                      <a:pt x="15508" y="18331"/>
                    </a:cubicBezTo>
                    <a:cubicBezTo>
                      <a:pt x="15563" y="18331"/>
                      <a:pt x="15563" y="18331"/>
                      <a:pt x="15563" y="18331"/>
                    </a:cubicBezTo>
                    <a:cubicBezTo>
                      <a:pt x="15508" y="18331"/>
                      <a:pt x="15618" y="18214"/>
                      <a:pt x="15508" y="18214"/>
                    </a:cubicBezTo>
                    <a:close/>
                    <a:moveTo>
                      <a:pt x="11816" y="18331"/>
                    </a:moveTo>
                    <a:cubicBezTo>
                      <a:pt x="11761" y="18331"/>
                      <a:pt x="11651" y="18331"/>
                      <a:pt x="11596" y="18448"/>
                    </a:cubicBezTo>
                    <a:cubicBezTo>
                      <a:pt x="11596" y="18448"/>
                      <a:pt x="11651" y="18798"/>
                      <a:pt x="11596" y="18798"/>
                    </a:cubicBezTo>
                    <a:cubicBezTo>
                      <a:pt x="11926" y="18915"/>
                      <a:pt x="12091" y="19031"/>
                      <a:pt x="12367" y="19031"/>
                    </a:cubicBezTo>
                    <a:cubicBezTo>
                      <a:pt x="12367" y="19148"/>
                      <a:pt x="12367" y="19148"/>
                      <a:pt x="12367" y="19148"/>
                    </a:cubicBezTo>
                    <a:cubicBezTo>
                      <a:pt x="12587" y="19148"/>
                      <a:pt x="12808" y="18681"/>
                      <a:pt x="12973" y="18798"/>
                    </a:cubicBezTo>
                    <a:cubicBezTo>
                      <a:pt x="12973" y="18798"/>
                      <a:pt x="13028" y="18915"/>
                      <a:pt x="13083" y="19031"/>
                    </a:cubicBezTo>
                    <a:cubicBezTo>
                      <a:pt x="13138" y="18798"/>
                      <a:pt x="13138" y="18564"/>
                      <a:pt x="13138" y="18564"/>
                    </a:cubicBezTo>
                    <a:cubicBezTo>
                      <a:pt x="13138" y="18564"/>
                      <a:pt x="13028" y="18448"/>
                      <a:pt x="12918" y="18448"/>
                    </a:cubicBezTo>
                    <a:cubicBezTo>
                      <a:pt x="12863" y="18448"/>
                      <a:pt x="12808" y="18564"/>
                      <a:pt x="12698" y="18564"/>
                    </a:cubicBezTo>
                    <a:cubicBezTo>
                      <a:pt x="12698" y="18564"/>
                      <a:pt x="12532" y="18331"/>
                      <a:pt x="12477" y="18331"/>
                    </a:cubicBezTo>
                    <a:cubicBezTo>
                      <a:pt x="12367" y="18331"/>
                      <a:pt x="12367" y="18448"/>
                      <a:pt x="12202" y="18448"/>
                    </a:cubicBezTo>
                    <a:cubicBezTo>
                      <a:pt x="12147" y="18448"/>
                      <a:pt x="11926" y="18214"/>
                      <a:pt x="11816" y="18331"/>
                    </a:cubicBezTo>
                    <a:close/>
                    <a:moveTo>
                      <a:pt x="13800" y="18448"/>
                    </a:moveTo>
                    <a:cubicBezTo>
                      <a:pt x="13800" y="18564"/>
                      <a:pt x="13800" y="18564"/>
                      <a:pt x="13800" y="18564"/>
                    </a:cubicBezTo>
                    <a:cubicBezTo>
                      <a:pt x="13910" y="18564"/>
                      <a:pt x="13965" y="18564"/>
                      <a:pt x="14020" y="18564"/>
                    </a:cubicBezTo>
                    <a:cubicBezTo>
                      <a:pt x="14020" y="18564"/>
                      <a:pt x="14020" y="18448"/>
                      <a:pt x="13910" y="18448"/>
                    </a:cubicBezTo>
                    <a:cubicBezTo>
                      <a:pt x="13965" y="18448"/>
                      <a:pt x="13855" y="18448"/>
                      <a:pt x="13800" y="18448"/>
                    </a:cubicBezTo>
                    <a:close/>
                    <a:moveTo>
                      <a:pt x="13359" y="18564"/>
                    </a:moveTo>
                    <a:cubicBezTo>
                      <a:pt x="13304" y="18564"/>
                      <a:pt x="13414" y="18681"/>
                      <a:pt x="13414" y="18681"/>
                    </a:cubicBezTo>
                    <a:cubicBezTo>
                      <a:pt x="13414" y="18681"/>
                      <a:pt x="13524" y="18448"/>
                      <a:pt x="13359" y="18564"/>
                    </a:cubicBezTo>
                    <a:close/>
                    <a:moveTo>
                      <a:pt x="13634" y="18564"/>
                    </a:moveTo>
                    <a:cubicBezTo>
                      <a:pt x="13579" y="18564"/>
                      <a:pt x="13579" y="18681"/>
                      <a:pt x="13689" y="18798"/>
                    </a:cubicBezTo>
                    <a:cubicBezTo>
                      <a:pt x="13689" y="18798"/>
                      <a:pt x="13745" y="18448"/>
                      <a:pt x="13634" y="18564"/>
                    </a:cubicBezTo>
                    <a:close/>
                    <a:moveTo>
                      <a:pt x="14902" y="18564"/>
                    </a:moveTo>
                    <a:cubicBezTo>
                      <a:pt x="14791" y="18681"/>
                      <a:pt x="14791" y="18681"/>
                      <a:pt x="14791" y="18681"/>
                    </a:cubicBezTo>
                    <a:cubicBezTo>
                      <a:pt x="14736" y="18681"/>
                      <a:pt x="14626" y="18564"/>
                      <a:pt x="14571" y="18681"/>
                    </a:cubicBezTo>
                    <a:cubicBezTo>
                      <a:pt x="14516" y="18681"/>
                      <a:pt x="14516" y="18915"/>
                      <a:pt x="14461" y="18915"/>
                    </a:cubicBezTo>
                    <a:cubicBezTo>
                      <a:pt x="14351" y="18915"/>
                      <a:pt x="14130" y="18798"/>
                      <a:pt x="14020" y="19031"/>
                    </a:cubicBezTo>
                    <a:cubicBezTo>
                      <a:pt x="13965" y="19031"/>
                      <a:pt x="14020" y="19265"/>
                      <a:pt x="13965" y="19382"/>
                    </a:cubicBezTo>
                    <a:cubicBezTo>
                      <a:pt x="13910" y="19498"/>
                      <a:pt x="13800" y="19382"/>
                      <a:pt x="13745" y="19498"/>
                    </a:cubicBezTo>
                    <a:cubicBezTo>
                      <a:pt x="13689" y="19615"/>
                      <a:pt x="13745" y="19732"/>
                      <a:pt x="13689" y="19849"/>
                    </a:cubicBezTo>
                    <a:cubicBezTo>
                      <a:pt x="13689" y="19965"/>
                      <a:pt x="13414" y="20199"/>
                      <a:pt x="13304" y="20316"/>
                    </a:cubicBezTo>
                    <a:cubicBezTo>
                      <a:pt x="13304" y="20432"/>
                      <a:pt x="13359" y="20549"/>
                      <a:pt x="13359" y="20666"/>
                    </a:cubicBezTo>
                    <a:cubicBezTo>
                      <a:pt x="13193" y="20899"/>
                      <a:pt x="13138" y="21016"/>
                      <a:pt x="12918" y="21133"/>
                    </a:cubicBezTo>
                    <a:cubicBezTo>
                      <a:pt x="12918" y="21250"/>
                      <a:pt x="12863" y="21250"/>
                      <a:pt x="12863" y="21366"/>
                    </a:cubicBezTo>
                    <a:cubicBezTo>
                      <a:pt x="12918" y="21366"/>
                      <a:pt x="12918" y="21483"/>
                      <a:pt x="12918" y="21483"/>
                    </a:cubicBezTo>
                    <a:cubicBezTo>
                      <a:pt x="13028" y="21600"/>
                      <a:pt x="13193" y="21483"/>
                      <a:pt x="13249" y="21366"/>
                    </a:cubicBezTo>
                    <a:cubicBezTo>
                      <a:pt x="13304" y="21366"/>
                      <a:pt x="13249" y="21250"/>
                      <a:pt x="13249" y="21133"/>
                    </a:cubicBezTo>
                    <a:cubicBezTo>
                      <a:pt x="13249" y="21133"/>
                      <a:pt x="13469" y="20783"/>
                      <a:pt x="13469" y="20783"/>
                    </a:cubicBezTo>
                    <a:cubicBezTo>
                      <a:pt x="13634" y="20549"/>
                      <a:pt x="13745" y="20783"/>
                      <a:pt x="13910" y="20666"/>
                    </a:cubicBezTo>
                    <a:cubicBezTo>
                      <a:pt x="14020" y="20549"/>
                      <a:pt x="14075" y="20199"/>
                      <a:pt x="14130" y="19965"/>
                    </a:cubicBezTo>
                    <a:cubicBezTo>
                      <a:pt x="14185" y="19965"/>
                      <a:pt x="14240" y="19965"/>
                      <a:pt x="14240" y="19965"/>
                    </a:cubicBezTo>
                    <a:cubicBezTo>
                      <a:pt x="14296" y="19965"/>
                      <a:pt x="14296" y="19849"/>
                      <a:pt x="14296" y="19732"/>
                    </a:cubicBezTo>
                    <a:cubicBezTo>
                      <a:pt x="14351" y="19615"/>
                      <a:pt x="14461" y="19732"/>
                      <a:pt x="14516" y="19615"/>
                    </a:cubicBezTo>
                    <a:cubicBezTo>
                      <a:pt x="14571" y="19498"/>
                      <a:pt x="14571" y="19382"/>
                      <a:pt x="14571" y="19265"/>
                    </a:cubicBezTo>
                    <a:cubicBezTo>
                      <a:pt x="14681" y="19148"/>
                      <a:pt x="14736" y="19265"/>
                      <a:pt x="14847" y="19148"/>
                    </a:cubicBezTo>
                    <a:cubicBezTo>
                      <a:pt x="14847" y="19148"/>
                      <a:pt x="14902" y="18915"/>
                      <a:pt x="14902" y="18915"/>
                    </a:cubicBezTo>
                    <a:cubicBezTo>
                      <a:pt x="15012" y="18798"/>
                      <a:pt x="15177" y="18448"/>
                      <a:pt x="14902" y="18564"/>
                    </a:cubicBezTo>
                    <a:close/>
                    <a:moveTo>
                      <a:pt x="11375" y="19965"/>
                    </a:moveTo>
                    <a:cubicBezTo>
                      <a:pt x="11265" y="20316"/>
                      <a:pt x="11265" y="20316"/>
                      <a:pt x="11265" y="20316"/>
                    </a:cubicBezTo>
                    <a:cubicBezTo>
                      <a:pt x="11596" y="20549"/>
                      <a:pt x="11651" y="20899"/>
                      <a:pt x="12091" y="20899"/>
                    </a:cubicBezTo>
                    <a:cubicBezTo>
                      <a:pt x="12091" y="20783"/>
                      <a:pt x="12147" y="20316"/>
                      <a:pt x="12036" y="20432"/>
                    </a:cubicBezTo>
                    <a:cubicBezTo>
                      <a:pt x="12036" y="20316"/>
                      <a:pt x="12036" y="20316"/>
                      <a:pt x="12036" y="20316"/>
                    </a:cubicBezTo>
                    <a:cubicBezTo>
                      <a:pt x="11816" y="20082"/>
                      <a:pt x="11651" y="20082"/>
                      <a:pt x="11375" y="19965"/>
                    </a:cubicBezTo>
                    <a:close/>
                    <a:moveTo>
                      <a:pt x="3440" y="5838"/>
                    </a:moveTo>
                    <a:cubicBezTo>
                      <a:pt x="3440" y="5838"/>
                      <a:pt x="3440" y="6071"/>
                      <a:pt x="3440" y="6071"/>
                    </a:cubicBezTo>
                    <a:cubicBezTo>
                      <a:pt x="3440" y="6071"/>
                      <a:pt x="3551" y="6188"/>
                      <a:pt x="3606" y="6188"/>
                    </a:cubicBezTo>
                    <a:cubicBezTo>
                      <a:pt x="3606" y="6071"/>
                      <a:pt x="3606" y="5955"/>
                      <a:pt x="3606" y="5955"/>
                    </a:cubicBezTo>
                    <a:lnTo>
                      <a:pt x="3440" y="5838"/>
                    </a:lnTo>
                    <a:close/>
                    <a:moveTo>
                      <a:pt x="4102" y="7939"/>
                    </a:moveTo>
                    <a:cubicBezTo>
                      <a:pt x="4102" y="8173"/>
                      <a:pt x="4102" y="8173"/>
                      <a:pt x="4102" y="8173"/>
                    </a:cubicBezTo>
                    <a:cubicBezTo>
                      <a:pt x="4212" y="8173"/>
                      <a:pt x="4212" y="7939"/>
                      <a:pt x="4102" y="7939"/>
                    </a:cubicBezTo>
                    <a:close/>
                    <a:moveTo>
                      <a:pt x="6967" y="4904"/>
                    </a:moveTo>
                    <a:cubicBezTo>
                      <a:pt x="6967" y="4904"/>
                      <a:pt x="6967" y="4904"/>
                      <a:pt x="6912" y="4904"/>
                    </a:cubicBezTo>
                    <a:cubicBezTo>
                      <a:pt x="6912" y="4787"/>
                      <a:pt x="6857" y="4904"/>
                      <a:pt x="6802" y="4904"/>
                    </a:cubicBezTo>
                    <a:cubicBezTo>
                      <a:pt x="6802" y="4904"/>
                      <a:pt x="6802" y="5137"/>
                      <a:pt x="6802" y="5254"/>
                    </a:cubicBezTo>
                    <a:cubicBezTo>
                      <a:pt x="6747" y="5254"/>
                      <a:pt x="6691" y="5254"/>
                      <a:pt x="6691" y="5371"/>
                    </a:cubicBezTo>
                    <a:cubicBezTo>
                      <a:pt x="6581" y="5488"/>
                      <a:pt x="6636" y="5721"/>
                      <a:pt x="6581" y="5955"/>
                    </a:cubicBezTo>
                    <a:cubicBezTo>
                      <a:pt x="6471" y="6071"/>
                      <a:pt x="6471" y="6071"/>
                      <a:pt x="6471" y="6071"/>
                    </a:cubicBezTo>
                    <a:cubicBezTo>
                      <a:pt x="6471" y="6188"/>
                      <a:pt x="6471" y="7122"/>
                      <a:pt x="6471" y="7239"/>
                    </a:cubicBezTo>
                    <a:cubicBezTo>
                      <a:pt x="6526" y="7239"/>
                      <a:pt x="6636" y="7472"/>
                      <a:pt x="6636" y="7589"/>
                    </a:cubicBezTo>
                    <a:cubicBezTo>
                      <a:pt x="6636" y="7706"/>
                      <a:pt x="6581" y="7939"/>
                      <a:pt x="6581" y="8056"/>
                    </a:cubicBezTo>
                    <a:cubicBezTo>
                      <a:pt x="6581" y="8056"/>
                      <a:pt x="6691" y="8290"/>
                      <a:pt x="6691" y="8290"/>
                    </a:cubicBezTo>
                    <a:cubicBezTo>
                      <a:pt x="6747" y="8406"/>
                      <a:pt x="6691" y="8523"/>
                      <a:pt x="6691" y="8640"/>
                    </a:cubicBezTo>
                    <a:cubicBezTo>
                      <a:pt x="6691" y="8640"/>
                      <a:pt x="6747" y="8640"/>
                      <a:pt x="6802" y="8757"/>
                    </a:cubicBezTo>
                    <a:cubicBezTo>
                      <a:pt x="6747" y="8990"/>
                      <a:pt x="6747" y="8990"/>
                      <a:pt x="6691" y="9224"/>
                    </a:cubicBezTo>
                    <a:cubicBezTo>
                      <a:pt x="6747" y="9107"/>
                      <a:pt x="6802" y="9224"/>
                      <a:pt x="6802" y="9224"/>
                    </a:cubicBezTo>
                    <a:cubicBezTo>
                      <a:pt x="6857" y="9224"/>
                      <a:pt x="6912" y="8990"/>
                      <a:pt x="6912" y="8990"/>
                    </a:cubicBezTo>
                    <a:cubicBezTo>
                      <a:pt x="7022" y="8990"/>
                      <a:pt x="6967" y="9107"/>
                      <a:pt x="7022" y="8990"/>
                    </a:cubicBezTo>
                    <a:cubicBezTo>
                      <a:pt x="7077" y="9457"/>
                      <a:pt x="7077" y="9808"/>
                      <a:pt x="7132" y="10275"/>
                    </a:cubicBezTo>
                    <a:cubicBezTo>
                      <a:pt x="7187" y="10391"/>
                      <a:pt x="7242" y="10508"/>
                      <a:pt x="7242" y="10625"/>
                    </a:cubicBezTo>
                    <a:cubicBezTo>
                      <a:pt x="7298" y="10858"/>
                      <a:pt x="7298" y="10975"/>
                      <a:pt x="7298" y="11209"/>
                    </a:cubicBezTo>
                    <a:cubicBezTo>
                      <a:pt x="7408" y="11325"/>
                      <a:pt x="7573" y="11442"/>
                      <a:pt x="7683" y="11325"/>
                    </a:cubicBezTo>
                    <a:cubicBezTo>
                      <a:pt x="7738" y="11325"/>
                      <a:pt x="7683" y="11092"/>
                      <a:pt x="7849" y="11092"/>
                    </a:cubicBezTo>
                    <a:cubicBezTo>
                      <a:pt x="7849" y="11209"/>
                      <a:pt x="7849" y="11209"/>
                      <a:pt x="7849" y="11209"/>
                    </a:cubicBezTo>
                    <a:cubicBezTo>
                      <a:pt x="7904" y="11325"/>
                      <a:pt x="7904" y="11209"/>
                      <a:pt x="8014" y="11325"/>
                    </a:cubicBezTo>
                    <a:cubicBezTo>
                      <a:pt x="8014" y="11325"/>
                      <a:pt x="8014" y="11676"/>
                      <a:pt x="8014" y="11676"/>
                    </a:cubicBezTo>
                    <a:cubicBezTo>
                      <a:pt x="8069" y="11792"/>
                      <a:pt x="8124" y="11559"/>
                      <a:pt x="8124" y="11792"/>
                    </a:cubicBezTo>
                    <a:cubicBezTo>
                      <a:pt x="8345" y="11792"/>
                      <a:pt x="8345" y="11676"/>
                      <a:pt x="8565" y="11676"/>
                    </a:cubicBezTo>
                    <a:cubicBezTo>
                      <a:pt x="8565" y="11442"/>
                      <a:pt x="8565" y="11442"/>
                      <a:pt x="8565" y="11442"/>
                    </a:cubicBezTo>
                    <a:cubicBezTo>
                      <a:pt x="8620" y="11442"/>
                      <a:pt x="8675" y="11442"/>
                      <a:pt x="8675" y="11442"/>
                    </a:cubicBezTo>
                    <a:cubicBezTo>
                      <a:pt x="8785" y="11559"/>
                      <a:pt x="8840" y="11909"/>
                      <a:pt x="9006" y="11676"/>
                    </a:cubicBezTo>
                    <a:cubicBezTo>
                      <a:pt x="9006" y="11676"/>
                      <a:pt x="9006" y="11559"/>
                      <a:pt x="9061" y="11559"/>
                    </a:cubicBezTo>
                    <a:cubicBezTo>
                      <a:pt x="9116" y="11676"/>
                      <a:pt x="9116" y="11676"/>
                      <a:pt x="9116" y="11676"/>
                    </a:cubicBezTo>
                    <a:cubicBezTo>
                      <a:pt x="9336" y="11792"/>
                      <a:pt x="9226" y="11792"/>
                      <a:pt x="9336" y="11909"/>
                    </a:cubicBezTo>
                    <a:cubicBezTo>
                      <a:pt x="9336" y="12026"/>
                      <a:pt x="9336" y="12026"/>
                      <a:pt x="9336" y="12026"/>
                    </a:cubicBezTo>
                    <a:cubicBezTo>
                      <a:pt x="9391" y="12026"/>
                      <a:pt x="9391" y="12143"/>
                      <a:pt x="9447" y="12026"/>
                    </a:cubicBezTo>
                    <a:cubicBezTo>
                      <a:pt x="9447" y="12026"/>
                      <a:pt x="9557" y="11909"/>
                      <a:pt x="9557" y="11792"/>
                    </a:cubicBezTo>
                    <a:cubicBezTo>
                      <a:pt x="9722" y="11676"/>
                      <a:pt x="9832" y="11676"/>
                      <a:pt x="9998" y="11559"/>
                    </a:cubicBezTo>
                    <a:cubicBezTo>
                      <a:pt x="10053" y="10975"/>
                      <a:pt x="10218" y="10508"/>
                      <a:pt x="10438" y="10275"/>
                    </a:cubicBezTo>
                    <a:cubicBezTo>
                      <a:pt x="10383" y="10041"/>
                      <a:pt x="10328" y="9924"/>
                      <a:pt x="10273" y="9691"/>
                    </a:cubicBezTo>
                    <a:cubicBezTo>
                      <a:pt x="10383" y="9457"/>
                      <a:pt x="10493" y="9224"/>
                      <a:pt x="10604" y="8874"/>
                    </a:cubicBezTo>
                    <a:cubicBezTo>
                      <a:pt x="10604" y="8757"/>
                      <a:pt x="10604" y="8640"/>
                      <a:pt x="10604" y="8523"/>
                    </a:cubicBezTo>
                    <a:cubicBezTo>
                      <a:pt x="10604" y="8523"/>
                      <a:pt x="10438" y="8406"/>
                      <a:pt x="10493" y="8290"/>
                    </a:cubicBezTo>
                    <a:cubicBezTo>
                      <a:pt x="10549" y="8290"/>
                      <a:pt x="10549" y="8406"/>
                      <a:pt x="10604" y="8290"/>
                    </a:cubicBezTo>
                    <a:cubicBezTo>
                      <a:pt x="10714" y="7939"/>
                      <a:pt x="10659" y="7239"/>
                      <a:pt x="10659" y="6772"/>
                    </a:cubicBezTo>
                    <a:cubicBezTo>
                      <a:pt x="10824" y="6538"/>
                      <a:pt x="10934" y="6422"/>
                      <a:pt x="11210" y="6305"/>
                    </a:cubicBezTo>
                    <a:cubicBezTo>
                      <a:pt x="11155" y="6305"/>
                      <a:pt x="11210" y="6071"/>
                      <a:pt x="11155" y="6071"/>
                    </a:cubicBezTo>
                    <a:cubicBezTo>
                      <a:pt x="10989" y="5838"/>
                      <a:pt x="10769" y="5721"/>
                      <a:pt x="10714" y="5371"/>
                    </a:cubicBezTo>
                    <a:cubicBezTo>
                      <a:pt x="10659" y="5137"/>
                      <a:pt x="10769" y="4904"/>
                      <a:pt x="10769" y="4787"/>
                    </a:cubicBezTo>
                    <a:cubicBezTo>
                      <a:pt x="10824" y="4320"/>
                      <a:pt x="10659" y="3853"/>
                      <a:pt x="10549" y="3503"/>
                    </a:cubicBezTo>
                    <a:cubicBezTo>
                      <a:pt x="10549" y="3503"/>
                      <a:pt x="10493" y="3269"/>
                      <a:pt x="10549" y="3269"/>
                    </a:cubicBezTo>
                    <a:cubicBezTo>
                      <a:pt x="10549" y="3152"/>
                      <a:pt x="10604" y="3152"/>
                      <a:pt x="10604" y="3036"/>
                    </a:cubicBezTo>
                    <a:cubicBezTo>
                      <a:pt x="10659" y="3152"/>
                      <a:pt x="10604" y="3036"/>
                      <a:pt x="10659" y="3036"/>
                    </a:cubicBezTo>
                    <a:cubicBezTo>
                      <a:pt x="10714" y="3036"/>
                      <a:pt x="10659" y="2802"/>
                      <a:pt x="10659" y="2802"/>
                    </a:cubicBezTo>
                    <a:cubicBezTo>
                      <a:pt x="10659" y="2685"/>
                      <a:pt x="10549" y="2685"/>
                      <a:pt x="10549" y="2685"/>
                    </a:cubicBezTo>
                    <a:cubicBezTo>
                      <a:pt x="10493" y="2685"/>
                      <a:pt x="10493" y="2569"/>
                      <a:pt x="10493" y="2569"/>
                    </a:cubicBezTo>
                    <a:cubicBezTo>
                      <a:pt x="10218" y="2569"/>
                      <a:pt x="10218" y="2569"/>
                      <a:pt x="10218" y="2569"/>
                    </a:cubicBezTo>
                    <a:cubicBezTo>
                      <a:pt x="9887" y="2452"/>
                      <a:pt x="9887" y="2452"/>
                      <a:pt x="9887" y="2452"/>
                    </a:cubicBezTo>
                    <a:cubicBezTo>
                      <a:pt x="9777" y="2802"/>
                      <a:pt x="9777" y="2802"/>
                      <a:pt x="9777" y="2802"/>
                    </a:cubicBezTo>
                    <a:cubicBezTo>
                      <a:pt x="9722" y="3503"/>
                      <a:pt x="9722" y="3503"/>
                      <a:pt x="9722" y="3503"/>
                    </a:cubicBezTo>
                    <a:cubicBezTo>
                      <a:pt x="9612" y="3853"/>
                      <a:pt x="9612" y="3853"/>
                      <a:pt x="9612" y="3853"/>
                    </a:cubicBezTo>
                    <a:cubicBezTo>
                      <a:pt x="9502" y="4086"/>
                      <a:pt x="9502" y="4086"/>
                      <a:pt x="9502" y="4086"/>
                    </a:cubicBezTo>
                    <a:cubicBezTo>
                      <a:pt x="9391" y="4437"/>
                      <a:pt x="9391" y="4437"/>
                      <a:pt x="9391" y="4437"/>
                    </a:cubicBezTo>
                    <a:cubicBezTo>
                      <a:pt x="9281" y="4554"/>
                      <a:pt x="9281" y="4554"/>
                      <a:pt x="9281" y="4554"/>
                    </a:cubicBezTo>
                    <a:cubicBezTo>
                      <a:pt x="9226" y="4904"/>
                      <a:pt x="9226" y="4904"/>
                      <a:pt x="9226" y="4904"/>
                    </a:cubicBezTo>
                    <a:cubicBezTo>
                      <a:pt x="9116" y="5488"/>
                      <a:pt x="9116" y="5488"/>
                      <a:pt x="9116" y="5488"/>
                    </a:cubicBezTo>
                    <a:cubicBezTo>
                      <a:pt x="9061" y="5721"/>
                      <a:pt x="9061" y="5721"/>
                      <a:pt x="9061" y="5721"/>
                    </a:cubicBezTo>
                    <a:cubicBezTo>
                      <a:pt x="8840" y="5955"/>
                      <a:pt x="8840" y="5955"/>
                      <a:pt x="8840" y="5955"/>
                    </a:cubicBezTo>
                    <a:cubicBezTo>
                      <a:pt x="8565" y="5955"/>
                      <a:pt x="8565" y="5955"/>
                      <a:pt x="8565" y="5955"/>
                    </a:cubicBezTo>
                    <a:cubicBezTo>
                      <a:pt x="8455" y="5838"/>
                      <a:pt x="8455" y="5838"/>
                      <a:pt x="8455" y="5838"/>
                    </a:cubicBezTo>
                    <a:cubicBezTo>
                      <a:pt x="8179" y="5955"/>
                      <a:pt x="8179" y="5955"/>
                      <a:pt x="8179" y="5955"/>
                    </a:cubicBezTo>
                    <a:cubicBezTo>
                      <a:pt x="8069" y="6188"/>
                      <a:pt x="8069" y="6188"/>
                      <a:pt x="8069" y="6188"/>
                    </a:cubicBezTo>
                    <a:cubicBezTo>
                      <a:pt x="7849" y="6305"/>
                      <a:pt x="7849" y="6305"/>
                      <a:pt x="7849" y="6305"/>
                    </a:cubicBezTo>
                    <a:cubicBezTo>
                      <a:pt x="7573" y="6422"/>
                      <a:pt x="7573" y="6422"/>
                      <a:pt x="7573" y="6422"/>
                    </a:cubicBezTo>
                    <a:cubicBezTo>
                      <a:pt x="7353" y="6305"/>
                      <a:pt x="7353" y="6305"/>
                      <a:pt x="7353" y="6305"/>
                    </a:cubicBezTo>
                    <a:cubicBezTo>
                      <a:pt x="7187" y="6071"/>
                      <a:pt x="7187" y="6071"/>
                      <a:pt x="7187" y="6071"/>
                    </a:cubicBezTo>
                    <a:cubicBezTo>
                      <a:pt x="7022" y="5955"/>
                      <a:pt x="7022" y="5955"/>
                      <a:pt x="7022" y="5955"/>
                    </a:cubicBezTo>
                    <a:cubicBezTo>
                      <a:pt x="6967" y="5488"/>
                      <a:pt x="6967" y="5488"/>
                      <a:pt x="6967" y="5488"/>
                    </a:cubicBezTo>
                    <a:lnTo>
                      <a:pt x="6967" y="4904"/>
                    </a:lnTo>
                    <a:close/>
                    <a:moveTo>
                      <a:pt x="17271" y="8757"/>
                    </a:moveTo>
                    <a:cubicBezTo>
                      <a:pt x="17271" y="8874"/>
                      <a:pt x="16996" y="8874"/>
                      <a:pt x="16996" y="8874"/>
                    </a:cubicBezTo>
                    <a:cubicBezTo>
                      <a:pt x="16996" y="8757"/>
                      <a:pt x="16996" y="9457"/>
                      <a:pt x="16996" y="9457"/>
                    </a:cubicBezTo>
                    <a:cubicBezTo>
                      <a:pt x="16885" y="9457"/>
                      <a:pt x="16940" y="9691"/>
                      <a:pt x="16996" y="9691"/>
                    </a:cubicBezTo>
                    <a:cubicBezTo>
                      <a:pt x="17051" y="9808"/>
                      <a:pt x="17216" y="9691"/>
                      <a:pt x="17271" y="9691"/>
                    </a:cubicBezTo>
                    <a:cubicBezTo>
                      <a:pt x="17326" y="9808"/>
                      <a:pt x="17381" y="9808"/>
                      <a:pt x="17381" y="9924"/>
                    </a:cubicBezTo>
                    <a:cubicBezTo>
                      <a:pt x="17381" y="9924"/>
                      <a:pt x="17436" y="10275"/>
                      <a:pt x="17436" y="10275"/>
                    </a:cubicBezTo>
                    <a:cubicBezTo>
                      <a:pt x="17436" y="10275"/>
                      <a:pt x="17271" y="10275"/>
                      <a:pt x="17381" y="10391"/>
                    </a:cubicBezTo>
                    <a:cubicBezTo>
                      <a:pt x="17491" y="10508"/>
                      <a:pt x="17767" y="10275"/>
                      <a:pt x="17932" y="10391"/>
                    </a:cubicBezTo>
                    <a:cubicBezTo>
                      <a:pt x="17987" y="10391"/>
                      <a:pt x="18153" y="10508"/>
                      <a:pt x="18263" y="10508"/>
                    </a:cubicBezTo>
                    <a:cubicBezTo>
                      <a:pt x="18263" y="10625"/>
                      <a:pt x="18263" y="10625"/>
                      <a:pt x="18263" y="10625"/>
                    </a:cubicBezTo>
                    <a:cubicBezTo>
                      <a:pt x="18098" y="10742"/>
                      <a:pt x="17987" y="10742"/>
                      <a:pt x="17877" y="10742"/>
                    </a:cubicBezTo>
                    <a:cubicBezTo>
                      <a:pt x="17822" y="10858"/>
                      <a:pt x="17822" y="10858"/>
                      <a:pt x="17822" y="10858"/>
                    </a:cubicBezTo>
                    <a:cubicBezTo>
                      <a:pt x="17657" y="10975"/>
                      <a:pt x="17381" y="10975"/>
                      <a:pt x="17271" y="10975"/>
                    </a:cubicBezTo>
                    <a:cubicBezTo>
                      <a:pt x="17326" y="11209"/>
                      <a:pt x="17326" y="11209"/>
                      <a:pt x="17326" y="11209"/>
                    </a:cubicBezTo>
                    <a:cubicBezTo>
                      <a:pt x="17436" y="11209"/>
                      <a:pt x="17491" y="11209"/>
                      <a:pt x="17547" y="11092"/>
                    </a:cubicBezTo>
                    <a:cubicBezTo>
                      <a:pt x="17657" y="11792"/>
                      <a:pt x="17547" y="11559"/>
                      <a:pt x="17767" y="11792"/>
                    </a:cubicBezTo>
                    <a:cubicBezTo>
                      <a:pt x="17767" y="11909"/>
                      <a:pt x="17712" y="11909"/>
                      <a:pt x="17712" y="12143"/>
                    </a:cubicBezTo>
                    <a:cubicBezTo>
                      <a:pt x="17712" y="12143"/>
                      <a:pt x="17822" y="12376"/>
                      <a:pt x="17822" y="12376"/>
                    </a:cubicBezTo>
                    <a:cubicBezTo>
                      <a:pt x="17822" y="12376"/>
                      <a:pt x="17932" y="12376"/>
                      <a:pt x="17932" y="12376"/>
                    </a:cubicBezTo>
                    <a:cubicBezTo>
                      <a:pt x="17932" y="12259"/>
                      <a:pt x="17987" y="11909"/>
                      <a:pt x="18042" y="11792"/>
                    </a:cubicBezTo>
                    <a:cubicBezTo>
                      <a:pt x="18042" y="11792"/>
                      <a:pt x="18098" y="11676"/>
                      <a:pt x="18098" y="11676"/>
                    </a:cubicBezTo>
                    <a:cubicBezTo>
                      <a:pt x="18098" y="11676"/>
                      <a:pt x="18098" y="11909"/>
                      <a:pt x="18098" y="11909"/>
                    </a:cubicBezTo>
                    <a:cubicBezTo>
                      <a:pt x="18318" y="12143"/>
                      <a:pt x="18318" y="12143"/>
                      <a:pt x="18318" y="12143"/>
                    </a:cubicBezTo>
                    <a:cubicBezTo>
                      <a:pt x="18318" y="12259"/>
                      <a:pt x="18318" y="12259"/>
                      <a:pt x="18318" y="12259"/>
                    </a:cubicBezTo>
                    <a:cubicBezTo>
                      <a:pt x="18538" y="12376"/>
                      <a:pt x="18593" y="12259"/>
                      <a:pt x="18593" y="12259"/>
                    </a:cubicBezTo>
                    <a:cubicBezTo>
                      <a:pt x="18593" y="12259"/>
                      <a:pt x="18483" y="12960"/>
                      <a:pt x="18704" y="13077"/>
                    </a:cubicBezTo>
                    <a:cubicBezTo>
                      <a:pt x="18814" y="13077"/>
                      <a:pt x="18814" y="12960"/>
                      <a:pt x="18924" y="12960"/>
                    </a:cubicBezTo>
                    <a:cubicBezTo>
                      <a:pt x="19034" y="13194"/>
                      <a:pt x="19034" y="13194"/>
                      <a:pt x="19034" y="13194"/>
                    </a:cubicBezTo>
                    <a:cubicBezTo>
                      <a:pt x="19145" y="13194"/>
                      <a:pt x="19145" y="12960"/>
                      <a:pt x="19255" y="13077"/>
                    </a:cubicBezTo>
                    <a:cubicBezTo>
                      <a:pt x="19255" y="13194"/>
                      <a:pt x="19255" y="13194"/>
                      <a:pt x="19255" y="13194"/>
                    </a:cubicBezTo>
                    <a:cubicBezTo>
                      <a:pt x="19475" y="13427"/>
                      <a:pt x="19530" y="13544"/>
                      <a:pt x="19640" y="14011"/>
                    </a:cubicBezTo>
                    <a:cubicBezTo>
                      <a:pt x="19971" y="13894"/>
                      <a:pt x="19806" y="14011"/>
                      <a:pt x="20026" y="14128"/>
                    </a:cubicBezTo>
                    <a:cubicBezTo>
                      <a:pt x="20136" y="14244"/>
                      <a:pt x="20191" y="14128"/>
                      <a:pt x="20247" y="14244"/>
                    </a:cubicBezTo>
                    <a:cubicBezTo>
                      <a:pt x="20357" y="14828"/>
                      <a:pt x="20357" y="14828"/>
                      <a:pt x="20357" y="14828"/>
                    </a:cubicBezTo>
                    <a:cubicBezTo>
                      <a:pt x="20357" y="15529"/>
                      <a:pt x="20357" y="15529"/>
                      <a:pt x="20357" y="15529"/>
                    </a:cubicBezTo>
                    <a:cubicBezTo>
                      <a:pt x="20357" y="15645"/>
                      <a:pt x="20302" y="15645"/>
                      <a:pt x="20357" y="15762"/>
                    </a:cubicBezTo>
                    <a:cubicBezTo>
                      <a:pt x="20357" y="15879"/>
                      <a:pt x="20412" y="15879"/>
                      <a:pt x="20467" y="15996"/>
                    </a:cubicBezTo>
                    <a:cubicBezTo>
                      <a:pt x="20467" y="16112"/>
                      <a:pt x="20467" y="16229"/>
                      <a:pt x="20467" y="16463"/>
                    </a:cubicBezTo>
                    <a:cubicBezTo>
                      <a:pt x="20467" y="16463"/>
                      <a:pt x="20577" y="16696"/>
                      <a:pt x="20577" y="16696"/>
                    </a:cubicBezTo>
                    <a:cubicBezTo>
                      <a:pt x="20632" y="17163"/>
                      <a:pt x="20577" y="17163"/>
                      <a:pt x="20632" y="17630"/>
                    </a:cubicBezTo>
                    <a:cubicBezTo>
                      <a:pt x="20577" y="17630"/>
                      <a:pt x="20522" y="17397"/>
                      <a:pt x="20467" y="17397"/>
                    </a:cubicBezTo>
                    <a:cubicBezTo>
                      <a:pt x="20412" y="17397"/>
                      <a:pt x="20357" y="17280"/>
                      <a:pt x="20247" y="17397"/>
                    </a:cubicBezTo>
                    <a:cubicBezTo>
                      <a:pt x="20247" y="17397"/>
                      <a:pt x="20026" y="18097"/>
                      <a:pt x="20026" y="18214"/>
                    </a:cubicBezTo>
                    <a:cubicBezTo>
                      <a:pt x="20191" y="18097"/>
                      <a:pt x="20357" y="18097"/>
                      <a:pt x="20522" y="18097"/>
                    </a:cubicBezTo>
                    <a:cubicBezTo>
                      <a:pt x="20522" y="17981"/>
                      <a:pt x="20577" y="17747"/>
                      <a:pt x="20577" y="17747"/>
                    </a:cubicBezTo>
                    <a:cubicBezTo>
                      <a:pt x="20632" y="17747"/>
                      <a:pt x="20632" y="17864"/>
                      <a:pt x="20632" y="17864"/>
                    </a:cubicBezTo>
                    <a:cubicBezTo>
                      <a:pt x="20798" y="17981"/>
                      <a:pt x="20908" y="17747"/>
                      <a:pt x="21018" y="17864"/>
                    </a:cubicBezTo>
                    <a:cubicBezTo>
                      <a:pt x="21128" y="17864"/>
                      <a:pt x="21293" y="18331"/>
                      <a:pt x="21293" y="18564"/>
                    </a:cubicBezTo>
                    <a:cubicBezTo>
                      <a:pt x="21293" y="18564"/>
                      <a:pt x="21293" y="18798"/>
                      <a:pt x="21293" y="18798"/>
                    </a:cubicBezTo>
                    <a:cubicBezTo>
                      <a:pt x="21349" y="18798"/>
                      <a:pt x="21349" y="18798"/>
                      <a:pt x="21349" y="18798"/>
                    </a:cubicBezTo>
                    <a:cubicBezTo>
                      <a:pt x="21404" y="18798"/>
                      <a:pt x="21404" y="19031"/>
                      <a:pt x="21459" y="19031"/>
                    </a:cubicBezTo>
                    <a:cubicBezTo>
                      <a:pt x="21459" y="19148"/>
                      <a:pt x="21514" y="19148"/>
                      <a:pt x="21569" y="19148"/>
                    </a:cubicBezTo>
                    <a:cubicBezTo>
                      <a:pt x="21569" y="16463"/>
                      <a:pt x="21569" y="16463"/>
                      <a:pt x="21569" y="16463"/>
                    </a:cubicBezTo>
                    <a:cubicBezTo>
                      <a:pt x="21459" y="15996"/>
                      <a:pt x="21459" y="15996"/>
                      <a:pt x="21459" y="15996"/>
                    </a:cubicBezTo>
                    <a:cubicBezTo>
                      <a:pt x="21569" y="15645"/>
                      <a:pt x="21569" y="15645"/>
                      <a:pt x="21569" y="15645"/>
                    </a:cubicBezTo>
                    <a:cubicBezTo>
                      <a:pt x="21514" y="11092"/>
                      <a:pt x="21514" y="11092"/>
                      <a:pt x="21514" y="11092"/>
                    </a:cubicBezTo>
                    <a:cubicBezTo>
                      <a:pt x="21514" y="11092"/>
                      <a:pt x="21514" y="11092"/>
                      <a:pt x="21459" y="11092"/>
                    </a:cubicBezTo>
                    <a:cubicBezTo>
                      <a:pt x="21459" y="11092"/>
                      <a:pt x="21404" y="10742"/>
                      <a:pt x="21349" y="10625"/>
                    </a:cubicBezTo>
                    <a:cubicBezTo>
                      <a:pt x="21238" y="10625"/>
                      <a:pt x="21183" y="10742"/>
                      <a:pt x="21128" y="10742"/>
                    </a:cubicBezTo>
                    <a:cubicBezTo>
                      <a:pt x="20963" y="10742"/>
                      <a:pt x="20687" y="10508"/>
                      <a:pt x="20577" y="10391"/>
                    </a:cubicBezTo>
                    <a:cubicBezTo>
                      <a:pt x="20467" y="10275"/>
                      <a:pt x="20136" y="9691"/>
                      <a:pt x="19971" y="9691"/>
                    </a:cubicBezTo>
                    <a:cubicBezTo>
                      <a:pt x="19971" y="9924"/>
                      <a:pt x="19971" y="9924"/>
                      <a:pt x="19971" y="9924"/>
                    </a:cubicBezTo>
                    <a:cubicBezTo>
                      <a:pt x="19916" y="9924"/>
                      <a:pt x="19861" y="9924"/>
                      <a:pt x="19806" y="9924"/>
                    </a:cubicBezTo>
                    <a:cubicBezTo>
                      <a:pt x="19751" y="10041"/>
                      <a:pt x="19696" y="10391"/>
                      <a:pt x="19640" y="10391"/>
                    </a:cubicBezTo>
                    <a:cubicBezTo>
                      <a:pt x="19585" y="10508"/>
                      <a:pt x="19420" y="10508"/>
                      <a:pt x="19365" y="10625"/>
                    </a:cubicBezTo>
                    <a:cubicBezTo>
                      <a:pt x="19310" y="10858"/>
                      <a:pt x="19255" y="11325"/>
                      <a:pt x="19145" y="11559"/>
                    </a:cubicBezTo>
                    <a:cubicBezTo>
                      <a:pt x="19089" y="11676"/>
                      <a:pt x="18979" y="11676"/>
                      <a:pt x="18869" y="11792"/>
                    </a:cubicBezTo>
                    <a:cubicBezTo>
                      <a:pt x="18869" y="11676"/>
                      <a:pt x="18869" y="11792"/>
                      <a:pt x="18814" y="11792"/>
                    </a:cubicBezTo>
                    <a:cubicBezTo>
                      <a:pt x="18759" y="11559"/>
                      <a:pt x="18759" y="11442"/>
                      <a:pt x="18759" y="11325"/>
                    </a:cubicBezTo>
                    <a:cubicBezTo>
                      <a:pt x="18649" y="11442"/>
                      <a:pt x="18649" y="11442"/>
                      <a:pt x="18649" y="11442"/>
                    </a:cubicBezTo>
                    <a:cubicBezTo>
                      <a:pt x="18649" y="11325"/>
                      <a:pt x="18649" y="11092"/>
                      <a:pt x="18649" y="10858"/>
                    </a:cubicBezTo>
                    <a:cubicBezTo>
                      <a:pt x="18538" y="10858"/>
                      <a:pt x="18538" y="10858"/>
                      <a:pt x="18538" y="10858"/>
                    </a:cubicBezTo>
                    <a:cubicBezTo>
                      <a:pt x="18483" y="10975"/>
                      <a:pt x="18538" y="10975"/>
                      <a:pt x="18483" y="11092"/>
                    </a:cubicBezTo>
                    <a:cubicBezTo>
                      <a:pt x="18428" y="10508"/>
                      <a:pt x="18318" y="10158"/>
                      <a:pt x="18373" y="9574"/>
                    </a:cubicBezTo>
                    <a:cubicBezTo>
                      <a:pt x="18428" y="9457"/>
                      <a:pt x="18483" y="9457"/>
                      <a:pt x="18483" y="9224"/>
                    </a:cubicBezTo>
                    <a:cubicBezTo>
                      <a:pt x="18483" y="9107"/>
                      <a:pt x="18373" y="8640"/>
                      <a:pt x="18263" y="8523"/>
                    </a:cubicBezTo>
                    <a:cubicBezTo>
                      <a:pt x="18208" y="8523"/>
                      <a:pt x="18208" y="8523"/>
                      <a:pt x="18208" y="8523"/>
                    </a:cubicBezTo>
                    <a:cubicBezTo>
                      <a:pt x="18263" y="8640"/>
                      <a:pt x="18153" y="8640"/>
                      <a:pt x="18098" y="8640"/>
                    </a:cubicBezTo>
                    <a:cubicBezTo>
                      <a:pt x="18098" y="8640"/>
                      <a:pt x="18098" y="8406"/>
                      <a:pt x="17987" y="8523"/>
                    </a:cubicBezTo>
                    <a:cubicBezTo>
                      <a:pt x="17987" y="8523"/>
                      <a:pt x="18042" y="8640"/>
                      <a:pt x="17932" y="8640"/>
                    </a:cubicBezTo>
                    <a:cubicBezTo>
                      <a:pt x="17822" y="8640"/>
                      <a:pt x="17657" y="8290"/>
                      <a:pt x="17547" y="8290"/>
                    </a:cubicBezTo>
                    <a:cubicBezTo>
                      <a:pt x="17326" y="8406"/>
                      <a:pt x="17326" y="8757"/>
                      <a:pt x="17271" y="8757"/>
                    </a:cubicBezTo>
                    <a:close/>
                    <a:moveTo>
                      <a:pt x="6030" y="2218"/>
                    </a:moveTo>
                    <a:cubicBezTo>
                      <a:pt x="6085" y="2218"/>
                      <a:pt x="6030" y="2569"/>
                      <a:pt x="6030" y="2685"/>
                    </a:cubicBezTo>
                    <a:cubicBezTo>
                      <a:pt x="6030" y="2685"/>
                      <a:pt x="6196" y="2569"/>
                      <a:pt x="6196" y="2569"/>
                    </a:cubicBezTo>
                    <a:cubicBezTo>
                      <a:pt x="6196" y="2569"/>
                      <a:pt x="6196" y="2102"/>
                      <a:pt x="6140" y="2335"/>
                    </a:cubicBezTo>
                    <a:lnTo>
                      <a:pt x="6030" y="2218"/>
                    </a:lnTo>
                    <a:close/>
                  </a:path>
                </a:pathLst>
              </a:custGeom>
              <a:solidFill>
                <a:srgbClr val="EBF1DE"/>
              </a:solidFill>
              <a:ln w="3175" cap="flat">
                <a:solidFill>
                  <a:srgbClr val="9EAD6E"/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>
                  <a:defRPr sz="1300"/>
                </a:pPr>
                <a:endParaRPr/>
              </a:p>
            </p:txBody>
          </p:sp>
        </p:grpSp>
        <p:sp>
          <p:nvSpPr>
            <p:cNvPr id="252" name="Freeform 206"/>
            <p:cNvSpPr/>
            <p:nvPr/>
          </p:nvSpPr>
          <p:spPr>
            <a:xfrm>
              <a:off x="6181881" y="2694919"/>
              <a:ext cx="1009768" cy="4758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69" h="21532" extrusionOk="0">
                  <a:moveTo>
                    <a:pt x="575" y="467"/>
                  </a:moveTo>
                  <a:cubicBezTo>
                    <a:pt x="520" y="467"/>
                    <a:pt x="465" y="234"/>
                    <a:pt x="410" y="117"/>
                  </a:cubicBezTo>
                  <a:cubicBezTo>
                    <a:pt x="300" y="0"/>
                    <a:pt x="189" y="0"/>
                    <a:pt x="24" y="0"/>
                  </a:cubicBezTo>
                  <a:cubicBezTo>
                    <a:pt x="24" y="234"/>
                    <a:pt x="-31" y="584"/>
                    <a:pt x="24" y="817"/>
                  </a:cubicBezTo>
                  <a:cubicBezTo>
                    <a:pt x="79" y="934"/>
                    <a:pt x="79" y="934"/>
                    <a:pt x="79" y="934"/>
                  </a:cubicBezTo>
                  <a:cubicBezTo>
                    <a:pt x="189" y="1284"/>
                    <a:pt x="189" y="1751"/>
                    <a:pt x="355" y="1985"/>
                  </a:cubicBezTo>
                  <a:cubicBezTo>
                    <a:pt x="410" y="1985"/>
                    <a:pt x="465" y="1985"/>
                    <a:pt x="465" y="2102"/>
                  </a:cubicBezTo>
                  <a:cubicBezTo>
                    <a:pt x="575" y="2218"/>
                    <a:pt x="575" y="2452"/>
                    <a:pt x="630" y="2569"/>
                  </a:cubicBezTo>
                  <a:cubicBezTo>
                    <a:pt x="685" y="2685"/>
                    <a:pt x="796" y="2685"/>
                    <a:pt x="851" y="2802"/>
                  </a:cubicBezTo>
                  <a:cubicBezTo>
                    <a:pt x="906" y="2919"/>
                    <a:pt x="851" y="3036"/>
                    <a:pt x="906" y="3152"/>
                  </a:cubicBezTo>
                  <a:cubicBezTo>
                    <a:pt x="961" y="3269"/>
                    <a:pt x="1071" y="3386"/>
                    <a:pt x="1126" y="3503"/>
                  </a:cubicBezTo>
                  <a:cubicBezTo>
                    <a:pt x="1126" y="3619"/>
                    <a:pt x="1126" y="3736"/>
                    <a:pt x="1126" y="3853"/>
                  </a:cubicBezTo>
                  <a:cubicBezTo>
                    <a:pt x="1181" y="3853"/>
                    <a:pt x="1236" y="3970"/>
                    <a:pt x="1236" y="3970"/>
                  </a:cubicBezTo>
                  <a:cubicBezTo>
                    <a:pt x="1291" y="4203"/>
                    <a:pt x="1291" y="4320"/>
                    <a:pt x="1291" y="4670"/>
                  </a:cubicBezTo>
                  <a:cubicBezTo>
                    <a:pt x="1402" y="4670"/>
                    <a:pt x="1512" y="4670"/>
                    <a:pt x="1567" y="4787"/>
                  </a:cubicBezTo>
                  <a:cubicBezTo>
                    <a:pt x="1622" y="4787"/>
                    <a:pt x="1677" y="5021"/>
                    <a:pt x="1677" y="5137"/>
                  </a:cubicBezTo>
                  <a:cubicBezTo>
                    <a:pt x="1732" y="5137"/>
                    <a:pt x="1787" y="5021"/>
                    <a:pt x="1787" y="5137"/>
                  </a:cubicBezTo>
                  <a:cubicBezTo>
                    <a:pt x="1842" y="5371"/>
                    <a:pt x="1787" y="5721"/>
                    <a:pt x="1787" y="6071"/>
                  </a:cubicBezTo>
                  <a:cubicBezTo>
                    <a:pt x="1842" y="6188"/>
                    <a:pt x="1953" y="6538"/>
                    <a:pt x="1953" y="6655"/>
                  </a:cubicBezTo>
                  <a:cubicBezTo>
                    <a:pt x="1953" y="6772"/>
                    <a:pt x="1953" y="6889"/>
                    <a:pt x="1953" y="7005"/>
                  </a:cubicBezTo>
                  <a:cubicBezTo>
                    <a:pt x="2008" y="7122"/>
                    <a:pt x="2118" y="7122"/>
                    <a:pt x="2118" y="7239"/>
                  </a:cubicBezTo>
                  <a:cubicBezTo>
                    <a:pt x="2228" y="7356"/>
                    <a:pt x="2228" y="7589"/>
                    <a:pt x="2283" y="7823"/>
                  </a:cubicBezTo>
                  <a:cubicBezTo>
                    <a:pt x="2338" y="7939"/>
                    <a:pt x="2504" y="8056"/>
                    <a:pt x="2559" y="8173"/>
                  </a:cubicBezTo>
                  <a:cubicBezTo>
                    <a:pt x="2614" y="8406"/>
                    <a:pt x="2779" y="9457"/>
                    <a:pt x="2889" y="9574"/>
                  </a:cubicBezTo>
                  <a:cubicBezTo>
                    <a:pt x="2889" y="9574"/>
                    <a:pt x="2889" y="9574"/>
                    <a:pt x="2889" y="9574"/>
                  </a:cubicBezTo>
                  <a:cubicBezTo>
                    <a:pt x="2945" y="9808"/>
                    <a:pt x="2889" y="10041"/>
                    <a:pt x="2889" y="10158"/>
                  </a:cubicBezTo>
                  <a:cubicBezTo>
                    <a:pt x="2889" y="10275"/>
                    <a:pt x="3000" y="10275"/>
                    <a:pt x="3000" y="10391"/>
                  </a:cubicBezTo>
                  <a:cubicBezTo>
                    <a:pt x="3055" y="10625"/>
                    <a:pt x="3165" y="11325"/>
                    <a:pt x="3220" y="11442"/>
                  </a:cubicBezTo>
                  <a:cubicBezTo>
                    <a:pt x="3220" y="11442"/>
                    <a:pt x="3330" y="11559"/>
                    <a:pt x="3330" y="11559"/>
                  </a:cubicBezTo>
                  <a:cubicBezTo>
                    <a:pt x="3440" y="11909"/>
                    <a:pt x="3440" y="12259"/>
                    <a:pt x="3496" y="12610"/>
                  </a:cubicBezTo>
                  <a:cubicBezTo>
                    <a:pt x="3496" y="12726"/>
                    <a:pt x="3606" y="12960"/>
                    <a:pt x="3661" y="13077"/>
                  </a:cubicBezTo>
                  <a:cubicBezTo>
                    <a:pt x="3661" y="13194"/>
                    <a:pt x="3661" y="13194"/>
                    <a:pt x="3661" y="13194"/>
                  </a:cubicBezTo>
                  <a:cubicBezTo>
                    <a:pt x="3661" y="13310"/>
                    <a:pt x="3936" y="13427"/>
                    <a:pt x="3991" y="13544"/>
                  </a:cubicBezTo>
                  <a:cubicBezTo>
                    <a:pt x="3991" y="13544"/>
                    <a:pt x="4102" y="13544"/>
                    <a:pt x="4102" y="13661"/>
                  </a:cubicBezTo>
                  <a:cubicBezTo>
                    <a:pt x="4157" y="13661"/>
                    <a:pt x="4322" y="14128"/>
                    <a:pt x="4377" y="14244"/>
                  </a:cubicBezTo>
                  <a:cubicBezTo>
                    <a:pt x="4432" y="14361"/>
                    <a:pt x="4542" y="14361"/>
                    <a:pt x="4653" y="14361"/>
                  </a:cubicBezTo>
                  <a:cubicBezTo>
                    <a:pt x="4598" y="14244"/>
                    <a:pt x="4598" y="14011"/>
                    <a:pt x="4542" y="14011"/>
                  </a:cubicBezTo>
                  <a:cubicBezTo>
                    <a:pt x="4487" y="14011"/>
                    <a:pt x="4542" y="13894"/>
                    <a:pt x="4653" y="13894"/>
                  </a:cubicBezTo>
                  <a:cubicBezTo>
                    <a:pt x="4653" y="14011"/>
                    <a:pt x="4763" y="14244"/>
                    <a:pt x="4873" y="14128"/>
                  </a:cubicBezTo>
                  <a:cubicBezTo>
                    <a:pt x="4928" y="14128"/>
                    <a:pt x="4873" y="14011"/>
                    <a:pt x="4928" y="13894"/>
                  </a:cubicBezTo>
                  <a:cubicBezTo>
                    <a:pt x="4928" y="14011"/>
                    <a:pt x="4928" y="14011"/>
                    <a:pt x="4928" y="14011"/>
                  </a:cubicBezTo>
                  <a:cubicBezTo>
                    <a:pt x="5038" y="14011"/>
                    <a:pt x="5093" y="14011"/>
                    <a:pt x="5149" y="14011"/>
                  </a:cubicBezTo>
                  <a:cubicBezTo>
                    <a:pt x="5038" y="13894"/>
                    <a:pt x="5204" y="11792"/>
                    <a:pt x="5259" y="11442"/>
                  </a:cubicBezTo>
                  <a:cubicBezTo>
                    <a:pt x="5204" y="11325"/>
                    <a:pt x="5149" y="11325"/>
                    <a:pt x="5093" y="11325"/>
                  </a:cubicBezTo>
                  <a:cubicBezTo>
                    <a:pt x="5038" y="11209"/>
                    <a:pt x="4983" y="10625"/>
                    <a:pt x="4983" y="10391"/>
                  </a:cubicBezTo>
                  <a:cubicBezTo>
                    <a:pt x="4873" y="10508"/>
                    <a:pt x="4763" y="10391"/>
                    <a:pt x="4763" y="10391"/>
                  </a:cubicBezTo>
                  <a:cubicBezTo>
                    <a:pt x="4708" y="10391"/>
                    <a:pt x="4653" y="10275"/>
                    <a:pt x="4653" y="10275"/>
                  </a:cubicBezTo>
                  <a:cubicBezTo>
                    <a:pt x="4653" y="10158"/>
                    <a:pt x="4708" y="10158"/>
                    <a:pt x="4653" y="9924"/>
                  </a:cubicBezTo>
                  <a:cubicBezTo>
                    <a:pt x="4653" y="9924"/>
                    <a:pt x="4487" y="9808"/>
                    <a:pt x="4487" y="9691"/>
                  </a:cubicBezTo>
                  <a:cubicBezTo>
                    <a:pt x="4487" y="9574"/>
                    <a:pt x="4487" y="8990"/>
                    <a:pt x="4542" y="8874"/>
                  </a:cubicBezTo>
                  <a:cubicBezTo>
                    <a:pt x="4432" y="8874"/>
                    <a:pt x="4377" y="8874"/>
                    <a:pt x="4322" y="8874"/>
                  </a:cubicBezTo>
                  <a:cubicBezTo>
                    <a:pt x="4322" y="8757"/>
                    <a:pt x="4322" y="8757"/>
                    <a:pt x="4322" y="8757"/>
                  </a:cubicBezTo>
                  <a:cubicBezTo>
                    <a:pt x="4212" y="8757"/>
                    <a:pt x="4212" y="8757"/>
                    <a:pt x="4212" y="8757"/>
                  </a:cubicBezTo>
                  <a:cubicBezTo>
                    <a:pt x="4212" y="8757"/>
                    <a:pt x="4212" y="8874"/>
                    <a:pt x="4157" y="8874"/>
                  </a:cubicBezTo>
                  <a:cubicBezTo>
                    <a:pt x="4157" y="8874"/>
                    <a:pt x="4047" y="8640"/>
                    <a:pt x="3991" y="8640"/>
                  </a:cubicBezTo>
                  <a:cubicBezTo>
                    <a:pt x="3991" y="8523"/>
                    <a:pt x="3991" y="8173"/>
                    <a:pt x="3991" y="8056"/>
                  </a:cubicBezTo>
                  <a:cubicBezTo>
                    <a:pt x="3991" y="7939"/>
                    <a:pt x="4157" y="7823"/>
                    <a:pt x="4157" y="7706"/>
                  </a:cubicBezTo>
                  <a:cubicBezTo>
                    <a:pt x="4157" y="7706"/>
                    <a:pt x="4157" y="7472"/>
                    <a:pt x="4157" y="7472"/>
                  </a:cubicBezTo>
                  <a:cubicBezTo>
                    <a:pt x="4157" y="7472"/>
                    <a:pt x="3991" y="6889"/>
                    <a:pt x="3991" y="6889"/>
                  </a:cubicBezTo>
                  <a:cubicBezTo>
                    <a:pt x="3936" y="6772"/>
                    <a:pt x="3991" y="6655"/>
                    <a:pt x="3991" y="6538"/>
                  </a:cubicBezTo>
                  <a:cubicBezTo>
                    <a:pt x="3881" y="6422"/>
                    <a:pt x="3826" y="6538"/>
                    <a:pt x="3771" y="6538"/>
                  </a:cubicBezTo>
                  <a:cubicBezTo>
                    <a:pt x="3771" y="6305"/>
                    <a:pt x="3771" y="6305"/>
                    <a:pt x="3826" y="6071"/>
                  </a:cubicBezTo>
                  <a:cubicBezTo>
                    <a:pt x="3826" y="6071"/>
                    <a:pt x="3771" y="5955"/>
                    <a:pt x="3771" y="5955"/>
                  </a:cubicBezTo>
                  <a:cubicBezTo>
                    <a:pt x="3716" y="6188"/>
                    <a:pt x="3716" y="6188"/>
                    <a:pt x="3661" y="6422"/>
                  </a:cubicBezTo>
                  <a:cubicBezTo>
                    <a:pt x="3661" y="6422"/>
                    <a:pt x="3551" y="6422"/>
                    <a:pt x="3551" y="6422"/>
                  </a:cubicBezTo>
                  <a:cubicBezTo>
                    <a:pt x="3551" y="6422"/>
                    <a:pt x="3551" y="6305"/>
                    <a:pt x="3551" y="6305"/>
                  </a:cubicBezTo>
                  <a:cubicBezTo>
                    <a:pt x="3496" y="6305"/>
                    <a:pt x="3440" y="6305"/>
                    <a:pt x="3440" y="6305"/>
                  </a:cubicBezTo>
                  <a:cubicBezTo>
                    <a:pt x="3330" y="6071"/>
                    <a:pt x="3385" y="5838"/>
                    <a:pt x="3330" y="5604"/>
                  </a:cubicBezTo>
                  <a:cubicBezTo>
                    <a:pt x="3275" y="5488"/>
                    <a:pt x="3165" y="5371"/>
                    <a:pt x="3110" y="5254"/>
                  </a:cubicBezTo>
                  <a:cubicBezTo>
                    <a:pt x="3000" y="5021"/>
                    <a:pt x="3000" y="4787"/>
                    <a:pt x="3000" y="4670"/>
                  </a:cubicBezTo>
                  <a:cubicBezTo>
                    <a:pt x="2834" y="4670"/>
                    <a:pt x="2834" y="4670"/>
                    <a:pt x="2834" y="4670"/>
                  </a:cubicBezTo>
                  <a:cubicBezTo>
                    <a:pt x="2834" y="4670"/>
                    <a:pt x="2834" y="4670"/>
                    <a:pt x="2834" y="4670"/>
                  </a:cubicBezTo>
                  <a:cubicBezTo>
                    <a:pt x="2945" y="4787"/>
                    <a:pt x="2669" y="4904"/>
                    <a:pt x="2779" y="4787"/>
                  </a:cubicBezTo>
                  <a:cubicBezTo>
                    <a:pt x="2779" y="4787"/>
                    <a:pt x="2724" y="4787"/>
                    <a:pt x="2724" y="4670"/>
                  </a:cubicBezTo>
                  <a:cubicBezTo>
                    <a:pt x="2669" y="4554"/>
                    <a:pt x="2669" y="4320"/>
                    <a:pt x="2559" y="4203"/>
                  </a:cubicBezTo>
                  <a:cubicBezTo>
                    <a:pt x="2559" y="4203"/>
                    <a:pt x="2559" y="4203"/>
                    <a:pt x="2559" y="4203"/>
                  </a:cubicBezTo>
                  <a:cubicBezTo>
                    <a:pt x="2504" y="4086"/>
                    <a:pt x="2559" y="3736"/>
                    <a:pt x="2559" y="3619"/>
                  </a:cubicBezTo>
                  <a:cubicBezTo>
                    <a:pt x="2338" y="3503"/>
                    <a:pt x="2338" y="3503"/>
                    <a:pt x="2338" y="3503"/>
                  </a:cubicBezTo>
                  <a:cubicBezTo>
                    <a:pt x="2338" y="3386"/>
                    <a:pt x="2338" y="3269"/>
                    <a:pt x="2338" y="3152"/>
                  </a:cubicBezTo>
                  <a:cubicBezTo>
                    <a:pt x="2228" y="3036"/>
                    <a:pt x="1953" y="2685"/>
                    <a:pt x="1898" y="2569"/>
                  </a:cubicBezTo>
                  <a:cubicBezTo>
                    <a:pt x="1842" y="2452"/>
                    <a:pt x="1898" y="2218"/>
                    <a:pt x="1842" y="2102"/>
                  </a:cubicBezTo>
                  <a:cubicBezTo>
                    <a:pt x="1842" y="2102"/>
                    <a:pt x="1732" y="2102"/>
                    <a:pt x="1677" y="1985"/>
                  </a:cubicBezTo>
                  <a:cubicBezTo>
                    <a:pt x="1622" y="1868"/>
                    <a:pt x="1677" y="1518"/>
                    <a:pt x="1567" y="1518"/>
                  </a:cubicBezTo>
                  <a:cubicBezTo>
                    <a:pt x="1567" y="1518"/>
                    <a:pt x="1457" y="1518"/>
                    <a:pt x="1457" y="1518"/>
                  </a:cubicBezTo>
                  <a:cubicBezTo>
                    <a:pt x="1402" y="1518"/>
                    <a:pt x="1457" y="1284"/>
                    <a:pt x="1457" y="1168"/>
                  </a:cubicBezTo>
                  <a:cubicBezTo>
                    <a:pt x="1236" y="467"/>
                    <a:pt x="1236" y="467"/>
                    <a:pt x="1236" y="467"/>
                  </a:cubicBezTo>
                  <a:cubicBezTo>
                    <a:pt x="1016" y="234"/>
                    <a:pt x="740" y="584"/>
                    <a:pt x="575" y="467"/>
                  </a:cubicBezTo>
                  <a:close/>
                  <a:moveTo>
                    <a:pt x="355" y="3736"/>
                  </a:moveTo>
                  <a:cubicBezTo>
                    <a:pt x="465" y="4086"/>
                    <a:pt x="575" y="4437"/>
                    <a:pt x="410" y="3736"/>
                  </a:cubicBezTo>
                  <a:lnTo>
                    <a:pt x="355" y="3736"/>
                  </a:lnTo>
                  <a:close/>
                  <a:moveTo>
                    <a:pt x="15673" y="4086"/>
                  </a:moveTo>
                  <a:cubicBezTo>
                    <a:pt x="15673" y="4437"/>
                    <a:pt x="15673" y="4670"/>
                    <a:pt x="15728" y="4904"/>
                  </a:cubicBezTo>
                  <a:cubicBezTo>
                    <a:pt x="15728" y="4904"/>
                    <a:pt x="15838" y="4904"/>
                    <a:pt x="15893" y="4904"/>
                  </a:cubicBezTo>
                  <a:cubicBezTo>
                    <a:pt x="15893" y="4904"/>
                    <a:pt x="15949" y="4787"/>
                    <a:pt x="15893" y="4787"/>
                  </a:cubicBezTo>
                  <a:cubicBezTo>
                    <a:pt x="15893" y="4787"/>
                    <a:pt x="15893" y="4437"/>
                    <a:pt x="15893" y="4437"/>
                  </a:cubicBezTo>
                  <a:cubicBezTo>
                    <a:pt x="15783" y="4203"/>
                    <a:pt x="15728" y="4203"/>
                    <a:pt x="15673" y="4086"/>
                  </a:cubicBezTo>
                  <a:close/>
                  <a:moveTo>
                    <a:pt x="15398" y="4554"/>
                  </a:moveTo>
                  <a:cubicBezTo>
                    <a:pt x="15232" y="5021"/>
                    <a:pt x="15232" y="5488"/>
                    <a:pt x="15122" y="6071"/>
                  </a:cubicBezTo>
                  <a:cubicBezTo>
                    <a:pt x="15177" y="6188"/>
                    <a:pt x="15287" y="6305"/>
                    <a:pt x="15342" y="6422"/>
                  </a:cubicBezTo>
                  <a:cubicBezTo>
                    <a:pt x="15342" y="6655"/>
                    <a:pt x="15287" y="6538"/>
                    <a:pt x="15232" y="6655"/>
                  </a:cubicBezTo>
                  <a:cubicBezTo>
                    <a:pt x="15232" y="6772"/>
                    <a:pt x="15232" y="6772"/>
                    <a:pt x="15232" y="6772"/>
                  </a:cubicBezTo>
                  <a:cubicBezTo>
                    <a:pt x="15232" y="6772"/>
                    <a:pt x="15342" y="7239"/>
                    <a:pt x="15232" y="7356"/>
                  </a:cubicBezTo>
                  <a:cubicBezTo>
                    <a:pt x="15232" y="7472"/>
                    <a:pt x="15232" y="7472"/>
                    <a:pt x="15232" y="7472"/>
                  </a:cubicBezTo>
                  <a:cubicBezTo>
                    <a:pt x="15232" y="7589"/>
                    <a:pt x="15342" y="7823"/>
                    <a:pt x="15398" y="7939"/>
                  </a:cubicBezTo>
                  <a:cubicBezTo>
                    <a:pt x="15453" y="8056"/>
                    <a:pt x="15453" y="8173"/>
                    <a:pt x="15563" y="8173"/>
                  </a:cubicBezTo>
                  <a:cubicBezTo>
                    <a:pt x="15673" y="8290"/>
                    <a:pt x="15342" y="7706"/>
                    <a:pt x="15342" y="7706"/>
                  </a:cubicBezTo>
                  <a:cubicBezTo>
                    <a:pt x="15342" y="7472"/>
                    <a:pt x="15342" y="7239"/>
                    <a:pt x="15342" y="7122"/>
                  </a:cubicBezTo>
                  <a:cubicBezTo>
                    <a:pt x="15342" y="7122"/>
                    <a:pt x="15563" y="6772"/>
                    <a:pt x="15508" y="6889"/>
                  </a:cubicBezTo>
                  <a:cubicBezTo>
                    <a:pt x="15563" y="6889"/>
                    <a:pt x="15563" y="6889"/>
                    <a:pt x="15618" y="6889"/>
                  </a:cubicBezTo>
                  <a:cubicBezTo>
                    <a:pt x="15673" y="6889"/>
                    <a:pt x="15673" y="7122"/>
                    <a:pt x="15728" y="7239"/>
                  </a:cubicBezTo>
                  <a:cubicBezTo>
                    <a:pt x="15783" y="7239"/>
                    <a:pt x="15783" y="7122"/>
                    <a:pt x="15838" y="7239"/>
                  </a:cubicBezTo>
                  <a:cubicBezTo>
                    <a:pt x="15783" y="7005"/>
                    <a:pt x="15783" y="6772"/>
                    <a:pt x="15783" y="6538"/>
                  </a:cubicBezTo>
                  <a:cubicBezTo>
                    <a:pt x="15728" y="6538"/>
                    <a:pt x="15618" y="6655"/>
                    <a:pt x="15563" y="6538"/>
                  </a:cubicBezTo>
                  <a:cubicBezTo>
                    <a:pt x="15673" y="6422"/>
                    <a:pt x="15728" y="6188"/>
                    <a:pt x="15838" y="6071"/>
                  </a:cubicBezTo>
                  <a:cubicBezTo>
                    <a:pt x="15728" y="5955"/>
                    <a:pt x="15893" y="5955"/>
                    <a:pt x="15728" y="5838"/>
                  </a:cubicBezTo>
                  <a:cubicBezTo>
                    <a:pt x="15728" y="5721"/>
                    <a:pt x="15728" y="5721"/>
                    <a:pt x="15728" y="5721"/>
                  </a:cubicBezTo>
                  <a:cubicBezTo>
                    <a:pt x="15673" y="5838"/>
                    <a:pt x="15563" y="5955"/>
                    <a:pt x="15563" y="6071"/>
                  </a:cubicBezTo>
                  <a:cubicBezTo>
                    <a:pt x="15508" y="6071"/>
                    <a:pt x="15563" y="6188"/>
                    <a:pt x="15563" y="6305"/>
                  </a:cubicBezTo>
                  <a:cubicBezTo>
                    <a:pt x="15453" y="6305"/>
                    <a:pt x="15453" y="6305"/>
                    <a:pt x="15453" y="6305"/>
                  </a:cubicBezTo>
                  <a:cubicBezTo>
                    <a:pt x="15508" y="5838"/>
                    <a:pt x="15563" y="5371"/>
                    <a:pt x="15453" y="5254"/>
                  </a:cubicBezTo>
                  <a:cubicBezTo>
                    <a:pt x="15453" y="5254"/>
                    <a:pt x="15508" y="4904"/>
                    <a:pt x="15508" y="5021"/>
                  </a:cubicBezTo>
                  <a:cubicBezTo>
                    <a:pt x="15563" y="4904"/>
                    <a:pt x="15563" y="4904"/>
                    <a:pt x="15563" y="4904"/>
                  </a:cubicBezTo>
                  <a:cubicBezTo>
                    <a:pt x="15508" y="4787"/>
                    <a:pt x="15508" y="4787"/>
                    <a:pt x="15508" y="4670"/>
                  </a:cubicBezTo>
                  <a:lnTo>
                    <a:pt x="15398" y="4554"/>
                  </a:lnTo>
                  <a:close/>
                  <a:moveTo>
                    <a:pt x="3110" y="4787"/>
                  </a:moveTo>
                  <a:cubicBezTo>
                    <a:pt x="3110" y="4787"/>
                    <a:pt x="3110" y="5021"/>
                    <a:pt x="3110" y="5021"/>
                  </a:cubicBezTo>
                  <a:cubicBezTo>
                    <a:pt x="3165" y="5021"/>
                    <a:pt x="3165" y="5021"/>
                    <a:pt x="3220" y="5137"/>
                  </a:cubicBezTo>
                  <a:cubicBezTo>
                    <a:pt x="3165" y="4904"/>
                    <a:pt x="3275" y="4787"/>
                    <a:pt x="3110" y="4787"/>
                  </a:cubicBezTo>
                  <a:close/>
                  <a:moveTo>
                    <a:pt x="3440" y="5254"/>
                  </a:moveTo>
                  <a:cubicBezTo>
                    <a:pt x="3440" y="5254"/>
                    <a:pt x="3440" y="5488"/>
                    <a:pt x="3440" y="5488"/>
                  </a:cubicBezTo>
                  <a:cubicBezTo>
                    <a:pt x="3496" y="5488"/>
                    <a:pt x="3496" y="5488"/>
                    <a:pt x="3551" y="5604"/>
                  </a:cubicBezTo>
                  <a:cubicBezTo>
                    <a:pt x="3716" y="5604"/>
                    <a:pt x="3440" y="5254"/>
                    <a:pt x="3440" y="5254"/>
                  </a:cubicBezTo>
                  <a:close/>
                  <a:moveTo>
                    <a:pt x="1016" y="5371"/>
                  </a:moveTo>
                  <a:cubicBezTo>
                    <a:pt x="1016" y="5604"/>
                    <a:pt x="1016" y="5604"/>
                    <a:pt x="1016" y="5604"/>
                  </a:cubicBezTo>
                  <a:cubicBezTo>
                    <a:pt x="1016" y="5721"/>
                    <a:pt x="1126" y="5721"/>
                    <a:pt x="1126" y="5838"/>
                  </a:cubicBezTo>
                  <a:cubicBezTo>
                    <a:pt x="1181" y="5838"/>
                    <a:pt x="1291" y="6305"/>
                    <a:pt x="1347" y="6422"/>
                  </a:cubicBezTo>
                  <a:cubicBezTo>
                    <a:pt x="1402" y="6422"/>
                    <a:pt x="1402" y="6071"/>
                    <a:pt x="1347" y="5955"/>
                  </a:cubicBezTo>
                  <a:cubicBezTo>
                    <a:pt x="1291" y="5955"/>
                    <a:pt x="1291" y="5955"/>
                    <a:pt x="1291" y="5955"/>
                  </a:cubicBezTo>
                  <a:cubicBezTo>
                    <a:pt x="1236" y="5838"/>
                    <a:pt x="1236" y="5604"/>
                    <a:pt x="1181" y="5604"/>
                  </a:cubicBezTo>
                  <a:cubicBezTo>
                    <a:pt x="1126" y="5604"/>
                    <a:pt x="1126" y="5604"/>
                    <a:pt x="1126" y="5604"/>
                  </a:cubicBezTo>
                  <a:cubicBezTo>
                    <a:pt x="1126" y="5371"/>
                    <a:pt x="1126" y="5371"/>
                    <a:pt x="1126" y="5371"/>
                  </a:cubicBezTo>
                  <a:cubicBezTo>
                    <a:pt x="1126" y="5371"/>
                    <a:pt x="1071" y="5488"/>
                    <a:pt x="1016" y="5371"/>
                  </a:cubicBezTo>
                  <a:close/>
                  <a:moveTo>
                    <a:pt x="13965" y="5488"/>
                  </a:moveTo>
                  <a:cubicBezTo>
                    <a:pt x="13965" y="5488"/>
                    <a:pt x="13965" y="5721"/>
                    <a:pt x="13910" y="5838"/>
                  </a:cubicBezTo>
                  <a:cubicBezTo>
                    <a:pt x="13910" y="5838"/>
                    <a:pt x="13800" y="5838"/>
                    <a:pt x="13800" y="5838"/>
                  </a:cubicBezTo>
                  <a:cubicBezTo>
                    <a:pt x="13800" y="5838"/>
                    <a:pt x="13800" y="6071"/>
                    <a:pt x="13800" y="6071"/>
                  </a:cubicBezTo>
                  <a:cubicBezTo>
                    <a:pt x="13689" y="6188"/>
                    <a:pt x="13524" y="6422"/>
                    <a:pt x="13469" y="6422"/>
                  </a:cubicBezTo>
                  <a:cubicBezTo>
                    <a:pt x="13138" y="6538"/>
                    <a:pt x="12863" y="6422"/>
                    <a:pt x="12532" y="6422"/>
                  </a:cubicBezTo>
                  <a:cubicBezTo>
                    <a:pt x="12477" y="6305"/>
                    <a:pt x="12477" y="6305"/>
                    <a:pt x="12477" y="6305"/>
                  </a:cubicBezTo>
                  <a:cubicBezTo>
                    <a:pt x="12422" y="6188"/>
                    <a:pt x="12477" y="6422"/>
                    <a:pt x="12367" y="6305"/>
                  </a:cubicBezTo>
                  <a:cubicBezTo>
                    <a:pt x="12367" y="6071"/>
                    <a:pt x="12367" y="6071"/>
                    <a:pt x="12367" y="6071"/>
                  </a:cubicBezTo>
                  <a:cubicBezTo>
                    <a:pt x="12147" y="5955"/>
                    <a:pt x="11981" y="6188"/>
                    <a:pt x="11871" y="6305"/>
                  </a:cubicBezTo>
                  <a:cubicBezTo>
                    <a:pt x="11871" y="6422"/>
                    <a:pt x="11871" y="6422"/>
                    <a:pt x="11871" y="6422"/>
                  </a:cubicBezTo>
                  <a:cubicBezTo>
                    <a:pt x="11816" y="6422"/>
                    <a:pt x="11816" y="6305"/>
                    <a:pt x="11761" y="6305"/>
                  </a:cubicBezTo>
                  <a:cubicBezTo>
                    <a:pt x="11706" y="6538"/>
                    <a:pt x="11651" y="6655"/>
                    <a:pt x="11596" y="6772"/>
                  </a:cubicBezTo>
                  <a:cubicBezTo>
                    <a:pt x="11651" y="6772"/>
                    <a:pt x="11540" y="7005"/>
                    <a:pt x="11540" y="7005"/>
                  </a:cubicBezTo>
                  <a:cubicBezTo>
                    <a:pt x="11540" y="7122"/>
                    <a:pt x="11596" y="7239"/>
                    <a:pt x="11596" y="7239"/>
                  </a:cubicBezTo>
                  <a:cubicBezTo>
                    <a:pt x="11596" y="7706"/>
                    <a:pt x="11596" y="8406"/>
                    <a:pt x="11485" y="8757"/>
                  </a:cubicBezTo>
                  <a:cubicBezTo>
                    <a:pt x="11430" y="8757"/>
                    <a:pt x="11430" y="8757"/>
                    <a:pt x="11430" y="8757"/>
                  </a:cubicBezTo>
                  <a:cubicBezTo>
                    <a:pt x="11375" y="9107"/>
                    <a:pt x="11375" y="9457"/>
                    <a:pt x="11375" y="10041"/>
                  </a:cubicBezTo>
                  <a:cubicBezTo>
                    <a:pt x="11375" y="10158"/>
                    <a:pt x="11320" y="10625"/>
                    <a:pt x="11265" y="10625"/>
                  </a:cubicBezTo>
                  <a:cubicBezTo>
                    <a:pt x="11210" y="10742"/>
                    <a:pt x="11210" y="10742"/>
                    <a:pt x="11210" y="10742"/>
                  </a:cubicBezTo>
                  <a:cubicBezTo>
                    <a:pt x="11155" y="11209"/>
                    <a:pt x="11210" y="11559"/>
                    <a:pt x="11210" y="12026"/>
                  </a:cubicBezTo>
                  <a:cubicBezTo>
                    <a:pt x="11265" y="12026"/>
                    <a:pt x="11375" y="12026"/>
                    <a:pt x="11430" y="12026"/>
                  </a:cubicBezTo>
                  <a:cubicBezTo>
                    <a:pt x="11485" y="12259"/>
                    <a:pt x="11485" y="12259"/>
                    <a:pt x="11485" y="12259"/>
                  </a:cubicBezTo>
                  <a:cubicBezTo>
                    <a:pt x="11485" y="12259"/>
                    <a:pt x="11430" y="12376"/>
                    <a:pt x="11430" y="12493"/>
                  </a:cubicBezTo>
                  <a:cubicBezTo>
                    <a:pt x="11485" y="12726"/>
                    <a:pt x="11485" y="12726"/>
                    <a:pt x="11485" y="12726"/>
                  </a:cubicBezTo>
                  <a:cubicBezTo>
                    <a:pt x="11485" y="12960"/>
                    <a:pt x="11320" y="13194"/>
                    <a:pt x="11320" y="13310"/>
                  </a:cubicBezTo>
                  <a:cubicBezTo>
                    <a:pt x="11265" y="13661"/>
                    <a:pt x="11320" y="14128"/>
                    <a:pt x="11320" y="14361"/>
                  </a:cubicBezTo>
                  <a:cubicBezTo>
                    <a:pt x="11485" y="14361"/>
                    <a:pt x="11706" y="14361"/>
                    <a:pt x="11926" y="14361"/>
                  </a:cubicBezTo>
                  <a:cubicBezTo>
                    <a:pt x="11871" y="14244"/>
                    <a:pt x="11926" y="14011"/>
                    <a:pt x="11926" y="13894"/>
                  </a:cubicBezTo>
                  <a:cubicBezTo>
                    <a:pt x="11926" y="13894"/>
                    <a:pt x="11816" y="13894"/>
                    <a:pt x="11816" y="13777"/>
                  </a:cubicBezTo>
                  <a:cubicBezTo>
                    <a:pt x="11816" y="13777"/>
                    <a:pt x="11981" y="13427"/>
                    <a:pt x="11926" y="13427"/>
                  </a:cubicBezTo>
                  <a:cubicBezTo>
                    <a:pt x="11926" y="13310"/>
                    <a:pt x="11816" y="12843"/>
                    <a:pt x="11816" y="12726"/>
                  </a:cubicBezTo>
                  <a:cubicBezTo>
                    <a:pt x="11871" y="12726"/>
                    <a:pt x="11981" y="12610"/>
                    <a:pt x="11981" y="12493"/>
                  </a:cubicBezTo>
                  <a:cubicBezTo>
                    <a:pt x="12036" y="12259"/>
                    <a:pt x="11981" y="11909"/>
                    <a:pt x="11926" y="11676"/>
                  </a:cubicBezTo>
                  <a:cubicBezTo>
                    <a:pt x="12091" y="11559"/>
                    <a:pt x="12147" y="11676"/>
                    <a:pt x="12257" y="11559"/>
                  </a:cubicBezTo>
                  <a:cubicBezTo>
                    <a:pt x="12312" y="12026"/>
                    <a:pt x="12367" y="12493"/>
                    <a:pt x="12367" y="12726"/>
                  </a:cubicBezTo>
                  <a:cubicBezTo>
                    <a:pt x="12422" y="13077"/>
                    <a:pt x="12477" y="13310"/>
                    <a:pt x="12477" y="13777"/>
                  </a:cubicBezTo>
                  <a:cubicBezTo>
                    <a:pt x="12532" y="13777"/>
                    <a:pt x="12642" y="13894"/>
                    <a:pt x="12753" y="13894"/>
                  </a:cubicBezTo>
                  <a:cubicBezTo>
                    <a:pt x="12753" y="13894"/>
                    <a:pt x="12753" y="13894"/>
                    <a:pt x="12753" y="13894"/>
                  </a:cubicBezTo>
                  <a:cubicBezTo>
                    <a:pt x="12863" y="13661"/>
                    <a:pt x="12808" y="13544"/>
                    <a:pt x="12808" y="13427"/>
                  </a:cubicBezTo>
                  <a:cubicBezTo>
                    <a:pt x="12808" y="13310"/>
                    <a:pt x="12808" y="13310"/>
                    <a:pt x="12808" y="13310"/>
                  </a:cubicBezTo>
                  <a:cubicBezTo>
                    <a:pt x="12863" y="13194"/>
                    <a:pt x="13028" y="13194"/>
                    <a:pt x="13138" y="13194"/>
                  </a:cubicBezTo>
                  <a:cubicBezTo>
                    <a:pt x="13193" y="12960"/>
                    <a:pt x="13193" y="12960"/>
                    <a:pt x="13193" y="12960"/>
                  </a:cubicBezTo>
                  <a:cubicBezTo>
                    <a:pt x="13138" y="12960"/>
                    <a:pt x="13138" y="12960"/>
                    <a:pt x="13138" y="12960"/>
                  </a:cubicBezTo>
                  <a:cubicBezTo>
                    <a:pt x="13083" y="12843"/>
                    <a:pt x="13028" y="12610"/>
                    <a:pt x="12973" y="12493"/>
                  </a:cubicBezTo>
                  <a:cubicBezTo>
                    <a:pt x="12863" y="12143"/>
                    <a:pt x="12918" y="12143"/>
                    <a:pt x="12918" y="11792"/>
                  </a:cubicBezTo>
                  <a:cubicBezTo>
                    <a:pt x="12863" y="11792"/>
                    <a:pt x="12863" y="11792"/>
                    <a:pt x="12863" y="11792"/>
                  </a:cubicBezTo>
                  <a:cubicBezTo>
                    <a:pt x="12863" y="11792"/>
                    <a:pt x="12863" y="11559"/>
                    <a:pt x="12863" y="11559"/>
                  </a:cubicBezTo>
                  <a:cubicBezTo>
                    <a:pt x="12808" y="11442"/>
                    <a:pt x="12698" y="11442"/>
                    <a:pt x="12642" y="11325"/>
                  </a:cubicBezTo>
                  <a:cubicBezTo>
                    <a:pt x="12587" y="11209"/>
                    <a:pt x="12642" y="10858"/>
                    <a:pt x="12587" y="10625"/>
                  </a:cubicBezTo>
                  <a:cubicBezTo>
                    <a:pt x="12587" y="10625"/>
                    <a:pt x="12257" y="10391"/>
                    <a:pt x="12257" y="10391"/>
                  </a:cubicBezTo>
                  <a:cubicBezTo>
                    <a:pt x="12312" y="10275"/>
                    <a:pt x="12312" y="10275"/>
                    <a:pt x="12367" y="10158"/>
                  </a:cubicBezTo>
                  <a:cubicBezTo>
                    <a:pt x="12367" y="10158"/>
                    <a:pt x="12477" y="10158"/>
                    <a:pt x="12587" y="10158"/>
                  </a:cubicBezTo>
                  <a:cubicBezTo>
                    <a:pt x="12918" y="9808"/>
                    <a:pt x="12918" y="9224"/>
                    <a:pt x="13249" y="9107"/>
                  </a:cubicBezTo>
                  <a:cubicBezTo>
                    <a:pt x="13304" y="8874"/>
                    <a:pt x="13249" y="8874"/>
                    <a:pt x="13304" y="8757"/>
                  </a:cubicBezTo>
                  <a:cubicBezTo>
                    <a:pt x="12918" y="8757"/>
                    <a:pt x="12753" y="8757"/>
                    <a:pt x="12422" y="8640"/>
                  </a:cubicBezTo>
                  <a:cubicBezTo>
                    <a:pt x="12422" y="8757"/>
                    <a:pt x="12422" y="8874"/>
                    <a:pt x="12367" y="8990"/>
                  </a:cubicBezTo>
                  <a:cubicBezTo>
                    <a:pt x="12367" y="9107"/>
                    <a:pt x="12257" y="8990"/>
                    <a:pt x="12202" y="9107"/>
                  </a:cubicBezTo>
                  <a:cubicBezTo>
                    <a:pt x="12202" y="9107"/>
                    <a:pt x="12147" y="8757"/>
                    <a:pt x="12147" y="8757"/>
                  </a:cubicBezTo>
                  <a:cubicBezTo>
                    <a:pt x="12091" y="8640"/>
                    <a:pt x="11981" y="8757"/>
                    <a:pt x="11926" y="8640"/>
                  </a:cubicBezTo>
                  <a:cubicBezTo>
                    <a:pt x="11926" y="8640"/>
                    <a:pt x="11871" y="8406"/>
                    <a:pt x="11871" y="8406"/>
                  </a:cubicBezTo>
                  <a:cubicBezTo>
                    <a:pt x="11816" y="8173"/>
                    <a:pt x="11926" y="7823"/>
                    <a:pt x="11926" y="7706"/>
                  </a:cubicBezTo>
                  <a:cubicBezTo>
                    <a:pt x="11926" y="7356"/>
                    <a:pt x="11926" y="7239"/>
                    <a:pt x="11926" y="7005"/>
                  </a:cubicBezTo>
                  <a:cubicBezTo>
                    <a:pt x="12036" y="7005"/>
                    <a:pt x="12036" y="7122"/>
                    <a:pt x="12091" y="7122"/>
                  </a:cubicBezTo>
                  <a:cubicBezTo>
                    <a:pt x="12147" y="7122"/>
                    <a:pt x="12312" y="6889"/>
                    <a:pt x="12367" y="7005"/>
                  </a:cubicBezTo>
                  <a:cubicBezTo>
                    <a:pt x="12422" y="7005"/>
                    <a:pt x="12477" y="7122"/>
                    <a:pt x="12587" y="7122"/>
                  </a:cubicBezTo>
                  <a:cubicBezTo>
                    <a:pt x="12642" y="7122"/>
                    <a:pt x="12918" y="7005"/>
                    <a:pt x="13028" y="7005"/>
                  </a:cubicBezTo>
                  <a:cubicBezTo>
                    <a:pt x="13193" y="7122"/>
                    <a:pt x="13414" y="7356"/>
                    <a:pt x="13634" y="7239"/>
                  </a:cubicBezTo>
                  <a:cubicBezTo>
                    <a:pt x="13634" y="7122"/>
                    <a:pt x="13634" y="7122"/>
                    <a:pt x="13634" y="7122"/>
                  </a:cubicBezTo>
                  <a:cubicBezTo>
                    <a:pt x="13689" y="7005"/>
                    <a:pt x="13745" y="7122"/>
                    <a:pt x="13800" y="7005"/>
                  </a:cubicBezTo>
                  <a:cubicBezTo>
                    <a:pt x="13855" y="6889"/>
                    <a:pt x="13855" y="6538"/>
                    <a:pt x="13910" y="6422"/>
                  </a:cubicBezTo>
                  <a:cubicBezTo>
                    <a:pt x="13965" y="6305"/>
                    <a:pt x="14020" y="6305"/>
                    <a:pt x="14020" y="6305"/>
                  </a:cubicBezTo>
                  <a:cubicBezTo>
                    <a:pt x="14130" y="6188"/>
                    <a:pt x="14130" y="6188"/>
                    <a:pt x="14130" y="6188"/>
                  </a:cubicBezTo>
                  <a:cubicBezTo>
                    <a:pt x="14130" y="6071"/>
                    <a:pt x="14130" y="5721"/>
                    <a:pt x="14130" y="5604"/>
                  </a:cubicBezTo>
                  <a:cubicBezTo>
                    <a:pt x="14130" y="5604"/>
                    <a:pt x="14075" y="5604"/>
                    <a:pt x="14075" y="5488"/>
                  </a:cubicBezTo>
                  <a:cubicBezTo>
                    <a:pt x="14020" y="5488"/>
                    <a:pt x="13965" y="5488"/>
                    <a:pt x="13965" y="5488"/>
                  </a:cubicBezTo>
                  <a:close/>
                  <a:moveTo>
                    <a:pt x="4432" y="5838"/>
                  </a:moveTo>
                  <a:cubicBezTo>
                    <a:pt x="4432" y="5955"/>
                    <a:pt x="4432" y="5955"/>
                    <a:pt x="4432" y="5955"/>
                  </a:cubicBezTo>
                  <a:cubicBezTo>
                    <a:pt x="4542" y="5955"/>
                    <a:pt x="4542" y="5838"/>
                    <a:pt x="4432" y="5838"/>
                  </a:cubicBezTo>
                  <a:close/>
                  <a:moveTo>
                    <a:pt x="16720" y="7706"/>
                  </a:moveTo>
                  <a:cubicBezTo>
                    <a:pt x="16665" y="7823"/>
                    <a:pt x="16665" y="7823"/>
                    <a:pt x="16665" y="7823"/>
                  </a:cubicBezTo>
                  <a:cubicBezTo>
                    <a:pt x="16169" y="8056"/>
                    <a:pt x="16775" y="8056"/>
                    <a:pt x="16996" y="8056"/>
                  </a:cubicBezTo>
                  <a:cubicBezTo>
                    <a:pt x="16996" y="8056"/>
                    <a:pt x="17051" y="7939"/>
                    <a:pt x="17051" y="7823"/>
                  </a:cubicBezTo>
                  <a:cubicBezTo>
                    <a:pt x="16996" y="7823"/>
                    <a:pt x="16720" y="7589"/>
                    <a:pt x="16720" y="7706"/>
                  </a:cubicBezTo>
                  <a:close/>
                  <a:moveTo>
                    <a:pt x="15232" y="8056"/>
                  </a:moveTo>
                  <a:cubicBezTo>
                    <a:pt x="15232" y="8290"/>
                    <a:pt x="15232" y="8523"/>
                    <a:pt x="15232" y="8640"/>
                  </a:cubicBezTo>
                  <a:cubicBezTo>
                    <a:pt x="15453" y="8406"/>
                    <a:pt x="15342" y="8523"/>
                    <a:pt x="15232" y="8056"/>
                  </a:cubicBezTo>
                  <a:close/>
                  <a:moveTo>
                    <a:pt x="1787" y="8757"/>
                  </a:moveTo>
                  <a:cubicBezTo>
                    <a:pt x="1787" y="8874"/>
                    <a:pt x="1732" y="8874"/>
                    <a:pt x="1732" y="8990"/>
                  </a:cubicBezTo>
                  <a:cubicBezTo>
                    <a:pt x="1732" y="9107"/>
                    <a:pt x="1842" y="9574"/>
                    <a:pt x="1842" y="9691"/>
                  </a:cubicBezTo>
                  <a:cubicBezTo>
                    <a:pt x="1842" y="9691"/>
                    <a:pt x="2008" y="9808"/>
                    <a:pt x="2063" y="9808"/>
                  </a:cubicBezTo>
                  <a:cubicBezTo>
                    <a:pt x="2063" y="9691"/>
                    <a:pt x="2118" y="9691"/>
                    <a:pt x="2008" y="9691"/>
                  </a:cubicBezTo>
                  <a:cubicBezTo>
                    <a:pt x="1953" y="9341"/>
                    <a:pt x="1953" y="9107"/>
                    <a:pt x="1898" y="8757"/>
                  </a:cubicBezTo>
                  <a:cubicBezTo>
                    <a:pt x="1898" y="8757"/>
                    <a:pt x="1787" y="8874"/>
                    <a:pt x="1787" y="8757"/>
                  </a:cubicBezTo>
                  <a:close/>
                  <a:moveTo>
                    <a:pt x="16555" y="8757"/>
                  </a:moveTo>
                  <a:cubicBezTo>
                    <a:pt x="16500" y="8874"/>
                    <a:pt x="16610" y="8990"/>
                    <a:pt x="16610" y="8990"/>
                  </a:cubicBezTo>
                  <a:cubicBezTo>
                    <a:pt x="16665" y="8990"/>
                    <a:pt x="16720" y="8757"/>
                    <a:pt x="16555" y="8757"/>
                  </a:cubicBezTo>
                  <a:close/>
                  <a:moveTo>
                    <a:pt x="16775" y="8990"/>
                  </a:moveTo>
                  <a:cubicBezTo>
                    <a:pt x="16720" y="9107"/>
                    <a:pt x="16720" y="9107"/>
                    <a:pt x="16720" y="9107"/>
                  </a:cubicBezTo>
                  <a:cubicBezTo>
                    <a:pt x="16720" y="9224"/>
                    <a:pt x="16720" y="9341"/>
                    <a:pt x="16720" y="9341"/>
                  </a:cubicBezTo>
                  <a:cubicBezTo>
                    <a:pt x="16720" y="9341"/>
                    <a:pt x="16830" y="9341"/>
                    <a:pt x="16885" y="9457"/>
                  </a:cubicBezTo>
                  <a:cubicBezTo>
                    <a:pt x="16830" y="9341"/>
                    <a:pt x="16996" y="9224"/>
                    <a:pt x="16775" y="8990"/>
                  </a:cubicBezTo>
                  <a:close/>
                  <a:moveTo>
                    <a:pt x="15342" y="9224"/>
                  </a:moveTo>
                  <a:cubicBezTo>
                    <a:pt x="15232" y="9224"/>
                    <a:pt x="15398" y="9341"/>
                    <a:pt x="15453" y="9341"/>
                  </a:cubicBezTo>
                  <a:cubicBezTo>
                    <a:pt x="15398" y="9341"/>
                    <a:pt x="15453" y="9107"/>
                    <a:pt x="15342" y="9224"/>
                  </a:cubicBezTo>
                  <a:close/>
                  <a:moveTo>
                    <a:pt x="13028" y="9457"/>
                  </a:moveTo>
                  <a:cubicBezTo>
                    <a:pt x="13028" y="9457"/>
                    <a:pt x="13028" y="9574"/>
                    <a:pt x="13028" y="9574"/>
                  </a:cubicBezTo>
                  <a:cubicBezTo>
                    <a:pt x="12973" y="9457"/>
                    <a:pt x="12973" y="9691"/>
                    <a:pt x="12973" y="9691"/>
                  </a:cubicBezTo>
                  <a:cubicBezTo>
                    <a:pt x="13028" y="9924"/>
                    <a:pt x="13028" y="9924"/>
                    <a:pt x="13028" y="9924"/>
                  </a:cubicBezTo>
                  <a:cubicBezTo>
                    <a:pt x="13083" y="9808"/>
                    <a:pt x="13138" y="9808"/>
                    <a:pt x="13138" y="9808"/>
                  </a:cubicBezTo>
                  <a:cubicBezTo>
                    <a:pt x="13249" y="9808"/>
                    <a:pt x="13249" y="9924"/>
                    <a:pt x="13249" y="9924"/>
                  </a:cubicBezTo>
                  <a:cubicBezTo>
                    <a:pt x="13249" y="9924"/>
                    <a:pt x="13304" y="9808"/>
                    <a:pt x="13304" y="9691"/>
                  </a:cubicBezTo>
                  <a:cubicBezTo>
                    <a:pt x="13414" y="9808"/>
                    <a:pt x="13359" y="9574"/>
                    <a:pt x="13359" y="9574"/>
                  </a:cubicBezTo>
                  <a:cubicBezTo>
                    <a:pt x="13304" y="9574"/>
                    <a:pt x="13138" y="9457"/>
                    <a:pt x="13028" y="9457"/>
                  </a:cubicBezTo>
                  <a:close/>
                  <a:moveTo>
                    <a:pt x="5038" y="9574"/>
                  </a:moveTo>
                  <a:cubicBezTo>
                    <a:pt x="4928" y="9808"/>
                    <a:pt x="4928" y="9808"/>
                    <a:pt x="4928" y="10158"/>
                  </a:cubicBezTo>
                  <a:cubicBezTo>
                    <a:pt x="5038" y="10275"/>
                    <a:pt x="5093" y="10275"/>
                    <a:pt x="5149" y="10275"/>
                  </a:cubicBezTo>
                  <a:cubicBezTo>
                    <a:pt x="5149" y="10508"/>
                    <a:pt x="5093" y="10508"/>
                    <a:pt x="5149" y="10858"/>
                  </a:cubicBezTo>
                  <a:cubicBezTo>
                    <a:pt x="5149" y="10975"/>
                    <a:pt x="5259" y="11092"/>
                    <a:pt x="5314" y="11092"/>
                  </a:cubicBezTo>
                  <a:cubicBezTo>
                    <a:pt x="5369" y="11209"/>
                    <a:pt x="5369" y="11325"/>
                    <a:pt x="5369" y="11325"/>
                  </a:cubicBezTo>
                  <a:cubicBezTo>
                    <a:pt x="5479" y="11325"/>
                    <a:pt x="5479" y="11325"/>
                    <a:pt x="5479" y="11325"/>
                  </a:cubicBezTo>
                  <a:cubicBezTo>
                    <a:pt x="5424" y="10625"/>
                    <a:pt x="5424" y="10508"/>
                    <a:pt x="5259" y="10041"/>
                  </a:cubicBezTo>
                  <a:cubicBezTo>
                    <a:pt x="5204" y="9808"/>
                    <a:pt x="5149" y="9691"/>
                    <a:pt x="5038" y="9574"/>
                  </a:cubicBezTo>
                  <a:close/>
                  <a:moveTo>
                    <a:pt x="16445" y="9574"/>
                  </a:moveTo>
                  <a:cubicBezTo>
                    <a:pt x="16389" y="9924"/>
                    <a:pt x="16389" y="9924"/>
                    <a:pt x="16389" y="9924"/>
                  </a:cubicBezTo>
                  <a:cubicBezTo>
                    <a:pt x="16445" y="9924"/>
                    <a:pt x="16500" y="9924"/>
                    <a:pt x="16555" y="9924"/>
                  </a:cubicBezTo>
                  <a:cubicBezTo>
                    <a:pt x="16555" y="9924"/>
                    <a:pt x="16555" y="9691"/>
                    <a:pt x="16555" y="9691"/>
                  </a:cubicBezTo>
                  <a:cubicBezTo>
                    <a:pt x="16555" y="9691"/>
                    <a:pt x="16500" y="9574"/>
                    <a:pt x="16445" y="9574"/>
                  </a:cubicBezTo>
                  <a:close/>
                  <a:moveTo>
                    <a:pt x="14296" y="9691"/>
                  </a:moveTo>
                  <a:cubicBezTo>
                    <a:pt x="14296" y="9691"/>
                    <a:pt x="14240" y="9808"/>
                    <a:pt x="14240" y="9808"/>
                  </a:cubicBezTo>
                  <a:cubicBezTo>
                    <a:pt x="14626" y="9808"/>
                    <a:pt x="14791" y="9691"/>
                    <a:pt x="14296" y="9691"/>
                  </a:cubicBezTo>
                  <a:close/>
                  <a:moveTo>
                    <a:pt x="13689" y="9808"/>
                  </a:moveTo>
                  <a:cubicBezTo>
                    <a:pt x="13689" y="9808"/>
                    <a:pt x="13689" y="10158"/>
                    <a:pt x="13689" y="10158"/>
                  </a:cubicBezTo>
                  <a:cubicBezTo>
                    <a:pt x="14185" y="10041"/>
                    <a:pt x="14185" y="9924"/>
                    <a:pt x="13689" y="9808"/>
                  </a:cubicBezTo>
                  <a:close/>
                  <a:moveTo>
                    <a:pt x="2338" y="10625"/>
                  </a:moveTo>
                  <a:cubicBezTo>
                    <a:pt x="2338" y="10975"/>
                    <a:pt x="2338" y="10975"/>
                    <a:pt x="2338" y="10975"/>
                  </a:cubicBezTo>
                  <a:cubicBezTo>
                    <a:pt x="2449" y="11092"/>
                    <a:pt x="2393" y="10742"/>
                    <a:pt x="2338" y="10625"/>
                  </a:cubicBezTo>
                  <a:close/>
                  <a:moveTo>
                    <a:pt x="5920" y="10975"/>
                  </a:moveTo>
                  <a:cubicBezTo>
                    <a:pt x="5810" y="11792"/>
                    <a:pt x="5920" y="11676"/>
                    <a:pt x="6251" y="11442"/>
                  </a:cubicBezTo>
                  <a:cubicBezTo>
                    <a:pt x="6251" y="11209"/>
                    <a:pt x="6251" y="11092"/>
                    <a:pt x="6251" y="10975"/>
                  </a:cubicBezTo>
                  <a:cubicBezTo>
                    <a:pt x="6140" y="10975"/>
                    <a:pt x="6030" y="10975"/>
                    <a:pt x="5920" y="10975"/>
                  </a:cubicBezTo>
                  <a:close/>
                  <a:moveTo>
                    <a:pt x="15673" y="11325"/>
                  </a:moveTo>
                  <a:cubicBezTo>
                    <a:pt x="15673" y="11325"/>
                    <a:pt x="15618" y="11442"/>
                    <a:pt x="15618" y="11442"/>
                  </a:cubicBezTo>
                  <a:cubicBezTo>
                    <a:pt x="15563" y="11442"/>
                    <a:pt x="15508" y="11442"/>
                    <a:pt x="15508" y="11442"/>
                  </a:cubicBezTo>
                  <a:cubicBezTo>
                    <a:pt x="15453" y="11676"/>
                    <a:pt x="15453" y="11676"/>
                    <a:pt x="15453" y="11676"/>
                  </a:cubicBezTo>
                  <a:cubicBezTo>
                    <a:pt x="15508" y="11676"/>
                    <a:pt x="15563" y="11676"/>
                    <a:pt x="15618" y="11676"/>
                  </a:cubicBezTo>
                  <a:cubicBezTo>
                    <a:pt x="15618" y="11676"/>
                    <a:pt x="15673" y="11909"/>
                    <a:pt x="15673" y="11909"/>
                  </a:cubicBezTo>
                  <a:cubicBezTo>
                    <a:pt x="15838" y="11909"/>
                    <a:pt x="15783" y="11676"/>
                    <a:pt x="15838" y="11676"/>
                  </a:cubicBezTo>
                  <a:cubicBezTo>
                    <a:pt x="15949" y="11559"/>
                    <a:pt x="16004" y="11909"/>
                    <a:pt x="16114" y="11909"/>
                  </a:cubicBezTo>
                  <a:cubicBezTo>
                    <a:pt x="16169" y="11909"/>
                    <a:pt x="16224" y="11792"/>
                    <a:pt x="16279" y="11792"/>
                  </a:cubicBezTo>
                  <a:cubicBezTo>
                    <a:pt x="16389" y="11792"/>
                    <a:pt x="16555" y="12026"/>
                    <a:pt x="16720" y="12026"/>
                  </a:cubicBezTo>
                  <a:cubicBezTo>
                    <a:pt x="16720" y="12026"/>
                    <a:pt x="16775" y="11909"/>
                    <a:pt x="16775" y="11792"/>
                  </a:cubicBezTo>
                  <a:cubicBezTo>
                    <a:pt x="16720" y="11676"/>
                    <a:pt x="16665" y="11676"/>
                    <a:pt x="16665" y="11559"/>
                  </a:cubicBezTo>
                  <a:cubicBezTo>
                    <a:pt x="16445" y="11442"/>
                    <a:pt x="16279" y="11442"/>
                    <a:pt x="16114" y="11442"/>
                  </a:cubicBezTo>
                  <a:cubicBezTo>
                    <a:pt x="16004" y="11325"/>
                    <a:pt x="16004" y="11325"/>
                    <a:pt x="16004" y="11325"/>
                  </a:cubicBezTo>
                  <a:cubicBezTo>
                    <a:pt x="16004" y="11325"/>
                    <a:pt x="15673" y="11325"/>
                    <a:pt x="15673" y="11325"/>
                  </a:cubicBezTo>
                  <a:close/>
                  <a:moveTo>
                    <a:pt x="15012" y="11325"/>
                  </a:moveTo>
                  <a:cubicBezTo>
                    <a:pt x="14902" y="11325"/>
                    <a:pt x="14571" y="11442"/>
                    <a:pt x="14461" y="11559"/>
                  </a:cubicBezTo>
                  <a:cubicBezTo>
                    <a:pt x="14461" y="11559"/>
                    <a:pt x="14461" y="11792"/>
                    <a:pt x="14461" y="11792"/>
                  </a:cubicBezTo>
                  <a:cubicBezTo>
                    <a:pt x="14571" y="11792"/>
                    <a:pt x="14681" y="11792"/>
                    <a:pt x="14736" y="11909"/>
                  </a:cubicBezTo>
                  <a:cubicBezTo>
                    <a:pt x="14736" y="11909"/>
                    <a:pt x="14736" y="12143"/>
                    <a:pt x="14791" y="12143"/>
                  </a:cubicBezTo>
                  <a:cubicBezTo>
                    <a:pt x="14902" y="12143"/>
                    <a:pt x="15067" y="12026"/>
                    <a:pt x="15177" y="12026"/>
                  </a:cubicBezTo>
                  <a:cubicBezTo>
                    <a:pt x="15177" y="11909"/>
                    <a:pt x="15177" y="11676"/>
                    <a:pt x="15232" y="11676"/>
                  </a:cubicBezTo>
                  <a:cubicBezTo>
                    <a:pt x="15177" y="11676"/>
                    <a:pt x="15122" y="11676"/>
                    <a:pt x="15122" y="11676"/>
                  </a:cubicBezTo>
                  <a:cubicBezTo>
                    <a:pt x="15012" y="11442"/>
                    <a:pt x="15177" y="11442"/>
                    <a:pt x="15012" y="11325"/>
                  </a:cubicBezTo>
                  <a:close/>
                  <a:moveTo>
                    <a:pt x="13249" y="13194"/>
                  </a:moveTo>
                  <a:cubicBezTo>
                    <a:pt x="13249" y="13427"/>
                    <a:pt x="13249" y="13310"/>
                    <a:pt x="13193" y="13310"/>
                  </a:cubicBezTo>
                  <a:cubicBezTo>
                    <a:pt x="13193" y="13427"/>
                    <a:pt x="13193" y="13661"/>
                    <a:pt x="13193" y="13777"/>
                  </a:cubicBezTo>
                  <a:cubicBezTo>
                    <a:pt x="13193" y="13777"/>
                    <a:pt x="13083" y="14128"/>
                    <a:pt x="13138" y="13777"/>
                  </a:cubicBezTo>
                  <a:cubicBezTo>
                    <a:pt x="13083" y="13777"/>
                    <a:pt x="13083" y="13661"/>
                    <a:pt x="13083" y="13661"/>
                  </a:cubicBezTo>
                  <a:cubicBezTo>
                    <a:pt x="13083" y="13661"/>
                    <a:pt x="12973" y="13661"/>
                    <a:pt x="12973" y="13661"/>
                  </a:cubicBezTo>
                  <a:cubicBezTo>
                    <a:pt x="12918" y="13894"/>
                    <a:pt x="12973" y="14011"/>
                    <a:pt x="12918" y="14128"/>
                  </a:cubicBezTo>
                  <a:cubicBezTo>
                    <a:pt x="13138" y="14361"/>
                    <a:pt x="13028" y="14011"/>
                    <a:pt x="13138" y="14595"/>
                  </a:cubicBezTo>
                  <a:cubicBezTo>
                    <a:pt x="13138" y="14595"/>
                    <a:pt x="13249" y="14711"/>
                    <a:pt x="13249" y="14595"/>
                  </a:cubicBezTo>
                  <a:cubicBezTo>
                    <a:pt x="13249" y="14595"/>
                    <a:pt x="13414" y="14244"/>
                    <a:pt x="13414" y="14244"/>
                  </a:cubicBezTo>
                  <a:cubicBezTo>
                    <a:pt x="13414" y="14128"/>
                    <a:pt x="13304" y="14011"/>
                    <a:pt x="13304" y="13894"/>
                  </a:cubicBezTo>
                  <a:cubicBezTo>
                    <a:pt x="13249" y="13544"/>
                    <a:pt x="13469" y="13427"/>
                    <a:pt x="13249" y="13194"/>
                  </a:cubicBezTo>
                  <a:close/>
                  <a:moveTo>
                    <a:pt x="5589" y="14361"/>
                  </a:moveTo>
                  <a:cubicBezTo>
                    <a:pt x="5534" y="14595"/>
                    <a:pt x="5534" y="14595"/>
                    <a:pt x="5534" y="14595"/>
                  </a:cubicBezTo>
                  <a:cubicBezTo>
                    <a:pt x="5314" y="14478"/>
                    <a:pt x="5204" y="14478"/>
                    <a:pt x="4983" y="14478"/>
                  </a:cubicBezTo>
                  <a:cubicBezTo>
                    <a:pt x="4928" y="15178"/>
                    <a:pt x="4873" y="15178"/>
                    <a:pt x="4763" y="15645"/>
                  </a:cubicBezTo>
                  <a:cubicBezTo>
                    <a:pt x="4763" y="15645"/>
                    <a:pt x="4763" y="15762"/>
                    <a:pt x="4763" y="15762"/>
                  </a:cubicBezTo>
                  <a:cubicBezTo>
                    <a:pt x="4983" y="15762"/>
                    <a:pt x="5038" y="15762"/>
                    <a:pt x="5259" y="15762"/>
                  </a:cubicBezTo>
                  <a:cubicBezTo>
                    <a:pt x="5204" y="15996"/>
                    <a:pt x="5314" y="15879"/>
                    <a:pt x="5149" y="15996"/>
                  </a:cubicBezTo>
                  <a:cubicBezTo>
                    <a:pt x="5204" y="16112"/>
                    <a:pt x="5204" y="16346"/>
                    <a:pt x="5204" y="16346"/>
                  </a:cubicBezTo>
                  <a:cubicBezTo>
                    <a:pt x="5424" y="16346"/>
                    <a:pt x="5645" y="16229"/>
                    <a:pt x="5810" y="16463"/>
                  </a:cubicBezTo>
                  <a:cubicBezTo>
                    <a:pt x="5865" y="16579"/>
                    <a:pt x="5920" y="16813"/>
                    <a:pt x="5920" y="16930"/>
                  </a:cubicBezTo>
                  <a:cubicBezTo>
                    <a:pt x="6636" y="16930"/>
                    <a:pt x="6636" y="16930"/>
                    <a:pt x="6636" y="16930"/>
                  </a:cubicBezTo>
                  <a:cubicBezTo>
                    <a:pt x="6636" y="16930"/>
                    <a:pt x="6691" y="16696"/>
                    <a:pt x="6747" y="16696"/>
                  </a:cubicBezTo>
                  <a:cubicBezTo>
                    <a:pt x="6857" y="16930"/>
                    <a:pt x="6857" y="16930"/>
                    <a:pt x="6857" y="16930"/>
                  </a:cubicBezTo>
                  <a:cubicBezTo>
                    <a:pt x="7077" y="17046"/>
                    <a:pt x="7187" y="17046"/>
                    <a:pt x="7408" y="17163"/>
                  </a:cubicBezTo>
                  <a:cubicBezTo>
                    <a:pt x="7463" y="17163"/>
                    <a:pt x="7573" y="17397"/>
                    <a:pt x="7628" y="17397"/>
                  </a:cubicBezTo>
                  <a:cubicBezTo>
                    <a:pt x="7738" y="17514"/>
                    <a:pt x="7793" y="17280"/>
                    <a:pt x="7904" y="17397"/>
                  </a:cubicBezTo>
                  <a:cubicBezTo>
                    <a:pt x="8014" y="17397"/>
                    <a:pt x="8234" y="17747"/>
                    <a:pt x="8400" y="17630"/>
                  </a:cubicBezTo>
                  <a:cubicBezTo>
                    <a:pt x="8455" y="17630"/>
                    <a:pt x="8510" y="17397"/>
                    <a:pt x="8620" y="17514"/>
                  </a:cubicBezTo>
                  <a:cubicBezTo>
                    <a:pt x="8730" y="17514"/>
                    <a:pt x="8730" y="17864"/>
                    <a:pt x="8785" y="17864"/>
                  </a:cubicBezTo>
                  <a:cubicBezTo>
                    <a:pt x="8896" y="18097"/>
                    <a:pt x="9006" y="17981"/>
                    <a:pt x="9116" y="18097"/>
                  </a:cubicBezTo>
                  <a:cubicBezTo>
                    <a:pt x="9171" y="18097"/>
                    <a:pt x="9226" y="18214"/>
                    <a:pt x="9281" y="18331"/>
                  </a:cubicBezTo>
                  <a:cubicBezTo>
                    <a:pt x="9226" y="18097"/>
                    <a:pt x="9281" y="17864"/>
                    <a:pt x="9226" y="17630"/>
                  </a:cubicBezTo>
                  <a:cubicBezTo>
                    <a:pt x="9171" y="17630"/>
                    <a:pt x="9116" y="17514"/>
                    <a:pt x="9116" y="17514"/>
                  </a:cubicBezTo>
                  <a:cubicBezTo>
                    <a:pt x="9061" y="17397"/>
                    <a:pt x="9116" y="16930"/>
                    <a:pt x="9171" y="16813"/>
                  </a:cubicBezTo>
                  <a:cubicBezTo>
                    <a:pt x="8896" y="16579"/>
                    <a:pt x="8730" y="16579"/>
                    <a:pt x="8400" y="16579"/>
                  </a:cubicBezTo>
                  <a:cubicBezTo>
                    <a:pt x="8400" y="16579"/>
                    <a:pt x="8400" y="15879"/>
                    <a:pt x="8400" y="15879"/>
                  </a:cubicBezTo>
                  <a:cubicBezTo>
                    <a:pt x="8400" y="15879"/>
                    <a:pt x="8345" y="15762"/>
                    <a:pt x="8345" y="15762"/>
                  </a:cubicBezTo>
                  <a:cubicBezTo>
                    <a:pt x="8289" y="15645"/>
                    <a:pt x="8345" y="15412"/>
                    <a:pt x="8345" y="15295"/>
                  </a:cubicBezTo>
                  <a:cubicBezTo>
                    <a:pt x="8234" y="15412"/>
                    <a:pt x="8069" y="15529"/>
                    <a:pt x="8014" y="15529"/>
                  </a:cubicBezTo>
                  <a:cubicBezTo>
                    <a:pt x="8014" y="15529"/>
                    <a:pt x="8014" y="15295"/>
                    <a:pt x="8014" y="15295"/>
                  </a:cubicBezTo>
                  <a:cubicBezTo>
                    <a:pt x="7959" y="15178"/>
                    <a:pt x="7904" y="15295"/>
                    <a:pt x="7849" y="15295"/>
                  </a:cubicBezTo>
                  <a:cubicBezTo>
                    <a:pt x="7793" y="15062"/>
                    <a:pt x="7793" y="15062"/>
                    <a:pt x="7793" y="15062"/>
                  </a:cubicBezTo>
                  <a:cubicBezTo>
                    <a:pt x="7573" y="15062"/>
                    <a:pt x="7573" y="15178"/>
                    <a:pt x="7353" y="14945"/>
                  </a:cubicBezTo>
                  <a:cubicBezTo>
                    <a:pt x="7353" y="15062"/>
                    <a:pt x="7353" y="15178"/>
                    <a:pt x="7298" y="15295"/>
                  </a:cubicBezTo>
                  <a:cubicBezTo>
                    <a:pt x="7132" y="15295"/>
                    <a:pt x="6967" y="15412"/>
                    <a:pt x="6802" y="15295"/>
                  </a:cubicBezTo>
                  <a:cubicBezTo>
                    <a:pt x="6691" y="15178"/>
                    <a:pt x="6691" y="15178"/>
                    <a:pt x="6691" y="15178"/>
                  </a:cubicBezTo>
                  <a:cubicBezTo>
                    <a:pt x="6361" y="15062"/>
                    <a:pt x="6361" y="15062"/>
                    <a:pt x="6251" y="14595"/>
                  </a:cubicBezTo>
                  <a:cubicBezTo>
                    <a:pt x="6251" y="14595"/>
                    <a:pt x="5975" y="14711"/>
                    <a:pt x="5920" y="14595"/>
                  </a:cubicBezTo>
                  <a:cubicBezTo>
                    <a:pt x="5865" y="14478"/>
                    <a:pt x="5865" y="14478"/>
                    <a:pt x="5865" y="14478"/>
                  </a:cubicBezTo>
                  <a:cubicBezTo>
                    <a:pt x="5755" y="14361"/>
                    <a:pt x="5700" y="14361"/>
                    <a:pt x="5589" y="14361"/>
                  </a:cubicBezTo>
                  <a:close/>
                  <a:moveTo>
                    <a:pt x="12587" y="14478"/>
                  </a:moveTo>
                  <a:cubicBezTo>
                    <a:pt x="12642" y="14595"/>
                    <a:pt x="12642" y="14595"/>
                    <a:pt x="12642" y="14595"/>
                  </a:cubicBezTo>
                  <a:cubicBezTo>
                    <a:pt x="12642" y="14478"/>
                    <a:pt x="12698" y="14478"/>
                    <a:pt x="12587" y="14478"/>
                  </a:cubicBezTo>
                  <a:close/>
                  <a:moveTo>
                    <a:pt x="18428" y="14828"/>
                  </a:moveTo>
                  <a:cubicBezTo>
                    <a:pt x="18428" y="14945"/>
                    <a:pt x="18373" y="14945"/>
                    <a:pt x="18373" y="15062"/>
                  </a:cubicBezTo>
                  <a:cubicBezTo>
                    <a:pt x="18538" y="15178"/>
                    <a:pt x="18483" y="15529"/>
                    <a:pt x="18483" y="15996"/>
                  </a:cubicBezTo>
                  <a:cubicBezTo>
                    <a:pt x="18428" y="15996"/>
                    <a:pt x="18373" y="15996"/>
                    <a:pt x="18318" y="16112"/>
                  </a:cubicBezTo>
                  <a:cubicBezTo>
                    <a:pt x="18318" y="16112"/>
                    <a:pt x="18428" y="16346"/>
                    <a:pt x="18428" y="16463"/>
                  </a:cubicBezTo>
                  <a:cubicBezTo>
                    <a:pt x="18318" y="16463"/>
                    <a:pt x="18483" y="16696"/>
                    <a:pt x="18483" y="16696"/>
                  </a:cubicBezTo>
                  <a:cubicBezTo>
                    <a:pt x="18593" y="15996"/>
                    <a:pt x="18483" y="16229"/>
                    <a:pt x="18704" y="15879"/>
                  </a:cubicBezTo>
                  <a:cubicBezTo>
                    <a:pt x="18704" y="15879"/>
                    <a:pt x="18704" y="15645"/>
                    <a:pt x="18704" y="15645"/>
                  </a:cubicBezTo>
                  <a:cubicBezTo>
                    <a:pt x="18538" y="15762"/>
                    <a:pt x="18759" y="15178"/>
                    <a:pt x="18649" y="15062"/>
                  </a:cubicBezTo>
                  <a:cubicBezTo>
                    <a:pt x="18593" y="14945"/>
                    <a:pt x="18538" y="14945"/>
                    <a:pt x="18428" y="14828"/>
                  </a:cubicBezTo>
                  <a:close/>
                  <a:moveTo>
                    <a:pt x="8510" y="15529"/>
                  </a:moveTo>
                  <a:cubicBezTo>
                    <a:pt x="8510" y="15529"/>
                    <a:pt x="8400" y="15762"/>
                    <a:pt x="8565" y="15879"/>
                  </a:cubicBezTo>
                  <a:cubicBezTo>
                    <a:pt x="8620" y="15996"/>
                    <a:pt x="8840" y="15762"/>
                    <a:pt x="8840" y="15762"/>
                  </a:cubicBezTo>
                  <a:cubicBezTo>
                    <a:pt x="9006" y="15879"/>
                    <a:pt x="8896" y="15529"/>
                    <a:pt x="8896" y="15529"/>
                  </a:cubicBezTo>
                  <a:cubicBezTo>
                    <a:pt x="8730" y="15529"/>
                    <a:pt x="8675" y="15529"/>
                    <a:pt x="8510" y="15529"/>
                  </a:cubicBezTo>
                  <a:close/>
                  <a:moveTo>
                    <a:pt x="20357" y="16696"/>
                  </a:moveTo>
                  <a:cubicBezTo>
                    <a:pt x="20357" y="16930"/>
                    <a:pt x="20357" y="16930"/>
                    <a:pt x="20357" y="16930"/>
                  </a:cubicBezTo>
                  <a:cubicBezTo>
                    <a:pt x="20357" y="16930"/>
                    <a:pt x="20412" y="16930"/>
                    <a:pt x="20467" y="16930"/>
                  </a:cubicBezTo>
                  <a:cubicBezTo>
                    <a:pt x="20412" y="16813"/>
                    <a:pt x="20467" y="16579"/>
                    <a:pt x="20357" y="16696"/>
                  </a:cubicBezTo>
                  <a:close/>
                  <a:moveTo>
                    <a:pt x="16996" y="17163"/>
                  </a:moveTo>
                  <a:cubicBezTo>
                    <a:pt x="16940" y="17163"/>
                    <a:pt x="16996" y="17397"/>
                    <a:pt x="16940" y="17514"/>
                  </a:cubicBezTo>
                  <a:cubicBezTo>
                    <a:pt x="16885" y="17630"/>
                    <a:pt x="16665" y="17864"/>
                    <a:pt x="16885" y="18097"/>
                  </a:cubicBezTo>
                  <a:cubicBezTo>
                    <a:pt x="16885" y="17981"/>
                    <a:pt x="17216" y="16930"/>
                    <a:pt x="16996" y="17163"/>
                  </a:cubicBezTo>
                  <a:close/>
                  <a:moveTo>
                    <a:pt x="9281" y="17397"/>
                  </a:moveTo>
                  <a:cubicBezTo>
                    <a:pt x="9281" y="17514"/>
                    <a:pt x="9281" y="17747"/>
                    <a:pt x="9281" y="17864"/>
                  </a:cubicBezTo>
                  <a:cubicBezTo>
                    <a:pt x="9281" y="17864"/>
                    <a:pt x="9336" y="17864"/>
                    <a:pt x="9391" y="17864"/>
                  </a:cubicBezTo>
                  <a:cubicBezTo>
                    <a:pt x="9447" y="17981"/>
                    <a:pt x="9447" y="18214"/>
                    <a:pt x="9447" y="18448"/>
                  </a:cubicBezTo>
                  <a:cubicBezTo>
                    <a:pt x="9447" y="18448"/>
                    <a:pt x="9557" y="18331"/>
                    <a:pt x="9557" y="18331"/>
                  </a:cubicBezTo>
                  <a:cubicBezTo>
                    <a:pt x="9557" y="18214"/>
                    <a:pt x="9667" y="17981"/>
                    <a:pt x="9667" y="17864"/>
                  </a:cubicBezTo>
                  <a:cubicBezTo>
                    <a:pt x="9667" y="17747"/>
                    <a:pt x="9612" y="17630"/>
                    <a:pt x="9667" y="17630"/>
                  </a:cubicBezTo>
                  <a:cubicBezTo>
                    <a:pt x="9447" y="17630"/>
                    <a:pt x="9447" y="17630"/>
                    <a:pt x="9281" y="17397"/>
                  </a:cubicBezTo>
                  <a:close/>
                  <a:moveTo>
                    <a:pt x="14461" y="17747"/>
                  </a:moveTo>
                  <a:cubicBezTo>
                    <a:pt x="14461" y="17747"/>
                    <a:pt x="14461" y="17981"/>
                    <a:pt x="14461" y="18097"/>
                  </a:cubicBezTo>
                  <a:cubicBezTo>
                    <a:pt x="14902" y="18097"/>
                    <a:pt x="14902" y="18097"/>
                    <a:pt x="14902" y="18097"/>
                  </a:cubicBezTo>
                  <a:cubicBezTo>
                    <a:pt x="14902" y="17981"/>
                    <a:pt x="14902" y="17747"/>
                    <a:pt x="14902" y="17747"/>
                  </a:cubicBezTo>
                  <a:cubicBezTo>
                    <a:pt x="14681" y="17747"/>
                    <a:pt x="14681" y="17747"/>
                    <a:pt x="14461" y="17747"/>
                  </a:cubicBezTo>
                  <a:close/>
                  <a:moveTo>
                    <a:pt x="9998" y="17981"/>
                  </a:moveTo>
                  <a:cubicBezTo>
                    <a:pt x="9998" y="18214"/>
                    <a:pt x="9942" y="18448"/>
                    <a:pt x="9887" y="18681"/>
                  </a:cubicBezTo>
                  <a:cubicBezTo>
                    <a:pt x="10218" y="18681"/>
                    <a:pt x="10108" y="18798"/>
                    <a:pt x="10218" y="18097"/>
                  </a:cubicBezTo>
                  <a:cubicBezTo>
                    <a:pt x="10163" y="18097"/>
                    <a:pt x="10053" y="17981"/>
                    <a:pt x="9998" y="17981"/>
                  </a:cubicBezTo>
                  <a:close/>
                  <a:moveTo>
                    <a:pt x="10659" y="18097"/>
                  </a:moveTo>
                  <a:cubicBezTo>
                    <a:pt x="10659" y="18097"/>
                    <a:pt x="10659" y="18331"/>
                    <a:pt x="10659" y="18448"/>
                  </a:cubicBezTo>
                  <a:cubicBezTo>
                    <a:pt x="10659" y="18448"/>
                    <a:pt x="10769" y="18448"/>
                    <a:pt x="10769" y="18448"/>
                  </a:cubicBezTo>
                  <a:cubicBezTo>
                    <a:pt x="10714" y="18564"/>
                    <a:pt x="10879" y="18798"/>
                    <a:pt x="10604" y="18798"/>
                  </a:cubicBezTo>
                  <a:cubicBezTo>
                    <a:pt x="10493" y="18681"/>
                    <a:pt x="10438" y="18448"/>
                    <a:pt x="10383" y="18448"/>
                  </a:cubicBezTo>
                  <a:cubicBezTo>
                    <a:pt x="10328" y="18448"/>
                    <a:pt x="10383" y="18564"/>
                    <a:pt x="10273" y="18564"/>
                  </a:cubicBezTo>
                  <a:cubicBezTo>
                    <a:pt x="10218" y="18681"/>
                    <a:pt x="10218" y="18915"/>
                    <a:pt x="10218" y="19265"/>
                  </a:cubicBezTo>
                  <a:cubicBezTo>
                    <a:pt x="10273" y="19148"/>
                    <a:pt x="10328" y="19148"/>
                    <a:pt x="10438" y="19148"/>
                  </a:cubicBezTo>
                  <a:cubicBezTo>
                    <a:pt x="10438" y="19148"/>
                    <a:pt x="10493" y="19265"/>
                    <a:pt x="10549" y="19265"/>
                  </a:cubicBezTo>
                  <a:cubicBezTo>
                    <a:pt x="10659" y="19148"/>
                    <a:pt x="10659" y="19148"/>
                    <a:pt x="10659" y="19148"/>
                  </a:cubicBezTo>
                  <a:cubicBezTo>
                    <a:pt x="10824" y="19031"/>
                    <a:pt x="11210" y="19031"/>
                    <a:pt x="11265" y="19031"/>
                  </a:cubicBezTo>
                  <a:cubicBezTo>
                    <a:pt x="11265" y="18798"/>
                    <a:pt x="11265" y="18681"/>
                    <a:pt x="11210" y="18564"/>
                  </a:cubicBezTo>
                  <a:cubicBezTo>
                    <a:pt x="10934" y="18448"/>
                    <a:pt x="10879" y="18331"/>
                    <a:pt x="10659" y="18097"/>
                  </a:cubicBezTo>
                  <a:close/>
                  <a:moveTo>
                    <a:pt x="15508" y="18214"/>
                  </a:moveTo>
                  <a:cubicBezTo>
                    <a:pt x="15508" y="18331"/>
                    <a:pt x="15508" y="18331"/>
                    <a:pt x="15508" y="18331"/>
                  </a:cubicBezTo>
                  <a:cubicBezTo>
                    <a:pt x="15563" y="18331"/>
                    <a:pt x="15563" y="18331"/>
                    <a:pt x="15563" y="18331"/>
                  </a:cubicBezTo>
                  <a:cubicBezTo>
                    <a:pt x="15508" y="18331"/>
                    <a:pt x="15618" y="18214"/>
                    <a:pt x="15508" y="18214"/>
                  </a:cubicBezTo>
                  <a:close/>
                  <a:moveTo>
                    <a:pt x="11816" y="18331"/>
                  </a:moveTo>
                  <a:cubicBezTo>
                    <a:pt x="11761" y="18331"/>
                    <a:pt x="11651" y="18331"/>
                    <a:pt x="11596" y="18448"/>
                  </a:cubicBezTo>
                  <a:cubicBezTo>
                    <a:pt x="11596" y="18448"/>
                    <a:pt x="11651" y="18798"/>
                    <a:pt x="11596" y="18798"/>
                  </a:cubicBezTo>
                  <a:cubicBezTo>
                    <a:pt x="11926" y="18915"/>
                    <a:pt x="12091" y="19031"/>
                    <a:pt x="12367" y="19031"/>
                  </a:cubicBezTo>
                  <a:cubicBezTo>
                    <a:pt x="12367" y="19148"/>
                    <a:pt x="12367" y="19148"/>
                    <a:pt x="12367" y="19148"/>
                  </a:cubicBezTo>
                  <a:cubicBezTo>
                    <a:pt x="12587" y="19148"/>
                    <a:pt x="12808" y="18681"/>
                    <a:pt x="12973" y="18798"/>
                  </a:cubicBezTo>
                  <a:cubicBezTo>
                    <a:pt x="12973" y="18798"/>
                    <a:pt x="13028" y="18915"/>
                    <a:pt x="13083" y="19031"/>
                  </a:cubicBezTo>
                  <a:cubicBezTo>
                    <a:pt x="13138" y="18798"/>
                    <a:pt x="13138" y="18564"/>
                    <a:pt x="13138" y="18564"/>
                  </a:cubicBezTo>
                  <a:cubicBezTo>
                    <a:pt x="13138" y="18564"/>
                    <a:pt x="13028" y="18448"/>
                    <a:pt x="12918" y="18448"/>
                  </a:cubicBezTo>
                  <a:cubicBezTo>
                    <a:pt x="12863" y="18448"/>
                    <a:pt x="12808" y="18564"/>
                    <a:pt x="12698" y="18564"/>
                  </a:cubicBezTo>
                  <a:cubicBezTo>
                    <a:pt x="12698" y="18564"/>
                    <a:pt x="12532" y="18331"/>
                    <a:pt x="12477" y="18331"/>
                  </a:cubicBezTo>
                  <a:cubicBezTo>
                    <a:pt x="12367" y="18331"/>
                    <a:pt x="12367" y="18448"/>
                    <a:pt x="12202" y="18448"/>
                  </a:cubicBezTo>
                  <a:cubicBezTo>
                    <a:pt x="12147" y="18448"/>
                    <a:pt x="11926" y="18214"/>
                    <a:pt x="11816" y="18331"/>
                  </a:cubicBezTo>
                  <a:close/>
                  <a:moveTo>
                    <a:pt x="13800" y="18448"/>
                  </a:moveTo>
                  <a:cubicBezTo>
                    <a:pt x="13800" y="18564"/>
                    <a:pt x="13800" y="18564"/>
                    <a:pt x="13800" y="18564"/>
                  </a:cubicBezTo>
                  <a:cubicBezTo>
                    <a:pt x="13910" y="18564"/>
                    <a:pt x="13965" y="18564"/>
                    <a:pt x="14020" y="18564"/>
                  </a:cubicBezTo>
                  <a:cubicBezTo>
                    <a:pt x="14020" y="18564"/>
                    <a:pt x="14020" y="18448"/>
                    <a:pt x="13910" y="18448"/>
                  </a:cubicBezTo>
                  <a:cubicBezTo>
                    <a:pt x="13965" y="18448"/>
                    <a:pt x="13855" y="18448"/>
                    <a:pt x="13800" y="18448"/>
                  </a:cubicBezTo>
                  <a:close/>
                  <a:moveTo>
                    <a:pt x="13359" y="18564"/>
                  </a:moveTo>
                  <a:cubicBezTo>
                    <a:pt x="13304" y="18564"/>
                    <a:pt x="13414" y="18681"/>
                    <a:pt x="13414" y="18681"/>
                  </a:cubicBezTo>
                  <a:cubicBezTo>
                    <a:pt x="13414" y="18681"/>
                    <a:pt x="13524" y="18448"/>
                    <a:pt x="13359" y="18564"/>
                  </a:cubicBezTo>
                  <a:close/>
                  <a:moveTo>
                    <a:pt x="13634" y="18564"/>
                  </a:moveTo>
                  <a:cubicBezTo>
                    <a:pt x="13579" y="18564"/>
                    <a:pt x="13579" y="18681"/>
                    <a:pt x="13689" y="18798"/>
                  </a:cubicBezTo>
                  <a:cubicBezTo>
                    <a:pt x="13689" y="18798"/>
                    <a:pt x="13745" y="18448"/>
                    <a:pt x="13634" y="18564"/>
                  </a:cubicBezTo>
                  <a:close/>
                  <a:moveTo>
                    <a:pt x="14902" y="18564"/>
                  </a:moveTo>
                  <a:cubicBezTo>
                    <a:pt x="14791" y="18681"/>
                    <a:pt x="14791" y="18681"/>
                    <a:pt x="14791" y="18681"/>
                  </a:cubicBezTo>
                  <a:cubicBezTo>
                    <a:pt x="14736" y="18681"/>
                    <a:pt x="14626" y="18564"/>
                    <a:pt x="14571" y="18681"/>
                  </a:cubicBezTo>
                  <a:cubicBezTo>
                    <a:pt x="14516" y="18681"/>
                    <a:pt x="14516" y="18915"/>
                    <a:pt x="14461" y="18915"/>
                  </a:cubicBezTo>
                  <a:cubicBezTo>
                    <a:pt x="14351" y="18915"/>
                    <a:pt x="14130" y="18798"/>
                    <a:pt x="14020" y="19031"/>
                  </a:cubicBezTo>
                  <a:cubicBezTo>
                    <a:pt x="13965" y="19031"/>
                    <a:pt x="14020" y="19265"/>
                    <a:pt x="13965" y="19382"/>
                  </a:cubicBezTo>
                  <a:cubicBezTo>
                    <a:pt x="13910" y="19498"/>
                    <a:pt x="13800" y="19382"/>
                    <a:pt x="13745" y="19498"/>
                  </a:cubicBezTo>
                  <a:cubicBezTo>
                    <a:pt x="13689" y="19615"/>
                    <a:pt x="13745" y="19732"/>
                    <a:pt x="13689" y="19849"/>
                  </a:cubicBezTo>
                  <a:cubicBezTo>
                    <a:pt x="13689" y="19965"/>
                    <a:pt x="13414" y="20199"/>
                    <a:pt x="13304" y="20316"/>
                  </a:cubicBezTo>
                  <a:cubicBezTo>
                    <a:pt x="13304" y="20432"/>
                    <a:pt x="13359" y="20549"/>
                    <a:pt x="13359" y="20666"/>
                  </a:cubicBezTo>
                  <a:cubicBezTo>
                    <a:pt x="13193" y="20899"/>
                    <a:pt x="13138" y="21016"/>
                    <a:pt x="12918" y="21133"/>
                  </a:cubicBezTo>
                  <a:cubicBezTo>
                    <a:pt x="12918" y="21250"/>
                    <a:pt x="12863" y="21250"/>
                    <a:pt x="12863" y="21366"/>
                  </a:cubicBezTo>
                  <a:cubicBezTo>
                    <a:pt x="12918" y="21366"/>
                    <a:pt x="12918" y="21483"/>
                    <a:pt x="12918" y="21483"/>
                  </a:cubicBezTo>
                  <a:cubicBezTo>
                    <a:pt x="13028" y="21600"/>
                    <a:pt x="13193" y="21483"/>
                    <a:pt x="13249" y="21366"/>
                  </a:cubicBezTo>
                  <a:cubicBezTo>
                    <a:pt x="13304" y="21366"/>
                    <a:pt x="13249" y="21250"/>
                    <a:pt x="13249" y="21133"/>
                  </a:cubicBezTo>
                  <a:cubicBezTo>
                    <a:pt x="13249" y="21133"/>
                    <a:pt x="13469" y="20783"/>
                    <a:pt x="13469" y="20783"/>
                  </a:cubicBezTo>
                  <a:cubicBezTo>
                    <a:pt x="13634" y="20549"/>
                    <a:pt x="13745" y="20783"/>
                    <a:pt x="13910" y="20666"/>
                  </a:cubicBezTo>
                  <a:cubicBezTo>
                    <a:pt x="14020" y="20549"/>
                    <a:pt x="14075" y="20199"/>
                    <a:pt x="14130" y="19965"/>
                  </a:cubicBezTo>
                  <a:cubicBezTo>
                    <a:pt x="14185" y="19965"/>
                    <a:pt x="14240" y="19965"/>
                    <a:pt x="14240" y="19965"/>
                  </a:cubicBezTo>
                  <a:cubicBezTo>
                    <a:pt x="14296" y="19965"/>
                    <a:pt x="14296" y="19849"/>
                    <a:pt x="14296" y="19732"/>
                  </a:cubicBezTo>
                  <a:cubicBezTo>
                    <a:pt x="14351" y="19615"/>
                    <a:pt x="14461" y="19732"/>
                    <a:pt x="14516" y="19615"/>
                  </a:cubicBezTo>
                  <a:cubicBezTo>
                    <a:pt x="14571" y="19498"/>
                    <a:pt x="14571" y="19382"/>
                    <a:pt x="14571" y="19265"/>
                  </a:cubicBezTo>
                  <a:cubicBezTo>
                    <a:pt x="14681" y="19148"/>
                    <a:pt x="14736" y="19265"/>
                    <a:pt x="14847" y="19148"/>
                  </a:cubicBezTo>
                  <a:cubicBezTo>
                    <a:pt x="14847" y="19148"/>
                    <a:pt x="14902" y="18915"/>
                    <a:pt x="14902" y="18915"/>
                  </a:cubicBezTo>
                  <a:cubicBezTo>
                    <a:pt x="15012" y="18798"/>
                    <a:pt x="15177" y="18448"/>
                    <a:pt x="14902" y="18564"/>
                  </a:cubicBezTo>
                  <a:close/>
                  <a:moveTo>
                    <a:pt x="11375" y="19965"/>
                  </a:moveTo>
                  <a:cubicBezTo>
                    <a:pt x="11265" y="20316"/>
                    <a:pt x="11265" y="20316"/>
                    <a:pt x="11265" y="20316"/>
                  </a:cubicBezTo>
                  <a:cubicBezTo>
                    <a:pt x="11596" y="20549"/>
                    <a:pt x="11651" y="20899"/>
                    <a:pt x="12091" y="20899"/>
                  </a:cubicBezTo>
                  <a:cubicBezTo>
                    <a:pt x="12091" y="20783"/>
                    <a:pt x="12147" y="20316"/>
                    <a:pt x="12036" y="20432"/>
                  </a:cubicBezTo>
                  <a:cubicBezTo>
                    <a:pt x="12036" y="20316"/>
                    <a:pt x="12036" y="20316"/>
                    <a:pt x="12036" y="20316"/>
                  </a:cubicBezTo>
                  <a:cubicBezTo>
                    <a:pt x="11816" y="20082"/>
                    <a:pt x="11651" y="20082"/>
                    <a:pt x="11375" y="19965"/>
                  </a:cubicBezTo>
                  <a:close/>
                  <a:moveTo>
                    <a:pt x="3440" y="5838"/>
                  </a:moveTo>
                  <a:cubicBezTo>
                    <a:pt x="3440" y="5838"/>
                    <a:pt x="3440" y="6071"/>
                    <a:pt x="3440" y="6071"/>
                  </a:cubicBezTo>
                  <a:cubicBezTo>
                    <a:pt x="3440" y="6071"/>
                    <a:pt x="3551" y="6188"/>
                    <a:pt x="3606" y="6188"/>
                  </a:cubicBezTo>
                  <a:cubicBezTo>
                    <a:pt x="3606" y="6071"/>
                    <a:pt x="3606" y="5955"/>
                    <a:pt x="3606" y="5955"/>
                  </a:cubicBezTo>
                  <a:lnTo>
                    <a:pt x="3440" y="5838"/>
                  </a:lnTo>
                  <a:close/>
                  <a:moveTo>
                    <a:pt x="4102" y="7939"/>
                  </a:moveTo>
                  <a:cubicBezTo>
                    <a:pt x="4102" y="8173"/>
                    <a:pt x="4102" y="8173"/>
                    <a:pt x="4102" y="8173"/>
                  </a:cubicBezTo>
                  <a:cubicBezTo>
                    <a:pt x="4212" y="8173"/>
                    <a:pt x="4212" y="7939"/>
                    <a:pt x="4102" y="7939"/>
                  </a:cubicBezTo>
                  <a:close/>
                  <a:moveTo>
                    <a:pt x="6967" y="4904"/>
                  </a:moveTo>
                  <a:cubicBezTo>
                    <a:pt x="6967" y="4904"/>
                    <a:pt x="6967" y="4904"/>
                    <a:pt x="6912" y="4904"/>
                  </a:cubicBezTo>
                  <a:cubicBezTo>
                    <a:pt x="6912" y="4787"/>
                    <a:pt x="6857" y="4904"/>
                    <a:pt x="6802" y="4904"/>
                  </a:cubicBezTo>
                  <a:cubicBezTo>
                    <a:pt x="6802" y="4904"/>
                    <a:pt x="6802" y="5137"/>
                    <a:pt x="6802" y="5254"/>
                  </a:cubicBezTo>
                  <a:cubicBezTo>
                    <a:pt x="6747" y="5254"/>
                    <a:pt x="6691" y="5254"/>
                    <a:pt x="6691" y="5371"/>
                  </a:cubicBezTo>
                  <a:cubicBezTo>
                    <a:pt x="6581" y="5488"/>
                    <a:pt x="6636" y="5721"/>
                    <a:pt x="6581" y="5955"/>
                  </a:cubicBezTo>
                  <a:cubicBezTo>
                    <a:pt x="6471" y="6071"/>
                    <a:pt x="6471" y="6071"/>
                    <a:pt x="6471" y="6071"/>
                  </a:cubicBezTo>
                  <a:cubicBezTo>
                    <a:pt x="6471" y="6188"/>
                    <a:pt x="6471" y="7122"/>
                    <a:pt x="6471" y="7239"/>
                  </a:cubicBezTo>
                  <a:cubicBezTo>
                    <a:pt x="6526" y="7239"/>
                    <a:pt x="6636" y="7472"/>
                    <a:pt x="6636" y="7589"/>
                  </a:cubicBezTo>
                  <a:cubicBezTo>
                    <a:pt x="6636" y="7706"/>
                    <a:pt x="6581" y="7939"/>
                    <a:pt x="6581" y="8056"/>
                  </a:cubicBezTo>
                  <a:cubicBezTo>
                    <a:pt x="6581" y="8056"/>
                    <a:pt x="6691" y="8290"/>
                    <a:pt x="6691" y="8290"/>
                  </a:cubicBezTo>
                  <a:cubicBezTo>
                    <a:pt x="6747" y="8406"/>
                    <a:pt x="6691" y="8523"/>
                    <a:pt x="6691" y="8640"/>
                  </a:cubicBezTo>
                  <a:cubicBezTo>
                    <a:pt x="6691" y="8640"/>
                    <a:pt x="6747" y="8640"/>
                    <a:pt x="6802" y="8757"/>
                  </a:cubicBezTo>
                  <a:cubicBezTo>
                    <a:pt x="6747" y="8990"/>
                    <a:pt x="6747" y="8990"/>
                    <a:pt x="6691" y="9224"/>
                  </a:cubicBezTo>
                  <a:cubicBezTo>
                    <a:pt x="6747" y="9107"/>
                    <a:pt x="6802" y="9224"/>
                    <a:pt x="6802" y="9224"/>
                  </a:cubicBezTo>
                  <a:cubicBezTo>
                    <a:pt x="6857" y="9224"/>
                    <a:pt x="6912" y="8990"/>
                    <a:pt x="6912" y="8990"/>
                  </a:cubicBezTo>
                  <a:cubicBezTo>
                    <a:pt x="7022" y="8990"/>
                    <a:pt x="6967" y="9107"/>
                    <a:pt x="7022" y="8990"/>
                  </a:cubicBezTo>
                  <a:cubicBezTo>
                    <a:pt x="7077" y="9457"/>
                    <a:pt x="7077" y="9808"/>
                    <a:pt x="7132" y="10275"/>
                  </a:cubicBezTo>
                  <a:cubicBezTo>
                    <a:pt x="7187" y="10391"/>
                    <a:pt x="7242" y="10508"/>
                    <a:pt x="7242" y="10625"/>
                  </a:cubicBezTo>
                  <a:cubicBezTo>
                    <a:pt x="7298" y="10858"/>
                    <a:pt x="7298" y="10975"/>
                    <a:pt x="7298" y="11209"/>
                  </a:cubicBezTo>
                  <a:cubicBezTo>
                    <a:pt x="7408" y="11325"/>
                    <a:pt x="7573" y="11442"/>
                    <a:pt x="7683" y="11325"/>
                  </a:cubicBezTo>
                  <a:cubicBezTo>
                    <a:pt x="7738" y="11325"/>
                    <a:pt x="7683" y="11092"/>
                    <a:pt x="7849" y="11092"/>
                  </a:cubicBezTo>
                  <a:cubicBezTo>
                    <a:pt x="7849" y="11209"/>
                    <a:pt x="7849" y="11209"/>
                    <a:pt x="7849" y="11209"/>
                  </a:cubicBezTo>
                  <a:cubicBezTo>
                    <a:pt x="7904" y="11325"/>
                    <a:pt x="7904" y="11209"/>
                    <a:pt x="8014" y="11325"/>
                  </a:cubicBezTo>
                  <a:cubicBezTo>
                    <a:pt x="8014" y="11325"/>
                    <a:pt x="8014" y="11676"/>
                    <a:pt x="8014" y="11676"/>
                  </a:cubicBezTo>
                  <a:cubicBezTo>
                    <a:pt x="8069" y="11792"/>
                    <a:pt x="8124" y="11559"/>
                    <a:pt x="8124" y="11792"/>
                  </a:cubicBezTo>
                  <a:cubicBezTo>
                    <a:pt x="8345" y="11792"/>
                    <a:pt x="8345" y="11676"/>
                    <a:pt x="8565" y="11676"/>
                  </a:cubicBezTo>
                  <a:cubicBezTo>
                    <a:pt x="8565" y="11442"/>
                    <a:pt x="8565" y="11442"/>
                    <a:pt x="8565" y="11442"/>
                  </a:cubicBezTo>
                  <a:cubicBezTo>
                    <a:pt x="8620" y="11442"/>
                    <a:pt x="8675" y="11442"/>
                    <a:pt x="8675" y="11442"/>
                  </a:cubicBezTo>
                  <a:cubicBezTo>
                    <a:pt x="8785" y="11559"/>
                    <a:pt x="8840" y="11909"/>
                    <a:pt x="9006" y="11676"/>
                  </a:cubicBezTo>
                  <a:cubicBezTo>
                    <a:pt x="9006" y="11676"/>
                    <a:pt x="9006" y="11559"/>
                    <a:pt x="9061" y="11559"/>
                  </a:cubicBezTo>
                  <a:cubicBezTo>
                    <a:pt x="9116" y="11676"/>
                    <a:pt x="9116" y="11676"/>
                    <a:pt x="9116" y="11676"/>
                  </a:cubicBezTo>
                  <a:cubicBezTo>
                    <a:pt x="9336" y="11792"/>
                    <a:pt x="9226" y="11792"/>
                    <a:pt x="9336" y="11909"/>
                  </a:cubicBezTo>
                  <a:cubicBezTo>
                    <a:pt x="9336" y="12026"/>
                    <a:pt x="9336" y="12026"/>
                    <a:pt x="9336" y="12026"/>
                  </a:cubicBezTo>
                  <a:cubicBezTo>
                    <a:pt x="9391" y="12026"/>
                    <a:pt x="9391" y="12143"/>
                    <a:pt x="9447" y="12026"/>
                  </a:cubicBezTo>
                  <a:cubicBezTo>
                    <a:pt x="9447" y="12026"/>
                    <a:pt x="9557" y="11909"/>
                    <a:pt x="9557" y="11792"/>
                  </a:cubicBezTo>
                  <a:cubicBezTo>
                    <a:pt x="9722" y="11676"/>
                    <a:pt x="9832" y="11676"/>
                    <a:pt x="9998" y="11559"/>
                  </a:cubicBezTo>
                  <a:cubicBezTo>
                    <a:pt x="10053" y="10975"/>
                    <a:pt x="10218" y="10508"/>
                    <a:pt x="10438" y="10275"/>
                  </a:cubicBezTo>
                  <a:cubicBezTo>
                    <a:pt x="10383" y="10041"/>
                    <a:pt x="10328" y="9924"/>
                    <a:pt x="10273" y="9691"/>
                  </a:cubicBezTo>
                  <a:cubicBezTo>
                    <a:pt x="10383" y="9457"/>
                    <a:pt x="10493" y="9224"/>
                    <a:pt x="10604" y="8874"/>
                  </a:cubicBezTo>
                  <a:cubicBezTo>
                    <a:pt x="10604" y="8757"/>
                    <a:pt x="10604" y="8640"/>
                    <a:pt x="10604" y="8523"/>
                  </a:cubicBezTo>
                  <a:cubicBezTo>
                    <a:pt x="10604" y="8523"/>
                    <a:pt x="10438" y="8406"/>
                    <a:pt x="10493" y="8290"/>
                  </a:cubicBezTo>
                  <a:cubicBezTo>
                    <a:pt x="10549" y="8290"/>
                    <a:pt x="10549" y="8406"/>
                    <a:pt x="10604" y="8290"/>
                  </a:cubicBezTo>
                  <a:cubicBezTo>
                    <a:pt x="10714" y="7939"/>
                    <a:pt x="10659" y="7239"/>
                    <a:pt x="10659" y="6772"/>
                  </a:cubicBezTo>
                  <a:cubicBezTo>
                    <a:pt x="10824" y="6538"/>
                    <a:pt x="10934" y="6422"/>
                    <a:pt x="11210" y="6305"/>
                  </a:cubicBezTo>
                  <a:cubicBezTo>
                    <a:pt x="11155" y="6305"/>
                    <a:pt x="11210" y="6071"/>
                    <a:pt x="11155" y="6071"/>
                  </a:cubicBezTo>
                  <a:cubicBezTo>
                    <a:pt x="10989" y="5838"/>
                    <a:pt x="10769" y="5721"/>
                    <a:pt x="10714" y="5371"/>
                  </a:cubicBezTo>
                  <a:cubicBezTo>
                    <a:pt x="10659" y="5137"/>
                    <a:pt x="10769" y="4904"/>
                    <a:pt x="10769" y="4787"/>
                  </a:cubicBezTo>
                  <a:cubicBezTo>
                    <a:pt x="10824" y="4320"/>
                    <a:pt x="10659" y="3853"/>
                    <a:pt x="10549" y="3503"/>
                  </a:cubicBezTo>
                  <a:cubicBezTo>
                    <a:pt x="10549" y="3503"/>
                    <a:pt x="10493" y="3269"/>
                    <a:pt x="10549" y="3269"/>
                  </a:cubicBezTo>
                  <a:cubicBezTo>
                    <a:pt x="10549" y="3152"/>
                    <a:pt x="10604" y="3152"/>
                    <a:pt x="10604" y="3036"/>
                  </a:cubicBezTo>
                  <a:cubicBezTo>
                    <a:pt x="10659" y="3152"/>
                    <a:pt x="10604" y="3036"/>
                    <a:pt x="10659" y="3036"/>
                  </a:cubicBezTo>
                  <a:cubicBezTo>
                    <a:pt x="10714" y="3036"/>
                    <a:pt x="10659" y="2802"/>
                    <a:pt x="10659" y="2802"/>
                  </a:cubicBezTo>
                  <a:cubicBezTo>
                    <a:pt x="10659" y="2685"/>
                    <a:pt x="10549" y="2685"/>
                    <a:pt x="10549" y="2685"/>
                  </a:cubicBezTo>
                  <a:cubicBezTo>
                    <a:pt x="10493" y="2685"/>
                    <a:pt x="10493" y="2569"/>
                    <a:pt x="10493" y="2569"/>
                  </a:cubicBezTo>
                  <a:cubicBezTo>
                    <a:pt x="10218" y="2569"/>
                    <a:pt x="10218" y="2569"/>
                    <a:pt x="10218" y="2569"/>
                  </a:cubicBezTo>
                  <a:cubicBezTo>
                    <a:pt x="9887" y="2452"/>
                    <a:pt x="9887" y="2452"/>
                    <a:pt x="9887" y="2452"/>
                  </a:cubicBezTo>
                  <a:cubicBezTo>
                    <a:pt x="9777" y="2802"/>
                    <a:pt x="9777" y="2802"/>
                    <a:pt x="9777" y="2802"/>
                  </a:cubicBezTo>
                  <a:cubicBezTo>
                    <a:pt x="9722" y="3503"/>
                    <a:pt x="9722" y="3503"/>
                    <a:pt x="9722" y="3503"/>
                  </a:cubicBezTo>
                  <a:cubicBezTo>
                    <a:pt x="9612" y="3853"/>
                    <a:pt x="9612" y="3853"/>
                    <a:pt x="9612" y="3853"/>
                  </a:cubicBezTo>
                  <a:cubicBezTo>
                    <a:pt x="9502" y="4086"/>
                    <a:pt x="9502" y="4086"/>
                    <a:pt x="9502" y="4086"/>
                  </a:cubicBezTo>
                  <a:cubicBezTo>
                    <a:pt x="9391" y="4437"/>
                    <a:pt x="9391" y="4437"/>
                    <a:pt x="9391" y="4437"/>
                  </a:cubicBezTo>
                  <a:cubicBezTo>
                    <a:pt x="9281" y="4554"/>
                    <a:pt x="9281" y="4554"/>
                    <a:pt x="9281" y="4554"/>
                  </a:cubicBezTo>
                  <a:cubicBezTo>
                    <a:pt x="9226" y="4904"/>
                    <a:pt x="9226" y="4904"/>
                    <a:pt x="9226" y="4904"/>
                  </a:cubicBezTo>
                  <a:cubicBezTo>
                    <a:pt x="9116" y="5488"/>
                    <a:pt x="9116" y="5488"/>
                    <a:pt x="9116" y="5488"/>
                  </a:cubicBezTo>
                  <a:cubicBezTo>
                    <a:pt x="9061" y="5721"/>
                    <a:pt x="9061" y="5721"/>
                    <a:pt x="9061" y="5721"/>
                  </a:cubicBezTo>
                  <a:cubicBezTo>
                    <a:pt x="8840" y="5955"/>
                    <a:pt x="8840" y="5955"/>
                    <a:pt x="8840" y="5955"/>
                  </a:cubicBezTo>
                  <a:cubicBezTo>
                    <a:pt x="8565" y="5955"/>
                    <a:pt x="8565" y="5955"/>
                    <a:pt x="8565" y="5955"/>
                  </a:cubicBezTo>
                  <a:cubicBezTo>
                    <a:pt x="8455" y="5838"/>
                    <a:pt x="8455" y="5838"/>
                    <a:pt x="8455" y="5838"/>
                  </a:cubicBezTo>
                  <a:cubicBezTo>
                    <a:pt x="8179" y="5955"/>
                    <a:pt x="8179" y="5955"/>
                    <a:pt x="8179" y="5955"/>
                  </a:cubicBezTo>
                  <a:cubicBezTo>
                    <a:pt x="8069" y="6188"/>
                    <a:pt x="8069" y="6188"/>
                    <a:pt x="8069" y="6188"/>
                  </a:cubicBezTo>
                  <a:cubicBezTo>
                    <a:pt x="7849" y="6305"/>
                    <a:pt x="7849" y="6305"/>
                    <a:pt x="7849" y="6305"/>
                  </a:cubicBezTo>
                  <a:cubicBezTo>
                    <a:pt x="7573" y="6422"/>
                    <a:pt x="7573" y="6422"/>
                    <a:pt x="7573" y="6422"/>
                  </a:cubicBezTo>
                  <a:cubicBezTo>
                    <a:pt x="7353" y="6305"/>
                    <a:pt x="7353" y="6305"/>
                    <a:pt x="7353" y="6305"/>
                  </a:cubicBezTo>
                  <a:cubicBezTo>
                    <a:pt x="7187" y="6071"/>
                    <a:pt x="7187" y="6071"/>
                    <a:pt x="7187" y="6071"/>
                  </a:cubicBezTo>
                  <a:cubicBezTo>
                    <a:pt x="7022" y="5955"/>
                    <a:pt x="7022" y="5955"/>
                    <a:pt x="7022" y="5955"/>
                  </a:cubicBezTo>
                  <a:cubicBezTo>
                    <a:pt x="6967" y="5488"/>
                    <a:pt x="6967" y="5488"/>
                    <a:pt x="6967" y="5488"/>
                  </a:cubicBezTo>
                  <a:lnTo>
                    <a:pt x="6967" y="4904"/>
                  </a:lnTo>
                  <a:close/>
                  <a:moveTo>
                    <a:pt x="17271" y="8757"/>
                  </a:moveTo>
                  <a:cubicBezTo>
                    <a:pt x="17271" y="8874"/>
                    <a:pt x="16996" y="8874"/>
                    <a:pt x="16996" y="8874"/>
                  </a:cubicBezTo>
                  <a:cubicBezTo>
                    <a:pt x="16996" y="8757"/>
                    <a:pt x="16996" y="9457"/>
                    <a:pt x="16996" y="9457"/>
                  </a:cubicBezTo>
                  <a:cubicBezTo>
                    <a:pt x="16885" y="9457"/>
                    <a:pt x="16940" y="9691"/>
                    <a:pt x="16996" y="9691"/>
                  </a:cubicBezTo>
                  <a:cubicBezTo>
                    <a:pt x="17051" y="9808"/>
                    <a:pt x="17216" y="9691"/>
                    <a:pt x="17271" y="9691"/>
                  </a:cubicBezTo>
                  <a:cubicBezTo>
                    <a:pt x="17326" y="9808"/>
                    <a:pt x="17381" y="9808"/>
                    <a:pt x="17381" y="9924"/>
                  </a:cubicBezTo>
                  <a:cubicBezTo>
                    <a:pt x="17381" y="9924"/>
                    <a:pt x="17436" y="10275"/>
                    <a:pt x="17436" y="10275"/>
                  </a:cubicBezTo>
                  <a:cubicBezTo>
                    <a:pt x="17436" y="10275"/>
                    <a:pt x="17271" y="10275"/>
                    <a:pt x="17381" y="10391"/>
                  </a:cubicBezTo>
                  <a:cubicBezTo>
                    <a:pt x="17491" y="10508"/>
                    <a:pt x="17767" y="10275"/>
                    <a:pt x="17932" y="10391"/>
                  </a:cubicBezTo>
                  <a:cubicBezTo>
                    <a:pt x="17987" y="10391"/>
                    <a:pt x="18153" y="10508"/>
                    <a:pt x="18263" y="10508"/>
                  </a:cubicBezTo>
                  <a:cubicBezTo>
                    <a:pt x="18263" y="10625"/>
                    <a:pt x="18263" y="10625"/>
                    <a:pt x="18263" y="10625"/>
                  </a:cubicBezTo>
                  <a:cubicBezTo>
                    <a:pt x="18098" y="10742"/>
                    <a:pt x="17987" y="10742"/>
                    <a:pt x="17877" y="10742"/>
                  </a:cubicBezTo>
                  <a:cubicBezTo>
                    <a:pt x="17822" y="10858"/>
                    <a:pt x="17822" y="10858"/>
                    <a:pt x="17822" y="10858"/>
                  </a:cubicBezTo>
                  <a:cubicBezTo>
                    <a:pt x="17657" y="10975"/>
                    <a:pt x="17381" y="10975"/>
                    <a:pt x="17271" y="10975"/>
                  </a:cubicBezTo>
                  <a:cubicBezTo>
                    <a:pt x="17326" y="11209"/>
                    <a:pt x="17326" y="11209"/>
                    <a:pt x="17326" y="11209"/>
                  </a:cubicBezTo>
                  <a:cubicBezTo>
                    <a:pt x="17436" y="11209"/>
                    <a:pt x="17491" y="11209"/>
                    <a:pt x="17547" y="11092"/>
                  </a:cubicBezTo>
                  <a:cubicBezTo>
                    <a:pt x="17657" y="11792"/>
                    <a:pt x="17547" y="11559"/>
                    <a:pt x="17767" y="11792"/>
                  </a:cubicBezTo>
                  <a:cubicBezTo>
                    <a:pt x="17767" y="11909"/>
                    <a:pt x="17712" y="11909"/>
                    <a:pt x="17712" y="12143"/>
                  </a:cubicBezTo>
                  <a:cubicBezTo>
                    <a:pt x="17712" y="12143"/>
                    <a:pt x="17822" y="12376"/>
                    <a:pt x="17822" y="12376"/>
                  </a:cubicBezTo>
                  <a:cubicBezTo>
                    <a:pt x="17822" y="12376"/>
                    <a:pt x="17932" y="12376"/>
                    <a:pt x="17932" y="12376"/>
                  </a:cubicBezTo>
                  <a:cubicBezTo>
                    <a:pt x="17932" y="12259"/>
                    <a:pt x="17987" y="11909"/>
                    <a:pt x="18042" y="11792"/>
                  </a:cubicBezTo>
                  <a:cubicBezTo>
                    <a:pt x="18042" y="11792"/>
                    <a:pt x="18098" y="11676"/>
                    <a:pt x="18098" y="11676"/>
                  </a:cubicBezTo>
                  <a:cubicBezTo>
                    <a:pt x="18098" y="11676"/>
                    <a:pt x="18098" y="11909"/>
                    <a:pt x="18098" y="11909"/>
                  </a:cubicBezTo>
                  <a:cubicBezTo>
                    <a:pt x="18318" y="12143"/>
                    <a:pt x="18318" y="12143"/>
                    <a:pt x="18318" y="12143"/>
                  </a:cubicBezTo>
                  <a:cubicBezTo>
                    <a:pt x="18318" y="12259"/>
                    <a:pt x="18318" y="12259"/>
                    <a:pt x="18318" y="12259"/>
                  </a:cubicBezTo>
                  <a:cubicBezTo>
                    <a:pt x="18538" y="12376"/>
                    <a:pt x="18593" y="12259"/>
                    <a:pt x="18593" y="12259"/>
                  </a:cubicBezTo>
                  <a:cubicBezTo>
                    <a:pt x="18593" y="12259"/>
                    <a:pt x="18483" y="12960"/>
                    <a:pt x="18704" y="13077"/>
                  </a:cubicBezTo>
                  <a:cubicBezTo>
                    <a:pt x="18814" y="13077"/>
                    <a:pt x="18814" y="12960"/>
                    <a:pt x="18924" y="12960"/>
                  </a:cubicBezTo>
                  <a:cubicBezTo>
                    <a:pt x="19034" y="13194"/>
                    <a:pt x="19034" y="13194"/>
                    <a:pt x="19034" y="13194"/>
                  </a:cubicBezTo>
                  <a:cubicBezTo>
                    <a:pt x="19145" y="13194"/>
                    <a:pt x="19145" y="12960"/>
                    <a:pt x="19255" y="13077"/>
                  </a:cubicBezTo>
                  <a:cubicBezTo>
                    <a:pt x="19255" y="13194"/>
                    <a:pt x="19255" y="13194"/>
                    <a:pt x="19255" y="13194"/>
                  </a:cubicBezTo>
                  <a:cubicBezTo>
                    <a:pt x="19475" y="13427"/>
                    <a:pt x="19530" y="13544"/>
                    <a:pt x="19640" y="14011"/>
                  </a:cubicBezTo>
                  <a:cubicBezTo>
                    <a:pt x="19971" y="13894"/>
                    <a:pt x="19806" y="14011"/>
                    <a:pt x="20026" y="14128"/>
                  </a:cubicBezTo>
                  <a:cubicBezTo>
                    <a:pt x="20136" y="14244"/>
                    <a:pt x="20191" y="14128"/>
                    <a:pt x="20247" y="14244"/>
                  </a:cubicBezTo>
                  <a:cubicBezTo>
                    <a:pt x="20357" y="14828"/>
                    <a:pt x="20357" y="14828"/>
                    <a:pt x="20357" y="14828"/>
                  </a:cubicBezTo>
                  <a:cubicBezTo>
                    <a:pt x="20357" y="15529"/>
                    <a:pt x="20357" y="15529"/>
                    <a:pt x="20357" y="15529"/>
                  </a:cubicBezTo>
                  <a:cubicBezTo>
                    <a:pt x="20357" y="15645"/>
                    <a:pt x="20302" y="15645"/>
                    <a:pt x="20357" y="15762"/>
                  </a:cubicBezTo>
                  <a:cubicBezTo>
                    <a:pt x="20357" y="15879"/>
                    <a:pt x="20412" y="15879"/>
                    <a:pt x="20467" y="15996"/>
                  </a:cubicBezTo>
                  <a:cubicBezTo>
                    <a:pt x="20467" y="16112"/>
                    <a:pt x="20467" y="16229"/>
                    <a:pt x="20467" y="16463"/>
                  </a:cubicBezTo>
                  <a:cubicBezTo>
                    <a:pt x="20467" y="16463"/>
                    <a:pt x="20577" y="16696"/>
                    <a:pt x="20577" y="16696"/>
                  </a:cubicBezTo>
                  <a:cubicBezTo>
                    <a:pt x="20632" y="17163"/>
                    <a:pt x="20577" y="17163"/>
                    <a:pt x="20632" y="17630"/>
                  </a:cubicBezTo>
                  <a:cubicBezTo>
                    <a:pt x="20577" y="17630"/>
                    <a:pt x="20522" y="17397"/>
                    <a:pt x="20467" y="17397"/>
                  </a:cubicBezTo>
                  <a:cubicBezTo>
                    <a:pt x="20412" y="17397"/>
                    <a:pt x="20357" y="17280"/>
                    <a:pt x="20247" y="17397"/>
                  </a:cubicBezTo>
                  <a:cubicBezTo>
                    <a:pt x="20247" y="17397"/>
                    <a:pt x="20026" y="18097"/>
                    <a:pt x="20026" y="18214"/>
                  </a:cubicBezTo>
                  <a:cubicBezTo>
                    <a:pt x="20191" y="18097"/>
                    <a:pt x="20357" y="18097"/>
                    <a:pt x="20522" y="18097"/>
                  </a:cubicBezTo>
                  <a:cubicBezTo>
                    <a:pt x="20522" y="17981"/>
                    <a:pt x="20577" y="17747"/>
                    <a:pt x="20577" y="17747"/>
                  </a:cubicBezTo>
                  <a:cubicBezTo>
                    <a:pt x="20632" y="17747"/>
                    <a:pt x="20632" y="17864"/>
                    <a:pt x="20632" y="17864"/>
                  </a:cubicBezTo>
                  <a:cubicBezTo>
                    <a:pt x="20798" y="17981"/>
                    <a:pt x="20908" y="17747"/>
                    <a:pt x="21018" y="17864"/>
                  </a:cubicBezTo>
                  <a:cubicBezTo>
                    <a:pt x="21128" y="17864"/>
                    <a:pt x="21293" y="18331"/>
                    <a:pt x="21293" y="18564"/>
                  </a:cubicBezTo>
                  <a:cubicBezTo>
                    <a:pt x="21293" y="18564"/>
                    <a:pt x="21293" y="18798"/>
                    <a:pt x="21293" y="18798"/>
                  </a:cubicBezTo>
                  <a:cubicBezTo>
                    <a:pt x="21349" y="18798"/>
                    <a:pt x="21349" y="18798"/>
                    <a:pt x="21349" y="18798"/>
                  </a:cubicBezTo>
                  <a:cubicBezTo>
                    <a:pt x="21404" y="18798"/>
                    <a:pt x="21404" y="19031"/>
                    <a:pt x="21459" y="19031"/>
                  </a:cubicBezTo>
                  <a:cubicBezTo>
                    <a:pt x="21459" y="19148"/>
                    <a:pt x="21514" y="19148"/>
                    <a:pt x="21569" y="19148"/>
                  </a:cubicBezTo>
                  <a:cubicBezTo>
                    <a:pt x="21569" y="16463"/>
                    <a:pt x="21569" y="16463"/>
                    <a:pt x="21569" y="16463"/>
                  </a:cubicBezTo>
                  <a:cubicBezTo>
                    <a:pt x="21459" y="15996"/>
                    <a:pt x="21459" y="15996"/>
                    <a:pt x="21459" y="15996"/>
                  </a:cubicBezTo>
                  <a:cubicBezTo>
                    <a:pt x="21569" y="15645"/>
                    <a:pt x="21569" y="15645"/>
                    <a:pt x="21569" y="15645"/>
                  </a:cubicBezTo>
                  <a:cubicBezTo>
                    <a:pt x="21514" y="11092"/>
                    <a:pt x="21514" y="11092"/>
                    <a:pt x="21514" y="11092"/>
                  </a:cubicBezTo>
                  <a:cubicBezTo>
                    <a:pt x="21514" y="11092"/>
                    <a:pt x="21514" y="11092"/>
                    <a:pt x="21459" y="11092"/>
                  </a:cubicBezTo>
                  <a:cubicBezTo>
                    <a:pt x="21459" y="11092"/>
                    <a:pt x="21404" y="10742"/>
                    <a:pt x="21349" y="10625"/>
                  </a:cubicBezTo>
                  <a:cubicBezTo>
                    <a:pt x="21238" y="10625"/>
                    <a:pt x="21183" y="10742"/>
                    <a:pt x="21128" y="10742"/>
                  </a:cubicBezTo>
                  <a:cubicBezTo>
                    <a:pt x="20963" y="10742"/>
                    <a:pt x="20687" y="10508"/>
                    <a:pt x="20577" y="10391"/>
                  </a:cubicBezTo>
                  <a:cubicBezTo>
                    <a:pt x="20467" y="10275"/>
                    <a:pt x="20136" y="9691"/>
                    <a:pt x="19971" y="9691"/>
                  </a:cubicBezTo>
                  <a:cubicBezTo>
                    <a:pt x="19971" y="9924"/>
                    <a:pt x="19971" y="9924"/>
                    <a:pt x="19971" y="9924"/>
                  </a:cubicBezTo>
                  <a:cubicBezTo>
                    <a:pt x="19916" y="9924"/>
                    <a:pt x="19861" y="9924"/>
                    <a:pt x="19806" y="9924"/>
                  </a:cubicBezTo>
                  <a:cubicBezTo>
                    <a:pt x="19751" y="10041"/>
                    <a:pt x="19696" y="10391"/>
                    <a:pt x="19640" y="10391"/>
                  </a:cubicBezTo>
                  <a:cubicBezTo>
                    <a:pt x="19585" y="10508"/>
                    <a:pt x="19420" y="10508"/>
                    <a:pt x="19365" y="10625"/>
                  </a:cubicBezTo>
                  <a:cubicBezTo>
                    <a:pt x="19310" y="10858"/>
                    <a:pt x="19255" y="11325"/>
                    <a:pt x="19145" y="11559"/>
                  </a:cubicBezTo>
                  <a:cubicBezTo>
                    <a:pt x="19089" y="11676"/>
                    <a:pt x="18979" y="11676"/>
                    <a:pt x="18869" y="11792"/>
                  </a:cubicBezTo>
                  <a:cubicBezTo>
                    <a:pt x="18869" y="11676"/>
                    <a:pt x="18869" y="11792"/>
                    <a:pt x="18814" y="11792"/>
                  </a:cubicBezTo>
                  <a:cubicBezTo>
                    <a:pt x="18759" y="11559"/>
                    <a:pt x="18759" y="11442"/>
                    <a:pt x="18759" y="11325"/>
                  </a:cubicBezTo>
                  <a:cubicBezTo>
                    <a:pt x="18649" y="11442"/>
                    <a:pt x="18649" y="11442"/>
                    <a:pt x="18649" y="11442"/>
                  </a:cubicBezTo>
                  <a:cubicBezTo>
                    <a:pt x="18649" y="11325"/>
                    <a:pt x="18649" y="11092"/>
                    <a:pt x="18649" y="10858"/>
                  </a:cubicBezTo>
                  <a:cubicBezTo>
                    <a:pt x="18538" y="10858"/>
                    <a:pt x="18538" y="10858"/>
                    <a:pt x="18538" y="10858"/>
                  </a:cubicBezTo>
                  <a:cubicBezTo>
                    <a:pt x="18483" y="10975"/>
                    <a:pt x="18538" y="10975"/>
                    <a:pt x="18483" y="11092"/>
                  </a:cubicBezTo>
                  <a:cubicBezTo>
                    <a:pt x="18428" y="10508"/>
                    <a:pt x="18318" y="10158"/>
                    <a:pt x="18373" y="9574"/>
                  </a:cubicBezTo>
                  <a:cubicBezTo>
                    <a:pt x="18428" y="9457"/>
                    <a:pt x="18483" y="9457"/>
                    <a:pt x="18483" y="9224"/>
                  </a:cubicBezTo>
                  <a:cubicBezTo>
                    <a:pt x="18483" y="9107"/>
                    <a:pt x="18373" y="8640"/>
                    <a:pt x="18263" y="8523"/>
                  </a:cubicBezTo>
                  <a:cubicBezTo>
                    <a:pt x="18208" y="8523"/>
                    <a:pt x="18208" y="8523"/>
                    <a:pt x="18208" y="8523"/>
                  </a:cubicBezTo>
                  <a:cubicBezTo>
                    <a:pt x="18263" y="8640"/>
                    <a:pt x="18153" y="8640"/>
                    <a:pt x="18098" y="8640"/>
                  </a:cubicBezTo>
                  <a:cubicBezTo>
                    <a:pt x="18098" y="8640"/>
                    <a:pt x="18098" y="8406"/>
                    <a:pt x="17987" y="8523"/>
                  </a:cubicBezTo>
                  <a:cubicBezTo>
                    <a:pt x="17987" y="8523"/>
                    <a:pt x="18042" y="8640"/>
                    <a:pt x="17932" y="8640"/>
                  </a:cubicBezTo>
                  <a:cubicBezTo>
                    <a:pt x="17822" y="8640"/>
                    <a:pt x="17657" y="8290"/>
                    <a:pt x="17547" y="8290"/>
                  </a:cubicBezTo>
                  <a:cubicBezTo>
                    <a:pt x="17326" y="8406"/>
                    <a:pt x="17326" y="8757"/>
                    <a:pt x="17271" y="8757"/>
                  </a:cubicBezTo>
                  <a:close/>
                  <a:moveTo>
                    <a:pt x="6030" y="2218"/>
                  </a:moveTo>
                  <a:cubicBezTo>
                    <a:pt x="6085" y="2218"/>
                    <a:pt x="6030" y="2569"/>
                    <a:pt x="6030" y="2685"/>
                  </a:cubicBezTo>
                  <a:cubicBezTo>
                    <a:pt x="6030" y="2685"/>
                    <a:pt x="6196" y="2569"/>
                    <a:pt x="6196" y="2569"/>
                  </a:cubicBezTo>
                  <a:cubicBezTo>
                    <a:pt x="6196" y="2569"/>
                    <a:pt x="6196" y="2102"/>
                    <a:pt x="6140" y="2335"/>
                  </a:cubicBezTo>
                  <a:lnTo>
                    <a:pt x="6030" y="2218"/>
                  </a:lnTo>
                  <a:close/>
                </a:path>
              </a:pathLst>
            </a:custGeom>
            <a:solidFill>
              <a:srgbClr val="EBF1DE"/>
            </a:solidFill>
            <a:ln w="3175" cap="rnd">
              <a:solidFill>
                <a:srgbClr val="9EAD6E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 sz="1300"/>
              </a:pPr>
              <a:endParaRPr/>
            </a:p>
          </p:txBody>
        </p:sp>
        <p:sp>
          <p:nvSpPr>
            <p:cNvPr id="253" name="Freeform 207"/>
            <p:cNvSpPr/>
            <p:nvPr/>
          </p:nvSpPr>
          <p:spPr>
            <a:xfrm>
              <a:off x="5592663" y="1829679"/>
              <a:ext cx="648274" cy="8363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8330" y="17467"/>
                  </a:moveTo>
                  <a:cubicBezTo>
                    <a:pt x="18330" y="17533"/>
                    <a:pt x="18330" y="17533"/>
                    <a:pt x="18330" y="17533"/>
                  </a:cubicBezTo>
                  <a:cubicBezTo>
                    <a:pt x="18330" y="17467"/>
                    <a:pt x="18416" y="17467"/>
                    <a:pt x="18330" y="17467"/>
                  </a:cubicBezTo>
                  <a:close/>
                  <a:moveTo>
                    <a:pt x="18330" y="17733"/>
                  </a:moveTo>
                  <a:cubicBezTo>
                    <a:pt x="18330" y="17733"/>
                    <a:pt x="18330" y="17867"/>
                    <a:pt x="18330" y="17867"/>
                  </a:cubicBezTo>
                  <a:cubicBezTo>
                    <a:pt x="18502" y="17933"/>
                    <a:pt x="18416" y="17733"/>
                    <a:pt x="18330" y="17733"/>
                  </a:cubicBezTo>
                  <a:close/>
                  <a:moveTo>
                    <a:pt x="18158" y="18133"/>
                  </a:moveTo>
                  <a:cubicBezTo>
                    <a:pt x="18158" y="18133"/>
                    <a:pt x="18244" y="18200"/>
                    <a:pt x="18244" y="18267"/>
                  </a:cubicBezTo>
                  <a:cubicBezTo>
                    <a:pt x="18330" y="18267"/>
                    <a:pt x="18330" y="18133"/>
                    <a:pt x="18158" y="18133"/>
                  </a:cubicBezTo>
                  <a:close/>
                  <a:moveTo>
                    <a:pt x="17986" y="19000"/>
                  </a:moveTo>
                  <a:cubicBezTo>
                    <a:pt x="17986" y="19067"/>
                    <a:pt x="17986" y="19067"/>
                    <a:pt x="17986" y="19067"/>
                  </a:cubicBezTo>
                  <a:cubicBezTo>
                    <a:pt x="18244" y="19133"/>
                    <a:pt x="18158" y="19000"/>
                    <a:pt x="17986" y="19000"/>
                  </a:cubicBezTo>
                  <a:close/>
                  <a:moveTo>
                    <a:pt x="18760" y="21467"/>
                  </a:moveTo>
                  <a:cubicBezTo>
                    <a:pt x="18846" y="21600"/>
                    <a:pt x="18846" y="21600"/>
                    <a:pt x="18846" y="21600"/>
                  </a:cubicBezTo>
                  <a:cubicBezTo>
                    <a:pt x="19018" y="21600"/>
                    <a:pt x="18932" y="21533"/>
                    <a:pt x="18932" y="21467"/>
                  </a:cubicBezTo>
                  <a:cubicBezTo>
                    <a:pt x="18932" y="21467"/>
                    <a:pt x="18846" y="21467"/>
                    <a:pt x="18760" y="21467"/>
                  </a:cubicBezTo>
                  <a:close/>
                  <a:moveTo>
                    <a:pt x="0" y="9400"/>
                  </a:moveTo>
                  <a:cubicBezTo>
                    <a:pt x="86" y="9400"/>
                    <a:pt x="86" y="9400"/>
                    <a:pt x="86" y="9400"/>
                  </a:cubicBezTo>
                  <a:cubicBezTo>
                    <a:pt x="86" y="9467"/>
                    <a:pt x="86" y="9400"/>
                    <a:pt x="0" y="9467"/>
                  </a:cubicBezTo>
                  <a:cubicBezTo>
                    <a:pt x="86" y="9667"/>
                    <a:pt x="86" y="9800"/>
                    <a:pt x="86" y="9933"/>
                  </a:cubicBezTo>
                  <a:cubicBezTo>
                    <a:pt x="344" y="10000"/>
                    <a:pt x="861" y="10267"/>
                    <a:pt x="1377" y="10133"/>
                  </a:cubicBezTo>
                  <a:cubicBezTo>
                    <a:pt x="1549" y="10067"/>
                    <a:pt x="1549" y="9867"/>
                    <a:pt x="1635" y="9800"/>
                  </a:cubicBezTo>
                  <a:cubicBezTo>
                    <a:pt x="1721" y="9800"/>
                    <a:pt x="1807" y="9867"/>
                    <a:pt x="1807" y="9800"/>
                  </a:cubicBezTo>
                  <a:cubicBezTo>
                    <a:pt x="1721" y="9933"/>
                    <a:pt x="1721" y="10067"/>
                    <a:pt x="1635" y="10200"/>
                  </a:cubicBezTo>
                  <a:cubicBezTo>
                    <a:pt x="1549" y="10200"/>
                    <a:pt x="1463" y="10200"/>
                    <a:pt x="1377" y="10267"/>
                  </a:cubicBezTo>
                  <a:cubicBezTo>
                    <a:pt x="1291" y="10333"/>
                    <a:pt x="1377" y="10467"/>
                    <a:pt x="1291" y="10467"/>
                  </a:cubicBezTo>
                  <a:cubicBezTo>
                    <a:pt x="1205" y="10533"/>
                    <a:pt x="1033" y="10467"/>
                    <a:pt x="947" y="10467"/>
                  </a:cubicBezTo>
                  <a:cubicBezTo>
                    <a:pt x="947" y="10467"/>
                    <a:pt x="861" y="10600"/>
                    <a:pt x="775" y="10600"/>
                  </a:cubicBezTo>
                  <a:cubicBezTo>
                    <a:pt x="688" y="10667"/>
                    <a:pt x="688" y="10533"/>
                    <a:pt x="602" y="10600"/>
                  </a:cubicBezTo>
                  <a:cubicBezTo>
                    <a:pt x="516" y="10600"/>
                    <a:pt x="516" y="10667"/>
                    <a:pt x="430" y="10667"/>
                  </a:cubicBezTo>
                  <a:cubicBezTo>
                    <a:pt x="516" y="10733"/>
                    <a:pt x="602" y="10867"/>
                    <a:pt x="602" y="10933"/>
                  </a:cubicBezTo>
                  <a:cubicBezTo>
                    <a:pt x="947" y="11267"/>
                    <a:pt x="1291" y="11467"/>
                    <a:pt x="1549" y="11800"/>
                  </a:cubicBezTo>
                  <a:cubicBezTo>
                    <a:pt x="1635" y="11800"/>
                    <a:pt x="1721" y="11800"/>
                    <a:pt x="1807" y="11800"/>
                  </a:cubicBezTo>
                  <a:cubicBezTo>
                    <a:pt x="1893" y="11800"/>
                    <a:pt x="1979" y="11667"/>
                    <a:pt x="1979" y="11667"/>
                  </a:cubicBezTo>
                  <a:cubicBezTo>
                    <a:pt x="2324" y="11533"/>
                    <a:pt x="2668" y="11467"/>
                    <a:pt x="2754" y="11133"/>
                  </a:cubicBezTo>
                  <a:cubicBezTo>
                    <a:pt x="2840" y="10867"/>
                    <a:pt x="2668" y="10733"/>
                    <a:pt x="2840" y="10467"/>
                  </a:cubicBezTo>
                  <a:cubicBezTo>
                    <a:pt x="2926" y="10467"/>
                    <a:pt x="2926" y="10467"/>
                    <a:pt x="2926" y="10467"/>
                  </a:cubicBezTo>
                  <a:cubicBezTo>
                    <a:pt x="2926" y="10533"/>
                    <a:pt x="2926" y="10533"/>
                    <a:pt x="3012" y="10533"/>
                  </a:cubicBezTo>
                  <a:cubicBezTo>
                    <a:pt x="3012" y="10600"/>
                    <a:pt x="3012" y="10600"/>
                    <a:pt x="3012" y="10667"/>
                  </a:cubicBezTo>
                  <a:cubicBezTo>
                    <a:pt x="3012" y="10600"/>
                    <a:pt x="3098" y="10733"/>
                    <a:pt x="3098" y="10733"/>
                  </a:cubicBezTo>
                  <a:cubicBezTo>
                    <a:pt x="3098" y="10800"/>
                    <a:pt x="3012" y="10800"/>
                    <a:pt x="3012" y="10933"/>
                  </a:cubicBezTo>
                  <a:cubicBezTo>
                    <a:pt x="3184" y="11000"/>
                    <a:pt x="3184" y="11067"/>
                    <a:pt x="3098" y="11067"/>
                  </a:cubicBezTo>
                  <a:cubicBezTo>
                    <a:pt x="3098" y="11067"/>
                    <a:pt x="3184" y="11133"/>
                    <a:pt x="3012" y="11133"/>
                  </a:cubicBezTo>
                  <a:cubicBezTo>
                    <a:pt x="3012" y="11133"/>
                    <a:pt x="3012" y="11267"/>
                    <a:pt x="3098" y="11200"/>
                  </a:cubicBezTo>
                  <a:cubicBezTo>
                    <a:pt x="3098" y="11333"/>
                    <a:pt x="3098" y="11333"/>
                    <a:pt x="3098" y="11333"/>
                  </a:cubicBezTo>
                  <a:cubicBezTo>
                    <a:pt x="3184" y="11467"/>
                    <a:pt x="3356" y="11467"/>
                    <a:pt x="3356" y="11667"/>
                  </a:cubicBezTo>
                  <a:cubicBezTo>
                    <a:pt x="3184" y="11733"/>
                    <a:pt x="3184" y="11733"/>
                    <a:pt x="3184" y="11733"/>
                  </a:cubicBezTo>
                  <a:cubicBezTo>
                    <a:pt x="3184" y="11800"/>
                    <a:pt x="2926" y="12467"/>
                    <a:pt x="2926" y="12467"/>
                  </a:cubicBezTo>
                  <a:cubicBezTo>
                    <a:pt x="2926" y="12533"/>
                    <a:pt x="3184" y="12667"/>
                    <a:pt x="3184" y="12733"/>
                  </a:cubicBezTo>
                  <a:cubicBezTo>
                    <a:pt x="3270" y="12800"/>
                    <a:pt x="3098" y="12867"/>
                    <a:pt x="3184" y="12867"/>
                  </a:cubicBezTo>
                  <a:cubicBezTo>
                    <a:pt x="3356" y="12933"/>
                    <a:pt x="3184" y="13200"/>
                    <a:pt x="3184" y="13333"/>
                  </a:cubicBezTo>
                  <a:cubicBezTo>
                    <a:pt x="3270" y="13333"/>
                    <a:pt x="3270" y="13333"/>
                    <a:pt x="3270" y="13333"/>
                  </a:cubicBezTo>
                  <a:cubicBezTo>
                    <a:pt x="3270" y="13533"/>
                    <a:pt x="3184" y="13933"/>
                    <a:pt x="3356" y="14000"/>
                  </a:cubicBezTo>
                  <a:cubicBezTo>
                    <a:pt x="3356" y="14000"/>
                    <a:pt x="3270" y="14067"/>
                    <a:pt x="3356" y="14133"/>
                  </a:cubicBezTo>
                  <a:cubicBezTo>
                    <a:pt x="3356" y="14133"/>
                    <a:pt x="3442" y="14267"/>
                    <a:pt x="3528" y="14333"/>
                  </a:cubicBezTo>
                  <a:cubicBezTo>
                    <a:pt x="3528" y="14533"/>
                    <a:pt x="3528" y="14667"/>
                    <a:pt x="3528" y="14933"/>
                  </a:cubicBezTo>
                  <a:cubicBezTo>
                    <a:pt x="3700" y="15400"/>
                    <a:pt x="4131" y="15800"/>
                    <a:pt x="4217" y="16267"/>
                  </a:cubicBezTo>
                  <a:cubicBezTo>
                    <a:pt x="4389" y="16667"/>
                    <a:pt x="4303" y="16867"/>
                    <a:pt x="4389" y="17333"/>
                  </a:cubicBezTo>
                  <a:cubicBezTo>
                    <a:pt x="4389" y="17333"/>
                    <a:pt x="4561" y="17467"/>
                    <a:pt x="4561" y="17533"/>
                  </a:cubicBezTo>
                  <a:cubicBezTo>
                    <a:pt x="4647" y="17667"/>
                    <a:pt x="4561" y="17733"/>
                    <a:pt x="4647" y="17867"/>
                  </a:cubicBezTo>
                  <a:cubicBezTo>
                    <a:pt x="4733" y="17933"/>
                    <a:pt x="4905" y="17933"/>
                    <a:pt x="4905" y="18000"/>
                  </a:cubicBezTo>
                  <a:cubicBezTo>
                    <a:pt x="4991" y="18133"/>
                    <a:pt x="4905" y="18200"/>
                    <a:pt x="4991" y="18267"/>
                  </a:cubicBezTo>
                  <a:cubicBezTo>
                    <a:pt x="5077" y="18400"/>
                    <a:pt x="5249" y="18467"/>
                    <a:pt x="5249" y="18600"/>
                  </a:cubicBezTo>
                  <a:cubicBezTo>
                    <a:pt x="5335" y="18733"/>
                    <a:pt x="5335" y="18867"/>
                    <a:pt x="5422" y="19000"/>
                  </a:cubicBezTo>
                  <a:cubicBezTo>
                    <a:pt x="5422" y="19133"/>
                    <a:pt x="5766" y="19267"/>
                    <a:pt x="5766" y="19400"/>
                  </a:cubicBezTo>
                  <a:cubicBezTo>
                    <a:pt x="5766" y="19533"/>
                    <a:pt x="5680" y="19600"/>
                    <a:pt x="5594" y="19667"/>
                  </a:cubicBezTo>
                  <a:cubicBezTo>
                    <a:pt x="5852" y="20000"/>
                    <a:pt x="6196" y="20400"/>
                    <a:pt x="6454" y="20733"/>
                  </a:cubicBezTo>
                  <a:cubicBezTo>
                    <a:pt x="6626" y="20733"/>
                    <a:pt x="6712" y="20800"/>
                    <a:pt x="6798" y="20733"/>
                  </a:cubicBezTo>
                  <a:cubicBezTo>
                    <a:pt x="7057" y="20600"/>
                    <a:pt x="6971" y="20333"/>
                    <a:pt x="7143" y="20200"/>
                  </a:cubicBezTo>
                  <a:cubicBezTo>
                    <a:pt x="7229" y="20200"/>
                    <a:pt x="7401" y="20200"/>
                    <a:pt x="7487" y="20133"/>
                  </a:cubicBezTo>
                  <a:cubicBezTo>
                    <a:pt x="7487" y="20133"/>
                    <a:pt x="7401" y="20000"/>
                    <a:pt x="7487" y="20000"/>
                  </a:cubicBezTo>
                  <a:cubicBezTo>
                    <a:pt x="7487" y="20000"/>
                    <a:pt x="7917" y="19400"/>
                    <a:pt x="7917" y="19400"/>
                  </a:cubicBezTo>
                  <a:cubicBezTo>
                    <a:pt x="8003" y="19400"/>
                    <a:pt x="8175" y="19400"/>
                    <a:pt x="8261" y="19400"/>
                  </a:cubicBezTo>
                  <a:cubicBezTo>
                    <a:pt x="8175" y="19067"/>
                    <a:pt x="8003" y="18600"/>
                    <a:pt x="8089" y="18400"/>
                  </a:cubicBezTo>
                  <a:cubicBezTo>
                    <a:pt x="8175" y="18267"/>
                    <a:pt x="8347" y="18200"/>
                    <a:pt x="8433" y="18133"/>
                  </a:cubicBezTo>
                  <a:cubicBezTo>
                    <a:pt x="8520" y="18000"/>
                    <a:pt x="8433" y="17867"/>
                    <a:pt x="8433" y="17733"/>
                  </a:cubicBezTo>
                  <a:cubicBezTo>
                    <a:pt x="8606" y="17733"/>
                    <a:pt x="8606" y="17733"/>
                    <a:pt x="8606" y="17733"/>
                  </a:cubicBezTo>
                  <a:cubicBezTo>
                    <a:pt x="8606" y="17533"/>
                    <a:pt x="8520" y="17400"/>
                    <a:pt x="8433" y="17333"/>
                  </a:cubicBezTo>
                  <a:cubicBezTo>
                    <a:pt x="8433" y="16933"/>
                    <a:pt x="8347" y="16667"/>
                    <a:pt x="8433" y="16267"/>
                  </a:cubicBezTo>
                  <a:cubicBezTo>
                    <a:pt x="8433" y="16133"/>
                    <a:pt x="8606" y="16000"/>
                    <a:pt x="8606" y="15867"/>
                  </a:cubicBezTo>
                  <a:cubicBezTo>
                    <a:pt x="8520" y="15867"/>
                    <a:pt x="8520" y="15867"/>
                    <a:pt x="8520" y="15867"/>
                  </a:cubicBezTo>
                  <a:cubicBezTo>
                    <a:pt x="8520" y="15733"/>
                    <a:pt x="8433" y="15600"/>
                    <a:pt x="8433" y="15467"/>
                  </a:cubicBezTo>
                  <a:cubicBezTo>
                    <a:pt x="8520" y="15400"/>
                    <a:pt x="8606" y="15333"/>
                    <a:pt x="8606" y="15333"/>
                  </a:cubicBezTo>
                  <a:cubicBezTo>
                    <a:pt x="8864" y="15200"/>
                    <a:pt x="8864" y="15267"/>
                    <a:pt x="9122" y="15200"/>
                  </a:cubicBezTo>
                  <a:cubicBezTo>
                    <a:pt x="9294" y="15200"/>
                    <a:pt x="9294" y="15000"/>
                    <a:pt x="9380" y="14933"/>
                  </a:cubicBezTo>
                  <a:cubicBezTo>
                    <a:pt x="9552" y="14867"/>
                    <a:pt x="9810" y="14933"/>
                    <a:pt x="9896" y="14800"/>
                  </a:cubicBezTo>
                  <a:cubicBezTo>
                    <a:pt x="10069" y="14667"/>
                    <a:pt x="9982" y="14333"/>
                    <a:pt x="10241" y="14200"/>
                  </a:cubicBezTo>
                  <a:cubicBezTo>
                    <a:pt x="10413" y="14133"/>
                    <a:pt x="10585" y="14200"/>
                    <a:pt x="10843" y="14133"/>
                  </a:cubicBezTo>
                  <a:cubicBezTo>
                    <a:pt x="10843" y="14067"/>
                    <a:pt x="10843" y="14067"/>
                    <a:pt x="10843" y="14067"/>
                  </a:cubicBezTo>
                  <a:cubicBezTo>
                    <a:pt x="10929" y="14000"/>
                    <a:pt x="10929" y="13933"/>
                    <a:pt x="11015" y="13867"/>
                  </a:cubicBezTo>
                  <a:cubicBezTo>
                    <a:pt x="11187" y="13800"/>
                    <a:pt x="11359" y="13867"/>
                    <a:pt x="11531" y="13800"/>
                  </a:cubicBezTo>
                  <a:cubicBezTo>
                    <a:pt x="11618" y="13733"/>
                    <a:pt x="11531" y="13600"/>
                    <a:pt x="11618" y="13533"/>
                  </a:cubicBezTo>
                  <a:cubicBezTo>
                    <a:pt x="11704" y="13467"/>
                    <a:pt x="11876" y="13400"/>
                    <a:pt x="11876" y="13333"/>
                  </a:cubicBezTo>
                  <a:cubicBezTo>
                    <a:pt x="11962" y="13267"/>
                    <a:pt x="11962" y="13200"/>
                    <a:pt x="12048" y="13067"/>
                  </a:cubicBezTo>
                  <a:cubicBezTo>
                    <a:pt x="12134" y="13067"/>
                    <a:pt x="12134" y="13067"/>
                    <a:pt x="12134" y="13067"/>
                  </a:cubicBezTo>
                  <a:cubicBezTo>
                    <a:pt x="12134" y="13000"/>
                    <a:pt x="12134" y="13000"/>
                    <a:pt x="12134" y="13000"/>
                  </a:cubicBezTo>
                  <a:cubicBezTo>
                    <a:pt x="12134" y="12933"/>
                    <a:pt x="12392" y="12933"/>
                    <a:pt x="12392" y="12867"/>
                  </a:cubicBezTo>
                  <a:cubicBezTo>
                    <a:pt x="12564" y="12600"/>
                    <a:pt x="12564" y="12600"/>
                    <a:pt x="12564" y="12600"/>
                  </a:cubicBezTo>
                  <a:cubicBezTo>
                    <a:pt x="12650" y="12600"/>
                    <a:pt x="12822" y="12667"/>
                    <a:pt x="12908" y="12600"/>
                  </a:cubicBezTo>
                  <a:cubicBezTo>
                    <a:pt x="12994" y="12600"/>
                    <a:pt x="13167" y="12400"/>
                    <a:pt x="13253" y="12400"/>
                  </a:cubicBezTo>
                  <a:cubicBezTo>
                    <a:pt x="13339" y="12333"/>
                    <a:pt x="13425" y="12400"/>
                    <a:pt x="13511" y="12333"/>
                  </a:cubicBezTo>
                  <a:cubicBezTo>
                    <a:pt x="13941" y="12067"/>
                    <a:pt x="13683" y="12000"/>
                    <a:pt x="13769" y="11600"/>
                  </a:cubicBezTo>
                  <a:cubicBezTo>
                    <a:pt x="13769" y="11600"/>
                    <a:pt x="14027" y="11467"/>
                    <a:pt x="14027" y="11400"/>
                  </a:cubicBezTo>
                  <a:cubicBezTo>
                    <a:pt x="14027" y="11400"/>
                    <a:pt x="14027" y="11267"/>
                    <a:pt x="14027" y="11267"/>
                  </a:cubicBezTo>
                  <a:cubicBezTo>
                    <a:pt x="14113" y="11200"/>
                    <a:pt x="14285" y="11267"/>
                    <a:pt x="14371" y="11267"/>
                  </a:cubicBezTo>
                  <a:cubicBezTo>
                    <a:pt x="14457" y="11200"/>
                    <a:pt x="14543" y="11067"/>
                    <a:pt x="14543" y="11067"/>
                  </a:cubicBezTo>
                  <a:cubicBezTo>
                    <a:pt x="14629" y="11067"/>
                    <a:pt x="14543" y="11067"/>
                    <a:pt x="14629" y="11133"/>
                  </a:cubicBezTo>
                  <a:cubicBezTo>
                    <a:pt x="14802" y="11133"/>
                    <a:pt x="14802" y="11133"/>
                    <a:pt x="14974" y="11133"/>
                  </a:cubicBezTo>
                  <a:cubicBezTo>
                    <a:pt x="14974" y="10933"/>
                    <a:pt x="14974" y="10933"/>
                    <a:pt x="14974" y="10933"/>
                  </a:cubicBezTo>
                  <a:cubicBezTo>
                    <a:pt x="15146" y="10733"/>
                    <a:pt x="15146" y="10733"/>
                    <a:pt x="15146" y="10733"/>
                  </a:cubicBezTo>
                  <a:cubicBezTo>
                    <a:pt x="15146" y="10333"/>
                    <a:pt x="15146" y="10333"/>
                    <a:pt x="15146" y="10333"/>
                  </a:cubicBezTo>
                  <a:cubicBezTo>
                    <a:pt x="14888" y="10067"/>
                    <a:pt x="14888" y="10067"/>
                    <a:pt x="14888" y="10067"/>
                  </a:cubicBezTo>
                  <a:cubicBezTo>
                    <a:pt x="15060" y="9667"/>
                    <a:pt x="15060" y="9667"/>
                    <a:pt x="15060" y="9667"/>
                  </a:cubicBezTo>
                  <a:cubicBezTo>
                    <a:pt x="14888" y="9467"/>
                    <a:pt x="14888" y="9467"/>
                    <a:pt x="14888" y="9467"/>
                  </a:cubicBezTo>
                  <a:cubicBezTo>
                    <a:pt x="14371" y="9267"/>
                    <a:pt x="14371" y="9267"/>
                    <a:pt x="14371" y="9267"/>
                  </a:cubicBezTo>
                  <a:cubicBezTo>
                    <a:pt x="14371" y="9133"/>
                    <a:pt x="14371" y="9133"/>
                    <a:pt x="14371" y="9133"/>
                  </a:cubicBezTo>
                  <a:cubicBezTo>
                    <a:pt x="14285" y="8667"/>
                    <a:pt x="14285" y="8667"/>
                    <a:pt x="14285" y="8667"/>
                  </a:cubicBezTo>
                  <a:cubicBezTo>
                    <a:pt x="14543" y="8533"/>
                    <a:pt x="14543" y="8533"/>
                    <a:pt x="14543" y="8533"/>
                  </a:cubicBezTo>
                  <a:cubicBezTo>
                    <a:pt x="14888" y="8400"/>
                    <a:pt x="14888" y="8400"/>
                    <a:pt x="14888" y="8400"/>
                  </a:cubicBezTo>
                  <a:cubicBezTo>
                    <a:pt x="15060" y="8200"/>
                    <a:pt x="15060" y="8200"/>
                    <a:pt x="15060" y="8200"/>
                  </a:cubicBezTo>
                  <a:cubicBezTo>
                    <a:pt x="14716" y="7867"/>
                    <a:pt x="14716" y="7867"/>
                    <a:pt x="14716" y="7867"/>
                  </a:cubicBezTo>
                  <a:cubicBezTo>
                    <a:pt x="14888" y="7600"/>
                    <a:pt x="14888" y="7600"/>
                    <a:pt x="14888" y="7600"/>
                  </a:cubicBezTo>
                  <a:cubicBezTo>
                    <a:pt x="15318" y="7867"/>
                    <a:pt x="15318" y="7867"/>
                    <a:pt x="15318" y="7867"/>
                  </a:cubicBezTo>
                  <a:cubicBezTo>
                    <a:pt x="15662" y="7800"/>
                    <a:pt x="15662" y="7800"/>
                    <a:pt x="15662" y="7800"/>
                  </a:cubicBezTo>
                  <a:cubicBezTo>
                    <a:pt x="16006" y="7933"/>
                    <a:pt x="16006" y="7933"/>
                    <a:pt x="16006" y="7933"/>
                  </a:cubicBezTo>
                  <a:cubicBezTo>
                    <a:pt x="15920" y="8333"/>
                    <a:pt x="15920" y="8333"/>
                    <a:pt x="15920" y="8333"/>
                  </a:cubicBezTo>
                  <a:cubicBezTo>
                    <a:pt x="15920" y="8800"/>
                    <a:pt x="15920" y="8800"/>
                    <a:pt x="15920" y="8800"/>
                  </a:cubicBezTo>
                  <a:cubicBezTo>
                    <a:pt x="16178" y="8800"/>
                    <a:pt x="16178" y="8800"/>
                    <a:pt x="16178" y="8800"/>
                  </a:cubicBezTo>
                  <a:cubicBezTo>
                    <a:pt x="16695" y="8800"/>
                    <a:pt x="16695" y="8800"/>
                    <a:pt x="16695" y="8800"/>
                  </a:cubicBezTo>
                  <a:cubicBezTo>
                    <a:pt x="17125" y="8733"/>
                    <a:pt x="17125" y="8733"/>
                    <a:pt x="17125" y="8733"/>
                  </a:cubicBezTo>
                  <a:cubicBezTo>
                    <a:pt x="17555" y="8667"/>
                    <a:pt x="17555" y="8667"/>
                    <a:pt x="17555" y="8667"/>
                  </a:cubicBezTo>
                  <a:cubicBezTo>
                    <a:pt x="18072" y="8667"/>
                    <a:pt x="18072" y="8667"/>
                    <a:pt x="18072" y="8667"/>
                  </a:cubicBezTo>
                  <a:cubicBezTo>
                    <a:pt x="17641" y="8867"/>
                    <a:pt x="17641" y="8867"/>
                    <a:pt x="17641" y="8867"/>
                  </a:cubicBezTo>
                  <a:cubicBezTo>
                    <a:pt x="17727" y="9133"/>
                    <a:pt x="17727" y="9133"/>
                    <a:pt x="17727" y="9133"/>
                  </a:cubicBezTo>
                  <a:cubicBezTo>
                    <a:pt x="17641" y="9200"/>
                    <a:pt x="17555" y="9467"/>
                    <a:pt x="17555" y="9467"/>
                  </a:cubicBezTo>
                  <a:cubicBezTo>
                    <a:pt x="17383" y="9733"/>
                    <a:pt x="17383" y="9733"/>
                    <a:pt x="17383" y="9733"/>
                  </a:cubicBezTo>
                  <a:cubicBezTo>
                    <a:pt x="17211" y="10133"/>
                    <a:pt x="17211" y="10133"/>
                    <a:pt x="17211" y="10133"/>
                  </a:cubicBezTo>
                  <a:cubicBezTo>
                    <a:pt x="17297" y="10333"/>
                    <a:pt x="17297" y="10333"/>
                    <a:pt x="17297" y="10333"/>
                  </a:cubicBezTo>
                  <a:cubicBezTo>
                    <a:pt x="17641" y="10333"/>
                    <a:pt x="17641" y="10333"/>
                    <a:pt x="17641" y="10333"/>
                  </a:cubicBezTo>
                  <a:cubicBezTo>
                    <a:pt x="17727" y="10067"/>
                    <a:pt x="17727" y="10067"/>
                    <a:pt x="17727" y="10067"/>
                  </a:cubicBezTo>
                  <a:cubicBezTo>
                    <a:pt x="18072" y="10467"/>
                    <a:pt x="18072" y="10467"/>
                    <a:pt x="18072" y="10467"/>
                  </a:cubicBezTo>
                  <a:cubicBezTo>
                    <a:pt x="18072" y="10800"/>
                    <a:pt x="18072" y="10800"/>
                    <a:pt x="18072" y="10800"/>
                  </a:cubicBezTo>
                  <a:cubicBezTo>
                    <a:pt x="18158" y="11067"/>
                    <a:pt x="18158" y="11067"/>
                    <a:pt x="18158" y="11067"/>
                  </a:cubicBezTo>
                  <a:cubicBezTo>
                    <a:pt x="18416" y="11000"/>
                    <a:pt x="18416" y="11000"/>
                    <a:pt x="18416" y="11000"/>
                  </a:cubicBezTo>
                  <a:cubicBezTo>
                    <a:pt x="18588" y="11133"/>
                    <a:pt x="18588" y="11133"/>
                    <a:pt x="18588" y="11133"/>
                  </a:cubicBezTo>
                  <a:cubicBezTo>
                    <a:pt x="18760" y="11000"/>
                    <a:pt x="18760" y="11000"/>
                    <a:pt x="18760" y="11000"/>
                  </a:cubicBezTo>
                  <a:cubicBezTo>
                    <a:pt x="18846" y="10867"/>
                    <a:pt x="18846" y="10867"/>
                    <a:pt x="18846" y="10867"/>
                  </a:cubicBezTo>
                  <a:cubicBezTo>
                    <a:pt x="18932" y="10733"/>
                    <a:pt x="18932" y="10733"/>
                    <a:pt x="18932" y="10733"/>
                  </a:cubicBezTo>
                  <a:cubicBezTo>
                    <a:pt x="18846" y="10400"/>
                    <a:pt x="18846" y="10400"/>
                    <a:pt x="18846" y="10400"/>
                  </a:cubicBezTo>
                  <a:cubicBezTo>
                    <a:pt x="18760" y="10200"/>
                    <a:pt x="18760" y="10200"/>
                    <a:pt x="18760" y="10200"/>
                  </a:cubicBezTo>
                  <a:cubicBezTo>
                    <a:pt x="18760" y="9600"/>
                    <a:pt x="18760" y="9600"/>
                    <a:pt x="18760" y="9600"/>
                  </a:cubicBezTo>
                  <a:cubicBezTo>
                    <a:pt x="19190" y="9867"/>
                    <a:pt x="19190" y="9867"/>
                    <a:pt x="19190" y="9867"/>
                  </a:cubicBezTo>
                  <a:cubicBezTo>
                    <a:pt x="19363" y="9467"/>
                    <a:pt x="19363" y="9467"/>
                    <a:pt x="19363" y="9467"/>
                  </a:cubicBezTo>
                  <a:cubicBezTo>
                    <a:pt x="19621" y="9133"/>
                    <a:pt x="19621" y="9133"/>
                    <a:pt x="19621" y="9133"/>
                  </a:cubicBezTo>
                  <a:cubicBezTo>
                    <a:pt x="19621" y="9000"/>
                    <a:pt x="19621" y="9000"/>
                    <a:pt x="19621" y="9000"/>
                  </a:cubicBezTo>
                  <a:cubicBezTo>
                    <a:pt x="19449" y="8867"/>
                    <a:pt x="19449" y="8867"/>
                    <a:pt x="19449" y="8867"/>
                  </a:cubicBezTo>
                  <a:cubicBezTo>
                    <a:pt x="19535" y="8800"/>
                    <a:pt x="19535" y="8800"/>
                    <a:pt x="19535" y="8800"/>
                  </a:cubicBezTo>
                  <a:cubicBezTo>
                    <a:pt x="19879" y="8667"/>
                    <a:pt x="19879" y="8667"/>
                    <a:pt x="19879" y="8667"/>
                  </a:cubicBezTo>
                  <a:cubicBezTo>
                    <a:pt x="20051" y="8400"/>
                    <a:pt x="20051" y="8400"/>
                    <a:pt x="20051" y="8400"/>
                  </a:cubicBezTo>
                  <a:cubicBezTo>
                    <a:pt x="20395" y="8200"/>
                    <a:pt x="20395" y="8200"/>
                    <a:pt x="20395" y="8200"/>
                  </a:cubicBezTo>
                  <a:cubicBezTo>
                    <a:pt x="20395" y="8000"/>
                    <a:pt x="20395" y="8000"/>
                    <a:pt x="20395" y="8000"/>
                  </a:cubicBezTo>
                  <a:cubicBezTo>
                    <a:pt x="20653" y="7667"/>
                    <a:pt x="20653" y="7667"/>
                    <a:pt x="20653" y="7667"/>
                  </a:cubicBezTo>
                  <a:cubicBezTo>
                    <a:pt x="21084" y="7600"/>
                    <a:pt x="21084" y="7600"/>
                    <a:pt x="21084" y="7600"/>
                  </a:cubicBezTo>
                  <a:cubicBezTo>
                    <a:pt x="21342" y="7667"/>
                    <a:pt x="21342" y="7667"/>
                    <a:pt x="21342" y="7667"/>
                  </a:cubicBezTo>
                  <a:cubicBezTo>
                    <a:pt x="21600" y="7267"/>
                    <a:pt x="21600" y="7267"/>
                    <a:pt x="21600" y="7267"/>
                  </a:cubicBezTo>
                  <a:cubicBezTo>
                    <a:pt x="21600" y="6933"/>
                    <a:pt x="21600" y="6933"/>
                    <a:pt x="21600" y="6933"/>
                  </a:cubicBezTo>
                  <a:cubicBezTo>
                    <a:pt x="21514" y="6733"/>
                    <a:pt x="21514" y="6733"/>
                    <a:pt x="21514" y="6733"/>
                  </a:cubicBezTo>
                  <a:cubicBezTo>
                    <a:pt x="21428" y="6533"/>
                    <a:pt x="21428" y="6533"/>
                    <a:pt x="21428" y="6533"/>
                  </a:cubicBezTo>
                  <a:cubicBezTo>
                    <a:pt x="21170" y="6467"/>
                    <a:pt x="21170" y="6467"/>
                    <a:pt x="21170" y="6467"/>
                  </a:cubicBezTo>
                  <a:cubicBezTo>
                    <a:pt x="20912" y="6400"/>
                    <a:pt x="20912" y="6400"/>
                    <a:pt x="20912" y="6400"/>
                  </a:cubicBezTo>
                  <a:cubicBezTo>
                    <a:pt x="20739" y="6333"/>
                    <a:pt x="20739" y="6333"/>
                    <a:pt x="20739" y="6333"/>
                  </a:cubicBezTo>
                  <a:cubicBezTo>
                    <a:pt x="20481" y="6400"/>
                    <a:pt x="20481" y="6400"/>
                    <a:pt x="20481" y="6400"/>
                  </a:cubicBezTo>
                  <a:cubicBezTo>
                    <a:pt x="20309" y="6267"/>
                    <a:pt x="20309" y="6267"/>
                    <a:pt x="20309" y="6267"/>
                  </a:cubicBezTo>
                  <a:cubicBezTo>
                    <a:pt x="20309" y="5933"/>
                    <a:pt x="20309" y="5933"/>
                    <a:pt x="20309" y="5933"/>
                  </a:cubicBezTo>
                  <a:cubicBezTo>
                    <a:pt x="19879" y="5800"/>
                    <a:pt x="19879" y="5800"/>
                    <a:pt x="19879" y="5800"/>
                  </a:cubicBezTo>
                  <a:cubicBezTo>
                    <a:pt x="19621" y="5800"/>
                    <a:pt x="19621" y="5800"/>
                    <a:pt x="19621" y="5800"/>
                  </a:cubicBezTo>
                  <a:cubicBezTo>
                    <a:pt x="19276" y="6000"/>
                    <a:pt x="19276" y="6000"/>
                    <a:pt x="19276" y="6000"/>
                  </a:cubicBezTo>
                  <a:cubicBezTo>
                    <a:pt x="19018" y="5933"/>
                    <a:pt x="19018" y="5933"/>
                    <a:pt x="19018" y="5933"/>
                  </a:cubicBezTo>
                  <a:cubicBezTo>
                    <a:pt x="18674" y="5933"/>
                    <a:pt x="18674" y="5933"/>
                    <a:pt x="18674" y="5933"/>
                  </a:cubicBezTo>
                  <a:cubicBezTo>
                    <a:pt x="18416" y="6067"/>
                    <a:pt x="18416" y="6067"/>
                    <a:pt x="18416" y="6067"/>
                  </a:cubicBezTo>
                  <a:cubicBezTo>
                    <a:pt x="17986" y="6267"/>
                    <a:pt x="17986" y="6267"/>
                    <a:pt x="17986" y="6267"/>
                  </a:cubicBezTo>
                  <a:cubicBezTo>
                    <a:pt x="17641" y="6333"/>
                    <a:pt x="17641" y="6333"/>
                    <a:pt x="17641" y="6333"/>
                  </a:cubicBezTo>
                  <a:cubicBezTo>
                    <a:pt x="17727" y="6733"/>
                    <a:pt x="17727" y="6733"/>
                    <a:pt x="17727" y="6733"/>
                  </a:cubicBezTo>
                  <a:cubicBezTo>
                    <a:pt x="17727" y="7000"/>
                    <a:pt x="17727" y="7000"/>
                    <a:pt x="17727" y="7000"/>
                  </a:cubicBezTo>
                  <a:cubicBezTo>
                    <a:pt x="17555" y="7067"/>
                    <a:pt x="17555" y="7067"/>
                    <a:pt x="17555" y="7067"/>
                  </a:cubicBezTo>
                  <a:cubicBezTo>
                    <a:pt x="16867" y="7133"/>
                    <a:pt x="16867" y="7133"/>
                    <a:pt x="16867" y="7133"/>
                  </a:cubicBezTo>
                  <a:cubicBezTo>
                    <a:pt x="16437" y="7000"/>
                    <a:pt x="16437" y="7000"/>
                    <a:pt x="16437" y="7000"/>
                  </a:cubicBezTo>
                  <a:cubicBezTo>
                    <a:pt x="16092" y="7067"/>
                    <a:pt x="16092" y="7067"/>
                    <a:pt x="16092" y="7067"/>
                  </a:cubicBezTo>
                  <a:cubicBezTo>
                    <a:pt x="15748" y="7133"/>
                    <a:pt x="15748" y="7133"/>
                    <a:pt x="15748" y="7133"/>
                  </a:cubicBezTo>
                  <a:cubicBezTo>
                    <a:pt x="15490" y="6867"/>
                    <a:pt x="15490" y="6867"/>
                    <a:pt x="15490" y="6867"/>
                  </a:cubicBezTo>
                  <a:cubicBezTo>
                    <a:pt x="15576" y="6600"/>
                    <a:pt x="15576" y="6600"/>
                    <a:pt x="15576" y="6600"/>
                  </a:cubicBezTo>
                  <a:cubicBezTo>
                    <a:pt x="15404" y="6733"/>
                    <a:pt x="15404" y="6733"/>
                    <a:pt x="15404" y="6733"/>
                  </a:cubicBezTo>
                  <a:cubicBezTo>
                    <a:pt x="15232" y="6467"/>
                    <a:pt x="15232" y="6467"/>
                    <a:pt x="15232" y="6467"/>
                  </a:cubicBezTo>
                  <a:cubicBezTo>
                    <a:pt x="14888" y="6400"/>
                    <a:pt x="14888" y="6400"/>
                    <a:pt x="14888" y="6400"/>
                  </a:cubicBezTo>
                  <a:cubicBezTo>
                    <a:pt x="14629" y="6533"/>
                    <a:pt x="14629" y="6533"/>
                    <a:pt x="14629" y="6533"/>
                  </a:cubicBezTo>
                  <a:cubicBezTo>
                    <a:pt x="14716" y="6533"/>
                    <a:pt x="14716" y="6533"/>
                    <a:pt x="14716" y="6533"/>
                  </a:cubicBezTo>
                  <a:cubicBezTo>
                    <a:pt x="14629" y="6867"/>
                    <a:pt x="14629" y="6867"/>
                    <a:pt x="14629" y="6867"/>
                  </a:cubicBezTo>
                  <a:cubicBezTo>
                    <a:pt x="14543" y="7067"/>
                    <a:pt x="14543" y="7067"/>
                    <a:pt x="14543" y="7067"/>
                  </a:cubicBezTo>
                  <a:cubicBezTo>
                    <a:pt x="14716" y="7200"/>
                    <a:pt x="14716" y="7200"/>
                    <a:pt x="14716" y="7200"/>
                  </a:cubicBezTo>
                  <a:cubicBezTo>
                    <a:pt x="14716" y="7400"/>
                    <a:pt x="14716" y="7400"/>
                    <a:pt x="14716" y="7400"/>
                  </a:cubicBezTo>
                  <a:cubicBezTo>
                    <a:pt x="14543" y="7533"/>
                    <a:pt x="14543" y="7533"/>
                    <a:pt x="14543" y="7533"/>
                  </a:cubicBezTo>
                  <a:cubicBezTo>
                    <a:pt x="14199" y="7600"/>
                    <a:pt x="14199" y="7600"/>
                    <a:pt x="14199" y="7600"/>
                  </a:cubicBezTo>
                  <a:cubicBezTo>
                    <a:pt x="13855" y="7467"/>
                    <a:pt x="13855" y="7467"/>
                    <a:pt x="13855" y="7467"/>
                  </a:cubicBezTo>
                  <a:cubicBezTo>
                    <a:pt x="13425" y="7467"/>
                    <a:pt x="13425" y="7467"/>
                    <a:pt x="13425" y="7467"/>
                  </a:cubicBezTo>
                  <a:cubicBezTo>
                    <a:pt x="12822" y="7200"/>
                    <a:pt x="12822" y="7200"/>
                    <a:pt x="12822" y="7200"/>
                  </a:cubicBezTo>
                  <a:cubicBezTo>
                    <a:pt x="12220" y="7200"/>
                    <a:pt x="12220" y="7200"/>
                    <a:pt x="12220" y="7200"/>
                  </a:cubicBezTo>
                  <a:cubicBezTo>
                    <a:pt x="11876" y="6933"/>
                    <a:pt x="11876" y="6933"/>
                    <a:pt x="11876" y="6933"/>
                  </a:cubicBezTo>
                  <a:cubicBezTo>
                    <a:pt x="11531" y="6933"/>
                    <a:pt x="11531" y="6933"/>
                    <a:pt x="11531" y="6933"/>
                  </a:cubicBezTo>
                  <a:cubicBezTo>
                    <a:pt x="11359" y="6733"/>
                    <a:pt x="11359" y="6733"/>
                    <a:pt x="11359" y="6733"/>
                  </a:cubicBezTo>
                  <a:cubicBezTo>
                    <a:pt x="11015" y="6533"/>
                    <a:pt x="11015" y="6533"/>
                    <a:pt x="11015" y="6533"/>
                  </a:cubicBezTo>
                  <a:cubicBezTo>
                    <a:pt x="10585" y="6533"/>
                    <a:pt x="10585" y="6533"/>
                    <a:pt x="10585" y="6533"/>
                  </a:cubicBezTo>
                  <a:cubicBezTo>
                    <a:pt x="10069" y="6333"/>
                    <a:pt x="10069" y="6333"/>
                    <a:pt x="10069" y="6333"/>
                  </a:cubicBezTo>
                  <a:cubicBezTo>
                    <a:pt x="9638" y="6200"/>
                    <a:pt x="9638" y="6200"/>
                    <a:pt x="9638" y="6200"/>
                  </a:cubicBezTo>
                  <a:cubicBezTo>
                    <a:pt x="9294" y="6067"/>
                    <a:pt x="9294" y="6067"/>
                    <a:pt x="9294" y="6067"/>
                  </a:cubicBezTo>
                  <a:cubicBezTo>
                    <a:pt x="9122" y="5867"/>
                    <a:pt x="9122" y="5867"/>
                    <a:pt x="9122" y="5867"/>
                  </a:cubicBezTo>
                  <a:cubicBezTo>
                    <a:pt x="8692" y="5733"/>
                    <a:pt x="8692" y="5733"/>
                    <a:pt x="8692" y="5733"/>
                  </a:cubicBezTo>
                  <a:cubicBezTo>
                    <a:pt x="8606" y="5400"/>
                    <a:pt x="8606" y="5400"/>
                    <a:pt x="8606" y="5400"/>
                  </a:cubicBezTo>
                  <a:cubicBezTo>
                    <a:pt x="8950" y="5000"/>
                    <a:pt x="8950" y="5000"/>
                    <a:pt x="8950" y="5000"/>
                  </a:cubicBezTo>
                  <a:cubicBezTo>
                    <a:pt x="9380" y="4800"/>
                    <a:pt x="9380" y="4800"/>
                    <a:pt x="9380" y="4800"/>
                  </a:cubicBezTo>
                  <a:cubicBezTo>
                    <a:pt x="9122" y="4600"/>
                    <a:pt x="9122" y="4600"/>
                    <a:pt x="9122" y="4600"/>
                  </a:cubicBezTo>
                  <a:cubicBezTo>
                    <a:pt x="8864" y="4400"/>
                    <a:pt x="8864" y="4400"/>
                    <a:pt x="8864" y="4400"/>
                  </a:cubicBezTo>
                  <a:cubicBezTo>
                    <a:pt x="8433" y="4333"/>
                    <a:pt x="8433" y="4333"/>
                    <a:pt x="8433" y="4333"/>
                  </a:cubicBezTo>
                  <a:cubicBezTo>
                    <a:pt x="8175" y="4200"/>
                    <a:pt x="8175" y="4200"/>
                    <a:pt x="8175" y="4200"/>
                  </a:cubicBezTo>
                  <a:cubicBezTo>
                    <a:pt x="7745" y="4067"/>
                    <a:pt x="7745" y="4067"/>
                    <a:pt x="7745" y="4067"/>
                  </a:cubicBezTo>
                  <a:cubicBezTo>
                    <a:pt x="7659" y="3800"/>
                    <a:pt x="7659" y="3800"/>
                    <a:pt x="7659" y="3800"/>
                  </a:cubicBezTo>
                  <a:cubicBezTo>
                    <a:pt x="7831" y="3667"/>
                    <a:pt x="7831" y="3667"/>
                    <a:pt x="7831" y="3667"/>
                  </a:cubicBezTo>
                  <a:cubicBezTo>
                    <a:pt x="7745" y="3533"/>
                    <a:pt x="7745" y="3533"/>
                    <a:pt x="7745" y="3533"/>
                  </a:cubicBezTo>
                  <a:cubicBezTo>
                    <a:pt x="7831" y="3200"/>
                    <a:pt x="7831" y="3200"/>
                    <a:pt x="7831" y="3200"/>
                  </a:cubicBezTo>
                  <a:cubicBezTo>
                    <a:pt x="7831" y="3000"/>
                    <a:pt x="7831" y="3000"/>
                    <a:pt x="7831" y="3000"/>
                  </a:cubicBezTo>
                  <a:cubicBezTo>
                    <a:pt x="7659" y="3000"/>
                    <a:pt x="7659" y="3000"/>
                    <a:pt x="7659" y="3000"/>
                  </a:cubicBezTo>
                  <a:cubicBezTo>
                    <a:pt x="7401" y="2933"/>
                    <a:pt x="7401" y="2933"/>
                    <a:pt x="7401" y="2933"/>
                  </a:cubicBezTo>
                  <a:cubicBezTo>
                    <a:pt x="7487" y="2533"/>
                    <a:pt x="7487" y="2533"/>
                    <a:pt x="7487" y="2533"/>
                  </a:cubicBezTo>
                  <a:cubicBezTo>
                    <a:pt x="7315" y="2333"/>
                    <a:pt x="7315" y="2333"/>
                    <a:pt x="7315" y="2333"/>
                  </a:cubicBezTo>
                  <a:cubicBezTo>
                    <a:pt x="6971" y="2133"/>
                    <a:pt x="6971" y="2133"/>
                    <a:pt x="6971" y="2133"/>
                  </a:cubicBezTo>
                  <a:cubicBezTo>
                    <a:pt x="7143" y="1867"/>
                    <a:pt x="7143" y="1867"/>
                    <a:pt x="7143" y="1867"/>
                  </a:cubicBezTo>
                  <a:cubicBezTo>
                    <a:pt x="7315" y="1733"/>
                    <a:pt x="7315" y="1733"/>
                    <a:pt x="7315" y="1733"/>
                  </a:cubicBezTo>
                  <a:cubicBezTo>
                    <a:pt x="7487" y="1467"/>
                    <a:pt x="7487" y="1467"/>
                    <a:pt x="7487" y="1467"/>
                  </a:cubicBezTo>
                  <a:cubicBezTo>
                    <a:pt x="7659" y="1333"/>
                    <a:pt x="7659" y="1333"/>
                    <a:pt x="7659" y="1333"/>
                  </a:cubicBezTo>
                  <a:cubicBezTo>
                    <a:pt x="7831" y="1133"/>
                    <a:pt x="7831" y="1133"/>
                    <a:pt x="7831" y="1133"/>
                  </a:cubicBezTo>
                  <a:cubicBezTo>
                    <a:pt x="7831" y="933"/>
                    <a:pt x="7831" y="933"/>
                    <a:pt x="7831" y="933"/>
                  </a:cubicBezTo>
                  <a:cubicBezTo>
                    <a:pt x="8089" y="800"/>
                    <a:pt x="8089" y="800"/>
                    <a:pt x="8089" y="800"/>
                  </a:cubicBezTo>
                  <a:cubicBezTo>
                    <a:pt x="7917" y="533"/>
                    <a:pt x="7917" y="533"/>
                    <a:pt x="7917" y="533"/>
                  </a:cubicBezTo>
                  <a:cubicBezTo>
                    <a:pt x="7745" y="333"/>
                    <a:pt x="7745" y="333"/>
                    <a:pt x="7745" y="333"/>
                  </a:cubicBezTo>
                  <a:cubicBezTo>
                    <a:pt x="7573" y="133"/>
                    <a:pt x="7573" y="133"/>
                    <a:pt x="7573" y="133"/>
                  </a:cubicBezTo>
                  <a:cubicBezTo>
                    <a:pt x="7229" y="67"/>
                    <a:pt x="7229" y="67"/>
                    <a:pt x="7229" y="67"/>
                  </a:cubicBezTo>
                  <a:cubicBezTo>
                    <a:pt x="6884" y="0"/>
                    <a:pt x="6884" y="0"/>
                    <a:pt x="6884" y="0"/>
                  </a:cubicBezTo>
                  <a:cubicBezTo>
                    <a:pt x="6540" y="0"/>
                    <a:pt x="6540" y="0"/>
                    <a:pt x="6540" y="0"/>
                  </a:cubicBezTo>
                  <a:cubicBezTo>
                    <a:pt x="6368" y="133"/>
                    <a:pt x="6368" y="133"/>
                    <a:pt x="6368" y="133"/>
                  </a:cubicBezTo>
                  <a:cubicBezTo>
                    <a:pt x="6024" y="333"/>
                    <a:pt x="6024" y="333"/>
                    <a:pt x="6024" y="333"/>
                  </a:cubicBezTo>
                  <a:cubicBezTo>
                    <a:pt x="5852" y="667"/>
                    <a:pt x="5852" y="667"/>
                    <a:pt x="5852" y="667"/>
                  </a:cubicBezTo>
                  <a:cubicBezTo>
                    <a:pt x="5594" y="867"/>
                    <a:pt x="5594" y="867"/>
                    <a:pt x="5594" y="867"/>
                  </a:cubicBezTo>
                  <a:cubicBezTo>
                    <a:pt x="5508" y="1000"/>
                    <a:pt x="5508" y="1000"/>
                    <a:pt x="5508" y="1000"/>
                  </a:cubicBezTo>
                  <a:cubicBezTo>
                    <a:pt x="5077" y="1267"/>
                    <a:pt x="5077" y="1267"/>
                    <a:pt x="5077" y="1267"/>
                  </a:cubicBezTo>
                  <a:cubicBezTo>
                    <a:pt x="4561" y="1333"/>
                    <a:pt x="4561" y="1333"/>
                    <a:pt x="4561" y="1333"/>
                  </a:cubicBezTo>
                  <a:cubicBezTo>
                    <a:pt x="4303" y="1467"/>
                    <a:pt x="4303" y="1467"/>
                    <a:pt x="4303" y="1467"/>
                  </a:cubicBezTo>
                  <a:cubicBezTo>
                    <a:pt x="4217" y="1600"/>
                    <a:pt x="4217" y="1600"/>
                    <a:pt x="4217" y="1600"/>
                  </a:cubicBezTo>
                  <a:cubicBezTo>
                    <a:pt x="4045" y="1733"/>
                    <a:pt x="4045" y="1733"/>
                    <a:pt x="4045" y="1733"/>
                  </a:cubicBezTo>
                  <a:cubicBezTo>
                    <a:pt x="3786" y="1600"/>
                    <a:pt x="3786" y="1600"/>
                    <a:pt x="3786" y="1600"/>
                  </a:cubicBezTo>
                  <a:cubicBezTo>
                    <a:pt x="3442" y="1733"/>
                    <a:pt x="3442" y="1733"/>
                    <a:pt x="3442" y="1733"/>
                  </a:cubicBezTo>
                  <a:cubicBezTo>
                    <a:pt x="3184" y="1800"/>
                    <a:pt x="3184" y="1800"/>
                    <a:pt x="3184" y="1800"/>
                  </a:cubicBezTo>
                  <a:cubicBezTo>
                    <a:pt x="3098" y="2067"/>
                    <a:pt x="3098" y="2067"/>
                    <a:pt x="3098" y="2067"/>
                  </a:cubicBezTo>
                  <a:cubicBezTo>
                    <a:pt x="3356" y="2267"/>
                    <a:pt x="3356" y="2267"/>
                    <a:pt x="3356" y="2267"/>
                  </a:cubicBezTo>
                  <a:cubicBezTo>
                    <a:pt x="3528" y="2800"/>
                    <a:pt x="3528" y="2800"/>
                    <a:pt x="3528" y="2800"/>
                  </a:cubicBezTo>
                  <a:cubicBezTo>
                    <a:pt x="3614" y="3000"/>
                    <a:pt x="3614" y="3000"/>
                    <a:pt x="3614" y="3000"/>
                  </a:cubicBezTo>
                  <a:cubicBezTo>
                    <a:pt x="3873" y="3133"/>
                    <a:pt x="3873" y="3133"/>
                    <a:pt x="3873" y="3133"/>
                  </a:cubicBezTo>
                  <a:cubicBezTo>
                    <a:pt x="4217" y="3400"/>
                    <a:pt x="4217" y="3400"/>
                    <a:pt x="4217" y="3400"/>
                  </a:cubicBezTo>
                  <a:cubicBezTo>
                    <a:pt x="4217" y="3733"/>
                    <a:pt x="4217" y="3733"/>
                    <a:pt x="4217" y="3733"/>
                  </a:cubicBezTo>
                  <a:cubicBezTo>
                    <a:pt x="4045" y="4000"/>
                    <a:pt x="4045" y="4000"/>
                    <a:pt x="4045" y="4000"/>
                  </a:cubicBezTo>
                  <a:cubicBezTo>
                    <a:pt x="3786" y="4267"/>
                    <a:pt x="3786" y="4267"/>
                    <a:pt x="3786" y="4267"/>
                  </a:cubicBezTo>
                  <a:cubicBezTo>
                    <a:pt x="3700" y="4667"/>
                    <a:pt x="3700" y="4667"/>
                    <a:pt x="3700" y="4667"/>
                  </a:cubicBezTo>
                  <a:cubicBezTo>
                    <a:pt x="3700" y="5000"/>
                    <a:pt x="3700" y="5000"/>
                    <a:pt x="3700" y="5000"/>
                  </a:cubicBezTo>
                  <a:cubicBezTo>
                    <a:pt x="3356" y="5200"/>
                    <a:pt x="3356" y="5200"/>
                    <a:pt x="3356" y="5200"/>
                  </a:cubicBezTo>
                  <a:cubicBezTo>
                    <a:pt x="3098" y="5400"/>
                    <a:pt x="3098" y="5400"/>
                    <a:pt x="3098" y="5400"/>
                  </a:cubicBezTo>
                  <a:cubicBezTo>
                    <a:pt x="2840" y="5600"/>
                    <a:pt x="2840" y="5600"/>
                    <a:pt x="2840" y="5600"/>
                  </a:cubicBezTo>
                  <a:cubicBezTo>
                    <a:pt x="2410" y="5800"/>
                    <a:pt x="2410" y="5800"/>
                    <a:pt x="2410" y="5800"/>
                  </a:cubicBezTo>
                  <a:cubicBezTo>
                    <a:pt x="2065" y="6200"/>
                    <a:pt x="2065" y="6200"/>
                    <a:pt x="2065" y="6200"/>
                  </a:cubicBezTo>
                  <a:cubicBezTo>
                    <a:pt x="1807" y="6533"/>
                    <a:pt x="1807" y="6533"/>
                    <a:pt x="1807" y="6533"/>
                  </a:cubicBezTo>
                  <a:cubicBezTo>
                    <a:pt x="1463" y="6600"/>
                    <a:pt x="1463" y="6600"/>
                    <a:pt x="1463" y="6600"/>
                  </a:cubicBezTo>
                  <a:cubicBezTo>
                    <a:pt x="1291" y="6400"/>
                    <a:pt x="1291" y="6400"/>
                    <a:pt x="1291" y="6400"/>
                  </a:cubicBezTo>
                  <a:cubicBezTo>
                    <a:pt x="1119" y="6733"/>
                    <a:pt x="1119" y="6733"/>
                    <a:pt x="1119" y="6733"/>
                  </a:cubicBezTo>
                  <a:cubicBezTo>
                    <a:pt x="861" y="6933"/>
                    <a:pt x="861" y="6933"/>
                    <a:pt x="861" y="6933"/>
                  </a:cubicBezTo>
                  <a:cubicBezTo>
                    <a:pt x="688" y="7267"/>
                    <a:pt x="688" y="7267"/>
                    <a:pt x="688" y="7267"/>
                  </a:cubicBezTo>
                  <a:cubicBezTo>
                    <a:pt x="861" y="7400"/>
                    <a:pt x="861" y="7400"/>
                    <a:pt x="861" y="7400"/>
                  </a:cubicBezTo>
                  <a:cubicBezTo>
                    <a:pt x="947" y="7533"/>
                    <a:pt x="947" y="7533"/>
                    <a:pt x="947" y="7533"/>
                  </a:cubicBezTo>
                  <a:cubicBezTo>
                    <a:pt x="861" y="7733"/>
                    <a:pt x="861" y="7733"/>
                    <a:pt x="861" y="7733"/>
                  </a:cubicBezTo>
                  <a:cubicBezTo>
                    <a:pt x="861" y="8000"/>
                    <a:pt x="861" y="8000"/>
                    <a:pt x="861" y="8000"/>
                  </a:cubicBezTo>
                  <a:cubicBezTo>
                    <a:pt x="1205" y="8067"/>
                    <a:pt x="1205" y="8067"/>
                    <a:pt x="1205" y="8067"/>
                  </a:cubicBezTo>
                  <a:cubicBezTo>
                    <a:pt x="1291" y="8333"/>
                    <a:pt x="1291" y="8333"/>
                    <a:pt x="1291" y="8333"/>
                  </a:cubicBezTo>
                  <a:cubicBezTo>
                    <a:pt x="1377" y="9067"/>
                    <a:pt x="1377" y="9067"/>
                    <a:pt x="1377" y="9067"/>
                  </a:cubicBezTo>
                  <a:cubicBezTo>
                    <a:pt x="1119" y="9000"/>
                    <a:pt x="1119" y="9000"/>
                    <a:pt x="1119" y="9000"/>
                  </a:cubicBezTo>
                  <a:cubicBezTo>
                    <a:pt x="688" y="9000"/>
                    <a:pt x="688" y="9000"/>
                    <a:pt x="688" y="9000"/>
                  </a:cubicBezTo>
                  <a:cubicBezTo>
                    <a:pt x="430" y="9000"/>
                    <a:pt x="430" y="9000"/>
                    <a:pt x="430" y="9000"/>
                  </a:cubicBezTo>
                  <a:cubicBezTo>
                    <a:pt x="86" y="9133"/>
                    <a:pt x="86" y="9133"/>
                    <a:pt x="86" y="9133"/>
                  </a:cubicBezTo>
                  <a:lnTo>
                    <a:pt x="0" y="9400"/>
                  </a:lnTo>
                  <a:close/>
                  <a:moveTo>
                    <a:pt x="18330" y="16800"/>
                  </a:moveTo>
                  <a:cubicBezTo>
                    <a:pt x="18330" y="16800"/>
                    <a:pt x="18244" y="17067"/>
                    <a:pt x="18330" y="17000"/>
                  </a:cubicBezTo>
                  <a:cubicBezTo>
                    <a:pt x="18416" y="17000"/>
                    <a:pt x="18502" y="16800"/>
                    <a:pt x="18330" y="16800"/>
                  </a:cubicBezTo>
                  <a:close/>
                </a:path>
              </a:pathLst>
            </a:custGeom>
            <a:solidFill>
              <a:srgbClr val="EBF1DE"/>
            </a:solidFill>
            <a:ln w="3175" cap="flat">
              <a:solidFill>
                <a:srgbClr val="9EAD6E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 sz="1300"/>
              </a:pPr>
              <a:endParaRPr/>
            </a:p>
          </p:txBody>
        </p:sp>
        <p:sp>
          <p:nvSpPr>
            <p:cNvPr id="254" name="Freeform 208"/>
            <p:cNvSpPr/>
            <p:nvPr/>
          </p:nvSpPr>
          <p:spPr>
            <a:xfrm>
              <a:off x="5592663" y="1829679"/>
              <a:ext cx="648274" cy="8363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8330" y="17467"/>
                  </a:moveTo>
                  <a:cubicBezTo>
                    <a:pt x="18330" y="17533"/>
                    <a:pt x="18330" y="17533"/>
                    <a:pt x="18330" y="17533"/>
                  </a:cubicBezTo>
                  <a:cubicBezTo>
                    <a:pt x="18330" y="17467"/>
                    <a:pt x="18416" y="17467"/>
                    <a:pt x="18330" y="17467"/>
                  </a:cubicBezTo>
                  <a:close/>
                  <a:moveTo>
                    <a:pt x="18330" y="17733"/>
                  </a:moveTo>
                  <a:cubicBezTo>
                    <a:pt x="18330" y="17733"/>
                    <a:pt x="18330" y="17867"/>
                    <a:pt x="18330" y="17867"/>
                  </a:cubicBezTo>
                  <a:cubicBezTo>
                    <a:pt x="18502" y="17933"/>
                    <a:pt x="18416" y="17733"/>
                    <a:pt x="18330" y="17733"/>
                  </a:cubicBezTo>
                  <a:close/>
                  <a:moveTo>
                    <a:pt x="18158" y="18133"/>
                  </a:moveTo>
                  <a:cubicBezTo>
                    <a:pt x="18158" y="18133"/>
                    <a:pt x="18244" y="18200"/>
                    <a:pt x="18244" y="18267"/>
                  </a:cubicBezTo>
                  <a:cubicBezTo>
                    <a:pt x="18330" y="18267"/>
                    <a:pt x="18330" y="18133"/>
                    <a:pt x="18158" y="18133"/>
                  </a:cubicBezTo>
                  <a:close/>
                  <a:moveTo>
                    <a:pt x="17986" y="19000"/>
                  </a:moveTo>
                  <a:cubicBezTo>
                    <a:pt x="17986" y="19067"/>
                    <a:pt x="17986" y="19067"/>
                    <a:pt x="17986" y="19067"/>
                  </a:cubicBezTo>
                  <a:cubicBezTo>
                    <a:pt x="18244" y="19133"/>
                    <a:pt x="18158" y="19000"/>
                    <a:pt x="17986" y="19000"/>
                  </a:cubicBezTo>
                  <a:close/>
                  <a:moveTo>
                    <a:pt x="18760" y="21467"/>
                  </a:moveTo>
                  <a:cubicBezTo>
                    <a:pt x="18846" y="21600"/>
                    <a:pt x="18846" y="21600"/>
                    <a:pt x="18846" y="21600"/>
                  </a:cubicBezTo>
                  <a:cubicBezTo>
                    <a:pt x="19018" y="21600"/>
                    <a:pt x="18932" y="21533"/>
                    <a:pt x="18932" y="21467"/>
                  </a:cubicBezTo>
                  <a:cubicBezTo>
                    <a:pt x="18932" y="21467"/>
                    <a:pt x="18846" y="21467"/>
                    <a:pt x="18760" y="21467"/>
                  </a:cubicBezTo>
                  <a:close/>
                  <a:moveTo>
                    <a:pt x="0" y="9400"/>
                  </a:moveTo>
                  <a:cubicBezTo>
                    <a:pt x="86" y="9400"/>
                    <a:pt x="86" y="9400"/>
                    <a:pt x="86" y="9400"/>
                  </a:cubicBezTo>
                  <a:cubicBezTo>
                    <a:pt x="86" y="9467"/>
                    <a:pt x="86" y="9400"/>
                    <a:pt x="0" y="9467"/>
                  </a:cubicBezTo>
                  <a:cubicBezTo>
                    <a:pt x="86" y="9667"/>
                    <a:pt x="86" y="9800"/>
                    <a:pt x="86" y="9933"/>
                  </a:cubicBezTo>
                  <a:cubicBezTo>
                    <a:pt x="344" y="10000"/>
                    <a:pt x="861" y="10267"/>
                    <a:pt x="1377" y="10133"/>
                  </a:cubicBezTo>
                  <a:cubicBezTo>
                    <a:pt x="1549" y="10067"/>
                    <a:pt x="1549" y="9867"/>
                    <a:pt x="1635" y="9800"/>
                  </a:cubicBezTo>
                  <a:cubicBezTo>
                    <a:pt x="1721" y="9800"/>
                    <a:pt x="1807" y="9867"/>
                    <a:pt x="1807" y="9800"/>
                  </a:cubicBezTo>
                  <a:cubicBezTo>
                    <a:pt x="1721" y="9933"/>
                    <a:pt x="1721" y="10067"/>
                    <a:pt x="1635" y="10200"/>
                  </a:cubicBezTo>
                  <a:cubicBezTo>
                    <a:pt x="1549" y="10200"/>
                    <a:pt x="1463" y="10200"/>
                    <a:pt x="1377" y="10267"/>
                  </a:cubicBezTo>
                  <a:cubicBezTo>
                    <a:pt x="1291" y="10333"/>
                    <a:pt x="1377" y="10467"/>
                    <a:pt x="1291" y="10467"/>
                  </a:cubicBezTo>
                  <a:cubicBezTo>
                    <a:pt x="1205" y="10533"/>
                    <a:pt x="1033" y="10467"/>
                    <a:pt x="947" y="10467"/>
                  </a:cubicBezTo>
                  <a:cubicBezTo>
                    <a:pt x="947" y="10467"/>
                    <a:pt x="861" y="10600"/>
                    <a:pt x="775" y="10600"/>
                  </a:cubicBezTo>
                  <a:cubicBezTo>
                    <a:pt x="688" y="10667"/>
                    <a:pt x="688" y="10533"/>
                    <a:pt x="602" y="10600"/>
                  </a:cubicBezTo>
                  <a:cubicBezTo>
                    <a:pt x="516" y="10600"/>
                    <a:pt x="516" y="10667"/>
                    <a:pt x="430" y="10667"/>
                  </a:cubicBezTo>
                  <a:cubicBezTo>
                    <a:pt x="516" y="10733"/>
                    <a:pt x="602" y="10867"/>
                    <a:pt x="602" y="10933"/>
                  </a:cubicBezTo>
                  <a:cubicBezTo>
                    <a:pt x="947" y="11267"/>
                    <a:pt x="1291" y="11467"/>
                    <a:pt x="1549" y="11800"/>
                  </a:cubicBezTo>
                  <a:cubicBezTo>
                    <a:pt x="1635" y="11800"/>
                    <a:pt x="1721" y="11800"/>
                    <a:pt x="1807" y="11800"/>
                  </a:cubicBezTo>
                  <a:cubicBezTo>
                    <a:pt x="1893" y="11800"/>
                    <a:pt x="1979" y="11667"/>
                    <a:pt x="1979" y="11667"/>
                  </a:cubicBezTo>
                  <a:cubicBezTo>
                    <a:pt x="2324" y="11533"/>
                    <a:pt x="2668" y="11467"/>
                    <a:pt x="2754" y="11133"/>
                  </a:cubicBezTo>
                  <a:cubicBezTo>
                    <a:pt x="2840" y="10867"/>
                    <a:pt x="2668" y="10733"/>
                    <a:pt x="2840" y="10467"/>
                  </a:cubicBezTo>
                  <a:cubicBezTo>
                    <a:pt x="2926" y="10467"/>
                    <a:pt x="2926" y="10467"/>
                    <a:pt x="2926" y="10467"/>
                  </a:cubicBezTo>
                  <a:cubicBezTo>
                    <a:pt x="2926" y="10533"/>
                    <a:pt x="2926" y="10533"/>
                    <a:pt x="3012" y="10533"/>
                  </a:cubicBezTo>
                  <a:cubicBezTo>
                    <a:pt x="3012" y="10600"/>
                    <a:pt x="3012" y="10600"/>
                    <a:pt x="3012" y="10667"/>
                  </a:cubicBezTo>
                  <a:cubicBezTo>
                    <a:pt x="3012" y="10600"/>
                    <a:pt x="3098" y="10733"/>
                    <a:pt x="3098" y="10733"/>
                  </a:cubicBezTo>
                  <a:cubicBezTo>
                    <a:pt x="3098" y="10800"/>
                    <a:pt x="3012" y="10800"/>
                    <a:pt x="3012" y="10933"/>
                  </a:cubicBezTo>
                  <a:cubicBezTo>
                    <a:pt x="3184" y="11000"/>
                    <a:pt x="3184" y="11067"/>
                    <a:pt x="3098" y="11067"/>
                  </a:cubicBezTo>
                  <a:cubicBezTo>
                    <a:pt x="3098" y="11067"/>
                    <a:pt x="3184" y="11133"/>
                    <a:pt x="3012" y="11133"/>
                  </a:cubicBezTo>
                  <a:cubicBezTo>
                    <a:pt x="3012" y="11133"/>
                    <a:pt x="3012" y="11267"/>
                    <a:pt x="3098" y="11200"/>
                  </a:cubicBezTo>
                  <a:cubicBezTo>
                    <a:pt x="3098" y="11333"/>
                    <a:pt x="3098" y="11333"/>
                    <a:pt x="3098" y="11333"/>
                  </a:cubicBezTo>
                  <a:cubicBezTo>
                    <a:pt x="3184" y="11467"/>
                    <a:pt x="3356" y="11467"/>
                    <a:pt x="3356" y="11667"/>
                  </a:cubicBezTo>
                  <a:cubicBezTo>
                    <a:pt x="3184" y="11733"/>
                    <a:pt x="3184" y="11733"/>
                    <a:pt x="3184" y="11733"/>
                  </a:cubicBezTo>
                  <a:cubicBezTo>
                    <a:pt x="3184" y="11800"/>
                    <a:pt x="2926" y="12467"/>
                    <a:pt x="2926" y="12467"/>
                  </a:cubicBezTo>
                  <a:cubicBezTo>
                    <a:pt x="2926" y="12533"/>
                    <a:pt x="3184" y="12667"/>
                    <a:pt x="3184" y="12733"/>
                  </a:cubicBezTo>
                  <a:cubicBezTo>
                    <a:pt x="3270" y="12800"/>
                    <a:pt x="3098" y="12867"/>
                    <a:pt x="3184" y="12867"/>
                  </a:cubicBezTo>
                  <a:cubicBezTo>
                    <a:pt x="3356" y="12933"/>
                    <a:pt x="3184" y="13200"/>
                    <a:pt x="3184" y="13333"/>
                  </a:cubicBezTo>
                  <a:cubicBezTo>
                    <a:pt x="3270" y="13333"/>
                    <a:pt x="3270" y="13333"/>
                    <a:pt x="3270" y="13333"/>
                  </a:cubicBezTo>
                  <a:cubicBezTo>
                    <a:pt x="3270" y="13533"/>
                    <a:pt x="3184" y="13933"/>
                    <a:pt x="3356" y="14000"/>
                  </a:cubicBezTo>
                  <a:cubicBezTo>
                    <a:pt x="3356" y="14000"/>
                    <a:pt x="3270" y="14067"/>
                    <a:pt x="3356" y="14133"/>
                  </a:cubicBezTo>
                  <a:cubicBezTo>
                    <a:pt x="3356" y="14133"/>
                    <a:pt x="3442" y="14267"/>
                    <a:pt x="3528" y="14333"/>
                  </a:cubicBezTo>
                  <a:cubicBezTo>
                    <a:pt x="3528" y="14533"/>
                    <a:pt x="3528" y="14667"/>
                    <a:pt x="3528" y="14933"/>
                  </a:cubicBezTo>
                  <a:cubicBezTo>
                    <a:pt x="3700" y="15400"/>
                    <a:pt x="4131" y="15800"/>
                    <a:pt x="4217" y="16267"/>
                  </a:cubicBezTo>
                  <a:cubicBezTo>
                    <a:pt x="4389" y="16667"/>
                    <a:pt x="4303" y="16867"/>
                    <a:pt x="4389" y="17333"/>
                  </a:cubicBezTo>
                  <a:cubicBezTo>
                    <a:pt x="4389" y="17333"/>
                    <a:pt x="4561" y="17467"/>
                    <a:pt x="4561" y="17533"/>
                  </a:cubicBezTo>
                  <a:cubicBezTo>
                    <a:pt x="4647" y="17667"/>
                    <a:pt x="4561" y="17733"/>
                    <a:pt x="4647" y="17867"/>
                  </a:cubicBezTo>
                  <a:cubicBezTo>
                    <a:pt x="4733" y="17933"/>
                    <a:pt x="4905" y="17933"/>
                    <a:pt x="4905" y="18000"/>
                  </a:cubicBezTo>
                  <a:cubicBezTo>
                    <a:pt x="4991" y="18133"/>
                    <a:pt x="4905" y="18200"/>
                    <a:pt x="4991" y="18267"/>
                  </a:cubicBezTo>
                  <a:cubicBezTo>
                    <a:pt x="5077" y="18400"/>
                    <a:pt x="5249" y="18467"/>
                    <a:pt x="5249" y="18600"/>
                  </a:cubicBezTo>
                  <a:cubicBezTo>
                    <a:pt x="5335" y="18733"/>
                    <a:pt x="5335" y="18867"/>
                    <a:pt x="5422" y="19000"/>
                  </a:cubicBezTo>
                  <a:cubicBezTo>
                    <a:pt x="5422" y="19133"/>
                    <a:pt x="5766" y="19267"/>
                    <a:pt x="5766" y="19400"/>
                  </a:cubicBezTo>
                  <a:cubicBezTo>
                    <a:pt x="5766" y="19533"/>
                    <a:pt x="5680" y="19600"/>
                    <a:pt x="5594" y="19667"/>
                  </a:cubicBezTo>
                  <a:cubicBezTo>
                    <a:pt x="5852" y="20000"/>
                    <a:pt x="6196" y="20400"/>
                    <a:pt x="6454" y="20733"/>
                  </a:cubicBezTo>
                  <a:cubicBezTo>
                    <a:pt x="6626" y="20733"/>
                    <a:pt x="6712" y="20800"/>
                    <a:pt x="6798" y="20733"/>
                  </a:cubicBezTo>
                  <a:cubicBezTo>
                    <a:pt x="7057" y="20600"/>
                    <a:pt x="6971" y="20333"/>
                    <a:pt x="7143" y="20200"/>
                  </a:cubicBezTo>
                  <a:cubicBezTo>
                    <a:pt x="7229" y="20200"/>
                    <a:pt x="7401" y="20200"/>
                    <a:pt x="7487" y="20133"/>
                  </a:cubicBezTo>
                  <a:cubicBezTo>
                    <a:pt x="7487" y="20133"/>
                    <a:pt x="7401" y="20000"/>
                    <a:pt x="7487" y="20000"/>
                  </a:cubicBezTo>
                  <a:cubicBezTo>
                    <a:pt x="7487" y="20000"/>
                    <a:pt x="7917" y="19400"/>
                    <a:pt x="7917" y="19400"/>
                  </a:cubicBezTo>
                  <a:cubicBezTo>
                    <a:pt x="8003" y="19400"/>
                    <a:pt x="8175" y="19400"/>
                    <a:pt x="8261" y="19400"/>
                  </a:cubicBezTo>
                  <a:cubicBezTo>
                    <a:pt x="8175" y="19067"/>
                    <a:pt x="8003" y="18600"/>
                    <a:pt x="8089" y="18400"/>
                  </a:cubicBezTo>
                  <a:cubicBezTo>
                    <a:pt x="8175" y="18267"/>
                    <a:pt x="8347" y="18200"/>
                    <a:pt x="8433" y="18133"/>
                  </a:cubicBezTo>
                  <a:cubicBezTo>
                    <a:pt x="8520" y="18000"/>
                    <a:pt x="8433" y="17867"/>
                    <a:pt x="8433" y="17733"/>
                  </a:cubicBezTo>
                  <a:cubicBezTo>
                    <a:pt x="8606" y="17733"/>
                    <a:pt x="8606" y="17733"/>
                    <a:pt x="8606" y="17733"/>
                  </a:cubicBezTo>
                  <a:cubicBezTo>
                    <a:pt x="8606" y="17533"/>
                    <a:pt x="8520" y="17400"/>
                    <a:pt x="8433" y="17333"/>
                  </a:cubicBezTo>
                  <a:cubicBezTo>
                    <a:pt x="8433" y="16933"/>
                    <a:pt x="8347" y="16667"/>
                    <a:pt x="8433" y="16267"/>
                  </a:cubicBezTo>
                  <a:cubicBezTo>
                    <a:pt x="8433" y="16133"/>
                    <a:pt x="8606" y="16000"/>
                    <a:pt x="8606" y="15867"/>
                  </a:cubicBezTo>
                  <a:cubicBezTo>
                    <a:pt x="8520" y="15867"/>
                    <a:pt x="8520" y="15867"/>
                    <a:pt x="8520" y="15867"/>
                  </a:cubicBezTo>
                  <a:cubicBezTo>
                    <a:pt x="8520" y="15733"/>
                    <a:pt x="8433" y="15600"/>
                    <a:pt x="8433" y="15467"/>
                  </a:cubicBezTo>
                  <a:cubicBezTo>
                    <a:pt x="8520" y="15400"/>
                    <a:pt x="8606" y="15333"/>
                    <a:pt x="8606" y="15333"/>
                  </a:cubicBezTo>
                  <a:cubicBezTo>
                    <a:pt x="8864" y="15200"/>
                    <a:pt x="8864" y="15267"/>
                    <a:pt x="9122" y="15200"/>
                  </a:cubicBezTo>
                  <a:cubicBezTo>
                    <a:pt x="9294" y="15200"/>
                    <a:pt x="9294" y="15000"/>
                    <a:pt x="9380" y="14933"/>
                  </a:cubicBezTo>
                  <a:cubicBezTo>
                    <a:pt x="9552" y="14867"/>
                    <a:pt x="9810" y="14933"/>
                    <a:pt x="9896" y="14800"/>
                  </a:cubicBezTo>
                  <a:cubicBezTo>
                    <a:pt x="10069" y="14667"/>
                    <a:pt x="9982" y="14333"/>
                    <a:pt x="10241" y="14200"/>
                  </a:cubicBezTo>
                  <a:cubicBezTo>
                    <a:pt x="10413" y="14133"/>
                    <a:pt x="10585" y="14200"/>
                    <a:pt x="10843" y="14133"/>
                  </a:cubicBezTo>
                  <a:cubicBezTo>
                    <a:pt x="10843" y="14067"/>
                    <a:pt x="10843" y="14067"/>
                    <a:pt x="10843" y="14067"/>
                  </a:cubicBezTo>
                  <a:cubicBezTo>
                    <a:pt x="10929" y="14000"/>
                    <a:pt x="10929" y="13933"/>
                    <a:pt x="11015" y="13867"/>
                  </a:cubicBezTo>
                  <a:cubicBezTo>
                    <a:pt x="11187" y="13800"/>
                    <a:pt x="11359" y="13867"/>
                    <a:pt x="11531" y="13800"/>
                  </a:cubicBezTo>
                  <a:cubicBezTo>
                    <a:pt x="11618" y="13733"/>
                    <a:pt x="11531" y="13600"/>
                    <a:pt x="11618" y="13533"/>
                  </a:cubicBezTo>
                  <a:cubicBezTo>
                    <a:pt x="11704" y="13467"/>
                    <a:pt x="11876" y="13400"/>
                    <a:pt x="11876" y="13333"/>
                  </a:cubicBezTo>
                  <a:cubicBezTo>
                    <a:pt x="11962" y="13267"/>
                    <a:pt x="11962" y="13200"/>
                    <a:pt x="12048" y="13067"/>
                  </a:cubicBezTo>
                  <a:cubicBezTo>
                    <a:pt x="12134" y="13067"/>
                    <a:pt x="12134" y="13067"/>
                    <a:pt x="12134" y="13067"/>
                  </a:cubicBezTo>
                  <a:cubicBezTo>
                    <a:pt x="12134" y="13000"/>
                    <a:pt x="12134" y="13000"/>
                    <a:pt x="12134" y="13000"/>
                  </a:cubicBezTo>
                  <a:cubicBezTo>
                    <a:pt x="12134" y="12933"/>
                    <a:pt x="12392" y="12933"/>
                    <a:pt x="12392" y="12867"/>
                  </a:cubicBezTo>
                  <a:cubicBezTo>
                    <a:pt x="12564" y="12600"/>
                    <a:pt x="12564" y="12600"/>
                    <a:pt x="12564" y="12600"/>
                  </a:cubicBezTo>
                  <a:cubicBezTo>
                    <a:pt x="12650" y="12600"/>
                    <a:pt x="12822" y="12667"/>
                    <a:pt x="12908" y="12600"/>
                  </a:cubicBezTo>
                  <a:cubicBezTo>
                    <a:pt x="12994" y="12600"/>
                    <a:pt x="13167" y="12400"/>
                    <a:pt x="13253" y="12400"/>
                  </a:cubicBezTo>
                  <a:cubicBezTo>
                    <a:pt x="13339" y="12333"/>
                    <a:pt x="13425" y="12400"/>
                    <a:pt x="13511" y="12333"/>
                  </a:cubicBezTo>
                  <a:cubicBezTo>
                    <a:pt x="13941" y="12067"/>
                    <a:pt x="13683" y="12000"/>
                    <a:pt x="13769" y="11600"/>
                  </a:cubicBezTo>
                  <a:cubicBezTo>
                    <a:pt x="13769" y="11600"/>
                    <a:pt x="14027" y="11467"/>
                    <a:pt x="14027" y="11400"/>
                  </a:cubicBezTo>
                  <a:cubicBezTo>
                    <a:pt x="14027" y="11400"/>
                    <a:pt x="14027" y="11267"/>
                    <a:pt x="14027" y="11267"/>
                  </a:cubicBezTo>
                  <a:cubicBezTo>
                    <a:pt x="14113" y="11200"/>
                    <a:pt x="14285" y="11267"/>
                    <a:pt x="14371" y="11267"/>
                  </a:cubicBezTo>
                  <a:cubicBezTo>
                    <a:pt x="14457" y="11200"/>
                    <a:pt x="14543" y="11067"/>
                    <a:pt x="14543" y="11067"/>
                  </a:cubicBezTo>
                  <a:cubicBezTo>
                    <a:pt x="14629" y="11067"/>
                    <a:pt x="14543" y="11067"/>
                    <a:pt x="14629" y="11133"/>
                  </a:cubicBezTo>
                  <a:cubicBezTo>
                    <a:pt x="14802" y="11133"/>
                    <a:pt x="14802" y="11133"/>
                    <a:pt x="14974" y="11133"/>
                  </a:cubicBezTo>
                  <a:cubicBezTo>
                    <a:pt x="14974" y="10933"/>
                    <a:pt x="14974" y="10933"/>
                    <a:pt x="14974" y="10933"/>
                  </a:cubicBezTo>
                  <a:cubicBezTo>
                    <a:pt x="15146" y="10733"/>
                    <a:pt x="15146" y="10733"/>
                    <a:pt x="15146" y="10733"/>
                  </a:cubicBezTo>
                  <a:cubicBezTo>
                    <a:pt x="15146" y="10333"/>
                    <a:pt x="15146" y="10333"/>
                    <a:pt x="15146" y="10333"/>
                  </a:cubicBezTo>
                  <a:cubicBezTo>
                    <a:pt x="14888" y="10067"/>
                    <a:pt x="14888" y="10067"/>
                    <a:pt x="14888" y="10067"/>
                  </a:cubicBezTo>
                  <a:cubicBezTo>
                    <a:pt x="15060" y="9667"/>
                    <a:pt x="15060" y="9667"/>
                    <a:pt x="15060" y="9667"/>
                  </a:cubicBezTo>
                  <a:cubicBezTo>
                    <a:pt x="14888" y="9467"/>
                    <a:pt x="14888" y="9467"/>
                    <a:pt x="14888" y="9467"/>
                  </a:cubicBezTo>
                  <a:cubicBezTo>
                    <a:pt x="14371" y="9267"/>
                    <a:pt x="14371" y="9267"/>
                    <a:pt x="14371" y="9267"/>
                  </a:cubicBezTo>
                  <a:cubicBezTo>
                    <a:pt x="14371" y="9133"/>
                    <a:pt x="14371" y="9133"/>
                    <a:pt x="14371" y="9133"/>
                  </a:cubicBezTo>
                  <a:cubicBezTo>
                    <a:pt x="14285" y="8667"/>
                    <a:pt x="14285" y="8667"/>
                    <a:pt x="14285" y="8667"/>
                  </a:cubicBezTo>
                  <a:cubicBezTo>
                    <a:pt x="14543" y="8533"/>
                    <a:pt x="14543" y="8533"/>
                    <a:pt x="14543" y="8533"/>
                  </a:cubicBezTo>
                  <a:cubicBezTo>
                    <a:pt x="14888" y="8400"/>
                    <a:pt x="14888" y="8400"/>
                    <a:pt x="14888" y="8400"/>
                  </a:cubicBezTo>
                  <a:cubicBezTo>
                    <a:pt x="15060" y="8200"/>
                    <a:pt x="15060" y="8200"/>
                    <a:pt x="15060" y="8200"/>
                  </a:cubicBezTo>
                  <a:cubicBezTo>
                    <a:pt x="14716" y="7867"/>
                    <a:pt x="14716" y="7867"/>
                    <a:pt x="14716" y="7867"/>
                  </a:cubicBezTo>
                  <a:cubicBezTo>
                    <a:pt x="14888" y="7600"/>
                    <a:pt x="14888" y="7600"/>
                    <a:pt x="14888" y="7600"/>
                  </a:cubicBezTo>
                  <a:cubicBezTo>
                    <a:pt x="15318" y="7867"/>
                    <a:pt x="15318" y="7867"/>
                    <a:pt x="15318" y="7867"/>
                  </a:cubicBezTo>
                  <a:cubicBezTo>
                    <a:pt x="15662" y="7800"/>
                    <a:pt x="15662" y="7800"/>
                    <a:pt x="15662" y="7800"/>
                  </a:cubicBezTo>
                  <a:cubicBezTo>
                    <a:pt x="16006" y="7933"/>
                    <a:pt x="16006" y="7933"/>
                    <a:pt x="16006" y="7933"/>
                  </a:cubicBezTo>
                  <a:cubicBezTo>
                    <a:pt x="15920" y="8333"/>
                    <a:pt x="15920" y="8333"/>
                    <a:pt x="15920" y="8333"/>
                  </a:cubicBezTo>
                  <a:cubicBezTo>
                    <a:pt x="15920" y="8800"/>
                    <a:pt x="15920" y="8800"/>
                    <a:pt x="15920" y="8800"/>
                  </a:cubicBezTo>
                  <a:cubicBezTo>
                    <a:pt x="16178" y="8800"/>
                    <a:pt x="16178" y="8800"/>
                    <a:pt x="16178" y="8800"/>
                  </a:cubicBezTo>
                  <a:cubicBezTo>
                    <a:pt x="16695" y="8800"/>
                    <a:pt x="16695" y="8800"/>
                    <a:pt x="16695" y="8800"/>
                  </a:cubicBezTo>
                  <a:cubicBezTo>
                    <a:pt x="17125" y="8733"/>
                    <a:pt x="17125" y="8733"/>
                    <a:pt x="17125" y="8733"/>
                  </a:cubicBezTo>
                  <a:cubicBezTo>
                    <a:pt x="17555" y="8667"/>
                    <a:pt x="17555" y="8667"/>
                    <a:pt x="17555" y="8667"/>
                  </a:cubicBezTo>
                  <a:cubicBezTo>
                    <a:pt x="18072" y="8667"/>
                    <a:pt x="18072" y="8667"/>
                    <a:pt x="18072" y="8667"/>
                  </a:cubicBezTo>
                  <a:cubicBezTo>
                    <a:pt x="17641" y="8867"/>
                    <a:pt x="17641" y="8867"/>
                    <a:pt x="17641" y="8867"/>
                  </a:cubicBezTo>
                  <a:cubicBezTo>
                    <a:pt x="17727" y="9133"/>
                    <a:pt x="17727" y="9133"/>
                    <a:pt x="17727" y="9133"/>
                  </a:cubicBezTo>
                  <a:cubicBezTo>
                    <a:pt x="17641" y="9200"/>
                    <a:pt x="17555" y="9467"/>
                    <a:pt x="17555" y="9467"/>
                  </a:cubicBezTo>
                  <a:cubicBezTo>
                    <a:pt x="17383" y="9733"/>
                    <a:pt x="17383" y="9733"/>
                    <a:pt x="17383" y="9733"/>
                  </a:cubicBezTo>
                  <a:cubicBezTo>
                    <a:pt x="17211" y="10133"/>
                    <a:pt x="17211" y="10133"/>
                    <a:pt x="17211" y="10133"/>
                  </a:cubicBezTo>
                  <a:cubicBezTo>
                    <a:pt x="17297" y="10333"/>
                    <a:pt x="17297" y="10333"/>
                    <a:pt x="17297" y="10333"/>
                  </a:cubicBezTo>
                  <a:cubicBezTo>
                    <a:pt x="17641" y="10333"/>
                    <a:pt x="17641" y="10333"/>
                    <a:pt x="17641" y="10333"/>
                  </a:cubicBezTo>
                  <a:cubicBezTo>
                    <a:pt x="17727" y="10067"/>
                    <a:pt x="17727" y="10067"/>
                    <a:pt x="17727" y="10067"/>
                  </a:cubicBezTo>
                  <a:cubicBezTo>
                    <a:pt x="18072" y="10467"/>
                    <a:pt x="18072" y="10467"/>
                    <a:pt x="18072" y="10467"/>
                  </a:cubicBezTo>
                  <a:cubicBezTo>
                    <a:pt x="18072" y="10800"/>
                    <a:pt x="18072" y="10800"/>
                    <a:pt x="18072" y="10800"/>
                  </a:cubicBezTo>
                  <a:cubicBezTo>
                    <a:pt x="18158" y="11067"/>
                    <a:pt x="18158" y="11067"/>
                    <a:pt x="18158" y="11067"/>
                  </a:cubicBezTo>
                  <a:cubicBezTo>
                    <a:pt x="18416" y="11000"/>
                    <a:pt x="18416" y="11000"/>
                    <a:pt x="18416" y="11000"/>
                  </a:cubicBezTo>
                  <a:cubicBezTo>
                    <a:pt x="18588" y="11133"/>
                    <a:pt x="18588" y="11133"/>
                    <a:pt x="18588" y="11133"/>
                  </a:cubicBezTo>
                  <a:cubicBezTo>
                    <a:pt x="18760" y="11000"/>
                    <a:pt x="18760" y="11000"/>
                    <a:pt x="18760" y="11000"/>
                  </a:cubicBezTo>
                  <a:cubicBezTo>
                    <a:pt x="18846" y="10867"/>
                    <a:pt x="18846" y="10867"/>
                    <a:pt x="18846" y="10867"/>
                  </a:cubicBezTo>
                  <a:cubicBezTo>
                    <a:pt x="18932" y="10733"/>
                    <a:pt x="18932" y="10733"/>
                    <a:pt x="18932" y="10733"/>
                  </a:cubicBezTo>
                  <a:cubicBezTo>
                    <a:pt x="18846" y="10400"/>
                    <a:pt x="18846" y="10400"/>
                    <a:pt x="18846" y="10400"/>
                  </a:cubicBezTo>
                  <a:cubicBezTo>
                    <a:pt x="18760" y="10200"/>
                    <a:pt x="18760" y="10200"/>
                    <a:pt x="18760" y="10200"/>
                  </a:cubicBezTo>
                  <a:cubicBezTo>
                    <a:pt x="18760" y="9600"/>
                    <a:pt x="18760" y="9600"/>
                    <a:pt x="18760" y="9600"/>
                  </a:cubicBezTo>
                  <a:cubicBezTo>
                    <a:pt x="19190" y="9867"/>
                    <a:pt x="19190" y="9867"/>
                    <a:pt x="19190" y="9867"/>
                  </a:cubicBezTo>
                  <a:cubicBezTo>
                    <a:pt x="19363" y="9467"/>
                    <a:pt x="19363" y="9467"/>
                    <a:pt x="19363" y="9467"/>
                  </a:cubicBezTo>
                  <a:cubicBezTo>
                    <a:pt x="19621" y="9133"/>
                    <a:pt x="19621" y="9133"/>
                    <a:pt x="19621" y="9133"/>
                  </a:cubicBezTo>
                  <a:cubicBezTo>
                    <a:pt x="19621" y="9000"/>
                    <a:pt x="19621" y="9000"/>
                    <a:pt x="19621" y="9000"/>
                  </a:cubicBezTo>
                  <a:cubicBezTo>
                    <a:pt x="19449" y="8867"/>
                    <a:pt x="19449" y="8867"/>
                    <a:pt x="19449" y="8867"/>
                  </a:cubicBezTo>
                  <a:cubicBezTo>
                    <a:pt x="19535" y="8800"/>
                    <a:pt x="19535" y="8800"/>
                    <a:pt x="19535" y="8800"/>
                  </a:cubicBezTo>
                  <a:cubicBezTo>
                    <a:pt x="19879" y="8667"/>
                    <a:pt x="19879" y="8667"/>
                    <a:pt x="19879" y="8667"/>
                  </a:cubicBezTo>
                  <a:cubicBezTo>
                    <a:pt x="20051" y="8400"/>
                    <a:pt x="20051" y="8400"/>
                    <a:pt x="20051" y="8400"/>
                  </a:cubicBezTo>
                  <a:cubicBezTo>
                    <a:pt x="20395" y="8200"/>
                    <a:pt x="20395" y="8200"/>
                    <a:pt x="20395" y="8200"/>
                  </a:cubicBezTo>
                  <a:cubicBezTo>
                    <a:pt x="20395" y="8000"/>
                    <a:pt x="20395" y="8000"/>
                    <a:pt x="20395" y="8000"/>
                  </a:cubicBezTo>
                  <a:cubicBezTo>
                    <a:pt x="20653" y="7667"/>
                    <a:pt x="20653" y="7667"/>
                    <a:pt x="20653" y="7667"/>
                  </a:cubicBezTo>
                  <a:cubicBezTo>
                    <a:pt x="21084" y="7600"/>
                    <a:pt x="21084" y="7600"/>
                    <a:pt x="21084" y="7600"/>
                  </a:cubicBezTo>
                  <a:cubicBezTo>
                    <a:pt x="21342" y="7667"/>
                    <a:pt x="21342" y="7667"/>
                    <a:pt x="21342" y="7667"/>
                  </a:cubicBezTo>
                  <a:cubicBezTo>
                    <a:pt x="21600" y="7267"/>
                    <a:pt x="21600" y="7267"/>
                    <a:pt x="21600" y="7267"/>
                  </a:cubicBezTo>
                  <a:cubicBezTo>
                    <a:pt x="21600" y="6933"/>
                    <a:pt x="21600" y="6933"/>
                    <a:pt x="21600" y="6933"/>
                  </a:cubicBezTo>
                  <a:cubicBezTo>
                    <a:pt x="21514" y="6733"/>
                    <a:pt x="21514" y="6733"/>
                    <a:pt x="21514" y="6733"/>
                  </a:cubicBezTo>
                  <a:cubicBezTo>
                    <a:pt x="21428" y="6533"/>
                    <a:pt x="21428" y="6533"/>
                    <a:pt x="21428" y="6533"/>
                  </a:cubicBezTo>
                  <a:cubicBezTo>
                    <a:pt x="21170" y="6467"/>
                    <a:pt x="21170" y="6467"/>
                    <a:pt x="21170" y="6467"/>
                  </a:cubicBezTo>
                  <a:cubicBezTo>
                    <a:pt x="20912" y="6400"/>
                    <a:pt x="20912" y="6400"/>
                    <a:pt x="20912" y="6400"/>
                  </a:cubicBezTo>
                  <a:cubicBezTo>
                    <a:pt x="20739" y="6333"/>
                    <a:pt x="20739" y="6333"/>
                    <a:pt x="20739" y="6333"/>
                  </a:cubicBezTo>
                  <a:cubicBezTo>
                    <a:pt x="20481" y="6400"/>
                    <a:pt x="20481" y="6400"/>
                    <a:pt x="20481" y="6400"/>
                  </a:cubicBezTo>
                  <a:cubicBezTo>
                    <a:pt x="20309" y="6267"/>
                    <a:pt x="20309" y="6267"/>
                    <a:pt x="20309" y="6267"/>
                  </a:cubicBezTo>
                  <a:cubicBezTo>
                    <a:pt x="20309" y="5933"/>
                    <a:pt x="20309" y="5933"/>
                    <a:pt x="20309" y="5933"/>
                  </a:cubicBezTo>
                  <a:cubicBezTo>
                    <a:pt x="19879" y="5800"/>
                    <a:pt x="19879" y="5800"/>
                    <a:pt x="19879" y="5800"/>
                  </a:cubicBezTo>
                  <a:cubicBezTo>
                    <a:pt x="19621" y="5800"/>
                    <a:pt x="19621" y="5800"/>
                    <a:pt x="19621" y="5800"/>
                  </a:cubicBezTo>
                  <a:cubicBezTo>
                    <a:pt x="19276" y="6000"/>
                    <a:pt x="19276" y="6000"/>
                    <a:pt x="19276" y="6000"/>
                  </a:cubicBezTo>
                  <a:cubicBezTo>
                    <a:pt x="19018" y="5933"/>
                    <a:pt x="19018" y="5933"/>
                    <a:pt x="19018" y="5933"/>
                  </a:cubicBezTo>
                  <a:cubicBezTo>
                    <a:pt x="18674" y="5933"/>
                    <a:pt x="18674" y="5933"/>
                    <a:pt x="18674" y="5933"/>
                  </a:cubicBezTo>
                  <a:cubicBezTo>
                    <a:pt x="18416" y="6067"/>
                    <a:pt x="18416" y="6067"/>
                    <a:pt x="18416" y="6067"/>
                  </a:cubicBezTo>
                  <a:cubicBezTo>
                    <a:pt x="17986" y="6267"/>
                    <a:pt x="17986" y="6267"/>
                    <a:pt x="17986" y="6267"/>
                  </a:cubicBezTo>
                  <a:cubicBezTo>
                    <a:pt x="17641" y="6333"/>
                    <a:pt x="17641" y="6333"/>
                    <a:pt x="17641" y="6333"/>
                  </a:cubicBezTo>
                  <a:cubicBezTo>
                    <a:pt x="17727" y="6733"/>
                    <a:pt x="17727" y="6733"/>
                    <a:pt x="17727" y="6733"/>
                  </a:cubicBezTo>
                  <a:cubicBezTo>
                    <a:pt x="17727" y="7000"/>
                    <a:pt x="17727" y="7000"/>
                    <a:pt x="17727" y="7000"/>
                  </a:cubicBezTo>
                  <a:cubicBezTo>
                    <a:pt x="17555" y="7067"/>
                    <a:pt x="17555" y="7067"/>
                    <a:pt x="17555" y="7067"/>
                  </a:cubicBezTo>
                  <a:cubicBezTo>
                    <a:pt x="16867" y="7133"/>
                    <a:pt x="16867" y="7133"/>
                    <a:pt x="16867" y="7133"/>
                  </a:cubicBezTo>
                  <a:cubicBezTo>
                    <a:pt x="16437" y="7000"/>
                    <a:pt x="16437" y="7000"/>
                    <a:pt x="16437" y="7000"/>
                  </a:cubicBezTo>
                  <a:cubicBezTo>
                    <a:pt x="16092" y="7067"/>
                    <a:pt x="16092" y="7067"/>
                    <a:pt x="16092" y="7067"/>
                  </a:cubicBezTo>
                  <a:cubicBezTo>
                    <a:pt x="15748" y="7133"/>
                    <a:pt x="15748" y="7133"/>
                    <a:pt x="15748" y="7133"/>
                  </a:cubicBezTo>
                  <a:cubicBezTo>
                    <a:pt x="15490" y="6867"/>
                    <a:pt x="15490" y="6867"/>
                    <a:pt x="15490" y="6867"/>
                  </a:cubicBezTo>
                  <a:cubicBezTo>
                    <a:pt x="15576" y="6600"/>
                    <a:pt x="15576" y="6600"/>
                    <a:pt x="15576" y="6600"/>
                  </a:cubicBezTo>
                  <a:cubicBezTo>
                    <a:pt x="15404" y="6733"/>
                    <a:pt x="15404" y="6733"/>
                    <a:pt x="15404" y="6733"/>
                  </a:cubicBezTo>
                  <a:cubicBezTo>
                    <a:pt x="15232" y="6467"/>
                    <a:pt x="15232" y="6467"/>
                    <a:pt x="15232" y="6467"/>
                  </a:cubicBezTo>
                  <a:cubicBezTo>
                    <a:pt x="14888" y="6400"/>
                    <a:pt x="14888" y="6400"/>
                    <a:pt x="14888" y="6400"/>
                  </a:cubicBezTo>
                  <a:cubicBezTo>
                    <a:pt x="14629" y="6533"/>
                    <a:pt x="14629" y="6533"/>
                    <a:pt x="14629" y="6533"/>
                  </a:cubicBezTo>
                  <a:cubicBezTo>
                    <a:pt x="14716" y="6533"/>
                    <a:pt x="14716" y="6533"/>
                    <a:pt x="14716" y="6533"/>
                  </a:cubicBezTo>
                  <a:cubicBezTo>
                    <a:pt x="14629" y="6867"/>
                    <a:pt x="14629" y="6867"/>
                    <a:pt x="14629" y="6867"/>
                  </a:cubicBezTo>
                  <a:cubicBezTo>
                    <a:pt x="14543" y="7067"/>
                    <a:pt x="14543" y="7067"/>
                    <a:pt x="14543" y="7067"/>
                  </a:cubicBezTo>
                  <a:cubicBezTo>
                    <a:pt x="14716" y="7200"/>
                    <a:pt x="14716" y="7200"/>
                    <a:pt x="14716" y="7200"/>
                  </a:cubicBezTo>
                  <a:cubicBezTo>
                    <a:pt x="14716" y="7400"/>
                    <a:pt x="14716" y="7400"/>
                    <a:pt x="14716" y="7400"/>
                  </a:cubicBezTo>
                  <a:cubicBezTo>
                    <a:pt x="14543" y="7533"/>
                    <a:pt x="14543" y="7533"/>
                    <a:pt x="14543" y="7533"/>
                  </a:cubicBezTo>
                  <a:cubicBezTo>
                    <a:pt x="14199" y="7600"/>
                    <a:pt x="14199" y="7600"/>
                    <a:pt x="14199" y="7600"/>
                  </a:cubicBezTo>
                  <a:cubicBezTo>
                    <a:pt x="13855" y="7467"/>
                    <a:pt x="13855" y="7467"/>
                    <a:pt x="13855" y="7467"/>
                  </a:cubicBezTo>
                  <a:cubicBezTo>
                    <a:pt x="13425" y="7467"/>
                    <a:pt x="13425" y="7467"/>
                    <a:pt x="13425" y="7467"/>
                  </a:cubicBezTo>
                  <a:cubicBezTo>
                    <a:pt x="12822" y="7200"/>
                    <a:pt x="12822" y="7200"/>
                    <a:pt x="12822" y="7200"/>
                  </a:cubicBezTo>
                  <a:cubicBezTo>
                    <a:pt x="12220" y="7200"/>
                    <a:pt x="12220" y="7200"/>
                    <a:pt x="12220" y="7200"/>
                  </a:cubicBezTo>
                  <a:cubicBezTo>
                    <a:pt x="11876" y="6933"/>
                    <a:pt x="11876" y="6933"/>
                    <a:pt x="11876" y="6933"/>
                  </a:cubicBezTo>
                  <a:cubicBezTo>
                    <a:pt x="11531" y="6933"/>
                    <a:pt x="11531" y="6933"/>
                    <a:pt x="11531" y="6933"/>
                  </a:cubicBezTo>
                  <a:cubicBezTo>
                    <a:pt x="11359" y="6733"/>
                    <a:pt x="11359" y="6733"/>
                    <a:pt x="11359" y="6733"/>
                  </a:cubicBezTo>
                  <a:cubicBezTo>
                    <a:pt x="11015" y="6533"/>
                    <a:pt x="11015" y="6533"/>
                    <a:pt x="11015" y="6533"/>
                  </a:cubicBezTo>
                  <a:cubicBezTo>
                    <a:pt x="10585" y="6533"/>
                    <a:pt x="10585" y="6533"/>
                    <a:pt x="10585" y="6533"/>
                  </a:cubicBezTo>
                  <a:cubicBezTo>
                    <a:pt x="10069" y="6333"/>
                    <a:pt x="10069" y="6333"/>
                    <a:pt x="10069" y="6333"/>
                  </a:cubicBezTo>
                  <a:cubicBezTo>
                    <a:pt x="9638" y="6200"/>
                    <a:pt x="9638" y="6200"/>
                    <a:pt x="9638" y="6200"/>
                  </a:cubicBezTo>
                  <a:cubicBezTo>
                    <a:pt x="9294" y="6067"/>
                    <a:pt x="9294" y="6067"/>
                    <a:pt x="9294" y="6067"/>
                  </a:cubicBezTo>
                  <a:cubicBezTo>
                    <a:pt x="9122" y="5867"/>
                    <a:pt x="9122" y="5867"/>
                    <a:pt x="9122" y="5867"/>
                  </a:cubicBezTo>
                  <a:cubicBezTo>
                    <a:pt x="8692" y="5733"/>
                    <a:pt x="8692" y="5733"/>
                    <a:pt x="8692" y="5733"/>
                  </a:cubicBezTo>
                  <a:cubicBezTo>
                    <a:pt x="8606" y="5400"/>
                    <a:pt x="8606" y="5400"/>
                    <a:pt x="8606" y="5400"/>
                  </a:cubicBezTo>
                  <a:cubicBezTo>
                    <a:pt x="8950" y="5000"/>
                    <a:pt x="8950" y="5000"/>
                    <a:pt x="8950" y="5000"/>
                  </a:cubicBezTo>
                  <a:cubicBezTo>
                    <a:pt x="9380" y="4800"/>
                    <a:pt x="9380" y="4800"/>
                    <a:pt x="9380" y="4800"/>
                  </a:cubicBezTo>
                  <a:cubicBezTo>
                    <a:pt x="9122" y="4600"/>
                    <a:pt x="9122" y="4600"/>
                    <a:pt x="9122" y="4600"/>
                  </a:cubicBezTo>
                  <a:cubicBezTo>
                    <a:pt x="8864" y="4400"/>
                    <a:pt x="8864" y="4400"/>
                    <a:pt x="8864" y="4400"/>
                  </a:cubicBezTo>
                  <a:cubicBezTo>
                    <a:pt x="8433" y="4333"/>
                    <a:pt x="8433" y="4333"/>
                    <a:pt x="8433" y="4333"/>
                  </a:cubicBezTo>
                  <a:cubicBezTo>
                    <a:pt x="8175" y="4200"/>
                    <a:pt x="8175" y="4200"/>
                    <a:pt x="8175" y="4200"/>
                  </a:cubicBezTo>
                  <a:cubicBezTo>
                    <a:pt x="7745" y="4067"/>
                    <a:pt x="7745" y="4067"/>
                    <a:pt x="7745" y="4067"/>
                  </a:cubicBezTo>
                  <a:cubicBezTo>
                    <a:pt x="7659" y="3800"/>
                    <a:pt x="7659" y="3800"/>
                    <a:pt x="7659" y="3800"/>
                  </a:cubicBezTo>
                  <a:cubicBezTo>
                    <a:pt x="7831" y="3667"/>
                    <a:pt x="7831" y="3667"/>
                    <a:pt x="7831" y="3667"/>
                  </a:cubicBezTo>
                  <a:cubicBezTo>
                    <a:pt x="7745" y="3533"/>
                    <a:pt x="7745" y="3533"/>
                    <a:pt x="7745" y="3533"/>
                  </a:cubicBezTo>
                  <a:cubicBezTo>
                    <a:pt x="7831" y="3200"/>
                    <a:pt x="7831" y="3200"/>
                    <a:pt x="7831" y="3200"/>
                  </a:cubicBezTo>
                  <a:cubicBezTo>
                    <a:pt x="7831" y="3000"/>
                    <a:pt x="7831" y="3000"/>
                    <a:pt x="7831" y="3000"/>
                  </a:cubicBezTo>
                  <a:cubicBezTo>
                    <a:pt x="7659" y="3000"/>
                    <a:pt x="7659" y="3000"/>
                    <a:pt x="7659" y="3000"/>
                  </a:cubicBezTo>
                  <a:cubicBezTo>
                    <a:pt x="7401" y="2933"/>
                    <a:pt x="7401" y="2933"/>
                    <a:pt x="7401" y="2933"/>
                  </a:cubicBezTo>
                  <a:cubicBezTo>
                    <a:pt x="7487" y="2533"/>
                    <a:pt x="7487" y="2533"/>
                    <a:pt x="7487" y="2533"/>
                  </a:cubicBezTo>
                  <a:cubicBezTo>
                    <a:pt x="7315" y="2333"/>
                    <a:pt x="7315" y="2333"/>
                    <a:pt x="7315" y="2333"/>
                  </a:cubicBezTo>
                  <a:cubicBezTo>
                    <a:pt x="6971" y="2133"/>
                    <a:pt x="6971" y="2133"/>
                    <a:pt x="6971" y="2133"/>
                  </a:cubicBezTo>
                  <a:cubicBezTo>
                    <a:pt x="7143" y="1867"/>
                    <a:pt x="7143" y="1867"/>
                    <a:pt x="7143" y="1867"/>
                  </a:cubicBezTo>
                  <a:cubicBezTo>
                    <a:pt x="7315" y="1733"/>
                    <a:pt x="7315" y="1733"/>
                    <a:pt x="7315" y="1733"/>
                  </a:cubicBezTo>
                  <a:cubicBezTo>
                    <a:pt x="7487" y="1467"/>
                    <a:pt x="7487" y="1467"/>
                    <a:pt x="7487" y="1467"/>
                  </a:cubicBezTo>
                  <a:cubicBezTo>
                    <a:pt x="7659" y="1333"/>
                    <a:pt x="7659" y="1333"/>
                    <a:pt x="7659" y="1333"/>
                  </a:cubicBezTo>
                  <a:cubicBezTo>
                    <a:pt x="7831" y="1133"/>
                    <a:pt x="7831" y="1133"/>
                    <a:pt x="7831" y="1133"/>
                  </a:cubicBezTo>
                  <a:cubicBezTo>
                    <a:pt x="7831" y="933"/>
                    <a:pt x="7831" y="933"/>
                    <a:pt x="7831" y="933"/>
                  </a:cubicBezTo>
                  <a:cubicBezTo>
                    <a:pt x="8089" y="800"/>
                    <a:pt x="8089" y="800"/>
                    <a:pt x="8089" y="800"/>
                  </a:cubicBezTo>
                  <a:cubicBezTo>
                    <a:pt x="7917" y="533"/>
                    <a:pt x="7917" y="533"/>
                    <a:pt x="7917" y="533"/>
                  </a:cubicBezTo>
                  <a:cubicBezTo>
                    <a:pt x="7745" y="333"/>
                    <a:pt x="7745" y="333"/>
                    <a:pt x="7745" y="333"/>
                  </a:cubicBezTo>
                  <a:cubicBezTo>
                    <a:pt x="7573" y="133"/>
                    <a:pt x="7573" y="133"/>
                    <a:pt x="7573" y="133"/>
                  </a:cubicBezTo>
                  <a:cubicBezTo>
                    <a:pt x="7229" y="67"/>
                    <a:pt x="7229" y="67"/>
                    <a:pt x="7229" y="67"/>
                  </a:cubicBezTo>
                  <a:cubicBezTo>
                    <a:pt x="6884" y="0"/>
                    <a:pt x="6884" y="0"/>
                    <a:pt x="6884" y="0"/>
                  </a:cubicBezTo>
                  <a:cubicBezTo>
                    <a:pt x="6540" y="0"/>
                    <a:pt x="6540" y="0"/>
                    <a:pt x="6540" y="0"/>
                  </a:cubicBezTo>
                  <a:cubicBezTo>
                    <a:pt x="6368" y="133"/>
                    <a:pt x="6368" y="133"/>
                    <a:pt x="6368" y="133"/>
                  </a:cubicBezTo>
                  <a:cubicBezTo>
                    <a:pt x="6024" y="333"/>
                    <a:pt x="6024" y="333"/>
                    <a:pt x="6024" y="333"/>
                  </a:cubicBezTo>
                  <a:cubicBezTo>
                    <a:pt x="5852" y="667"/>
                    <a:pt x="5852" y="667"/>
                    <a:pt x="5852" y="667"/>
                  </a:cubicBezTo>
                  <a:cubicBezTo>
                    <a:pt x="5594" y="867"/>
                    <a:pt x="5594" y="867"/>
                    <a:pt x="5594" y="867"/>
                  </a:cubicBezTo>
                  <a:cubicBezTo>
                    <a:pt x="5508" y="1000"/>
                    <a:pt x="5508" y="1000"/>
                    <a:pt x="5508" y="1000"/>
                  </a:cubicBezTo>
                  <a:cubicBezTo>
                    <a:pt x="5077" y="1267"/>
                    <a:pt x="5077" y="1267"/>
                    <a:pt x="5077" y="1267"/>
                  </a:cubicBezTo>
                  <a:cubicBezTo>
                    <a:pt x="4561" y="1333"/>
                    <a:pt x="4561" y="1333"/>
                    <a:pt x="4561" y="1333"/>
                  </a:cubicBezTo>
                  <a:cubicBezTo>
                    <a:pt x="4303" y="1467"/>
                    <a:pt x="4303" y="1467"/>
                    <a:pt x="4303" y="1467"/>
                  </a:cubicBezTo>
                  <a:cubicBezTo>
                    <a:pt x="4217" y="1600"/>
                    <a:pt x="4217" y="1600"/>
                    <a:pt x="4217" y="1600"/>
                  </a:cubicBezTo>
                  <a:cubicBezTo>
                    <a:pt x="4045" y="1733"/>
                    <a:pt x="4045" y="1733"/>
                    <a:pt x="4045" y="1733"/>
                  </a:cubicBezTo>
                  <a:cubicBezTo>
                    <a:pt x="3786" y="1600"/>
                    <a:pt x="3786" y="1600"/>
                    <a:pt x="3786" y="1600"/>
                  </a:cubicBezTo>
                  <a:cubicBezTo>
                    <a:pt x="3442" y="1733"/>
                    <a:pt x="3442" y="1733"/>
                    <a:pt x="3442" y="1733"/>
                  </a:cubicBezTo>
                  <a:cubicBezTo>
                    <a:pt x="3184" y="1800"/>
                    <a:pt x="3184" y="1800"/>
                    <a:pt x="3184" y="1800"/>
                  </a:cubicBezTo>
                  <a:cubicBezTo>
                    <a:pt x="3098" y="2067"/>
                    <a:pt x="3098" y="2067"/>
                    <a:pt x="3098" y="2067"/>
                  </a:cubicBezTo>
                  <a:cubicBezTo>
                    <a:pt x="3356" y="2267"/>
                    <a:pt x="3356" y="2267"/>
                    <a:pt x="3356" y="2267"/>
                  </a:cubicBezTo>
                  <a:cubicBezTo>
                    <a:pt x="3528" y="2800"/>
                    <a:pt x="3528" y="2800"/>
                    <a:pt x="3528" y="2800"/>
                  </a:cubicBezTo>
                  <a:cubicBezTo>
                    <a:pt x="3614" y="3000"/>
                    <a:pt x="3614" y="3000"/>
                    <a:pt x="3614" y="3000"/>
                  </a:cubicBezTo>
                  <a:cubicBezTo>
                    <a:pt x="3873" y="3133"/>
                    <a:pt x="3873" y="3133"/>
                    <a:pt x="3873" y="3133"/>
                  </a:cubicBezTo>
                  <a:cubicBezTo>
                    <a:pt x="4217" y="3400"/>
                    <a:pt x="4217" y="3400"/>
                    <a:pt x="4217" y="3400"/>
                  </a:cubicBezTo>
                  <a:cubicBezTo>
                    <a:pt x="4217" y="3733"/>
                    <a:pt x="4217" y="3733"/>
                    <a:pt x="4217" y="3733"/>
                  </a:cubicBezTo>
                  <a:cubicBezTo>
                    <a:pt x="4045" y="4000"/>
                    <a:pt x="4045" y="4000"/>
                    <a:pt x="4045" y="4000"/>
                  </a:cubicBezTo>
                  <a:cubicBezTo>
                    <a:pt x="3786" y="4267"/>
                    <a:pt x="3786" y="4267"/>
                    <a:pt x="3786" y="4267"/>
                  </a:cubicBezTo>
                  <a:cubicBezTo>
                    <a:pt x="3700" y="4667"/>
                    <a:pt x="3700" y="4667"/>
                    <a:pt x="3700" y="4667"/>
                  </a:cubicBezTo>
                  <a:cubicBezTo>
                    <a:pt x="3700" y="5000"/>
                    <a:pt x="3700" y="5000"/>
                    <a:pt x="3700" y="5000"/>
                  </a:cubicBezTo>
                  <a:cubicBezTo>
                    <a:pt x="3356" y="5200"/>
                    <a:pt x="3356" y="5200"/>
                    <a:pt x="3356" y="5200"/>
                  </a:cubicBezTo>
                  <a:cubicBezTo>
                    <a:pt x="3098" y="5400"/>
                    <a:pt x="3098" y="5400"/>
                    <a:pt x="3098" y="5400"/>
                  </a:cubicBezTo>
                  <a:cubicBezTo>
                    <a:pt x="2840" y="5600"/>
                    <a:pt x="2840" y="5600"/>
                    <a:pt x="2840" y="5600"/>
                  </a:cubicBezTo>
                  <a:cubicBezTo>
                    <a:pt x="2410" y="5800"/>
                    <a:pt x="2410" y="5800"/>
                    <a:pt x="2410" y="5800"/>
                  </a:cubicBezTo>
                  <a:cubicBezTo>
                    <a:pt x="2065" y="6200"/>
                    <a:pt x="2065" y="6200"/>
                    <a:pt x="2065" y="6200"/>
                  </a:cubicBezTo>
                  <a:cubicBezTo>
                    <a:pt x="1807" y="6533"/>
                    <a:pt x="1807" y="6533"/>
                    <a:pt x="1807" y="6533"/>
                  </a:cubicBezTo>
                  <a:cubicBezTo>
                    <a:pt x="1463" y="6600"/>
                    <a:pt x="1463" y="6600"/>
                    <a:pt x="1463" y="6600"/>
                  </a:cubicBezTo>
                  <a:cubicBezTo>
                    <a:pt x="1291" y="6400"/>
                    <a:pt x="1291" y="6400"/>
                    <a:pt x="1291" y="6400"/>
                  </a:cubicBezTo>
                  <a:cubicBezTo>
                    <a:pt x="1119" y="6733"/>
                    <a:pt x="1119" y="6733"/>
                    <a:pt x="1119" y="6733"/>
                  </a:cubicBezTo>
                  <a:cubicBezTo>
                    <a:pt x="861" y="6933"/>
                    <a:pt x="861" y="6933"/>
                    <a:pt x="861" y="6933"/>
                  </a:cubicBezTo>
                  <a:cubicBezTo>
                    <a:pt x="688" y="7267"/>
                    <a:pt x="688" y="7267"/>
                    <a:pt x="688" y="7267"/>
                  </a:cubicBezTo>
                  <a:cubicBezTo>
                    <a:pt x="861" y="7400"/>
                    <a:pt x="861" y="7400"/>
                    <a:pt x="861" y="7400"/>
                  </a:cubicBezTo>
                  <a:cubicBezTo>
                    <a:pt x="947" y="7533"/>
                    <a:pt x="947" y="7533"/>
                    <a:pt x="947" y="7533"/>
                  </a:cubicBezTo>
                  <a:cubicBezTo>
                    <a:pt x="861" y="7733"/>
                    <a:pt x="861" y="7733"/>
                    <a:pt x="861" y="7733"/>
                  </a:cubicBezTo>
                  <a:cubicBezTo>
                    <a:pt x="861" y="8000"/>
                    <a:pt x="861" y="8000"/>
                    <a:pt x="861" y="8000"/>
                  </a:cubicBezTo>
                  <a:cubicBezTo>
                    <a:pt x="1205" y="8067"/>
                    <a:pt x="1205" y="8067"/>
                    <a:pt x="1205" y="8067"/>
                  </a:cubicBezTo>
                  <a:cubicBezTo>
                    <a:pt x="1291" y="8333"/>
                    <a:pt x="1291" y="8333"/>
                    <a:pt x="1291" y="8333"/>
                  </a:cubicBezTo>
                  <a:cubicBezTo>
                    <a:pt x="1377" y="9067"/>
                    <a:pt x="1377" y="9067"/>
                    <a:pt x="1377" y="9067"/>
                  </a:cubicBezTo>
                  <a:cubicBezTo>
                    <a:pt x="1119" y="9000"/>
                    <a:pt x="1119" y="9000"/>
                    <a:pt x="1119" y="9000"/>
                  </a:cubicBezTo>
                  <a:cubicBezTo>
                    <a:pt x="688" y="9000"/>
                    <a:pt x="688" y="9000"/>
                    <a:pt x="688" y="9000"/>
                  </a:cubicBezTo>
                  <a:cubicBezTo>
                    <a:pt x="430" y="9000"/>
                    <a:pt x="430" y="9000"/>
                    <a:pt x="430" y="9000"/>
                  </a:cubicBezTo>
                  <a:cubicBezTo>
                    <a:pt x="86" y="9133"/>
                    <a:pt x="86" y="9133"/>
                    <a:pt x="86" y="9133"/>
                  </a:cubicBezTo>
                  <a:lnTo>
                    <a:pt x="0" y="9400"/>
                  </a:lnTo>
                  <a:close/>
                  <a:moveTo>
                    <a:pt x="18330" y="16800"/>
                  </a:moveTo>
                  <a:cubicBezTo>
                    <a:pt x="18330" y="16800"/>
                    <a:pt x="18244" y="17067"/>
                    <a:pt x="18330" y="17000"/>
                  </a:cubicBezTo>
                  <a:cubicBezTo>
                    <a:pt x="18416" y="17000"/>
                    <a:pt x="18502" y="16800"/>
                    <a:pt x="18330" y="16800"/>
                  </a:cubicBezTo>
                  <a:close/>
                </a:path>
              </a:pathLst>
            </a:custGeom>
            <a:solidFill>
              <a:srgbClr val="EBF1DE"/>
            </a:solidFill>
            <a:ln w="3175" cap="rnd">
              <a:solidFill>
                <a:srgbClr val="9EAD6E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 sz="1300"/>
              </a:pPr>
              <a:endParaRPr/>
            </a:p>
          </p:txBody>
        </p:sp>
        <p:sp>
          <p:nvSpPr>
            <p:cNvPr id="255" name="Freeform 209"/>
            <p:cNvSpPr/>
            <p:nvPr/>
          </p:nvSpPr>
          <p:spPr>
            <a:xfrm>
              <a:off x="3540017" y="775084"/>
              <a:ext cx="232748" cy="1217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276" extrusionOk="0">
                  <a:moveTo>
                    <a:pt x="16560" y="450"/>
                  </a:moveTo>
                  <a:cubicBezTo>
                    <a:pt x="16320" y="900"/>
                    <a:pt x="16320" y="900"/>
                    <a:pt x="15840" y="900"/>
                  </a:cubicBezTo>
                  <a:cubicBezTo>
                    <a:pt x="15840" y="1800"/>
                    <a:pt x="15840" y="2700"/>
                    <a:pt x="15840" y="3150"/>
                  </a:cubicBezTo>
                  <a:cubicBezTo>
                    <a:pt x="15360" y="3150"/>
                    <a:pt x="15120" y="3600"/>
                    <a:pt x="14880" y="3600"/>
                  </a:cubicBezTo>
                  <a:cubicBezTo>
                    <a:pt x="14880" y="3600"/>
                    <a:pt x="14880" y="2250"/>
                    <a:pt x="14400" y="2700"/>
                  </a:cubicBezTo>
                  <a:cubicBezTo>
                    <a:pt x="14160" y="2700"/>
                    <a:pt x="14160" y="3600"/>
                    <a:pt x="14160" y="3600"/>
                  </a:cubicBezTo>
                  <a:cubicBezTo>
                    <a:pt x="13920" y="3600"/>
                    <a:pt x="13680" y="3600"/>
                    <a:pt x="13440" y="3600"/>
                  </a:cubicBezTo>
                  <a:cubicBezTo>
                    <a:pt x="13200" y="4050"/>
                    <a:pt x="13200" y="4050"/>
                    <a:pt x="13200" y="4050"/>
                  </a:cubicBezTo>
                  <a:cubicBezTo>
                    <a:pt x="12720" y="4500"/>
                    <a:pt x="12240" y="3150"/>
                    <a:pt x="12000" y="2700"/>
                  </a:cubicBezTo>
                  <a:cubicBezTo>
                    <a:pt x="12000" y="3600"/>
                    <a:pt x="11760" y="4500"/>
                    <a:pt x="12000" y="5400"/>
                  </a:cubicBezTo>
                  <a:cubicBezTo>
                    <a:pt x="11760" y="4950"/>
                    <a:pt x="11280" y="4950"/>
                    <a:pt x="11040" y="3600"/>
                  </a:cubicBezTo>
                  <a:cubicBezTo>
                    <a:pt x="11040" y="3600"/>
                    <a:pt x="11280" y="2700"/>
                    <a:pt x="11280" y="3150"/>
                  </a:cubicBezTo>
                  <a:cubicBezTo>
                    <a:pt x="11280" y="3150"/>
                    <a:pt x="11280" y="2250"/>
                    <a:pt x="11280" y="2250"/>
                  </a:cubicBezTo>
                  <a:cubicBezTo>
                    <a:pt x="11280" y="2250"/>
                    <a:pt x="10800" y="2250"/>
                    <a:pt x="10560" y="2250"/>
                  </a:cubicBezTo>
                  <a:cubicBezTo>
                    <a:pt x="10560" y="2250"/>
                    <a:pt x="10560" y="3150"/>
                    <a:pt x="10560" y="3150"/>
                  </a:cubicBezTo>
                  <a:cubicBezTo>
                    <a:pt x="10080" y="3600"/>
                    <a:pt x="9360" y="3150"/>
                    <a:pt x="9120" y="4050"/>
                  </a:cubicBezTo>
                  <a:cubicBezTo>
                    <a:pt x="9360" y="5400"/>
                    <a:pt x="9360" y="5400"/>
                    <a:pt x="9360" y="5400"/>
                  </a:cubicBezTo>
                  <a:cubicBezTo>
                    <a:pt x="9120" y="5850"/>
                    <a:pt x="9120" y="5400"/>
                    <a:pt x="9120" y="5850"/>
                  </a:cubicBezTo>
                  <a:cubicBezTo>
                    <a:pt x="8880" y="5400"/>
                    <a:pt x="8640" y="4950"/>
                    <a:pt x="8640" y="4500"/>
                  </a:cubicBezTo>
                  <a:cubicBezTo>
                    <a:pt x="8400" y="4050"/>
                    <a:pt x="8400" y="3600"/>
                    <a:pt x="8400" y="3150"/>
                  </a:cubicBezTo>
                  <a:cubicBezTo>
                    <a:pt x="8160" y="3600"/>
                    <a:pt x="7920" y="3600"/>
                    <a:pt x="7680" y="3600"/>
                  </a:cubicBezTo>
                  <a:cubicBezTo>
                    <a:pt x="7680" y="4500"/>
                    <a:pt x="7920" y="6750"/>
                    <a:pt x="7680" y="7200"/>
                  </a:cubicBezTo>
                  <a:cubicBezTo>
                    <a:pt x="7440" y="7200"/>
                    <a:pt x="6720" y="6300"/>
                    <a:pt x="6960" y="6750"/>
                  </a:cubicBezTo>
                  <a:cubicBezTo>
                    <a:pt x="6720" y="6750"/>
                    <a:pt x="6720" y="6750"/>
                    <a:pt x="6720" y="6750"/>
                  </a:cubicBezTo>
                  <a:cubicBezTo>
                    <a:pt x="6480" y="7650"/>
                    <a:pt x="6720" y="8100"/>
                    <a:pt x="6480" y="8550"/>
                  </a:cubicBezTo>
                  <a:cubicBezTo>
                    <a:pt x="6480" y="8550"/>
                    <a:pt x="6000" y="9000"/>
                    <a:pt x="5760" y="9000"/>
                  </a:cubicBezTo>
                  <a:cubicBezTo>
                    <a:pt x="5760" y="9000"/>
                    <a:pt x="5520" y="8100"/>
                    <a:pt x="5520" y="8100"/>
                  </a:cubicBezTo>
                  <a:cubicBezTo>
                    <a:pt x="5520" y="6750"/>
                    <a:pt x="6240" y="5400"/>
                    <a:pt x="5520" y="5400"/>
                  </a:cubicBezTo>
                  <a:cubicBezTo>
                    <a:pt x="5520" y="5400"/>
                    <a:pt x="5760" y="4950"/>
                    <a:pt x="5760" y="4500"/>
                  </a:cubicBezTo>
                  <a:cubicBezTo>
                    <a:pt x="5280" y="4500"/>
                    <a:pt x="5280" y="4500"/>
                    <a:pt x="5280" y="4500"/>
                  </a:cubicBezTo>
                  <a:cubicBezTo>
                    <a:pt x="5280" y="4050"/>
                    <a:pt x="5520" y="3600"/>
                    <a:pt x="5280" y="3600"/>
                  </a:cubicBezTo>
                  <a:cubicBezTo>
                    <a:pt x="5280" y="3150"/>
                    <a:pt x="4800" y="2700"/>
                    <a:pt x="4800" y="2250"/>
                  </a:cubicBezTo>
                  <a:cubicBezTo>
                    <a:pt x="4560" y="2250"/>
                    <a:pt x="3600" y="2250"/>
                    <a:pt x="3360" y="2250"/>
                  </a:cubicBezTo>
                  <a:cubicBezTo>
                    <a:pt x="3120" y="2700"/>
                    <a:pt x="3120" y="2700"/>
                    <a:pt x="3120" y="2700"/>
                  </a:cubicBezTo>
                  <a:cubicBezTo>
                    <a:pt x="3360" y="3150"/>
                    <a:pt x="3840" y="3600"/>
                    <a:pt x="4080" y="3600"/>
                  </a:cubicBezTo>
                  <a:cubicBezTo>
                    <a:pt x="4080" y="4050"/>
                    <a:pt x="4800" y="5850"/>
                    <a:pt x="3840" y="5400"/>
                  </a:cubicBezTo>
                  <a:cubicBezTo>
                    <a:pt x="3840" y="5400"/>
                    <a:pt x="3840" y="4950"/>
                    <a:pt x="3600" y="4950"/>
                  </a:cubicBezTo>
                  <a:cubicBezTo>
                    <a:pt x="2880" y="4500"/>
                    <a:pt x="2640" y="4050"/>
                    <a:pt x="2400" y="3150"/>
                  </a:cubicBezTo>
                  <a:cubicBezTo>
                    <a:pt x="2880" y="2700"/>
                    <a:pt x="1920" y="2700"/>
                    <a:pt x="1920" y="2700"/>
                  </a:cubicBezTo>
                  <a:cubicBezTo>
                    <a:pt x="1920" y="3600"/>
                    <a:pt x="1920" y="3600"/>
                    <a:pt x="1920" y="3600"/>
                  </a:cubicBezTo>
                  <a:cubicBezTo>
                    <a:pt x="1920" y="3600"/>
                    <a:pt x="2160" y="3600"/>
                    <a:pt x="2160" y="3600"/>
                  </a:cubicBezTo>
                  <a:cubicBezTo>
                    <a:pt x="2160" y="3600"/>
                    <a:pt x="1680" y="3600"/>
                    <a:pt x="1920" y="3600"/>
                  </a:cubicBezTo>
                  <a:cubicBezTo>
                    <a:pt x="1680" y="3600"/>
                    <a:pt x="1440" y="4050"/>
                    <a:pt x="1200" y="4050"/>
                  </a:cubicBezTo>
                  <a:cubicBezTo>
                    <a:pt x="1440" y="4500"/>
                    <a:pt x="1440" y="4050"/>
                    <a:pt x="1920" y="4500"/>
                  </a:cubicBezTo>
                  <a:cubicBezTo>
                    <a:pt x="1680" y="4950"/>
                    <a:pt x="1920" y="5850"/>
                    <a:pt x="1920" y="6300"/>
                  </a:cubicBezTo>
                  <a:cubicBezTo>
                    <a:pt x="1440" y="6300"/>
                    <a:pt x="1440" y="6300"/>
                    <a:pt x="1440" y="6300"/>
                  </a:cubicBezTo>
                  <a:cubicBezTo>
                    <a:pt x="1200" y="6750"/>
                    <a:pt x="960" y="7650"/>
                    <a:pt x="720" y="8100"/>
                  </a:cubicBezTo>
                  <a:cubicBezTo>
                    <a:pt x="480" y="8100"/>
                    <a:pt x="240" y="7650"/>
                    <a:pt x="0" y="7650"/>
                  </a:cubicBezTo>
                  <a:cubicBezTo>
                    <a:pt x="0" y="8550"/>
                    <a:pt x="0" y="8550"/>
                    <a:pt x="0" y="8550"/>
                  </a:cubicBezTo>
                  <a:cubicBezTo>
                    <a:pt x="0" y="8550"/>
                    <a:pt x="480" y="8550"/>
                    <a:pt x="480" y="8550"/>
                  </a:cubicBezTo>
                  <a:cubicBezTo>
                    <a:pt x="240" y="8550"/>
                    <a:pt x="1200" y="9000"/>
                    <a:pt x="1200" y="9000"/>
                  </a:cubicBezTo>
                  <a:cubicBezTo>
                    <a:pt x="1200" y="8550"/>
                    <a:pt x="1440" y="8100"/>
                    <a:pt x="1440" y="8100"/>
                  </a:cubicBezTo>
                  <a:cubicBezTo>
                    <a:pt x="2160" y="7650"/>
                    <a:pt x="2640" y="7650"/>
                    <a:pt x="3360" y="7200"/>
                  </a:cubicBezTo>
                  <a:cubicBezTo>
                    <a:pt x="3120" y="6750"/>
                    <a:pt x="3600" y="7200"/>
                    <a:pt x="3840" y="7200"/>
                  </a:cubicBezTo>
                  <a:cubicBezTo>
                    <a:pt x="4320" y="8100"/>
                    <a:pt x="3840" y="8100"/>
                    <a:pt x="3360" y="8100"/>
                  </a:cubicBezTo>
                  <a:cubicBezTo>
                    <a:pt x="3360" y="8550"/>
                    <a:pt x="3600" y="9900"/>
                    <a:pt x="3360" y="9900"/>
                  </a:cubicBezTo>
                  <a:cubicBezTo>
                    <a:pt x="3600" y="9900"/>
                    <a:pt x="3840" y="9450"/>
                    <a:pt x="3840" y="9450"/>
                  </a:cubicBezTo>
                  <a:cubicBezTo>
                    <a:pt x="4560" y="9450"/>
                    <a:pt x="4080" y="10350"/>
                    <a:pt x="4080" y="10350"/>
                  </a:cubicBezTo>
                  <a:cubicBezTo>
                    <a:pt x="3600" y="10350"/>
                    <a:pt x="2880" y="9900"/>
                    <a:pt x="2640" y="9900"/>
                  </a:cubicBezTo>
                  <a:cubicBezTo>
                    <a:pt x="2400" y="10350"/>
                    <a:pt x="2160" y="11250"/>
                    <a:pt x="1680" y="11700"/>
                  </a:cubicBezTo>
                  <a:cubicBezTo>
                    <a:pt x="1440" y="11700"/>
                    <a:pt x="960" y="11700"/>
                    <a:pt x="720" y="11700"/>
                  </a:cubicBezTo>
                  <a:cubicBezTo>
                    <a:pt x="480" y="12150"/>
                    <a:pt x="480" y="12600"/>
                    <a:pt x="720" y="12600"/>
                  </a:cubicBezTo>
                  <a:cubicBezTo>
                    <a:pt x="720" y="12600"/>
                    <a:pt x="1200" y="13050"/>
                    <a:pt x="1440" y="13050"/>
                  </a:cubicBezTo>
                  <a:cubicBezTo>
                    <a:pt x="1920" y="12600"/>
                    <a:pt x="1920" y="12600"/>
                    <a:pt x="1920" y="12600"/>
                  </a:cubicBezTo>
                  <a:cubicBezTo>
                    <a:pt x="2160" y="12600"/>
                    <a:pt x="3120" y="12600"/>
                    <a:pt x="3600" y="12600"/>
                  </a:cubicBezTo>
                  <a:cubicBezTo>
                    <a:pt x="3840" y="13500"/>
                    <a:pt x="3840" y="13950"/>
                    <a:pt x="3840" y="14400"/>
                  </a:cubicBezTo>
                  <a:cubicBezTo>
                    <a:pt x="4080" y="14400"/>
                    <a:pt x="4320" y="13950"/>
                    <a:pt x="4560" y="13950"/>
                  </a:cubicBezTo>
                  <a:cubicBezTo>
                    <a:pt x="4560" y="13950"/>
                    <a:pt x="4560" y="14850"/>
                    <a:pt x="4560" y="15300"/>
                  </a:cubicBezTo>
                  <a:cubicBezTo>
                    <a:pt x="4560" y="15750"/>
                    <a:pt x="4560" y="15750"/>
                    <a:pt x="4560" y="15750"/>
                  </a:cubicBezTo>
                  <a:cubicBezTo>
                    <a:pt x="4320" y="15750"/>
                    <a:pt x="4560" y="16200"/>
                    <a:pt x="4320" y="16650"/>
                  </a:cubicBezTo>
                  <a:cubicBezTo>
                    <a:pt x="3600" y="16650"/>
                    <a:pt x="3600" y="16650"/>
                    <a:pt x="2880" y="17100"/>
                  </a:cubicBezTo>
                  <a:cubicBezTo>
                    <a:pt x="2880" y="18000"/>
                    <a:pt x="2880" y="18000"/>
                    <a:pt x="2880" y="18000"/>
                  </a:cubicBezTo>
                  <a:cubicBezTo>
                    <a:pt x="4080" y="18450"/>
                    <a:pt x="4800" y="18000"/>
                    <a:pt x="6000" y="17550"/>
                  </a:cubicBezTo>
                  <a:cubicBezTo>
                    <a:pt x="6240" y="18000"/>
                    <a:pt x="6240" y="18000"/>
                    <a:pt x="6240" y="18000"/>
                  </a:cubicBezTo>
                  <a:cubicBezTo>
                    <a:pt x="6480" y="18450"/>
                    <a:pt x="6720" y="18000"/>
                    <a:pt x="6960" y="18000"/>
                  </a:cubicBezTo>
                  <a:cubicBezTo>
                    <a:pt x="7200" y="18450"/>
                    <a:pt x="7200" y="18450"/>
                    <a:pt x="7200" y="18450"/>
                  </a:cubicBezTo>
                  <a:cubicBezTo>
                    <a:pt x="7680" y="18900"/>
                    <a:pt x="7920" y="18900"/>
                    <a:pt x="8160" y="18900"/>
                  </a:cubicBezTo>
                  <a:cubicBezTo>
                    <a:pt x="8640" y="18900"/>
                    <a:pt x="8640" y="18900"/>
                    <a:pt x="8640" y="18900"/>
                  </a:cubicBezTo>
                  <a:cubicBezTo>
                    <a:pt x="8160" y="19800"/>
                    <a:pt x="8160" y="20250"/>
                    <a:pt x="7680" y="20700"/>
                  </a:cubicBezTo>
                  <a:cubicBezTo>
                    <a:pt x="8160" y="20700"/>
                    <a:pt x="8160" y="20700"/>
                    <a:pt x="8640" y="20700"/>
                  </a:cubicBezTo>
                  <a:cubicBezTo>
                    <a:pt x="9120" y="20700"/>
                    <a:pt x="10320" y="21600"/>
                    <a:pt x="11040" y="21150"/>
                  </a:cubicBezTo>
                  <a:cubicBezTo>
                    <a:pt x="11280" y="21150"/>
                    <a:pt x="11520" y="20250"/>
                    <a:pt x="11520" y="20250"/>
                  </a:cubicBezTo>
                  <a:cubicBezTo>
                    <a:pt x="11520" y="20250"/>
                    <a:pt x="11760" y="20700"/>
                    <a:pt x="11760" y="21150"/>
                  </a:cubicBezTo>
                  <a:cubicBezTo>
                    <a:pt x="12000" y="21150"/>
                    <a:pt x="12000" y="21150"/>
                    <a:pt x="12000" y="21150"/>
                  </a:cubicBezTo>
                  <a:cubicBezTo>
                    <a:pt x="12240" y="21150"/>
                    <a:pt x="12240" y="20700"/>
                    <a:pt x="12240" y="20250"/>
                  </a:cubicBezTo>
                  <a:cubicBezTo>
                    <a:pt x="12480" y="19350"/>
                    <a:pt x="12960" y="19350"/>
                    <a:pt x="12240" y="18900"/>
                  </a:cubicBezTo>
                  <a:cubicBezTo>
                    <a:pt x="12240" y="18450"/>
                    <a:pt x="12240" y="18000"/>
                    <a:pt x="12240" y="17550"/>
                  </a:cubicBezTo>
                  <a:cubicBezTo>
                    <a:pt x="13440" y="18000"/>
                    <a:pt x="13200" y="18000"/>
                    <a:pt x="13920" y="18900"/>
                  </a:cubicBezTo>
                  <a:cubicBezTo>
                    <a:pt x="14160" y="18450"/>
                    <a:pt x="14400" y="18450"/>
                    <a:pt x="14640" y="18450"/>
                  </a:cubicBezTo>
                  <a:cubicBezTo>
                    <a:pt x="14640" y="18000"/>
                    <a:pt x="14640" y="17550"/>
                    <a:pt x="14880" y="17100"/>
                  </a:cubicBezTo>
                  <a:cubicBezTo>
                    <a:pt x="14880" y="17100"/>
                    <a:pt x="15360" y="18000"/>
                    <a:pt x="15600" y="18000"/>
                  </a:cubicBezTo>
                  <a:cubicBezTo>
                    <a:pt x="15840" y="17550"/>
                    <a:pt x="16080" y="16650"/>
                    <a:pt x="16560" y="16200"/>
                  </a:cubicBezTo>
                  <a:cubicBezTo>
                    <a:pt x="17040" y="15750"/>
                    <a:pt x="17520" y="16200"/>
                    <a:pt x="18240" y="15750"/>
                  </a:cubicBezTo>
                  <a:cubicBezTo>
                    <a:pt x="18240" y="15750"/>
                    <a:pt x="18720" y="14850"/>
                    <a:pt x="18720" y="14850"/>
                  </a:cubicBezTo>
                  <a:cubicBezTo>
                    <a:pt x="18720" y="14850"/>
                    <a:pt x="18960" y="14850"/>
                    <a:pt x="19200" y="14850"/>
                  </a:cubicBezTo>
                  <a:cubicBezTo>
                    <a:pt x="19200" y="14850"/>
                    <a:pt x="19440" y="13050"/>
                    <a:pt x="19440" y="12600"/>
                  </a:cubicBezTo>
                  <a:cubicBezTo>
                    <a:pt x="19920" y="12150"/>
                    <a:pt x="19920" y="12600"/>
                    <a:pt x="20160" y="12150"/>
                  </a:cubicBezTo>
                  <a:cubicBezTo>
                    <a:pt x="20160" y="11700"/>
                    <a:pt x="20160" y="11700"/>
                    <a:pt x="20160" y="11700"/>
                  </a:cubicBezTo>
                  <a:cubicBezTo>
                    <a:pt x="20160" y="11250"/>
                    <a:pt x="20160" y="11250"/>
                    <a:pt x="20160" y="11250"/>
                  </a:cubicBezTo>
                  <a:cubicBezTo>
                    <a:pt x="20160" y="11250"/>
                    <a:pt x="20880" y="11250"/>
                    <a:pt x="20640" y="11700"/>
                  </a:cubicBezTo>
                  <a:cubicBezTo>
                    <a:pt x="20880" y="11250"/>
                    <a:pt x="20880" y="12150"/>
                    <a:pt x="21360" y="11700"/>
                  </a:cubicBezTo>
                  <a:cubicBezTo>
                    <a:pt x="21600" y="11700"/>
                    <a:pt x="21600" y="10350"/>
                    <a:pt x="21360" y="10350"/>
                  </a:cubicBezTo>
                  <a:cubicBezTo>
                    <a:pt x="21600" y="9900"/>
                    <a:pt x="21600" y="9900"/>
                    <a:pt x="21600" y="9900"/>
                  </a:cubicBezTo>
                  <a:cubicBezTo>
                    <a:pt x="21360" y="9900"/>
                    <a:pt x="21120" y="9900"/>
                    <a:pt x="21120" y="9900"/>
                  </a:cubicBezTo>
                  <a:cubicBezTo>
                    <a:pt x="21120" y="9000"/>
                    <a:pt x="21120" y="9000"/>
                    <a:pt x="21120" y="9000"/>
                  </a:cubicBezTo>
                  <a:cubicBezTo>
                    <a:pt x="21120" y="9450"/>
                    <a:pt x="21360" y="8550"/>
                    <a:pt x="21360" y="8100"/>
                  </a:cubicBezTo>
                  <a:cubicBezTo>
                    <a:pt x="21120" y="8100"/>
                    <a:pt x="21120" y="7200"/>
                    <a:pt x="20880" y="7200"/>
                  </a:cubicBezTo>
                  <a:cubicBezTo>
                    <a:pt x="20640" y="6750"/>
                    <a:pt x="20640" y="7650"/>
                    <a:pt x="20400" y="7200"/>
                  </a:cubicBezTo>
                  <a:cubicBezTo>
                    <a:pt x="20160" y="6750"/>
                    <a:pt x="20160" y="6750"/>
                    <a:pt x="20160" y="6750"/>
                  </a:cubicBezTo>
                  <a:cubicBezTo>
                    <a:pt x="19920" y="6750"/>
                    <a:pt x="19920" y="6300"/>
                    <a:pt x="19680" y="6300"/>
                  </a:cubicBezTo>
                  <a:cubicBezTo>
                    <a:pt x="19440" y="6750"/>
                    <a:pt x="19200" y="7200"/>
                    <a:pt x="18960" y="7200"/>
                  </a:cubicBezTo>
                  <a:cubicBezTo>
                    <a:pt x="18960" y="6300"/>
                    <a:pt x="19200" y="5400"/>
                    <a:pt x="19200" y="4500"/>
                  </a:cubicBezTo>
                  <a:cubicBezTo>
                    <a:pt x="19200" y="4500"/>
                    <a:pt x="18960" y="4500"/>
                    <a:pt x="18720" y="4500"/>
                  </a:cubicBezTo>
                  <a:cubicBezTo>
                    <a:pt x="18720" y="4050"/>
                    <a:pt x="18960" y="3600"/>
                    <a:pt x="18720" y="3150"/>
                  </a:cubicBezTo>
                  <a:cubicBezTo>
                    <a:pt x="18960" y="3150"/>
                    <a:pt x="19200" y="2700"/>
                    <a:pt x="19680" y="2700"/>
                  </a:cubicBezTo>
                  <a:cubicBezTo>
                    <a:pt x="19680" y="2700"/>
                    <a:pt x="19680" y="1800"/>
                    <a:pt x="19920" y="1800"/>
                  </a:cubicBezTo>
                  <a:cubicBezTo>
                    <a:pt x="19200" y="2250"/>
                    <a:pt x="18960" y="2250"/>
                    <a:pt x="18240" y="2700"/>
                  </a:cubicBezTo>
                  <a:cubicBezTo>
                    <a:pt x="18480" y="2700"/>
                    <a:pt x="17760" y="2700"/>
                    <a:pt x="17760" y="2700"/>
                  </a:cubicBezTo>
                  <a:cubicBezTo>
                    <a:pt x="17760" y="2700"/>
                    <a:pt x="17040" y="450"/>
                    <a:pt x="17040" y="450"/>
                  </a:cubicBezTo>
                  <a:cubicBezTo>
                    <a:pt x="16800" y="450"/>
                    <a:pt x="16560" y="450"/>
                    <a:pt x="16560" y="450"/>
                  </a:cubicBezTo>
                  <a:close/>
                  <a:moveTo>
                    <a:pt x="2400" y="0"/>
                  </a:moveTo>
                  <a:cubicBezTo>
                    <a:pt x="2400" y="450"/>
                    <a:pt x="2400" y="900"/>
                    <a:pt x="2400" y="900"/>
                  </a:cubicBezTo>
                  <a:cubicBezTo>
                    <a:pt x="2160" y="900"/>
                    <a:pt x="2160" y="900"/>
                    <a:pt x="2160" y="1350"/>
                  </a:cubicBezTo>
                  <a:cubicBezTo>
                    <a:pt x="3120" y="1350"/>
                    <a:pt x="3600" y="1350"/>
                    <a:pt x="4320" y="1350"/>
                  </a:cubicBezTo>
                  <a:cubicBezTo>
                    <a:pt x="4320" y="1350"/>
                    <a:pt x="4320" y="900"/>
                    <a:pt x="4080" y="450"/>
                  </a:cubicBezTo>
                  <a:cubicBezTo>
                    <a:pt x="3840" y="0"/>
                    <a:pt x="2880" y="0"/>
                    <a:pt x="2400" y="0"/>
                  </a:cubicBezTo>
                  <a:close/>
                </a:path>
              </a:pathLst>
            </a:custGeom>
            <a:solidFill>
              <a:srgbClr val="EBF1DE"/>
            </a:solidFill>
            <a:ln w="3175" cap="flat">
              <a:solidFill>
                <a:srgbClr val="9EAD6E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 sz="1300"/>
              </a:pPr>
              <a:endParaRPr/>
            </a:p>
          </p:txBody>
        </p:sp>
        <p:sp>
          <p:nvSpPr>
            <p:cNvPr id="256" name="Freeform 210"/>
            <p:cNvSpPr/>
            <p:nvPr/>
          </p:nvSpPr>
          <p:spPr>
            <a:xfrm>
              <a:off x="3540017" y="775084"/>
              <a:ext cx="232748" cy="1217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276" extrusionOk="0">
                  <a:moveTo>
                    <a:pt x="16560" y="450"/>
                  </a:moveTo>
                  <a:cubicBezTo>
                    <a:pt x="16320" y="900"/>
                    <a:pt x="16320" y="900"/>
                    <a:pt x="15840" y="900"/>
                  </a:cubicBezTo>
                  <a:cubicBezTo>
                    <a:pt x="15840" y="1800"/>
                    <a:pt x="15840" y="2700"/>
                    <a:pt x="15840" y="3150"/>
                  </a:cubicBezTo>
                  <a:cubicBezTo>
                    <a:pt x="15360" y="3150"/>
                    <a:pt x="15120" y="3600"/>
                    <a:pt x="14880" y="3600"/>
                  </a:cubicBezTo>
                  <a:cubicBezTo>
                    <a:pt x="14880" y="3600"/>
                    <a:pt x="14880" y="2250"/>
                    <a:pt x="14400" y="2700"/>
                  </a:cubicBezTo>
                  <a:cubicBezTo>
                    <a:pt x="14160" y="2700"/>
                    <a:pt x="14160" y="3600"/>
                    <a:pt x="14160" y="3600"/>
                  </a:cubicBezTo>
                  <a:cubicBezTo>
                    <a:pt x="13920" y="3600"/>
                    <a:pt x="13680" y="3600"/>
                    <a:pt x="13440" y="3600"/>
                  </a:cubicBezTo>
                  <a:cubicBezTo>
                    <a:pt x="13200" y="4050"/>
                    <a:pt x="13200" y="4050"/>
                    <a:pt x="13200" y="4050"/>
                  </a:cubicBezTo>
                  <a:cubicBezTo>
                    <a:pt x="12720" y="4500"/>
                    <a:pt x="12240" y="3150"/>
                    <a:pt x="12000" y="2700"/>
                  </a:cubicBezTo>
                  <a:cubicBezTo>
                    <a:pt x="12000" y="3600"/>
                    <a:pt x="11760" y="4500"/>
                    <a:pt x="12000" y="5400"/>
                  </a:cubicBezTo>
                  <a:cubicBezTo>
                    <a:pt x="11760" y="4950"/>
                    <a:pt x="11280" y="4950"/>
                    <a:pt x="11040" y="3600"/>
                  </a:cubicBezTo>
                  <a:cubicBezTo>
                    <a:pt x="11040" y="3600"/>
                    <a:pt x="11280" y="2700"/>
                    <a:pt x="11280" y="3150"/>
                  </a:cubicBezTo>
                  <a:cubicBezTo>
                    <a:pt x="11280" y="3150"/>
                    <a:pt x="11280" y="2250"/>
                    <a:pt x="11280" y="2250"/>
                  </a:cubicBezTo>
                  <a:cubicBezTo>
                    <a:pt x="11280" y="2250"/>
                    <a:pt x="10800" y="2250"/>
                    <a:pt x="10560" y="2250"/>
                  </a:cubicBezTo>
                  <a:cubicBezTo>
                    <a:pt x="10560" y="2250"/>
                    <a:pt x="10560" y="3150"/>
                    <a:pt x="10560" y="3150"/>
                  </a:cubicBezTo>
                  <a:cubicBezTo>
                    <a:pt x="10080" y="3600"/>
                    <a:pt x="9360" y="3150"/>
                    <a:pt x="9120" y="4050"/>
                  </a:cubicBezTo>
                  <a:cubicBezTo>
                    <a:pt x="9360" y="5400"/>
                    <a:pt x="9360" y="5400"/>
                    <a:pt x="9360" y="5400"/>
                  </a:cubicBezTo>
                  <a:cubicBezTo>
                    <a:pt x="9120" y="5850"/>
                    <a:pt x="9120" y="5400"/>
                    <a:pt x="9120" y="5850"/>
                  </a:cubicBezTo>
                  <a:cubicBezTo>
                    <a:pt x="8880" y="5400"/>
                    <a:pt x="8640" y="4950"/>
                    <a:pt x="8640" y="4500"/>
                  </a:cubicBezTo>
                  <a:cubicBezTo>
                    <a:pt x="8400" y="4050"/>
                    <a:pt x="8400" y="3600"/>
                    <a:pt x="8400" y="3150"/>
                  </a:cubicBezTo>
                  <a:cubicBezTo>
                    <a:pt x="8160" y="3600"/>
                    <a:pt x="7920" y="3600"/>
                    <a:pt x="7680" y="3600"/>
                  </a:cubicBezTo>
                  <a:cubicBezTo>
                    <a:pt x="7680" y="4500"/>
                    <a:pt x="7920" y="6750"/>
                    <a:pt x="7680" y="7200"/>
                  </a:cubicBezTo>
                  <a:cubicBezTo>
                    <a:pt x="7440" y="7200"/>
                    <a:pt x="6720" y="6300"/>
                    <a:pt x="6960" y="6750"/>
                  </a:cubicBezTo>
                  <a:cubicBezTo>
                    <a:pt x="6720" y="6750"/>
                    <a:pt x="6720" y="6750"/>
                    <a:pt x="6720" y="6750"/>
                  </a:cubicBezTo>
                  <a:cubicBezTo>
                    <a:pt x="6480" y="7650"/>
                    <a:pt x="6720" y="8100"/>
                    <a:pt x="6480" y="8550"/>
                  </a:cubicBezTo>
                  <a:cubicBezTo>
                    <a:pt x="6480" y="8550"/>
                    <a:pt x="6000" y="9000"/>
                    <a:pt x="5760" y="9000"/>
                  </a:cubicBezTo>
                  <a:cubicBezTo>
                    <a:pt x="5760" y="9000"/>
                    <a:pt x="5520" y="8100"/>
                    <a:pt x="5520" y="8100"/>
                  </a:cubicBezTo>
                  <a:cubicBezTo>
                    <a:pt x="5520" y="6750"/>
                    <a:pt x="6240" y="5400"/>
                    <a:pt x="5520" y="5400"/>
                  </a:cubicBezTo>
                  <a:cubicBezTo>
                    <a:pt x="5520" y="5400"/>
                    <a:pt x="5760" y="4950"/>
                    <a:pt x="5760" y="4500"/>
                  </a:cubicBezTo>
                  <a:cubicBezTo>
                    <a:pt x="5280" y="4500"/>
                    <a:pt x="5280" y="4500"/>
                    <a:pt x="5280" y="4500"/>
                  </a:cubicBezTo>
                  <a:cubicBezTo>
                    <a:pt x="5280" y="4050"/>
                    <a:pt x="5520" y="3600"/>
                    <a:pt x="5280" y="3600"/>
                  </a:cubicBezTo>
                  <a:cubicBezTo>
                    <a:pt x="5280" y="3150"/>
                    <a:pt x="4800" y="2700"/>
                    <a:pt x="4800" y="2250"/>
                  </a:cubicBezTo>
                  <a:cubicBezTo>
                    <a:pt x="4560" y="2250"/>
                    <a:pt x="3600" y="2250"/>
                    <a:pt x="3360" y="2250"/>
                  </a:cubicBezTo>
                  <a:cubicBezTo>
                    <a:pt x="3120" y="2700"/>
                    <a:pt x="3120" y="2700"/>
                    <a:pt x="3120" y="2700"/>
                  </a:cubicBezTo>
                  <a:cubicBezTo>
                    <a:pt x="3360" y="3150"/>
                    <a:pt x="3840" y="3600"/>
                    <a:pt x="4080" y="3600"/>
                  </a:cubicBezTo>
                  <a:cubicBezTo>
                    <a:pt x="4080" y="4050"/>
                    <a:pt x="4800" y="5850"/>
                    <a:pt x="3840" y="5400"/>
                  </a:cubicBezTo>
                  <a:cubicBezTo>
                    <a:pt x="3840" y="5400"/>
                    <a:pt x="3840" y="4950"/>
                    <a:pt x="3600" y="4950"/>
                  </a:cubicBezTo>
                  <a:cubicBezTo>
                    <a:pt x="2880" y="4500"/>
                    <a:pt x="2640" y="4050"/>
                    <a:pt x="2400" y="3150"/>
                  </a:cubicBezTo>
                  <a:cubicBezTo>
                    <a:pt x="2880" y="2700"/>
                    <a:pt x="1920" y="2700"/>
                    <a:pt x="1920" y="2700"/>
                  </a:cubicBezTo>
                  <a:cubicBezTo>
                    <a:pt x="1920" y="3600"/>
                    <a:pt x="1920" y="3600"/>
                    <a:pt x="1920" y="3600"/>
                  </a:cubicBezTo>
                  <a:cubicBezTo>
                    <a:pt x="1920" y="3600"/>
                    <a:pt x="2160" y="3600"/>
                    <a:pt x="2160" y="3600"/>
                  </a:cubicBezTo>
                  <a:cubicBezTo>
                    <a:pt x="2160" y="3600"/>
                    <a:pt x="1680" y="3600"/>
                    <a:pt x="1920" y="3600"/>
                  </a:cubicBezTo>
                  <a:cubicBezTo>
                    <a:pt x="1680" y="3600"/>
                    <a:pt x="1440" y="4050"/>
                    <a:pt x="1200" y="4050"/>
                  </a:cubicBezTo>
                  <a:cubicBezTo>
                    <a:pt x="1440" y="4500"/>
                    <a:pt x="1440" y="4050"/>
                    <a:pt x="1920" y="4500"/>
                  </a:cubicBezTo>
                  <a:cubicBezTo>
                    <a:pt x="1680" y="4950"/>
                    <a:pt x="1920" y="5850"/>
                    <a:pt x="1920" y="6300"/>
                  </a:cubicBezTo>
                  <a:cubicBezTo>
                    <a:pt x="1440" y="6300"/>
                    <a:pt x="1440" y="6300"/>
                    <a:pt x="1440" y="6300"/>
                  </a:cubicBezTo>
                  <a:cubicBezTo>
                    <a:pt x="1200" y="6750"/>
                    <a:pt x="960" y="7650"/>
                    <a:pt x="720" y="8100"/>
                  </a:cubicBezTo>
                  <a:cubicBezTo>
                    <a:pt x="480" y="8100"/>
                    <a:pt x="240" y="7650"/>
                    <a:pt x="0" y="7650"/>
                  </a:cubicBezTo>
                  <a:cubicBezTo>
                    <a:pt x="0" y="8550"/>
                    <a:pt x="0" y="8550"/>
                    <a:pt x="0" y="8550"/>
                  </a:cubicBezTo>
                  <a:cubicBezTo>
                    <a:pt x="0" y="8550"/>
                    <a:pt x="480" y="8550"/>
                    <a:pt x="480" y="8550"/>
                  </a:cubicBezTo>
                  <a:cubicBezTo>
                    <a:pt x="240" y="8550"/>
                    <a:pt x="1200" y="9000"/>
                    <a:pt x="1200" y="9000"/>
                  </a:cubicBezTo>
                  <a:cubicBezTo>
                    <a:pt x="1200" y="8550"/>
                    <a:pt x="1440" y="8100"/>
                    <a:pt x="1440" y="8100"/>
                  </a:cubicBezTo>
                  <a:cubicBezTo>
                    <a:pt x="2160" y="7650"/>
                    <a:pt x="2640" y="7650"/>
                    <a:pt x="3360" y="7200"/>
                  </a:cubicBezTo>
                  <a:cubicBezTo>
                    <a:pt x="3120" y="6750"/>
                    <a:pt x="3600" y="7200"/>
                    <a:pt x="3840" y="7200"/>
                  </a:cubicBezTo>
                  <a:cubicBezTo>
                    <a:pt x="4320" y="8100"/>
                    <a:pt x="3840" y="8100"/>
                    <a:pt x="3360" y="8100"/>
                  </a:cubicBezTo>
                  <a:cubicBezTo>
                    <a:pt x="3360" y="8550"/>
                    <a:pt x="3600" y="9900"/>
                    <a:pt x="3360" y="9900"/>
                  </a:cubicBezTo>
                  <a:cubicBezTo>
                    <a:pt x="3600" y="9900"/>
                    <a:pt x="3840" y="9450"/>
                    <a:pt x="3840" y="9450"/>
                  </a:cubicBezTo>
                  <a:cubicBezTo>
                    <a:pt x="4560" y="9450"/>
                    <a:pt x="4080" y="10350"/>
                    <a:pt x="4080" y="10350"/>
                  </a:cubicBezTo>
                  <a:cubicBezTo>
                    <a:pt x="3600" y="10350"/>
                    <a:pt x="2880" y="9900"/>
                    <a:pt x="2640" y="9900"/>
                  </a:cubicBezTo>
                  <a:cubicBezTo>
                    <a:pt x="2400" y="10350"/>
                    <a:pt x="2160" y="11250"/>
                    <a:pt x="1680" y="11700"/>
                  </a:cubicBezTo>
                  <a:cubicBezTo>
                    <a:pt x="1440" y="11700"/>
                    <a:pt x="960" y="11700"/>
                    <a:pt x="720" y="11700"/>
                  </a:cubicBezTo>
                  <a:cubicBezTo>
                    <a:pt x="480" y="12150"/>
                    <a:pt x="480" y="12600"/>
                    <a:pt x="720" y="12600"/>
                  </a:cubicBezTo>
                  <a:cubicBezTo>
                    <a:pt x="720" y="12600"/>
                    <a:pt x="1200" y="13050"/>
                    <a:pt x="1440" y="13050"/>
                  </a:cubicBezTo>
                  <a:cubicBezTo>
                    <a:pt x="1920" y="12600"/>
                    <a:pt x="1920" y="12600"/>
                    <a:pt x="1920" y="12600"/>
                  </a:cubicBezTo>
                  <a:cubicBezTo>
                    <a:pt x="2160" y="12600"/>
                    <a:pt x="3120" y="12600"/>
                    <a:pt x="3600" y="12600"/>
                  </a:cubicBezTo>
                  <a:cubicBezTo>
                    <a:pt x="3840" y="13500"/>
                    <a:pt x="3840" y="13950"/>
                    <a:pt x="3840" y="14400"/>
                  </a:cubicBezTo>
                  <a:cubicBezTo>
                    <a:pt x="4080" y="14400"/>
                    <a:pt x="4320" y="13950"/>
                    <a:pt x="4560" y="13950"/>
                  </a:cubicBezTo>
                  <a:cubicBezTo>
                    <a:pt x="4560" y="13950"/>
                    <a:pt x="4560" y="14850"/>
                    <a:pt x="4560" y="15300"/>
                  </a:cubicBezTo>
                  <a:cubicBezTo>
                    <a:pt x="4560" y="15750"/>
                    <a:pt x="4560" y="15750"/>
                    <a:pt x="4560" y="15750"/>
                  </a:cubicBezTo>
                  <a:cubicBezTo>
                    <a:pt x="4320" y="15750"/>
                    <a:pt x="4560" y="16200"/>
                    <a:pt x="4320" y="16650"/>
                  </a:cubicBezTo>
                  <a:cubicBezTo>
                    <a:pt x="3600" y="16650"/>
                    <a:pt x="3600" y="16650"/>
                    <a:pt x="2880" y="17100"/>
                  </a:cubicBezTo>
                  <a:cubicBezTo>
                    <a:pt x="2880" y="18000"/>
                    <a:pt x="2880" y="18000"/>
                    <a:pt x="2880" y="18000"/>
                  </a:cubicBezTo>
                  <a:cubicBezTo>
                    <a:pt x="4080" y="18450"/>
                    <a:pt x="4800" y="18000"/>
                    <a:pt x="6000" y="17550"/>
                  </a:cubicBezTo>
                  <a:cubicBezTo>
                    <a:pt x="6240" y="18000"/>
                    <a:pt x="6240" y="18000"/>
                    <a:pt x="6240" y="18000"/>
                  </a:cubicBezTo>
                  <a:cubicBezTo>
                    <a:pt x="6480" y="18450"/>
                    <a:pt x="6720" y="18000"/>
                    <a:pt x="6960" y="18000"/>
                  </a:cubicBezTo>
                  <a:cubicBezTo>
                    <a:pt x="7200" y="18450"/>
                    <a:pt x="7200" y="18450"/>
                    <a:pt x="7200" y="18450"/>
                  </a:cubicBezTo>
                  <a:cubicBezTo>
                    <a:pt x="7680" y="18900"/>
                    <a:pt x="7920" y="18900"/>
                    <a:pt x="8160" y="18900"/>
                  </a:cubicBezTo>
                  <a:cubicBezTo>
                    <a:pt x="8640" y="18900"/>
                    <a:pt x="8640" y="18900"/>
                    <a:pt x="8640" y="18900"/>
                  </a:cubicBezTo>
                  <a:cubicBezTo>
                    <a:pt x="8160" y="19800"/>
                    <a:pt x="8160" y="20250"/>
                    <a:pt x="7680" y="20700"/>
                  </a:cubicBezTo>
                  <a:cubicBezTo>
                    <a:pt x="8160" y="20700"/>
                    <a:pt x="8160" y="20700"/>
                    <a:pt x="8640" y="20700"/>
                  </a:cubicBezTo>
                  <a:cubicBezTo>
                    <a:pt x="9120" y="20700"/>
                    <a:pt x="10320" y="21600"/>
                    <a:pt x="11040" y="21150"/>
                  </a:cubicBezTo>
                  <a:cubicBezTo>
                    <a:pt x="11280" y="21150"/>
                    <a:pt x="11520" y="20250"/>
                    <a:pt x="11520" y="20250"/>
                  </a:cubicBezTo>
                  <a:cubicBezTo>
                    <a:pt x="11520" y="20250"/>
                    <a:pt x="11760" y="20700"/>
                    <a:pt x="11760" y="21150"/>
                  </a:cubicBezTo>
                  <a:cubicBezTo>
                    <a:pt x="12000" y="21150"/>
                    <a:pt x="12000" y="21150"/>
                    <a:pt x="12000" y="21150"/>
                  </a:cubicBezTo>
                  <a:cubicBezTo>
                    <a:pt x="12240" y="21150"/>
                    <a:pt x="12240" y="20700"/>
                    <a:pt x="12240" y="20250"/>
                  </a:cubicBezTo>
                  <a:cubicBezTo>
                    <a:pt x="12480" y="19350"/>
                    <a:pt x="12960" y="19350"/>
                    <a:pt x="12240" y="18900"/>
                  </a:cubicBezTo>
                  <a:cubicBezTo>
                    <a:pt x="12240" y="18450"/>
                    <a:pt x="12240" y="18000"/>
                    <a:pt x="12240" y="17550"/>
                  </a:cubicBezTo>
                  <a:cubicBezTo>
                    <a:pt x="13440" y="18000"/>
                    <a:pt x="13200" y="18000"/>
                    <a:pt x="13920" y="18900"/>
                  </a:cubicBezTo>
                  <a:cubicBezTo>
                    <a:pt x="14160" y="18450"/>
                    <a:pt x="14400" y="18450"/>
                    <a:pt x="14640" y="18450"/>
                  </a:cubicBezTo>
                  <a:cubicBezTo>
                    <a:pt x="14640" y="18000"/>
                    <a:pt x="14640" y="17550"/>
                    <a:pt x="14880" y="17100"/>
                  </a:cubicBezTo>
                  <a:cubicBezTo>
                    <a:pt x="14880" y="17100"/>
                    <a:pt x="15360" y="18000"/>
                    <a:pt x="15600" y="18000"/>
                  </a:cubicBezTo>
                  <a:cubicBezTo>
                    <a:pt x="15840" y="17550"/>
                    <a:pt x="16080" y="16650"/>
                    <a:pt x="16560" y="16200"/>
                  </a:cubicBezTo>
                  <a:cubicBezTo>
                    <a:pt x="17040" y="15750"/>
                    <a:pt x="17520" y="16200"/>
                    <a:pt x="18240" y="15750"/>
                  </a:cubicBezTo>
                  <a:cubicBezTo>
                    <a:pt x="18240" y="15750"/>
                    <a:pt x="18720" y="14850"/>
                    <a:pt x="18720" y="14850"/>
                  </a:cubicBezTo>
                  <a:cubicBezTo>
                    <a:pt x="18720" y="14850"/>
                    <a:pt x="18960" y="14850"/>
                    <a:pt x="19200" y="14850"/>
                  </a:cubicBezTo>
                  <a:cubicBezTo>
                    <a:pt x="19200" y="14850"/>
                    <a:pt x="19440" y="13050"/>
                    <a:pt x="19440" y="12600"/>
                  </a:cubicBezTo>
                  <a:cubicBezTo>
                    <a:pt x="19920" y="12150"/>
                    <a:pt x="19920" y="12600"/>
                    <a:pt x="20160" y="12150"/>
                  </a:cubicBezTo>
                  <a:cubicBezTo>
                    <a:pt x="20160" y="11700"/>
                    <a:pt x="20160" y="11700"/>
                    <a:pt x="20160" y="11700"/>
                  </a:cubicBezTo>
                  <a:cubicBezTo>
                    <a:pt x="20160" y="11250"/>
                    <a:pt x="20160" y="11250"/>
                    <a:pt x="20160" y="11250"/>
                  </a:cubicBezTo>
                  <a:cubicBezTo>
                    <a:pt x="20160" y="11250"/>
                    <a:pt x="20880" y="11250"/>
                    <a:pt x="20640" y="11700"/>
                  </a:cubicBezTo>
                  <a:cubicBezTo>
                    <a:pt x="20880" y="11250"/>
                    <a:pt x="20880" y="12150"/>
                    <a:pt x="21360" y="11700"/>
                  </a:cubicBezTo>
                  <a:cubicBezTo>
                    <a:pt x="21600" y="11700"/>
                    <a:pt x="21600" y="10350"/>
                    <a:pt x="21360" y="10350"/>
                  </a:cubicBezTo>
                  <a:cubicBezTo>
                    <a:pt x="21600" y="9900"/>
                    <a:pt x="21600" y="9900"/>
                    <a:pt x="21600" y="9900"/>
                  </a:cubicBezTo>
                  <a:cubicBezTo>
                    <a:pt x="21360" y="9900"/>
                    <a:pt x="21120" y="9900"/>
                    <a:pt x="21120" y="9900"/>
                  </a:cubicBezTo>
                  <a:cubicBezTo>
                    <a:pt x="21120" y="9000"/>
                    <a:pt x="21120" y="9000"/>
                    <a:pt x="21120" y="9000"/>
                  </a:cubicBezTo>
                  <a:cubicBezTo>
                    <a:pt x="21120" y="9450"/>
                    <a:pt x="21360" y="8550"/>
                    <a:pt x="21360" y="8100"/>
                  </a:cubicBezTo>
                  <a:cubicBezTo>
                    <a:pt x="21120" y="8100"/>
                    <a:pt x="21120" y="7200"/>
                    <a:pt x="20880" y="7200"/>
                  </a:cubicBezTo>
                  <a:cubicBezTo>
                    <a:pt x="20640" y="6750"/>
                    <a:pt x="20640" y="7650"/>
                    <a:pt x="20400" y="7200"/>
                  </a:cubicBezTo>
                  <a:cubicBezTo>
                    <a:pt x="20160" y="6750"/>
                    <a:pt x="20160" y="6750"/>
                    <a:pt x="20160" y="6750"/>
                  </a:cubicBezTo>
                  <a:cubicBezTo>
                    <a:pt x="19920" y="6750"/>
                    <a:pt x="19920" y="6300"/>
                    <a:pt x="19680" y="6300"/>
                  </a:cubicBezTo>
                  <a:cubicBezTo>
                    <a:pt x="19440" y="6750"/>
                    <a:pt x="19200" y="7200"/>
                    <a:pt x="18960" y="7200"/>
                  </a:cubicBezTo>
                  <a:cubicBezTo>
                    <a:pt x="18960" y="6300"/>
                    <a:pt x="19200" y="5400"/>
                    <a:pt x="19200" y="4500"/>
                  </a:cubicBezTo>
                  <a:cubicBezTo>
                    <a:pt x="19200" y="4500"/>
                    <a:pt x="18960" y="4500"/>
                    <a:pt x="18720" y="4500"/>
                  </a:cubicBezTo>
                  <a:cubicBezTo>
                    <a:pt x="18720" y="4050"/>
                    <a:pt x="18960" y="3600"/>
                    <a:pt x="18720" y="3150"/>
                  </a:cubicBezTo>
                  <a:cubicBezTo>
                    <a:pt x="18960" y="3150"/>
                    <a:pt x="19200" y="2700"/>
                    <a:pt x="19680" y="2700"/>
                  </a:cubicBezTo>
                  <a:cubicBezTo>
                    <a:pt x="19680" y="2700"/>
                    <a:pt x="19680" y="1800"/>
                    <a:pt x="19920" y="1800"/>
                  </a:cubicBezTo>
                  <a:cubicBezTo>
                    <a:pt x="19200" y="2250"/>
                    <a:pt x="18960" y="2250"/>
                    <a:pt x="18240" y="2700"/>
                  </a:cubicBezTo>
                  <a:cubicBezTo>
                    <a:pt x="18480" y="2700"/>
                    <a:pt x="17760" y="2700"/>
                    <a:pt x="17760" y="2700"/>
                  </a:cubicBezTo>
                  <a:cubicBezTo>
                    <a:pt x="17760" y="2700"/>
                    <a:pt x="17040" y="450"/>
                    <a:pt x="17040" y="450"/>
                  </a:cubicBezTo>
                  <a:cubicBezTo>
                    <a:pt x="16800" y="450"/>
                    <a:pt x="16560" y="450"/>
                    <a:pt x="16560" y="450"/>
                  </a:cubicBezTo>
                  <a:close/>
                  <a:moveTo>
                    <a:pt x="2400" y="0"/>
                  </a:moveTo>
                  <a:cubicBezTo>
                    <a:pt x="2400" y="450"/>
                    <a:pt x="2400" y="900"/>
                    <a:pt x="2400" y="900"/>
                  </a:cubicBezTo>
                  <a:cubicBezTo>
                    <a:pt x="2160" y="900"/>
                    <a:pt x="2160" y="900"/>
                    <a:pt x="2160" y="1350"/>
                  </a:cubicBezTo>
                  <a:cubicBezTo>
                    <a:pt x="3120" y="1350"/>
                    <a:pt x="3600" y="1350"/>
                    <a:pt x="4320" y="1350"/>
                  </a:cubicBezTo>
                  <a:cubicBezTo>
                    <a:pt x="4320" y="1350"/>
                    <a:pt x="4320" y="900"/>
                    <a:pt x="4080" y="450"/>
                  </a:cubicBezTo>
                  <a:cubicBezTo>
                    <a:pt x="3840" y="0"/>
                    <a:pt x="2880" y="0"/>
                    <a:pt x="2400" y="0"/>
                  </a:cubicBezTo>
                  <a:close/>
                </a:path>
              </a:pathLst>
            </a:custGeom>
            <a:solidFill>
              <a:srgbClr val="EBF1DE"/>
            </a:solidFill>
            <a:ln w="3175" cap="flat">
              <a:solidFill>
                <a:srgbClr val="9EAD6E"/>
              </a:solidFill>
              <a:prstDash val="solid"/>
              <a:miter lim="8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 sz="1300"/>
              </a:pPr>
              <a:endParaRPr/>
            </a:p>
          </p:txBody>
        </p:sp>
        <p:sp>
          <p:nvSpPr>
            <p:cNvPr id="257" name="Freeform 211"/>
            <p:cNvSpPr/>
            <p:nvPr/>
          </p:nvSpPr>
          <p:spPr>
            <a:xfrm>
              <a:off x="4432872" y="1435450"/>
              <a:ext cx="157796" cy="1069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665" extrusionOk="0">
                  <a:moveTo>
                    <a:pt x="9561" y="20540"/>
                  </a:moveTo>
                  <a:cubicBezTo>
                    <a:pt x="9561" y="20540"/>
                    <a:pt x="8144" y="21042"/>
                    <a:pt x="7436" y="20037"/>
                  </a:cubicBezTo>
                  <a:cubicBezTo>
                    <a:pt x="6728" y="19535"/>
                    <a:pt x="5666" y="19535"/>
                    <a:pt x="4603" y="18028"/>
                  </a:cubicBezTo>
                  <a:cubicBezTo>
                    <a:pt x="3541" y="17023"/>
                    <a:pt x="2833" y="15516"/>
                    <a:pt x="2479" y="14009"/>
                  </a:cubicBezTo>
                  <a:cubicBezTo>
                    <a:pt x="2479" y="12502"/>
                    <a:pt x="708" y="10995"/>
                    <a:pt x="708" y="10995"/>
                  </a:cubicBezTo>
                  <a:cubicBezTo>
                    <a:pt x="708" y="10995"/>
                    <a:pt x="1062" y="10493"/>
                    <a:pt x="708" y="9489"/>
                  </a:cubicBezTo>
                  <a:cubicBezTo>
                    <a:pt x="708" y="8484"/>
                    <a:pt x="0" y="7982"/>
                    <a:pt x="0" y="7982"/>
                  </a:cubicBezTo>
                  <a:cubicBezTo>
                    <a:pt x="0" y="7982"/>
                    <a:pt x="354" y="5972"/>
                    <a:pt x="1062" y="6475"/>
                  </a:cubicBezTo>
                  <a:cubicBezTo>
                    <a:pt x="1770" y="6977"/>
                    <a:pt x="1770" y="3461"/>
                    <a:pt x="1770" y="3461"/>
                  </a:cubicBezTo>
                  <a:cubicBezTo>
                    <a:pt x="1770" y="3461"/>
                    <a:pt x="1416" y="1451"/>
                    <a:pt x="2479" y="1954"/>
                  </a:cubicBezTo>
                  <a:cubicBezTo>
                    <a:pt x="2479" y="1954"/>
                    <a:pt x="3895" y="3461"/>
                    <a:pt x="4603" y="3461"/>
                  </a:cubicBezTo>
                  <a:cubicBezTo>
                    <a:pt x="5666" y="3461"/>
                    <a:pt x="5666" y="2958"/>
                    <a:pt x="7436" y="3461"/>
                  </a:cubicBezTo>
                  <a:cubicBezTo>
                    <a:pt x="9207" y="4465"/>
                    <a:pt x="9207" y="3963"/>
                    <a:pt x="9207" y="3963"/>
                  </a:cubicBezTo>
                  <a:cubicBezTo>
                    <a:pt x="8852" y="1954"/>
                    <a:pt x="8852" y="1954"/>
                    <a:pt x="8852" y="1954"/>
                  </a:cubicBezTo>
                  <a:cubicBezTo>
                    <a:pt x="8852" y="1954"/>
                    <a:pt x="8852" y="2456"/>
                    <a:pt x="10623" y="1954"/>
                  </a:cubicBezTo>
                  <a:cubicBezTo>
                    <a:pt x="12039" y="949"/>
                    <a:pt x="12039" y="447"/>
                    <a:pt x="12748" y="1451"/>
                  </a:cubicBezTo>
                  <a:cubicBezTo>
                    <a:pt x="13456" y="2456"/>
                    <a:pt x="14164" y="1954"/>
                    <a:pt x="14164" y="1954"/>
                  </a:cubicBezTo>
                  <a:cubicBezTo>
                    <a:pt x="14164" y="1954"/>
                    <a:pt x="14164" y="1451"/>
                    <a:pt x="15226" y="949"/>
                  </a:cubicBezTo>
                  <a:cubicBezTo>
                    <a:pt x="16643" y="447"/>
                    <a:pt x="16643" y="-56"/>
                    <a:pt x="18059" y="447"/>
                  </a:cubicBezTo>
                  <a:cubicBezTo>
                    <a:pt x="19475" y="447"/>
                    <a:pt x="19475" y="-558"/>
                    <a:pt x="20184" y="447"/>
                  </a:cubicBezTo>
                  <a:cubicBezTo>
                    <a:pt x="20892" y="1451"/>
                    <a:pt x="21600" y="1451"/>
                    <a:pt x="21600" y="1451"/>
                  </a:cubicBezTo>
                  <a:cubicBezTo>
                    <a:pt x="21600" y="1451"/>
                    <a:pt x="21600" y="4465"/>
                    <a:pt x="21246" y="5470"/>
                  </a:cubicBezTo>
                  <a:cubicBezTo>
                    <a:pt x="21246" y="6475"/>
                    <a:pt x="20892" y="6475"/>
                    <a:pt x="19475" y="7479"/>
                  </a:cubicBezTo>
                  <a:cubicBezTo>
                    <a:pt x="18413" y="8986"/>
                    <a:pt x="19121" y="12502"/>
                    <a:pt x="18059" y="15516"/>
                  </a:cubicBezTo>
                  <a:cubicBezTo>
                    <a:pt x="16997" y="18028"/>
                    <a:pt x="15934" y="18028"/>
                    <a:pt x="15934" y="18028"/>
                  </a:cubicBezTo>
                  <a:cubicBezTo>
                    <a:pt x="15226" y="18028"/>
                    <a:pt x="15226" y="18028"/>
                    <a:pt x="15226" y="18028"/>
                  </a:cubicBezTo>
                  <a:cubicBezTo>
                    <a:pt x="13456" y="18028"/>
                    <a:pt x="13456" y="18028"/>
                    <a:pt x="13456" y="18028"/>
                  </a:cubicBezTo>
                  <a:cubicBezTo>
                    <a:pt x="12393" y="18028"/>
                    <a:pt x="11685" y="18028"/>
                    <a:pt x="11331" y="19033"/>
                  </a:cubicBezTo>
                  <a:cubicBezTo>
                    <a:pt x="10977" y="20037"/>
                    <a:pt x="9915" y="20540"/>
                    <a:pt x="9915" y="20540"/>
                  </a:cubicBezTo>
                  <a:lnTo>
                    <a:pt x="9561" y="20540"/>
                  </a:lnTo>
                  <a:close/>
                </a:path>
              </a:pathLst>
            </a:custGeom>
            <a:solidFill>
              <a:srgbClr val="EBF1DE"/>
            </a:solidFill>
            <a:ln w="3175" cap="flat">
              <a:solidFill>
                <a:srgbClr val="9EAD6E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 sz="1300"/>
              </a:pPr>
              <a:endParaRPr/>
            </a:p>
          </p:txBody>
        </p:sp>
        <p:sp>
          <p:nvSpPr>
            <p:cNvPr id="258" name="Freeform 212"/>
            <p:cNvSpPr/>
            <p:nvPr/>
          </p:nvSpPr>
          <p:spPr>
            <a:xfrm>
              <a:off x="4432872" y="1435450"/>
              <a:ext cx="157796" cy="1069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665" extrusionOk="0">
                  <a:moveTo>
                    <a:pt x="9561" y="20540"/>
                  </a:moveTo>
                  <a:cubicBezTo>
                    <a:pt x="9561" y="20540"/>
                    <a:pt x="8144" y="21042"/>
                    <a:pt x="7436" y="20037"/>
                  </a:cubicBezTo>
                  <a:cubicBezTo>
                    <a:pt x="6728" y="19535"/>
                    <a:pt x="5666" y="19535"/>
                    <a:pt x="4603" y="18028"/>
                  </a:cubicBezTo>
                  <a:cubicBezTo>
                    <a:pt x="3541" y="17023"/>
                    <a:pt x="2833" y="15516"/>
                    <a:pt x="2479" y="14009"/>
                  </a:cubicBezTo>
                  <a:cubicBezTo>
                    <a:pt x="2479" y="12502"/>
                    <a:pt x="708" y="10995"/>
                    <a:pt x="708" y="10995"/>
                  </a:cubicBezTo>
                  <a:cubicBezTo>
                    <a:pt x="708" y="10995"/>
                    <a:pt x="1062" y="10493"/>
                    <a:pt x="708" y="9489"/>
                  </a:cubicBezTo>
                  <a:cubicBezTo>
                    <a:pt x="708" y="8484"/>
                    <a:pt x="0" y="7982"/>
                    <a:pt x="0" y="7982"/>
                  </a:cubicBezTo>
                  <a:cubicBezTo>
                    <a:pt x="0" y="7982"/>
                    <a:pt x="354" y="5972"/>
                    <a:pt x="1062" y="6475"/>
                  </a:cubicBezTo>
                  <a:cubicBezTo>
                    <a:pt x="1770" y="6977"/>
                    <a:pt x="1770" y="3461"/>
                    <a:pt x="1770" y="3461"/>
                  </a:cubicBezTo>
                  <a:cubicBezTo>
                    <a:pt x="1770" y="3461"/>
                    <a:pt x="1416" y="1451"/>
                    <a:pt x="2479" y="1954"/>
                  </a:cubicBezTo>
                  <a:cubicBezTo>
                    <a:pt x="2479" y="1954"/>
                    <a:pt x="3895" y="3461"/>
                    <a:pt x="4603" y="3461"/>
                  </a:cubicBezTo>
                  <a:cubicBezTo>
                    <a:pt x="5666" y="3461"/>
                    <a:pt x="5666" y="2958"/>
                    <a:pt x="7436" y="3461"/>
                  </a:cubicBezTo>
                  <a:cubicBezTo>
                    <a:pt x="9207" y="4465"/>
                    <a:pt x="9207" y="3963"/>
                    <a:pt x="9207" y="3963"/>
                  </a:cubicBezTo>
                  <a:cubicBezTo>
                    <a:pt x="8852" y="1954"/>
                    <a:pt x="8852" y="1954"/>
                    <a:pt x="8852" y="1954"/>
                  </a:cubicBezTo>
                  <a:cubicBezTo>
                    <a:pt x="8852" y="1954"/>
                    <a:pt x="8852" y="2456"/>
                    <a:pt x="10623" y="1954"/>
                  </a:cubicBezTo>
                  <a:cubicBezTo>
                    <a:pt x="12039" y="949"/>
                    <a:pt x="12039" y="447"/>
                    <a:pt x="12748" y="1451"/>
                  </a:cubicBezTo>
                  <a:cubicBezTo>
                    <a:pt x="13456" y="2456"/>
                    <a:pt x="14164" y="1954"/>
                    <a:pt x="14164" y="1954"/>
                  </a:cubicBezTo>
                  <a:cubicBezTo>
                    <a:pt x="14164" y="1954"/>
                    <a:pt x="14164" y="1451"/>
                    <a:pt x="15226" y="949"/>
                  </a:cubicBezTo>
                  <a:cubicBezTo>
                    <a:pt x="16643" y="447"/>
                    <a:pt x="16643" y="-56"/>
                    <a:pt x="18059" y="447"/>
                  </a:cubicBezTo>
                  <a:cubicBezTo>
                    <a:pt x="19475" y="447"/>
                    <a:pt x="19475" y="-558"/>
                    <a:pt x="20184" y="447"/>
                  </a:cubicBezTo>
                  <a:cubicBezTo>
                    <a:pt x="20892" y="1451"/>
                    <a:pt x="21600" y="1451"/>
                    <a:pt x="21600" y="1451"/>
                  </a:cubicBezTo>
                  <a:cubicBezTo>
                    <a:pt x="21600" y="1451"/>
                    <a:pt x="21600" y="4465"/>
                    <a:pt x="21246" y="5470"/>
                  </a:cubicBezTo>
                  <a:cubicBezTo>
                    <a:pt x="21246" y="6475"/>
                    <a:pt x="20892" y="6475"/>
                    <a:pt x="19475" y="7479"/>
                  </a:cubicBezTo>
                  <a:cubicBezTo>
                    <a:pt x="18413" y="8986"/>
                    <a:pt x="19121" y="12502"/>
                    <a:pt x="18059" y="15516"/>
                  </a:cubicBezTo>
                  <a:cubicBezTo>
                    <a:pt x="16997" y="18028"/>
                    <a:pt x="15934" y="18028"/>
                    <a:pt x="15934" y="18028"/>
                  </a:cubicBezTo>
                  <a:cubicBezTo>
                    <a:pt x="15226" y="18028"/>
                    <a:pt x="15226" y="18028"/>
                    <a:pt x="15226" y="18028"/>
                  </a:cubicBezTo>
                  <a:cubicBezTo>
                    <a:pt x="13456" y="18028"/>
                    <a:pt x="13456" y="18028"/>
                    <a:pt x="13456" y="18028"/>
                  </a:cubicBezTo>
                  <a:cubicBezTo>
                    <a:pt x="12393" y="18028"/>
                    <a:pt x="11685" y="18028"/>
                    <a:pt x="11331" y="19033"/>
                  </a:cubicBezTo>
                  <a:cubicBezTo>
                    <a:pt x="10977" y="20037"/>
                    <a:pt x="9915" y="20540"/>
                    <a:pt x="9915" y="20540"/>
                  </a:cubicBezTo>
                  <a:lnTo>
                    <a:pt x="9561" y="20540"/>
                  </a:lnTo>
                  <a:close/>
                </a:path>
              </a:pathLst>
            </a:custGeom>
            <a:solidFill>
              <a:srgbClr val="EBF1DE"/>
            </a:solidFill>
            <a:ln w="3175" cap="rnd">
              <a:solidFill>
                <a:srgbClr val="9EAD6E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 sz="1300"/>
              </a:pPr>
              <a:endParaRPr/>
            </a:p>
          </p:txBody>
        </p:sp>
        <p:sp>
          <p:nvSpPr>
            <p:cNvPr id="259" name="Freeform 213"/>
            <p:cNvSpPr/>
            <p:nvPr/>
          </p:nvSpPr>
          <p:spPr>
            <a:xfrm>
              <a:off x="6610663" y="2226691"/>
              <a:ext cx="12701" cy="127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16200" extrusionOk="0">
                  <a:moveTo>
                    <a:pt x="21600" y="9000"/>
                  </a:moveTo>
                  <a:cubicBezTo>
                    <a:pt x="16200" y="16200"/>
                    <a:pt x="16200" y="16200"/>
                    <a:pt x="16200" y="16200"/>
                  </a:cubicBezTo>
                  <a:cubicBezTo>
                    <a:pt x="10800" y="16200"/>
                    <a:pt x="10800" y="16200"/>
                    <a:pt x="5400" y="16200"/>
                  </a:cubicBezTo>
                  <a:cubicBezTo>
                    <a:pt x="0" y="9000"/>
                    <a:pt x="0" y="9000"/>
                    <a:pt x="0" y="1800"/>
                  </a:cubicBezTo>
                  <a:cubicBezTo>
                    <a:pt x="5400" y="1800"/>
                    <a:pt x="16200" y="-5400"/>
                    <a:pt x="21600" y="9000"/>
                  </a:cubicBezTo>
                  <a:close/>
                </a:path>
              </a:pathLst>
            </a:custGeom>
            <a:solidFill>
              <a:srgbClr val="EBF1DE"/>
            </a:solidFill>
            <a:ln w="3175" cap="flat">
              <a:solidFill>
                <a:srgbClr val="9EAD6E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 sz="1300"/>
              </a:pPr>
              <a:endParaRPr/>
            </a:p>
          </p:txBody>
        </p:sp>
        <p:sp>
          <p:nvSpPr>
            <p:cNvPr id="260" name="Freeform 214"/>
            <p:cNvSpPr/>
            <p:nvPr/>
          </p:nvSpPr>
          <p:spPr>
            <a:xfrm>
              <a:off x="2077787" y="2407494"/>
              <a:ext cx="138538" cy="8166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71" h="20638" extrusionOk="0">
                  <a:moveTo>
                    <a:pt x="20815" y="8693"/>
                  </a:moveTo>
                  <a:cubicBezTo>
                    <a:pt x="20815" y="6729"/>
                    <a:pt x="21600" y="8038"/>
                    <a:pt x="20422" y="6729"/>
                  </a:cubicBezTo>
                  <a:cubicBezTo>
                    <a:pt x="20029" y="6074"/>
                    <a:pt x="18851" y="6074"/>
                    <a:pt x="18065" y="5420"/>
                  </a:cubicBezTo>
                  <a:cubicBezTo>
                    <a:pt x="18065" y="5420"/>
                    <a:pt x="18065" y="2802"/>
                    <a:pt x="17673" y="2147"/>
                  </a:cubicBezTo>
                  <a:cubicBezTo>
                    <a:pt x="17673" y="2147"/>
                    <a:pt x="17280" y="2147"/>
                    <a:pt x="16887" y="2147"/>
                  </a:cubicBezTo>
                  <a:cubicBezTo>
                    <a:pt x="16495" y="1493"/>
                    <a:pt x="16495" y="1493"/>
                    <a:pt x="16495" y="1493"/>
                  </a:cubicBezTo>
                  <a:cubicBezTo>
                    <a:pt x="15316" y="184"/>
                    <a:pt x="14138" y="1493"/>
                    <a:pt x="12960" y="838"/>
                  </a:cubicBezTo>
                  <a:cubicBezTo>
                    <a:pt x="12567" y="838"/>
                    <a:pt x="12960" y="-471"/>
                    <a:pt x="12175" y="184"/>
                  </a:cubicBezTo>
                  <a:cubicBezTo>
                    <a:pt x="12175" y="184"/>
                    <a:pt x="12175" y="838"/>
                    <a:pt x="11782" y="1493"/>
                  </a:cubicBezTo>
                  <a:cubicBezTo>
                    <a:pt x="10604" y="1493"/>
                    <a:pt x="9818" y="838"/>
                    <a:pt x="8640" y="1493"/>
                  </a:cubicBezTo>
                  <a:cubicBezTo>
                    <a:pt x="8640" y="2802"/>
                    <a:pt x="8640" y="2802"/>
                    <a:pt x="8640" y="2802"/>
                  </a:cubicBezTo>
                  <a:cubicBezTo>
                    <a:pt x="6676" y="2802"/>
                    <a:pt x="4713" y="2147"/>
                    <a:pt x="3535" y="2147"/>
                  </a:cubicBezTo>
                  <a:cubicBezTo>
                    <a:pt x="3535" y="2147"/>
                    <a:pt x="3535" y="4111"/>
                    <a:pt x="2356" y="4111"/>
                  </a:cubicBezTo>
                  <a:cubicBezTo>
                    <a:pt x="1178" y="4111"/>
                    <a:pt x="785" y="4765"/>
                    <a:pt x="785" y="6729"/>
                  </a:cubicBezTo>
                  <a:cubicBezTo>
                    <a:pt x="785" y="8038"/>
                    <a:pt x="0" y="10002"/>
                    <a:pt x="0" y="10002"/>
                  </a:cubicBezTo>
                  <a:cubicBezTo>
                    <a:pt x="0" y="10002"/>
                    <a:pt x="2749" y="11311"/>
                    <a:pt x="3535" y="11965"/>
                  </a:cubicBezTo>
                  <a:cubicBezTo>
                    <a:pt x="4320" y="12620"/>
                    <a:pt x="3927" y="13274"/>
                    <a:pt x="5498" y="13274"/>
                  </a:cubicBezTo>
                  <a:cubicBezTo>
                    <a:pt x="6676" y="13929"/>
                    <a:pt x="6676" y="14584"/>
                    <a:pt x="6676" y="14584"/>
                  </a:cubicBezTo>
                  <a:cubicBezTo>
                    <a:pt x="6676" y="18511"/>
                    <a:pt x="6676" y="18511"/>
                    <a:pt x="6676" y="18511"/>
                  </a:cubicBezTo>
                  <a:cubicBezTo>
                    <a:pt x="6676" y="18511"/>
                    <a:pt x="7462" y="18511"/>
                    <a:pt x="7462" y="18511"/>
                  </a:cubicBezTo>
                  <a:cubicBezTo>
                    <a:pt x="7462" y="19165"/>
                    <a:pt x="7462" y="19820"/>
                    <a:pt x="7069" y="20474"/>
                  </a:cubicBezTo>
                  <a:cubicBezTo>
                    <a:pt x="7069" y="20474"/>
                    <a:pt x="8247" y="21129"/>
                    <a:pt x="8640" y="19820"/>
                  </a:cubicBezTo>
                  <a:cubicBezTo>
                    <a:pt x="9033" y="18511"/>
                    <a:pt x="8640" y="14584"/>
                    <a:pt x="8640" y="14584"/>
                  </a:cubicBezTo>
                  <a:cubicBezTo>
                    <a:pt x="8640" y="14584"/>
                    <a:pt x="10211" y="13274"/>
                    <a:pt x="11389" y="12620"/>
                  </a:cubicBezTo>
                  <a:cubicBezTo>
                    <a:pt x="12175" y="12620"/>
                    <a:pt x="12960" y="12620"/>
                    <a:pt x="13353" y="13274"/>
                  </a:cubicBezTo>
                  <a:cubicBezTo>
                    <a:pt x="13353" y="14584"/>
                    <a:pt x="14138" y="13929"/>
                    <a:pt x="14924" y="13274"/>
                  </a:cubicBezTo>
                  <a:cubicBezTo>
                    <a:pt x="15709" y="12620"/>
                    <a:pt x="17280" y="12620"/>
                    <a:pt x="17280" y="11965"/>
                  </a:cubicBezTo>
                  <a:cubicBezTo>
                    <a:pt x="17280" y="10656"/>
                    <a:pt x="18458" y="9347"/>
                    <a:pt x="18458" y="9347"/>
                  </a:cubicBezTo>
                  <a:lnTo>
                    <a:pt x="20815" y="8693"/>
                  </a:lnTo>
                  <a:close/>
                </a:path>
              </a:pathLst>
            </a:custGeom>
            <a:solidFill>
              <a:srgbClr val="EBF1DE"/>
            </a:solidFill>
            <a:ln w="3175" cap="flat">
              <a:solidFill>
                <a:srgbClr val="9EAD6E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 sz="1300"/>
              </a:pPr>
              <a:endParaRPr/>
            </a:p>
          </p:txBody>
        </p:sp>
        <p:sp>
          <p:nvSpPr>
            <p:cNvPr id="261" name="Freeform 215"/>
            <p:cNvSpPr/>
            <p:nvPr/>
          </p:nvSpPr>
          <p:spPr>
            <a:xfrm>
              <a:off x="2077787" y="2407494"/>
              <a:ext cx="138538" cy="8166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71" h="20638" extrusionOk="0">
                  <a:moveTo>
                    <a:pt x="20815" y="8693"/>
                  </a:moveTo>
                  <a:cubicBezTo>
                    <a:pt x="20815" y="6729"/>
                    <a:pt x="21600" y="8038"/>
                    <a:pt x="20422" y="6729"/>
                  </a:cubicBezTo>
                  <a:cubicBezTo>
                    <a:pt x="20029" y="6074"/>
                    <a:pt x="18851" y="6074"/>
                    <a:pt x="18065" y="5420"/>
                  </a:cubicBezTo>
                  <a:cubicBezTo>
                    <a:pt x="18065" y="5420"/>
                    <a:pt x="18065" y="2802"/>
                    <a:pt x="17673" y="2147"/>
                  </a:cubicBezTo>
                  <a:cubicBezTo>
                    <a:pt x="17673" y="2147"/>
                    <a:pt x="17280" y="2147"/>
                    <a:pt x="16887" y="2147"/>
                  </a:cubicBezTo>
                  <a:cubicBezTo>
                    <a:pt x="16495" y="1493"/>
                    <a:pt x="16495" y="1493"/>
                    <a:pt x="16495" y="1493"/>
                  </a:cubicBezTo>
                  <a:cubicBezTo>
                    <a:pt x="15316" y="184"/>
                    <a:pt x="14138" y="1493"/>
                    <a:pt x="12960" y="838"/>
                  </a:cubicBezTo>
                  <a:cubicBezTo>
                    <a:pt x="12567" y="838"/>
                    <a:pt x="12960" y="-471"/>
                    <a:pt x="12175" y="184"/>
                  </a:cubicBezTo>
                  <a:cubicBezTo>
                    <a:pt x="12175" y="184"/>
                    <a:pt x="12175" y="838"/>
                    <a:pt x="11782" y="1493"/>
                  </a:cubicBezTo>
                  <a:cubicBezTo>
                    <a:pt x="10604" y="1493"/>
                    <a:pt x="9818" y="838"/>
                    <a:pt x="8640" y="1493"/>
                  </a:cubicBezTo>
                  <a:cubicBezTo>
                    <a:pt x="8640" y="2802"/>
                    <a:pt x="8640" y="2802"/>
                    <a:pt x="8640" y="2802"/>
                  </a:cubicBezTo>
                  <a:cubicBezTo>
                    <a:pt x="6676" y="2802"/>
                    <a:pt x="4713" y="2147"/>
                    <a:pt x="3535" y="2147"/>
                  </a:cubicBezTo>
                  <a:cubicBezTo>
                    <a:pt x="3535" y="2147"/>
                    <a:pt x="3535" y="4111"/>
                    <a:pt x="2356" y="4111"/>
                  </a:cubicBezTo>
                  <a:cubicBezTo>
                    <a:pt x="1178" y="4111"/>
                    <a:pt x="785" y="4765"/>
                    <a:pt x="785" y="6729"/>
                  </a:cubicBezTo>
                  <a:cubicBezTo>
                    <a:pt x="785" y="8038"/>
                    <a:pt x="0" y="10002"/>
                    <a:pt x="0" y="10002"/>
                  </a:cubicBezTo>
                  <a:cubicBezTo>
                    <a:pt x="0" y="10002"/>
                    <a:pt x="2749" y="11311"/>
                    <a:pt x="3535" y="11965"/>
                  </a:cubicBezTo>
                  <a:cubicBezTo>
                    <a:pt x="4320" y="12620"/>
                    <a:pt x="3927" y="13274"/>
                    <a:pt x="5498" y="13274"/>
                  </a:cubicBezTo>
                  <a:cubicBezTo>
                    <a:pt x="6676" y="13929"/>
                    <a:pt x="6676" y="14584"/>
                    <a:pt x="6676" y="14584"/>
                  </a:cubicBezTo>
                  <a:cubicBezTo>
                    <a:pt x="6676" y="18511"/>
                    <a:pt x="6676" y="18511"/>
                    <a:pt x="6676" y="18511"/>
                  </a:cubicBezTo>
                  <a:cubicBezTo>
                    <a:pt x="6676" y="18511"/>
                    <a:pt x="7462" y="18511"/>
                    <a:pt x="7462" y="18511"/>
                  </a:cubicBezTo>
                  <a:cubicBezTo>
                    <a:pt x="7462" y="19165"/>
                    <a:pt x="7462" y="19820"/>
                    <a:pt x="7069" y="20474"/>
                  </a:cubicBezTo>
                  <a:cubicBezTo>
                    <a:pt x="7069" y="20474"/>
                    <a:pt x="8247" y="21129"/>
                    <a:pt x="8640" y="19820"/>
                  </a:cubicBezTo>
                  <a:cubicBezTo>
                    <a:pt x="9033" y="18511"/>
                    <a:pt x="8640" y="14584"/>
                    <a:pt x="8640" y="14584"/>
                  </a:cubicBezTo>
                  <a:cubicBezTo>
                    <a:pt x="8640" y="14584"/>
                    <a:pt x="10211" y="13274"/>
                    <a:pt x="11389" y="12620"/>
                  </a:cubicBezTo>
                  <a:cubicBezTo>
                    <a:pt x="12175" y="12620"/>
                    <a:pt x="12960" y="12620"/>
                    <a:pt x="13353" y="13274"/>
                  </a:cubicBezTo>
                  <a:cubicBezTo>
                    <a:pt x="13353" y="14584"/>
                    <a:pt x="14138" y="13929"/>
                    <a:pt x="14924" y="13274"/>
                  </a:cubicBezTo>
                  <a:cubicBezTo>
                    <a:pt x="15709" y="12620"/>
                    <a:pt x="17280" y="12620"/>
                    <a:pt x="17280" y="11965"/>
                  </a:cubicBezTo>
                  <a:cubicBezTo>
                    <a:pt x="17280" y="10656"/>
                    <a:pt x="18458" y="9347"/>
                    <a:pt x="18458" y="9347"/>
                  </a:cubicBezTo>
                  <a:lnTo>
                    <a:pt x="20815" y="8693"/>
                  </a:lnTo>
                  <a:close/>
                </a:path>
              </a:pathLst>
            </a:custGeom>
            <a:solidFill>
              <a:srgbClr val="EBF1DE"/>
            </a:solidFill>
            <a:ln w="3175" cap="rnd">
              <a:solidFill>
                <a:srgbClr val="9EAD6E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 sz="1300"/>
              </a:pPr>
              <a:endParaRPr/>
            </a:p>
          </p:txBody>
        </p:sp>
        <p:sp>
          <p:nvSpPr>
            <p:cNvPr id="262" name="Freeform 216"/>
            <p:cNvSpPr/>
            <p:nvPr/>
          </p:nvSpPr>
          <p:spPr>
            <a:xfrm>
              <a:off x="499705" y="2222850"/>
              <a:ext cx="111908" cy="903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29" h="20052" extrusionOk="0">
                  <a:moveTo>
                    <a:pt x="18184" y="14211"/>
                  </a:moveTo>
                  <a:cubicBezTo>
                    <a:pt x="18184" y="14211"/>
                    <a:pt x="18184" y="15347"/>
                    <a:pt x="18184" y="15347"/>
                  </a:cubicBezTo>
                  <a:cubicBezTo>
                    <a:pt x="18184" y="15347"/>
                    <a:pt x="16711" y="15916"/>
                    <a:pt x="16711" y="15916"/>
                  </a:cubicBezTo>
                  <a:cubicBezTo>
                    <a:pt x="17693" y="21600"/>
                    <a:pt x="18184" y="20463"/>
                    <a:pt x="21129" y="18189"/>
                  </a:cubicBezTo>
                  <a:cubicBezTo>
                    <a:pt x="20638" y="17053"/>
                    <a:pt x="20638" y="17053"/>
                    <a:pt x="20638" y="15916"/>
                  </a:cubicBezTo>
                  <a:cubicBezTo>
                    <a:pt x="19656" y="14211"/>
                    <a:pt x="19656" y="15347"/>
                    <a:pt x="18184" y="14211"/>
                  </a:cubicBezTo>
                  <a:close/>
                  <a:moveTo>
                    <a:pt x="14747" y="7958"/>
                  </a:moveTo>
                  <a:cubicBezTo>
                    <a:pt x="14747" y="8526"/>
                    <a:pt x="15238" y="9663"/>
                    <a:pt x="15729" y="10232"/>
                  </a:cubicBezTo>
                  <a:cubicBezTo>
                    <a:pt x="15729" y="10232"/>
                    <a:pt x="16220" y="10232"/>
                    <a:pt x="15729" y="9663"/>
                  </a:cubicBezTo>
                  <a:cubicBezTo>
                    <a:pt x="16711" y="10232"/>
                    <a:pt x="16220" y="7958"/>
                    <a:pt x="15729" y="7958"/>
                  </a:cubicBezTo>
                  <a:cubicBezTo>
                    <a:pt x="15729" y="7958"/>
                    <a:pt x="14747" y="7958"/>
                    <a:pt x="14747" y="7958"/>
                  </a:cubicBezTo>
                  <a:close/>
                  <a:moveTo>
                    <a:pt x="7874" y="2842"/>
                  </a:moveTo>
                  <a:cubicBezTo>
                    <a:pt x="8856" y="2842"/>
                    <a:pt x="7384" y="2842"/>
                    <a:pt x="7384" y="2842"/>
                  </a:cubicBezTo>
                  <a:cubicBezTo>
                    <a:pt x="7384" y="3411"/>
                    <a:pt x="7384" y="3979"/>
                    <a:pt x="7384" y="3979"/>
                  </a:cubicBezTo>
                  <a:cubicBezTo>
                    <a:pt x="7874" y="4547"/>
                    <a:pt x="8365" y="4547"/>
                    <a:pt x="8856" y="5116"/>
                  </a:cubicBezTo>
                  <a:cubicBezTo>
                    <a:pt x="9347" y="5116"/>
                    <a:pt x="9347" y="5116"/>
                    <a:pt x="9347" y="5116"/>
                  </a:cubicBezTo>
                  <a:cubicBezTo>
                    <a:pt x="9347" y="4547"/>
                    <a:pt x="8856" y="3979"/>
                    <a:pt x="8856" y="3979"/>
                  </a:cubicBezTo>
                  <a:cubicBezTo>
                    <a:pt x="8856" y="3979"/>
                    <a:pt x="9347" y="3411"/>
                    <a:pt x="8856" y="2842"/>
                  </a:cubicBezTo>
                  <a:cubicBezTo>
                    <a:pt x="8856" y="2842"/>
                    <a:pt x="7874" y="2842"/>
                    <a:pt x="7874" y="2842"/>
                  </a:cubicBezTo>
                  <a:close/>
                  <a:moveTo>
                    <a:pt x="511" y="0"/>
                  </a:moveTo>
                  <a:cubicBezTo>
                    <a:pt x="-471" y="0"/>
                    <a:pt x="20" y="2842"/>
                    <a:pt x="1493" y="2842"/>
                  </a:cubicBezTo>
                  <a:cubicBezTo>
                    <a:pt x="2474" y="2274"/>
                    <a:pt x="2474" y="0"/>
                    <a:pt x="511" y="0"/>
                  </a:cubicBezTo>
                  <a:close/>
                </a:path>
              </a:pathLst>
            </a:custGeom>
            <a:solidFill>
              <a:srgbClr val="EBF1DE"/>
            </a:solidFill>
            <a:ln w="3175" cap="flat">
              <a:solidFill>
                <a:srgbClr val="9EAD6E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 sz="1300"/>
              </a:pPr>
              <a:endParaRPr/>
            </a:p>
          </p:txBody>
        </p:sp>
        <p:sp>
          <p:nvSpPr>
            <p:cNvPr id="263" name="Freeform 217"/>
            <p:cNvSpPr/>
            <p:nvPr/>
          </p:nvSpPr>
          <p:spPr>
            <a:xfrm>
              <a:off x="499705" y="2222850"/>
              <a:ext cx="111908" cy="903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29" h="20052" extrusionOk="0">
                  <a:moveTo>
                    <a:pt x="18184" y="14211"/>
                  </a:moveTo>
                  <a:cubicBezTo>
                    <a:pt x="18184" y="14211"/>
                    <a:pt x="18184" y="15347"/>
                    <a:pt x="18184" y="15347"/>
                  </a:cubicBezTo>
                  <a:cubicBezTo>
                    <a:pt x="18184" y="15347"/>
                    <a:pt x="16711" y="15916"/>
                    <a:pt x="16711" y="15916"/>
                  </a:cubicBezTo>
                  <a:cubicBezTo>
                    <a:pt x="17693" y="21600"/>
                    <a:pt x="18184" y="20463"/>
                    <a:pt x="21129" y="18189"/>
                  </a:cubicBezTo>
                  <a:cubicBezTo>
                    <a:pt x="20638" y="17053"/>
                    <a:pt x="20638" y="17053"/>
                    <a:pt x="20638" y="15916"/>
                  </a:cubicBezTo>
                  <a:cubicBezTo>
                    <a:pt x="19656" y="14211"/>
                    <a:pt x="19656" y="15347"/>
                    <a:pt x="18184" y="14211"/>
                  </a:cubicBezTo>
                  <a:close/>
                  <a:moveTo>
                    <a:pt x="14747" y="7958"/>
                  </a:moveTo>
                  <a:cubicBezTo>
                    <a:pt x="14747" y="8526"/>
                    <a:pt x="15238" y="9663"/>
                    <a:pt x="15729" y="10232"/>
                  </a:cubicBezTo>
                  <a:cubicBezTo>
                    <a:pt x="15729" y="10232"/>
                    <a:pt x="16220" y="10232"/>
                    <a:pt x="15729" y="9663"/>
                  </a:cubicBezTo>
                  <a:cubicBezTo>
                    <a:pt x="16711" y="10232"/>
                    <a:pt x="16220" y="7958"/>
                    <a:pt x="15729" y="7958"/>
                  </a:cubicBezTo>
                  <a:cubicBezTo>
                    <a:pt x="15729" y="7958"/>
                    <a:pt x="14747" y="7958"/>
                    <a:pt x="14747" y="7958"/>
                  </a:cubicBezTo>
                  <a:close/>
                  <a:moveTo>
                    <a:pt x="7874" y="2842"/>
                  </a:moveTo>
                  <a:cubicBezTo>
                    <a:pt x="8856" y="2842"/>
                    <a:pt x="7384" y="2842"/>
                    <a:pt x="7384" y="2842"/>
                  </a:cubicBezTo>
                  <a:cubicBezTo>
                    <a:pt x="7384" y="3411"/>
                    <a:pt x="7384" y="3979"/>
                    <a:pt x="7384" y="3979"/>
                  </a:cubicBezTo>
                  <a:cubicBezTo>
                    <a:pt x="7874" y="4547"/>
                    <a:pt x="8365" y="4547"/>
                    <a:pt x="8856" y="5116"/>
                  </a:cubicBezTo>
                  <a:cubicBezTo>
                    <a:pt x="9347" y="5116"/>
                    <a:pt x="9347" y="5116"/>
                    <a:pt x="9347" y="5116"/>
                  </a:cubicBezTo>
                  <a:cubicBezTo>
                    <a:pt x="9347" y="4547"/>
                    <a:pt x="8856" y="3979"/>
                    <a:pt x="8856" y="3979"/>
                  </a:cubicBezTo>
                  <a:cubicBezTo>
                    <a:pt x="8856" y="3979"/>
                    <a:pt x="9347" y="3411"/>
                    <a:pt x="8856" y="2842"/>
                  </a:cubicBezTo>
                  <a:cubicBezTo>
                    <a:pt x="8856" y="2842"/>
                    <a:pt x="7874" y="2842"/>
                    <a:pt x="7874" y="2842"/>
                  </a:cubicBezTo>
                  <a:close/>
                  <a:moveTo>
                    <a:pt x="511" y="0"/>
                  </a:moveTo>
                  <a:cubicBezTo>
                    <a:pt x="-471" y="0"/>
                    <a:pt x="20" y="2842"/>
                    <a:pt x="1493" y="2842"/>
                  </a:cubicBezTo>
                  <a:cubicBezTo>
                    <a:pt x="2474" y="2274"/>
                    <a:pt x="2474" y="0"/>
                    <a:pt x="511" y="0"/>
                  </a:cubicBezTo>
                  <a:close/>
                </a:path>
              </a:pathLst>
            </a:custGeom>
            <a:solidFill>
              <a:srgbClr val="EBF1DE"/>
            </a:solidFill>
            <a:ln w="3175" cap="rnd">
              <a:solidFill>
                <a:srgbClr val="9EAD6E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 sz="1300"/>
              </a:pPr>
              <a:endParaRPr/>
            </a:p>
          </p:txBody>
        </p:sp>
        <p:sp>
          <p:nvSpPr>
            <p:cNvPr id="264" name="Freeform 218"/>
            <p:cNvSpPr/>
            <p:nvPr/>
          </p:nvSpPr>
          <p:spPr>
            <a:xfrm>
              <a:off x="2415731" y="2295173"/>
              <a:ext cx="63002" cy="460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20" h="21600" extrusionOk="0">
                  <a:moveTo>
                    <a:pt x="20736" y="21600"/>
                  </a:moveTo>
                  <a:cubicBezTo>
                    <a:pt x="20736" y="21600"/>
                    <a:pt x="21600" y="19200"/>
                    <a:pt x="20736" y="18000"/>
                  </a:cubicBezTo>
                  <a:cubicBezTo>
                    <a:pt x="20736" y="16800"/>
                    <a:pt x="19872" y="14400"/>
                    <a:pt x="19872" y="14400"/>
                  </a:cubicBezTo>
                  <a:cubicBezTo>
                    <a:pt x="19872" y="13200"/>
                    <a:pt x="19872" y="13200"/>
                    <a:pt x="19872" y="13200"/>
                  </a:cubicBezTo>
                  <a:cubicBezTo>
                    <a:pt x="20736" y="9600"/>
                    <a:pt x="20736" y="9600"/>
                    <a:pt x="20736" y="9600"/>
                  </a:cubicBezTo>
                  <a:cubicBezTo>
                    <a:pt x="19872" y="3600"/>
                    <a:pt x="19872" y="3600"/>
                    <a:pt x="19872" y="3600"/>
                  </a:cubicBezTo>
                  <a:cubicBezTo>
                    <a:pt x="15552" y="4800"/>
                    <a:pt x="16416" y="1200"/>
                    <a:pt x="13824" y="0"/>
                  </a:cubicBezTo>
                  <a:cubicBezTo>
                    <a:pt x="12960" y="0"/>
                    <a:pt x="11232" y="1200"/>
                    <a:pt x="10368" y="0"/>
                  </a:cubicBezTo>
                  <a:cubicBezTo>
                    <a:pt x="11232" y="1200"/>
                    <a:pt x="12960" y="2400"/>
                    <a:pt x="13824" y="3600"/>
                  </a:cubicBezTo>
                  <a:cubicBezTo>
                    <a:pt x="13824" y="6000"/>
                    <a:pt x="12960" y="7200"/>
                    <a:pt x="13824" y="9600"/>
                  </a:cubicBezTo>
                  <a:cubicBezTo>
                    <a:pt x="13824" y="10800"/>
                    <a:pt x="16416" y="14400"/>
                    <a:pt x="16416" y="14400"/>
                  </a:cubicBezTo>
                  <a:cubicBezTo>
                    <a:pt x="16416" y="15600"/>
                    <a:pt x="16416" y="18000"/>
                    <a:pt x="15552" y="16800"/>
                  </a:cubicBezTo>
                  <a:cubicBezTo>
                    <a:pt x="14688" y="18000"/>
                    <a:pt x="15552" y="18000"/>
                    <a:pt x="15552" y="18000"/>
                  </a:cubicBezTo>
                  <a:cubicBezTo>
                    <a:pt x="13824" y="18000"/>
                    <a:pt x="13824" y="18000"/>
                    <a:pt x="13824" y="18000"/>
                  </a:cubicBezTo>
                  <a:cubicBezTo>
                    <a:pt x="12960" y="16800"/>
                    <a:pt x="9504" y="15600"/>
                    <a:pt x="7776" y="15600"/>
                  </a:cubicBezTo>
                  <a:cubicBezTo>
                    <a:pt x="6048" y="15600"/>
                    <a:pt x="6912" y="16800"/>
                    <a:pt x="5184" y="16800"/>
                  </a:cubicBezTo>
                  <a:cubicBezTo>
                    <a:pt x="4320" y="16800"/>
                    <a:pt x="3456" y="14400"/>
                    <a:pt x="1728" y="14400"/>
                  </a:cubicBezTo>
                  <a:cubicBezTo>
                    <a:pt x="1728" y="14400"/>
                    <a:pt x="864" y="15600"/>
                    <a:pt x="0" y="15600"/>
                  </a:cubicBezTo>
                  <a:cubicBezTo>
                    <a:pt x="0" y="16800"/>
                    <a:pt x="0" y="18000"/>
                    <a:pt x="0" y="19200"/>
                  </a:cubicBezTo>
                  <a:cubicBezTo>
                    <a:pt x="864" y="19200"/>
                    <a:pt x="1728" y="21600"/>
                    <a:pt x="2592" y="21600"/>
                  </a:cubicBezTo>
                  <a:cubicBezTo>
                    <a:pt x="4320" y="21600"/>
                    <a:pt x="6912" y="20400"/>
                    <a:pt x="6912" y="20400"/>
                  </a:cubicBezTo>
                  <a:cubicBezTo>
                    <a:pt x="11232" y="20400"/>
                    <a:pt x="16416" y="21600"/>
                    <a:pt x="20736" y="21600"/>
                  </a:cubicBezTo>
                  <a:close/>
                </a:path>
              </a:pathLst>
            </a:custGeom>
            <a:solidFill>
              <a:srgbClr val="EBF1DE"/>
            </a:solidFill>
            <a:ln w="3175" cap="flat">
              <a:solidFill>
                <a:srgbClr val="9EAD6E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 sz="1300"/>
              </a:pPr>
              <a:endParaRPr/>
            </a:p>
          </p:txBody>
        </p:sp>
        <p:sp>
          <p:nvSpPr>
            <p:cNvPr id="265" name="Freeform 219"/>
            <p:cNvSpPr/>
            <p:nvPr/>
          </p:nvSpPr>
          <p:spPr>
            <a:xfrm>
              <a:off x="2415731" y="2295173"/>
              <a:ext cx="63002" cy="460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20" h="21600" extrusionOk="0">
                  <a:moveTo>
                    <a:pt x="20736" y="21600"/>
                  </a:moveTo>
                  <a:cubicBezTo>
                    <a:pt x="20736" y="21600"/>
                    <a:pt x="21600" y="19200"/>
                    <a:pt x="20736" y="18000"/>
                  </a:cubicBezTo>
                  <a:cubicBezTo>
                    <a:pt x="20736" y="16800"/>
                    <a:pt x="19872" y="14400"/>
                    <a:pt x="19872" y="14400"/>
                  </a:cubicBezTo>
                  <a:cubicBezTo>
                    <a:pt x="19872" y="13200"/>
                    <a:pt x="19872" y="13200"/>
                    <a:pt x="19872" y="13200"/>
                  </a:cubicBezTo>
                  <a:cubicBezTo>
                    <a:pt x="20736" y="9600"/>
                    <a:pt x="20736" y="9600"/>
                    <a:pt x="20736" y="9600"/>
                  </a:cubicBezTo>
                  <a:cubicBezTo>
                    <a:pt x="19872" y="3600"/>
                    <a:pt x="19872" y="3600"/>
                    <a:pt x="19872" y="3600"/>
                  </a:cubicBezTo>
                  <a:cubicBezTo>
                    <a:pt x="15552" y="4800"/>
                    <a:pt x="16416" y="1200"/>
                    <a:pt x="13824" y="0"/>
                  </a:cubicBezTo>
                  <a:cubicBezTo>
                    <a:pt x="12960" y="0"/>
                    <a:pt x="11232" y="1200"/>
                    <a:pt x="10368" y="0"/>
                  </a:cubicBezTo>
                  <a:cubicBezTo>
                    <a:pt x="11232" y="1200"/>
                    <a:pt x="12960" y="2400"/>
                    <a:pt x="13824" y="3600"/>
                  </a:cubicBezTo>
                  <a:cubicBezTo>
                    <a:pt x="13824" y="6000"/>
                    <a:pt x="12960" y="7200"/>
                    <a:pt x="13824" y="9600"/>
                  </a:cubicBezTo>
                  <a:cubicBezTo>
                    <a:pt x="13824" y="10800"/>
                    <a:pt x="16416" y="14400"/>
                    <a:pt x="16416" y="14400"/>
                  </a:cubicBezTo>
                  <a:cubicBezTo>
                    <a:pt x="16416" y="15600"/>
                    <a:pt x="16416" y="18000"/>
                    <a:pt x="15552" y="16800"/>
                  </a:cubicBezTo>
                  <a:cubicBezTo>
                    <a:pt x="14688" y="18000"/>
                    <a:pt x="15552" y="18000"/>
                    <a:pt x="15552" y="18000"/>
                  </a:cubicBezTo>
                  <a:cubicBezTo>
                    <a:pt x="13824" y="18000"/>
                    <a:pt x="13824" y="18000"/>
                    <a:pt x="13824" y="18000"/>
                  </a:cubicBezTo>
                  <a:cubicBezTo>
                    <a:pt x="12960" y="16800"/>
                    <a:pt x="9504" y="15600"/>
                    <a:pt x="7776" y="15600"/>
                  </a:cubicBezTo>
                  <a:cubicBezTo>
                    <a:pt x="6048" y="15600"/>
                    <a:pt x="6912" y="16800"/>
                    <a:pt x="5184" y="16800"/>
                  </a:cubicBezTo>
                  <a:cubicBezTo>
                    <a:pt x="4320" y="16800"/>
                    <a:pt x="3456" y="14400"/>
                    <a:pt x="1728" y="14400"/>
                  </a:cubicBezTo>
                  <a:cubicBezTo>
                    <a:pt x="1728" y="14400"/>
                    <a:pt x="864" y="15600"/>
                    <a:pt x="0" y="15600"/>
                  </a:cubicBezTo>
                  <a:cubicBezTo>
                    <a:pt x="0" y="16800"/>
                    <a:pt x="0" y="18000"/>
                    <a:pt x="0" y="19200"/>
                  </a:cubicBezTo>
                  <a:cubicBezTo>
                    <a:pt x="864" y="19200"/>
                    <a:pt x="1728" y="21600"/>
                    <a:pt x="2592" y="21600"/>
                  </a:cubicBezTo>
                  <a:cubicBezTo>
                    <a:pt x="4320" y="21600"/>
                    <a:pt x="6912" y="20400"/>
                    <a:pt x="6912" y="20400"/>
                  </a:cubicBezTo>
                  <a:cubicBezTo>
                    <a:pt x="11232" y="20400"/>
                    <a:pt x="16416" y="21600"/>
                    <a:pt x="20736" y="21600"/>
                  </a:cubicBezTo>
                  <a:close/>
                </a:path>
              </a:pathLst>
            </a:custGeom>
            <a:solidFill>
              <a:srgbClr val="EBF1DE"/>
            </a:solidFill>
            <a:ln w="3175" cap="rnd">
              <a:solidFill>
                <a:srgbClr val="9EAD6E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 sz="1300"/>
              </a:pPr>
              <a:endParaRPr/>
            </a:p>
          </p:txBody>
        </p:sp>
        <p:sp>
          <p:nvSpPr>
            <p:cNvPr id="266" name="Freeform 220"/>
            <p:cNvSpPr/>
            <p:nvPr/>
          </p:nvSpPr>
          <p:spPr>
            <a:xfrm>
              <a:off x="2691871" y="2617337"/>
              <a:ext cx="109143" cy="2169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200" y="257"/>
                  </a:moveTo>
                  <a:cubicBezTo>
                    <a:pt x="7200" y="1286"/>
                    <a:pt x="7200" y="1286"/>
                    <a:pt x="7200" y="1286"/>
                  </a:cubicBezTo>
                  <a:cubicBezTo>
                    <a:pt x="7200" y="1286"/>
                    <a:pt x="7200" y="1286"/>
                    <a:pt x="6171" y="1800"/>
                  </a:cubicBezTo>
                  <a:cubicBezTo>
                    <a:pt x="5143" y="2057"/>
                    <a:pt x="4114" y="2314"/>
                    <a:pt x="3086" y="2314"/>
                  </a:cubicBezTo>
                  <a:cubicBezTo>
                    <a:pt x="2057" y="2314"/>
                    <a:pt x="2571" y="3086"/>
                    <a:pt x="3086" y="3086"/>
                  </a:cubicBezTo>
                  <a:cubicBezTo>
                    <a:pt x="4114" y="3343"/>
                    <a:pt x="4114" y="4371"/>
                    <a:pt x="4114" y="4371"/>
                  </a:cubicBezTo>
                  <a:cubicBezTo>
                    <a:pt x="4114" y="4371"/>
                    <a:pt x="5657" y="4371"/>
                    <a:pt x="5657" y="4886"/>
                  </a:cubicBezTo>
                  <a:cubicBezTo>
                    <a:pt x="5657" y="5400"/>
                    <a:pt x="3086" y="5657"/>
                    <a:pt x="2057" y="5657"/>
                  </a:cubicBezTo>
                  <a:cubicBezTo>
                    <a:pt x="1029" y="5657"/>
                    <a:pt x="1543" y="6686"/>
                    <a:pt x="1543" y="6686"/>
                  </a:cubicBezTo>
                  <a:cubicBezTo>
                    <a:pt x="0" y="6943"/>
                    <a:pt x="0" y="6943"/>
                    <a:pt x="0" y="6943"/>
                  </a:cubicBezTo>
                  <a:cubicBezTo>
                    <a:pt x="4114" y="10029"/>
                    <a:pt x="4114" y="10029"/>
                    <a:pt x="4114" y="10029"/>
                  </a:cubicBezTo>
                  <a:cubicBezTo>
                    <a:pt x="4114" y="10029"/>
                    <a:pt x="6171" y="10543"/>
                    <a:pt x="7200" y="10286"/>
                  </a:cubicBezTo>
                  <a:cubicBezTo>
                    <a:pt x="8229" y="10286"/>
                    <a:pt x="8229" y="11057"/>
                    <a:pt x="8229" y="11057"/>
                  </a:cubicBezTo>
                  <a:cubicBezTo>
                    <a:pt x="6686" y="11829"/>
                    <a:pt x="6686" y="11829"/>
                    <a:pt x="6686" y="11829"/>
                  </a:cubicBezTo>
                  <a:cubicBezTo>
                    <a:pt x="6686" y="11829"/>
                    <a:pt x="8743" y="12086"/>
                    <a:pt x="9257" y="12343"/>
                  </a:cubicBezTo>
                  <a:cubicBezTo>
                    <a:pt x="9771" y="12343"/>
                    <a:pt x="8743" y="12857"/>
                    <a:pt x="9257" y="13114"/>
                  </a:cubicBezTo>
                  <a:cubicBezTo>
                    <a:pt x="9771" y="13629"/>
                    <a:pt x="10286" y="13886"/>
                    <a:pt x="9257" y="14143"/>
                  </a:cubicBezTo>
                  <a:cubicBezTo>
                    <a:pt x="8229" y="14657"/>
                    <a:pt x="6686" y="15171"/>
                    <a:pt x="6686" y="15171"/>
                  </a:cubicBezTo>
                  <a:cubicBezTo>
                    <a:pt x="6686" y="15171"/>
                    <a:pt x="7200" y="17743"/>
                    <a:pt x="6686" y="18514"/>
                  </a:cubicBezTo>
                  <a:cubicBezTo>
                    <a:pt x="6171" y="19286"/>
                    <a:pt x="7200" y="19543"/>
                    <a:pt x="7714" y="20057"/>
                  </a:cubicBezTo>
                  <a:cubicBezTo>
                    <a:pt x="8229" y="20314"/>
                    <a:pt x="9771" y="20571"/>
                    <a:pt x="9771" y="20829"/>
                  </a:cubicBezTo>
                  <a:cubicBezTo>
                    <a:pt x="9771" y="21343"/>
                    <a:pt x="10800" y="21600"/>
                    <a:pt x="11829" y="21600"/>
                  </a:cubicBezTo>
                  <a:cubicBezTo>
                    <a:pt x="12343" y="21600"/>
                    <a:pt x="12857" y="20571"/>
                    <a:pt x="13886" y="20829"/>
                  </a:cubicBezTo>
                  <a:cubicBezTo>
                    <a:pt x="14400" y="21086"/>
                    <a:pt x="13886" y="20057"/>
                    <a:pt x="14914" y="20057"/>
                  </a:cubicBezTo>
                  <a:cubicBezTo>
                    <a:pt x="15943" y="20057"/>
                    <a:pt x="15429" y="19286"/>
                    <a:pt x="16971" y="19543"/>
                  </a:cubicBezTo>
                  <a:cubicBezTo>
                    <a:pt x="18000" y="20057"/>
                    <a:pt x="19029" y="19800"/>
                    <a:pt x="19029" y="19800"/>
                  </a:cubicBezTo>
                  <a:cubicBezTo>
                    <a:pt x="18514" y="18514"/>
                    <a:pt x="18514" y="18514"/>
                    <a:pt x="18514" y="18514"/>
                  </a:cubicBezTo>
                  <a:cubicBezTo>
                    <a:pt x="18000" y="16457"/>
                    <a:pt x="18000" y="16457"/>
                    <a:pt x="18000" y="16457"/>
                  </a:cubicBezTo>
                  <a:cubicBezTo>
                    <a:pt x="18000" y="16457"/>
                    <a:pt x="18514" y="15429"/>
                    <a:pt x="18000" y="15171"/>
                  </a:cubicBezTo>
                  <a:cubicBezTo>
                    <a:pt x="17486" y="14914"/>
                    <a:pt x="16457" y="14657"/>
                    <a:pt x="16457" y="14657"/>
                  </a:cubicBezTo>
                  <a:cubicBezTo>
                    <a:pt x="16457" y="14657"/>
                    <a:pt x="16971" y="13371"/>
                    <a:pt x="16971" y="12857"/>
                  </a:cubicBezTo>
                  <a:cubicBezTo>
                    <a:pt x="17486" y="12343"/>
                    <a:pt x="15429" y="11571"/>
                    <a:pt x="16457" y="11314"/>
                  </a:cubicBezTo>
                  <a:cubicBezTo>
                    <a:pt x="17486" y="10800"/>
                    <a:pt x="18514" y="10800"/>
                    <a:pt x="19029" y="10286"/>
                  </a:cubicBezTo>
                  <a:cubicBezTo>
                    <a:pt x="19029" y="9771"/>
                    <a:pt x="19029" y="9257"/>
                    <a:pt x="19029" y="9000"/>
                  </a:cubicBezTo>
                  <a:cubicBezTo>
                    <a:pt x="19029" y="8486"/>
                    <a:pt x="21600" y="6943"/>
                    <a:pt x="21600" y="6943"/>
                  </a:cubicBezTo>
                  <a:cubicBezTo>
                    <a:pt x="21600" y="6171"/>
                    <a:pt x="21086" y="5400"/>
                    <a:pt x="20057" y="5143"/>
                  </a:cubicBezTo>
                  <a:cubicBezTo>
                    <a:pt x="19543" y="5143"/>
                    <a:pt x="19029" y="5143"/>
                    <a:pt x="18514" y="5143"/>
                  </a:cubicBezTo>
                  <a:cubicBezTo>
                    <a:pt x="18000" y="4886"/>
                    <a:pt x="17486" y="4371"/>
                    <a:pt x="16971" y="4371"/>
                  </a:cubicBezTo>
                  <a:cubicBezTo>
                    <a:pt x="15943" y="4371"/>
                    <a:pt x="16457" y="4629"/>
                    <a:pt x="15429" y="4629"/>
                  </a:cubicBezTo>
                  <a:cubicBezTo>
                    <a:pt x="15429" y="4371"/>
                    <a:pt x="15943" y="4371"/>
                    <a:pt x="15429" y="4114"/>
                  </a:cubicBezTo>
                  <a:cubicBezTo>
                    <a:pt x="14914" y="4886"/>
                    <a:pt x="14400" y="5143"/>
                    <a:pt x="14400" y="6171"/>
                  </a:cubicBezTo>
                  <a:cubicBezTo>
                    <a:pt x="13371" y="5914"/>
                    <a:pt x="12857" y="5914"/>
                    <a:pt x="12857" y="5914"/>
                  </a:cubicBezTo>
                  <a:cubicBezTo>
                    <a:pt x="12343" y="6171"/>
                    <a:pt x="12343" y="6171"/>
                    <a:pt x="12343" y="6171"/>
                  </a:cubicBezTo>
                  <a:cubicBezTo>
                    <a:pt x="12343" y="6171"/>
                    <a:pt x="12343" y="5657"/>
                    <a:pt x="12343" y="5657"/>
                  </a:cubicBezTo>
                  <a:cubicBezTo>
                    <a:pt x="11829" y="5914"/>
                    <a:pt x="12343" y="5143"/>
                    <a:pt x="12343" y="5143"/>
                  </a:cubicBezTo>
                  <a:cubicBezTo>
                    <a:pt x="12857" y="4886"/>
                    <a:pt x="12857" y="4886"/>
                    <a:pt x="13371" y="4629"/>
                  </a:cubicBezTo>
                  <a:cubicBezTo>
                    <a:pt x="13886" y="4629"/>
                    <a:pt x="13886" y="4629"/>
                    <a:pt x="13886" y="4629"/>
                  </a:cubicBezTo>
                  <a:cubicBezTo>
                    <a:pt x="14400" y="3857"/>
                    <a:pt x="14400" y="3343"/>
                    <a:pt x="14400" y="2571"/>
                  </a:cubicBezTo>
                  <a:cubicBezTo>
                    <a:pt x="12343" y="1800"/>
                    <a:pt x="10800" y="1029"/>
                    <a:pt x="9257" y="0"/>
                  </a:cubicBezTo>
                  <a:cubicBezTo>
                    <a:pt x="8743" y="257"/>
                    <a:pt x="7714" y="257"/>
                    <a:pt x="7714" y="257"/>
                  </a:cubicBezTo>
                  <a:lnTo>
                    <a:pt x="7200" y="257"/>
                  </a:lnTo>
                  <a:close/>
                </a:path>
              </a:pathLst>
            </a:custGeom>
            <a:solidFill>
              <a:srgbClr val="EBF1DE"/>
            </a:solidFill>
            <a:ln w="3175" cap="flat">
              <a:solidFill>
                <a:srgbClr val="9EAD6E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 sz="1300"/>
              </a:pPr>
              <a:endParaRPr/>
            </a:p>
          </p:txBody>
        </p:sp>
        <p:sp>
          <p:nvSpPr>
            <p:cNvPr id="267" name="Freeform 221"/>
            <p:cNvSpPr/>
            <p:nvPr/>
          </p:nvSpPr>
          <p:spPr>
            <a:xfrm>
              <a:off x="2691871" y="2617337"/>
              <a:ext cx="109143" cy="2169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200" y="257"/>
                  </a:moveTo>
                  <a:cubicBezTo>
                    <a:pt x="7200" y="1286"/>
                    <a:pt x="7200" y="1286"/>
                    <a:pt x="7200" y="1286"/>
                  </a:cubicBezTo>
                  <a:cubicBezTo>
                    <a:pt x="7200" y="1286"/>
                    <a:pt x="7200" y="1286"/>
                    <a:pt x="6171" y="1800"/>
                  </a:cubicBezTo>
                  <a:cubicBezTo>
                    <a:pt x="5143" y="2057"/>
                    <a:pt x="4114" y="2314"/>
                    <a:pt x="3086" y="2314"/>
                  </a:cubicBezTo>
                  <a:cubicBezTo>
                    <a:pt x="2057" y="2314"/>
                    <a:pt x="2571" y="3086"/>
                    <a:pt x="3086" y="3086"/>
                  </a:cubicBezTo>
                  <a:cubicBezTo>
                    <a:pt x="4114" y="3343"/>
                    <a:pt x="4114" y="4371"/>
                    <a:pt x="4114" y="4371"/>
                  </a:cubicBezTo>
                  <a:cubicBezTo>
                    <a:pt x="4114" y="4371"/>
                    <a:pt x="5657" y="4371"/>
                    <a:pt x="5657" y="4886"/>
                  </a:cubicBezTo>
                  <a:cubicBezTo>
                    <a:pt x="5657" y="5400"/>
                    <a:pt x="3086" y="5657"/>
                    <a:pt x="2057" y="5657"/>
                  </a:cubicBezTo>
                  <a:cubicBezTo>
                    <a:pt x="1029" y="5657"/>
                    <a:pt x="1543" y="6686"/>
                    <a:pt x="1543" y="6686"/>
                  </a:cubicBezTo>
                  <a:cubicBezTo>
                    <a:pt x="0" y="6943"/>
                    <a:pt x="0" y="6943"/>
                    <a:pt x="0" y="6943"/>
                  </a:cubicBezTo>
                  <a:cubicBezTo>
                    <a:pt x="4114" y="10029"/>
                    <a:pt x="4114" y="10029"/>
                    <a:pt x="4114" y="10029"/>
                  </a:cubicBezTo>
                  <a:cubicBezTo>
                    <a:pt x="4114" y="10029"/>
                    <a:pt x="6171" y="10543"/>
                    <a:pt x="7200" y="10286"/>
                  </a:cubicBezTo>
                  <a:cubicBezTo>
                    <a:pt x="8229" y="10286"/>
                    <a:pt x="8229" y="11057"/>
                    <a:pt x="8229" y="11057"/>
                  </a:cubicBezTo>
                  <a:cubicBezTo>
                    <a:pt x="6686" y="11829"/>
                    <a:pt x="6686" y="11829"/>
                    <a:pt x="6686" y="11829"/>
                  </a:cubicBezTo>
                  <a:cubicBezTo>
                    <a:pt x="6686" y="11829"/>
                    <a:pt x="8743" y="12086"/>
                    <a:pt x="9257" y="12343"/>
                  </a:cubicBezTo>
                  <a:cubicBezTo>
                    <a:pt x="9771" y="12343"/>
                    <a:pt x="8743" y="12857"/>
                    <a:pt x="9257" y="13114"/>
                  </a:cubicBezTo>
                  <a:cubicBezTo>
                    <a:pt x="9771" y="13629"/>
                    <a:pt x="10286" y="13886"/>
                    <a:pt x="9257" y="14143"/>
                  </a:cubicBezTo>
                  <a:cubicBezTo>
                    <a:pt x="8229" y="14657"/>
                    <a:pt x="6686" y="15171"/>
                    <a:pt x="6686" y="15171"/>
                  </a:cubicBezTo>
                  <a:cubicBezTo>
                    <a:pt x="6686" y="15171"/>
                    <a:pt x="7200" y="17743"/>
                    <a:pt x="6686" y="18514"/>
                  </a:cubicBezTo>
                  <a:cubicBezTo>
                    <a:pt x="6171" y="19286"/>
                    <a:pt x="7200" y="19543"/>
                    <a:pt x="7714" y="20057"/>
                  </a:cubicBezTo>
                  <a:cubicBezTo>
                    <a:pt x="8229" y="20314"/>
                    <a:pt x="9771" y="20571"/>
                    <a:pt x="9771" y="20829"/>
                  </a:cubicBezTo>
                  <a:cubicBezTo>
                    <a:pt x="9771" y="21343"/>
                    <a:pt x="10800" y="21600"/>
                    <a:pt x="11829" y="21600"/>
                  </a:cubicBezTo>
                  <a:cubicBezTo>
                    <a:pt x="12343" y="21600"/>
                    <a:pt x="12857" y="20571"/>
                    <a:pt x="13886" y="20829"/>
                  </a:cubicBezTo>
                  <a:cubicBezTo>
                    <a:pt x="14400" y="21086"/>
                    <a:pt x="13886" y="20057"/>
                    <a:pt x="14914" y="20057"/>
                  </a:cubicBezTo>
                  <a:cubicBezTo>
                    <a:pt x="15943" y="20057"/>
                    <a:pt x="15429" y="19286"/>
                    <a:pt x="16971" y="19543"/>
                  </a:cubicBezTo>
                  <a:cubicBezTo>
                    <a:pt x="18000" y="20057"/>
                    <a:pt x="19029" y="19800"/>
                    <a:pt x="19029" y="19800"/>
                  </a:cubicBezTo>
                  <a:cubicBezTo>
                    <a:pt x="18514" y="18514"/>
                    <a:pt x="18514" y="18514"/>
                    <a:pt x="18514" y="18514"/>
                  </a:cubicBezTo>
                  <a:cubicBezTo>
                    <a:pt x="18000" y="16457"/>
                    <a:pt x="18000" y="16457"/>
                    <a:pt x="18000" y="16457"/>
                  </a:cubicBezTo>
                  <a:cubicBezTo>
                    <a:pt x="18000" y="16457"/>
                    <a:pt x="18514" y="15429"/>
                    <a:pt x="18000" y="15171"/>
                  </a:cubicBezTo>
                  <a:cubicBezTo>
                    <a:pt x="17486" y="14914"/>
                    <a:pt x="16457" y="14657"/>
                    <a:pt x="16457" y="14657"/>
                  </a:cubicBezTo>
                  <a:cubicBezTo>
                    <a:pt x="16457" y="14657"/>
                    <a:pt x="16971" y="13371"/>
                    <a:pt x="16971" y="12857"/>
                  </a:cubicBezTo>
                  <a:cubicBezTo>
                    <a:pt x="17486" y="12343"/>
                    <a:pt x="15429" y="11571"/>
                    <a:pt x="16457" y="11314"/>
                  </a:cubicBezTo>
                  <a:cubicBezTo>
                    <a:pt x="17486" y="10800"/>
                    <a:pt x="18514" y="10800"/>
                    <a:pt x="19029" y="10286"/>
                  </a:cubicBezTo>
                  <a:cubicBezTo>
                    <a:pt x="19029" y="9771"/>
                    <a:pt x="19029" y="9257"/>
                    <a:pt x="19029" y="9000"/>
                  </a:cubicBezTo>
                  <a:cubicBezTo>
                    <a:pt x="19029" y="8486"/>
                    <a:pt x="21600" y="6943"/>
                    <a:pt x="21600" y="6943"/>
                  </a:cubicBezTo>
                  <a:cubicBezTo>
                    <a:pt x="21600" y="6171"/>
                    <a:pt x="21086" y="5400"/>
                    <a:pt x="20057" y="5143"/>
                  </a:cubicBezTo>
                  <a:cubicBezTo>
                    <a:pt x="19543" y="5143"/>
                    <a:pt x="19029" y="5143"/>
                    <a:pt x="18514" y="5143"/>
                  </a:cubicBezTo>
                  <a:cubicBezTo>
                    <a:pt x="18000" y="4886"/>
                    <a:pt x="17486" y="4371"/>
                    <a:pt x="16971" y="4371"/>
                  </a:cubicBezTo>
                  <a:cubicBezTo>
                    <a:pt x="15943" y="4371"/>
                    <a:pt x="16457" y="4629"/>
                    <a:pt x="15429" y="4629"/>
                  </a:cubicBezTo>
                  <a:cubicBezTo>
                    <a:pt x="15429" y="4371"/>
                    <a:pt x="15943" y="4371"/>
                    <a:pt x="15429" y="4114"/>
                  </a:cubicBezTo>
                  <a:cubicBezTo>
                    <a:pt x="14914" y="4886"/>
                    <a:pt x="14400" y="5143"/>
                    <a:pt x="14400" y="6171"/>
                  </a:cubicBezTo>
                  <a:cubicBezTo>
                    <a:pt x="13371" y="5914"/>
                    <a:pt x="12857" y="5914"/>
                    <a:pt x="12857" y="5914"/>
                  </a:cubicBezTo>
                  <a:cubicBezTo>
                    <a:pt x="12343" y="6171"/>
                    <a:pt x="12343" y="6171"/>
                    <a:pt x="12343" y="6171"/>
                  </a:cubicBezTo>
                  <a:cubicBezTo>
                    <a:pt x="12343" y="6171"/>
                    <a:pt x="12343" y="5657"/>
                    <a:pt x="12343" y="5657"/>
                  </a:cubicBezTo>
                  <a:cubicBezTo>
                    <a:pt x="11829" y="5914"/>
                    <a:pt x="12343" y="5143"/>
                    <a:pt x="12343" y="5143"/>
                  </a:cubicBezTo>
                  <a:cubicBezTo>
                    <a:pt x="12857" y="4886"/>
                    <a:pt x="12857" y="4886"/>
                    <a:pt x="13371" y="4629"/>
                  </a:cubicBezTo>
                  <a:cubicBezTo>
                    <a:pt x="13886" y="4629"/>
                    <a:pt x="13886" y="4629"/>
                    <a:pt x="13886" y="4629"/>
                  </a:cubicBezTo>
                  <a:cubicBezTo>
                    <a:pt x="14400" y="3857"/>
                    <a:pt x="14400" y="3343"/>
                    <a:pt x="14400" y="2571"/>
                  </a:cubicBezTo>
                  <a:cubicBezTo>
                    <a:pt x="12343" y="1800"/>
                    <a:pt x="10800" y="1029"/>
                    <a:pt x="9257" y="0"/>
                  </a:cubicBezTo>
                  <a:cubicBezTo>
                    <a:pt x="8743" y="257"/>
                    <a:pt x="7714" y="257"/>
                    <a:pt x="7714" y="257"/>
                  </a:cubicBezTo>
                  <a:lnTo>
                    <a:pt x="7200" y="257"/>
                  </a:lnTo>
                  <a:close/>
                </a:path>
              </a:pathLst>
            </a:custGeom>
            <a:solidFill>
              <a:srgbClr val="EBF1DE"/>
            </a:solidFill>
            <a:ln w="3175" cap="rnd">
              <a:solidFill>
                <a:srgbClr val="9EAD6E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 sz="1300"/>
              </a:pPr>
              <a:endParaRPr/>
            </a:p>
          </p:txBody>
        </p:sp>
        <p:sp>
          <p:nvSpPr>
            <p:cNvPr id="268" name="Freeform 222"/>
            <p:cNvSpPr/>
            <p:nvPr/>
          </p:nvSpPr>
          <p:spPr>
            <a:xfrm>
              <a:off x="3700442" y="2501621"/>
              <a:ext cx="59873" cy="460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25" h="21600" extrusionOk="0">
                  <a:moveTo>
                    <a:pt x="12600" y="21600"/>
                  </a:moveTo>
                  <a:cubicBezTo>
                    <a:pt x="12600" y="21600"/>
                    <a:pt x="12600" y="21600"/>
                    <a:pt x="12600" y="18000"/>
                  </a:cubicBezTo>
                  <a:cubicBezTo>
                    <a:pt x="15300" y="18000"/>
                    <a:pt x="15300" y="18000"/>
                    <a:pt x="15300" y="18000"/>
                  </a:cubicBezTo>
                  <a:cubicBezTo>
                    <a:pt x="17100" y="18000"/>
                    <a:pt x="18900" y="14400"/>
                    <a:pt x="18900" y="14400"/>
                  </a:cubicBezTo>
                  <a:cubicBezTo>
                    <a:pt x="18900" y="14400"/>
                    <a:pt x="20700" y="12000"/>
                    <a:pt x="18900" y="9600"/>
                  </a:cubicBezTo>
                  <a:cubicBezTo>
                    <a:pt x="18000" y="8400"/>
                    <a:pt x="18900" y="6000"/>
                    <a:pt x="19800" y="6000"/>
                  </a:cubicBezTo>
                  <a:cubicBezTo>
                    <a:pt x="21600" y="6000"/>
                    <a:pt x="20700" y="0"/>
                    <a:pt x="20700" y="0"/>
                  </a:cubicBezTo>
                  <a:cubicBezTo>
                    <a:pt x="18000" y="0"/>
                    <a:pt x="8100" y="0"/>
                    <a:pt x="8100" y="0"/>
                  </a:cubicBezTo>
                  <a:cubicBezTo>
                    <a:pt x="4500" y="3600"/>
                    <a:pt x="4500" y="3600"/>
                    <a:pt x="4500" y="3600"/>
                  </a:cubicBezTo>
                  <a:cubicBezTo>
                    <a:pt x="900" y="4800"/>
                    <a:pt x="900" y="4800"/>
                    <a:pt x="900" y="4800"/>
                  </a:cubicBezTo>
                  <a:cubicBezTo>
                    <a:pt x="1800" y="4800"/>
                    <a:pt x="0" y="6000"/>
                    <a:pt x="0" y="7200"/>
                  </a:cubicBezTo>
                  <a:cubicBezTo>
                    <a:pt x="1800" y="9600"/>
                    <a:pt x="4500" y="9600"/>
                    <a:pt x="7200" y="12000"/>
                  </a:cubicBezTo>
                  <a:cubicBezTo>
                    <a:pt x="7200" y="12000"/>
                    <a:pt x="7200" y="16800"/>
                    <a:pt x="7200" y="18000"/>
                  </a:cubicBezTo>
                  <a:cubicBezTo>
                    <a:pt x="8100" y="19200"/>
                    <a:pt x="9000" y="18000"/>
                    <a:pt x="10800" y="19200"/>
                  </a:cubicBezTo>
                  <a:cubicBezTo>
                    <a:pt x="10800" y="19200"/>
                    <a:pt x="10800" y="21600"/>
                    <a:pt x="10800" y="21600"/>
                  </a:cubicBezTo>
                  <a:cubicBezTo>
                    <a:pt x="11700" y="21600"/>
                    <a:pt x="12600" y="21600"/>
                    <a:pt x="12600" y="21600"/>
                  </a:cubicBezTo>
                  <a:close/>
                </a:path>
              </a:pathLst>
            </a:custGeom>
            <a:solidFill>
              <a:srgbClr val="EBF1DE"/>
            </a:solidFill>
            <a:ln w="3175" cap="flat">
              <a:solidFill>
                <a:srgbClr val="9EAD6E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 sz="1300"/>
              </a:pPr>
              <a:endParaRPr/>
            </a:p>
          </p:txBody>
        </p:sp>
        <p:sp>
          <p:nvSpPr>
            <p:cNvPr id="269" name="Freeform 223"/>
            <p:cNvSpPr/>
            <p:nvPr/>
          </p:nvSpPr>
          <p:spPr>
            <a:xfrm>
              <a:off x="3700442" y="2501621"/>
              <a:ext cx="59873" cy="460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25" h="21600" extrusionOk="0">
                  <a:moveTo>
                    <a:pt x="12600" y="21600"/>
                  </a:moveTo>
                  <a:cubicBezTo>
                    <a:pt x="12600" y="21600"/>
                    <a:pt x="12600" y="21600"/>
                    <a:pt x="12600" y="18000"/>
                  </a:cubicBezTo>
                  <a:cubicBezTo>
                    <a:pt x="15300" y="18000"/>
                    <a:pt x="15300" y="18000"/>
                    <a:pt x="15300" y="18000"/>
                  </a:cubicBezTo>
                  <a:cubicBezTo>
                    <a:pt x="17100" y="18000"/>
                    <a:pt x="18900" y="14400"/>
                    <a:pt x="18900" y="14400"/>
                  </a:cubicBezTo>
                  <a:cubicBezTo>
                    <a:pt x="18900" y="14400"/>
                    <a:pt x="20700" y="12000"/>
                    <a:pt x="18900" y="9600"/>
                  </a:cubicBezTo>
                  <a:cubicBezTo>
                    <a:pt x="18000" y="8400"/>
                    <a:pt x="18900" y="6000"/>
                    <a:pt x="19800" y="6000"/>
                  </a:cubicBezTo>
                  <a:cubicBezTo>
                    <a:pt x="21600" y="6000"/>
                    <a:pt x="20700" y="0"/>
                    <a:pt x="20700" y="0"/>
                  </a:cubicBezTo>
                  <a:cubicBezTo>
                    <a:pt x="18000" y="0"/>
                    <a:pt x="8100" y="0"/>
                    <a:pt x="8100" y="0"/>
                  </a:cubicBezTo>
                  <a:cubicBezTo>
                    <a:pt x="4500" y="3600"/>
                    <a:pt x="4500" y="3600"/>
                    <a:pt x="4500" y="3600"/>
                  </a:cubicBezTo>
                  <a:cubicBezTo>
                    <a:pt x="900" y="4800"/>
                    <a:pt x="900" y="4800"/>
                    <a:pt x="900" y="4800"/>
                  </a:cubicBezTo>
                  <a:cubicBezTo>
                    <a:pt x="1800" y="4800"/>
                    <a:pt x="0" y="6000"/>
                    <a:pt x="0" y="7200"/>
                  </a:cubicBezTo>
                  <a:cubicBezTo>
                    <a:pt x="1800" y="9600"/>
                    <a:pt x="4500" y="9600"/>
                    <a:pt x="7200" y="12000"/>
                  </a:cubicBezTo>
                  <a:cubicBezTo>
                    <a:pt x="7200" y="12000"/>
                    <a:pt x="7200" y="16800"/>
                    <a:pt x="7200" y="18000"/>
                  </a:cubicBezTo>
                  <a:cubicBezTo>
                    <a:pt x="8100" y="19200"/>
                    <a:pt x="9000" y="18000"/>
                    <a:pt x="10800" y="19200"/>
                  </a:cubicBezTo>
                  <a:cubicBezTo>
                    <a:pt x="10800" y="19200"/>
                    <a:pt x="10800" y="21600"/>
                    <a:pt x="10800" y="21600"/>
                  </a:cubicBezTo>
                  <a:cubicBezTo>
                    <a:pt x="11700" y="21600"/>
                    <a:pt x="12600" y="21600"/>
                    <a:pt x="12600" y="21600"/>
                  </a:cubicBezTo>
                  <a:close/>
                </a:path>
              </a:pathLst>
            </a:custGeom>
            <a:solidFill>
              <a:srgbClr val="EBF1DE"/>
            </a:solidFill>
            <a:ln w="3175" cap="rnd">
              <a:solidFill>
                <a:srgbClr val="9EAD6E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 sz="1300"/>
              </a:pPr>
              <a:endParaRPr/>
            </a:p>
          </p:txBody>
        </p:sp>
        <p:sp>
          <p:nvSpPr>
            <p:cNvPr id="270" name="Freeform 224"/>
            <p:cNvSpPr/>
            <p:nvPr/>
          </p:nvSpPr>
          <p:spPr>
            <a:xfrm>
              <a:off x="3735946" y="2501621"/>
              <a:ext cx="163802" cy="14727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54" h="21600" extrusionOk="0">
                  <a:moveTo>
                    <a:pt x="4050" y="14779"/>
                  </a:moveTo>
                  <a:cubicBezTo>
                    <a:pt x="4388" y="14779"/>
                    <a:pt x="4388" y="14779"/>
                    <a:pt x="4725" y="14779"/>
                  </a:cubicBezTo>
                  <a:cubicBezTo>
                    <a:pt x="5400" y="14779"/>
                    <a:pt x="5063" y="14021"/>
                    <a:pt x="5738" y="13642"/>
                  </a:cubicBezTo>
                  <a:cubicBezTo>
                    <a:pt x="6413" y="13263"/>
                    <a:pt x="6075" y="12126"/>
                    <a:pt x="6413" y="10989"/>
                  </a:cubicBezTo>
                  <a:cubicBezTo>
                    <a:pt x="7087" y="9853"/>
                    <a:pt x="7762" y="9853"/>
                    <a:pt x="8775" y="10611"/>
                  </a:cubicBezTo>
                  <a:cubicBezTo>
                    <a:pt x="9787" y="11368"/>
                    <a:pt x="9787" y="10611"/>
                    <a:pt x="10462" y="10611"/>
                  </a:cubicBezTo>
                  <a:cubicBezTo>
                    <a:pt x="11138" y="10611"/>
                    <a:pt x="11138" y="11368"/>
                    <a:pt x="11138" y="12505"/>
                  </a:cubicBezTo>
                  <a:cubicBezTo>
                    <a:pt x="11138" y="13642"/>
                    <a:pt x="11813" y="12884"/>
                    <a:pt x="12150" y="14021"/>
                  </a:cubicBezTo>
                  <a:cubicBezTo>
                    <a:pt x="12487" y="15158"/>
                    <a:pt x="12487" y="14779"/>
                    <a:pt x="12825" y="15537"/>
                  </a:cubicBezTo>
                  <a:cubicBezTo>
                    <a:pt x="13162" y="16295"/>
                    <a:pt x="12487" y="17432"/>
                    <a:pt x="12487" y="17432"/>
                  </a:cubicBezTo>
                  <a:cubicBezTo>
                    <a:pt x="13837" y="17432"/>
                    <a:pt x="13837" y="17432"/>
                    <a:pt x="13837" y="17432"/>
                  </a:cubicBezTo>
                  <a:cubicBezTo>
                    <a:pt x="13837" y="17432"/>
                    <a:pt x="14513" y="17432"/>
                    <a:pt x="15188" y="17432"/>
                  </a:cubicBezTo>
                  <a:cubicBezTo>
                    <a:pt x="15525" y="17053"/>
                    <a:pt x="15525" y="16295"/>
                    <a:pt x="15525" y="16295"/>
                  </a:cubicBezTo>
                  <a:cubicBezTo>
                    <a:pt x="15525" y="16295"/>
                    <a:pt x="16200" y="17432"/>
                    <a:pt x="16538" y="18189"/>
                  </a:cubicBezTo>
                  <a:cubicBezTo>
                    <a:pt x="16875" y="19326"/>
                    <a:pt x="15862" y="20842"/>
                    <a:pt x="15862" y="20842"/>
                  </a:cubicBezTo>
                  <a:cubicBezTo>
                    <a:pt x="16538" y="21600"/>
                    <a:pt x="16538" y="21600"/>
                    <a:pt x="16538" y="21600"/>
                  </a:cubicBezTo>
                  <a:cubicBezTo>
                    <a:pt x="16538" y="21600"/>
                    <a:pt x="16875" y="20842"/>
                    <a:pt x="17550" y="19705"/>
                  </a:cubicBezTo>
                  <a:cubicBezTo>
                    <a:pt x="18225" y="18568"/>
                    <a:pt x="18563" y="19705"/>
                    <a:pt x="18563" y="19705"/>
                  </a:cubicBezTo>
                  <a:cubicBezTo>
                    <a:pt x="19575" y="18947"/>
                    <a:pt x="19575" y="18947"/>
                    <a:pt x="19575" y="18947"/>
                  </a:cubicBezTo>
                  <a:cubicBezTo>
                    <a:pt x="19575" y="18947"/>
                    <a:pt x="19575" y="18568"/>
                    <a:pt x="19237" y="17811"/>
                  </a:cubicBezTo>
                  <a:cubicBezTo>
                    <a:pt x="19237" y="17432"/>
                    <a:pt x="20588" y="17811"/>
                    <a:pt x="21262" y="16674"/>
                  </a:cubicBezTo>
                  <a:cubicBezTo>
                    <a:pt x="21600" y="15537"/>
                    <a:pt x="20925" y="15158"/>
                    <a:pt x="20588" y="14400"/>
                  </a:cubicBezTo>
                  <a:cubicBezTo>
                    <a:pt x="19912" y="13642"/>
                    <a:pt x="21262" y="12884"/>
                    <a:pt x="21262" y="12884"/>
                  </a:cubicBezTo>
                  <a:cubicBezTo>
                    <a:pt x="21262" y="12884"/>
                    <a:pt x="20925" y="12126"/>
                    <a:pt x="20250" y="12126"/>
                  </a:cubicBezTo>
                  <a:cubicBezTo>
                    <a:pt x="19912" y="12126"/>
                    <a:pt x="19575" y="11368"/>
                    <a:pt x="19237" y="10611"/>
                  </a:cubicBezTo>
                  <a:cubicBezTo>
                    <a:pt x="18563" y="9474"/>
                    <a:pt x="17887" y="10611"/>
                    <a:pt x="17550" y="9853"/>
                  </a:cubicBezTo>
                  <a:cubicBezTo>
                    <a:pt x="17212" y="8716"/>
                    <a:pt x="17212" y="9853"/>
                    <a:pt x="16538" y="9853"/>
                  </a:cubicBezTo>
                  <a:cubicBezTo>
                    <a:pt x="15862" y="9853"/>
                    <a:pt x="15862" y="9095"/>
                    <a:pt x="15862" y="9095"/>
                  </a:cubicBezTo>
                  <a:cubicBezTo>
                    <a:pt x="17887" y="7579"/>
                    <a:pt x="17887" y="7579"/>
                    <a:pt x="17887" y="7579"/>
                  </a:cubicBezTo>
                  <a:cubicBezTo>
                    <a:pt x="17887" y="7579"/>
                    <a:pt x="16875" y="7958"/>
                    <a:pt x="16875" y="7200"/>
                  </a:cubicBezTo>
                  <a:cubicBezTo>
                    <a:pt x="16875" y="6821"/>
                    <a:pt x="16538" y="5684"/>
                    <a:pt x="16200" y="5684"/>
                  </a:cubicBezTo>
                  <a:cubicBezTo>
                    <a:pt x="15525" y="5305"/>
                    <a:pt x="16538" y="4547"/>
                    <a:pt x="16538" y="3411"/>
                  </a:cubicBezTo>
                  <a:cubicBezTo>
                    <a:pt x="16538" y="2653"/>
                    <a:pt x="16200" y="1516"/>
                    <a:pt x="16200" y="1516"/>
                  </a:cubicBezTo>
                  <a:cubicBezTo>
                    <a:pt x="16200" y="1516"/>
                    <a:pt x="15862" y="1137"/>
                    <a:pt x="14850" y="1516"/>
                  </a:cubicBezTo>
                  <a:cubicBezTo>
                    <a:pt x="13837" y="1895"/>
                    <a:pt x="13500" y="758"/>
                    <a:pt x="13500" y="758"/>
                  </a:cubicBezTo>
                  <a:cubicBezTo>
                    <a:pt x="13500" y="758"/>
                    <a:pt x="13162" y="1895"/>
                    <a:pt x="12487" y="1895"/>
                  </a:cubicBezTo>
                  <a:cubicBezTo>
                    <a:pt x="12150" y="2274"/>
                    <a:pt x="12150" y="1516"/>
                    <a:pt x="11475" y="1137"/>
                  </a:cubicBezTo>
                  <a:cubicBezTo>
                    <a:pt x="10800" y="1137"/>
                    <a:pt x="10462" y="1895"/>
                    <a:pt x="10462" y="1895"/>
                  </a:cubicBezTo>
                  <a:cubicBezTo>
                    <a:pt x="9450" y="1895"/>
                    <a:pt x="9450" y="1895"/>
                    <a:pt x="9450" y="1895"/>
                  </a:cubicBezTo>
                  <a:cubicBezTo>
                    <a:pt x="9450" y="379"/>
                    <a:pt x="9450" y="379"/>
                    <a:pt x="9450" y="379"/>
                  </a:cubicBezTo>
                  <a:cubicBezTo>
                    <a:pt x="9450" y="379"/>
                    <a:pt x="7425" y="1137"/>
                    <a:pt x="6750" y="758"/>
                  </a:cubicBezTo>
                  <a:cubicBezTo>
                    <a:pt x="6075" y="379"/>
                    <a:pt x="5738" y="0"/>
                    <a:pt x="5063" y="379"/>
                  </a:cubicBezTo>
                  <a:cubicBezTo>
                    <a:pt x="4388" y="758"/>
                    <a:pt x="3713" y="379"/>
                    <a:pt x="3038" y="0"/>
                  </a:cubicBezTo>
                  <a:cubicBezTo>
                    <a:pt x="3038" y="0"/>
                    <a:pt x="3375" y="1895"/>
                    <a:pt x="2700" y="1895"/>
                  </a:cubicBezTo>
                  <a:cubicBezTo>
                    <a:pt x="2363" y="1895"/>
                    <a:pt x="2025" y="2653"/>
                    <a:pt x="2363" y="3032"/>
                  </a:cubicBezTo>
                  <a:cubicBezTo>
                    <a:pt x="3038" y="3789"/>
                    <a:pt x="2363" y="4547"/>
                    <a:pt x="2363" y="4547"/>
                  </a:cubicBezTo>
                  <a:cubicBezTo>
                    <a:pt x="2363" y="4547"/>
                    <a:pt x="1688" y="5684"/>
                    <a:pt x="1013" y="5684"/>
                  </a:cubicBezTo>
                  <a:cubicBezTo>
                    <a:pt x="0" y="5684"/>
                    <a:pt x="0" y="5684"/>
                    <a:pt x="0" y="5684"/>
                  </a:cubicBezTo>
                  <a:cubicBezTo>
                    <a:pt x="0" y="6821"/>
                    <a:pt x="0" y="6821"/>
                    <a:pt x="0" y="6821"/>
                  </a:cubicBezTo>
                  <a:cubicBezTo>
                    <a:pt x="0" y="6821"/>
                    <a:pt x="0" y="6821"/>
                    <a:pt x="0" y="6821"/>
                  </a:cubicBezTo>
                  <a:cubicBezTo>
                    <a:pt x="0" y="7579"/>
                    <a:pt x="0" y="7579"/>
                    <a:pt x="0" y="7579"/>
                  </a:cubicBezTo>
                  <a:cubicBezTo>
                    <a:pt x="338" y="7579"/>
                    <a:pt x="1013" y="7958"/>
                    <a:pt x="1013" y="8337"/>
                  </a:cubicBezTo>
                  <a:cubicBezTo>
                    <a:pt x="1013" y="8716"/>
                    <a:pt x="675" y="8716"/>
                    <a:pt x="675" y="9095"/>
                  </a:cubicBezTo>
                  <a:cubicBezTo>
                    <a:pt x="675" y="9095"/>
                    <a:pt x="1350" y="9853"/>
                    <a:pt x="1350" y="9853"/>
                  </a:cubicBezTo>
                  <a:cubicBezTo>
                    <a:pt x="1350" y="10232"/>
                    <a:pt x="1350" y="10232"/>
                    <a:pt x="1350" y="10232"/>
                  </a:cubicBezTo>
                  <a:cubicBezTo>
                    <a:pt x="1688" y="10611"/>
                    <a:pt x="2025" y="10232"/>
                    <a:pt x="2700" y="10611"/>
                  </a:cubicBezTo>
                  <a:cubicBezTo>
                    <a:pt x="2363" y="11368"/>
                    <a:pt x="2363" y="13642"/>
                    <a:pt x="2700" y="14021"/>
                  </a:cubicBezTo>
                  <a:cubicBezTo>
                    <a:pt x="4050" y="14779"/>
                    <a:pt x="4050" y="14779"/>
                    <a:pt x="4050" y="14779"/>
                  </a:cubicBezTo>
                  <a:close/>
                </a:path>
              </a:pathLst>
            </a:custGeom>
            <a:solidFill>
              <a:srgbClr val="EBF1DE"/>
            </a:solidFill>
            <a:ln w="3175" cap="flat">
              <a:solidFill>
                <a:srgbClr val="9EAD6E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 sz="1300"/>
              </a:pPr>
              <a:endParaRPr/>
            </a:p>
          </p:txBody>
        </p:sp>
        <p:sp>
          <p:nvSpPr>
            <p:cNvPr id="271" name="Freeform 225"/>
            <p:cNvSpPr/>
            <p:nvPr/>
          </p:nvSpPr>
          <p:spPr>
            <a:xfrm>
              <a:off x="3735946" y="2501621"/>
              <a:ext cx="163802" cy="14727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54" h="21600" extrusionOk="0">
                  <a:moveTo>
                    <a:pt x="4050" y="14779"/>
                  </a:moveTo>
                  <a:cubicBezTo>
                    <a:pt x="4388" y="14779"/>
                    <a:pt x="4388" y="14779"/>
                    <a:pt x="4725" y="14779"/>
                  </a:cubicBezTo>
                  <a:cubicBezTo>
                    <a:pt x="5400" y="14779"/>
                    <a:pt x="5063" y="14021"/>
                    <a:pt x="5738" y="13642"/>
                  </a:cubicBezTo>
                  <a:cubicBezTo>
                    <a:pt x="6413" y="13263"/>
                    <a:pt x="6075" y="12126"/>
                    <a:pt x="6413" y="10989"/>
                  </a:cubicBezTo>
                  <a:cubicBezTo>
                    <a:pt x="7087" y="9853"/>
                    <a:pt x="7762" y="9853"/>
                    <a:pt x="8775" y="10611"/>
                  </a:cubicBezTo>
                  <a:cubicBezTo>
                    <a:pt x="9787" y="11368"/>
                    <a:pt x="9787" y="10611"/>
                    <a:pt x="10462" y="10611"/>
                  </a:cubicBezTo>
                  <a:cubicBezTo>
                    <a:pt x="11138" y="10611"/>
                    <a:pt x="11138" y="11368"/>
                    <a:pt x="11138" y="12505"/>
                  </a:cubicBezTo>
                  <a:cubicBezTo>
                    <a:pt x="11138" y="13642"/>
                    <a:pt x="11813" y="12884"/>
                    <a:pt x="12150" y="14021"/>
                  </a:cubicBezTo>
                  <a:cubicBezTo>
                    <a:pt x="12487" y="15158"/>
                    <a:pt x="12487" y="14779"/>
                    <a:pt x="12825" y="15537"/>
                  </a:cubicBezTo>
                  <a:cubicBezTo>
                    <a:pt x="13162" y="16295"/>
                    <a:pt x="12487" y="17432"/>
                    <a:pt x="12487" y="17432"/>
                  </a:cubicBezTo>
                  <a:cubicBezTo>
                    <a:pt x="13837" y="17432"/>
                    <a:pt x="13837" y="17432"/>
                    <a:pt x="13837" y="17432"/>
                  </a:cubicBezTo>
                  <a:cubicBezTo>
                    <a:pt x="13837" y="17432"/>
                    <a:pt x="14513" y="17432"/>
                    <a:pt x="15188" y="17432"/>
                  </a:cubicBezTo>
                  <a:cubicBezTo>
                    <a:pt x="15525" y="17053"/>
                    <a:pt x="15525" y="16295"/>
                    <a:pt x="15525" y="16295"/>
                  </a:cubicBezTo>
                  <a:cubicBezTo>
                    <a:pt x="15525" y="16295"/>
                    <a:pt x="16200" y="17432"/>
                    <a:pt x="16538" y="18189"/>
                  </a:cubicBezTo>
                  <a:cubicBezTo>
                    <a:pt x="16875" y="19326"/>
                    <a:pt x="15862" y="20842"/>
                    <a:pt x="15862" y="20842"/>
                  </a:cubicBezTo>
                  <a:cubicBezTo>
                    <a:pt x="16538" y="21600"/>
                    <a:pt x="16538" y="21600"/>
                    <a:pt x="16538" y="21600"/>
                  </a:cubicBezTo>
                  <a:cubicBezTo>
                    <a:pt x="16538" y="21600"/>
                    <a:pt x="16875" y="20842"/>
                    <a:pt x="17550" y="19705"/>
                  </a:cubicBezTo>
                  <a:cubicBezTo>
                    <a:pt x="18225" y="18568"/>
                    <a:pt x="18563" y="19705"/>
                    <a:pt x="18563" y="19705"/>
                  </a:cubicBezTo>
                  <a:cubicBezTo>
                    <a:pt x="19575" y="18947"/>
                    <a:pt x="19575" y="18947"/>
                    <a:pt x="19575" y="18947"/>
                  </a:cubicBezTo>
                  <a:cubicBezTo>
                    <a:pt x="19575" y="18947"/>
                    <a:pt x="19575" y="18568"/>
                    <a:pt x="19237" y="17811"/>
                  </a:cubicBezTo>
                  <a:cubicBezTo>
                    <a:pt x="19237" y="17432"/>
                    <a:pt x="20588" y="17811"/>
                    <a:pt x="21262" y="16674"/>
                  </a:cubicBezTo>
                  <a:cubicBezTo>
                    <a:pt x="21600" y="15537"/>
                    <a:pt x="20925" y="15158"/>
                    <a:pt x="20588" y="14400"/>
                  </a:cubicBezTo>
                  <a:cubicBezTo>
                    <a:pt x="19912" y="13642"/>
                    <a:pt x="21262" y="12884"/>
                    <a:pt x="21262" y="12884"/>
                  </a:cubicBezTo>
                  <a:cubicBezTo>
                    <a:pt x="21262" y="12884"/>
                    <a:pt x="20925" y="12126"/>
                    <a:pt x="20250" y="12126"/>
                  </a:cubicBezTo>
                  <a:cubicBezTo>
                    <a:pt x="19912" y="12126"/>
                    <a:pt x="19575" y="11368"/>
                    <a:pt x="19237" y="10611"/>
                  </a:cubicBezTo>
                  <a:cubicBezTo>
                    <a:pt x="18563" y="9474"/>
                    <a:pt x="17887" y="10611"/>
                    <a:pt x="17550" y="9853"/>
                  </a:cubicBezTo>
                  <a:cubicBezTo>
                    <a:pt x="17212" y="8716"/>
                    <a:pt x="17212" y="9853"/>
                    <a:pt x="16538" y="9853"/>
                  </a:cubicBezTo>
                  <a:cubicBezTo>
                    <a:pt x="15862" y="9853"/>
                    <a:pt x="15862" y="9095"/>
                    <a:pt x="15862" y="9095"/>
                  </a:cubicBezTo>
                  <a:cubicBezTo>
                    <a:pt x="17887" y="7579"/>
                    <a:pt x="17887" y="7579"/>
                    <a:pt x="17887" y="7579"/>
                  </a:cubicBezTo>
                  <a:cubicBezTo>
                    <a:pt x="17887" y="7579"/>
                    <a:pt x="16875" y="7958"/>
                    <a:pt x="16875" y="7200"/>
                  </a:cubicBezTo>
                  <a:cubicBezTo>
                    <a:pt x="16875" y="6821"/>
                    <a:pt x="16538" y="5684"/>
                    <a:pt x="16200" y="5684"/>
                  </a:cubicBezTo>
                  <a:cubicBezTo>
                    <a:pt x="15525" y="5305"/>
                    <a:pt x="16538" y="4547"/>
                    <a:pt x="16538" y="3411"/>
                  </a:cubicBezTo>
                  <a:cubicBezTo>
                    <a:pt x="16538" y="2653"/>
                    <a:pt x="16200" y="1516"/>
                    <a:pt x="16200" y="1516"/>
                  </a:cubicBezTo>
                  <a:cubicBezTo>
                    <a:pt x="16200" y="1516"/>
                    <a:pt x="15862" y="1137"/>
                    <a:pt x="14850" y="1516"/>
                  </a:cubicBezTo>
                  <a:cubicBezTo>
                    <a:pt x="13837" y="1895"/>
                    <a:pt x="13500" y="758"/>
                    <a:pt x="13500" y="758"/>
                  </a:cubicBezTo>
                  <a:cubicBezTo>
                    <a:pt x="13500" y="758"/>
                    <a:pt x="13162" y="1895"/>
                    <a:pt x="12487" y="1895"/>
                  </a:cubicBezTo>
                  <a:cubicBezTo>
                    <a:pt x="12150" y="2274"/>
                    <a:pt x="12150" y="1516"/>
                    <a:pt x="11475" y="1137"/>
                  </a:cubicBezTo>
                  <a:cubicBezTo>
                    <a:pt x="10800" y="1137"/>
                    <a:pt x="10462" y="1895"/>
                    <a:pt x="10462" y="1895"/>
                  </a:cubicBezTo>
                  <a:cubicBezTo>
                    <a:pt x="9450" y="1895"/>
                    <a:pt x="9450" y="1895"/>
                    <a:pt x="9450" y="1895"/>
                  </a:cubicBezTo>
                  <a:cubicBezTo>
                    <a:pt x="9450" y="379"/>
                    <a:pt x="9450" y="379"/>
                    <a:pt x="9450" y="379"/>
                  </a:cubicBezTo>
                  <a:cubicBezTo>
                    <a:pt x="9450" y="379"/>
                    <a:pt x="7425" y="1137"/>
                    <a:pt x="6750" y="758"/>
                  </a:cubicBezTo>
                  <a:cubicBezTo>
                    <a:pt x="6075" y="379"/>
                    <a:pt x="5738" y="0"/>
                    <a:pt x="5063" y="379"/>
                  </a:cubicBezTo>
                  <a:cubicBezTo>
                    <a:pt x="4388" y="758"/>
                    <a:pt x="3713" y="379"/>
                    <a:pt x="3038" y="0"/>
                  </a:cubicBezTo>
                  <a:cubicBezTo>
                    <a:pt x="3038" y="0"/>
                    <a:pt x="3375" y="1895"/>
                    <a:pt x="2700" y="1895"/>
                  </a:cubicBezTo>
                  <a:cubicBezTo>
                    <a:pt x="2363" y="1895"/>
                    <a:pt x="2025" y="2653"/>
                    <a:pt x="2363" y="3032"/>
                  </a:cubicBezTo>
                  <a:cubicBezTo>
                    <a:pt x="3038" y="3789"/>
                    <a:pt x="2363" y="4547"/>
                    <a:pt x="2363" y="4547"/>
                  </a:cubicBezTo>
                  <a:cubicBezTo>
                    <a:pt x="2363" y="4547"/>
                    <a:pt x="1688" y="5684"/>
                    <a:pt x="1013" y="5684"/>
                  </a:cubicBezTo>
                  <a:cubicBezTo>
                    <a:pt x="0" y="5684"/>
                    <a:pt x="0" y="5684"/>
                    <a:pt x="0" y="5684"/>
                  </a:cubicBezTo>
                  <a:cubicBezTo>
                    <a:pt x="0" y="6821"/>
                    <a:pt x="0" y="6821"/>
                    <a:pt x="0" y="6821"/>
                  </a:cubicBezTo>
                  <a:cubicBezTo>
                    <a:pt x="0" y="6821"/>
                    <a:pt x="0" y="6821"/>
                    <a:pt x="0" y="6821"/>
                  </a:cubicBezTo>
                  <a:cubicBezTo>
                    <a:pt x="0" y="7579"/>
                    <a:pt x="0" y="7579"/>
                    <a:pt x="0" y="7579"/>
                  </a:cubicBezTo>
                  <a:cubicBezTo>
                    <a:pt x="338" y="7579"/>
                    <a:pt x="1013" y="7958"/>
                    <a:pt x="1013" y="8337"/>
                  </a:cubicBezTo>
                  <a:cubicBezTo>
                    <a:pt x="1013" y="8716"/>
                    <a:pt x="675" y="8716"/>
                    <a:pt x="675" y="9095"/>
                  </a:cubicBezTo>
                  <a:cubicBezTo>
                    <a:pt x="675" y="9095"/>
                    <a:pt x="1350" y="9853"/>
                    <a:pt x="1350" y="9853"/>
                  </a:cubicBezTo>
                  <a:cubicBezTo>
                    <a:pt x="1350" y="10232"/>
                    <a:pt x="1350" y="10232"/>
                    <a:pt x="1350" y="10232"/>
                  </a:cubicBezTo>
                  <a:cubicBezTo>
                    <a:pt x="1688" y="10611"/>
                    <a:pt x="2025" y="10232"/>
                    <a:pt x="2700" y="10611"/>
                  </a:cubicBezTo>
                  <a:cubicBezTo>
                    <a:pt x="2363" y="11368"/>
                    <a:pt x="2363" y="13642"/>
                    <a:pt x="2700" y="14021"/>
                  </a:cubicBezTo>
                  <a:cubicBezTo>
                    <a:pt x="4050" y="14779"/>
                    <a:pt x="4050" y="14779"/>
                    <a:pt x="4050" y="14779"/>
                  </a:cubicBezTo>
                  <a:close/>
                </a:path>
              </a:pathLst>
            </a:custGeom>
            <a:solidFill>
              <a:srgbClr val="EBF1DE"/>
            </a:solidFill>
            <a:ln w="3175" cap="rnd">
              <a:solidFill>
                <a:srgbClr val="9EAD6E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 sz="1300"/>
              </a:pPr>
              <a:endParaRPr/>
            </a:p>
          </p:txBody>
        </p:sp>
        <p:sp>
          <p:nvSpPr>
            <p:cNvPr id="272" name="Freeform 226"/>
            <p:cNvSpPr/>
            <p:nvPr/>
          </p:nvSpPr>
          <p:spPr>
            <a:xfrm>
              <a:off x="2009409" y="2351716"/>
              <a:ext cx="92048" cy="11571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400" y="21600"/>
                  </a:moveTo>
                  <a:cubicBezTo>
                    <a:pt x="10800" y="20160"/>
                    <a:pt x="14400" y="21120"/>
                    <a:pt x="13800" y="20160"/>
                  </a:cubicBezTo>
                  <a:cubicBezTo>
                    <a:pt x="13800" y="19200"/>
                    <a:pt x="16200" y="17760"/>
                    <a:pt x="16200" y="17760"/>
                  </a:cubicBezTo>
                  <a:cubicBezTo>
                    <a:pt x="16200" y="17760"/>
                    <a:pt x="17400" y="16320"/>
                    <a:pt x="17400" y="15360"/>
                  </a:cubicBezTo>
                  <a:cubicBezTo>
                    <a:pt x="17400" y="13920"/>
                    <a:pt x="18000" y="13440"/>
                    <a:pt x="19800" y="13440"/>
                  </a:cubicBezTo>
                  <a:cubicBezTo>
                    <a:pt x="21600" y="13440"/>
                    <a:pt x="21600" y="12000"/>
                    <a:pt x="21600" y="12000"/>
                  </a:cubicBezTo>
                  <a:cubicBezTo>
                    <a:pt x="20400" y="12000"/>
                    <a:pt x="19200" y="12000"/>
                    <a:pt x="18600" y="12000"/>
                  </a:cubicBezTo>
                  <a:cubicBezTo>
                    <a:pt x="18600" y="11520"/>
                    <a:pt x="18600" y="11520"/>
                    <a:pt x="18600" y="11520"/>
                  </a:cubicBezTo>
                  <a:cubicBezTo>
                    <a:pt x="16800" y="11520"/>
                    <a:pt x="16800" y="11520"/>
                    <a:pt x="16800" y="11520"/>
                  </a:cubicBezTo>
                  <a:cubicBezTo>
                    <a:pt x="17400" y="0"/>
                    <a:pt x="17400" y="0"/>
                    <a:pt x="17400" y="0"/>
                  </a:cubicBezTo>
                  <a:cubicBezTo>
                    <a:pt x="8400" y="0"/>
                    <a:pt x="8400" y="0"/>
                    <a:pt x="8400" y="0"/>
                  </a:cubicBezTo>
                  <a:cubicBezTo>
                    <a:pt x="7800" y="2400"/>
                    <a:pt x="7800" y="2400"/>
                    <a:pt x="7800" y="2400"/>
                  </a:cubicBezTo>
                  <a:cubicBezTo>
                    <a:pt x="6000" y="2400"/>
                    <a:pt x="6000" y="2400"/>
                    <a:pt x="6000" y="2400"/>
                  </a:cubicBezTo>
                  <a:cubicBezTo>
                    <a:pt x="6000" y="3840"/>
                    <a:pt x="6000" y="3840"/>
                    <a:pt x="6000" y="3840"/>
                  </a:cubicBezTo>
                  <a:cubicBezTo>
                    <a:pt x="6000" y="3840"/>
                    <a:pt x="7200" y="5760"/>
                    <a:pt x="9000" y="6240"/>
                  </a:cubicBezTo>
                  <a:cubicBezTo>
                    <a:pt x="10200" y="7200"/>
                    <a:pt x="10200" y="8640"/>
                    <a:pt x="10200" y="8640"/>
                  </a:cubicBezTo>
                  <a:cubicBezTo>
                    <a:pt x="3600" y="8640"/>
                    <a:pt x="3600" y="8640"/>
                    <a:pt x="3600" y="8640"/>
                  </a:cubicBezTo>
                  <a:cubicBezTo>
                    <a:pt x="3600" y="8640"/>
                    <a:pt x="0" y="12000"/>
                    <a:pt x="600" y="12480"/>
                  </a:cubicBezTo>
                  <a:cubicBezTo>
                    <a:pt x="1200" y="13440"/>
                    <a:pt x="0" y="14880"/>
                    <a:pt x="0" y="14880"/>
                  </a:cubicBezTo>
                  <a:cubicBezTo>
                    <a:pt x="0" y="15360"/>
                    <a:pt x="600" y="15360"/>
                    <a:pt x="600" y="15360"/>
                  </a:cubicBezTo>
                  <a:cubicBezTo>
                    <a:pt x="600" y="15840"/>
                    <a:pt x="1800" y="15840"/>
                    <a:pt x="2400" y="16320"/>
                  </a:cubicBezTo>
                  <a:cubicBezTo>
                    <a:pt x="3000" y="16800"/>
                    <a:pt x="3600" y="18240"/>
                    <a:pt x="4800" y="18720"/>
                  </a:cubicBezTo>
                  <a:cubicBezTo>
                    <a:pt x="4800" y="19200"/>
                    <a:pt x="6000" y="19200"/>
                    <a:pt x="6600" y="19200"/>
                  </a:cubicBezTo>
                  <a:cubicBezTo>
                    <a:pt x="7800" y="20160"/>
                    <a:pt x="6000" y="19680"/>
                    <a:pt x="7800" y="20640"/>
                  </a:cubicBezTo>
                  <a:cubicBezTo>
                    <a:pt x="7800" y="21120"/>
                    <a:pt x="7800" y="21120"/>
                    <a:pt x="7800" y="21120"/>
                  </a:cubicBezTo>
                  <a:cubicBezTo>
                    <a:pt x="9000" y="21600"/>
                    <a:pt x="9000" y="20640"/>
                    <a:pt x="10200" y="21120"/>
                  </a:cubicBezTo>
                  <a:cubicBezTo>
                    <a:pt x="11400" y="21600"/>
                    <a:pt x="11400" y="21600"/>
                    <a:pt x="11400" y="21600"/>
                  </a:cubicBezTo>
                  <a:close/>
                </a:path>
              </a:pathLst>
            </a:custGeom>
            <a:solidFill>
              <a:srgbClr val="EBF1DE"/>
            </a:solidFill>
            <a:ln w="3175" cap="flat">
              <a:solidFill>
                <a:srgbClr val="9EAD6E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 sz="1300"/>
              </a:pPr>
              <a:endParaRPr/>
            </a:p>
          </p:txBody>
        </p:sp>
        <p:sp>
          <p:nvSpPr>
            <p:cNvPr id="273" name="Freeform 227"/>
            <p:cNvSpPr/>
            <p:nvPr/>
          </p:nvSpPr>
          <p:spPr>
            <a:xfrm>
              <a:off x="2009409" y="2351716"/>
              <a:ext cx="92048" cy="11571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400" y="21600"/>
                  </a:moveTo>
                  <a:cubicBezTo>
                    <a:pt x="10800" y="20160"/>
                    <a:pt x="14400" y="21120"/>
                    <a:pt x="13800" y="20160"/>
                  </a:cubicBezTo>
                  <a:cubicBezTo>
                    <a:pt x="13800" y="19200"/>
                    <a:pt x="16200" y="17760"/>
                    <a:pt x="16200" y="17760"/>
                  </a:cubicBezTo>
                  <a:cubicBezTo>
                    <a:pt x="16200" y="17760"/>
                    <a:pt x="17400" y="16320"/>
                    <a:pt x="17400" y="15360"/>
                  </a:cubicBezTo>
                  <a:cubicBezTo>
                    <a:pt x="17400" y="13920"/>
                    <a:pt x="18000" y="13440"/>
                    <a:pt x="19800" y="13440"/>
                  </a:cubicBezTo>
                  <a:cubicBezTo>
                    <a:pt x="21600" y="13440"/>
                    <a:pt x="21600" y="12000"/>
                    <a:pt x="21600" y="12000"/>
                  </a:cubicBezTo>
                  <a:cubicBezTo>
                    <a:pt x="20400" y="12000"/>
                    <a:pt x="19200" y="12000"/>
                    <a:pt x="18600" y="12000"/>
                  </a:cubicBezTo>
                  <a:cubicBezTo>
                    <a:pt x="18600" y="11520"/>
                    <a:pt x="18600" y="11520"/>
                    <a:pt x="18600" y="11520"/>
                  </a:cubicBezTo>
                  <a:cubicBezTo>
                    <a:pt x="16800" y="11520"/>
                    <a:pt x="16800" y="11520"/>
                    <a:pt x="16800" y="11520"/>
                  </a:cubicBezTo>
                  <a:cubicBezTo>
                    <a:pt x="17400" y="0"/>
                    <a:pt x="17400" y="0"/>
                    <a:pt x="17400" y="0"/>
                  </a:cubicBezTo>
                  <a:cubicBezTo>
                    <a:pt x="8400" y="0"/>
                    <a:pt x="8400" y="0"/>
                    <a:pt x="8400" y="0"/>
                  </a:cubicBezTo>
                  <a:cubicBezTo>
                    <a:pt x="7800" y="2400"/>
                    <a:pt x="7800" y="2400"/>
                    <a:pt x="7800" y="2400"/>
                  </a:cubicBezTo>
                  <a:cubicBezTo>
                    <a:pt x="6000" y="2400"/>
                    <a:pt x="6000" y="2400"/>
                    <a:pt x="6000" y="2400"/>
                  </a:cubicBezTo>
                  <a:cubicBezTo>
                    <a:pt x="6000" y="3840"/>
                    <a:pt x="6000" y="3840"/>
                    <a:pt x="6000" y="3840"/>
                  </a:cubicBezTo>
                  <a:cubicBezTo>
                    <a:pt x="6000" y="3840"/>
                    <a:pt x="7200" y="5760"/>
                    <a:pt x="9000" y="6240"/>
                  </a:cubicBezTo>
                  <a:cubicBezTo>
                    <a:pt x="10200" y="7200"/>
                    <a:pt x="10200" y="8640"/>
                    <a:pt x="10200" y="8640"/>
                  </a:cubicBezTo>
                  <a:cubicBezTo>
                    <a:pt x="3600" y="8640"/>
                    <a:pt x="3600" y="8640"/>
                    <a:pt x="3600" y="8640"/>
                  </a:cubicBezTo>
                  <a:cubicBezTo>
                    <a:pt x="3600" y="8640"/>
                    <a:pt x="0" y="12000"/>
                    <a:pt x="600" y="12480"/>
                  </a:cubicBezTo>
                  <a:cubicBezTo>
                    <a:pt x="1200" y="13440"/>
                    <a:pt x="0" y="14880"/>
                    <a:pt x="0" y="14880"/>
                  </a:cubicBezTo>
                  <a:cubicBezTo>
                    <a:pt x="0" y="15360"/>
                    <a:pt x="600" y="15360"/>
                    <a:pt x="600" y="15360"/>
                  </a:cubicBezTo>
                  <a:cubicBezTo>
                    <a:pt x="600" y="15840"/>
                    <a:pt x="1800" y="15840"/>
                    <a:pt x="2400" y="16320"/>
                  </a:cubicBezTo>
                  <a:cubicBezTo>
                    <a:pt x="3000" y="16800"/>
                    <a:pt x="3600" y="18240"/>
                    <a:pt x="4800" y="18720"/>
                  </a:cubicBezTo>
                  <a:cubicBezTo>
                    <a:pt x="4800" y="19200"/>
                    <a:pt x="6000" y="19200"/>
                    <a:pt x="6600" y="19200"/>
                  </a:cubicBezTo>
                  <a:cubicBezTo>
                    <a:pt x="7800" y="20160"/>
                    <a:pt x="6000" y="19680"/>
                    <a:pt x="7800" y="20640"/>
                  </a:cubicBezTo>
                  <a:cubicBezTo>
                    <a:pt x="7800" y="21120"/>
                    <a:pt x="7800" y="21120"/>
                    <a:pt x="7800" y="21120"/>
                  </a:cubicBezTo>
                  <a:cubicBezTo>
                    <a:pt x="9000" y="21600"/>
                    <a:pt x="9000" y="20640"/>
                    <a:pt x="10200" y="21120"/>
                  </a:cubicBezTo>
                  <a:cubicBezTo>
                    <a:pt x="11400" y="21600"/>
                    <a:pt x="11400" y="21600"/>
                    <a:pt x="11400" y="21600"/>
                  </a:cubicBezTo>
                  <a:close/>
                </a:path>
              </a:pathLst>
            </a:custGeom>
            <a:solidFill>
              <a:srgbClr val="EBF1DE"/>
            </a:solidFill>
            <a:ln w="3175" cap="rnd">
              <a:solidFill>
                <a:srgbClr val="9EAD6E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 sz="1300"/>
              </a:pPr>
              <a:endParaRPr/>
            </a:p>
          </p:txBody>
        </p:sp>
        <p:sp>
          <p:nvSpPr>
            <p:cNvPr id="274" name="Freeform 228"/>
            <p:cNvSpPr/>
            <p:nvPr/>
          </p:nvSpPr>
          <p:spPr>
            <a:xfrm>
              <a:off x="2461871" y="-1"/>
              <a:ext cx="1341140" cy="10336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77" h="21519" extrusionOk="0">
                  <a:moveTo>
                    <a:pt x="19048" y="7103"/>
                  </a:moveTo>
                  <a:cubicBezTo>
                    <a:pt x="19089" y="7211"/>
                    <a:pt x="19089" y="7211"/>
                    <a:pt x="19089" y="7211"/>
                  </a:cubicBezTo>
                  <a:cubicBezTo>
                    <a:pt x="19048" y="7157"/>
                    <a:pt x="19089" y="7103"/>
                    <a:pt x="19048" y="7103"/>
                  </a:cubicBezTo>
                  <a:close/>
                  <a:moveTo>
                    <a:pt x="10217" y="21342"/>
                  </a:moveTo>
                  <a:cubicBezTo>
                    <a:pt x="10217" y="21503"/>
                    <a:pt x="10217" y="21503"/>
                    <a:pt x="10217" y="21503"/>
                  </a:cubicBezTo>
                  <a:cubicBezTo>
                    <a:pt x="10259" y="21450"/>
                    <a:pt x="10259" y="21557"/>
                    <a:pt x="10342" y="21503"/>
                  </a:cubicBezTo>
                  <a:cubicBezTo>
                    <a:pt x="10383" y="21503"/>
                    <a:pt x="10342" y="21396"/>
                    <a:pt x="10342" y="21396"/>
                  </a:cubicBezTo>
                  <a:cubicBezTo>
                    <a:pt x="10300" y="21396"/>
                    <a:pt x="10259" y="21396"/>
                    <a:pt x="10217" y="21342"/>
                  </a:cubicBezTo>
                  <a:close/>
                  <a:moveTo>
                    <a:pt x="9761" y="20536"/>
                  </a:moveTo>
                  <a:cubicBezTo>
                    <a:pt x="9761" y="20536"/>
                    <a:pt x="9761" y="20644"/>
                    <a:pt x="9720" y="20644"/>
                  </a:cubicBezTo>
                  <a:cubicBezTo>
                    <a:pt x="9678" y="20697"/>
                    <a:pt x="9761" y="20536"/>
                    <a:pt x="9761" y="20536"/>
                  </a:cubicBezTo>
                  <a:close/>
                  <a:moveTo>
                    <a:pt x="18177" y="9199"/>
                  </a:moveTo>
                  <a:cubicBezTo>
                    <a:pt x="18177" y="9199"/>
                    <a:pt x="18177" y="9360"/>
                    <a:pt x="18177" y="9467"/>
                  </a:cubicBezTo>
                  <a:cubicBezTo>
                    <a:pt x="18219" y="9467"/>
                    <a:pt x="18219" y="9467"/>
                    <a:pt x="18260" y="9521"/>
                  </a:cubicBezTo>
                  <a:cubicBezTo>
                    <a:pt x="18343" y="9521"/>
                    <a:pt x="18468" y="9467"/>
                    <a:pt x="18509" y="9467"/>
                  </a:cubicBezTo>
                  <a:cubicBezTo>
                    <a:pt x="18758" y="9306"/>
                    <a:pt x="18260" y="9199"/>
                    <a:pt x="18177" y="9199"/>
                  </a:cubicBezTo>
                  <a:close/>
                  <a:moveTo>
                    <a:pt x="16229" y="3342"/>
                  </a:moveTo>
                  <a:cubicBezTo>
                    <a:pt x="16436" y="3235"/>
                    <a:pt x="16146" y="3450"/>
                    <a:pt x="16146" y="3450"/>
                  </a:cubicBezTo>
                  <a:cubicBezTo>
                    <a:pt x="16104" y="3450"/>
                    <a:pt x="16063" y="3557"/>
                    <a:pt x="16063" y="3557"/>
                  </a:cubicBezTo>
                  <a:cubicBezTo>
                    <a:pt x="15939" y="3664"/>
                    <a:pt x="16022" y="3396"/>
                    <a:pt x="16229" y="3342"/>
                  </a:cubicBezTo>
                  <a:close/>
                  <a:moveTo>
                    <a:pt x="11129" y="1623"/>
                  </a:moveTo>
                  <a:cubicBezTo>
                    <a:pt x="11171" y="1623"/>
                    <a:pt x="11295" y="1784"/>
                    <a:pt x="11129" y="1730"/>
                  </a:cubicBezTo>
                  <a:cubicBezTo>
                    <a:pt x="11129" y="1730"/>
                    <a:pt x="11046" y="1569"/>
                    <a:pt x="11129" y="1623"/>
                  </a:cubicBezTo>
                  <a:close/>
                  <a:moveTo>
                    <a:pt x="12622" y="16291"/>
                  </a:moveTo>
                  <a:cubicBezTo>
                    <a:pt x="12705" y="16345"/>
                    <a:pt x="12705" y="16291"/>
                    <a:pt x="12788" y="16345"/>
                  </a:cubicBezTo>
                  <a:cubicBezTo>
                    <a:pt x="12746" y="16345"/>
                    <a:pt x="12746" y="16453"/>
                    <a:pt x="12705" y="16506"/>
                  </a:cubicBezTo>
                  <a:cubicBezTo>
                    <a:pt x="12663" y="16506"/>
                    <a:pt x="12622" y="16506"/>
                    <a:pt x="12580" y="16560"/>
                  </a:cubicBezTo>
                  <a:cubicBezTo>
                    <a:pt x="12580" y="16506"/>
                    <a:pt x="12580" y="16399"/>
                    <a:pt x="12539" y="16345"/>
                  </a:cubicBezTo>
                  <a:cubicBezTo>
                    <a:pt x="12539" y="16345"/>
                    <a:pt x="12622" y="16291"/>
                    <a:pt x="12622" y="16291"/>
                  </a:cubicBezTo>
                  <a:close/>
                  <a:moveTo>
                    <a:pt x="7191" y="16023"/>
                  </a:moveTo>
                  <a:cubicBezTo>
                    <a:pt x="7232" y="16076"/>
                    <a:pt x="7315" y="16184"/>
                    <a:pt x="7232" y="16130"/>
                  </a:cubicBezTo>
                  <a:cubicBezTo>
                    <a:pt x="7232" y="16130"/>
                    <a:pt x="7108" y="16023"/>
                    <a:pt x="7191" y="16023"/>
                  </a:cubicBezTo>
                  <a:close/>
                  <a:moveTo>
                    <a:pt x="8186" y="15915"/>
                  </a:moveTo>
                  <a:cubicBezTo>
                    <a:pt x="8269" y="15915"/>
                    <a:pt x="8186" y="15969"/>
                    <a:pt x="8186" y="15969"/>
                  </a:cubicBezTo>
                  <a:cubicBezTo>
                    <a:pt x="8186" y="16023"/>
                    <a:pt x="8186" y="16076"/>
                    <a:pt x="8186" y="16076"/>
                  </a:cubicBezTo>
                  <a:cubicBezTo>
                    <a:pt x="8103" y="16130"/>
                    <a:pt x="7979" y="16238"/>
                    <a:pt x="7937" y="16238"/>
                  </a:cubicBezTo>
                  <a:cubicBezTo>
                    <a:pt x="7813" y="16238"/>
                    <a:pt x="7896" y="16184"/>
                    <a:pt x="7937" y="16130"/>
                  </a:cubicBezTo>
                  <a:cubicBezTo>
                    <a:pt x="7937" y="16130"/>
                    <a:pt x="7979" y="16076"/>
                    <a:pt x="8020" y="16023"/>
                  </a:cubicBezTo>
                  <a:cubicBezTo>
                    <a:pt x="8061" y="16023"/>
                    <a:pt x="8144" y="15915"/>
                    <a:pt x="8186" y="15915"/>
                  </a:cubicBezTo>
                  <a:close/>
                  <a:moveTo>
                    <a:pt x="8061" y="15324"/>
                  </a:moveTo>
                  <a:cubicBezTo>
                    <a:pt x="8144" y="15324"/>
                    <a:pt x="8061" y="15378"/>
                    <a:pt x="8020" y="15432"/>
                  </a:cubicBezTo>
                  <a:cubicBezTo>
                    <a:pt x="8020" y="15378"/>
                    <a:pt x="8020" y="15324"/>
                    <a:pt x="8061" y="15324"/>
                  </a:cubicBezTo>
                  <a:close/>
                  <a:moveTo>
                    <a:pt x="8103" y="15217"/>
                  </a:moveTo>
                  <a:cubicBezTo>
                    <a:pt x="8186" y="15163"/>
                    <a:pt x="8103" y="15270"/>
                    <a:pt x="8103" y="15270"/>
                  </a:cubicBezTo>
                  <a:cubicBezTo>
                    <a:pt x="8103" y="15270"/>
                    <a:pt x="8020" y="15217"/>
                    <a:pt x="8103" y="15217"/>
                  </a:cubicBezTo>
                  <a:close/>
                  <a:moveTo>
                    <a:pt x="16353" y="12853"/>
                  </a:moveTo>
                  <a:cubicBezTo>
                    <a:pt x="16478" y="12853"/>
                    <a:pt x="16395" y="13014"/>
                    <a:pt x="16395" y="13014"/>
                  </a:cubicBezTo>
                  <a:cubicBezTo>
                    <a:pt x="16353" y="13014"/>
                    <a:pt x="16187" y="12960"/>
                    <a:pt x="16187" y="12960"/>
                  </a:cubicBezTo>
                  <a:cubicBezTo>
                    <a:pt x="16187" y="12960"/>
                    <a:pt x="16229" y="12960"/>
                    <a:pt x="16270" y="12960"/>
                  </a:cubicBezTo>
                  <a:cubicBezTo>
                    <a:pt x="16270" y="12906"/>
                    <a:pt x="16312" y="12853"/>
                    <a:pt x="16353" y="12853"/>
                  </a:cubicBezTo>
                  <a:close/>
                  <a:moveTo>
                    <a:pt x="7191" y="11939"/>
                  </a:moveTo>
                  <a:cubicBezTo>
                    <a:pt x="7108" y="11939"/>
                    <a:pt x="7232" y="11993"/>
                    <a:pt x="7274" y="11993"/>
                  </a:cubicBezTo>
                  <a:cubicBezTo>
                    <a:pt x="7274" y="11993"/>
                    <a:pt x="7315" y="11939"/>
                    <a:pt x="7191" y="11939"/>
                  </a:cubicBezTo>
                  <a:close/>
                  <a:moveTo>
                    <a:pt x="6859" y="11832"/>
                  </a:moveTo>
                  <a:cubicBezTo>
                    <a:pt x="6776" y="11832"/>
                    <a:pt x="6776" y="11939"/>
                    <a:pt x="6776" y="11993"/>
                  </a:cubicBezTo>
                  <a:cubicBezTo>
                    <a:pt x="6776" y="11993"/>
                    <a:pt x="6818" y="12047"/>
                    <a:pt x="6818" y="12047"/>
                  </a:cubicBezTo>
                  <a:cubicBezTo>
                    <a:pt x="6818" y="12047"/>
                    <a:pt x="6859" y="12047"/>
                    <a:pt x="6901" y="12047"/>
                  </a:cubicBezTo>
                  <a:cubicBezTo>
                    <a:pt x="6901" y="11939"/>
                    <a:pt x="6901" y="11832"/>
                    <a:pt x="6859" y="11832"/>
                  </a:cubicBezTo>
                  <a:close/>
                  <a:moveTo>
                    <a:pt x="17307" y="10112"/>
                  </a:moveTo>
                  <a:cubicBezTo>
                    <a:pt x="17265" y="10166"/>
                    <a:pt x="17265" y="10166"/>
                    <a:pt x="17265" y="10166"/>
                  </a:cubicBezTo>
                  <a:cubicBezTo>
                    <a:pt x="17224" y="10220"/>
                    <a:pt x="17099" y="10220"/>
                    <a:pt x="17058" y="10273"/>
                  </a:cubicBezTo>
                  <a:cubicBezTo>
                    <a:pt x="17058" y="10273"/>
                    <a:pt x="17058" y="10381"/>
                    <a:pt x="17058" y="10381"/>
                  </a:cubicBezTo>
                  <a:cubicBezTo>
                    <a:pt x="17058" y="10435"/>
                    <a:pt x="17099" y="10435"/>
                    <a:pt x="17141" y="10488"/>
                  </a:cubicBezTo>
                  <a:cubicBezTo>
                    <a:pt x="16975" y="10435"/>
                    <a:pt x="16768" y="10327"/>
                    <a:pt x="16643" y="10435"/>
                  </a:cubicBezTo>
                  <a:cubicBezTo>
                    <a:pt x="16602" y="10488"/>
                    <a:pt x="16560" y="10488"/>
                    <a:pt x="16560" y="10542"/>
                  </a:cubicBezTo>
                  <a:cubicBezTo>
                    <a:pt x="16560" y="10542"/>
                    <a:pt x="16560" y="10703"/>
                    <a:pt x="16560" y="10703"/>
                  </a:cubicBezTo>
                  <a:cubicBezTo>
                    <a:pt x="16560" y="10703"/>
                    <a:pt x="16643" y="10703"/>
                    <a:pt x="16685" y="10703"/>
                  </a:cubicBezTo>
                  <a:cubicBezTo>
                    <a:pt x="16685" y="10757"/>
                    <a:pt x="16726" y="10864"/>
                    <a:pt x="16726" y="10864"/>
                  </a:cubicBezTo>
                  <a:cubicBezTo>
                    <a:pt x="16809" y="10811"/>
                    <a:pt x="16809" y="10864"/>
                    <a:pt x="16892" y="10811"/>
                  </a:cubicBezTo>
                  <a:cubicBezTo>
                    <a:pt x="16892" y="10811"/>
                    <a:pt x="16934" y="10703"/>
                    <a:pt x="16975" y="10703"/>
                  </a:cubicBezTo>
                  <a:cubicBezTo>
                    <a:pt x="17017" y="10703"/>
                    <a:pt x="17058" y="10703"/>
                    <a:pt x="17099" y="10703"/>
                  </a:cubicBezTo>
                  <a:cubicBezTo>
                    <a:pt x="17141" y="10650"/>
                    <a:pt x="17099" y="10542"/>
                    <a:pt x="17141" y="10488"/>
                  </a:cubicBezTo>
                  <a:cubicBezTo>
                    <a:pt x="17182" y="10542"/>
                    <a:pt x="17182" y="10488"/>
                    <a:pt x="17224" y="10488"/>
                  </a:cubicBezTo>
                  <a:cubicBezTo>
                    <a:pt x="17265" y="10542"/>
                    <a:pt x="17265" y="10650"/>
                    <a:pt x="17307" y="10650"/>
                  </a:cubicBezTo>
                  <a:cubicBezTo>
                    <a:pt x="17390" y="10703"/>
                    <a:pt x="17514" y="10703"/>
                    <a:pt x="17597" y="10703"/>
                  </a:cubicBezTo>
                  <a:cubicBezTo>
                    <a:pt x="17597" y="10703"/>
                    <a:pt x="17638" y="10757"/>
                    <a:pt x="17638" y="10757"/>
                  </a:cubicBezTo>
                  <a:cubicBezTo>
                    <a:pt x="17597" y="10811"/>
                    <a:pt x="17473" y="10811"/>
                    <a:pt x="17556" y="10864"/>
                  </a:cubicBezTo>
                  <a:cubicBezTo>
                    <a:pt x="17597" y="10864"/>
                    <a:pt x="17556" y="10918"/>
                    <a:pt x="17597" y="10918"/>
                  </a:cubicBezTo>
                  <a:cubicBezTo>
                    <a:pt x="17390" y="11187"/>
                    <a:pt x="17846" y="11294"/>
                    <a:pt x="17970" y="11348"/>
                  </a:cubicBezTo>
                  <a:cubicBezTo>
                    <a:pt x="18012" y="11402"/>
                    <a:pt x="18094" y="11509"/>
                    <a:pt x="18136" y="11563"/>
                  </a:cubicBezTo>
                  <a:cubicBezTo>
                    <a:pt x="18219" y="11563"/>
                    <a:pt x="18260" y="11509"/>
                    <a:pt x="18343" y="11563"/>
                  </a:cubicBezTo>
                  <a:cubicBezTo>
                    <a:pt x="18343" y="11563"/>
                    <a:pt x="18385" y="11456"/>
                    <a:pt x="18343" y="11402"/>
                  </a:cubicBezTo>
                  <a:cubicBezTo>
                    <a:pt x="18177" y="11241"/>
                    <a:pt x="18012" y="11456"/>
                    <a:pt x="18260" y="11187"/>
                  </a:cubicBezTo>
                  <a:cubicBezTo>
                    <a:pt x="18260" y="11133"/>
                    <a:pt x="18260" y="11133"/>
                    <a:pt x="18260" y="11133"/>
                  </a:cubicBezTo>
                  <a:cubicBezTo>
                    <a:pt x="18177" y="11079"/>
                    <a:pt x="18094" y="11079"/>
                    <a:pt x="18012" y="11026"/>
                  </a:cubicBezTo>
                  <a:cubicBezTo>
                    <a:pt x="18012" y="11026"/>
                    <a:pt x="17929" y="10918"/>
                    <a:pt x="17929" y="10918"/>
                  </a:cubicBezTo>
                  <a:cubicBezTo>
                    <a:pt x="17846" y="10918"/>
                    <a:pt x="18012" y="10918"/>
                    <a:pt x="18012" y="10918"/>
                  </a:cubicBezTo>
                  <a:cubicBezTo>
                    <a:pt x="18053" y="10918"/>
                    <a:pt x="18094" y="11026"/>
                    <a:pt x="18094" y="11026"/>
                  </a:cubicBezTo>
                  <a:cubicBezTo>
                    <a:pt x="18177" y="11026"/>
                    <a:pt x="18177" y="10972"/>
                    <a:pt x="18260" y="10972"/>
                  </a:cubicBezTo>
                  <a:cubicBezTo>
                    <a:pt x="18260" y="10864"/>
                    <a:pt x="18260" y="10864"/>
                    <a:pt x="18302" y="10703"/>
                  </a:cubicBezTo>
                  <a:cubicBezTo>
                    <a:pt x="18053" y="10650"/>
                    <a:pt x="18012" y="10650"/>
                    <a:pt x="17763" y="10703"/>
                  </a:cubicBezTo>
                  <a:cubicBezTo>
                    <a:pt x="17804" y="10703"/>
                    <a:pt x="17846" y="10596"/>
                    <a:pt x="17887" y="10596"/>
                  </a:cubicBezTo>
                  <a:cubicBezTo>
                    <a:pt x="17929" y="10596"/>
                    <a:pt x="17970" y="10596"/>
                    <a:pt x="18012" y="10596"/>
                  </a:cubicBezTo>
                  <a:cubicBezTo>
                    <a:pt x="18012" y="10596"/>
                    <a:pt x="18012" y="10488"/>
                    <a:pt x="18012" y="10488"/>
                  </a:cubicBezTo>
                  <a:cubicBezTo>
                    <a:pt x="17721" y="10488"/>
                    <a:pt x="17721" y="10488"/>
                    <a:pt x="17721" y="10488"/>
                  </a:cubicBezTo>
                  <a:cubicBezTo>
                    <a:pt x="17763" y="10435"/>
                    <a:pt x="17804" y="10327"/>
                    <a:pt x="17804" y="10327"/>
                  </a:cubicBezTo>
                  <a:cubicBezTo>
                    <a:pt x="17680" y="10273"/>
                    <a:pt x="17431" y="10112"/>
                    <a:pt x="17307" y="10112"/>
                  </a:cubicBezTo>
                  <a:close/>
                  <a:moveTo>
                    <a:pt x="5615" y="8984"/>
                  </a:moveTo>
                  <a:cubicBezTo>
                    <a:pt x="5574" y="8984"/>
                    <a:pt x="5367" y="9145"/>
                    <a:pt x="5532" y="9145"/>
                  </a:cubicBezTo>
                  <a:cubicBezTo>
                    <a:pt x="5574" y="9091"/>
                    <a:pt x="5740" y="9038"/>
                    <a:pt x="5698" y="9038"/>
                  </a:cubicBezTo>
                  <a:cubicBezTo>
                    <a:pt x="5657" y="8984"/>
                    <a:pt x="5657" y="8984"/>
                    <a:pt x="5615" y="8984"/>
                  </a:cubicBezTo>
                  <a:close/>
                  <a:moveTo>
                    <a:pt x="19297" y="8930"/>
                  </a:moveTo>
                  <a:cubicBezTo>
                    <a:pt x="19297" y="8930"/>
                    <a:pt x="19255" y="8984"/>
                    <a:pt x="19255" y="8984"/>
                  </a:cubicBezTo>
                  <a:cubicBezTo>
                    <a:pt x="19297" y="8984"/>
                    <a:pt x="19338" y="8984"/>
                    <a:pt x="19338" y="9038"/>
                  </a:cubicBezTo>
                  <a:cubicBezTo>
                    <a:pt x="19297" y="8984"/>
                    <a:pt x="19421" y="8876"/>
                    <a:pt x="19297" y="8930"/>
                  </a:cubicBezTo>
                  <a:close/>
                  <a:moveTo>
                    <a:pt x="18799" y="8661"/>
                  </a:moveTo>
                  <a:cubicBezTo>
                    <a:pt x="18799" y="8769"/>
                    <a:pt x="18758" y="8876"/>
                    <a:pt x="18841" y="8984"/>
                  </a:cubicBezTo>
                  <a:cubicBezTo>
                    <a:pt x="18841" y="8984"/>
                    <a:pt x="18924" y="8984"/>
                    <a:pt x="18924" y="9038"/>
                  </a:cubicBezTo>
                  <a:cubicBezTo>
                    <a:pt x="18924" y="8984"/>
                    <a:pt x="18965" y="8930"/>
                    <a:pt x="19007" y="8930"/>
                  </a:cubicBezTo>
                  <a:cubicBezTo>
                    <a:pt x="19007" y="8876"/>
                    <a:pt x="19007" y="8876"/>
                    <a:pt x="19007" y="8823"/>
                  </a:cubicBezTo>
                  <a:cubicBezTo>
                    <a:pt x="19007" y="8769"/>
                    <a:pt x="18924" y="8823"/>
                    <a:pt x="18924" y="8823"/>
                  </a:cubicBezTo>
                  <a:cubicBezTo>
                    <a:pt x="18882" y="8769"/>
                    <a:pt x="18882" y="8715"/>
                    <a:pt x="18882" y="8715"/>
                  </a:cubicBezTo>
                  <a:cubicBezTo>
                    <a:pt x="18882" y="8661"/>
                    <a:pt x="18841" y="8661"/>
                    <a:pt x="18799" y="8661"/>
                  </a:cubicBezTo>
                  <a:close/>
                  <a:moveTo>
                    <a:pt x="18053" y="8393"/>
                  </a:moveTo>
                  <a:cubicBezTo>
                    <a:pt x="18177" y="8393"/>
                    <a:pt x="18136" y="8554"/>
                    <a:pt x="18136" y="8715"/>
                  </a:cubicBezTo>
                  <a:cubicBezTo>
                    <a:pt x="18136" y="8715"/>
                    <a:pt x="18053" y="8661"/>
                    <a:pt x="18053" y="8715"/>
                  </a:cubicBezTo>
                  <a:cubicBezTo>
                    <a:pt x="18053" y="8661"/>
                    <a:pt x="17970" y="8393"/>
                    <a:pt x="18053" y="8393"/>
                  </a:cubicBezTo>
                  <a:close/>
                  <a:moveTo>
                    <a:pt x="19338" y="8070"/>
                  </a:moveTo>
                  <a:cubicBezTo>
                    <a:pt x="19338" y="8070"/>
                    <a:pt x="19338" y="8124"/>
                    <a:pt x="19297" y="8178"/>
                  </a:cubicBezTo>
                  <a:cubicBezTo>
                    <a:pt x="19255" y="8178"/>
                    <a:pt x="19214" y="8124"/>
                    <a:pt x="19172" y="8178"/>
                  </a:cubicBezTo>
                  <a:cubicBezTo>
                    <a:pt x="19214" y="8393"/>
                    <a:pt x="19172" y="8769"/>
                    <a:pt x="19463" y="8608"/>
                  </a:cubicBezTo>
                  <a:cubicBezTo>
                    <a:pt x="19504" y="8608"/>
                    <a:pt x="19504" y="8500"/>
                    <a:pt x="19546" y="8500"/>
                  </a:cubicBezTo>
                  <a:cubicBezTo>
                    <a:pt x="19587" y="8447"/>
                    <a:pt x="19587" y="8500"/>
                    <a:pt x="19628" y="8500"/>
                  </a:cubicBezTo>
                  <a:cubicBezTo>
                    <a:pt x="19587" y="8554"/>
                    <a:pt x="19711" y="8500"/>
                    <a:pt x="19711" y="8500"/>
                  </a:cubicBezTo>
                  <a:cubicBezTo>
                    <a:pt x="19711" y="8393"/>
                    <a:pt x="19670" y="8285"/>
                    <a:pt x="19670" y="8285"/>
                  </a:cubicBezTo>
                  <a:cubicBezTo>
                    <a:pt x="19670" y="8285"/>
                    <a:pt x="19587" y="8393"/>
                    <a:pt x="19587" y="8393"/>
                  </a:cubicBezTo>
                  <a:cubicBezTo>
                    <a:pt x="19421" y="8339"/>
                    <a:pt x="19463" y="8232"/>
                    <a:pt x="19421" y="8070"/>
                  </a:cubicBezTo>
                  <a:lnTo>
                    <a:pt x="19338" y="8070"/>
                  </a:lnTo>
                  <a:close/>
                  <a:moveTo>
                    <a:pt x="19089" y="7211"/>
                  </a:moveTo>
                  <a:cubicBezTo>
                    <a:pt x="19089" y="7264"/>
                    <a:pt x="19048" y="7264"/>
                    <a:pt x="19048" y="7318"/>
                  </a:cubicBezTo>
                  <a:cubicBezTo>
                    <a:pt x="19131" y="7318"/>
                    <a:pt x="19255" y="7909"/>
                    <a:pt x="19214" y="7641"/>
                  </a:cubicBezTo>
                  <a:cubicBezTo>
                    <a:pt x="19214" y="7587"/>
                    <a:pt x="19214" y="7533"/>
                    <a:pt x="19214" y="7479"/>
                  </a:cubicBezTo>
                  <a:cubicBezTo>
                    <a:pt x="19214" y="7479"/>
                    <a:pt x="19131" y="7372"/>
                    <a:pt x="19131" y="7372"/>
                  </a:cubicBezTo>
                  <a:cubicBezTo>
                    <a:pt x="19131" y="7318"/>
                    <a:pt x="19172" y="7264"/>
                    <a:pt x="19172" y="7264"/>
                  </a:cubicBezTo>
                  <a:lnTo>
                    <a:pt x="19089" y="7211"/>
                  </a:lnTo>
                  <a:close/>
                  <a:moveTo>
                    <a:pt x="392" y="6351"/>
                  </a:moveTo>
                  <a:cubicBezTo>
                    <a:pt x="433" y="6405"/>
                    <a:pt x="433" y="6405"/>
                    <a:pt x="433" y="6405"/>
                  </a:cubicBezTo>
                  <a:cubicBezTo>
                    <a:pt x="516" y="6405"/>
                    <a:pt x="516" y="6405"/>
                    <a:pt x="433" y="6351"/>
                  </a:cubicBezTo>
                  <a:cubicBezTo>
                    <a:pt x="433" y="6351"/>
                    <a:pt x="433" y="6351"/>
                    <a:pt x="392" y="6351"/>
                  </a:cubicBezTo>
                  <a:close/>
                  <a:moveTo>
                    <a:pt x="18" y="6244"/>
                  </a:moveTo>
                  <a:cubicBezTo>
                    <a:pt x="18" y="6244"/>
                    <a:pt x="-23" y="6405"/>
                    <a:pt x="18" y="6405"/>
                  </a:cubicBezTo>
                  <a:cubicBezTo>
                    <a:pt x="143" y="6405"/>
                    <a:pt x="143" y="6297"/>
                    <a:pt x="184" y="6297"/>
                  </a:cubicBezTo>
                  <a:cubicBezTo>
                    <a:pt x="101" y="6297"/>
                    <a:pt x="101" y="6297"/>
                    <a:pt x="18" y="6244"/>
                  </a:cubicBezTo>
                  <a:close/>
                  <a:moveTo>
                    <a:pt x="18924" y="3664"/>
                  </a:moveTo>
                  <a:cubicBezTo>
                    <a:pt x="18924" y="3664"/>
                    <a:pt x="18882" y="3772"/>
                    <a:pt x="18882" y="3826"/>
                  </a:cubicBezTo>
                  <a:cubicBezTo>
                    <a:pt x="19048" y="3772"/>
                    <a:pt x="19048" y="3826"/>
                    <a:pt x="18924" y="3664"/>
                  </a:cubicBezTo>
                  <a:close/>
                  <a:moveTo>
                    <a:pt x="16560" y="3181"/>
                  </a:moveTo>
                  <a:cubicBezTo>
                    <a:pt x="16851" y="3073"/>
                    <a:pt x="16395" y="3342"/>
                    <a:pt x="16395" y="3342"/>
                  </a:cubicBezTo>
                  <a:cubicBezTo>
                    <a:pt x="16353" y="3342"/>
                    <a:pt x="16229" y="3288"/>
                    <a:pt x="16270" y="3288"/>
                  </a:cubicBezTo>
                  <a:cubicBezTo>
                    <a:pt x="16312" y="3288"/>
                    <a:pt x="16353" y="3288"/>
                    <a:pt x="16395" y="3288"/>
                  </a:cubicBezTo>
                  <a:cubicBezTo>
                    <a:pt x="16436" y="3235"/>
                    <a:pt x="16519" y="3181"/>
                    <a:pt x="16560" y="3181"/>
                  </a:cubicBezTo>
                  <a:close/>
                  <a:moveTo>
                    <a:pt x="19172" y="1945"/>
                  </a:moveTo>
                  <a:cubicBezTo>
                    <a:pt x="19172" y="1945"/>
                    <a:pt x="19172" y="2053"/>
                    <a:pt x="19172" y="2053"/>
                  </a:cubicBezTo>
                  <a:cubicBezTo>
                    <a:pt x="19255" y="2106"/>
                    <a:pt x="19214" y="1945"/>
                    <a:pt x="19172" y="1945"/>
                  </a:cubicBezTo>
                  <a:close/>
                  <a:moveTo>
                    <a:pt x="18841" y="1891"/>
                  </a:moveTo>
                  <a:cubicBezTo>
                    <a:pt x="18882" y="1945"/>
                    <a:pt x="18841" y="2053"/>
                    <a:pt x="18841" y="2160"/>
                  </a:cubicBezTo>
                  <a:cubicBezTo>
                    <a:pt x="18924" y="2160"/>
                    <a:pt x="18924" y="2160"/>
                    <a:pt x="18924" y="2160"/>
                  </a:cubicBezTo>
                  <a:cubicBezTo>
                    <a:pt x="18924" y="2106"/>
                    <a:pt x="18882" y="1999"/>
                    <a:pt x="18924" y="1945"/>
                  </a:cubicBezTo>
                  <a:lnTo>
                    <a:pt x="18841" y="1891"/>
                  </a:lnTo>
                  <a:close/>
                  <a:moveTo>
                    <a:pt x="6859" y="1569"/>
                  </a:moveTo>
                  <a:cubicBezTo>
                    <a:pt x="6901" y="1623"/>
                    <a:pt x="6859" y="1730"/>
                    <a:pt x="6901" y="1784"/>
                  </a:cubicBezTo>
                  <a:cubicBezTo>
                    <a:pt x="6984" y="1999"/>
                    <a:pt x="7440" y="2160"/>
                    <a:pt x="7688" y="2214"/>
                  </a:cubicBezTo>
                  <a:cubicBezTo>
                    <a:pt x="7688" y="2214"/>
                    <a:pt x="7813" y="2267"/>
                    <a:pt x="7730" y="2160"/>
                  </a:cubicBezTo>
                  <a:cubicBezTo>
                    <a:pt x="7730" y="2160"/>
                    <a:pt x="7730" y="2053"/>
                    <a:pt x="7688" y="2053"/>
                  </a:cubicBezTo>
                  <a:cubicBezTo>
                    <a:pt x="7688" y="2053"/>
                    <a:pt x="7440" y="1891"/>
                    <a:pt x="7440" y="1891"/>
                  </a:cubicBezTo>
                  <a:cubicBezTo>
                    <a:pt x="7398" y="1891"/>
                    <a:pt x="7357" y="1945"/>
                    <a:pt x="7315" y="1891"/>
                  </a:cubicBezTo>
                  <a:cubicBezTo>
                    <a:pt x="7274" y="1891"/>
                    <a:pt x="7232" y="1784"/>
                    <a:pt x="7232" y="1784"/>
                  </a:cubicBezTo>
                  <a:cubicBezTo>
                    <a:pt x="7191" y="1730"/>
                    <a:pt x="7149" y="1784"/>
                    <a:pt x="7108" y="1730"/>
                  </a:cubicBezTo>
                  <a:cubicBezTo>
                    <a:pt x="7025" y="1676"/>
                    <a:pt x="6942" y="1569"/>
                    <a:pt x="6859" y="1569"/>
                  </a:cubicBezTo>
                  <a:close/>
                  <a:moveTo>
                    <a:pt x="13534" y="924"/>
                  </a:moveTo>
                  <a:cubicBezTo>
                    <a:pt x="13741" y="870"/>
                    <a:pt x="13410" y="1032"/>
                    <a:pt x="13410" y="1032"/>
                  </a:cubicBezTo>
                  <a:cubicBezTo>
                    <a:pt x="13410" y="1032"/>
                    <a:pt x="13410" y="1085"/>
                    <a:pt x="13410" y="1139"/>
                  </a:cubicBezTo>
                  <a:cubicBezTo>
                    <a:pt x="13410" y="1139"/>
                    <a:pt x="13285" y="1085"/>
                    <a:pt x="13244" y="1032"/>
                  </a:cubicBezTo>
                  <a:cubicBezTo>
                    <a:pt x="13244" y="1085"/>
                    <a:pt x="13244" y="1139"/>
                    <a:pt x="13202" y="1139"/>
                  </a:cubicBezTo>
                  <a:cubicBezTo>
                    <a:pt x="13119" y="1139"/>
                    <a:pt x="13202" y="978"/>
                    <a:pt x="13202" y="978"/>
                  </a:cubicBezTo>
                  <a:cubicBezTo>
                    <a:pt x="13327" y="978"/>
                    <a:pt x="13451" y="924"/>
                    <a:pt x="13534" y="924"/>
                  </a:cubicBezTo>
                  <a:close/>
                  <a:moveTo>
                    <a:pt x="15151" y="709"/>
                  </a:moveTo>
                  <a:cubicBezTo>
                    <a:pt x="15234" y="709"/>
                    <a:pt x="15400" y="763"/>
                    <a:pt x="15441" y="763"/>
                  </a:cubicBezTo>
                  <a:cubicBezTo>
                    <a:pt x="15607" y="763"/>
                    <a:pt x="15690" y="709"/>
                    <a:pt x="15856" y="709"/>
                  </a:cubicBezTo>
                  <a:cubicBezTo>
                    <a:pt x="15897" y="709"/>
                    <a:pt x="16146" y="817"/>
                    <a:pt x="16229" y="817"/>
                  </a:cubicBezTo>
                  <a:cubicBezTo>
                    <a:pt x="15980" y="817"/>
                    <a:pt x="15690" y="924"/>
                    <a:pt x="15483" y="924"/>
                  </a:cubicBezTo>
                  <a:cubicBezTo>
                    <a:pt x="15358" y="924"/>
                    <a:pt x="15192" y="817"/>
                    <a:pt x="15068" y="870"/>
                  </a:cubicBezTo>
                  <a:cubicBezTo>
                    <a:pt x="14985" y="924"/>
                    <a:pt x="14985" y="924"/>
                    <a:pt x="14985" y="924"/>
                  </a:cubicBezTo>
                  <a:cubicBezTo>
                    <a:pt x="14861" y="978"/>
                    <a:pt x="14736" y="924"/>
                    <a:pt x="14612" y="924"/>
                  </a:cubicBezTo>
                  <a:cubicBezTo>
                    <a:pt x="14653" y="870"/>
                    <a:pt x="14653" y="870"/>
                    <a:pt x="14653" y="870"/>
                  </a:cubicBezTo>
                  <a:cubicBezTo>
                    <a:pt x="14653" y="870"/>
                    <a:pt x="14736" y="870"/>
                    <a:pt x="14736" y="870"/>
                  </a:cubicBezTo>
                  <a:cubicBezTo>
                    <a:pt x="14861" y="817"/>
                    <a:pt x="15027" y="763"/>
                    <a:pt x="15151" y="709"/>
                  </a:cubicBezTo>
                  <a:close/>
                  <a:moveTo>
                    <a:pt x="13866" y="602"/>
                  </a:moveTo>
                  <a:cubicBezTo>
                    <a:pt x="13907" y="602"/>
                    <a:pt x="13907" y="602"/>
                    <a:pt x="13907" y="602"/>
                  </a:cubicBezTo>
                  <a:cubicBezTo>
                    <a:pt x="13949" y="656"/>
                    <a:pt x="13907" y="709"/>
                    <a:pt x="13907" y="763"/>
                  </a:cubicBezTo>
                  <a:cubicBezTo>
                    <a:pt x="13949" y="763"/>
                    <a:pt x="14032" y="870"/>
                    <a:pt x="14032" y="924"/>
                  </a:cubicBezTo>
                  <a:cubicBezTo>
                    <a:pt x="14322" y="763"/>
                    <a:pt x="14322" y="817"/>
                    <a:pt x="14570" y="924"/>
                  </a:cubicBezTo>
                  <a:cubicBezTo>
                    <a:pt x="14488" y="924"/>
                    <a:pt x="14363" y="924"/>
                    <a:pt x="14322" y="924"/>
                  </a:cubicBezTo>
                  <a:cubicBezTo>
                    <a:pt x="14280" y="924"/>
                    <a:pt x="14114" y="924"/>
                    <a:pt x="14032" y="924"/>
                  </a:cubicBezTo>
                  <a:cubicBezTo>
                    <a:pt x="14032" y="924"/>
                    <a:pt x="14032" y="1032"/>
                    <a:pt x="14032" y="1032"/>
                  </a:cubicBezTo>
                  <a:cubicBezTo>
                    <a:pt x="13990" y="1032"/>
                    <a:pt x="14032" y="1085"/>
                    <a:pt x="13990" y="1085"/>
                  </a:cubicBezTo>
                  <a:cubicBezTo>
                    <a:pt x="13949" y="1085"/>
                    <a:pt x="13949" y="978"/>
                    <a:pt x="13907" y="978"/>
                  </a:cubicBezTo>
                  <a:cubicBezTo>
                    <a:pt x="13907" y="978"/>
                    <a:pt x="13824" y="978"/>
                    <a:pt x="13824" y="924"/>
                  </a:cubicBezTo>
                  <a:cubicBezTo>
                    <a:pt x="13824" y="924"/>
                    <a:pt x="13824" y="924"/>
                    <a:pt x="13824" y="924"/>
                  </a:cubicBezTo>
                  <a:cubicBezTo>
                    <a:pt x="13949" y="817"/>
                    <a:pt x="13824" y="548"/>
                    <a:pt x="13866" y="602"/>
                  </a:cubicBezTo>
                  <a:close/>
                  <a:moveTo>
                    <a:pt x="18219" y="1784"/>
                  </a:moveTo>
                  <a:cubicBezTo>
                    <a:pt x="18302" y="1730"/>
                    <a:pt x="18343" y="1569"/>
                    <a:pt x="18385" y="1569"/>
                  </a:cubicBezTo>
                  <a:cubicBezTo>
                    <a:pt x="18426" y="1515"/>
                    <a:pt x="18468" y="1569"/>
                    <a:pt x="18509" y="1569"/>
                  </a:cubicBezTo>
                  <a:cubicBezTo>
                    <a:pt x="18551" y="1515"/>
                    <a:pt x="18633" y="1461"/>
                    <a:pt x="18675" y="1408"/>
                  </a:cubicBezTo>
                  <a:cubicBezTo>
                    <a:pt x="18675" y="1408"/>
                    <a:pt x="18675" y="1300"/>
                    <a:pt x="18675" y="1300"/>
                  </a:cubicBezTo>
                  <a:cubicBezTo>
                    <a:pt x="18592" y="1247"/>
                    <a:pt x="18509" y="1247"/>
                    <a:pt x="18426" y="1247"/>
                  </a:cubicBezTo>
                  <a:cubicBezTo>
                    <a:pt x="18385" y="1193"/>
                    <a:pt x="18343" y="1139"/>
                    <a:pt x="18343" y="1139"/>
                  </a:cubicBezTo>
                  <a:cubicBezTo>
                    <a:pt x="18177" y="1085"/>
                    <a:pt x="18012" y="1247"/>
                    <a:pt x="17887" y="1139"/>
                  </a:cubicBezTo>
                  <a:cubicBezTo>
                    <a:pt x="17887" y="1139"/>
                    <a:pt x="17887" y="1032"/>
                    <a:pt x="17887" y="1032"/>
                  </a:cubicBezTo>
                  <a:cubicBezTo>
                    <a:pt x="17846" y="1032"/>
                    <a:pt x="17804" y="978"/>
                    <a:pt x="17763" y="924"/>
                  </a:cubicBezTo>
                  <a:cubicBezTo>
                    <a:pt x="17721" y="978"/>
                    <a:pt x="17721" y="924"/>
                    <a:pt x="17680" y="924"/>
                  </a:cubicBezTo>
                  <a:cubicBezTo>
                    <a:pt x="17638" y="924"/>
                    <a:pt x="17638" y="1032"/>
                    <a:pt x="17597" y="1032"/>
                  </a:cubicBezTo>
                  <a:cubicBezTo>
                    <a:pt x="17597" y="1032"/>
                    <a:pt x="17597" y="924"/>
                    <a:pt x="17597" y="924"/>
                  </a:cubicBezTo>
                  <a:cubicBezTo>
                    <a:pt x="17556" y="870"/>
                    <a:pt x="17556" y="870"/>
                    <a:pt x="17514" y="870"/>
                  </a:cubicBezTo>
                  <a:cubicBezTo>
                    <a:pt x="17307" y="978"/>
                    <a:pt x="17265" y="1085"/>
                    <a:pt x="16975" y="1139"/>
                  </a:cubicBezTo>
                  <a:cubicBezTo>
                    <a:pt x="16975" y="1032"/>
                    <a:pt x="16975" y="1032"/>
                    <a:pt x="16975" y="1032"/>
                  </a:cubicBezTo>
                  <a:cubicBezTo>
                    <a:pt x="17099" y="978"/>
                    <a:pt x="17141" y="1032"/>
                    <a:pt x="17265" y="978"/>
                  </a:cubicBezTo>
                  <a:cubicBezTo>
                    <a:pt x="17265" y="978"/>
                    <a:pt x="17265" y="924"/>
                    <a:pt x="17307" y="924"/>
                  </a:cubicBezTo>
                  <a:cubicBezTo>
                    <a:pt x="17307" y="870"/>
                    <a:pt x="17348" y="763"/>
                    <a:pt x="17307" y="709"/>
                  </a:cubicBezTo>
                  <a:cubicBezTo>
                    <a:pt x="17307" y="656"/>
                    <a:pt x="17058" y="441"/>
                    <a:pt x="16975" y="441"/>
                  </a:cubicBezTo>
                  <a:cubicBezTo>
                    <a:pt x="16892" y="441"/>
                    <a:pt x="16851" y="602"/>
                    <a:pt x="16809" y="602"/>
                  </a:cubicBezTo>
                  <a:cubicBezTo>
                    <a:pt x="16685" y="709"/>
                    <a:pt x="16478" y="709"/>
                    <a:pt x="16312" y="763"/>
                  </a:cubicBezTo>
                  <a:cubicBezTo>
                    <a:pt x="16353" y="709"/>
                    <a:pt x="16436" y="548"/>
                    <a:pt x="16478" y="494"/>
                  </a:cubicBezTo>
                  <a:cubicBezTo>
                    <a:pt x="16519" y="494"/>
                    <a:pt x="16602" y="494"/>
                    <a:pt x="16643" y="441"/>
                  </a:cubicBezTo>
                  <a:cubicBezTo>
                    <a:pt x="16685" y="441"/>
                    <a:pt x="16685" y="333"/>
                    <a:pt x="16726" y="279"/>
                  </a:cubicBezTo>
                  <a:cubicBezTo>
                    <a:pt x="16685" y="279"/>
                    <a:pt x="16602" y="226"/>
                    <a:pt x="16560" y="226"/>
                  </a:cubicBezTo>
                  <a:cubicBezTo>
                    <a:pt x="16395" y="226"/>
                    <a:pt x="16187" y="279"/>
                    <a:pt x="15980" y="226"/>
                  </a:cubicBezTo>
                  <a:cubicBezTo>
                    <a:pt x="15856" y="226"/>
                    <a:pt x="15731" y="118"/>
                    <a:pt x="15565" y="118"/>
                  </a:cubicBezTo>
                  <a:cubicBezTo>
                    <a:pt x="15565" y="118"/>
                    <a:pt x="15565" y="172"/>
                    <a:pt x="15565" y="172"/>
                  </a:cubicBezTo>
                  <a:cubicBezTo>
                    <a:pt x="15483" y="172"/>
                    <a:pt x="15441" y="172"/>
                    <a:pt x="15358" y="172"/>
                  </a:cubicBezTo>
                  <a:cubicBezTo>
                    <a:pt x="15275" y="172"/>
                    <a:pt x="15192" y="279"/>
                    <a:pt x="15068" y="279"/>
                  </a:cubicBezTo>
                  <a:cubicBezTo>
                    <a:pt x="14902" y="226"/>
                    <a:pt x="14695" y="11"/>
                    <a:pt x="14570" y="11"/>
                  </a:cubicBezTo>
                  <a:cubicBezTo>
                    <a:pt x="14529" y="11"/>
                    <a:pt x="14446" y="118"/>
                    <a:pt x="14405" y="118"/>
                  </a:cubicBezTo>
                  <a:cubicBezTo>
                    <a:pt x="14280" y="172"/>
                    <a:pt x="14156" y="64"/>
                    <a:pt x="14073" y="64"/>
                  </a:cubicBezTo>
                  <a:cubicBezTo>
                    <a:pt x="13866" y="11"/>
                    <a:pt x="13783" y="118"/>
                    <a:pt x="13493" y="118"/>
                  </a:cubicBezTo>
                  <a:cubicBezTo>
                    <a:pt x="13410" y="118"/>
                    <a:pt x="12829" y="-43"/>
                    <a:pt x="12788" y="11"/>
                  </a:cubicBezTo>
                  <a:cubicBezTo>
                    <a:pt x="12746" y="11"/>
                    <a:pt x="12746" y="118"/>
                    <a:pt x="12746" y="172"/>
                  </a:cubicBezTo>
                  <a:cubicBezTo>
                    <a:pt x="12622" y="118"/>
                    <a:pt x="12539" y="118"/>
                    <a:pt x="12415" y="64"/>
                  </a:cubicBezTo>
                  <a:cubicBezTo>
                    <a:pt x="12415" y="64"/>
                    <a:pt x="12373" y="172"/>
                    <a:pt x="12373" y="172"/>
                  </a:cubicBezTo>
                  <a:cubicBezTo>
                    <a:pt x="12415" y="226"/>
                    <a:pt x="12415" y="226"/>
                    <a:pt x="12456" y="279"/>
                  </a:cubicBezTo>
                  <a:cubicBezTo>
                    <a:pt x="12373" y="279"/>
                    <a:pt x="12166" y="333"/>
                    <a:pt x="12041" y="279"/>
                  </a:cubicBezTo>
                  <a:cubicBezTo>
                    <a:pt x="12000" y="226"/>
                    <a:pt x="12124" y="172"/>
                    <a:pt x="12041" y="226"/>
                  </a:cubicBezTo>
                  <a:cubicBezTo>
                    <a:pt x="12000" y="226"/>
                    <a:pt x="12000" y="279"/>
                    <a:pt x="12000" y="333"/>
                  </a:cubicBezTo>
                  <a:cubicBezTo>
                    <a:pt x="12000" y="333"/>
                    <a:pt x="11834" y="441"/>
                    <a:pt x="11917" y="494"/>
                  </a:cubicBezTo>
                  <a:cubicBezTo>
                    <a:pt x="11959" y="494"/>
                    <a:pt x="12000" y="441"/>
                    <a:pt x="12041" y="494"/>
                  </a:cubicBezTo>
                  <a:cubicBezTo>
                    <a:pt x="12124" y="548"/>
                    <a:pt x="12124" y="548"/>
                    <a:pt x="12124" y="548"/>
                  </a:cubicBezTo>
                  <a:cubicBezTo>
                    <a:pt x="11461" y="548"/>
                    <a:pt x="11668" y="656"/>
                    <a:pt x="11917" y="978"/>
                  </a:cubicBezTo>
                  <a:cubicBezTo>
                    <a:pt x="11876" y="978"/>
                    <a:pt x="11834" y="978"/>
                    <a:pt x="11793" y="978"/>
                  </a:cubicBezTo>
                  <a:cubicBezTo>
                    <a:pt x="11751" y="978"/>
                    <a:pt x="11627" y="709"/>
                    <a:pt x="11627" y="709"/>
                  </a:cubicBezTo>
                  <a:cubicBezTo>
                    <a:pt x="11544" y="656"/>
                    <a:pt x="11503" y="709"/>
                    <a:pt x="11461" y="709"/>
                  </a:cubicBezTo>
                  <a:cubicBezTo>
                    <a:pt x="11503" y="709"/>
                    <a:pt x="11503" y="763"/>
                    <a:pt x="11544" y="763"/>
                  </a:cubicBezTo>
                  <a:cubicBezTo>
                    <a:pt x="11585" y="817"/>
                    <a:pt x="11544" y="870"/>
                    <a:pt x="11585" y="924"/>
                  </a:cubicBezTo>
                  <a:cubicBezTo>
                    <a:pt x="11420" y="817"/>
                    <a:pt x="11461" y="709"/>
                    <a:pt x="11378" y="1032"/>
                  </a:cubicBezTo>
                  <a:cubicBezTo>
                    <a:pt x="11295" y="978"/>
                    <a:pt x="11088" y="870"/>
                    <a:pt x="11046" y="817"/>
                  </a:cubicBezTo>
                  <a:cubicBezTo>
                    <a:pt x="11046" y="763"/>
                    <a:pt x="11046" y="602"/>
                    <a:pt x="11046" y="602"/>
                  </a:cubicBezTo>
                  <a:cubicBezTo>
                    <a:pt x="10964" y="548"/>
                    <a:pt x="10715" y="441"/>
                    <a:pt x="10549" y="494"/>
                  </a:cubicBezTo>
                  <a:cubicBezTo>
                    <a:pt x="10466" y="548"/>
                    <a:pt x="10673" y="656"/>
                    <a:pt x="10549" y="709"/>
                  </a:cubicBezTo>
                  <a:cubicBezTo>
                    <a:pt x="10508" y="709"/>
                    <a:pt x="10342" y="602"/>
                    <a:pt x="10300" y="602"/>
                  </a:cubicBezTo>
                  <a:cubicBezTo>
                    <a:pt x="10342" y="602"/>
                    <a:pt x="10217" y="602"/>
                    <a:pt x="10217" y="602"/>
                  </a:cubicBezTo>
                  <a:cubicBezTo>
                    <a:pt x="10217" y="656"/>
                    <a:pt x="10217" y="709"/>
                    <a:pt x="10259" y="709"/>
                  </a:cubicBezTo>
                  <a:cubicBezTo>
                    <a:pt x="10259" y="763"/>
                    <a:pt x="10259" y="763"/>
                    <a:pt x="10259" y="763"/>
                  </a:cubicBezTo>
                  <a:cubicBezTo>
                    <a:pt x="10259" y="763"/>
                    <a:pt x="10342" y="817"/>
                    <a:pt x="10342" y="817"/>
                  </a:cubicBezTo>
                  <a:cubicBezTo>
                    <a:pt x="10342" y="817"/>
                    <a:pt x="10383" y="870"/>
                    <a:pt x="10383" y="924"/>
                  </a:cubicBezTo>
                  <a:cubicBezTo>
                    <a:pt x="10342" y="924"/>
                    <a:pt x="10259" y="924"/>
                    <a:pt x="10217" y="924"/>
                  </a:cubicBezTo>
                  <a:cubicBezTo>
                    <a:pt x="10259" y="924"/>
                    <a:pt x="10217" y="1032"/>
                    <a:pt x="10217" y="1085"/>
                  </a:cubicBezTo>
                  <a:cubicBezTo>
                    <a:pt x="10259" y="1085"/>
                    <a:pt x="10425" y="1085"/>
                    <a:pt x="10466" y="1139"/>
                  </a:cubicBezTo>
                  <a:cubicBezTo>
                    <a:pt x="10549" y="1193"/>
                    <a:pt x="10549" y="1193"/>
                    <a:pt x="10549" y="1193"/>
                  </a:cubicBezTo>
                  <a:cubicBezTo>
                    <a:pt x="10673" y="1193"/>
                    <a:pt x="10756" y="1085"/>
                    <a:pt x="10881" y="1193"/>
                  </a:cubicBezTo>
                  <a:cubicBezTo>
                    <a:pt x="10964" y="1247"/>
                    <a:pt x="10922" y="1354"/>
                    <a:pt x="10964" y="1461"/>
                  </a:cubicBezTo>
                  <a:cubicBezTo>
                    <a:pt x="10964" y="1461"/>
                    <a:pt x="11046" y="1569"/>
                    <a:pt x="11088" y="1623"/>
                  </a:cubicBezTo>
                  <a:cubicBezTo>
                    <a:pt x="11005" y="1569"/>
                    <a:pt x="10964" y="1569"/>
                    <a:pt x="10922" y="1461"/>
                  </a:cubicBezTo>
                  <a:cubicBezTo>
                    <a:pt x="10922" y="1408"/>
                    <a:pt x="10922" y="1408"/>
                    <a:pt x="10922" y="1408"/>
                  </a:cubicBezTo>
                  <a:cubicBezTo>
                    <a:pt x="10881" y="1247"/>
                    <a:pt x="10590" y="1193"/>
                    <a:pt x="10466" y="1193"/>
                  </a:cubicBezTo>
                  <a:cubicBezTo>
                    <a:pt x="10300" y="1139"/>
                    <a:pt x="9844" y="1032"/>
                    <a:pt x="10010" y="1408"/>
                  </a:cubicBezTo>
                  <a:cubicBezTo>
                    <a:pt x="10010" y="1461"/>
                    <a:pt x="10093" y="1461"/>
                    <a:pt x="10134" y="1461"/>
                  </a:cubicBezTo>
                  <a:cubicBezTo>
                    <a:pt x="10134" y="1515"/>
                    <a:pt x="10134" y="1569"/>
                    <a:pt x="10134" y="1623"/>
                  </a:cubicBezTo>
                  <a:cubicBezTo>
                    <a:pt x="10093" y="1569"/>
                    <a:pt x="9886" y="1300"/>
                    <a:pt x="9886" y="1300"/>
                  </a:cubicBezTo>
                  <a:cubicBezTo>
                    <a:pt x="9678" y="1193"/>
                    <a:pt x="9554" y="1354"/>
                    <a:pt x="9388" y="1354"/>
                  </a:cubicBezTo>
                  <a:cubicBezTo>
                    <a:pt x="9305" y="1408"/>
                    <a:pt x="9222" y="1354"/>
                    <a:pt x="9098" y="1354"/>
                  </a:cubicBezTo>
                  <a:cubicBezTo>
                    <a:pt x="9098" y="1354"/>
                    <a:pt x="9098" y="1461"/>
                    <a:pt x="9098" y="1461"/>
                  </a:cubicBezTo>
                  <a:cubicBezTo>
                    <a:pt x="9098" y="1515"/>
                    <a:pt x="9181" y="1569"/>
                    <a:pt x="9222" y="1569"/>
                  </a:cubicBezTo>
                  <a:cubicBezTo>
                    <a:pt x="9222" y="1623"/>
                    <a:pt x="9222" y="1730"/>
                    <a:pt x="9222" y="1730"/>
                  </a:cubicBezTo>
                  <a:cubicBezTo>
                    <a:pt x="9264" y="1784"/>
                    <a:pt x="9305" y="1730"/>
                    <a:pt x="9347" y="1784"/>
                  </a:cubicBezTo>
                  <a:cubicBezTo>
                    <a:pt x="9388" y="1784"/>
                    <a:pt x="9430" y="1891"/>
                    <a:pt x="9430" y="1891"/>
                  </a:cubicBezTo>
                  <a:cubicBezTo>
                    <a:pt x="9513" y="1999"/>
                    <a:pt x="9595" y="2053"/>
                    <a:pt x="9678" y="2106"/>
                  </a:cubicBezTo>
                  <a:cubicBezTo>
                    <a:pt x="9720" y="2160"/>
                    <a:pt x="9761" y="2267"/>
                    <a:pt x="9803" y="2321"/>
                  </a:cubicBezTo>
                  <a:cubicBezTo>
                    <a:pt x="9927" y="2429"/>
                    <a:pt x="10134" y="2429"/>
                    <a:pt x="10300" y="2536"/>
                  </a:cubicBezTo>
                  <a:cubicBezTo>
                    <a:pt x="10342" y="2590"/>
                    <a:pt x="10342" y="2697"/>
                    <a:pt x="10383" y="2751"/>
                  </a:cubicBezTo>
                  <a:cubicBezTo>
                    <a:pt x="10300" y="2697"/>
                    <a:pt x="10217" y="2536"/>
                    <a:pt x="10134" y="2536"/>
                  </a:cubicBezTo>
                  <a:cubicBezTo>
                    <a:pt x="10134" y="2536"/>
                    <a:pt x="10093" y="2590"/>
                    <a:pt x="10051" y="2590"/>
                  </a:cubicBezTo>
                  <a:cubicBezTo>
                    <a:pt x="9969" y="2536"/>
                    <a:pt x="9969" y="2536"/>
                    <a:pt x="9969" y="2536"/>
                  </a:cubicBezTo>
                  <a:cubicBezTo>
                    <a:pt x="9761" y="2429"/>
                    <a:pt x="9761" y="2590"/>
                    <a:pt x="9637" y="2751"/>
                  </a:cubicBezTo>
                  <a:cubicBezTo>
                    <a:pt x="9637" y="2751"/>
                    <a:pt x="9554" y="2751"/>
                    <a:pt x="9513" y="2751"/>
                  </a:cubicBezTo>
                  <a:cubicBezTo>
                    <a:pt x="9471" y="2697"/>
                    <a:pt x="9471" y="2590"/>
                    <a:pt x="9430" y="2590"/>
                  </a:cubicBezTo>
                  <a:cubicBezTo>
                    <a:pt x="9388" y="2536"/>
                    <a:pt x="9388" y="2644"/>
                    <a:pt x="9305" y="2644"/>
                  </a:cubicBezTo>
                  <a:cubicBezTo>
                    <a:pt x="9264" y="2590"/>
                    <a:pt x="8974" y="2267"/>
                    <a:pt x="8974" y="2214"/>
                  </a:cubicBezTo>
                  <a:cubicBezTo>
                    <a:pt x="8932" y="2106"/>
                    <a:pt x="8974" y="1999"/>
                    <a:pt x="8932" y="1891"/>
                  </a:cubicBezTo>
                  <a:cubicBezTo>
                    <a:pt x="8891" y="1891"/>
                    <a:pt x="8891" y="1891"/>
                    <a:pt x="8891" y="1891"/>
                  </a:cubicBezTo>
                  <a:cubicBezTo>
                    <a:pt x="8808" y="1838"/>
                    <a:pt x="8642" y="1569"/>
                    <a:pt x="8559" y="1461"/>
                  </a:cubicBezTo>
                  <a:cubicBezTo>
                    <a:pt x="8559" y="1461"/>
                    <a:pt x="8186" y="1354"/>
                    <a:pt x="8186" y="1354"/>
                  </a:cubicBezTo>
                  <a:cubicBezTo>
                    <a:pt x="8103" y="1354"/>
                    <a:pt x="8061" y="1354"/>
                    <a:pt x="8020" y="1354"/>
                  </a:cubicBezTo>
                  <a:cubicBezTo>
                    <a:pt x="8020" y="1461"/>
                    <a:pt x="8020" y="1623"/>
                    <a:pt x="8061" y="1784"/>
                  </a:cubicBezTo>
                  <a:cubicBezTo>
                    <a:pt x="8061" y="1784"/>
                    <a:pt x="8144" y="1891"/>
                    <a:pt x="8144" y="1891"/>
                  </a:cubicBezTo>
                  <a:cubicBezTo>
                    <a:pt x="8144" y="1891"/>
                    <a:pt x="8103" y="2053"/>
                    <a:pt x="8103" y="1999"/>
                  </a:cubicBezTo>
                  <a:cubicBezTo>
                    <a:pt x="8144" y="1945"/>
                    <a:pt x="8020" y="1945"/>
                    <a:pt x="8020" y="1945"/>
                  </a:cubicBezTo>
                  <a:cubicBezTo>
                    <a:pt x="7979" y="1999"/>
                    <a:pt x="7979" y="2106"/>
                    <a:pt x="8020" y="2106"/>
                  </a:cubicBezTo>
                  <a:cubicBezTo>
                    <a:pt x="8020" y="2160"/>
                    <a:pt x="8020" y="2267"/>
                    <a:pt x="8020" y="2267"/>
                  </a:cubicBezTo>
                  <a:cubicBezTo>
                    <a:pt x="7979" y="2267"/>
                    <a:pt x="8061" y="2482"/>
                    <a:pt x="8061" y="2482"/>
                  </a:cubicBezTo>
                  <a:cubicBezTo>
                    <a:pt x="8020" y="2536"/>
                    <a:pt x="8020" y="2482"/>
                    <a:pt x="8020" y="2590"/>
                  </a:cubicBezTo>
                  <a:cubicBezTo>
                    <a:pt x="7979" y="2590"/>
                    <a:pt x="7937" y="2590"/>
                    <a:pt x="7937" y="2590"/>
                  </a:cubicBezTo>
                  <a:cubicBezTo>
                    <a:pt x="7813" y="2482"/>
                    <a:pt x="7688" y="2321"/>
                    <a:pt x="7522" y="2321"/>
                  </a:cubicBezTo>
                  <a:cubicBezTo>
                    <a:pt x="7481" y="2267"/>
                    <a:pt x="7481" y="2321"/>
                    <a:pt x="7440" y="2321"/>
                  </a:cubicBezTo>
                  <a:cubicBezTo>
                    <a:pt x="7440" y="2214"/>
                    <a:pt x="7440" y="2214"/>
                    <a:pt x="7440" y="2214"/>
                  </a:cubicBezTo>
                  <a:cubicBezTo>
                    <a:pt x="7357" y="2214"/>
                    <a:pt x="7440" y="2267"/>
                    <a:pt x="7398" y="2321"/>
                  </a:cubicBezTo>
                  <a:cubicBezTo>
                    <a:pt x="7274" y="2375"/>
                    <a:pt x="7108" y="2160"/>
                    <a:pt x="7066" y="2106"/>
                  </a:cubicBezTo>
                  <a:cubicBezTo>
                    <a:pt x="7025" y="2160"/>
                    <a:pt x="7025" y="2214"/>
                    <a:pt x="7025" y="2267"/>
                  </a:cubicBezTo>
                  <a:cubicBezTo>
                    <a:pt x="6942" y="2321"/>
                    <a:pt x="6859" y="2375"/>
                    <a:pt x="6776" y="2482"/>
                  </a:cubicBezTo>
                  <a:cubicBezTo>
                    <a:pt x="6818" y="2536"/>
                    <a:pt x="6818" y="2536"/>
                    <a:pt x="6818" y="2590"/>
                  </a:cubicBezTo>
                  <a:cubicBezTo>
                    <a:pt x="6776" y="2590"/>
                    <a:pt x="6776" y="2590"/>
                    <a:pt x="6776" y="2590"/>
                  </a:cubicBezTo>
                  <a:cubicBezTo>
                    <a:pt x="6693" y="2267"/>
                    <a:pt x="6776" y="1569"/>
                    <a:pt x="6445" y="1569"/>
                  </a:cubicBezTo>
                  <a:cubicBezTo>
                    <a:pt x="6403" y="1569"/>
                    <a:pt x="6237" y="1676"/>
                    <a:pt x="6196" y="1676"/>
                  </a:cubicBezTo>
                  <a:cubicBezTo>
                    <a:pt x="6196" y="1891"/>
                    <a:pt x="6196" y="1891"/>
                    <a:pt x="6196" y="1891"/>
                  </a:cubicBezTo>
                  <a:cubicBezTo>
                    <a:pt x="6154" y="1891"/>
                    <a:pt x="6071" y="1730"/>
                    <a:pt x="6030" y="1730"/>
                  </a:cubicBezTo>
                  <a:cubicBezTo>
                    <a:pt x="5947" y="1730"/>
                    <a:pt x="5989" y="1784"/>
                    <a:pt x="5947" y="1784"/>
                  </a:cubicBezTo>
                  <a:cubicBezTo>
                    <a:pt x="5906" y="1784"/>
                    <a:pt x="5906" y="1891"/>
                    <a:pt x="5906" y="1891"/>
                  </a:cubicBezTo>
                  <a:cubicBezTo>
                    <a:pt x="5864" y="1945"/>
                    <a:pt x="5823" y="1891"/>
                    <a:pt x="5823" y="1945"/>
                  </a:cubicBezTo>
                  <a:cubicBezTo>
                    <a:pt x="5781" y="1891"/>
                    <a:pt x="5781" y="1784"/>
                    <a:pt x="5698" y="1784"/>
                  </a:cubicBezTo>
                  <a:cubicBezTo>
                    <a:pt x="5574" y="1730"/>
                    <a:pt x="5408" y="1838"/>
                    <a:pt x="5284" y="1891"/>
                  </a:cubicBezTo>
                  <a:cubicBezTo>
                    <a:pt x="5076" y="1891"/>
                    <a:pt x="4911" y="1891"/>
                    <a:pt x="4703" y="1945"/>
                  </a:cubicBezTo>
                  <a:cubicBezTo>
                    <a:pt x="4662" y="1945"/>
                    <a:pt x="4579" y="2106"/>
                    <a:pt x="4537" y="2106"/>
                  </a:cubicBezTo>
                  <a:cubicBezTo>
                    <a:pt x="4496" y="2160"/>
                    <a:pt x="4455" y="2106"/>
                    <a:pt x="4372" y="2106"/>
                  </a:cubicBezTo>
                  <a:cubicBezTo>
                    <a:pt x="4413" y="2160"/>
                    <a:pt x="4455" y="2214"/>
                    <a:pt x="4455" y="2267"/>
                  </a:cubicBezTo>
                  <a:cubicBezTo>
                    <a:pt x="4496" y="2375"/>
                    <a:pt x="4455" y="2482"/>
                    <a:pt x="4496" y="2590"/>
                  </a:cubicBezTo>
                  <a:cubicBezTo>
                    <a:pt x="4496" y="2590"/>
                    <a:pt x="4579" y="2644"/>
                    <a:pt x="4579" y="2697"/>
                  </a:cubicBezTo>
                  <a:cubicBezTo>
                    <a:pt x="4537" y="2644"/>
                    <a:pt x="4455" y="2644"/>
                    <a:pt x="4413" y="2536"/>
                  </a:cubicBezTo>
                  <a:cubicBezTo>
                    <a:pt x="4372" y="2429"/>
                    <a:pt x="4372" y="2267"/>
                    <a:pt x="4289" y="2214"/>
                  </a:cubicBezTo>
                  <a:cubicBezTo>
                    <a:pt x="4247" y="2160"/>
                    <a:pt x="4206" y="2160"/>
                    <a:pt x="4123" y="2106"/>
                  </a:cubicBezTo>
                  <a:cubicBezTo>
                    <a:pt x="4164" y="2106"/>
                    <a:pt x="3998" y="2106"/>
                    <a:pt x="3957" y="2214"/>
                  </a:cubicBezTo>
                  <a:cubicBezTo>
                    <a:pt x="3916" y="2267"/>
                    <a:pt x="3874" y="2482"/>
                    <a:pt x="3833" y="2590"/>
                  </a:cubicBezTo>
                  <a:cubicBezTo>
                    <a:pt x="3791" y="2590"/>
                    <a:pt x="3791" y="2590"/>
                    <a:pt x="3791" y="2590"/>
                  </a:cubicBezTo>
                  <a:cubicBezTo>
                    <a:pt x="3791" y="2644"/>
                    <a:pt x="3833" y="2751"/>
                    <a:pt x="3833" y="2751"/>
                  </a:cubicBezTo>
                  <a:cubicBezTo>
                    <a:pt x="3874" y="2805"/>
                    <a:pt x="3916" y="2858"/>
                    <a:pt x="3957" y="2912"/>
                  </a:cubicBezTo>
                  <a:cubicBezTo>
                    <a:pt x="3957" y="2912"/>
                    <a:pt x="3916" y="2966"/>
                    <a:pt x="3874" y="2966"/>
                  </a:cubicBezTo>
                  <a:cubicBezTo>
                    <a:pt x="3874" y="2966"/>
                    <a:pt x="3874" y="2966"/>
                    <a:pt x="3874" y="2966"/>
                  </a:cubicBezTo>
                  <a:cubicBezTo>
                    <a:pt x="3791" y="2966"/>
                    <a:pt x="3833" y="2858"/>
                    <a:pt x="3791" y="2858"/>
                  </a:cubicBezTo>
                  <a:cubicBezTo>
                    <a:pt x="3750" y="2805"/>
                    <a:pt x="3460" y="2697"/>
                    <a:pt x="3418" y="2751"/>
                  </a:cubicBezTo>
                  <a:cubicBezTo>
                    <a:pt x="3045" y="2751"/>
                    <a:pt x="2796" y="3073"/>
                    <a:pt x="2506" y="3181"/>
                  </a:cubicBezTo>
                  <a:cubicBezTo>
                    <a:pt x="2299" y="3235"/>
                    <a:pt x="2008" y="3235"/>
                    <a:pt x="1926" y="3396"/>
                  </a:cubicBezTo>
                  <a:cubicBezTo>
                    <a:pt x="1884" y="3396"/>
                    <a:pt x="1843" y="3557"/>
                    <a:pt x="1843" y="3557"/>
                  </a:cubicBezTo>
                  <a:cubicBezTo>
                    <a:pt x="1760" y="3826"/>
                    <a:pt x="1801" y="3718"/>
                    <a:pt x="1884" y="3879"/>
                  </a:cubicBezTo>
                  <a:cubicBezTo>
                    <a:pt x="2008" y="3879"/>
                    <a:pt x="2174" y="3718"/>
                    <a:pt x="2340" y="3772"/>
                  </a:cubicBezTo>
                  <a:cubicBezTo>
                    <a:pt x="2340" y="3772"/>
                    <a:pt x="2423" y="3879"/>
                    <a:pt x="2423" y="3933"/>
                  </a:cubicBezTo>
                  <a:cubicBezTo>
                    <a:pt x="2506" y="3879"/>
                    <a:pt x="2589" y="3826"/>
                    <a:pt x="2630" y="3772"/>
                  </a:cubicBezTo>
                  <a:cubicBezTo>
                    <a:pt x="2672" y="3772"/>
                    <a:pt x="2755" y="3826"/>
                    <a:pt x="2755" y="3826"/>
                  </a:cubicBezTo>
                  <a:cubicBezTo>
                    <a:pt x="2879" y="3826"/>
                    <a:pt x="2962" y="3772"/>
                    <a:pt x="3086" y="3772"/>
                  </a:cubicBezTo>
                  <a:cubicBezTo>
                    <a:pt x="3003" y="3987"/>
                    <a:pt x="2962" y="3772"/>
                    <a:pt x="3086" y="4041"/>
                  </a:cubicBezTo>
                  <a:cubicBezTo>
                    <a:pt x="3045" y="4094"/>
                    <a:pt x="2962" y="4094"/>
                    <a:pt x="2962" y="4202"/>
                  </a:cubicBezTo>
                  <a:cubicBezTo>
                    <a:pt x="2962" y="4202"/>
                    <a:pt x="3045" y="4363"/>
                    <a:pt x="3003" y="4470"/>
                  </a:cubicBezTo>
                  <a:cubicBezTo>
                    <a:pt x="2672" y="4847"/>
                    <a:pt x="2672" y="4847"/>
                    <a:pt x="2672" y="4847"/>
                  </a:cubicBezTo>
                  <a:cubicBezTo>
                    <a:pt x="2630" y="4847"/>
                    <a:pt x="2589" y="4793"/>
                    <a:pt x="2547" y="4847"/>
                  </a:cubicBezTo>
                  <a:cubicBezTo>
                    <a:pt x="2506" y="4847"/>
                    <a:pt x="2465" y="4954"/>
                    <a:pt x="2465" y="4954"/>
                  </a:cubicBezTo>
                  <a:cubicBezTo>
                    <a:pt x="2423" y="5008"/>
                    <a:pt x="2382" y="4900"/>
                    <a:pt x="2340" y="4847"/>
                  </a:cubicBezTo>
                  <a:cubicBezTo>
                    <a:pt x="2340" y="4847"/>
                    <a:pt x="1884" y="4847"/>
                    <a:pt x="1843" y="4847"/>
                  </a:cubicBezTo>
                  <a:cubicBezTo>
                    <a:pt x="1718" y="4900"/>
                    <a:pt x="1511" y="5061"/>
                    <a:pt x="1428" y="5061"/>
                  </a:cubicBezTo>
                  <a:cubicBezTo>
                    <a:pt x="1345" y="5115"/>
                    <a:pt x="1304" y="5061"/>
                    <a:pt x="1221" y="5061"/>
                  </a:cubicBezTo>
                  <a:cubicBezTo>
                    <a:pt x="1138" y="5061"/>
                    <a:pt x="931" y="5169"/>
                    <a:pt x="848" y="5169"/>
                  </a:cubicBezTo>
                  <a:cubicBezTo>
                    <a:pt x="765" y="5169"/>
                    <a:pt x="682" y="5115"/>
                    <a:pt x="599" y="5169"/>
                  </a:cubicBezTo>
                  <a:cubicBezTo>
                    <a:pt x="557" y="5223"/>
                    <a:pt x="557" y="5223"/>
                    <a:pt x="557" y="5223"/>
                  </a:cubicBezTo>
                  <a:cubicBezTo>
                    <a:pt x="433" y="5223"/>
                    <a:pt x="350" y="5169"/>
                    <a:pt x="226" y="5223"/>
                  </a:cubicBezTo>
                  <a:cubicBezTo>
                    <a:pt x="184" y="5223"/>
                    <a:pt x="60" y="5438"/>
                    <a:pt x="18" y="5491"/>
                  </a:cubicBezTo>
                  <a:cubicBezTo>
                    <a:pt x="60" y="5491"/>
                    <a:pt x="18" y="5545"/>
                    <a:pt x="18" y="5599"/>
                  </a:cubicBezTo>
                  <a:cubicBezTo>
                    <a:pt x="18" y="5599"/>
                    <a:pt x="101" y="5599"/>
                    <a:pt x="101" y="5599"/>
                  </a:cubicBezTo>
                  <a:cubicBezTo>
                    <a:pt x="143" y="5653"/>
                    <a:pt x="143" y="5814"/>
                    <a:pt x="184" y="5814"/>
                  </a:cubicBezTo>
                  <a:cubicBezTo>
                    <a:pt x="226" y="5867"/>
                    <a:pt x="267" y="5814"/>
                    <a:pt x="267" y="5867"/>
                  </a:cubicBezTo>
                  <a:cubicBezTo>
                    <a:pt x="309" y="5867"/>
                    <a:pt x="309" y="6029"/>
                    <a:pt x="309" y="6029"/>
                  </a:cubicBezTo>
                  <a:cubicBezTo>
                    <a:pt x="350" y="6029"/>
                    <a:pt x="433" y="5975"/>
                    <a:pt x="475" y="6029"/>
                  </a:cubicBezTo>
                  <a:cubicBezTo>
                    <a:pt x="475" y="6029"/>
                    <a:pt x="475" y="6029"/>
                    <a:pt x="475" y="6029"/>
                  </a:cubicBezTo>
                  <a:cubicBezTo>
                    <a:pt x="475" y="6082"/>
                    <a:pt x="557" y="6082"/>
                    <a:pt x="599" y="6136"/>
                  </a:cubicBezTo>
                  <a:cubicBezTo>
                    <a:pt x="599" y="6136"/>
                    <a:pt x="599" y="6190"/>
                    <a:pt x="599" y="6244"/>
                  </a:cubicBezTo>
                  <a:cubicBezTo>
                    <a:pt x="682" y="6244"/>
                    <a:pt x="765" y="6190"/>
                    <a:pt x="806" y="6244"/>
                  </a:cubicBezTo>
                  <a:cubicBezTo>
                    <a:pt x="1096" y="6297"/>
                    <a:pt x="1096" y="6351"/>
                    <a:pt x="1179" y="5921"/>
                  </a:cubicBezTo>
                  <a:cubicBezTo>
                    <a:pt x="1221" y="5975"/>
                    <a:pt x="1262" y="5921"/>
                    <a:pt x="1304" y="5975"/>
                  </a:cubicBezTo>
                  <a:cubicBezTo>
                    <a:pt x="1304" y="5975"/>
                    <a:pt x="1387" y="6244"/>
                    <a:pt x="1428" y="6244"/>
                  </a:cubicBezTo>
                  <a:cubicBezTo>
                    <a:pt x="1718" y="6244"/>
                    <a:pt x="2008" y="6136"/>
                    <a:pt x="2382" y="6136"/>
                  </a:cubicBezTo>
                  <a:cubicBezTo>
                    <a:pt x="2382" y="6190"/>
                    <a:pt x="2423" y="6297"/>
                    <a:pt x="2423" y="6351"/>
                  </a:cubicBezTo>
                  <a:cubicBezTo>
                    <a:pt x="2382" y="6351"/>
                    <a:pt x="2382" y="6405"/>
                    <a:pt x="2340" y="6405"/>
                  </a:cubicBezTo>
                  <a:cubicBezTo>
                    <a:pt x="2340" y="6458"/>
                    <a:pt x="2340" y="6458"/>
                    <a:pt x="2340" y="6458"/>
                  </a:cubicBezTo>
                  <a:cubicBezTo>
                    <a:pt x="2257" y="6458"/>
                    <a:pt x="2257" y="6458"/>
                    <a:pt x="2257" y="6458"/>
                  </a:cubicBezTo>
                  <a:cubicBezTo>
                    <a:pt x="2216" y="6458"/>
                    <a:pt x="2216" y="6351"/>
                    <a:pt x="2174" y="6351"/>
                  </a:cubicBezTo>
                  <a:cubicBezTo>
                    <a:pt x="2133" y="6297"/>
                    <a:pt x="1843" y="6351"/>
                    <a:pt x="1760" y="6351"/>
                  </a:cubicBezTo>
                  <a:cubicBezTo>
                    <a:pt x="1677" y="6458"/>
                    <a:pt x="1677" y="6458"/>
                    <a:pt x="1677" y="6458"/>
                  </a:cubicBezTo>
                  <a:cubicBezTo>
                    <a:pt x="1594" y="6458"/>
                    <a:pt x="1511" y="6405"/>
                    <a:pt x="1428" y="6405"/>
                  </a:cubicBezTo>
                  <a:cubicBezTo>
                    <a:pt x="1304" y="6405"/>
                    <a:pt x="1096" y="6566"/>
                    <a:pt x="931" y="6620"/>
                  </a:cubicBezTo>
                  <a:cubicBezTo>
                    <a:pt x="931" y="6620"/>
                    <a:pt x="931" y="6727"/>
                    <a:pt x="931" y="6727"/>
                  </a:cubicBezTo>
                  <a:cubicBezTo>
                    <a:pt x="972" y="6781"/>
                    <a:pt x="972" y="6781"/>
                    <a:pt x="1013" y="6781"/>
                  </a:cubicBezTo>
                  <a:cubicBezTo>
                    <a:pt x="931" y="6781"/>
                    <a:pt x="806" y="6835"/>
                    <a:pt x="682" y="6781"/>
                  </a:cubicBezTo>
                  <a:cubicBezTo>
                    <a:pt x="516" y="6727"/>
                    <a:pt x="640" y="6512"/>
                    <a:pt x="309" y="6727"/>
                  </a:cubicBezTo>
                  <a:cubicBezTo>
                    <a:pt x="350" y="6835"/>
                    <a:pt x="392" y="6942"/>
                    <a:pt x="433" y="7050"/>
                  </a:cubicBezTo>
                  <a:cubicBezTo>
                    <a:pt x="475" y="7050"/>
                    <a:pt x="516" y="6996"/>
                    <a:pt x="599" y="6996"/>
                  </a:cubicBezTo>
                  <a:cubicBezTo>
                    <a:pt x="599" y="6996"/>
                    <a:pt x="640" y="7103"/>
                    <a:pt x="640" y="7103"/>
                  </a:cubicBezTo>
                  <a:cubicBezTo>
                    <a:pt x="723" y="7211"/>
                    <a:pt x="806" y="7157"/>
                    <a:pt x="931" y="7211"/>
                  </a:cubicBezTo>
                  <a:cubicBezTo>
                    <a:pt x="889" y="7211"/>
                    <a:pt x="848" y="7264"/>
                    <a:pt x="806" y="7318"/>
                  </a:cubicBezTo>
                  <a:cubicBezTo>
                    <a:pt x="889" y="7426"/>
                    <a:pt x="972" y="7694"/>
                    <a:pt x="1096" y="7748"/>
                  </a:cubicBezTo>
                  <a:cubicBezTo>
                    <a:pt x="1179" y="7748"/>
                    <a:pt x="1221" y="7694"/>
                    <a:pt x="1345" y="7694"/>
                  </a:cubicBezTo>
                  <a:cubicBezTo>
                    <a:pt x="1428" y="7694"/>
                    <a:pt x="1552" y="7802"/>
                    <a:pt x="1677" y="7802"/>
                  </a:cubicBezTo>
                  <a:cubicBezTo>
                    <a:pt x="1635" y="7479"/>
                    <a:pt x="1635" y="7479"/>
                    <a:pt x="1760" y="7318"/>
                  </a:cubicBezTo>
                  <a:cubicBezTo>
                    <a:pt x="1843" y="7372"/>
                    <a:pt x="1926" y="7479"/>
                    <a:pt x="2008" y="7533"/>
                  </a:cubicBezTo>
                  <a:cubicBezTo>
                    <a:pt x="2008" y="7479"/>
                    <a:pt x="2008" y="7479"/>
                    <a:pt x="2008" y="7426"/>
                  </a:cubicBezTo>
                  <a:cubicBezTo>
                    <a:pt x="2091" y="7318"/>
                    <a:pt x="2257" y="7318"/>
                    <a:pt x="2382" y="7318"/>
                  </a:cubicBezTo>
                  <a:cubicBezTo>
                    <a:pt x="2382" y="7372"/>
                    <a:pt x="2382" y="7426"/>
                    <a:pt x="2382" y="7479"/>
                  </a:cubicBezTo>
                  <a:cubicBezTo>
                    <a:pt x="2382" y="7533"/>
                    <a:pt x="2506" y="7587"/>
                    <a:pt x="2589" y="7641"/>
                  </a:cubicBezTo>
                  <a:cubicBezTo>
                    <a:pt x="2589" y="7533"/>
                    <a:pt x="2630" y="7479"/>
                    <a:pt x="2672" y="7426"/>
                  </a:cubicBezTo>
                  <a:cubicBezTo>
                    <a:pt x="2672" y="7426"/>
                    <a:pt x="2713" y="7479"/>
                    <a:pt x="2755" y="7479"/>
                  </a:cubicBezTo>
                  <a:cubicBezTo>
                    <a:pt x="2796" y="7479"/>
                    <a:pt x="2796" y="7479"/>
                    <a:pt x="2796" y="7479"/>
                  </a:cubicBezTo>
                  <a:cubicBezTo>
                    <a:pt x="2838" y="7426"/>
                    <a:pt x="2838" y="7426"/>
                    <a:pt x="2838" y="7426"/>
                  </a:cubicBezTo>
                  <a:cubicBezTo>
                    <a:pt x="2921" y="7426"/>
                    <a:pt x="3045" y="7426"/>
                    <a:pt x="3169" y="7426"/>
                  </a:cubicBezTo>
                  <a:cubicBezTo>
                    <a:pt x="3169" y="7426"/>
                    <a:pt x="3169" y="7318"/>
                    <a:pt x="3169" y="7318"/>
                  </a:cubicBezTo>
                  <a:cubicBezTo>
                    <a:pt x="3211" y="7264"/>
                    <a:pt x="3294" y="7211"/>
                    <a:pt x="3335" y="7211"/>
                  </a:cubicBezTo>
                  <a:cubicBezTo>
                    <a:pt x="3335" y="7211"/>
                    <a:pt x="3377" y="7264"/>
                    <a:pt x="3418" y="7318"/>
                  </a:cubicBezTo>
                  <a:cubicBezTo>
                    <a:pt x="3418" y="7372"/>
                    <a:pt x="3418" y="7426"/>
                    <a:pt x="3418" y="7533"/>
                  </a:cubicBezTo>
                  <a:cubicBezTo>
                    <a:pt x="3501" y="7426"/>
                    <a:pt x="3542" y="7372"/>
                    <a:pt x="3625" y="7264"/>
                  </a:cubicBezTo>
                  <a:cubicBezTo>
                    <a:pt x="3667" y="7264"/>
                    <a:pt x="3708" y="7264"/>
                    <a:pt x="3750" y="7264"/>
                  </a:cubicBezTo>
                  <a:cubicBezTo>
                    <a:pt x="3791" y="7426"/>
                    <a:pt x="3791" y="7426"/>
                    <a:pt x="3791" y="7426"/>
                  </a:cubicBezTo>
                  <a:cubicBezTo>
                    <a:pt x="3957" y="7479"/>
                    <a:pt x="4206" y="7426"/>
                    <a:pt x="4372" y="7533"/>
                  </a:cubicBezTo>
                  <a:cubicBezTo>
                    <a:pt x="4372" y="7533"/>
                    <a:pt x="4372" y="7587"/>
                    <a:pt x="4372" y="7641"/>
                  </a:cubicBezTo>
                  <a:cubicBezTo>
                    <a:pt x="4455" y="7694"/>
                    <a:pt x="4537" y="7694"/>
                    <a:pt x="4620" y="7802"/>
                  </a:cubicBezTo>
                  <a:cubicBezTo>
                    <a:pt x="4620" y="7802"/>
                    <a:pt x="4620" y="7909"/>
                    <a:pt x="4620" y="7909"/>
                  </a:cubicBezTo>
                  <a:cubicBezTo>
                    <a:pt x="4703" y="7909"/>
                    <a:pt x="4869" y="7856"/>
                    <a:pt x="4994" y="7909"/>
                  </a:cubicBezTo>
                  <a:cubicBezTo>
                    <a:pt x="4994" y="7909"/>
                    <a:pt x="5159" y="8124"/>
                    <a:pt x="5159" y="8124"/>
                  </a:cubicBezTo>
                  <a:cubicBezTo>
                    <a:pt x="5201" y="8232"/>
                    <a:pt x="5159" y="8285"/>
                    <a:pt x="5201" y="8339"/>
                  </a:cubicBezTo>
                  <a:cubicBezTo>
                    <a:pt x="5201" y="8339"/>
                    <a:pt x="5242" y="8339"/>
                    <a:pt x="5284" y="8339"/>
                  </a:cubicBezTo>
                  <a:cubicBezTo>
                    <a:pt x="5284" y="8339"/>
                    <a:pt x="5491" y="8554"/>
                    <a:pt x="5532" y="8554"/>
                  </a:cubicBezTo>
                  <a:cubicBezTo>
                    <a:pt x="5532" y="8554"/>
                    <a:pt x="5615" y="8823"/>
                    <a:pt x="5615" y="8823"/>
                  </a:cubicBezTo>
                  <a:cubicBezTo>
                    <a:pt x="5698" y="8823"/>
                    <a:pt x="5781" y="8769"/>
                    <a:pt x="5823" y="8823"/>
                  </a:cubicBezTo>
                  <a:cubicBezTo>
                    <a:pt x="5823" y="8823"/>
                    <a:pt x="5864" y="8876"/>
                    <a:pt x="5864" y="8876"/>
                  </a:cubicBezTo>
                  <a:cubicBezTo>
                    <a:pt x="5906" y="8823"/>
                    <a:pt x="5864" y="8876"/>
                    <a:pt x="5864" y="8930"/>
                  </a:cubicBezTo>
                  <a:cubicBezTo>
                    <a:pt x="5906" y="8876"/>
                    <a:pt x="5906" y="8930"/>
                    <a:pt x="5906" y="8930"/>
                  </a:cubicBezTo>
                  <a:cubicBezTo>
                    <a:pt x="5906" y="8930"/>
                    <a:pt x="5823" y="8984"/>
                    <a:pt x="5823" y="9038"/>
                  </a:cubicBezTo>
                  <a:cubicBezTo>
                    <a:pt x="5823" y="9038"/>
                    <a:pt x="5864" y="9091"/>
                    <a:pt x="5864" y="9145"/>
                  </a:cubicBezTo>
                  <a:cubicBezTo>
                    <a:pt x="5864" y="9199"/>
                    <a:pt x="5781" y="9199"/>
                    <a:pt x="5781" y="9253"/>
                  </a:cubicBezTo>
                  <a:cubicBezTo>
                    <a:pt x="5740" y="9306"/>
                    <a:pt x="5698" y="9253"/>
                    <a:pt x="5657" y="9306"/>
                  </a:cubicBezTo>
                  <a:cubicBezTo>
                    <a:pt x="5657" y="9306"/>
                    <a:pt x="5615" y="9414"/>
                    <a:pt x="5615" y="9414"/>
                  </a:cubicBezTo>
                  <a:cubicBezTo>
                    <a:pt x="5698" y="9360"/>
                    <a:pt x="5823" y="9306"/>
                    <a:pt x="5906" y="9306"/>
                  </a:cubicBezTo>
                  <a:cubicBezTo>
                    <a:pt x="5906" y="9306"/>
                    <a:pt x="5906" y="9360"/>
                    <a:pt x="5906" y="9414"/>
                  </a:cubicBezTo>
                  <a:cubicBezTo>
                    <a:pt x="5906" y="9414"/>
                    <a:pt x="6154" y="9790"/>
                    <a:pt x="6196" y="9790"/>
                  </a:cubicBezTo>
                  <a:cubicBezTo>
                    <a:pt x="6196" y="9790"/>
                    <a:pt x="6154" y="9897"/>
                    <a:pt x="6113" y="9844"/>
                  </a:cubicBezTo>
                  <a:cubicBezTo>
                    <a:pt x="6113" y="9897"/>
                    <a:pt x="6113" y="9897"/>
                    <a:pt x="6113" y="9897"/>
                  </a:cubicBezTo>
                  <a:cubicBezTo>
                    <a:pt x="6154" y="9951"/>
                    <a:pt x="6279" y="10058"/>
                    <a:pt x="6279" y="10166"/>
                  </a:cubicBezTo>
                  <a:cubicBezTo>
                    <a:pt x="6320" y="10273"/>
                    <a:pt x="6237" y="10220"/>
                    <a:pt x="6279" y="10273"/>
                  </a:cubicBezTo>
                  <a:cubicBezTo>
                    <a:pt x="6320" y="10273"/>
                    <a:pt x="6362" y="10273"/>
                    <a:pt x="6445" y="10273"/>
                  </a:cubicBezTo>
                  <a:cubicBezTo>
                    <a:pt x="6403" y="10327"/>
                    <a:pt x="6486" y="10435"/>
                    <a:pt x="6362" y="10381"/>
                  </a:cubicBezTo>
                  <a:cubicBezTo>
                    <a:pt x="6362" y="10435"/>
                    <a:pt x="6403" y="10488"/>
                    <a:pt x="6403" y="10542"/>
                  </a:cubicBezTo>
                  <a:cubicBezTo>
                    <a:pt x="6320" y="10596"/>
                    <a:pt x="6362" y="10596"/>
                    <a:pt x="6362" y="10703"/>
                  </a:cubicBezTo>
                  <a:cubicBezTo>
                    <a:pt x="6362" y="10757"/>
                    <a:pt x="6362" y="10757"/>
                    <a:pt x="6362" y="10757"/>
                  </a:cubicBezTo>
                  <a:cubicBezTo>
                    <a:pt x="6320" y="10811"/>
                    <a:pt x="6113" y="10811"/>
                    <a:pt x="6071" y="10811"/>
                  </a:cubicBezTo>
                  <a:cubicBezTo>
                    <a:pt x="6071" y="10864"/>
                    <a:pt x="6071" y="10864"/>
                    <a:pt x="6071" y="10864"/>
                  </a:cubicBezTo>
                  <a:cubicBezTo>
                    <a:pt x="6113" y="10864"/>
                    <a:pt x="6154" y="10864"/>
                    <a:pt x="6196" y="10864"/>
                  </a:cubicBezTo>
                  <a:cubicBezTo>
                    <a:pt x="6154" y="10972"/>
                    <a:pt x="6154" y="11079"/>
                    <a:pt x="6113" y="11133"/>
                  </a:cubicBezTo>
                  <a:cubicBezTo>
                    <a:pt x="6071" y="11187"/>
                    <a:pt x="6030" y="11187"/>
                    <a:pt x="6030" y="11187"/>
                  </a:cubicBezTo>
                  <a:cubicBezTo>
                    <a:pt x="6030" y="11187"/>
                    <a:pt x="6030" y="11348"/>
                    <a:pt x="6030" y="11348"/>
                  </a:cubicBezTo>
                  <a:cubicBezTo>
                    <a:pt x="6071" y="11348"/>
                    <a:pt x="6113" y="11294"/>
                    <a:pt x="6154" y="11294"/>
                  </a:cubicBezTo>
                  <a:cubicBezTo>
                    <a:pt x="6113" y="11348"/>
                    <a:pt x="6113" y="11456"/>
                    <a:pt x="6113" y="11456"/>
                  </a:cubicBezTo>
                  <a:cubicBezTo>
                    <a:pt x="6071" y="11509"/>
                    <a:pt x="5989" y="11509"/>
                    <a:pt x="5989" y="11563"/>
                  </a:cubicBezTo>
                  <a:cubicBezTo>
                    <a:pt x="5989" y="11617"/>
                    <a:pt x="5989" y="11617"/>
                    <a:pt x="5989" y="11617"/>
                  </a:cubicBezTo>
                  <a:cubicBezTo>
                    <a:pt x="6071" y="11724"/>
                    <a:pt x="6320" y="11885"/>
                    <a:pt x="6486" y="11724"/>
                  </a:cubicBezTo>
                  <a:cubicBezTo>
                    <a:pt x="6486" y="11724"/>
                    <a:pt x="6527" y="11402"/>
                    <a:pt x="6569" y="11348"/>
                  </a:cubicBezTo>
                  <a:cubicBezTo>
                    <a:pt x="6610" y="11348"/>
                    <a:pt x="6610" y="11348"/>
                    <a:pt x="6610" y="11348"/>
                  </a:cubicBezTo>
                  <a:cubicBezTo>
                    <a:pt x="6652" y="11456"/>
                    <a:pt x="6610" y="11456"/>
                    <a:pt x="6652" y="11563"/>
                  </a:cubicBezTo>
                  <a:cubicBezTo>
                    <a:pt x="6859" y="11509"/>
                    <a:pt x="6984" y="11617"/>
                    <a:pt x="7274" y="11670"/>
                  </a:cubicBezTo>
                  <a:cubicBezTo>
                    <a:pt x="7232" y="11670"/>
                    <a:pt x="7232" y="11724"/>
                    <a:pt x="7191" y="11724"/>
                  </a:cubicBezTo>
                  <a:cubicBezTo>
                    <a:pt x="7232" y="11832"/>
                    <a:pt x="7232" y="11832"/>
                    <a:pt x="7232" y="11832"/>
                  </a:cubicBezTo>
                  <a:cubicBezTo>
                    <a:pt x="7315" y="11832"/>
                    <a:pt x="7398" y="11832"/>
                    <a:pt x="7522" y="11778"/>
                  </a:cubicBezTo>
                  <a:cubicBezTo>
                    <a:pt x="7522" y="11778"/>
                    <a:pt x="7605" y="11670"/>
                    <a:pt x="7605" y="11670"/>
                  </a:cubicBezTo>
                  <a:cubicBezTo>
                    <a:pt x="7688" y="11670"/>
                    <a:pt x="7647" y="11724"/>
                    <a:pt x="7688" y="11724"/>
                  </a:cubicBezTo>
                  <a:cubicBezTo>
                    <a:pt x="7647" y="11724"/>
                    <a:pt x="7522" y="11832"/>
                    <a:pt x="7522" y="11885"/>
                  </a:cubicBezTo>
                  <a:cubicBezTo>
                    <a:pt x="7357" y="11939"/>
                    <a:pt x="7730" y="11939"/>
                    <a:pt x="7854" y="11939"/>
                  </a:cubicBezTo>
                  <a:cubicBezTo>
                    <a:pt x="7813" y="11939"/>
                    <a:pt x="7854" y="12047"/>
                    <a:pt x="7854" y="12100"/>
                  </a:cubicBezTo>
                  <a:cubicBezTo>
                    <a:pt x="7771" y="12100"/>
                    <a:pt x="7688" y="12100"/>
                    <a:pt x="7605" y="12100"/>
                  </a:cubicBezTo>
                  <a:cubicBezTo>
                    <a:pt x="7647" y="12100"/>
                    <a:pt x="7730" y="12154"/>
                    <a:pt x="7771" y="12208"/>
                  </a:cubicBezTo>
                  <a:cubicBezTo>
                    <a:pt x="7896" y="12261"/>
                    <a:pt x="7730" y="12261"/>
                    <a:pt x="7647" y="12261"/>
                  </a:cubicBezTo>
                  <a:cubicBezTo>
                    <a:pt x="7647" y="12315"/>
                    <a:pt x="7647" y="12315"/>
                    <a:pt x="7647" y="12315"/>
                  </a:cubicBezTo>
                  <a:cubicBezTo>
                    <a:pt x="7522" y="12423"/>
                    <a:pt x="7688" y="12369"/>
                    <a:pt x="7730" y="12423"/>
                  </a:cubicBezTo>
                  <a:cubicBezTo>
                    <a:pt x="7730" y="12423"/>
                    <a:pt x="7771" y="12423"/>
                    <a:pt x="7813" y="12423"/>
                  </a:cubicBezTo>
                  <a:cubicBezTo>
                    <a:pt x="7813" y="12530"/>
                    <a:pt x="7813" y="12530"/>
                    <a:pt x="7813" y="12530"/>
                  </a:cubicBezTo>
                  <a:cubicBezTo>
                    <a:pt x="7481" y="12530"/>
                    <a:pt x="7647" y="12638"/>
                    <a:pt x="7854" y="12745"/>
                  </a:cubicBezTo>
                  <a:cubicBezTo>
                    <a:pt x="7854" y="12745"/>
                    <a:pt x="7813" y="12853"/>
                    <a:pt x="7854" y="12853"/>
                  </a:cubicBezTo>
                  <a:cubicBezTo>
                    <a:pt x="7647" y="12799"/>
                    <a:pt x="7398" y="12691"/>
                    <a:pt x="7274" y="12584"/>
                  </a:cubicBezTo>
                  <a:cubicBezTo>
                    <a:pt x="7232" y="12530"/>
                    <a:pt x="7232" y="12476"/>
                    <a:pt x="7191" y="12423"/>
                  </a:cubicBezTo>
                  <a:cubicBezTo>
                    <a:pt x="6984" y="12315"/>
                    <a:pt x="6569" y="12315"/>
                    <a:pt x="6362" y="12369"/>
                  </a:cubicBezTo>
                  <a:cubicBezTo>
                    <a:pt x="6362" y="12369"/>
                    <a:pt x="6320" y="12476"/>
                    <a:pt x="6320" y="12476"/>
                  </a:cubicBezTo>
                  <a:cubicBezTo>
                    <a:pt x="6320" y="12476"/>
                    <a:pt x="6403" y="12638"/>
                    <a:pt x="6403" y="12638"/>
                  </a:cubicBezTo>
                  <a:cubicBezTo>
                    <a:pt x="6445" y="12691"/>
                    <a:pt x="6486" y="12638"/>
                    <a:pt x="6527" y="12638"/>
                  </a:cubicBezTo>
                  <a:cubicBezTo>
                    <a:pt x="6527" y="12691"/>
                    <a:pt x="6527" y="12691"/>
                    <a:pt x="6527" y="12691"/>
                  </a:cubicBezTo>
                  <a:cubicBezTo>
                    <a:pt x="6569" y="12691"/>
                    <a:pt x="6652" y="12745"/>
                    <a:pt x="6693" y="12745"/>
                  </a:cubicBezTo>
                  <a:cubicBezTo>
                    <a:pt x="6693" y="12853"/>
                    <a:pt x="6693" y="12853"/>
                    <a:pt x="6693" y="12853"/>
                  </a:cubicBezTo>
                  <a:cubicBezTo>
                    <a:pt x="6652" y="12853"/>
                    <a:pt x="6693" y="12906"/>
                    <a:pt x="6610" y="12906"/>
                  </a:cubicBezTo>
                  <a:cubicBezTo>
                    <a:pt x="6486" y="12853"/>
                    <a:pt x="6486" y="12853"/>
                    <a:pt x="6486" y="12853"/>
                  </a:cubicBezTo>
                  <a:cubicBezTo>
                    <a:pt x="6403" y="12853"/>
                    <a:pt x="6362" y="12853"/>
                    <a:pt x="6320" y="12853"/>
                  </a:cubicBezTo>
                  <a:cubicBezTo>
                    <a:pt x="6279" y="12906"/>
                    <a:pt x="6279" y="12960"/>
                    <a:pt x="6237" y="12960"/>
                  </a:cubicBezTo>
                  <a:cubicBezTo>
                    <a:pt x="6237" y="13067"/>
                    <a:pt x="6320" y="13175"/>
                    <a:pt x="6279" y="13229"/>
                  </a:cubicBezTo>
                  <a:cubicBezTo>
                    <a:pt x="6196" y="13336"/>
                    <a:pt x="6196" y="13336"/>
                    <a:pt x="6196" y="13336"/>
                  </a:cubicBezTo>
                  <a:cubicBezTo>
                    <a:pt x="6154" y="13390"/>
                    <a:pt x="6196" y="13444"/>
                    <a:pt x="6196" y="13497"/>
                  </a:cubicBezTo>
                  <a:cubicBezTo>
                    <a:pt x="6071" y="13551"/>
                    <a:pt x="6154" y="13605"/>
                    <a:pt x="6113" y="13605"/>
                  </a:cubicBezTo>
                  <a:cubicBezTo>
                    <a:pt x="6113" y="13605"/>
                    <a:pt x="6113" y="13712"/>
                    <a:pt x="6154" y="13712"/>
                  </a:cubicBezTo>
                  <a:cubicBezTo>
                    <a:pt x="6237" y="13766"/>
                    <a:pt x="6362" y="13712"/>
                    <a:pt x="6403" y="13712"/>
                  </a:cubicBezTo>
                  <a:cubicBezTo>
                    <a:pt x="6486" y="13712"/>
                    <a:pt x="6486" y="13820"/>
                    <a:pt x="6569" y="13766"/>
                  </a:cubicBezTo>
                  <a:cubicBezTo>
                    <a:pt x="6610" y="13766"/>
                    <a:pt x="6527" y="13712"/>
                    <a:pt x="6610" y="13712"/>
                  </a:cubicBezTo>
                  <a:cubicBezTo>
                    <a:pt x="6610" y="13712"/>
                    <a:pt x="6610" y="13873"/>
                    <a:pt x="6610" y="13873"/>
                  </a:cubicBezTo>
                  <a:cubicBezTo>
                    <a:pt x="6279" y="13873"/>
                    <a:pt x="6279" y="13873"/>
                    <a:pt x="6279" y="13873"/>
                  </a:cubicBezTo>
                  <a:cubicBezTo>
                    <a:pt x="6279" y="13927"/>
                    <a:pt x="6279" y="13927"/>
                    <a:pt x="6279" y="13927"/>
                  </a:cubicBezTo>
                  <a:cubicBezTo>
                    <a:pt x="6362" y="13981"/>
                    <a:pt x="6403" y="14088"/>
                    <a:pt x="6486" y="14088"/>
                  </a:cubicBezTo>
                  <a:cubicBezTo>
                    <a:pt x="6693" y="14142"/>
                    <a:pt x="6735" y="14035"/>
                    <a:pt x="6818" y="13981"/>
                  </a:cubicBezTo>
                  <a:cubicBezTo>
                    <a:pt x="6901" y="13927"/>
                    <a:pt x="6984" y="13981"/>
                    <a:pt x="7025" y="13927"/>
                  </a:cubicBezTo>
                  <a:cubicBezTo>
                    <a:pt x="7315" y="13712"/>
                    <a:pt x="7315" y="13712"/>
                    <a:pt x="7315" y="13712"/>
                  </a:cubicBezTo>
                  <a:cubicBezTo>
                    <a:pt x="7357" y="13658"/>
                    <a:pt x="7315" y="13605"/>
                    <a:pt x="7357" y="13551"/>
                  </a:cubicBezTo>
                  <a:cubicBezTo>
                    <a:pt x="7232" y="13444"/>
                    <a:pt x="7149" y="13390"/>
                    <a:pt x="7108" y="13282"/>
                  </a:cubicBezTo>
                  <a:cubicBezTo>
                    <a:pt x="7066" y="13229"/>
                    <a:pt x="7025" y="13121"/>
                    <a:pt x="6984" y="13067"/>
                  </a:cubicBezTo>
                  <a:cubicBezTo>
                    <a:pt x="6901" y="13014"/>
                    <a:pt x="6818" y="13014"/>
                    <a:pt x="6776" y="12960"/>
                  </a:cubicBezTo>
                  <a:cubicBezTo>
                    <a:pt x="6776" y="12906"/>
                    <a:pt x="6735" y="12799"/>
                    <a:pt x="6735" y="12799"/>
                  </a:cubicBezTo>
                  <a:cubicBezTo>
                    <a:pt x="6901" y="12853"/>
                    <a:pt x="6942" y="12853"/>
                    <a:pt x="7066" y="12960"/>
                  </a:cubicBezTo>
                  <a:cubicBezTo>
                    <a:pt x="7149" y="13014"/>
                    <a:pt x="7232" y="13229"/>
                    <a:pt x="7440" y="13175"/>
                  </a:cubicBezTo>
                  <a:cubicBezTo>
                    <a:pt x="7481" y="13121"/>
                    <a:pt x="7522" y="13067"/>
                    <a:pt x="7564" y="13067"/>
                  </a:cubicBezTo>
                  <a:cubicBezTo>
                    <a:pt x="7605" y="13175"/>
                    <a:pt x="7605" y="13175"/>
                    <a:pt x="7605" y="13175"/>
                  </a:cubicBezTo>
                  <a:cubicBezTo>
                    <a:pt x="7688" y="13175"/>
                    <a:pt x="7730" y="13175"/>
                    <a:pt x="7854" y="13121"/>
                  </a:cubicBezTo>
                  <a:cubicBezTo>
                    <a:pt x="7854" y="13175"/>
                    <a:pt x="7854" y="13175"/>
                    <a:pt x="7854" y="13175"/>
                  </a:cubicBezTo>
                  <a:cubicBezTo>
                    <a:pt x="7854" y="13175"/>
                    <a:pt x="7813" y="13282"/>
                    <a:pt x="7813" y="13282"/>
                  </a:cubicBezTo>
                  <a:cubicBezTo>
                    <a:pt x="7813" y="13282"/>
                    <a:pt x="7896" y="13336"/>
                    <a:pt x="7854" y="13390"/>
                  </a:cubicBezTo>
                  <a:cubicBezTo>
                    <a:pt x="7854" y="13390"/>
                    <a:pt x="7771" y="13390"/>
                    <a:pt x="7771" y="13390"/>
                  </a:cubicBezTo>
                  <a:cubicBezTo>
                    <a:pt x="7730" y="13497"/>
                    <a:pt x="7771" y="13497"/>
                    <a:pt x="7730" y="13605"/>
                  </a:cubicBezTo>
                  <a:cubicBezTo>
                    <a:pt x="7730" y="13605"/>
                    <a:pt x="7813" y="13658"/>
                    <a:pt x="7854" y="13658"/>
                  </a:cubicBezTo>
                  <a:cubicBezTo>
                    <a:pt x="7813" y="13712"/>
                    <a:pt x="7771" y="13712"/>
                    <a:pt x="7730" y="13712"/>
                  </a:cubicBezTo>
                  <a:cubicBezTo>
                    <a:pt x="7730" y="13820"/>
                    <a:pt x="7730" y="13820"/>
                    <a:pt x="7730" y="13820"/>
                  </a:cubicBezTo>
                  <a:cubicBezTo>
                    <a:pt x="7937" y="13766"/>
                    <a:pt x="7937" y="13712"/>
                    <a:pt x="7896" y="13981"/>
                  </a:cubicBezTo>
                  <a:cubicBezTo>
                    <a:pt x="7896" y="13981"/>
                    <a:pt x="7979" y="13981"/>
                    <a:pt x="7979" y="13981"/>
                  </a:cubicBezTo>
                  <a:cubicBezTo>
                    <a:pt x="7979" y="13981"/>
                    <a:pt x="7979" y="14088"/>
                    <a:pt x="7979" y="14142"/>
                  </a:cubicBezTo>
                  <a:cubicBezTo>
                    <a:pt x="7896" y="14196"/>
                    <a:pt x="7937" y="14142"/>
                    <a:pt x="7937" y="14250"/>
                  </a:cubicBezTo>
                  <a:cubicBezTo>
                    <a:pt x="7854" y="14250"/>
                    <a:pt x="7854" y="14250"/>
                    <a:pt x="7854" y="14250"/>
                  </a:cubicBezTo>
                  <a:cubicBezTo>
                    <a:pt x="7813" y="14196"/>
                    <a:pt x="7813" y="14142"/>
                    <a:pt x="7813" y="14035"/>
                  </a:cubicBezTo>
                  <a:cubicBezTo>
                    <a:pt x="7813" y="14088"/>
                    <a:pt x="7730" y="14035"/>
                    <a:pt x="7688" y="14035"/>
                  </a:cubicBezTo>
                  <a:cubicBezTo>
                    <a:pt x="7688" y="14196"/>
                    <a:pt x="7688" y="14411"/>
                    <a:pt x="7688" y="14411"/>
                  </a:cubicBezTo>
                  <a:cubicBezTo>
                    <a:pt x="7688" y="14464"/>
                    <a:pt x="7688" y="14464"/>
                    <a:pt x="7688" y="14464"/>
                  </a:cubicBezTo>
                  <a:cubicBezTo>
                    <a:pt x="7730" y="14464"/>
                    <a:pt x="7771" y="14464"/>
                    <a:pt x="7771" y="14464"/>
                  </a:cubicBezTo>
                  <a:cubicBezTo>
                    <a:pt x="7771" y="14572"/>
                    <a:pt x="7730" y="14626"/>
                    <a:pt x="7730" y="14679"/>
                  </a:cubicBezTo>
                  <a:cubicBezTo>
                    <a:pt x="7647" y="14733"/>
                    <a:pt x="7522" y="14787"/>
                    <a:pt x="7440" y="14733"/>
                  </a:cubicBezTo>
                  <a:cubicBezTo>
                    <a:pt x="7398" y="14733"/>
                    <a:pt x="7357" y="14626"/>
                    <a:pt x="7357" y="14679"/>
                  </a:cubicBezTo>
                  <a:cubicBezTo>
                    <a:pt x="7274" y="14679"/>
                    <a:pt x="7315" y="14787"/>
                    <a:pt x="7274" y="14787"/>
                  </a:cubicBezTo>
                  <a:cubicBezTo>
                    <a:pt x="7232" y="14841"/>
                    <a:pt x="7191" y="14841"/>
                    <a:pt x="7149" y="14894"/>
                  </a:cubicBezTo>
                  <a:cubicBezTo>
                    <a:pt x="7149" y="14841"/>
                    <a:pt x="7066" y="14841"/>
                    <a:pt x="7025" y="14894"/>
                  </a:cubicBezTo>
                  <a:cubicBezTo>
                    <a:pt x="7025" y="14948"/>
                    <a:pt x="7025" y="14948"/>
                    <a:pt x="7025" y="14948"/>
                  </a:cubicBezTo>
                  <a:cubicBezTo>
                    <a:pt x="7398" y="14948"/>
                    <a:pt x="7564" y="15002"/>
                    <a:pt x="7771" y="14787"/>
                  </a:cubicBezTo>
                  <a:cubicBezTo>
                    <a:pt x="7854" y="15163"/>
                    <a:pt x="7896" y="15002"/>
                    <a:pt x="7605" y="15056"/>
                  </a:cubicBezTo>
                  <a:cubicBezTo>
                    <a:pt x="7564" y="15056"/>
                    <a:pt x="7398" y="15163"/>
                    <a:pt x="7315" y="15109"/>
                  </a:cubicBezTo>
                  <a:cubicBezTo>
                    <a:pt x="7315" y="15109"/>
                    <a:pt x="7274" y="15002"/>
                    <a:pt x="7274" y="15002"/>
                  </a:cubicBezTo>
                  <a:cubicBezTo>
                    <a:pt x="7191" y="14948"/>
                    <a:pt x="7149" y="15002"/>
                    <a:pt x="7108" y="15002"/>
                  </a:cubicBezTo>
                  <a:cubicBezTo>
                    <a:pt x="7108" y="15109"/>
                    <a:pt x="7108" y="15109"/>
                    <a:pt x="7108" y="15109"/>
                  </a:cubicBezTo>
                  <a:cubicBezTo>
                    <a:pt x="7149" y="15163"/>
                    <a:pt x="7440" y="15324"/>
                    <a:pt x="7315" y="15324"/>
                  </a:cubicBezTo>
                  <a:cubicBezTo>
                    <a:pt x="7274" y="15270"/>
                    <a:pt x="7232" y="15270"/>
                    <a:pt x="7191" y="15270"/>
                  </a:cubicBezTo>
                  <a:cubicBezTo>
                    <a:pt x="7191" y="15270"/>
                    <a:pt x="7108" y="15163"/>
                    <a:pt x="7108" y="15163"/>
                  </a:cubicBezTo>
                  <a:cubicBezTo>
                    <a:pt x="6984" y="15109"/>
                    <a:pt x="6901" y="15270"/>
                    <a:pt x="6859" y="15324"/>
                  </a:cubicBezTo>
                  <a:cubicBezTo>
                    <a:pt x="6859" y="15378"/>
                    <a:pt x="6776" y="15432"/>
                    <a:pt x="6776" y="15485"/>
                  </a:cubicBezTo>
                  <a:cubicBezTo>
                    <a:pt x="6735" y="15539"/>
                    <a:pt x="6776" y="15593"/>
                    <a:pt x="6776" y="15647"/>
                  </a:cubicBezTo>
                  <a:cubicBezTo>
                    <a:pt x="6859" y="15593"/>
                    <a:pt x="6942" y="15485"/>
                    <a:pt x="7025" y="15432"/>
                  </a:cubicBezTo>
                  <a:cubicBezTo>
                    <a:pt x="7025" y="15432"/>
                    <a:pt x="7025" y="15432"/>
                    <a:pt x="7025" y="15432"/>
                  </a:cubicBezTo>
                  <a:cubicBezTo>
                    <a:pt x="7066" y="15378"/>
                    <a:pt x="7066" y="15432"/>
                    <a:pt x="7149" y="15432"/>
                  </a:cubicBezTo>
                  <a:cubicBezTo>
                    <a:pt x="7232" y="15432"/>
                    <a:pt x="7357" y="15324"/>
                    <a:pt x="7481" y="15324"/>
                  </a:cubicBezTo>
                  <a:cubicBezTo>
                    <a:pt x="7357" y="15432"/>
                    <a:pt x="7398" y="15432"/>
                    <a:pt x="7522" y="15539"/>
                  </a:cubicBezTo>
                  <a:cubicBezTo>
                    <a:pt x="7522" y="15593"/>
                    <a:pt x="7522" y="15593"/>
                    <a:pt x="7522" y="15593"/>
                  </a:cubicBezTo>
                  <a:cubicBezTo>
                    <a:pt x="7605" y="15593"/>
                    <a:pt x="7688" y="15539"/>
                    <a:pt x="7730" y="15539"/>
                  </a:cubicBezTo>
                  <a:cubicBezTo>
                    <a:pt x="7730" y="15432"/>
                    <a:pt x="7730" y="15378"/>
                    <a:pt x="7688" y="15270"/>
                  </a:cubicBezTo>
                  <a:cubicBezTo>
                    <a:pt x="7730" y="15270"/>
                    <a:pt x="7813" y="15270"/>
                    <a:pt x="7896" y="15270"/>
                  </a:cubicBezTo>
                  <a:cubicBezTo>
                    <a:pt x="7854" y="15324"/>
                    <a:pt x="7771" y="15485"/>
                    <a:pt x="7854" y="15432"/>
                  </a:cubicBezTo>
                  <a:cubicBezTo>
                    <a:pt x="7854" y="15432"/>
                    <a:pt x="7854" y="15539"/>
                    <a:pt x="7813" y="15539"/>
                  </a:cubicBezTo>
                  <a:cubicBezTo>
                    <a:pt x="7813" y="15539"/>
                    <a:pt x="7813" y="15647"/>
                    <a:pt x="7771" y="15647"/>
                  </a:cubicBezTo>
                  <a:cubicBezTo>
                    <a:pt x="7688" y="15647"/>
                    <a:pt x="7605" y="15700"/>
                    <a:pt x="7522" y="15647"/>
                  </a:cubicBezTo>
                  <a:cubicBezTo>
                    <a:pt x="7398" y="15647"/>
                    <a:pt x="7232" y="15378"/>
                    <a:pt x="7025" y="15485"/>
                  </a:cubicBezTo>
                  <a:cubicBezTo>
                    <a:pt x="7025" y="15539"/>
                    <a:pt x="7025" y="15539"/>
                    <a:pt x="7025" y="15539"/>
                  </a:cubicBezTo>
                  <a:cubicBezTo>
                    <a:pt x="6942" y="15593"/>
                    <a:pt x="6942" y="15700"/>
                    <a:pt x="6942" y="15754"/>
                  </a:cubicBezTo>
                  <a:cubicBezTo>
                    <a:pt x="6901" y="15754"/>
                    <a:pt x="6859" y="15700"/>
                    <a:pt x="6818" y="15754"/>
                  </a:cubicBezTo>
                  <a:cubicBezTo>
                    <a:pt x="6818" y="15754"/>
                    <a:pt x="6776" y="15808"/>
                    <a:pt x="6735" y="15861"/>
                  </a:cubicBezTo>
                  <a:cubicBezTo>
                    <a:pt x="6735" y="15861"/>
                    <a:pt x="6818" y="15915"/>
                    <a:pt x="6818" y="15969"/>
                  </a:cubicBezTo>
                  <a:cubicBezTo>
                    <a:pt x="6818" y="16023"/>
                    <a:pt x="6776" y="16076"/>
                    <a:pt x="6776" y="16076"/>
                  </a:cubicBezTo>
                  <a:cubicBezTo>
                    <a:pt x="6818" y="16130"/>
                    <a:pt x="6901" y="16076"/>
                    <a:pt x="6942" y="16130"/>
                  </a:cubicBezTo>
                  <a:cubicBezTo>
                    <a:pt x="6984" y="16130"/>
                    <a:pt x="6984" y="16238"/>
                    <a:pt x="6942" y="16238"/>
                  </a:cubicBezTo>
                  <a:cubicBezTo>
                    <a:pt x="7025" y="16238"/>
                    <a:pt x="7025" y="16238"/>
                    <a:pt x="7025" y="16238"/>
                  </a:cubicBezTo>
                  <a:cubicBezTo>
                    <a:pt x="6984" y="16291"/>
                    <a:pt x="6984" y="16399"/>
                    <a:pt x="6942" y="16399"/>
                  </a:cubicBezTo>
                  <a:cubicBezTo>
                    <a:pt x="6942" y="16399"/>
                    <a:pt x="6859" y="16399"/>
                    <a:pt x="6859" y="16399"/>
                  </a:cubicBezTo>
                  <a:cubicBezTo>
                    <a:pt x="6859" y="16453"/>
                    <a:pt x="6859" y="16506"/>
                    <a:pt x="6859" y="16506"/>
                  </a:cubicBezTo>
                  <a:cubicBezTo>
                    <a:pt x="6859" y="16560"/>
                    <a:pt x="6859" y="16560"/>
                    <a:pt x="6859" y="16560"/>
                  </a:cubicBezTo>
                  <a:cubicBezTo>
                    <a:pt x="6859" y="16560"/>
                    <a:pt x="6984" y="16560"/>
                    <a:pt x="6942" y="16560"/>
                  </a:cubicBezTo>
                  <a:cubicBezTo>
                    <a:pt x="6942" y="16614"/>
                    <a:pt x="6942" y="16614"/>
                    <a:pt x="6942" y="16614"/>
                  </a:cubicBezTo>
                  <a:cubicBezTo>
                    <a:pt x="6901" y="16667"/>
                    <a:pt x="6693" y="16667"/>
                    <a:pt x="6818" y="16775"/>
                  </a:cubicBezTo>
                  <a:cubicBezTo>
                    <a:pt x="6859" y="16882"/>
                    <a:pt x="6859" y="16882"/>
                    <a:pt x="6859" y="16882"/>
                  </a:cubicBezTo>
                  <a:cubicBezTo>
                    <a:pt x="6942" y="16829"/>
                    <a:pt x="6984" y="16829"/>
                    <a:pt x="7066" y="16829"/>
                  </a:cubicBezTo>
                  <a:cubicBezTo>
                    <a:pt x="7066" y="16829"/>
                    <a:pt x="6942" y="16936"/>
                    <a:pt x="6942" y="16936"/>
                  </a:cubicBezTo>
                  <a:cubicBezTo>
                    <a:pt x="6942" y="16990"/>
                    <a:pt x="6984" y="17044"/>
                    <a:pt x="6942" y="17097"/>
                  </a:cubicBezTo>
                  <a:cubicBezTo>
                    <a:pt x="7025" y="17044"/>
                    <a:pt x="7025" y="17044"/>
                    <a:pt x="7108" y="17044"/>
                  </a:cubicBezTo>
                  <a:cubicBezTo>
                    <a:pt x="7108" y="17044"/>
                    <a:pt x="7149" y="17097"/>
                    <a:pt x="7191" y="17097"/>
                  </a:cubicBezTo>
                  <a:cubicBezTo>
                    <a:pt x="7232" y="17097"/>
                    <a:pt x="7232" y="16990"/>
                    <a:pt x="7274" y="16990"/>
                  </a:cubicBezTo>
                  <a:cubicBezTo>
                    <a:pt x="7315" y="16936"/>
                    <a:pt x="7357" y="16990"/>
                    <a:pt x="7398" y="16936"/>
                  </a:cubicBezTo>
                  <a:cubicBezTo>
                    <a:pt x="7315" y="17044"/>
                    <a:pt x="7232" y="17151"/>
                    <a:pt x="7191" y="17205"/>
                  </a:cubicBezTo>
                  <a:cubicBezTo>
                    <a:pt x="7232" y="17258"/>
                    <a:pt x="7274" y="17312"/>
                    <a:pt x="7357" y="17312"/>
                  </a:cubicBezTo>
                  <a:cubicBezTo>
                    <a:pt x="7357" y="17420"/>
                    <a:pt x="7357" y="17420"/>
                    <a:pt x="7357" y="17420"/>
                  </a:cubicBezTo>
                  <a:cubicBezTo>
                    <a:pt x="7274" y="17420"/>
                    <a:pt x="7274" y="17420"/>
                    <a:pt x="7232" y="17420"/>
                  </a:cubicBezTo>
                  <a:cubicBezTo>
                    <a:pt x="7232" y="17420"/>
                    <a:pt x="7232" y="17581"/>
                    <a:pt x="7232" y="17581"/>
                  </a:cubicBezTo>
                  <a:cubicBezTo>
                    <a:pt x="7274" y="17581"/>
                    <a:pt x="7357" y="17581"/>
                    <a:pt x="7357" y="17581"/>
                  </a:cubicBezTo>
                  <a:cubicBezTo>
                    <a:pt x="7357" y="17581"/>
                    <a:pt x="7357" y="17688"/>
                    <a:pt x="7357" y="17688"/>
                  </a:cubicBezTo>
                  <a:cubicBezTo>
                    <a:pt x="7357" y="17688"/>
                    <a:pt x="7440" y="17688"/>
                    <a:pt x="7440" y="17742"/>
                  </a:cubicBezTo>
                  <a:cubicBezTo>
                    <a:pt x="7398" y="17903"/>
                    <a:pt x="7398" y="17850"/>
                    <a:pt x="7398" y="18064"/>
                  </a:cubicBezTo>
                  <a:cubicBezTo>
                    <a:pt x="7605" y="17796"/>
                    <a:pt x="7605" y="17796"/>
                    <a:pt x="7605" y="17796"/>
                  </a:cubicBezTo>
                  <a:cubicBezTo>
                    <a:pt x="7647" y="17796"/>
                    <a:pt x="7647" y="17850"/>
                    <a:pt x="7730" y="17850"/>
                  </a:cubicBezTo>
                  <a:cubicBezTo>
                    <a:pt x="7730" y="17850"/>
                    <a:pt x="7771" y="17688"/>
                    <a:pt x="7771" y="17688"/>
                  </a:cubicBezTo>
                  <a:cubicBezTo>
                    <a:pt x="7854" y="17688"/>
                    <a:pt x="7854" y="17742"/>
                    <a:pt x="7937" y="17742"/>
                  </a:cubicBezTo>
                  <a:cubicBezTo>
                    <a:pt x="7854" y="17796"/>
                    <a:pt x="7937" y="17957"/>
                    <a:pt x="7937" y="17957"/>
                  </a:cubicBezTo>
                  <a:cubicBezTo>
                    <a:pt x="7896" y="18011"/>
                    <a:pt x="7854" y="17903"/>
                    <a:pt x="7771" y="17903"/>
                  </a:cubicBezTo>
                  <a:cubicBezTo>
                    <a:pt x="7771" y="17903"/>
                    <a:pt x="7771" y="18011"/>
                    <a:pt x="7771" y="18011"/>
                  </a:cubicBezTo>
                  <a:cubicBezTo>
                    <a:pt x="7813" y="18011"/>
                    <a:pt x="7813" y="18064"/>
                    <a:pt x="7813" y="18118"/>
                  </a:cubicBezTo>
                  <a:cubicBezTo>
                    <a:pt x="7647" y="18172"/>
                    <a:pt x="7605" y="18118"/>
                    <a:pt x="7481" y="18172"/>
                  </a:cubicBezTo>
                  <a:cubicBezTo>
                    <a:pt x="7481" y="18279"/>
                    <a:pt x="7481" y="18279"/>
                    <a:pt x="7481" y="18279"/>
                  </a:cubicBezTo>
                  <a:cubicBezTo>
                    <a:pt x="7522" y="18279"/>
                    <a:pt x="7605" y="18226"/>
                    <a:pt x="7688" y="18279"/>
                  </a:cubicBezTo>
                  <a:cubicBezTo>
                    <a:pt x="7688" y="18333"/>
                    <a:pt x="7688" y="18333"/>
                    <a:pt x="7688" y="18333"/>
                  </a:cubicBezTo>
                  <a:cubicBezTo>
                    <a:pt x="7605" y="18333"/>
                    <a:pt x="7564" y="18333"/>
                    <a:pt x="7522" y="18333"/>
                  </a:cubicBezTo>
                  <a:cubicBezTo>
                    <a:pt x="7522" y="18333"/>
                    <a:pt x="7398" y="18441"/>
                    <a:pt x="7481" y="18387"/>
                  </a:cubicBezTo>
                  <a:cubicBezTo>
                    <a:pt x="7481" y="18441"/>
                    <a:pt x="7605" y="18602"/>
                    <a:pt x="7564" y="18494"/>
                  </a:cubicBezTo>
                  <a:cubicBezTo>
                    <a:pt x="7564" y="18494"/>
                    <a:pt x="7605" y="18279"/>
                    <a:pt x="7564" y="18602"/>
                  </a:cubicBezTo>
                  <a:cubicBezTo>
                    <a:pt x="7522" y="18763"/>
                    <a:pt x="7605" y="18709"/>
                    <a:pt x="7771" y="18709"/>
                  </a:cubicBezTo>
                  <a:cubicBezTo>
                    <a:pt x="7730" y="18709"/>
                    <a:pt x="7730" y="18870"/>
                    <a:pt x="7730" y="18870"/>
                  </a:cubicBezTo>
                  <a:cubicBezTo>
                    <a:pt x="7647" y="18817"/>
                    <a:pt x="7688" y="18978"/>
                    <a:pt x="7688" y="18978"/>
                  </a:cubicBezTo>
                  <a:cubicBezTo>
                    <a:pt x="7730" y="18978"/>
                    <a:pt x="7771" y="18978"/>
                    <a:pt x="7813" y="18978"/>
                  </a:cubicBezTo>
                  <a:cubicBezTo>
                    <a:pt x="7688" y="19032"/>
                    <a:pt x="7813" y="19193"/>
                    <a:pt x="7771" y="19193"/>
                  </a:cubicBezTo>
                  <a:cubicBezTo>
                    <a:pt x="7771" y="19193"/>
                    <a:pt x="7854" y="19193"/>
                    <a:pt x="7813" y="19139"/>
                  </a:cubicBezTo>
                  <a:cubicBezTo>
                    <a:pt x="7813" y="19139"/>
                    <a:pt x="7854" y="19085"/>
                    <a:pt x="7854" y="19085"/>
                  </a:cubicBezTo>
                  <a:cubicBezTo>
                    <a:pt x="7854" y="19085"/>
                    <a:pt x="7937" y="19085"/>
                    <a:pt x="8020" y="19032"/>
                  </a:cubicBezTo>
                  <a:cubicBezTo>
                    <a:pt x="7937" y="19300"/>
                    <a:pt x="7896" y="19515"/>
                    <a:pt x="8186" y="19354"/>
                  </a:cubicBezTo>
                  <a:cubicBezTo>
                    <a:pt x="8144" y="19354"/>
                    <a:pt x="8103" y="19623"/>
                    <a:pt x="8144" y="19676"/>
                  </a:cubicBezTo>
                  <a:cubicBezTo>
                    <a:pt x="8227" y="19730"/>
                    <a:pt x="8269" y="19569"/>
                    <a:pt x="8352" y="19515"/>
                  </a:cubicBezTo>
                  <a:cubicBezTo>
                    <a:pt x="8393" y="19515"/>
                    <a:pt x="8435" y="19515"/>
                    <a:pt x="8476" y="19515"/>
                  </a:cubicBezTo>
                  <a:cubicBezTo>
                    <a:pt x="8476" y="19515"/>
                    <a:pt x="8393" y="19730"/>
                    <a:pt x="8435" y="19730"/>
                  </a:cubicBezTo>
                  <a:cubicBezTo>
                    <a:pt x="8352" y="19730"/>
                    <a:pt x="8476" y="19784"/>
                    <a:pt x="8476" y="19784"/>
                  </a:cubicBezTo>
                  <a:cubicBezTo>
                    <a:pt x="8517" y="19784"/>
                    <a:pt x="8559" y="19730"/>
                    <a:pt x="8600" y="19676"/>
                  </a:cubicBezTo>
                  <a:cubicBezTo>
                    <a:pt x="8600" y="19730"/>
                    <a:pt x="8600" y="19784"/>
                    <a:pt x="8600" y="19784"/>
                  </a:cubicBezTo>
                  <a:cubicBezTo>
                    <a:pt x="8600" y="19838"/>
                    <a:pt x="8517" y="19891"/>
                    <a:pt x="8517" y="19891"/>
                  </a:cubicBezTo>
                  <a:cubicBezTo>
                    <a:pt x="8476" y="20053"/>
                    <a:pt x="8725" y="19784"/>
                    <a:pt x="8642" y="20106"/>
                  </a:cubicBezTo>
                  <a:cubicBezTo>
                    <a:pt x="8642" y="20106"/>
                    <a:pt x="8600" y="20267"/>
                    <a:pt x="8600" y="20214"/>
                  </a:cubicBezTo>
                  <a:cubicBezTo>
                    <a:pt x="8559" y="20267"/>
                    <a:pt x="8683" y="20267"/>
                    <a:pt x="8683" y="20267"/>
                  </a:cubicBezTo>
                  <a:cubicBezTo>
                    <a:pt x="8725" y="20267"/>
                    <a:pt x="8725" y="20160"/>
                    <a:pt x="8725" y="20160"/>
                  </a:cubicBezTo>
                  <a:cubicBezTo>
                    <a:pt x="8725" y="20160"/>
                    <a:pt x="8849" y="20160"/>
                    <a:pt x="8808" y="20214"/>
                  </a:cubicBezTo>
                  <a:cubicBezTo>
                    <a:pt x="8808" y="20214"/>
                    <a:pt x="8891" y="20214"/>
                    <a:pt x="8808" y="20214"/>
                  </a:cubicBezTo>
                  <a:cubicBezTo>
                    <a:pt x="8808" y="20214"/>
                    <a:pt x="8683" y="20267"/>
                    <a:pt x="8808" y="20267"/>
                  </a:cubicBezTo>
                  <a:cubicBezTo>
                    <a:pt x="8725" y="20321"/>
                    <a:pt x="8725" y="20267"/>
                    <a:pt x="8642" y="20321"/>
                  </a:cubicBezTo>
                  <a:cubicBezTo>
                    <a:pt x="8642" y="20375"/>
                    <a:pt x="8642" y="20375"/>
                    <a:pt x="8642" y="20375"/>
                  </a:cubicBezTo>
                  <a:cubicBezTo>
                    <a:pt x="8683" y="20375"/>
                    <a:pt x="8766" y="20375"/>
                    <a:pt x="8808" y="20375"/>
                  </a:cubicBezTo>
                  <a:cubicBezTo>
                    <a:pt x="8808" y="20375"/>
                    <a:pt x="8808" y="20482"/>
                    <a:pt x="8766" y="20482"/>
                  </a:cubicBezTo>
                  <a:cubicBezTo>
                    <a:pt x="8766" y="20482"/>
                    <a:pt x="8766" y="20590"/>
                    <a:pt x="8766" y="20644"/>
                  </a:cubicBezTo>
                  <a:cubicBezTo>
                    <a:pt x="8974" y="20644"/>
                    <a:pt x="8932" y="20536"/>
                    <a:pt x="8891" y="20805"/>
                  </a:cubicBezTo>
                  <a:cubicBezTo>
                    <a:pt x="8891" y="20751"/>
                    <a:pt x="8974" y="20805"/>
                    <a:pt x="8974" y="20805"/>
                  </a:cubicBezTo>
                  <a:cubicBezTo>
                    <a:pt x="8974" y="20805"/>
                    <a:pt x="9015" y="20697"/>
                    <a:pt x="9056" y="20644"/>
                  </a:cubicBezTo>
                  <a:cubicBezTo>
                    <a:pt x="9056" y="20644"/>
                    <a:pt x="9056" y="20644"/>
                    <a:pt x="9056" y="20644"/>
                  </a:cubicBezTo>
                  <a:cubicBezTo>
                    <a:pt x="9139" y="20590"/>
                    <a:pt x="9139" y="20697"/>
                    <a:pt x="9139" y="20697"/>
                  </a:cubicBezTo>
                  <a:cubicBezTo>
                    <a:pt x="9181" y="20697"/>
                    <a:pt x="9347" y="20590"/>
                    <a:pt x="9347" y="20590"/>
                  </a:cubicBezTo>
                  <a:cubicBezTo>
                    <a:pt x="9388" y="20536"/>
                    <a:pt x="9471" y="20321"/>
                    <a:pt x="9513" y="20267"/>
                  </a:cubicBezTo>
                  <a:cubicBezTo>
                    <a:pt x="9513" y="20267"/>
                    <a:pt x="9554" y="20321"/>
                    <a:pt x="9554" y="20321"/>
                  </a:cubicBezTo>
                  <a:cubicBezTo>
                    <a:pt x="9554" y="20429"/>
                    <a:pt x="9554" y="20482"/>
                    <a:pt x="9513" y="20590"/>
                  </a:cubicBezTo>
                  <a:cubicBezTo>
                    <a:pt x="9637" y="20536"/>
                    <a:pt x="9637" y="20590"/>
                    <a:pt x="9554" y="20644"/>
                  </a:cubicBezTo>
                  <a:cubicBezTo>
                    <a:pt x="9388" y="20751"/>
                    <a:pt x="9554" y="20697"/>
                    <a:pt x="9678" y="20751"/>
                  </a:cubicBezTo>
                  <a:cubicBezTo>
                    <a:pt x="9678" y="20697"/>
                    <a:pt x="9678" y="20697"/>
                    <a:pt x="9720" y="20697"/>
                  </a:cubicBezTo>
                  <a:cubicBezTo>
                    <a:pt x="9720" y="20697"/>
                    <a:pt x="9678" y="20858"/>
                    <a:pt x="9678" y="20858"/>
                  </a:cubicBezTo>
                  <a:cubicBezTo>
                    <a:pt x="9720" y="20912"/>
                    <a:pt x="9720" y="20858"/>
                    <a:pt x="9720" y="20912"/>
                  </a:cubicBezTo>
                  <a:cubicBezTo>
                    <a:pt x="9720" y="20912"/>
                    <a:pt x="9803" y="20858"/>
                    <a:pt x="9803" y="20858"/>
                  </a:cubicBezTo>
                  <a:cubicBezTo>
                    <a:pt x="9844" y="20858"/>
                    <a:pt x="9844" y="20805"/>
                    <a:pt x="9844" y="20751"/>
                  </a:cubicBezTo>
                  <a:cubicBezTo>
                    <a:pt x="9886" y="20751"/>
                    <a:pt x="9886" y="20751"/>
                    <a:pt x="9886" y="20751"/>
                  </a:cubicBezTo>
                  <a:cubicBezTo>
                    <a:pt x="9927" y="20751"/>
                    <a:pt x="9886" y="20805"/>
                    <a:pt x="9969" y="20858"/>
                  </a:cubicBezTo>
                  <a:cubicBezTo>
                    <a:pt x="10010" y="20805"/>
                    <a:pt x="10051" y="20751"/>
                    <a:pt x="10051" y="20751"/>
                  </a:cubicBezTo>
                  <a:cubicBezTo>
                    <a:pt x="10051" y="20751"/>
                    <a:pt x="10093" y="20858"/>
                    <a:pt x="10051" y="20912"/>
                  </a:cubicBezTo>
                  <a:cubicBezTo>
                    <a:pt x="10051" y="20912"/>
                    <a:pt x="9969" y="20966"/>
                    <a:pt x="9969" y="20966"/>
                  </a:cubicBezTo>
                  <a:cubicBezTo>
                    <a:pt x="9927" y="21020"/>
                    <a:pt x="9969" y="21073"/>
                    <a:pt x="9927" y="21127"/>
                  </a:cubicBezTo>
                  <a:cubicBezTo>
                    <a:pt x="9886" y="21181"/>
                    <a:pt x="10093" y="20966"/>
                    <a:pt x="10134" y="20912"/>
                  </a:cubicBezTo>
                  <a:cubicBezTo>
                    <a:pt x="10134" y="20966"/>
                    <a:pt x="10051" y="21235"/>
                    <a:pt x="10134" y="21181"/>
                  </a:cubicBezTo>
                  <a:cubicBezTo>
                    <a:pt x="10093" y="21235"/>
                    <a:pt x="10176" y="21181"/>
                    <a:pt x="10217" y="21181"/>
                  </a:cubicBezTo>
                  <a:cubicBezTo>
                    <a:pt x="10217" y="21127"/>
                    <a:pt x="10217" y="21073"/>
                    <a:pt x="10217" y="20966"/>
                  </a:cubicBezTo>
                  <a:cubicBezTo>
                    <a:pt x="10300" y="20966"/>
                    <a:pt x="10300" y="20966"/>
                    <a:pt x="10300" y="20966"/>
                  </a:cubicBezTo>
                  <a:cubicBezTo>
                    <a:pt x="10259" y="21020"/>
                    <a:pt x="10300" y="21020"/>
                    <a:pt x="10300" y="21073"/>
                  </a:cubicBezTo>
                  <a:cubicBezTo>
                    <a:pt x="10300" y="21073"/>
                    <a:pt x="10259" y="21127"/>
                    <a:pt x="10259" y="21127"/>
                  </a:cubicBezTo>
                  <a:cubicBezTo>
                    <a:pt x="10259" y="21127"/>
                    <a:pt x="10259" y="21181"/>
                    <a:pt x="10259" y="21235"/>
                  </a:cubicBezTo>
                  <a:cubicBezTo>
                    <a:pt x="10259" y="21235"/>
                    <a:pt x="10466" y="21396"/>
                    <a:pt x="10466" y="21396"/>
                  </a:cubicBezTo>
                  <a:cubicBezTo>
                    <a:pt x="10508" y="21396"/>
                    <a:pt x="10508" y="21288"/>
                    <a:pt x="10549" y="21288"/>
                  </a:cubicBezTo>
                  <a:cubicBezTo>
                    <a:pt x="10549" y="21288"/>
                    <a:pt x="10590" y="21288"/>
                    <a:pt x="10632" y="21288"/>
                  </a:cubicBezTo>
                  <a:cubicBezTo>
                    <a:pt x="10632" y="21288"/>
                    <a:pt x="10590" y="21235"/>
                    <a:pt x="10590" y="21235"/>
                  </a:cubicBezTo>
                  <a:cubicBezTo>
                    <a:pt x="10590" y="21235"/>
                    <a:pt x="10673" y="21181"/>
                    <a:pt x="10715" y="21181"/>
                  </a:cubicBezTo>
                  <a:cubicBezTo>
                    <a:pt x="10673" y="21181"/>
                    <a:pt x="10673" y="21127"/>
                    <a:pt x="10673" y="21073"/>
                  </a:cubicBezTo>
                  <a:cubicBezTo>
                    <a:pt x="10632" y="21073"/>
                    <a:pt x="10508" y="21073"/>
                    <a:pt x="10590" y="20966"/>
                  </a:cubicBezTo>
                  <a:cubicBezTo>
                    <a:pt x="10673" y="20912"/>
                    <a:pt x="10673" y="20912"/>
                    <a:pt x="10590" y="20858"/>
                  </a:cubicBezTo>
                  <a:cubicBezTo>
                    <a:pt x="10549" y="20751"/>
                    <a:pt x="10549" y="20751"/>
                    <a:pt x="10549" y="20751"/>
                  </a:cubicBezTo>
                  <a:cubicBezTo>
                    <a:pt x="10508" y="20751"/>
                    <a:pt x="10466" y="20751"/>
                    <a:pt x="10425" y="20751"/>
                  </a:cubicBezTo>
                  <a:cubicBezTo>
                    <a:pt x="10425" y="20644"/>
                    <a:pt x="10425" y="20644"/>
                    <a:pt x="10425" y="20644"/>
                  </a:cubicBezTo>
                  <a:cubicBezTo>
                    <a:pt x="10466" y="20644"/>
                    <a:pt x="10508" y="20697"/>
                    <a:pt x="10590" y="20697"/>
                  </a:cubicBezTo>
                  <a:cubicBezTo>
                    <a:pt x="10590" y="20697"/>
                    <a:pt x="10632" y="20590"/>
                    <a:pt x="10590" y="20590"/>
                  </a:cubicBezTo>
                  <a:cubicBezTo>
                    <a:pt x="10673" y="20536"/>
                    <a:pt x="10673" y="20536"/>
                    <a:pt x="10673" y="20536"/>
                  </a:cubicBezTo>
                  <a:cubicBezTo>
                    <a:pt x="10673" y="20429"/>
                    <a:pt x="10632" y="20429"/>
                    <a:pt x="10632" y="20321"/>
                  </a:cubicBezTo>
                  <a:cubicBezTo>
                    <a:pt x="10798" y="20214"/>
                    <a:pt x="10798" y="20214"/>
                    <a:pt x="10798" y="20214"/>
                  </a:cubicBezTo>
                  <a:cubicBezTo>
                    <a:pt x="10798" y="20053"/>
                    <a:pt x="10756" y="20053"/>
                    <a:pt x="10715" y="19999"/>
                  </a:cubicBezTo>
                  <a:cubicBezTo>
                    <a:pt x="10756" y="19945"/>
                    <a:pt x="10798" y="19945"/>
                    <a:pt x="10839" y="19945"/>
                  </a:cubicBezTo>
                  <a:cubicBezTo>
                    <a:pt x="10839" y="19891"/>
                    <a:pt x="10881" y="19784"/>
                    <a:pt x="10922" y="19730"/>
                  </a:cubicBezTo>
                  <a:cubicBezTo>
                    <a:pt x="10964" y="19676"/>
                    <a:pt x="10839" y="19623"/>
                    <a:pt x="10839" y="19623"/>
                  </a:cubicBezTo>
                  <a:cubicBezTo>
                    <a:pt x="10839" y="19569"/>
                    <a:pt x="10839" y="19461"/>
                    <a:pt x="10881" y="19354"/>
                  </a:cubicBezTo>
                  <a:cubicBezTo>
                    <a:pt x="10881" y="19354"/>
                    <a:pt x="10922" y="19354"/>
                    <a:pt x="10964" y="19354"/>
                  </a:cubicBezTo>
                  <a:cubicBezTo>
                    <a:pt x="10922" y="19461"/>
                    <a:pt x="10964" y="19408"/>
                    <a:pt x="11005" y="19408"/>
                  </a:cubicBezTo>
                  <a:cubicBezTo>
                    <a:pt x="11005" y="19354"/>
                    <a:pt x="11005" y="19300"/>
                    <a:pt x="11046" y="19247"/>
                  </a:cubicBezTo>
                  <a:cubicBezTo>
                    <a:pt x="11005" y="19247"/>
                    <a:pt x="11046" y="19193"/>
                    <a:pt x="11046" y="19139"/>
                  </a:cubicBezTo>
                  <a:cubicBezTo>
                    <a:pt x="11005" y="19139"/>
                    <a:pt x="10964" y="19193"/>
                    <a:pt x="10964" y="19139"/>
                  </a:cubicBezTo>
                  <a:cubicBezTo>
                    <a:pt x="10922" y="19139"/>
                    <a:pt x="10964" y="19085"/>
                    <a:pt x="10964" y="19032"/>
                  </a:cubicBezTo>
                  <a:cubicBezTo>
                    <a:pt x="11005" y="19032"/>
                    <a:pt x="10964" y="19032"/>
                    <a:pt x="11005" y="18924"/>
                  </a:cubicBezTo>
                  <a:cubicBezTo>
                    <a:pt x="11088" y="18978"/>
                    <a:pt x="11129" y="18978"/>
                    <a:pt x="11212" y="19032"/>
                  </a:cubicBezTo>
                  <a:cubicBezTo>
                    <a:pt x="11212" y="19032"/>
                    <a:pt x="11171" y="18978"/>
                    <a:pt x="11212" y="18870"/>
                  </a:cubicBezTo>
                  <a:cubicBezTo>
                    <a:pt x="11254" y="18817"/>
                    <a:pt x="11254" y="18817"/>
                    <a:pt x="11254" y="18817"/>
                  </a:cubicBezTo>
                  <a:cubicBezTo>
                    <a:pt x="11254" y="18656"/>
                    <a:pt x="11212" y="18656"/>
                    <a:pt x="11129" y="18494"/>
                  </a:cubicBezTo>
                  <a:cubicBezTo>
                    <a:pt x="11171" y="18494"/>
                    <a:pt x="11212" y="18494"/>
                    <a:pt x="11212" y="18494"/>
                  </a:cubicBezTo>
                  <a:cubicBezTo>
                    <a:pt x="11254" y="18494"/>
                    <a:pt x="11295" y="18602"/>
                    <a:pt x="11295" y="18602"/>
                  </a:cubicBezTo>
                  <a:cubicBezTo>
                    <a:pt x="11461" y="18656"/>
                    <a:pt x="11461" y="18494"/>
                    <a:pt x="11378" y="18494"/>
                  </a:cubicBezTo>
                  <a:cubicBezTo>
                    <a:pt x="11420" y="18279"/>
                    <a:pt x="11420" y="18226"/>
                    <a:pt x="11503" y="18064"/>
                  </a:cubicBezTo>
                  <a:cubicBezTo>
                    <a:pt x="11378" y="18011"/>
                    <a:pt x="11295" y="18011"/>
                    <a:pt x="11212" y="17957"/>
                  </a:cubicBezTo>
                  <a:cubicBezTo>
                    <a:pt x="11212" y="17903"/>
                    <a:pt x="11212" y="17903"/>
                    <a:pt x="11212" y="17903"/>
                  </a:cubicBezTo>
                  <a:cubicBezTo>
                    <a:pt x="11212" y="17903"/>
                    <a:pt x="11337" y="17957"/>
                    <a:pt x="11295" y="17957"/>
                  </a:cubicBezTo>
                  <a:cubicBezTo>
                    <a:pt x="11378" y="17957"/>
                    <a:pt x="11461" y="17957"/>
                    <a:pt x="11544" y="17957"/>
                  </a:cubicBezTo>
                  <a:cubicBezTo>
                    <a:pt x="11585" y="17581"/>
                    <a:pt x="11585" y="17635"/>
                    <a:pt x="11461" y="17366"/>
                  </a:cubicBezTo>
                  <a:cubicBezTo>
                    <a:pt x="11378" y="17312"/>
                    <a:pt x="11378" y="17312"/>
                    <a:pt x="11378" y="17312"/>
                  </a:cubicBezTo>
                  <a:cubicBezTo>
                    <a:pt x="11378" y="17205"/>
                    <a:pt x="11378" y="17205"/>
                    <a:pt x="11378" y="17205"/>
                  </a:cubicBezTo>
                  <a:cubicBezTo>
                    <a:pt x="11461" y="17258"/>
                    <a:pt x="11461" y="17205"/>
                    <a:pt x="11503" y="17205"/>
                  </a:cubicBezTo>
                  <a:cubicBezTo>
                    <a:pt x="11378" y="17205"/>
                    <a:pt x="11544" y="17205"/>
                    <a:pt x="11544" y="17205"/>
                  </a:cubicBezTo>
                  <a:cubicBezTo>
                    <a:pt x="11503" y="17205"/>
                    <a:pt x="11627" y="17205"/>
                    <a:pt x="11627" y="17205"/>
                  </a:cubicBezTo>
                  <a:cubicBezTo>
                    <a:pt x="11668" y="17205"/>
                    <a:pt x="11710" y="17097"/>
                    <a:pt x="11710" y="17097"/>
                  </a:cubicBezTo>
                  <a:cubicBezTo>
                    <a:pt x="11710" y="17044"/>
                    <a:pt x="11710" y="16882"/>
                    <a:pt x="11710" y="16936"/>
                  </a:cubicBezTo>
                  <a:cubicBezTo>
                    <a:pt x="11710" y="16882"/>
                    <a:pt x="11710" y="16882"/>
                    <a:pt x="11710" y="16882"/>
                  </a:cubicBezTo>
                  <a:cubicBezTo>
                    <a:pt x="11751" y="16829"/>
                    <a:pt x="11876" y="16882"/>
                    <a:pt x="11917" y="16882"/>
                  </a:cubicBezTo>
                  <a:cubicBezTo>
                    <a:pt x="11959" y="16882"/>
                    <a:pt x="12000" y="16882"/>
                    <a:pt x="12000" y="16882"/>
                  </a:cubicBezTo>
                  <a:cubicBezTo>
                    <a:pt x="12000" y="16882"/>
                    <a:pt x="11793" y="16882"/>
                    <a:pt x="12000" y="16829"/>
                  </a:cubicBezTo>
                  <a:cubicBezTo>
                    <a:pt x="12083" y="16829"/>
                    <a:pt x="12166" y="16936"/>
                    <a:pt x="12290" y="16882"/>
                  </a:cubicBezTo>
                  <a:cubicBezTo>
                    <a:pt x="12373" y="16829"/>
                    <a:pt x="12373" y="16721"/>
                    <a:pt x="12456" y="16667"/>
                  </a:cubicBezTo>
                  <a:cubicBezTo>
                    <a:pt x="12498" y="16667"/>
                    <a:pt x="12539" y="16667"/>
                    <a:pt x="12580" y="16667"/>
                  </a:cubicBezTo>
                  <a:cubicBezTo>
                    <a:pt x="12622" y="16775"/>
                    <a:pt x="12622" y="16829"/>
                    <a:pt x="12663" y="16882"/>
                  </a:cubicBezTo>
                  <a:cubicBezTo>
                    <a:pt x="12705" y="16990"/>
                    <a:pt x="12705" y="16990"/>
                    <a:pt x="12705" y="16990"/>
                  </a:cubicBezTo>
                  <a:cubicBezTo>
                    <a:pt x="12705" y="16990"/>
                    <a:pt x="12788" y="16990"/>
                    <a:pt x="12705" y="16936"/>
                  </a:cubicBezTo>
                  <a:cubicBezTo>
                    <a:pt x="12705" y="16936"/>
                    <a:pt x="12788" y="16936"/>
                    <a:pt x="12746" y="16882"/>
                  </a:cubicBezTo>
                  <a:cubicBezTo>
                    <a:pt x="12746" y="16882"/>
                    <a:pt x="12829" y="16829"/>
                    <a:pt x="12829" y="16775"/>
                  </a:cubicBezTo>
                  <a:cubicBezTo>
                    <a:pt x="12871" y="16721"/>
                    <a:pt x="12871" y="16721"/>
                    <a:pt x="12871" y="16614"/>
                  </a:cubicBezTo>
                  <a:cubicBezTo>
                    <a:pt x="12912" y="16614"/>
                    <a:pt x="12995" y="16614"/>
                    <a:pt x="13078" y="16614"/>
                  </a:cubicBezTo>
                  <a:cubicBezTo>
                    <a:pt x="13078" y="16667"/>
                    <a:pt x="13037" y="16667"/>
                    <a:pt x="13078" y="16667"/>
                  </a:cubicBezTo>
                  <a:cubicBezTo>
                    <a:pt x="13078" y="16775"/>
                    <a:pt x="13078" y="16775"/>
                    <a:pt x="13078" y="16775"/>
                  </a:cubicBezTo>
                  <a:cubicBezTo>
                    <a:pt x="13161" y="16775"/>
                    <a:pt x="13161" y="16775"/>
                    <a:pt x="13161" y="16775"/>
                  </a:cubicBezTo>
                  <a:cubicBezTo>
                    <a:pt x="13161" y="16721"/>
                    <a:pt x="13244" y="16614"/>
                    <a:pt x="13244" y="16560"/>
                  </a:cubicBezTo>
                  <a:cubicBezTo>
                    <a:pt x="13244" y="16506"/>
                    <a:pt x="13202" y="16453"/>
                    <a:pt x="13202" y="16453"/>
                  </a:cubicBezTo>
                  <a:cubicBezTo>
                    <a:pt x="13244" y="16399"/>
                    <a:pt x="13327" y="16399"/>
                    <a:pt x="13368" y="16345"/>
                  </a:cubicBezTo>
                  <a:cubicBezTo>
                    <a:pt x="13410" y="16291"/>
                    <a:pt x="13368" y="16130"/>
                    <a:pt x="13451" y="16023"/>
                  </a:cubicBezTo>
                  <a:cubicBezTo>
                    <a:pt x="13493" y="16023"/>
                    <a:pt x="13534" y="16076"/>
                    <a:pt x="13575" y="16023"/>
                  </a:cubicBezTo>
                  <a:cubicBezTo>
                    <a:pt x="13617" y="16023"/>
                    <a:pt x="13658" y="15915"/>
                    <a:pt x="13700" y="15861"/>
                  </a:cubicBezTo>
                  <a:cubicBezTo>
                    <a:pt x="13783" y="15808"/>
                    <a:pt x="13866" y="15808"/>
                    <a:pt x="13949" y="15754"/>
                  </a:cubicBezTo>
                  <a:cubicBezTo>
                    <a:pt x="14032" y="15700"/>
                    <a:pt x="14114" y="15324"/>
                    <a:pt x="14239" y="15324"/>
                  </a:cubicBezTo>
                  <a:cubicBezTo>
                    <a:pt x="14280" y="15270"/>
                    <a:pt x="14322" y="15378"/>
                    <a:pt x="14363" y="15324"/>
                  </a:cubicBezTo>
                  <a:cubicBezTo>
                    <a:pt x="14405" y="15270"/>
                    <a:pt x="14405" y="15270"/>
                    <a:pt x="14405" y="15270"/>
                  </a:cubicBezTo>
                  <a:cubicBezTo>
                    <a:pt x="14446" y="15163"/>
                    <a:pt x="14446" y="15163"/>
                    <a:pt x="14446" y="15163"/>
                  </a:cubicBezTo>
                  <a:cubicBezTo>
                    <a:pt x="14488" y="14841"/>
                    <a:pt x="14363" y="14948"/>
                    <a:pt x="14322" y="14894"/>
                  </a:cubicBezTo>
                  <a:cubicBezTo>
                    <a:pt x="14280" y="14787"/>
                    <a:pt x="14280" y="14572"/>
                    <a:pt x="14239" y="14464"/>
                  </a:cubicBezTo>
                  <a:cubicBezTo>
                    <a:pt x="14363" y="14787"/>
                    <a:pt x="14612" y="14948"/>
                    <a:pt x="14902" y="14894"/>
                  </a:cubicBezTo>
                  <a:cubicBezTo>
                    <a:pt x="14902" y="14841"/>
                    <a:pt x="14902" y="14841"/>
                    <a:pt x="14902" y="14841"/>
                  </a:cubicBezTo>
                  <a:cubicBezTo>
                    <a:pt x="14985" y="14787"/>
                    <a:pt x="15027" y="14841"/>
                    <a:pt x="15068" y="14787"/>
                  </a:cubicBezTo>
                  <a:cubicBezTo>
                    <a:pt x="15109" y="14787"/>
                    <a:pt x="15068" y="14626"/>
                    <a:pt x="15068" y="14626"/>
                  </a:cubicBezTo>
                  <a:cubicBezTo>
                    <a:pt x="15109" y="14626"/>
                    <a:pt x="15151" y="14626"/>
                    <a:pt x="15151" y="14626"/>
                  </a:cubicBezTo>
                  <a:cubicBezTo>
                    <a:pt x="15192" y="14626"/>
                    <a:pt x="15192" y="14679"/>
                    <a:pt x="15192" y="14787"/>
                  </a:cubicBezTo>
                  <a:cubicBezTo>
                    <a:pt x="15192" y="14733"/>
                    <a:pt x="15358" y="14679"/>
                    <a:pt x="15317" y="14679"/>
                  </a:cubicBezTo>
                  <a:cubicBezTo>
                    <a:pt x="15358" y="14679"/>
                    <a:pt x="15400" y="14679"/>
                    <a:pt x="15400" y="14679"/>
                  </a:cubicBezTo>
                  <a:cubicBezTo>
                    <a:pt x="15441" y="14679"/>
                    <a:pt x="15400" y="14572"/>
                    <a:pt x="15441" y="14572"/>
                  </a:cubicBezTo>
                  <a:cubicBezTo>
                    <a:pt x="15483" y="14572"/>
                    <a:pt x="15483" y="14518"/>
                    <a:pt x="15524" y="14572"/>
                  </a:cubicBezTo>
                  <a:cubicBezTo>
                    <a:pt x="15524" y="14572"/>
                    <a:pt x="15565" y="14626"/>
                    <a:pt x="15565" y="14679"/>
                  </a:cubicBezTo>
                  <a:cubicBezTo>
                    <a:pt x="15731" y="14572"/>
                    <a:pt x="15690" y="14626"/>
                    <a:pt x="15856" y="14626"/>
                  </a:cubicBezTo>
                  <a:cubicBezTo>
                    <a:pt x="15897" y="14518"/>
                    <a:pt x="15897" y="14518"/>
                    <a:pt x="15897" y="14518"/>
                  </a:cubicBezTo>
                  <a:cubicBezTo>
                    <a:pt x="15939" y="14464"/>
                    <a:pt x="15939" y="14572"/>
                    <a:pt x="15980" y="14572"/>
                  </a:cubicBezTo>
                  <a:cubicBezTo>
                    <a:pt x="16022" y="14518"/>
                    <a:pt x="16063" y="14411"/>
                    <a:pt x="16146" y="14411"/>
                  </a:cubicBezTo>
                  <a:cubicBezTo>
                    <a:pt x="16187" y="14411"/>
                    <a:pt x="16229" y="14411"/>
                    <a:pt x="16270" y="14411"/>
                  </a:cubicBezTo>
                  <a:cubicBezTo>
                    <a:pt x="16353" y="14411"/>
                    <a:pt x="16478" y="14303"/>
                    <a:pt x="16560" y="14250"/>
                  </a:cubicBezTo>
                  <a:cubicBezTo>
                    <a:pt x="16560" y="14035"/>
                    <a:pt x="16560" y="14035"/>
                    <a:pt x="16560" y="14035"/>
                  </a:cubicBezTo>
                  <a:cubicBezTo>
                    <a:pt x="16602" y="13981"/>
                    <a:pt x="16643" y="14088"/>
                    <a:pt x="16643" y="14142"/>
                  </a:cubicBezTo>
                  <a:cubicBezTo>
                    <a:pt x="16685" y="14142"/>
                    <a:pt x="16726" y="14088"/>
                    <a:pt x="16768" y="14142"/>
                  </a:cubicBezTo>
                  <a:cubicBezTo>
                    <a:pt x="16809" y="13981"/>
                    <a:pt x="16851" y="13927"/>
                    <a:pt x="16934" y="13820"/>
                  </a:cubicBezTo>
                  <a:cubicBezTo>
                    <a:pt x="16975" y="13820"/>
                    <a:pt x="16975" y="13820"/>
                    <a:pt x="17058" y="13820"/>
                  </a:cubicBezTo>
                  <a:cubicBezTo>
                    <a:pt x="17017" y="13820"/>
                    <a:pt x="17058" y="13873"/>
                    <a:pt x="17058" y="13927"/>
                  </a:cubicBezTo>
                  <a:cubicBezTo>
                    <a:pt x="17058" y="13873"/>
                    <a:pt x="17141" y="13820"/>
                    <a:pt x="17141" y="13820"/>
                  </a:cubicBezTo>
                  <a:cubicBezTo>
                    <a:pt x="17182" y="13766"/>
                    <a:pt x="17182" y="13820"/>
                    <a:pt x="17224" y="13820"/>
                  </a:cubicBezTo>
                  <a:cubicBezTo>
                    <a:pt x="17224" y="13820"/>
                    <a:pt x="17265" y="13712"/>
                    <a:pt x="17265" y="13712"/>
                  </a:cubicBezTo>
                  <a:cubicBezTo>
                    <a:pt x="17348" y="13658"/>
                    <a:pt x="17348" y="13712"/>
                    <a:pt x="17431" y="13712"/>
                  </a:cubicBezTo>
                  <a:cubicBezTo>
                    <a:pt x="17473" y="13712"/>
                    <a:pt x="17556" y="13605"/>
                    <a:pt x="17556" y="13605"/>
                  </a:cubicBezTo>
                  <a:cubicBezTo>
                    <a:pt x="17597" y="13605"/>
                    <a:pt x="17680" y="13605"/>
                    <a:pt x="17721" y="13605"/>
                  </a:cubicBezTo>
                  <a:cubicBezTo>
                    <a:pt x="17680" y="13390"/>
                    <a:pt x="17721" y="13390"/>
                    <a:pt x="17887" y="13390"/>
                  </a:cubicBezTo>
                  <a:cubicBezTo>
                    <a:pt x="17887" y="13336"/>
                    <a:pt x="17887" y="13282"/>
                    <a:pt x="17846" y="13229"/>
                  </a:cubicBezTo>
                  <a:cubicBezTo>
                    <a:pt x="17887" y="13175"/>
                    <a:pt x="17970" y="13121"/>
                    <a:pt x="17970" y="13067"/>
                  </a:cubicBezTo>
                  <a:cubicBezTo>
                    <a:pt x="18053" y="13067"/>
                    <a:pt x="18094" y="13067"/>
                    <a:pt x="18136" y="13067"/>
                  </a:cubicBezTo>
                  <a:cubicBezTo>
                    <a:pt x="18177" y="13014"/>
                    <a:pt x="18177" y="12906"/>
                    <a:pt x="18177" y="12906"/>
                  </a:cubicBezTo>
                  <a:cubicBezTo>
                    <a:pt x="17970" y="12960"/>
                    <a:pt x="17763" y="12960"/>
                    <a:pt x="17597" y="12853"/>
                  </a:cubicBezTo>
                  <a:cubicBezTo>
                    <a:pt x="17556" y="12853"/>
                    <a:pt x="17473" y="12745"/>
                    <a:pt x="17431" y="12745"/>
                  </a:cubicBezTo>
                  <a:cubicBezTo>
                    <a:pt x="17348" y="12745"/>
                    <a:pt x="17390" y="12799"/>
                    <a:pt x="17307" y="12745"/>
                  </a:cubicBezTo>
                  <a:cubicBezTo>
                    <a:pt x="17307" y="12691"/>
                    <a:pt x="17307" y="12691"/>
                    <a:pt x="17307" y="12691"/>
                  </a:cubicBezTo>
                  <a:cubicBezTo>
                    <a:pt x="17141" y="12691"/>
                    <a:pt x="17058" y="12853"/>
                    <a:pt x="16975" y="12853"/>
                  </a:cubicBezTo>
                  <a:cubicBezTo>
                    <a:pt x="16768" y="12906"/>
                    <a:pt x="16685" y="12853"/>
                    <a:pt x="16519" y="12853"/>
                  </a:cubicBezTo>
                  <a:cubicBezTo>
                    <a:pt x="17017" y="12423"/>
                    <a:pt x="16104" y="12638"/>
                    <a:pt x="15897" y="12691"/>
                  </a:cubicBezTo>
                  <a:cubicBezTo>
                    <a:pt x="15897" y="12584"/>
                    <a:pt x="15856" y="12530"/>
                    <a:pt x="15814" y="12423"/>
                  </a:cubicBezTo>
                  <a:cubicBezTo>
                    <a:pt x="15856" y="12423"/>
                    <a:pt x="15856" y="12423"/>
                    <a:pt x="15856" y="12369"/>
                  </a:cubicBezTo>
                  <a:cubicBezTo>
                    <a:pt x="15897" y="12423"/>
                    <a:pt x="15939" y="12315"/>
                    <a:pt x="15939" y="12315"/>
                  </a:cubicBezTo>
                  <a:cubicBezTo>
                    <a:pt x="15939" y="12423"/>
                    <a:pt x="15939" y="12584"/>
                    <a:pt x="15980" y="12638"/>
                  </a:cubicBezTo>
                  <a:cubicBezTo>
                    <a:pt x="16187" y="12530"/>
                    <a:pt x="16436" y="12476"/>
                    <a:pt x="16685" y="12530"/>
                  </a:cubicBezTo>
                  <a:cubicBezTo>
                    <a:pt x="16685" y="12530"/>
                    <a:pt x="16809" y="12638"/>
                    <a:pt x="16892" y="12584"/>
                  </a:cubicBezTo>
                  <a:cubicBezTo>
                    <a:pt x="16892" y="12584"/>
                    <a:pt x="16934" y="12530"/>
                    <a:pt x="16975" y="12530"/>
                  </a:cubicBezTo>
                  <a:cubicBezTo>
                    <a:pt x="16934" y="12423"/>
                    <a:pt x="16934" y="12315"/>
                    <a:pt x="16892" y="12208"/>
                  </a:cubicBezTo>
                  <a:cubicBezTo>
                    <a:pt x="16643" y="12315"/>
                    <a:pt x="16519" y="12261"/>
                    <a:pt x="16229" y="12315"/>
                  </a:cubicBezTo>
                  <a:cubicBezTo>
                    <a:pt x="16187" y="12315"/>
                    <a:pt x="15856" y="12423"/>
                    <a:pt x="15980" y="12261"/>
                  </a:cubicBezTo>
                  <a:cubicBezTo>
                    <a:pt x="15980" y="12261"/>
                    <a:pt x="16063" y="12154"/>
                    <a:pt x="16063" y="12154"/>
                  </a:cubicBezTo>
                  <a:cubicBezTo>
                    <a:pt x="16063" y="12100"/>
                    <a:pt x="16063" y="12100"/>
                    <a:pt x="16063" y="12100"/>
                  </a:cubicBezTo>
                  <a:cubicBezTo>
                    <a:pt x="16146" y="12100"/>
                    <a:pt x="16146" y="12154"/>
                    <a:pt x="16187" y="12208"/>
                  </a:cubicBezTo>
                  <a:cubicBezTo>
                    <a:pt x="16312" y="12208"/>
                    <a:pt x="16560" y="12261"/>
                    <a:pt x="16643" y="12208"/>
                  </a:cubicBezTo>
                  <a:cubicBezTo>
                    <a:pt x="16685" y="12208"/>
                    <a:pt x="16768" y="12100"/>
                    <a:pt x="16768" y="12100"/>
                  </a:cubicBezTo>
                  <a:cubicBezTo>
                    <a:pt x="16851" y="12100"/>
                    <a:pt x="16934" y="12100"/>
                    <a:pt x="17017" y="12100"/>
                  </a:cubicBezTo>
                  <a:cubicBezTo>
                    <a:pt x="17017" y="12047"/>
                    <a:pt x="17017" y="12047"/>
                    <a:pt x="17017" y="12047"/>
                  </a:cubicBezTo>
                  <a:cubicBezTo>
                    <a:pt x="16975" y="11993"/>
                    <a:pt x="16975" y="11993"/>
                    <a:pt x="16975" y="11885"/>
                  </a:cubicBezTo>
                  <a:cubicBezTo>
                    <a:pt x="16892" y="11885"/>
                    <a:pt x="16768" y="11885"/>
                    <a:pt x="16726" y="11832"/>
                  </a:cubicBezTo>
                  <a:cubicBezTo>
                    <a:pt x="16685" y="11724"/>
                    <a:pt x="16685" y="11724"/>
                    <a:pt x="16685" y="11724"/>
                  </a:cubicBezTo>
                  <a:cubicBezTo>
                    <a:pt x="16436" y="11778"/>
                    <a:pt x="16146" y="11778"/>
                    <a:pt x="15897" y="11832"/>
                  </a:cubicBezTo>
                  <a:cubicBezTo>
                    <a:pt x="15897" y="11778"/>
                    <a:pt x="15897" y="11778"/>
                    <a:pt x="15897" y="11778"/>
                  </a:cubicBezTo>
                  <a:cubicBezTo>
                    <a:pt x="15939" y="11724"/>
                    <a:pt x="15980" y="11724"/>
                    <a:pt x="16063" y="11724"/>
                  </a:cubicBezTo>
                  <a:cubicBezTo>
                    <a:pt x="16022" y="11670"/>
                    <a:pt x="16104" y="11670"/>
                    <a:pt x="16063" y="11563"/>
                  </a:cubicBezTo>
                  <a:cubicBezTo>
                    <a:pt x="15980" y="11563"/>
                    <a:pt x="15980" y="11563"/>
                    <a:pt x="15980" y="11563"/>
                  </a:cubicBezTo>
                  <a:cubicBezTo>
                    <a:pt x="15939" y="11509"/>
                    <a:pt x="15980" y="11456"/>
                    <a:pt x="15980" y="11402"/>
                  </a:cubicBezTo>
                  <a:cubicBezTo>
                    <a:pt x="16063" y="11456"/>
                    <a:pt x="16104" y="11509"/>
                    <a:pt x="16187" y="11617"/>
                  </a:cubicBezTo>
                  <a:cubicBezTo>
                    <a:pt x="16353" y="11563"/>
                    <a:pt x="16478" y="11509"/>
                    <a:pt x="16643" y="11563"/>
                  </a:cubicBezTo>
                  <a:cubicBezTo>
                    <a:pt x="16726" y="11670"/>
                    <a:pt x="16726" y="11670"/>
                    <a:pt x="16726" y="11670"/>
                  </a:cubicBezTo>
                  <a:cubicBezTo>
                    <a:pt x="16768" y="11670"/>
                    <a:pt x="16851" y="11617"/>
                    <a:pt x="16892" y="11670"/>
                  </a:cubicBezTo>
                  <a:cubicBezTo>
                    <a:pt x="16892" y="11670"/>
                    <a:pt x="16892" y="11832"/>
                    <a:pt x="16975" y="11832"/>
                  </a:cubicBezTo>
                  <a:cubicBezTo>
                    <a:pt x="17058" y="11885"/>
                    <a:pt x="17141" y="11778"/>
                    <a:pt x="17265" y="11885"/>
                  </a:cubicBezTo>
                  <a:cubicBezTo>
                    <a:pt x="17307" y="11885"/>
                    <a:pt x="17307" y="11993"/>
                    <a:pt x="17307" y="12047"/>
                  </a:cubicBezTo>
                  <a:cubicBezTo>
                    <a:pt x="17390" y="12208"/>
                    <a:pt x="17556" y="12530"/>
                    <a:pt x="17680" y="12638"/>
                  </a:cubicBezTo>
                  <a:cubicBezTo>
                    <a:pt x="17721" y="12691"/>
                    <a:pt x="17846" y="12745"/>
                    <a:pt x="17887" y="12745"/>
                  </a:cubicBezTo>
                  <a:cubicBezTo>
                    <a:pt x="17887" y="12799"/>
                    <a:pt x="17887" y="12799"/>
                    <a:pt x="17887" y="12799"/>
                  </a:cubicBezTo>
                  <a:cubicBezTo>
                    <a:pt x="17970" y="12799"/>
                    <a:pt x="17929" y="12691"/>
                    <a:pt x="17970" y="12691"/>
                  </a:cubicBezTo>
                  <a:cubicBezTo>
                    <a:pt x="18053" y="12638"/>
                    <a:pt x="18219" y="12745"/>
                    <a:pt x="18302" y="12799"/>
                  </a:cubicBezTo>
                  <a:cubicBezTo>
                    <a:pt x="18343" y="12853"/>
                    <a:pt x="18343" y="12853"/>
                    <a:pt x="18343" y="12853"/>
                  </a:cubicBezTo>
                  <a:cubicBezTo>
                    <a:pt x="18468" y="12691"/>
                    <a:pt x="18343" y="12638"/>
                    <a:pt x="18260" y="12584"/>
                  </a:cubicBezTo>
                  <a:cubicBezTo>
                    <a:pt x="18302" y="12530"/>
                    <a:pt x="18343" y="12530"/>
                    <a:pt x="18343" y="12530"/>
                  </a:cubicBezTo>
                  <a:cubicBezTo>
                    <a:pt x="18385" y="12476"/>
                    <a:pt x="18302" y="12476"/>
                    <a:pt x="18343" y="12423"/>
                  </a:cubicBezTo>
                  <a:cubicBezTo>
                    <a:pt x="18426" y="12369"/>
                    <a:pt x="18343" y="12047"/>
                    <a:pt x="18260" y="11993"/>
                  </a:cubicBezTo>
                  <a:cubicBezTo>
                    <a:pt x="18219" y="11993"/>
                    <a:pt x="18219" y="11993"/>
                    <a:pt x="18219" y="11993"/>
                  </a:cubicBezTo>
                  <a:cubicBezTo>
                    <a:pt x="18177" y="11939"/>
                    <a:pt x="18219" y="11885"/>
                    <a:pt x="18177" y="11778"/>
                  </a:cubicBezTo>
                  <a:cubicBezTo>
                    <a:pt x="18177" y="11832"/>
                    <a:pt x="18136" y="11778"/>
                    <a:pt x="18094" y="11778"/>
                  </a:cubicBezTo>
                  <a:cubicBezTo>
                    <a:pt x="18094" y="11885"/>
                    <a:pt x="18136" y="11885"/>
                    <a:pt x="18053" y="11885"/>
                  </a:cubicBezTo>
                  <a:cubicBezTo>
                    <a:pt x="18053" y="11885"/>
                    <a:pt x="18053" y="11724"/>
                    <a:pt x="18053" y="11724"/>
                  </a:cubicBezTo>
                  <a:cubicBezTo>
                    <a:pt x="18094" y="11724"/>
                    <a:pt x="18094" y="11724"/>
                    <a:pt x="18094" y="11670"/>
                  </a:cubicBezTo>
                  <a:cubicBezTo>
                    <a:pt x="18012" y="11670"/>
                    <a:pt x="18012" y="11670"/>
                    <a:pt x="17929" y="11670"/>
                  </a:cubicBezTo>
                  <a:cubicBezTo>
                    <a:pt x="17929" y="11617"/>
                    <a:pt x="17970" y="11617"/>
                    <a:pt x="17970" y="11563"/>
                  </a:cubicBezTo>
                  <a:cubicBezTo>
                    <a:pt x="17929" y="11509"/>
                    <a:pt x="17846" y="11402"/>
                    <a:pt x="17804" y="11348"/>
                  </a:cubicBezTo>
                  <a:cubicBezTo>
                    <a:pt x="17763" y="11348"/>
                    <a:pt x="17721" y="11402"/>
                    <a:pt x="17638" y="11348"/>
                  </a:cubicBezTo>
                  <a:cubicBezTo>
                    <a:pt x="17597" y="11294"/>
                    <a:pt x="17514" y="11133"/>
                    <a:pt x="17431" y="11133"/>
                  </a:cubicBezTo>
                  <a:cubicBezTo>
                    <a:pt x="17307" y="11079"/>
                    <a:pt x="17182" y="11133"/>
                    <a:pt x="17058" y="11133"/>
                  </a:cubicBezTo>
                  <a:cubicBezTo>
                    <a:pt x="17058" y="11079"/>
                    <a:pt x="17058" y="11079"/>
                    <a:pt x="17058" y="11079"/>
                  </a:cubicBezTo>
                  <a:cubicBezTo>
                    <a:pt x="17141" y="11026"/>
                    <a:pt x="17224" y="11026"/>
                    <a:pt x="17307" y="11026"/>
                  </a:cubicBezTo>
                  <a:cubicBezTo>
                    <a:pt x="17224" y="10918"/>
                    <a:pt x="17224" y="10811"/>
                    <a:pt x="17099" y="10757"/>
                  </a:cubicBezTo>
                  <a:cubicBezTo>
                    <a:pt x="17058" y="10757"/>
                    <a:pt x="17017" y="10811"/>
                    <a:pt x="17058" y="10811"/>
                  </a:cubicBezTo>
                  <a:cubicBezTo>
                    <a:pt x="17017" y="10811"/>
                    <a:pt x="16975" y="10918"/>
                    <a:pt x="16975" y="10918"/>
                  </a:cubicBezTo>
                  <a:cubicBezTo>
                    <a:pt x="16892" y="10918"/>
                    <a:pt x="16809" y="10918"/>
                    <a:pt x="16809" y="10918"/>
                  </a:cubicBezTo>
                  <a:cubicBezTo>
                    <a:pt x="16809" y="10918"/>
                    <a:pt x="16768" y="11026"/>
                    <a:pt x="16768" y="11026"/>
                  </a:cubicBezTo>
                  <a:cubicBezTo>
                    <a:pt x="16726" y="11026"/>
                    <a:pt x="16643" y="11026"/>
                    <a:pt x="16643" y="10972"/>
                  </a:cubicBezTo>
                  <a:cubicBezTo>
                    <a:pt x="16643" y="10972"/>
                    <a:pt x="16643" y="10918"/>
                    <a:pt x="16643" y="10864"/>
                  </a:cubicBezTo>
                  <a:cubicBezTo>
                    <a:pt x="16602" y="10864"/>
                    <a:pt x="16560" y="10811"/>
                    <a:pt x="16560" y="10811"/>
                  </a:cubicBezTo>
                  <a:cubicBezTo>
                    <a:pt x="16560" y="10811"/>
                    <a:pt x="16478" y="10864"/>
                    <a:pt x="16478" y="10811"/>
                  </a:cubicBezTo>
                  <a:cubicBezTo>
                    <a:pt x="16436" y="10811"/>
                    <a:pt x="16478" y="10703"/>
                    <a:pt x="16478" y="10703"/>
                  </a:cubicBezTo>
                  <a:cubicBezTo>
                    <a:pt x="16436" y="10650"/>
                    <a:pt x="16436" y="10650"/>
                    <a:pt x="16395" y="10650"/>
                  </a:cubicBezTo>
                  <a:cubicBezTo>
                    <a:pt x="16353" y="10596"/>
                    <a:pt x="16395" y="10596"/>
                    <a:pt x="16353" y="10542"/>
                  </a:cubicBezTo>
                  <a:cubicBezTo>
                    <a:pt x="16353" y="10488"/>
                    <a:pt x="16353" y="10488"/>
                    <a:pt x="16353" y="10488"/>
                  </a:cubicBezTo>
                  <a:cubicBezTo>
                    <a:pt x="16395" y="10488"/>
                    <a:pt x="16436" y="10488"/>
                    <a:pt x="16478" y="10488"/>
                  </a:cubicBezTo>
                  <a:cubicBezTo>
                    <a:pt x="16602" y="10381"/>
                    <a:pt x="16519" y="10435"/>
                    <a:pt x="16560" y="10381"/>
                  </a:cubicBezTo>
                  <a:cubicBezTo>
                    <a:pt x="16478" y="10381"/>
                    <a:pt x="16478" y="10327"/>
                    <a:pt x="16478" y="10327"/>
                  </a:cubicBezTo>
                  <a:cubicBezTo>
                    <a:pt x="16602" y="10327"/>
                    <a:pt x="16685" y="10381"/>
                    <a:pt x="16809" y="10327"/>
                  </a:cubicBezTo>
                  <a:cubicBezTo>
                    <a:pt x="16892" y="10327"/>
                    <a:pt x="16934" y="10166"/>
                    <a:pt x="17017" y="10166"/>
                  </a:cubicBezTo>
                  <a:cubicBezTo>
                    <a:pt x="17017" y="10166"/>
                    <a:pt x="17058" y="10166"/>
                    <a:pt x="17099" y="10166"/>
                  </a:cubicBezTo>
                  <a:cubicBezTo>
                    <a:pt x="17099" y="10166"/>
                    <a:pt x="17141" y="10058"/>
                    <a:pt x="17141" y="10058"/>
                  </a:cubicBezTo>
                  <a:cubicBezTo>
                    <a:pt x="17182" y="10005"/>
                    <a:pt x="17265" y="10005"/>
                    <a:pt x="17307" y="10005"/>
                  </a:cubicBezTo>
                  <a:cubicBezTo>
                    <a:pt x="17307" y="9951"/>
                    <a:pt x="17307" y="9844"/>
                    <a:pt x="17307" y="9790"/>
                  </a:cubicBezTo>
                  <a:cubicBezTo>
                    <a:pt x="17348" y="9790"/>
                    <a:pt x="17390" y="9790"/>
                    <a:pt x="17431" y="9790"/>
                  </a:cubicBezTo>
                  <a:cubicBezTo>
                    <a:pt x="17390" y="9897"/>
                    <a:pt x="17348" y="10005"/>
                    <a:pt x="17431" y="10058"/>
                  </a:cubicBezTo>
                  <a:cubicBezTo>
                    <a:pt x="17514" y="10112"/>
                    <a:pt x="17597" y="10112"/>
                    <a:pt x="17680" y="10112"/>
                  </a:cubicBezTo>
                  <a:cubicBezTo>
                    <a:pt x="17763" y="10166"/>
                    <a:pt x="17763" y="10166"/>
                    <a:pt x="17763" y="10166"/>
                  </a:cubicBezTo>
                  <a:cubicBezTo>
                    <a:pt x="17804" y="10220"/>
                    <a:pt x="17887" y="10166"/>
                    <a:pt x="17929" y="10166"/>
                  </a:cubicBezTo>
                  <a:cubicBezTo>
                    <a:pt x="17970" y="10220"/>
                    <a:pt x="18053" y="10273"/>
                    <a:pt x="18053" y="10273"/>
                  </a:cubicBezTo>
                  <a:cubicBezTo>
                    <a:pt x="18177" y="10327"/>
                    <a:pt x="18343" y="10166"/>
                    <a:pt x="18426" y="10112"/>
                  </a:cubicBezTo>
                  <a:cubicBezTo>
                    <a:pt x="18426" y="10112"/>
                    <a:pt x="18426" y="10005"/>
                    <a:pt x="18426" y="10005"/>
                  </a:cubicBezTo>
                  <a:cubicBezTo>
                    <a:pt x="18509" y="9951"/>
                    <a:pt x="18675" y="9951"/>
                    <a:pt x="18716" y="9951"/>
                  </a:cubicBezTo>
                  <a:cubicBezTo>
                    <a:pt x="18675" y="9897"/>
                    <a:pt x="18716" y="9682"/>
                    <a:pt x="18716" y="9682"/>
                  </a:cubicBezTo>
                  <a:cubicBezTo>
                    <a:pt x="18675" y="9629"/>
                    <a:pt x="18633" y="9682"/>
                    <a:pt x="18592" y="9682"/>
                  </a:cubicBezTo>
                  <a:cubicBezTo>
                    <a:pt x="18343" y="9629"/>
                    <a:pt x="18385" y="9414"/>
                    <a:pt x="18260" y="9790"/>
                  </a:cubicBezTo>
                  <a:cubicBezTo>
                    <a:pt x="18260" y="9736"/>
                    <a:pt x="18219" y="9629"/>
                    <a:pt x="18177" y="9575"/>
                  </a:cubicBezTo>
                  <a:cubicBezTo>
                    <a:pt x="18177" y="9575"/>
                    <a:pt x="18136" y="9575"/>
                    <a:pt x="18094" y="9575"/>
                  </a:cubicBezTo>
                  <a:cubicBezTo>
                    <a:pt x="17970" y="9521"/>
                    <a:pt x="18136" y="9360"/>
                    <a:pt x="18136" y="9306"/>
                  </a:cubicBezTo>
                  <a:cubicBezTo>
                    <a:pt x="18136" y="9253"/>
                    <a:pt x="18136" y="9145"/>
                    <a:pt x="18136" y="9038"/>
                  </a:cubicBezTo>
                  <a:cubicBezTo>
                    <a:pt x="18219" y="9091"/>
                    <a:pt x="18302" y="9199"/>
                    <a:pt x="18343" y="9199"/>
                  </a:cubicBezTo>
                  <a:cubicBezTo>
                    <a:pt x="18509" y="9253"/>
                    <a:pt x="18675" y="9199"/>
                    <a:pt x="18841" y="9253"/>
                  </a:cubicBezTo>
                  <a:cubicBezTo>
                    <a:pt x="18924" y="9306"/>
                    <a:pt x="18965" y="9467"/>
                    <a:pt x="19131" y="9414"/>
                  </a:cubicBezTo>
                  <a:cubicBezTo>
                    <a:pt x="19131" y="9414"/>
                    <a:pt x="19214" y="9306"/>
                    <a:pt x="19214" y="9306"/>
                  </a:cubicBezTo>
                  <a:cubicBezTo>
                    <a:pt x="19255" y="9360"/>
                    <a:pt x="19255" y="9199"/>
                    <a:pt x="19255" y="9145"/>
                  </a:cubicBezTo>
                  <a:cubicBezTo>
                    <a:pt x="19172" y="9145"/>
                    <a:pt x="19089" y="9091"/>
                    <a:pt x="19007" y="9091"/>
                  </a:cubicBezTo>
                  <a:cubicBezTo>
                    <a:pt x="18924" y="9145"/>
                    <a:pt x="18924" y="9145"/>
                    <a:pt x="18924" y="9145"/>
                  </a:cubicBezTo>
                  <a:cubicBezTo>
                    <a:pt x="18841" y="9145"/>
                    <a:pt x="18716" y="9145"/>
                    <a:pt x="18592" y="9145"/>
                  </a:cubicBezTo>
                  <a:cubicBezTo>
                    <a:pt x="18633" y="9038"/>
                    <a:pt x="18633" y="9038"/>
                    <a:pt x="18633" y="9038"/>
                  </a:cubicBezTo>
                  <a:cubicBezTo>
                    <a:pt x="18716" y="9038"/>
                    <a:pt x="18758" y="8769"/>
                    <a:pt x="18509" y="8876"/>
                  </a:cubicBezTo>
                  <a:cubicBezTo>
                    <a:pt x="18509" y="8984"/>
                    <a:pt x="18509" y="8984"/>
                    <a:pt x="18509" y="8984"/>
                  </a:cubicBezTo>
                  <a:cubicBezTo>
                    <a:pt x="18468" y="8984"/>
                    <a:pt x="18343" y="8930"/>
                    <a:pt x="18343" y="8930"/>
                  </a:cubicBezTo>
                  <a:cubicBezTo>
                    <a:pt x="18426" y="8930"/>
                    <a:pt x="18468" y="8930"/>
                    <a:pt x="18509" y="8769"/>
                  </a:cubicBezTo>
                  <a:cubicBezTo>
                    <a:pt x="18551" y="8715"/>
                    <a:pt x="18592" y="8715"/>
                    <a:pt x="18592" y="8715"/>
                  </a:cubicBezTo>
                  <a:cubicBezTo>
                    <a:pt x="18468" y="8447"/>
                    <a:pt x="18468" y="8500"/>
                    <a:pt x="18219" y="8393"/>
                  </a:cubicBezTo>
                  <a:cubicBezTo>
                    <a:pt x="18260" y="8285"/>
                    <a:pt x="18260" y="8285"/>
                    <a:pt x="18260" y="8285"/>
                  </a:cubicBezTo>
                  <a:cubicBezTo>
                    <a:pt x="18260" y="8285"/>
                    <a:pt x="18385" y="8285"/>
                    <a:pt x="18343" y="8339"/>
                  </a:cubicBezTo>
                  <a:cubicBezTo>
                    <a:pt x="18343" y="8339"/>
                    <a:pt x="18385" y="8393"/>
                    <a:pt x="18385" y="8393"/>
                  </a:cubicBezTo>
                  <a:cubicBezTo>
                    <a:pt x="18468" y="8393"/>
                    <a:pt x="18551" y="8447"/>
                    <a:pt x="18633" y="8393"/>
                  </a:cubicBezTo>
                  <a:cubicBezTo>
                    <a:pt x="18675" y="8393"/>
                    <a:pt x="18675" y="8285"/>
                    <a:pt x="18758" y="8339"/>
                  </a:cubicBezTo>
                  <a:cubicBezTo>
                    <a:pt x="18758" y="8339"/>
                    <a:pt x="18758" y="8447"/>
                    <a:pt x="18758" y="8447"/>
                  </a:cubicBezTo>
                  <a:cubicBezTo>
                    <a:pt x="18841" y="8500"/>
                    <a:pt x="18841" y="8500"/>
                    <a:pt x="18841" y="8500"/>
                  </a:cubicBezTo>
                  <a:cubicBezTo>
                    <a:pt x="18841" y="8500"/>
                    <a:pt x="18841" y="8500"/>
                    <a:pt x="18841" y="8500"/>
                  </a:cubicBezTo>
                  <a:cubicBezTo>
                    <a:pt x="18841" y="8500"/>
                    <a:pt x="18924" y="8500"/>
                    <a:pt x="18924" y="8500"/>
                  </a:cubicBezTo>
                  <a:cubicBezTo>
                    <a:pt x="19007" y="8232"/>
                    <a:pt x="18965" y="8070"/>
                    <a:pt x="18924" y="7748"/>
                  </a:cubicBezTo>
                  <a:cubicBezTo>
                    <a:pt x="18799" y="7748"/>
                    <a:pt x="18799" y="7748"/>
                    <a:pt x="18799" y="7748"/>
                  </a:cubicBezTo>
                  <a:cubicBezTo>
                    <a:pt x="18799" y="7694"/>
                    <a:pt x="18841" y="7694"/>
                    <a:pt x="18841" y="7641"/>
                  </a:cubicBezTo>
                  <a:cubicBezTo>
                    <a:pt x="18882" y="7587"/>
                    <a:pt x="18841" y="7479"/>
                    <a:pt x="18841" y="7426"/>
                  </a:cubicBezTo>
                  <a:cubicBezTo>
                    <a:pt x="18592" y="7372"/>
                    <a:pt x="18633" y="7426"/>
                    <a:pt x="18509" y="7641"/>
                  </a:cubicBezTo>
                  <a:cubicBezTo>
                    <a:pt x="18426" y="7587"/>
                    <a:pt x="18468" y="7587"/>
                    <a:pt x="18426" y="7533"/>
                  </a:cubicBezTo>
                  <a:cubicBezTo>
                    <a:pt x="18385" y="7533"/>
                    <a:pt x="18302" y="7533"/>
                    <a:pt x="18260" y="7533"/>
                  </a:cubicBezTo>
                  <a:cubicBezTo>
                    <a:pt x="18302" y="7533"/>
                    <a:pt x="18260" y="7372"/>
                    <a:pt x="18260" y="7372"/>
                  </a:cubicBezTo>
                  <a:cubicBezTo>
                    <a:pt x="18343" y="7372"/>
                    <a:pt x="18343" y="7426"/>
                    <a:pt x="18426" y="7426"/>
                  </a:cubicBezTo>
                  <a:cubicBezTo>
                    <a:pt x="18426" y="7426"/>
                    <a:pt x="18468" y="7318"/>
                    <a:pt x="18468" y="7318"/>
                  </a:cubicBezTo>
                  <a:cubicBezTo>
                    <a:pt x="18551" y="7211"/>
                    <a:pt x="18592" y="7211"/>
                    <a:pt x="18509" y="7103"/>
                  </a:cubicBezTo>
                  <a:cubicBezTo>
                    <a:pt x="18551" y="7103"/>
                    <a:pt x="18592" y="6996"/>
                    <a:pt x="18468" y="6996"/>
                  </a:cubicBezTo>
                  <a:cubicBezTo>
                    <a:pt x="18468" y="6996"/>
                    <a:pt x="18509" y="6888"/>
                    <a:pt x="18509" y="6888"/>
                  </a:cubicBezTo>
                  <a:cubicBezTo>
                    <a:pt x="18675" y="6942"/>
                    <a:pt x="18882" y="6888"/>
                    <a:pt x="19048" y="6996"/>
                  </a:cubicBezTo>
                  <a:cubicBezTo>
                    <a:pt x="19089" y="6996"/>
                    <a:pt x="19172" y="7103"/>
                    <a:pt x="19214" y="7103"/>
                  </a:cubicBezTo>
                  <a:cubicBezTo>
                    <a:pt x="19297" y="7157"/>
                    <a:pt x="19421" y="7103"/>
                    <a:pt x="19463" y="7103"/>
                  </a:cubicBezTo>
                  <a:cubicBezTo>
                    <a:pt x="19421" y="6996"/>
                    <a:pt x="19421" y="6996"/>
                    <a:pt x="19421" y="6996"/>
                  </a:cubicBezTo>
                  <a:cubicBezTo>
                    <a:pt x="19463" y="6781"/>
                    <a:pt x="19421" y="6888"/>
                    <a:pt x="19380" y="6727"/>
                  </a:cubicBezTo>
                  <a:cubicBezTo>
                    <a:pt x="19380" y="6673"/>
                    <a:pt x="19380" y="6620"/>
                    <a:pt x="19338" y="6566"/>
                  </a:cubicBezTo>
                  <a:cubicBezTo>
                    <a:pt x="19338" y="6512"/>
                    <a:pt x="19297" y="6512"/>
                    <a:pt x="19255" y="6458"/>
                  </a:cubicBezTo>
                  <a:cubicBezTo>
                    <a:pt x="19297" y="6458"/>
                    <a:pt x="19214" y="6405"/>
                    <a:pt x="19214" y="6405"/>
                  </a:cubicBezTo>
                  <a:cubicBezTo>
                    <a:pt x="19214" y="6405"/>
                    <a:pt x="19131" y="6405"/>
                    <a:pt x="19131" y="6405"/>
                  </a:cubicBezTo>
                  <a:cubicBezTo>
                    <a:pt x="19131" y="6405"/>
                    <a:pt x="19131" y="6566"/>
                    <a:pt x="19089" y="6566"/>
                  </a:cubicBezTo>
                  <a:cubicBezTo>
                    <a:pt x="19007" y="6566"/>
                    <a:pt x="19007" y="6512"/>
                    <a:pt x="18924" y="6512"/>
                  </a:cubicBezTo>
                  <a:cubicBezTo>
                    <a:pt x="18882" y="6512"/>
                    <a:pt x="18841" y="6512"/>
                    <a:pt x="18758" y="6566"/>
                  </a:cubicBezTo>
                  <a:cubicBezTo>
                    <a:pt x="18758" y="6458"/>
                    <a:pt x="18758" y="6244"/>
                    <a:pt x="18758" y="6136"/>
                  </a:cubicBezTo>
                  <a:cubicBezTo>
                    <a:pt x="18882" y="6190"/>
                    <a:pt x="18924" y="6244"/>
                    <a:pt x="19007" y="6244"/>
                  </a:cubicBezTo>
                  <a:cubicBezTo>
                    <a:pt x="19255" y="6136"/>
                    <a:pt x="18965" y="6082"/>
                    <a:pt x="18882" y="6029"/>
                  </a:cubicBezTo>
                  <a:cubicBezTo>
                    <a:pt x="18882" y="5975"/>
                    <a:pt x="18841" y="5921"/>
                    <a:pt x="18841" y="5921"/>
                  </a:cubicBezTo>
                  <a:cubicBezTo>
                    <a:pt x="18758" y="5867"/>
                    <a:pt x="18675" y="5975"/>
                    <a:pt x="18633" y="5975"/>
                  </a:cubicBezTo>
                  <a:cubicBezTo>
                    <a:pt x="18551" y="5975"/>
                    <a:pt x="18426" y="5867"/>
                    <a:pt x="18343" y="5814"/>
                  </a:cubicBezTo>
                  <a:cubicBezTo>
                    <a:pt x="18385" y="5867"/>
                    <a:pt x="18260" y="5921"/>
                    <a:pt x="18260" y="5921"/>
                  </a:cubicBezTo>
                  <a:cubicBezTo>
                    <a:pt x="18219" y="5867"/>
                    <a:pt x="18177" y="5760"/>
                    <a:pt x="18260" y="5814"/>
                  </a:cubicBezTo>
                  <a:cubicBezTo>
                    <a:pt x="18260" y="5706"/>
                    <a:pt x="18260" y="5653"/>
                    <a:pt x="18260" y="5599"/>
                  </a:cubicBezTo>
                  <a:cubicBezTo>
                    <a:pt x="18509" y="5653"/>
                    <a:pt x="18633" y="5706"/>
                    <a:pt x="18799" y="5814"/>
                  </a:cubicBezTo>
                  <a:cubicBezTo>
                    <a:pt x="18799" y="5706"/>
                    <a:pt x="18841" y="5545"/>
                    <a:pt x="18841" y="5491"/>
                  </a:cubicBezTo>
                  <a:cubicBezTo>
                    <a:pt x="18882" y="5384"/>
                    <a:pt x="19048" y="5330"/>
                    <a:pt x="19089" y="5276"/>
                  </a:cubicBezTo>
                  <a:cubicBezTo>
                    <a:pt x="19089" y="5223"/>
                    <a:pt x="19048" y="5223"/>
                    <a:pt x="19089" y="5169"/>
                  </a:cubicBezTo>
                  <a:cubicBezTo>
                    <a:pt x="19089" y="5169"/>
                    <a:pt x="19131" y="5008"/>
                    <a:pt x="19089" y="4954"/>
                  </a:cubicBezTo>
                  <a:cubicBezTo>
                    <a:pt x="19255" y="4793"/>
                    <a:pt x="19297" y="4739"/>
                    <a:pt x="19089" y="4578"/>
                  </a:cubicBezTo>
                  <a:cubicBezTo>
                    <a:pt x="19214" y="4524"/>
                    <a:pt x="19380" y="4524"/>
                    <a:pt x="19587" y="4524"/>
                  </a:cubicBezTo>
                  <a:cubicBezTo>
                    <a:pt x="19628" y="4470"/>
                    <a:pt x="19587" y="4363"/>
                    <a:pt x="19587" y="4309"/>
                  </a:cubicBezTo>
                  <a:cubicBezTo>
                    <a:pt x="19836" y="4094"/>
                    <a:pt x="19960" y="3987"/>
                    <a:pt x="19546" y="3879"/>
                  </a:cubicBezTo>
                  <a:cubicBezTo>
                    <a:pt x="19463" y="3879"/>
                    <a:pt x="19338" y="3826"/>
                    <a:pt x="19214" y="3879"/>
                  </a:cubicBezTo>
                  <a:cubicBezTo>
                    <a:pt x="19172" y="3879"/>
                    <a:pt x="19172" y="3987"/>
                    <a:pt x="19131" y="3987"/>
                  </a:cubicBezTo>
                  <a:cubicBezTo>
                    <a:pt x="19007" y="4041"/>
                    <a:pt x="18924" y="4094"/>
                    <a:pt x="18841" y="4148"/>
                  </a:cubicBezTo>
                  <a:cubicBezTo>
                    <a:pt x="18841" y="4041"/>
                    <a:pt x="18841" y="4041"/>
                    <a:pt x="18799" y="3987"/>
                  </a:cubicBezTo>
                  <a:cubicBezTo>
                    <a:pt x="18758" y="3879"/>
                    <a:pt x="18675" y="3772"/>
                    <a:pt x="18758" y="3664"/>
                  </a:cubicBezTo>
                  <a:cubicBezTo>
                    <a:pt x="19007" y="3503"/>
                    <a:pt x="19380" y="3718"/>
                    <a:pt x="19587" y="3772"/>
                  </a:cubicBezTo>
                  <a:cubicBezTo>
                    <a:pt x="19711" y="3772"/>
                    <a:pt x="19794" y="3772"/>
                    <a:pt x="19919" y="3772"/>
                  </a:cubicBezTo>
                  <a:cubicBezTo>
                    <a:pt x="19919" y="3772"/>
                    <a:pt x="20002" y="3826"/>
                    <a:pt x="20043" y="3772"/>
                  </a:cubicBezTo>
                  <a:cubicBezTo>
                    <a:pt x="20084" y="3772"/>
                    <a:pt x="20333" y="3396"/>
                    <a:pt x="20375" y="3342"/>
                  </a:cubicBezTo>
                  <a:cubicBezTo>
                    <a:pt x="20416" y="3342"/>
                    <a:pt x="20375" y="3235"/>
                    <a:pt x="20416" y="3235"/>
                  </a:cubicBezTo>
                  <a:cubicBezTo>
                    <a:pt x="20292" y="3235"/>
                    <a:pt x="20167" y="3181"/>
                    <a:pt x="20084" y="3181"/>
                  </a:cubicBezTo>
                  <a:cubicBezTo>
                    <a:pt x="20084" y="3181"/>
                    <a:pt x="20043" y="3342"/>
                    <a:pt x="20002" y="3342"/>
                  </a:cubicBezTo>
                  <a:cubicBezTo>
                    <a:pt x="19960" y="3342"/>
                    <a:pt x="19877" y="3288"/>
                    <a:pt x="19794" y="3288"/>
                  </a:cubicBezTo>
                  <a:cubicBezTo>
                    <a:pt x="19711" y="3288"/>
                    <a:pt x="19546" y="3396"/>
                    <a:pt x="19421" y="3396"/>
                  </a:cubicBezTo>
                  <a:cubicBezTo>
                    <a:pt x="19380" y="3396"/>
                    <a:pt x="19255" y="3288"/>
                    <a:pt x="19214" y="3235"/>
                  </a:cubicBezTo>
                  <a:cubicBezTo>
                    <a:pt x="19338" y="3235"/>
                    <a:pt x="19463" y="3235"/>
                    <a:pt x="19546" y="3181"/>
                  </a:cubicBezTo>
                  <a:cubicBezTo>
                    <a:pt x="19546" y="3181"/>
                    <a:pt x="19587" y="3073"/>
                    <a:pt x="19587" y="3073"/>
                  </a:cubicBezTo>
                  <a:cubicBezTo>
                    <a:pt x="19753" y="3020"/>
                    <a:pt x="19919" y="3181"/>
                    <a:pt x="20084" y="3181"/>
                  </a:cubicBezTo>
                  <a:cubicBezTo>
                    <a:pt x="20126" y="3127"/>
                    <a:pt x="20167" y="3073"/>
                    <a:pt x="20250" y="3073"/>
                  </a:cubicBezTo>
                  <a:cubicBezTo>
                    <a:pt x="20292" y="3073"/>
                    <a:pt x="20458" y="3181"/>
                    <a:pt x="20499" y="3181"/>
                  </a:cubicBezTo>
                  <a:cubicBezTo>
                    <a:pt x="20499" y="3127"/>
                    <a:pt x="20541" y="3020"/>
                    <a:pt x="20582" y="3020"/>
                  </a:cubicBezTo>
                  <a:cubicBezTo>
                    <a:pt x="20665" y="2966"/>
                    <a:pt x="20789" y="2966"/>
                    <a:pt x="20914" y="2966"/>
                  </a:cubicBezTo>
                  <a:cubicBezTo>
                    <a:pt x="20914" y="2858"/>
                    <a:pt x="20872" y="2805"/>
                    <a:pt x="20914" y="2751"/>
                  </a:cubicBezTo>
                  <a:cubicBezTo>
                    <a:pt x="20955" y="2751"/>
                    <a:pt x="21038" y="2751"/>
                    <a:pt x="21079" y="2751"/>
                  </a:cubicBezTo>
                  <a:cubicBezTo>
                    <a:pt x="21162" y="2751"/>
                    <a:pt x="21204" y="2590"/>
                    <a:pt x="21245" y="2590"/>
                  </a:cubicBezTo>
                  <a:cubicBezTo>
                    <a:pt x="21328" y="2536"/>
                    <a:pt x="21370" y="2644"/>
                    <a:pt x="21494" y="2644"/>
                  </a:cubicBezTo>
                  <a:cubicBezTo>
                    <a:pt x="21494" y="2590"/>
                    <a:pt x="21536" y="2536"/>
                    <a:pt x="21577" y="2536"/>
                  </a:cubicBezTo>
                  <a:cubicBezTo>
                    <a:pt x="21494" y="2429"/>
                    <a:pt x="21453" y="2267"/>
                    <a:pt x="21370" y="2267"/>
                  </a:cubicBezTo>
                  <a:cubicBezTo>
                    <a:pt x="21245" y="2214"/>
                    <a:pt x="20997" y="2321"/>
                    <a:pt x="20914" y="2321"/>
                  </a:cubicBezTo>
                  <a:cubicBezTo>
                    <a:pt x="20789" y="2267"/>
                    <a:pt x="20499" y="2160"/>
                    <a:pt x="20333" y="2160"/>
                  </a:cubicBezTo>
                  <a:cubicBezTo>
                    <a:pt x="20167" y="2106"/>
                    <a:pt x="20084" y="2214"/>
                    <a:pt x="19919" y="2214"/>
                  </a:cubicBezTo>
                  <a:cubicBezTo>
                    <a:pt x="19919" y="2214"/>
                    <a:pt x="19711" y="2106"/>
                    <a:pt x="19670" y="2160"/>
                  </a:cubicBezTo>
                  <a:cubicBezTo>
                    <a:pt x="19628" y="2321"/>
                    <a:pt x="19628" y="2321"/>
                    <a:pt x="19628" y="2321"/>
                  </a:cubicBezTo>
                  <a:cubicBezTo>
                    <a:pt x="19463" y="2375"/>
                    <a:pt x="19380" y="2375"/>
                    <a:pt x="19255" y="2429"/>
                  </a:cubicBezTo>
                  <a:cubicBezTo>
                    <a:pt x="19255" y="2429"/>
                    <a:pt x="19255" y="2536"/>
                    <a:pt x="19255" y="2536"/>
                  </a:cubicBezTo>
                  <a:cubicBezTo>
                    <a:pt x="19172" y="2590"/>
                    <a:pt x="19172" y="2482"/>
                    <a:pt x="19131" y="2482"/>
                  </a:cubicBezTo>
                  <a:cubicBezTo>
                    <a:pt x="18965" y="2375"/>
                    <a:pt x="18965" y="2375"/>
                    <a:pt x="18841" y="2536"/>
                  </a:cubicBezTo>
                  <a:cubicBezTo>
                    <a:pt x="18799" y="2429"/>
                    <a:pt x="18799" y="2375"/>
                    <a:pt x="18758" y="2267"/>
                  </a:cubicBezTo>
                  <a:cubicBezTo>
                    <a:pt x="18675" y="2321"/>
                    <a:pt x="18468" y="2590"/>
                    <a:pt x="18385" y="2644"/>
                  </a:cubicBezTo>
                  <a:cubicBezTo>
                    <a:pt x="18343" y="2644"/>
                    <a:pt x="18302" y="2590"/>
                    <a:pt x="18260" y="2644"/>
                  </a:cubicBezTo>
                  <a:cubicBezTo>
                    <a:pt x="18177" y="2644"/>
                    <a:pt x="18177" y="2805"/>
                    <a:pt x="18094" y="2858"/>
                  </a:cubicBezTo>
                  <a:cubicBezTo>
                    <a:pt x="18012" y="2912"/>
                    <a:pt x="17763" y="2966"/>
                    <a:pt x="17597" y="2966"/>
                  </a:cubicBezTo>
                  <a:cubicBezTo>
                    <a:pt x="17597" y="2912"/>
                    <a:pt x="17514" y="2912"/>
                    <a:pt x="17431" y="2912"/>
                  </a:cubicBezTo>
                  <a:cubicBezTo>
                    <a:pt x="17431" y="2912"/>
                    <a:pt x="17390" y="2966"/>
                    <a:pt x="17348" y="2966"/>
                  </a:cubicBezTo>
                  <a:cubicBezTo>
                    <a:pt x="17307" y="2966"/>
                    <a:pt x="17224" y="2858"/>
                    <a:pt x="17224" y="2858"/>
                  </a:cubicBezTo>
                  <a:cubicBezTo>
                    <a:pt x="17307" y="2805"/>
                    <a:pt x="17348" y="2697"/>
                    <a:pt x="17514" y="2697"/>
                  </a:cubicBezTo>
                  <a:cubicBezTo>
                    <a:pt x="17514" y="2697"/>
                    <a:pt x="17597" y="2751"/>
                    <a:pt x="17638" y="2751"/>
                  </a:cubicBezTo>
                  <a:cubicBezTo>
                    <a:pt x="17680" y="2697"/>
                    <a:pt x="17680" y="2644"/>
                    <a:pt x="17680" y="2644"/>
                  </a:cubicBezTo>
                  <a:cubicBezTo>
                    <a:pt x="17763" y="2590"/>
                    <a:pt x="17846" y="2590"/>
                    <a:pt x="17887" y="2536"/>
                  </a:cubicBezTo>
                  <a:cubicBezTo>
                    <a:pt x="17929" y="2536"/>
                    <a:pt x="18094" y="2160"/>
                    <a:pt x="18094" y="2106"/>
                  </a:cubicBezTo>
                  <a:cubicBezTo>
                    <a:pt x="18136" y="1999"/>
                    <a:pt x="18094" y="2053"/>
                    <a:pt x="18094" y="1945"/>
                  </a:cubicBezTo>
                  <a:cubicBezTo>
                    <a:pt x="17929" y="1945"/>
                    <a:pt x="17763" y="1999"/>
                    <a:pt x="17638" y="1999"/>
                  </a:cubicBezTo>
                  <a:cubicBezTo>
                    <a:pt x="17638" y="1999"/>
                    <a:pt x="17514" y="1891"/>
                    <a:pt x="17431" y="1945"/>
                  </a:cubicBezTo>
                  <a:cubicBezTo>
                    <a:pt x="17431" y="1945"/>
                    <a:pt x="17431" y="1999"/>
                    <a:pt x="17390" y="1999"/>
                  </a:cubicBezTo>
                  <a:cubicBezTo>
                    <a:pt x="17390" y="2106"/>
                    <a:pt x="17390" y="2214"/>
                    <a:pt x="17390" y="2321"/>
                  </a:cubicBezTo>
                  <a:cubicBezTo>
                    <a:pt x="17182" y="2267"/>
                    <a:pt x="16851" y="2321"/>
                    <a:pt x="16560" y="2321"/>
                  </a:cubicBezTo>
                  <a:cubicBezTo>
                    <a:pt x="16560" y="2267"/>
                    <a:pt x="16602" y="2267"/>
                    <a:pt x="16643" y="2267"/>
                  </a:cubicBezTo>
                  <a:cubicBezTo>
                    <a:pt x="16643" y="2160"/>
                    <a:pt x="16602" y="2053"/>
                    <a:pt x="16643" y="1999"/>
                  </a:cubicBezTo>
                  <a:cubicBezTo>
                    <a:pt x="16560" y="1945"/>
                    <a:pt x="16560" y="1999"/>
                    <a:pt x="16560" y="1945"/>
                  </a:cubicBezTo>
                  <a:cubicBezTo>
                    <a:pt x="16270" y="1945"/>
                    <a:pt x="15980" y="1945"/>
                    <a:pt x="15648" y="1999"/>
                  </a:cubicBezTo>
                  <a:cubicBezTo>
                    <a:pt x="15648" y="1999"/>
                    <a:pt x="15483" y="2053"/>
                    <a:pt x="15483" y="2053"/>
                  </a:cubicBezTo>
                  <a:cubicBezTo>
                    <a:pt x="15358" y="2053"/>
                    <a:pt x="15275" y="1999"/>
                    <a:pt x="15234" y="1999"/>
                  </a:cubicBezTo>
                  <a:cubicBezTo>
                    <a:pt x="15109" y="1945"/>
                    <a:pt x="15109" y="2053"/>
                    <a:pt x="15068" y="2053"/>
                  </a:cubicBezTo>
                  <a:cubicBezTo>
                    <a:pt x="14985" y="2053"/>
                    <a:pt x="14985" y="1999"/>
                    <a:pt x="14902" y="1999"/>
                  </a:cubicBezTo>
                  <a:cubicBezTo>
                    <a:pt x="14778" y="2053"/>
                    <a:pt x="14612" y="2214"/>
                    <a:pt x="14488" y="2267"/>
                  </a:cubicBezTo>
                  <a:cubicBezTo>
                    <a:pt x="14405" y="2267"/>
                    <a:pt x="14280" y="2214"/>
                    <a:pt x="14156" y="2267"/>
                  </a:cubicBezTo>
                  <a:cubicBezTo>
                    <a:pt x="14114" y="2267"/>
                    <a:pt x="14114" y="2375"/>
                    <a:pt x="14073" y="2429"/>
                  </a:cubicBezTo>
                  <a:cubicBezTo>
                    <a:pt x="14032" y="2429"/>
                    <a:pt x="14032" y="2375"/>
                    <a:pt x="13949" y="2429"/>
                  </a:cubicBezTo>
                  <a:cubicBezTo>
                    <a:pt x="13990" y="2375"/>
                    <a:pt x="13990" y="2267"/>
                    <a:pt x="13990" y="2267"/>
                  </a:cubicBezTo>
                  <a:cubicBezTo>
                    <a:pt x="14114" y="2160"/>
                    <a:pt x="14363" y="2214"/>
                    <a:pt x="14488" y="2160"/>
                  </a:cubicBezTo>
                  <a:cubicBezTo>
                    <a:pt x="14529" y="2160"/>
                    <a:pt x="14570" y="2106"/>
                    <a:pt x="14570" y="2053"/>
                  </a:cubicBezTo>
                  <a:cubicBezTo>
                    <a:pt x="14570" y="1999"/>
                    <a:pt x="14570" y="1999"/>
                    <a:pt x="14570" y="1999"/>
                  </a:cubicBezTo>
                  <a:cubicBezTo>
                    <a:pt x="14695" y="1945"/>
                    <a:pt x="14778" y="2053"/>
                    <a:pt x="14861" y="1999"/>
                  </a:cubicBezTo>
                  <a:cubicBezTo>
                    <a:pt x="14902" y="1945"/>
                    <a:pt x="14861" y="1891"/>
                    <a:pt x="14902" y="1838"/>
                  </a:cubicBezTo>
                  <a:cubicBezTo>
                    <a:pt x="14944" y="1784"/>
                    <a:pt x="15068" y="1730"/>
                    <a:pt x="15109" y="1730"/>
                  </a:cubicBezTo>
                  <a:cubicBezTo>
                    <a:pt x="15192" y="1730"/>
                    <a:pt x="15317" y="1730"/>
                    <a:pt x="15400" y="1784"/>
                  </a:cubicBezTo>
                  <a:cubicBezTo>
                    <a:pt x="15607" y="1784"/>
                    <a:pt x="15856" y="1730"/>
                    <a:pt x="16022" y="1730"/>
                  </a:cubicBezTo>
                  <a:cubicBezTo>
                    <a:pt x="16187" y="1784"/>
                    <a:pt x="16187" y="1784"/>
                    <a:pt x="16187" y="1784"/>
                  </a:cubicBezTo>
                  <a:cubicBezTo>
                    <a:pt x="16478" y="1784"/>
                    <a:pt x="16768" y="1730"/>
                    <a:pt x="17141" y="1784"/>
                  </a:cubicBezTo>
                  <a:cubicBezTo>
                    <a:pt x="17224" y="1784"/>
                    <a:pt x="17390" y="1838"/>
                    <a:pt x="17514" y="1838"/>
                  </a:cubicBezTo>
                  <a:cubicBezTo>
                    <a:pt x="17597" y="1838"/>
                    <a:pt x="17721" y="1730"/>
                    <a:pt x="17804" y="1730"/>
                  </a:cubicBezTo>
                  <a:cubicBezTo>
                    <a:pt x="17970" y="1730"/>
                    <a:pt x="18094" y="1784"/>
                    <a:pt x="18219" y="1784"/>
                  </a:cubicBezTo>
                  <a:close/>
                </a:path>
              </a:pathLst>
            </a:custGeom>
            <a:solidFill>
              <a:srgbClr val="EBF1DE"/>
            </a:solidFill>
            <a:ln w="3175" cap="flat">
              <a:solidFill>
                <a:srgbClr val="9EAD6E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 sz="1300"/>
              </a:pPr>
              <a:endParaRPr/>
            </a:p>
          </p:txBody>
        </p:sp>
        <p:sp>
          <p:nvSpPr>
            <p:cNvPr id="275" name="Freeform 229"/>
            <p:cNvSpPr/>
            <p:nvPr/>
          </p:nvSpPr>
          <p:spPr>
            <a:xfrm>
              <a:off x="2461871" y="-1"/>
              <a:ext cx="1341140" cy="10336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77" h="21519" extrusionOk="0">
                  <a:moveTo>
                    <a:pt x="19048" y="7103"/>
                  </a:moveTo>
                  <a:cubicBezTo>
                    <a:pt x="19089" y="7211"/>
                    <a:pt x="19089" y="7211"/>
                    <a:pt x="19089" y="7211"/>
                  </a:cubicBezTo>
                  <a:cubicBezTo>
                    <a:pt x="19048" y="7157"/>
                    <a:pt x="19089" y="7103"/>
                    <a:pt x="19048" y="7103"/>
                  </a:cubicBezTo>
                  <a:close/>
                  <a:moveTo>
                    <a:pt x="10217" y="21342"/>
                  </a:moveTo>
                  <a:cubicBezTo>
                    <a:pt x="10217" y="21503"/>
                    <a:pt x="10217" y="21503"/>
                    <a:pt x="10217" y="21503"/>
                  </a:cubicBezTo>
                  <a:cubicBezTo>
                    <a:pt x="10259" y="21450"/>
                    <a:pt x="10259" y="21557"/>
                    <a:pt x="10342" y="21503"/>
                  </a:cubicBezTo>
                  <a:cubicBezTo>
                    <a:pt x="10383" y="21503"/>
                    <a:pt x="10342" y="21396"/>
                    <a:pt x="10342" y="21396"/>
                  </a:cubicBezTo>
                  <a:cubicBezTo>
                    <a:pt x="10300" y="21396"/>
                    <a:pt x="10259" y="21396"/>
                    <a:pt x="10217" y="21342"/>
                  </a:cubicBezTo>
                  <a:close/>
                  <a:moveTo>
                    <a:pt x="9761" y="20536"/>
                  </a:moveTo>
                  <a:cubicBezTo>
                    <a:pt x="9761" y="20536"/>
                    <a:pt x="9761" y="20644"/>
                    <a:pt x="9720" y="20644"/>
                  </a:cubicBezTo>
                  <a:cubicBezTo>
                    <a:pt x="9678" y="20697"/>
                    <a:pt x="9761" y="20536"/>
                    <a:pt x="9761" y="20536"/>
                  </a:cubicBezTo>
                  <a:close/>
                  <a:moveTo>
                    <a:pt x="18177" y="9199"/>
                  </a:moveTo>
                  <a:cubicBezTo>
                    <a:pt x="18177" y="9199"/>
                    <a:pt x="18177" y="9360"/>
                    <a:pt x="18177" y="9467"/>
                  </a:cubicBezTo>
                  <a:cubicBezTo>
                    <a:pt x="18219" y="9467"/>
                    <a:pt x="18219" y="9467"/>
                    <a:pt x="18260" y="9521"/>
                  </a:cubicBezTo>
                  <a:cubicBezTo>
                    <a:pt x="18343" y="9521"/>
                    <a:pt x="18468" y="9467"/>
                    <a:pt x="18509" y="9467"/>
                  </a:cubicBezTo>
                  <a:cubicBezTo>
                    <a:pt x="18758" y="9306"/>
                    <a:pt x="18260" y="9199"/>
                    <a:pt x="18177" y="9199"/>
                  </a:cubicBezTo>
                  <a:close/>
                  <a:moveTo>
                    <a:pt x="16229" y="3342"/>
                  </a:moveTo>
                  <a:cubicBezTo>
                    <a:pt x="16436" y="3235"/>
                    <a:pt x="16146" y="3450"/>
                    <a:pt x="16146" y="3450"/>
                  </a:cubicBezTo>
                  <a:cubicBezTo>
                    <a:pt x="16104" y="3450"/>
                    <a:pt x="16063" y="3557"/>
                    <a:pt x="16063" y="3557"/>
                  </a:cubicBezTo>
                  <a:cubicBezTo>
                    <a:pt x="15939" y="3664"/>
                    <a:pt x="16022" y="3396"/>
                    <a:pt x="16229" y="3342"/>
                  </a:cubicBezTo>
                  <a:close/>
                  <a:moveTo>
                    <a:pt x="11129" y="1623"/>
                  </a:moveTo>
                  <a:cubicBezTo>
                    <a:pt x="11171" y="1623"/>
                    <a:pt x="11295" y="1784"/>
                    <a:pt x="11129" y="1730"/>
                  </a:cubicBezTo>
                  <a:cubicBezTo>
                    <a:pt x="11129" y="1730"/>
                    <a:pt x="11046" y="1569"/>
                    <a:pt x="11129" y="1623"/>
                  </a:cubicBezTo>
                  <a:close/>
                  <a:moveTo>
                    <a:pt x="12622" y="16291"/>
                  </a:moveTo>
                  <a:cubicBezTo>
                    <a:pt x="12705" y="16345"/>
                    <a:pt x="12705" y="16291"/>
                    <a:pt x="12788" y="16345"/>
                  </a:cubicBezTo>
                  <a:cubicBezTo>
                    <a:pt x="12746" y="16345"/>
                    <a:pt x="12746" y="16453"/>
                    <a:pt x="12705" y="16506"/>
                  </a:cubicBezTo>
                  <a:cubicBezTo>
                    <a:pt x="12663" y="16506"/>
                    <a:pt x="12622" y="16506"/>
                    <a:pt x="12580" y="16560"/>
                  </a:cubicBezTo>
                  <a:cubicBezTo>
                    <a:pt x="12580" y="16506"/>
                    <a:pt x="12580" y="16399"/>
                    <a:pt x="12539" y="16345"/>
                  </a:cubicBezTo>
                  <a:cubicBezTo>
                    <a:pt x="12539" y="16345"/>
                    <a:pt x="12622" y="16291"/>
                    <a:pt x="12622" y="16291"/>
                  </a:cubicBezTo>
                  <a:close/>
                  <a:moveTo>
                    <a:pt x="7191" y="16023"/>
                  </a:moveTo>
                  <a:cubicBezTo>
                    <a:pt x="7232" y="16076"/>
                    <a:pt x="7315" y="16184"/>
                    <a:pt x="7232" y="16130"/>
                  </a:cubicBezTo>
                  <a:cubicBezTo>
                    <a:pt x="7232" y="16130"/>
                    <a:pt x="7108" y="16023"/>
                    <a:pt x="7191" y="16023"/>
                  </a:cubicBezTo>
                  <a:close/>
                  <a:moveTo>
                    <a:pt x="8186" y="15915"/>
                  </a:moveTo>
                  <a:cubicBezTo>
                    <a:pt x="8269" y="15915"/>
                    <a:pt x="8186" y="15969"/>
                    <a:pt x="8186" y="15969"/>
                  </a:cubicBezTo>
                  <a:cubicBezTo>
                    <a:pt x="8186" y="16023"/>
                    <a:pt x="8186" y="16076"/>
                    <a:pt x="8186" y="16076"/>
                  </a:cubicBezTo>
                  <a:cubicBezTo>
                    <a:pt x="8103" y="16130"/>
                    <a:pt x="7979" y="16238"/>
                    <a:pt x="7937" y="16238"/>
                  </a:cubicBezTo>
                  <a:cubicBezTo>
                    <a:pt x="7813" y="16238"/>
                    <a:pt x="7896" y="16184"/>
                    <a:pt x="7937" y="16130"/>
                  </a:cubicBezTo>
                  <a:cubicBezTo>
                    <a:pt x="7937" y="16130"/>
                    <a:pt x="7979" y="16076"/>
                    <a:pt x="8020" y="16023"/>
                  </a:cubicBezTo>
                  <a:cubicBezTo>
                    <a:pt x="8061" y="16023"/>
                    <a:pt x="8144" y="15915"/>
                    <a:pt x="8186" y="15915"/>
                  </a:cubicBezTo>
                  <a:close/>
                  <a:moveTo>
                    <a:pt x="8061" y="15324"/>
                  </a:moveTo>
                  <a:cubicBezTo>
                    <a:pt x="8144" y="15324"/>
                    <a:pt x="8061" y="15378"/>
                    <a:pt x="8020" y="15432"/>
                  </a:cubicBezTo>
                  <a:cubicBezTo>
                    <a:pt x="8020" y="15378"/>
                    <a:pt x="8020" y="15324"/>
                    <a:pt x="8061" y="15324"/>
                  </a:cubicBezTo>
                  <a:close/>
                  <a:moveTo>
                    <a:pt x="8103" y="15217"/>
                  </a:moveTo>
                  <a:cubicBezTo>
                    <a:pt x="8186" y="15163"/>
                    <a:pt x="8103" y="15270"/>
                    <a:pt x="8103" y="15270"/>
                  </a:cubicBezTo>
                  <a:cubicBezTo>
                    <a:pt x="8103" y="15270"/>
                    <a:pt x="8020" y="15217"/>
                    <a:pt x="8103" y="15217"/>
                  </a:cubicBezTo>
                  <a:close/>
                  <a:moveTo>
                    <a:pt x="16353" y="12853"/>
                  </a:moveTo>
                  <a:cubicBezTo>
                    <a:pt x="16478" y="12853"/>
                    <a:pt x="16395" y="13014"/>
                    <a:pt x="16395" y="13014"/>
                  </a:cubicBezTo>
                  <a:cubicBezTo>
                    <a:pt x="16353" y="13014"/>
                    <a:pt x="16187" y="12960"/>
                    <a:pt x="16187" y="12960"/>
                  </a:cubicBezTo>
                  <a:cubicBezTo>
                    <a:pt x="16187" y="12960"/>
                    <a:pt x="16229" y="12960"/>
                    <a:pt x="16270" y="12960"/>
                  </a:cubicBezTo>
                  <a:cubicBezTo>
                    <a:pt x="16270" y="12906"/>
                    <a:pt x="16312" y="12853"/>
                    <a:pt x="16353" y="12853"/>
                  </a:cubicBezTo>
                  <a:close/>
                  <a:moveTo>
                    <a:pt x="7191" y="11939"/>
                  </a:moveTo>
                  <a:cubicBezTo>
                    <a:pt x="7108" y="11939"/>
                    <a:pt x="7232" y="11993"/>
                    <a:pt x="7274" y="11993"/>
                  </a:cubicBezTo>
                  <a:cubicBezTo>
                    <a:pt x="7274" y="11993"/>
                    <a:pt x="7315" y="11939"/>
                    <a:pt x="7191" y="11939"/>
                  </a:cubicBezTo>
                  <a:close/>
                  <a:moveTo>
                    <a:pt x="6859" y="11832"/>
                  </a:moveTo>
                  <a:cubicBezTo>
                    <a:pt x="6776" y="11832"/>
                    <a:pt x="6776" y="11939"/>
                    <a:pt x="6776" y="11993"/>
                  </a:cubicBezTo>
                  <a:cubicBezTo>
                    <a:pt x="6776" y="11993"/>
                    <a:pt x="6818" y="12047"/>
                    <a:pt x="6818" y="12047"/>
                  </a:cubicBezTo>
                  <a:cubicBezTo>
                    <a:pt x="6818" y="12047"/>
                    <a:pt x="6859" y="12047"/>
                    <a:pt x="6901" y="12047"/>
                  </a:cubicBezTo>
                  <a:cubicBezTo>
                    <a:pt x="6901" y="11939"/>
                    <a:pt x="6901" y="11832"/>
                    <a:pt x="6859" y="11832"/>
                  </a:cubicBezTo>
                  <a:close/>
                  <a:moveTo>
                    <a:pt x="17307" y="10112"/>
                  </a:moveTo>
                  <a:cubicBezTo>
                    <a:pt x="17265" y="10166"/>
                    <a:pt x="17265" y="10166"/>
                    <a:pt x="17265" y="10166"/>
                  </a:cubicBezTo>
                  <a:cubicBezTo>
                    <a:pt x="17224" y="10220"/>
                    <a:pt x="17099" y="10220"/>
                    <a:pt x="17058" y="10273"/>
                  </a:cubicBezTo>
                  <a:cubicBezTo>
                    <a:pt x="17058" y="10273"/>
                    <a:pt x="17058" y="10381"/>
                    <a:pt x="17058" y="10381"/>
                  </a:cubicBezTo>
                  <a:cubicBezTo>
                    <a:pt x="17058" y="10435"/>
                    <a:pt x="17099" y="10435"/>
                    <a:pt x="17141" y="10488"/>
                  </a:cubicBezTo>
                  <a:cubicBezTo>
                    <a:pt x="16975" y="10435"/>
                    <a:pt x="16768" y="10327"/>
                    <a:pt x="16643" y="10435"/>
                  </a:cubicBezTo>
                  <a:cubicBezTo>
                    <a:pt x="16602" y="10488"/>
                    <a:pt x="16560" y="10488"/>
                    <a:pt x="16560" y="10542"/>
                  </a:cubicBezTo>
                  <a:cubicBezTo>
                    <a:pt x="16560" y="10542"/>
                    <a:pt x="16560" y="10703"/>
                    <a:pt x="16560" y="10703"/>
                  </a:cubicBezTo>
                  <a:cubicBezTo>
                    <a:pt x="16560" y="10703"/>
                    <a:pt x="16643" y="10703"/>
                    <a:pt x="16685" y="10703"/>
                  </a:cubicBezTo>
                  <a:cubicBezTo>
                    <a:pt x="16685" y="10757"/>
                    <a:pt x="16726" y="10864"/>
                    <a:pt x="16726" y="10864"/>
                  </a:cubicBezTo>
                  <a:cubicBezTo>
                    <a:pt x="16809" y="10811"/>
                    <a:pt x="16809" y="10864"/>
                    <a:pt x="16892" y="10811"/>
                  </a:cubicBezTo>
                  <a:cubicBezTo>
                    <a:pt x="16892" y="10811"/>
                    <a:pt x="16934" y="10703"/>
                    <a:pt x="16975" y="10703"/>
                  </a:cubicBezTo>
                  <a:cubicBezTo>
                    <a:pt x="17017" y="10703"/>
                    <a:pt x="17058" y="10703"/>
                    <a:pt x="17099" y="10703"/>
                  </a:cubicBezTo>
                  <a:cubicBezTo>
                    <a:pt x="17141" y="10650"/>
                    <a:pt x="17099" y="10542"/>
                    <a:pt x="17141" y="10488"/>
                  </a:cubicBezTo>
                  <a:cubicBezTo>
                    <a:pt x="17182" y="10542"/>
                    <a:pt x="17182" y="10488"/>
                    <a:pt x="17224" y="10488"/>
                  </a:cubicBezTo>
                  <a:cubicBezTo>
                    <a:pt x="17265" y="10542"/>
                    <a:pt x="17265" y="10650"/>
                    <a:pt x="17307" y="10650"/>
                  </a:cubicBezTo>
                  <a:cubicBezTo>
                    <a:pt x="17390" y="10703"/>
                    <a:pt x="17514" y="10703"/>
                    <a:pt x="17597" y="10703"/>
                  </a:cubicBezTo>
                  <a:cubicBezTo>
                    <a:pt x="17597" y="10703"/>
                    <a:pt x="17638" y="10757"/>
                    <a:pt x="17638" y="10757"/>
                  </a:cubicBezTo>
                  <a:cubicBezTo>
                    <a:pt x="17597" y="10811"/>
                    <a:pt x="17473" y="10811"/>
                    <a:pt x="17556" y="10864"/>
                  </a:cubicBezTo>
                  <a:cubicBezTo>
                    <a:pt x="17597" y="10864"/>
                    <a:pt x="17556" y="10918"/>
                    <a:pt x="17597" y="10918"/>
                  </a:cubicBezTo>
                  <a:cubicBezTo>
                    <a:pt x="17390" y="11187"/>
                    <a:pt x="17846" y="11294"/>
                    <a:pt x="17970" y="11348"/>
                  </a:cubicBezTo>
                  <a:cubicBezTo>
                    <a:pt x="18012" y="11402"/>
                    <a:pt x="18094" y="11509"/>
                    <a:pt x="18136" y="11563"/>
                  </a:cubicBezTo>
                  <a:cubicBezTo>
                    <a:pt x="18219" y="11563"/>
                    <a:pt x="18260" y="11509"/>
                    <a:pt x="18343" y="11563"/>
                  </a:cubicBezTo>
                  <a:cubicBezTo>
                    <a:pt x="18343" y="11563"/>
                    <a:pt x="18385" y="11456"/>
                    <a:pt x="18343" y="11402"/>
                  </a:cubicBezTo>
                  <a:cubicBezTo>
                    <a:pt x="18177" y="11241"/>
                    <a:pt x="18012" y="11456"/>
                    <a:pt x="18260" y="11187"/>
                  </a:cubicBezTo>
                  <a:cubicBezTo>
                    <a:pt x="18260" y="11133"/>
                    <a:pt x="18260" y="11133"/>
                    <a:pt x="18260" y="11133"/>
                  </a:cubicBezTo>
                  <a:cubicBezTo>
                    <a:pt x="18177" y="11079"/>
                    <a:pt x="18094" y="11079"/>
                    <a:pt x="18012" y="11026"/>
                  </a:cubicBezTo>
                  <a:cubicBezTo>
                    <a:pt x="18012" y="11026"/>
                    <a:pt x="17929" y="10918"/>
                    <a:pt x="17929" y="10918"/>
                  </a:cubicBezTo>
                  <a:cubicBezTo>
                    <a:pt x="17846" y="10918"/>
                    <a:pt x="18012" y="10918"/>
                    <a:pt x="18012" y="10918"/>
                  </a:cubicBezTo>
                  <a:cubicBezTo>
                    <a:pt x="18053" y="10918"/>
                    <a:pt x="18094" y="11026"/>
                    <a:pt x="18094" y="11026"/>
                  </a:cubicBezTo>
                  <a:cubicBezTo>
                    <a:pt x="18177" y="11026"/>
                    <a:pt x="18177" y="10972"/>
                    <a:pt x="18260" y="10972"/>
                  </a:cubicBezTo>
                  <a:cubicBezTo>
                    <a:pt x="18260" y="10864"/>
                    <a:pt x="18260" y="10864"/>
                    <a:pt x="18302" y="10703"/>
                  </a:cubicBezTo>
                  <a:cubicBezTo>
                    <a:pt x="18053" y="10650"/>
                    <a:pt x="18012" y="10650"/>
                    <a:pt x="17763" y="10703"/>
                  </a:cubicBezTo>
                  <a:cubicBezTo>
                    <a:pt x="17804" y="10703"/>
                    <a:pt x="17846" y="10596"/>
                    <a:pt x="17887" y="10596"/>
                  </a:cubicBezTo>
                  <a:cubicBezTo>
                    <a:pt x="17929" y="10596"/>
                    <a:pt x="17970" y="10596"/>
                    <a:pt x="18012" y="10596"/>
                  </a:cubicBezTo>
                  <a:cubicBezTo>
                    <a:pt x="18012" y="10596"/>
                    <a:pt x="18012" y="10488"/>
                    <a:pt x="18012" y="10488"/>
                  </a:cubicBezTo>
                  <a:cubicBezTo>
                    <a:pt x="17721" y="10488"/>
                    <a:pt x="17721" y="10488"/>
                    <a:pt x="17721" y="10488"/>
                  </a:cubicBezTo>
                  <a:cubicBezTo>
                    <a:pt x="17763" y="10435"/>
                    <a:pt x="17804" y="10327"/>
                    <a:pt x="17804" y="10327"/>
                  </a:cubicBezTo>
                  <a:cubicBezTo>
                    <a:pt x="17680" y="10273"/>
                    <a:pt x="17431" y="10112"/>
                    <a:pt x="17307" y="10112"/>
                  </a:cubicBezTo>
                  <a:close/>
                  <a:moveTo>
                    <a:pt x="5615" y="8984"/>
                  </a:moveTo>
                  <a:cubicBezTo>
                    <a:pt x="5574" y="8984"/>
                    <a:pt x="5367" y="9145"/>
                    <a:pt x="5532" y="9145"/>
                  </a:cubicBezTo>
                  <a:cubicBezTo>
                    <a:pt x="5574" y="9091"/>
                    <a:pt x="5740" y="9038"/>
                    <a:pt x="5698" y="9038"/>
                  </a:cubicBezTo>
                  <a:cubicBezTo>
                    <a:pt x="5657" y="8984"/>
                    <a:pt x="5657" y="8984"/>
                    <a:pt x="5615" y="8984"/>
                  </a:cubicBezTo>
                  <a:close/>
                  <a:moveTo>
                    <a:pt x="19297" y="8930"/>
                  </a:moveTo>
                  <a:cubicBezTo>
                    <a:pt x="19297" y="8930"/>
                    <a:pt x="19255" y="8984"/>
                    <a:pt x="19255" y="8984"/>
                  </a:cubicBezTo>
                  <a:cubicBezTo>
                    <a:pt x="19297" y="8984"/>
                    <a:pt x="19338" y="8984"/>
                    <a:pt x="19338" y="9038"/>
                  </a:cubicBezTo>
                  <a:cubicBezTo>
                    <a:pt x="19297" y="8984"/>
                    <a:pt x="19421" y="8876"/>
                    <a:pt x="19297" y="8930"/>
                  </a:cubicBezTo>
                  <a:close/>
                  <a:moveTo>
                    <a:pt x="18799" y="8661"/>
                  </a:moveTo>
                  <a:cubicBezTo>
                    <a:pt x="18799" y="8769"/>
                    <a:pt x="18758" y="8876"/>
                    <a:pt x="18841" y="8984"/>
                  </a:cubicBezTo>
                  <a:cubicBezTo>
                    <a:pt x="18841" y="8984"/>
                    <a:pt x="18924" y="8984"/>
                    <a:pt x="18924" y="9038"/>
                  </a:cubicBezTo>
                  <a:cubicBezTo>
                    <a:pt x="18924" y="8984"/>
                    <a:pt x="18965" y="8930"/>
                    <a:pt x="19007" y="8930"/>
                  </a:cubicBezTo>
                  <a:cubicBezTo>
                    <a:pt x="19007" y="8876"/>
                    <a:pt x="19007" y="8876"/>
                    <a:pt x="19007" y="8823"/>
                  </a:cubicBezTo>
                  <a:cubicBezTo>
                    <a:pt x="19007" y="8769"/>
                    <a:pt x="18924" y="8823"/>
                    <a:pt x="18924" y="8823"/>
                  </a:cubicBezTo>
                  <a:cubicBezTo>
                    <a:pt x="18882" y="8769"/>
                    <a:pt x="18882" y="8715"/>
                    <a:pt x="18882" y="8715"/>
                  </a:cubicBezTo>
                  <a:cubicBezTo>
                    <a:pt x="18882" y="8661"/>
                    <a:pt x="18841" y="8661"/>
                    <a:pt x="18799" y="8661"/>
                  </a:cubicBezTo>
                  <a:close/>
                  <a:moveTo>
                    <a:pt x="18053" y="8393"/>
                  </a:moveTo>
                  <a:cubicBezTo>
                    <a:pt x="18177" y="8393"/>
                    <a:pt x="18136" y="8554"/>
                    <a:pt x="18136" y="8715"/>
                  </a:cubicBezTo>
                  <a:cubicBezTo>
                    <a:pt x="18136" y="8715"/>
                    <a:pt x="18053" y="8661"/>
                    <a:pt x="18053" y="8715"/>
                  </a:cubicBezTo>
                  <a:cubicBezTo>
                    <a:pt x="18053" y="8661"/>
                    <a:pt x="17970" y="8393"/>
                    <a:pt x="18053" y="8393"/>
                  </a:cubicBezTo>
                  <a:close/>
                  <a:moveTo>
                    <a:pt x="19338" y="8070"/>
                  </a:moveTo>
                  <a:cubicBezTo>
                    <a:pt x="19338" y="8070"/>
                    <a:pt x="19338" y="8124"/>
                    <a:pt x="19297" y="8178"/>
                  </a:cubicBezTo>
                  <a:cubicBezTo>
                    <a:pt x="19255" y="8178"/>
                    <a:pt x="19214" y="8124"/>
                    <a:pt x="19172" y="8178"/>
                  </a:cubicBezTo>
                  <a:cubicBezTo>
                    <a:pt x="19214" y="8393"/>
                    <a:pt x="19172" y="8769"/>
                    <a:pt x="19463" y="8608"/>
                  </a:cubicBezTo>
                  <a:cubicBezTo>
                    <a:pt x="19504" y="8608"/>
                    <a:pt x="19504" y="8500"/>
                    <a:pt x="19546" y="8500"/>
                  </a:cubicBezTo>
                  <a:cubicBezTo>
                    <a:pt x="19587" y="8447"/>
                    <a:pt x="19587" y="8500"/>
                    <a:pt x="19628" y="8500"/>
                  </a:cubicBezTo>
                  <a:cubicBezTo>
                    <a:pt x="19587" y="8554"/>
                    <a:pt x="19711" y="8500"/>
                    <a:pt x="19711" y="8500"/>
                  </a:cubicBezTo>
                  <a:cubicBezTo>
                    <a:pt x="19711" y="8393"/>
                    <a:pt x="19670" y="8285"/>
                    <a:pt x="19670" y="8285"/>
                  </a:cubicBezTo>
                  <a:cubicBezTo>
                    <a:pt x="19670" y="8285"/>
                    <a:pt x="19587" y="8393"/>
                    <a:pt x="19587" y="8393"/>
                  </a:cubicBezTo>
                  <a:cubicBezTo>
                    <a:pt x="19421" y="8339"/>
                    <a:pt x="19463" y="8232"/>
                    <a:pt x="19421" y="8070"/>
                  </a:cubicBezTo>
                  <a:lnTo>
                    <a:pt x="19338" y="8070"/>
                  </a:lnTo>
                  <a:close/>
                  <a:moveTo>
                    <a:pt x="19089" y="7211"/>
                  </a:moveTo>
                  <a:cubicBezTo>
                    <a:pt x="19089" y="7264"/>
                    <a:pt x="19048" y="7264"/>
                    <a:pt x="19048" y="7318"/>
                  </a:cubicBezTo>
                  <a:cubicBezTo>
                    <a:pt x="19131" y="7318"/>
                    <a:pt x="19255" y="7909"/>
                    <a:pt x="19214" y="7641"/>
                  </a:cubicBezTo>
                  <a:cubicBezTo>
                    <a:pt x="19214" y="7587"/>
                    <a:pt x="19214" y="7533"/>
                    <a:pt x="19214" y="7479"/>
                  </a:cubicBezTo>
                  <a:cubicBezTo>
                    <a:pt x="19214" y="7479"/>
                    <a:pt x="19131" y="7372"/>
                    <a:pt x="19131" y="7372"/>
                  </a:cubicBezTo>
                  <a:cubicBezTo>
                    <a:pt x="19131" y="7318"/>
                    <a:pt x="19172" y="7264"/>
                    <a:pt x="19172" y="7264"/>
                  </a:cubicBezTo>
                  <a:lnTo>
                    <a:pt x="19089" y="7211"/>
                  </a:lnTo>
                  <a:close/>
                  <a:moveTo>
                    <a:pt x="392" y="6351"/>
                  </a:moveTo>
                  <a:cubicBezTo>
                    <a:pt x="433" y="6405"/>
                    <a:pt x="433" y="6405"/>
                    <a:pt x="433" y="6405"/>
                  </a:cubicBezTo>
                  <a:cubicBezTo>
                    <a:pt x="516" y="6405"/>
                    <a:pt x="516" y="6405"/>
                    <a:pt x="433" y="6351"/>
                  </a:cubicBezTo>
                  <a:cubicBezTo>
                    <a:pt x="433" y="6351"/>
                    <a:pt x="433" y="6351"/>
                    <a:pt x="392" y="6351"/>
                  </a:cubicBezTo>
                  <a:close/>
                  <a:moveTo>
                    <a:pt x="18" y="6244"/>
                  </a:moveTo>
                  <a:cubicBezTo>
                    <a:pt x="18" y="6244"/>
                    <a:pt x="-23" y="6405"/>
                    <a:pt x="18" y="6405"/>
                  </a:cubicBezTo>
                  <a:cubicBezTo>
                    <a:pt x="143" y="6405"/>
                    <a:pt x="143" y="6297"/>
                    <a:pt x="184" y="6297"/>
                  </a:cubicBezTo>
                  <a:cubicBezTo>
                    <a:pt x="101" y="6297"/>
                    <a:pt x="101" y="6297"/>
                    <a:pt x="18" y="6244"/>
                  </a:cubicBezTo>
                  <a:close/>
                  <a:moveTo>
                    <a:pt x="18924" y="3664"/>
                  </a:moveTo>
                  <a:cubicBezTo>
                    <a:pt x="18924" y="3664"/>
                    <a:pt x="18882" y="3772"/>
                    <a:pt x="18882" y="3826"/>
                  </a:cubicBezTo>
                  <a:cubicBezTo>
                    <a:pt x="19048" y="3772"/>
                    <a:pt x="19048" y="3826"/>
                    <a:pt x="18924" y="3664"/>
                  </a:cubicBezTo>
                  <a:close/>
                  <a:moveTo>
                    <a:pt x="16560" y="3181"/>
                  </a:moveTo>
                  <a:cubicBezTo>
                    <a:pt x="16851" y="3073"/>
                    <a:pt x="16395" y="3342"/>
                    <a:pt x="16395" y="3342"/>
                  </a:cubicBezTo>
                  <a:cubicBezTo>
                    <a:pt x="16353" y="3342"/>
                    <a:pt x="16229" y="3288"/>
                    <a:pt x="16270" y="3288"/>
                  </a:cubicBezTo>
                  <a:cubicBezTo>
                    <a:pt x="16312" y="3288"/>
                    <a:pt x="16353" y="3288"/>
                    <a:pt x="16395" y="3288"/>
                  </a:cubicBezTo>
                  <a:cubicBezTo>
                    <a:pt x="16436" y="3235"/>
                    <a:pt x="16519" y="3181"/>
                    <a:pt x="16560" y="3181"/>
                  </a:cubicBezTo>
                  <a:close/>
                  <a:moveTo>
                    <a:pt x="19172" y="1945"/>
                  </a:moveTo>
                  <a:cubicBezTo>
                    <a:pt x="19172" y="1945"/>
                    <a:pt x="19172" y="2053"/>
                    <a:pt x="19172" y="2053"/>
                  </a:cubicBezTo>
                  <a:cubicBezTo>
                    <a:pt x="19255" y="2106"/>
                    <a:pt x="19214" y="1945"/>
                    <a:pt x="19172" y="1945"/>
                  </a:cubicBezTo>
                  <a:close/>
                  <a:moveTo>
                    <a:pt x="18841" y="1891"/>
                  </a:moveTo>
                  <a:cubicBezTo>
                    <a:pt x="18882" y="1945"/>
                    <a:pt x="18841" y="2053"/>
                    <a:pt x="18841" y="2160"/>
                  </a:cubicBezTo>
                  <a:cubicBezTo>
                    <a:pt x="18924" y="2160"/>
                    <a:pt x="18924" y="2160"/>
                    <a:pt x="18924" y="2160"/>
                  </a:cubicBezTo>
                  <a:cubicBezTo>
                    <a:pt x="18924" y="2106"/>
                    <a:pt x="18882" y="1999"/>
                    <a:pt x="18924" y="1945"/>
                  </a:cubicBezTo>
                  <a:lnTo>
                    <a:pt x="18841" y="1891"/>
                  </a:lnTo>
                  <a:close/>
                  <a:moveTo>
                    <a:pt x="6859" y="1569"/>
                  </a:moveTo>
                  <a:cubicBezTo>
                    <a:pt x="6901" y="1623"/>
                    <a:pt x="6859" y="1730"/>
                    <a:pt x="6901" y="1784"/>
                  </a:cubicBezTo>
                  <a:cubicBezTo>
                    <a:pt x="6984" y="1999"/>
                    <a:pt x="7440" y="2160"/>
                    <a:pt x="7688" y="2214"/>
                  </a:cubicBezTo>
                  <a:cubicBezTo>
                    <a:pt x="7688" y="2214"/>
                    <a:pt x="7813" y="2267"/>
                    <a:pt x="7730" y="2160"/>
                  </a:cubicBezTo>
                  <a:cubicBezTo>
                    <a:pt x="7730" y="2160"/>
                    <a:pt x="7730" y="2053"/>
                    <a:pt x="7688" y="2053"/>
                  </a:cubicBezTo>
                  <a:cubicBezTo>
                    <a:pt x="7688" y="2053"/>
                    <a:pt x="7440" y="1891"/>
                    <a:pt x="7440" y="1891"/>
                  </a:cubicBezTo>
                  <a:cubicBezTo>
                    <a:pt x="7398" y="1891"/>
                    <a:pt x="7357" y="1945"/>
                    <a:pt x="7315" y="1891"/>
                  </a:cubicBezTo>
                  <a:cubicBezTo>
                    <a:pt x="7274" y="1891"/>
                    <a:pt x="7232" y="1784"/>
                    <a:pt x="7232" y="1784"/>
                  </a:cubicBezTo>
                  <a:cubicBezTo>
                    <a:pt x="7191" y="1730"/>
                    <a:pt x="7149" y="1784"/>
                    <a:pt x="7108" y="1730"/>
                  </a:cubicBezTo>
                  <a:cubicBezTo>
                    <a:pt x="7025" y="1676"/>
                    <a:pt x="6942" y="1569"/>
                    <a:pt x="6859" y="1569"/>
                  </a:cubicBezTo>
                  <a:close/>
                  <a:moveTo>
                    <a:pt x="13534" y="924"/>
                  </a:moveTo>
                  <a:cubicBezTo>
                    <a:pt x="13741" y="870"/>
                    <a:pt x="13410" y="1032"/>
                    <a:pt x="13410" y="1032"/>
                  </a:cubicBezTo>
                  <a:cubicBezTo>
                    <a:pt x="13410" y="1032"/>
                    <a:pt x="13410" y="1085"/>
                    <a:pt x="13410" y="1139"/>
                  </a:cubicBezTo>
                  <a:cubicBezTo>
                    <a:pt x="13410" y="1139"/>
                    <a:pt x="13285" y="1085"/>
                    <a:pt x="13244" y="1032"/>
                  </a:cubicBezTo>
                  <a:cubicBezTo>
                    <a:pt x="13244" y="1085"/>
                    <a:pt x="13244" y="1139"/>
                    <a:pt x="13202" y="1139"/>
                  </a:cubicBezTo>
                  <a:cubicBezTo>
                    <a:pt x="13119" y="1139"/>
                    <a:pt x="13202" y="978"/>
                    <a:pt x="13202" y="978"/>
                  </a:cubicBezTo>
                  <a:cubicBezTo>
                    <a:pt x="13327" y="978"/>
                    <a:pt x="13451" y="924"/>
                    <a:pt x="13534" y="924"/>
                  </a:cubicBezTo>
                  <a:close/>
                  <a:moveTo>
                    <a:pt x="15151" y="709"/>
                  </a:moveTo>
                  <a:cubicBezTo>
                    <a:pt x="15234" y="709"/>
                    <a:pt x="15400" y="763"/>
                    <a:pt x="15441" y="763"/>
                  </a:cubicBezTo>
                  <a:cubicBezTo>
                    <a:pt x="15607" y="763"/>
                    <a:pt x="15690" y="709"/>
                    <a:pt x="15856" y="709"/>
                  </a:cubicBezTo>
                  <a:cubicBezTo>
                    <a:pt x="15897" y="709"/>
                    <a:pt x="16146" y="817"/>
                    <a:pt x="16229" y="817"/>
                  </a:cubicBezTo>
                  <a:cubicBezTo>
                    <a:pt x="15980" y="817"/>
                    <a:pt x="15690" y="924"/>
                    <a:pt x="15483" y="924"/>
                  </a:cubicBezTo>
                  <a:cubicBezTo>
                    <a:pt x="15358" y="924"/>
                    <a:pt x="15192" y="817"/>
                    <a:pt x="15068" y="870"/>
                  </a:cubicBezTo>
                  <a:cubicBezTo>
                    <a:pt x="14985" y="924"/>
                    <a:pt x="14985" y="924"/>
                    <a:pt x="14985" y="924"/>
                  </a:cubicBezTo>
                  <a:cubicBezTo>
                    <a:pt x="14861" y="978"/>
                    <a:pt x="14736" y="924"/>
                    <a:pt x="14612" y="924"/>
                  </a:cubicBezTo>
                  <a:cubicBezTo>
                    <a:pt x="14653" y="870"/>
                    <a:pt x="14653" y="870"/>
                    <a:pt x="14653" y="870"/>
                  </a:cubicBezTo>
                  <a:cubicBezTo>
                    <a:pt x="14653" y="870"/>
                    <a:pt x="14736" y="870"/>
                    <a:pt x="14736" y="870"/>
                  </a:cubicBezTo>
                  <a:cubicBezTo>
                    <a:pt x="14861" y="817"/>
                    <a:pt x="15027" y="763"/>
                    <a:pt x="15151" y="709"/>
                  </a:cubicBezTo>
                  <a:close/>
                  <a:moveTo>
                    <a:pt x="13866" y="602"/>
                  </a:moveTo>
                  <a:cubicBezTo>
                    <a:pt x="13907" y="602"/>
                    <a:pt x="13907" y="602"/>
                    <a:pt x="13907" y="602"/>
                  </a:cubicBezTo>
                  <a:cubicBezTo>
                    <a:pt x="13949" y="656"/>
                    <a:pt x="13907" y="709"/>
                    <a:pt x="13907" y="763"/>
                  </a:cubicBezTo>
                  <a:cubicBezTo>
                    <a:pt x="13949" y="763"/>
                    <a:pt x="14032" y="870"/>
                    <a:pt x="14032" y="924"/>
                  </a:cubicBezTo>
                  <a:cubicBezTo>
                    <a:pt x="14322" y="763"/>
                    <a:pt x="14322" y="817"/>
                    <a:pt x="14570" y="924"/>
                  </a:cubicBezTo>
                  <a:cubicBezTo>
                    <a:pt x="14488" y="924"/>
                    <a:pt x="14363" y="924"/>
                    <a:pt x="14322" y="924"/>
                  </a:cubicBezTo>
                  <a:cubicBezTo>
                    <a:pt x="14280" y="924"/>
                    <a:pt x="14114" y="924"/>
                    <a:pt x="14032" y="924"/>
                  </a:cubicBezTo>
                  <a:cubicBezTo>
                    <a:pt x="14032" y="924"/>
                    <a:pt x="14032" y="1032"/>
                    <a:pt x="14032" y="1032"/>
                  </a:cubicBezTo>
                  <a:cubicBezTo>
                    <a:pt x="13990" y="1032"/>
                    <a:pt x="14032" y="1085"/>
                    <a:pt x="13990" y="1085"/>
                  </a:cubicBezTo>
                  <a:cubicBezTo>
                    <a:pt x="13949" y="1085"/>
                    <a:pt x="13949" y="978"/>
                    <a:pt x="13907" y="978"/>
                  </a:cubicBezTo>
                  <a:cubicBezTo>
                    <a:pt x="13907" y="978"/>
                    <a:pt x="13824" y="978"/>
                    <a:pt x="13824" y="924"/>
                  </a:cubicBezTo>
                  <a:cubicBezTo>
                    <a:pt x="13824" y="924"/>
                    <a:pt x="13824" y="924"/>
                    <a:pt x="13824" y="924"/>
                  </a:cubicBezTo>
                  <a:cubicBezTo>
                    <a:pt x="13949" y="817"/>
                    <a:pt x="13824" y="548"/>
                    <a:pt x="13866" y="602"/>
                  </a:cubicBezTo>
                  <a:close/>
                  <a:moveTo>
                    <a:pt x="18219" y="1784"/>
                  </a:moveTo>
                  <a:cubicBezTo>
                    <a:pt x="18302" y="1730"/>
                    <a:pt x="18343" y="1569"/>
                    <a:pt x="18385" y="1569"/>
                  </a:cubicBezTo>
                  <a:cubicBezTo>
                    <a:pt x="18426" y="1515"/>
                    <a:pt x="18468" y="1569"/>
                    <a:pt x="18509" y="1569"/>
                  </a:cubicBezTo>
                  <a:cubicBezTo>
                    <a:pt x="18551" y="1515"/>
                    <a:pt x="18633" y="1461"/>
                    <a:pt x="18675" y="1408"/>
                  </a:cubicBezTo>
                  <a:cubicBezTo>
                    <a:pt x="18675" y="1408"/>
                    <a:pt x="18675" y="1300"/>
                    <a:pt x="18675" y="1300"/>
                  </a:cubicBezTo>
                  <a:cubicBezTo>
                    <a:pt x="18592" y="1247"/>
                    <a:pt x="18509" y="1247"/>
                    <a:pt x="18426" y="1247"/>
                  </a:cubicBezTo>
                  <a:cubicBezTo>
                    <a:pt x="18385" y="1193"/>
                    <a:pt x="18343" y="1139"/>
                    <a:pt x="18343" y="1139"/>
                  </a:cubicBezTo>
                  <a:cubicBezTo>
                    <a:pt x="18177" y="1085"/>
                    <a:pt x="18012" y="1247"/>
                    <a:pt x="17887" y="1139"/>
                  </a:cubicBezTo>
                  <a:cubicBezTo>
                    <a:pt x="17887" y="1139"/>
                    <a:pt x="17887" y="1032"/>
                    <a:pt x="17887" y="1032"/>
                  </a:cubicBezTo>
                  <a:cubicBezTo>
                    <a:pt x="17846" y="1032"/>
                    <a:pt x="17804" y="978"/>
                    <a:pt x="17763" y="924"/>
                  </a:cubicBezTo>
                  <a:cubicBezTo>
                    <a:pt x="17721" y="978"/>
                    <a:pt x="17721" y="924"/>
                    <a:pt x="17680" y="924"/>
                  </a:cubicBezTo>
                  <a:cubicBezTo>
                    <a:pt x="17638" y="924"/>
                    <a:pt x="17638" y="1032"/>
                    <a:pt x="17597" y="1032"/>
                  </a:cubicBezTo>
                  <a:cubicBezTo>
                    <a:pt x="17597" y="1032"/>
                    <a:pt x="17597" y="924"/>
                    <a:pt x="17597" y="924"/>
                  </a:cubicBezTo>
                  <a:cubicBezTo>
                    <a:pt x="17556" y="870"/>
                    <a:pt x="17556" y="870"/>
                    <a:pt x="17514" y="870"/>
                  </a:cubicBezTo>
                  <a:cubicBezTo>
                    <a:pt x="17307" y="978"/>
                    <a:pt x="17265" y="1085"/>
                    <a:pt x="16975" y="1139"/>
                  </a:cubicBezTo>
                  <a:cubicBezTo>
                    <a:pt x="16975" y="1032"/>
                    <a:pt x="16975" y="1032"/>
                    <a:pt x="16975" y="1032"/>
                  </a:cubicBezTo>
                  <a:cubicBezTo>
                    <a:pt x="17099" y="978"/>
                    <a:pt x="17141" y="1032"/>
                    <a:pt x="17265" y="978"/>
                  </a:cubicBezTo>
                  <a:cubicBezTo>
                    <a:pt x="17265" y="978"/>
                    <a:pt x="17265" y="924"/>
                    <a:pt x="17307" y="924"/>
                  </a:cubicBezTo>
                  <a:cubicBezTo>
                    <a:pt x="17307" y="870"/>
                    <a:pt x="17348" y="763"/>
                    <a:pt x="17307" y="709"/>
                  </a:cubicBezTo>
                  <a:cubicBezTo>
                    <a:pt x="17307" y="656"/>
                    <a:pt x="17058" y="441"/>
                    <a:pt x="16975" y="441"/>
                  </a:cubicBezTo>
                  <a:cubicBezTo>
                    <a:pt x="16892" y="441"/>
                    <a:pt x="16851" y="602"/>
                    <a:pt x="16809" y="602"/>
                  </a:cubicBezTo>
                  <a:cubicBezTo>
                    <a:pt x="16685" y="709"/>
                    <a:pt x="16478" y="709"/>
                    <a:pt x="16312" y="763"/>
                  </a:cubicBezTo>
                  <a:cubicBezTo>
                    <a:pt x="16353" y="709"/>
                    <a:pt x="16436" y="548"/>
                    <a:pt x="16478" y="494"/>
                  </a:cubicBezTo>
                  <a:cubicBezTo>
                    <a:pt x="16519" y="494"/>
                    <a:pt x="16602" y="494"/>
                    <a:pt x="16643" y="441"/>
                  </a:cubicBezTo>
                  <a:cubicBezTo>
                    <a:pt x="16685" y="441"/>
                    <a:pt x="16685" y="333"/>
                    <a:pt x="16726" y="279"/>
                  </a:cubicBezTo>
                  <a:cubicBezTo>
                    <a:pt x="16685" y="279"/>
                    <a:pt x="16602" y="226"/>
                    <a:pt x="16560" y="226"/>
                  </a:cubicBezTo>
                  <a:cubicBezTo>
                    <a:pt x="16395" y="226"/>
                    <a:pt x="16187" y="279"/>
                    <a:pt x="15980" y="226"/>
                  </a:cubicBezTo>
                  <a:cubicBezTo>
                    <a:pt x="15856" y="226"/>
                    <a:pt x="15731" y="118"/>
                    <a:pt x="15565" y="118"/>
                  </a:cubicBezTo>
                  <a:cubicBezTo>
                    <a:pt x="15565" y="118"/>
                    <a:pt x="15565" y="172"/>
                    <a:pt x="15565" y="172"/>
                  </a:cubicBezTo>
                  <a:cubicBezTo>
                    <a:pt x="15483" y="172"/>
                    <a:pt x="15441" y="172"/>
                    <a:pt x="15358" y="172"/>
                  </a:cubicBezTo>
                  <a:cubicBezTo>
                    <a:pt x="15275" y="172"/>
                    <a:pt x="15192" y="279"/>
                    <a:pt x="15068" y="279"/>
                  </a:cubicBezTo>
                  <a:cubicBezTo>
                    <a:pt x="14902" y="226"/>
                    <a:pt x="14695" y="11"/>
                    <a:pt x="14570" y="11"/>
                  </a:cubicBezTo>
                  <a:cubicBezTo>
                    <a:pt x="14529" y="11"/>
                    <a:pt x="14446" y="118"/>
                    <a:pt x="14405" y="118"/>
                  </a:cubicBezTo>
                  <a:cubicBezTo>
                    <a:pt x="14280" y="172"/>
                    <a:pt x="14156" y="64"/>
                    <a:pt x="14073" y="64"/>
                  </a:cubicBezTo>
                  <a:cubicBezTo>
                    <a:pt x="13866" y="11"/>
                    <a:pt x="13783" y="118"/>
                    <a:pt x="13493" y="118"/>
                  </a:cubicBezTo>
                  <a:cubicBezTo>
                    <a:pt x="13410" y="118"/>
                    <a:pt x="12829" y="-43"/>
                    <a:pt x="12788" y="11"/>
                  </a:cubicBezTo>
                  <a:cubicBezTo>
                    <a:pt x="12746" y="11"/>
                    <a:pt x="12746" y="118"/>
                    <a:pt x="12746" y="172"/>
                  </a:cubicBezTo>
                  <a:cubicBezTo>
                    <a:pt x="12622" y="118"/>
                    <a:pt x="12539" y="118"/>
                    <a:pt x="12415" y="64"/>
                  </a:cubicBezTo>
                  <a:cubicBezTo>
                    <a:pt x="12415" y="64"/>
                    <a:pt x="12373" y="172"/>
                    <a:pt x="12373" y="172"/>
                  </a:cubicBezTo>
                  <a:cubicBezTo>
                    <a:pt x="12415" y="226"/>
                    <a:pt x="12415" y="226"/>
                    <a:pt x="12456" y="279"/>
                  </a:cubicBezTo>
                  <a:cubicBezTo>
                    <a:pt x="12373" y="279"/>
                    <a:pt x="12166" y="333"/>
                    <a:pt x="12041" y="279"/>
                  </a:cubicBezTo>
                  <a:cubicBezTo>
                    <a:pt x="12000" y="226"/>
                    <a:pt x="12124" y="172"/>
                    <a:pt x="12041" y="226"/>
                  </a:cubicBezTo>
                  <a:cubicBezTo>
                    <a:pt x="12000" y="226"/>
                    <a:pt x="12000" y="279"/>
                    <a:pt x="12000" y="333"/>
                  </a:cubicBezTo>
                  <a:cubicBezTo>
                    <a:pt x="12000" y="333"/>
                    <a:pt x="11834" y="441"/>
                    <a:pt x="11917" y="494"/>
                  </a:cubicBezTo>
                  <a:cubicBezTo>
                    <a:pt x="11959" y="494"/>
                    <a:pt x="12000" y="441"/>
                    <a:pt x="12041" y="494"/>
                  </a:cubicBezTo>
                  <a:cubicBezTo>
                    <a:pt x="12124" y="548"/>
                    <a:pt x="12124" y="548"/>
                    <a:pt x="12124" y="548"/>
                  </a:cubicBezTo>
                  <a:cubicBezTo>
                    <a:pt x="11461" y="548"/>
                    <a:pt x="11668" y="656"/>
                    <a:pt x="11917" y="978"/>
                  </a:cubicBezTo>
                  <a:cubicBezTo>
                    <a:pt x="11876" y="978"/>
                    <a:pt x="11834" y="978"/>
                    <a:pt x="11793" y="978"/>
                  </a:cubicBezTo>
                  <a:cubicBezTo>
                    <a:pt x="11751" y="978"/>
                    <a:pt x="11627" y="709"/>
                    <a:pt x="11627" y="709"/>
                  </a:cubicBezTo>
                  <a:cubicBezTo>
                    <a:pt x="11544" y="656"/>
                    <a:pt x="11503" y="709"/>
                    <a:pt x="11461" y="709"/>
                  </a:cubicBezTo>
                  <a:cubicBezTo>
                    <a:pt x="11503" y="709"/>
                    <a:pt x="11503" y="763"/>
                    <a:pt x="11544" y="763"/>
                  </a:cubicBezTo>
                  <a:cubicBezTo>
                    <a:pt x="11585" y="817"/>
                    <a:pt x="11544" y="870"/>
                    <a:pt x="11585" y="924"/>
                  </a:cubicBezTo>
                  <a:cubicBezTo>
                    <a:pt x="11420" y="817"/>
                    <a:pt x="11461" y="709"/>
                    <a:pt x="11378" y="1032"/>
                  </a:cubicBezTo>
                  <a:cubicBezTo>
                    <a:pt x="11295" y="978"/>
                    <a:pt x="11088" y="870"/>
                    <a:pt x="11046" y="817"/>
                  </a:cubicBezTo>
                  <a:cubicBezTo>
                    <a:pt x="11046" y="763"/>
                    <a:pt x="11046" y="602"/>
                    <a:pt x="11046" y="602"/>
                  </a:cubicBezTo>
                  <a:cubicBezTo>
                    <a:pt x="10964" y="548"/>
                    <a:pt x="10715" y="441"/>
                    <a:pt x="10549" y="494"/>
                  </a:cubicBezTo>
                  <a:cubicBezTo>
                    <a:pt x="10466" y="548"/>
                    <a:pt x="10673" y="656"/>
                    <a:pt x="10549" y="709"/>
                  </a:cubicBezTo>
                  <a:cubicBezTo>
                    <a:pt x="10508" y="709"/>
                    <a:pt x="10342" y="602"/>
                    <a:pt x="10300" y="602"/>
                  </a:cubicBezTo>
                  <a:cubicBezTo>
                    <a:pt x="10342" y="602"/>
                    <a:pt x="10217" y="602"/>
                    <a:pt x="10217" y="602"/>
                  </a:cubicBezTo>
                  <a:cubicBezTo>
                    <a:pt x="10217" y="656"/>
                    <a:pt x="10217" y="709"/>
                    <a:pt x="10259" y="709"/>
                  </a:cubicBezTo>
                  <a:cubicBezTo>
                    <a:pt x="10259" y="763"/>
                    <a:pt x="10259" y="763"/>
                    <a:pt x="10259" y="763"/>
                  </a:cubicBezTo>
                  <a:cubicBezTo>
                    <a:pt x="10259" y="763"/>
                    <a:pt x="10342" y="817"/>
                    <a:pt x="10342" y="817"/>
                  </a:cubicBezTo>
                  <a:cubicBezTo>
                    <a:pt x="10342" y="817"/>
                    <a:pt x="10383" y="870"/>
                    <a:pt x="10383" y="924"/>
                  </a:cubicBezTo>
                  <a:cubicBezTo>
                    <a:pt x="10342" y="924"/>
                    <a:pt x="10259" y="924"/>
                    <a:pt x="10217" y="924"/>
                  </a:cubicBezTo>
                  <a:cubicBezTo>
                    <a:pt x="10259" y="924"/>
                    <a:pt x="10217" y="1032"/>
                    <a:pt x="10217" y="1085"/>
                  </a:cubicBezTo>
                  <a:cubicBezTo>
                    <a:pt x="10259" y="1085"/>
                    <a:pt x="10425" y="1085"/>
                    <a:pt x="10466" y="1139"/>
                  </a:cubicBezTo>
                  <a:cubicBezTo>
                    <a:pt x="10549" y="1193"/>
                    <a:pt x="10549" y="1193"/>
                    <a:pt x="10549" y="1193"/>
                  </a:cubicBezTo>
                  <a:cubicBezTo>
                    <a:pt x="10673" y="1193"/>
                    <a:pt x="10756" y="1085"/>
                    <a:pt x="10881" y="1193"/>
                  </a:cubicBezTo>
                  <a:cubicBezTo>
                    <a:pt x="10964" y="1247"/>
                    <a:pt x="10922" y="1354"/>
                    <a:pt x="10964" y="1461"/>
                  </a:cubicBezTo>
                  <a:cubicBezTo>
                    <a:pt x="10964" y="1461"/>
                    <a:pt x="11046" y="1569"/>
                    <a:pt x="11088" y="1623"/>
                  </a:cubicBezTo>
                  <a:cubicBezTo>
                    <a:pt x="11005" y="1569"/>
                    <a:pt x="10964" y="1569"/>
                    <a:pt x="10922" y="1461"/>
                  </a:cubicBezTo>
                  <a:cubicBezTo>
                    <a:pt x="10922" y="1408"/>
                    <a:pt x="10922" y="1408"/>
                    <a:pt x="10922" y="1408"/>
                  </a:cubicBezTo>
                  <a:cubicBezTo>
                    <a:pt x="10881" y="1247"/>
                    <a:pt x="10590" y="1193"/>
                    <a:pt x="10466" y="1193"/>
                  </a:cubicBezTo>
                  <a:cubicBezTo>
                    <a:pt x="10300" y="1139"/>
                    <a:pt x="9844" y="1032"/>
                    <a:pt x="10010" y="1408"/>
                  </a:cubicBezTo>
                  <a:cubicBezTo>
                    <a:pt x="10010" y="1461"/>
                    <a:pt x="10093" y="1461"/>
                    <a:pt x="10134" y="1461"/>
                  </a:cubicBezTo>
                  <a:cubicBezTo>
                    <a:pt x="10134" y="1515"/>
                    <a:pt x="10134" y="1569"/>
                    <a:pt x="10134" y="1623"/>
                  </a:cubicBezTo>
                  <a:cubicBezTo>
                    <a:pt x="10093" y="1569"/>
                    <a:pt x="9886" y="1300"/>
                    <a:pt x="9886" y="1300"/>
                  </a:cubicBezTo>
                  <a:cubicBezTo>
                    <a:pt x="9678" y="1193"/>
                    <a:pt x="9554" y="1354"/>
                    <a:pt x="9388" y="1354"/>
                  </a:cubicBezTo>
                  <a:cubicBezTo>
                    <a:pt x="9305" y="1408"/>
                    <a:pt x="9222" y="1354"/>
                    <a:pt x="9098" y="1354"/>
                  </a:cubicBezTo>
                  <a:cubicBezTo>
                    <a:pt x="9098" y="1354"/>
                    <a:pt x="9098" y="1461"/>
                    <a:pt x="9098" y="1461"/>
                  </a:cubicBezTo>
                  <a:cubicBezTo>
                    <a:pt x="9098" y="1515"/>
                    <a:pt x="9181" y="1569"/>
                    <a:pt x="9222" y="1569"/>
                  </a:cubicBezTo>
                  <a:cubicBezTo>
                    <a:pt x="9222" y="1623"/>
                    <a:pt x="9222" y="1730"/>
                    <a:pt x="9222" y="1730"/>
                  </a:cubicBezTo>
                  <a:cubicBezTo>
                    <a:pt x="9264" y="1784"/>
                    <a:pt x="9305" y="1730"/>
                    <a:pt x="9347" y="1784"/>
                  </a:cubicBezTo>
                  <a:cubicBezTo>
                    <a:pt x="9388" y="1784"/>
                    <a:pt x="9430" y="1891"/>
                    <a:pt x="9430" y="1891"/>
                  </a:cubicBezTo>
                  <a:cubicBezTo>
                    <a:pt x="9513" y="1999"/>
                    <a:pt x="9595" y="2053"/>
                    <a:pt x="9678" y="2106"/>
                  </a:cubicBezTo>
                  <a:cubicBezTo>
                    <a:pt x="9720" y="2160"/>
                    <a:pt x="9761" y="2267"/>
                    <a:pt x="9803" y="2321"/>
                  </a:cubicBezTo>
                  <a:cubicBezTo>
                    <a:pt x="9927" y="2429"/>
                    <a:pt x="10134" y="2429"/>
                    <a:pt x="10300" y="2536"/>
                  </a:cubicBezTo>
                  <a:cubicBezTo>
                    <a:pt x="10342" y="2590"/>
                    <a:pt x="10342" y="2697"/>
                    <a:pt x="10383" y="2751"/>
                  </a:cubicBezTo>
                  <a:cubicBezTo>
                    <a:pt x="10300" y="2697"/>
                    <a:pt x="10217" y="2536"/>
                    <a:pt x="10134" y="2536"/>
                  </a:cubicBezTo>
                  <a:cubicBezTo>
                    <a:pt x="10134" y="2536"/>
                    <a:pt x="10093" y="2590"/>
                    <a:pt x="10051" y="2590"/>
                  </a:cubicBezTo>
                  <a:cubicBezTo>
                    <a:pt x="9969" y="2536"/>
                    <a:pt x="9969" y="2536"/>
                    <a:pt x="9969" y="2536"/>
                  </a:cubicBezTo>
                  <a:cubicBezTo>
                    <a:pt x="9761" y="2429"/>
                    <a:pt x="9761" y="2590"/>
                    <a:pt x="9637" y="2751"/>
                  </a:cubicBezTo>
                  <a:cubicBezTo>
                    <a:pt x="9637" y="2751"/>
                    <a:pt x="9554" y="2751"/>
                    <a:pt x="9513" y="2751"/>
                  </a:cubicBezTo>
                  <a:cubicBezTo>
                    <a:pt x="9471" y="2697"/>
                    <a:pt x="9471" y="2590"/>
                    <a:pt x="9430" y="2590"/>
                  </a:cubicBezTo>
                  <a:cubicBezTo>
                    <a:pt x="9388" y="2536"/>
                    <a:pt x="9388" y="2644"/>
                    <a:pt x="9305" y="2644"/>
                  </a:cubicBezTo>
                  <a:cubicBezTo>
                    <a:pt x="9264" y="2590"/>
                    <a:pt x="8974" y="2267"/>
                    <a:pt x="8974" y="2214"/>
                  </a:cubicBezTo>
                  <a:cubicBezTo>
                    <a:pt x="8932" y="2106"/>
                    <a:pt x="8974" y="1999"/>
                    <a:pt x="8932" y="1891"/>
                  </a:cubicBezTo>
                  <a:cubicBezTo>
                    <a:pt x="8891" y="1891"/>
                    <a:pt x="8891" y="1891"/>
                    <a:pt x="8891" y="1891"/>
                  </a:cubicBezTo>
                  <a:cubicBezTo>
                    <a:pt x="8808" y="1838"/>
                    <a:pt x="8642" y="1569"/>
                    <a:pt x="8559" y="1461"/>
                  </a:cubicBezTo>
                  <a:cubicBezTo>
                    <a:pt x="8559" y="1461"/>
                    <a:pt x="8186" y="1354"/>
                    <a:pt x="8186" y="1354"/>
                  </a:cubicBezTo>
                  <a:cubicBezTo>
                    <a:pt x="8103" y="1354"/>
                    <a:pt x="8061" y="1354"/>
                    <a:pt x="8020" y="1354"/>
                  </a:cubicBezTo>
                  <a:cubicBezTo>
                    <a:pt x="8020" y="1461"/>
                    <a:pt x="8020" y="1623"/>
                    <a:pt x="8061" y="1784"/>
                  </a:cubicBezTo>
                  <a:cubicBezTo>
                    <a:pt x="8061" y="1784"/>
                    <a:pt x="8144" y="1891"/>
                    <a:pt x="8144" y="1891"/>
                  </a:cubicBezTo>
                  <a:cubicBezTo>
                    <a:pt x="8144" y="1891"/>
                    <a:pt x="8103" y="2053"/>
                    <a:pt x="8103" y="1999"/>
                  </a:cubicBezTo>
                  <a:cubicBezTo>
                    <a:pt x="8144" y="1945"/>
                    <a:pt x="8020" y="1945"/>
                    <a:pt x="8020" y="1945"/>
                  </a:cubicBezTo>
                  <a:cubicBezTo>
                    <a:pt x="7979" y="1999"/>
                    <a:pt x="7979" y="2106"/>
                    <a:pt x="8020" y="2106"/>
                  </a:cubicBezTo>
                  <a:cubicBezTo>
                    <a:pt x="8020" y="2160"/>
                    <a:pt x="8020" y="2267"/>
                    <a:pt x="8020" y="2267"/>
                  </a:cubicBezTo>
                  <a:cubicBezTo>
                    <a:pt x="7979" y="2267"/>
                    <a:pt x="8061" y="2482"/>
                    <a:pt x="8061" y="2482"/>
                  </a:cubicBezTo>
                  <a:cubicBezTo>
                    <a:pt x="8020" y="2536"/>
                    <a:pt x="8020" y="2482"/>
                    <a:pt x="8020" y="2590"/>
                  </a:cubicBezTo>
                  <a:cubicBezTo>
                    <a:pt x="7979" y="2590"/>
                    <a:pt x="7937" y="2590"/>
                    <a:pt x="7937" y="2590"/>
                  </a:cubicBezTo>
                  <a:cubicBezTo>
                    <a:pt x="7813" y="2482"/>
                    <a:pt x="7688" y="2321"/>
                    <a:pt x="7522" y="2321"/>
                  </a:cubicBezTo>
                  <a:cubicBezTo>
                    <a:pt x="7481" y="2267"/>
                    <a:pt x="7481" y="2321"/>
                    <a:pt x="7440" y="2321"/>
                  </a:cubicBezTo>
                  <a:cubicBezTo>
                    <a:pt x="7440" y="2214"/>
                    <a:pt x="7440" y="2214"/>
                    <a:pt x="7440" y="2214"/>
                  </a:cubicBezTo>
                  <a:cubicBezTo>
                    <a:pt x="7357" y="2214"/>
                    <a:pt x="7440" y="2267"/>
                    <a:pt x="7398" y="2321"/>
                  </a:cubicBezTo>
                  <a:cubicBezTo>
                    <a:pt x="7274" y="2375"/>
                    <a:pt x="7108" y="2160"/>
                    <a:pt x="7066" y="2106"/>
                  </a:cubicBezTo>
                  <a:cubicBezTo>
                    <a:pt x="7025" y="2160"/>
                    <a:pt x="7025" y="2214"/>
                    <a:pt x="7025" y="2267"/>
                  </a:cubicBezTo>
                  <a:cubicBezTo>
                    <a:pt x="6942" y="2321"/>
                    <a:pt x="6859" y="2375"/>
                    <a:pt x="6776" y="2482"/>
                  </a:cubicBezTo>
                  <a:cubicBezTo>
                    <a:pt x="6818" y="2536"/>
                    <a:pt x="6818" y="2536"/>
                    <a:pt x="6818" y="2590"/>
                  </a:cubicBezTo>
                  <a:cubicBezTo>
                    <a:pt x="6776" y="2590"/>
                    <a:pt x="6776" y="2590"/>
                    <a:pt x="6776" y="2590"/>
                  </a:cubicBezTo>
                  <a:cubicBezTo>
                    <a:pt x="6693" y="2267"/>
                    <a:pt x="6776" y="1569"/>
                    <a:pt x="6445" y="1569"/>
                  </a:cubicBezTo>
                  <a:cubicBezTo>
                    <a:pt x="6403" y="1569"/>
                    <a:pt x="6237" y="1676"/>
                    <a:pt x="6196" y="1676"/>
                  </a:cubicBezTo>
                  <a:cubicBezTo>
                    <a:pt x="6196" y="1891"/>
                    <a:pt x="6196" y="1891"/>
                    <a:pt x="6196" y="1891"/>
                  </a:cubicBezTo>
                  <a:cubicBezTo>
                    <a:pt x="6154" y="1891"/>
                    <a:pt x="6071" y="1730"/>
                    <a:pt x="6030" y="1730"/>
                  </a:cubicBezTo>
                  <a:cubicBezTo>
                    <a:pt x="5947" y="1730"/>
                    <a:pt x="5989" y="1784"/>
                    <a:pt x="5947" y="1784"/>
                  </a:cubicBezTo>
                  <a:cubicBezTo>
                    <a:pt x="5906" y="1784"/>
                    <a:pt x="5906" y="1891"/>
                    <a:pt x="5906" y="1891"/>
                  </a:cubicBezTo>
                  <a:cubicBezTo>
                    <a:pt x="5864" y="1945"/>
                    <a:pt x="5823" y="1891"/>
                    <a:pt x="5823" y="1945"/>
                  </a:cubicBezTo>
                  <a:cubicBezTo>
                    <a:pt x="5781" y="1891"/>
                    <a:pt x="5781" y="1784"/>
                    <a:pt x="5698" y="1784"/>
                  </a:cubicBezTo>
                  <a:cubicBezTo>
                    <a:pt x="5574" y="1730"/>
                    <a:pt x="5408" y="1838"/>
                    <a:pt x="5284" y="1891"/>
                  </a:cubicBezTo>
                  <a:cubicBezTo>
                    <a:pt x="5076" y="1891"/>
                    <a:pt x="4911" y="1891"/>
                    <a:pt x="4703" y="1945"/>
                  </a:cubicBezTo>
                  <a:cubicBezTo>
                    <a:pt x="4662" y="1945"/>
                    <a:pt x="4579" y="2106"/>
                    <a:pt x="4537" y="2106"/>
                  </a:cubicBezTo>
                  <a:cubicBezTo>
                    <a:pt x="4496" y="2160"/>
                    <a:pt x="4455" y="2106"/>
                    <a:pt x="4372" y="2106"/>
                  </a:cubicBezTo>
                  <a:cubicBezTo>
                    <a:pt x="4413" y="2160"/>
                    <a:pt x="4455" y="2214"/>
                    <a:pt x="4455" y="2267"/>
                  </a:cubicBezTo>
                  <a:cubicBezTo>
                    <a:pt x="4496" y="2375"/>
                    <a:pt x="4455" y="2482"/>
                    <a:pt x="4496" y="2590"/>
                  </a:cubicBezTo>
                  <a:cubicBezTo>
                    <a:pt x="4496" y="2590"/>
                    <a:pt x="4579" y="2644"/>
                    <a:pt x="4579" y="2697"/>
                  </a:cubicBezTo>
                  <a:cubicBezTo>
                    <a:pt x="4537" y="2644"/>
                    <a:pt x="4455" y="2644"/>
                    <a:pt x="4413" y="2536"/>
                  </a:cubicBezTo>
                  <a:cubicBezTo>
                    <a:pt x="4372" y="2429"/>
                    <a:pt x="4372" y="2267"/>
                    <a:pt x="4289" y="2214"/>
                  </a:cubicBezTo>
                  <a:cubicBezTo>
                    <a:pt x="4247" y="2160"/>
                    <a:pt x="4206" y="2160"/>
                    <a:pt x="4123" y="2106"/>
                  </a:cubicBezTo>
                  <a:cubicBezTo>
                    <a:pt x="4164" y="2106"/>
                    <a:pt x="3998" y="2106"/>
                    <a:pt x="3957" y="2214"/>
                  </a:cubicBezTo>
                  <a:cubicBezTo>
                    <a:pt x="3916" y="2267"/>
                    <a:pt x="3874" y="2482"/>
                    <a:pt x="3833" y="2590"/>
                  </a:cubicBezTo>
                  <a:cubicBezTo>
                    <a:pt x="3791" y="2590"/>
                    <a:pt x="3791" y="2590"/>
                    <a:pt x="3791" y="2590"/>
                  </a:cubicBezTo>
                  <a:cubicBezTo>
                    <a:pt x="3791" y="2644"/>
                    <a:pt x="3833" y="2751"/>
                    <a:pt x="3833" y="2751"/>
                  </a:cubicBezTo>
                  <a:cubicBezTo>
                    <a:pt x="3874" y="2805"/>
                    <a:pt x="3916" y="2858"/>
                    <a:pt x="3957" y="2912"/>
                  </a:cubicBezTo>
                  <a:cubicBezTo>
                    <a:pt x="3957" y="2912"/>
                    <a:pt x="3916" y="2966"/>
                    <a:pt x="3874" y="2966"/>
                  </a:cubicBezTo>
                  <a:cubicBezTo>
                    <a:pt x="3874" y="2966"/>
                    <a:pt x="3874" y="2966"/>
                    <a:pt x="3874" y="2966"/>
                  </a:cubicBezTo>
                  <a:cubicBezTo>
                    <a:pt x="3791" y="2966"/>
                    <a:pt x="3833" y="2858"/>
                    <a:pt x="3791" y="2858"/>
                  </a:cubicBezTo>
                  <a:cubicBezTo>
                    <a:pt x="3750" y="2805"/>
                    <a:pt x="3460" y="2697"/>
                    <a:pt x="3418" y="2751"/>
                  </a:cubicBezTo>
                  <a:cubicBezTo>
                    <a:pt x="3045" y="2751"/>
                    <a:pt x="2796" y="3073"/>
                    <a:pt x="2506" y="3181"/>
                  </a:cubicBezTo>
                  <a:cubicBezTo>
                    <a:pt x="2299" y="3235"/>
                    <a:pt x="2008" y="3235"/>
                    <a:pt x="1926" y="3396"/>
                  </a:cubicBezTo>
                  <a:cubicBezTo>
                    <a:pt x="1884" y="3396"/>
                    <a:pt x="1843" y="3557"/>
                    <a:pt x="1843" y="3557"/>
                  </a:cubicBezTo>
                  <a:cubicBezTo>
                    <a:pt x="1760" y="3826"/>
                    <a:pt x="1801" y="3718"/>
                    <a:pt x="1884" y="3879"/>
                  </a:cubicBezTo>
                  <a:cubicBezTo>
                    <a:pt x="2008" y="3879"/>
                    <a:pt x="2174" y="3718"/>
                    <a:pt x="2340" y="3772"/>
                  </a:cubicBezTo>
                  <a:cubicBezTo>
                    <a:pt x="2340" y="3772"/>
                    <a:pt x="2423" y="3879"/>
                    <a:pt x="2423" y="3933"/>
                  </a:cubicBezTo>
                  <a:cubicBezTo>
                    <a:pt x="2506" y="3879"/>
                    <a:pt x="2589" y="3826"/>
                    <a:pt x="2630" y="3772"/>
                  </a:cubicBezTo>
                  <a:cubicBezTo>
                    <a:pt x="2672" y="3772"/>
                    <a:pt x="2755" y="3826"/>
                    <a:pt x="2755" y="3826"/>
                  </a:cubicBezTo>
                  <a:cubicBezTo>
                    <a:pt x="2879" y="3826"/>
                    <a:pt x="2962" y="3772"/>
                    <a:pt x="3086" y="3772"/>
                  </a:cubicBezTo>
                  <a:cubicBezTo>
                    <a:pt x="3003" y="3987"/>
                    <a:pt x="2962" y="3772"/>
                    <a:pt x="3086" y="4041"/>
                  </a:cubicBezTo>
                  <a:cubicBezTo>
                    <a:pt x="3045" y="4094"/>
                    <a:pt x="2962" y="4094"/>
                    <a:pt x="2962" y="4202"/>
                  </a:cubicBezTo>
                  <a:cubicBezTo>
                    <a:pt x="2962" y="4202"/>
                    <a:pt x="3045" y="4363"/>
                    <a:pt x="3003" y="4470"/>
                  </a:cubicBezTo>
                  <a:cubicBezTo>
                    <a:pt x="2672" y="4847"/>
                    <a:pt x="2672" y="4847"/>
                    <a:pt x="2672" y="4847"/>
                  </a:cubicBezTo>
                  <a:cubicBezTo>
                    <a:pt x="2630" y="4847"/>
                    <a:pt x="2589" y="4793"/>
                    <a:pt x="2547" y="4847"/>
                  </a:cubicBezTo>
                  <a:cubicBezTo>
                    <a:pt x="2506" y="4847"/>
                    <a:pt x="2465" y="4954"/>
                    <a:pt x="2465" y="4954"/>
                  </a:cubicBezTo>
                  <a:cubicBezTo>
                    <a:pt x="2423" y="5008"/>
                    <a:pt x="2382" y="4900"/>
                    <a:pt x="2340" y="4847"/>
                  </a:cubicBezTo>
                  <a:cubicBezTo>
                    <a:pt x="2340" y="4847"/>
                    <a:pt x="1884" y="4847"/>
                    <a:pt x="1843" y="4847"/>
                  </a:cubicBezTo>
                  <a:cubicBezTo>
                    <a:pt x="1718" y="4900"/>
                    <a:pt x="1511" y="5061"/>
                    <a:pt x="1428" y="5061"/>
                  </a:cubicBezTo>
                  <a:cubicBezTo>
                    <a:pt x="1345" y="5115"/>
                    <a:pt x="1304" y="5061"/>
                    <a:pt x="1221" y="5061"/>
                  </a:cubicBezTo>
                  <a:cubicBezTo>
                    <a:pt x="1138" y="5061"/>
                    <a:pt x="931" y="5169"/>
                    <a:pt x="848" y="5169"/>
                  </a:cubicBezTo>
                  <a:cubicBezTo>
                    <a:pt x="765" y="5169"/>
                    <a:pt x="682" y="5115"/>
                    <a:pt x="599" y="5169"/>
                  </a:cubicBezTo>
                  <a:cubicBezTo>
                    <a:pt x="557" y="5223"/>
                    <a:pt x="557" y="5223"/>
                    <a:pt x="557" y="5223"/>
                  </a:cubicBezTo>
                  <a:cubicBezTo>
                    <a:pt x="433" y="5223"/>
                    <a:pt x="350" y="5169"/>
                    <a:pt x="226" y="5223"/>
                  </a:cubicBezTo>
                  <a:cubicBezTo>
                    <a:pt x="184" y="5223"/>
                    <a:pt x="60" y="5438"/>
                    <a:pt x="18" y="5491"/>
                  </a:cubicBezTo>
                  <a:cubicBezTo>
                    <a:pt x="60" y="5491"/>
                    <a:pt x="18" y="5545"/>
                    <a:pt x="18" y="5599"/>
                  </a:cubicBezTo>
                  <a:cubicBezTo>
                    <a:pt x="18" y="5599"/>
                    <a:pt x="101" y="5599"/>
                    <a:pt x="101" y="5599"/>
                  </a:cubicBezTo>
                  <a:cubicBezTo>
                    <a:pt x="143" y="5653"/>
                    <a:pt x="143" y="5814"/>
                    <a:pt x="184" y="5814"/>
                  </a:cubicBezTo>
                  <a:cubicBezTo>
                    <a:pt x="226" y="5867"/>
                    <a:pt x="267" y="5814"/>
                    <a:pt x="267" y="5867"/>
                  </a:cubicBezTo>
                  <a:cubicBezTo>
                    <a:pt x="309" y="5867"/>
                    <a:pt x="309" y="6029"/>
                    <a:pt x="309" y="6029"/>
                  </a:cubicBezTo>
                  <a:cubicBezTo>
                    <a:pt x="350" y="6029"/>
                    <a:pt x="433" y="5975"/>
                    <a:pt x="475" y="6029"/>
                  </a:cubicBezTo>
                  <a:cubicBezTo>
                    <a:pt x="475" y="6029"/>
                    <a:pt x="475" y="6029"/>
                    <a:pt x="475" y="6029"/>
                  </a:cubicBezTo>
                  <a:cubicBezTo>
                    <a:pt x="475" y="6082"/>
                    <a:pt x="557" y="6082"/>
                    <a:pt x="599" y="6136"/>
                  </a:cubicBezTo>
                  <a:cubicBezTo>
                    <a:pt x="599" y="6136"/>
                    <a:pt x="599" y="6190"/>
                    <a:pt x="599" y="6244"/>
                  </a:cubicBezTo>
                  <a:cubicBezTo>
                    <a:pt x="682" y="6244"/>
                    <a:pt x="765" y="6190"/>
                    <a:pt x="806" y="6244"/>
                  </a:cubicBezTo>
                  <a:cubicBezTo>
                    <a:pt x="1096" y="6297"/>
                    <a:pt x="1096" y="6351"/>
                    <a:pt x="1179" y="5921"/>
                  </a:cubicBezTo>
                  <a:cubicBezTo>
                    <a:pt x="1221" y="5975"/>
                    <a:pt x="1262" y="5921"/>
                    <a:pt x="1304" y="5975"/>
                  </a:cubicBezTo>
                  <a:cubicBezTo>
                    <a:pt x="1304" y="5975"/>
                    <a:pt x="1387" y="6244"/>
                    <a:pt x="1428" y="6244"/>
                  </a:cubicBezTo>
                  <a:cubicBezTo>
                    <a:pt x="1718" y="6244"/>
                    <a:pt x="2008" y="6136"/>
                    <a:pt x="2382" y="6136"/>
                  </a:cubicBezTo>
                  <a:cubicBezTo>
                    <a:pt x="2382" y="6190"/>
                    <a:pt x="2423" y="6297"/>
                    <a:pt x="2423" y="6351"/>
                  </a:cubicBezTo>
                  <a:cubicBezTo>
                    <a:pt x="2382" y="6351"/>
                    <a:pt x="2382" y="6405"/>
                    <a:pt x="2340" y="6405"/>
                  </a:cubicBezTo>
                  <a:cubicBezTo>
                    <a:pt x="2340" y="6458"/>
                    <a:pt x="2340" y="6458"/>
                    <a:pt x="2340" y="6458"/>
                  </a:cubicBezTo>
                  <a:cubicBezTo>
                    <a:pt x="2257" y="6458"/>
                    <a:pt x="2257" y="6458"/>
                    <a:pt x="2257" y="6458"/>
                  </a:cubicBezTo>
                  <a:cubicBezTo>
                    <a:pt x="2216" y="6458"/>
                    <a:pt x="2216" y="6351"/>
                    <a:pt x="2174" y="6351"/>
                  </a:cubicBezTo>
                  <a:cubicBezTo>
                    <a:pt x="2133" y="6297"/>
                    <a:pt x="1843" y="6351"/>
                    <a:pt x="1760" y="6351"/>
                  </a:cubicBezTo>
                  <a:cubicBezTo>
                    <a:pt x="1677" y="6458"/>
                    <a:pt x="1677" y="6458"/>
                    <a:pt x="1677" y="6458"/>
                  </a:cubicBezTo>
                  <a:cubicBezTo>
                    <a:pt x="1594" y="6458"/>
                    <a:pt x="1511" y="6405"/>
                    <a:pt x="1428" y="6405"/>
                  </a:cubicBezTo>
                  <a:cubicBezTo>
                    <a:pt x="1304" y="6405"/>
                    <a:pt x="1096" y="6566"/>
                    <a:pt x="931" y="6620"/>
                  </a:cubicBezTo>
                  <a:cubicBezTo>
                    <a:pt x="931" y="6620"/>
                    <a:pt x="931" y="6727"/>
                    <a:pt x="931" y="6727"/>
                  </a:cubicBezTo>
                  <a:cubicBezTo>
                    <a:pt x="972" y="6781"/>
                    <a:pt x="972" y="6781"/>
                    <a:pt x="1013" y="6781"/>
                  </a:cubicBezTo>
                  <a:cubicBezTo>
                    <a:pt x="931" y="6781"/>
                    <a:pt x="806" y="6835"/>
                    <a:pt x="682" y="6781"/>
                  </a:cubicBezTo>
                  <a:cubicBezTo>
                    <a:pt x="516" y="6727"/>
                    <a:pt x="640" y="6512"/>
                    <a:pt x="309" y="6727"/>
                  </a:cubicBezTo>
                  <a:cubicBezTo>
                    <a:pt x="350" y="6835"/>
                    <a:pt x="392" y="6942"/>
                    <a:pt x="433" y="7050"/>
                  </a:cubicBezTo>
                  <a:cubicBezTo>
                    <a:pt x="475" y="7050"/>
                    <a:pt x="516" y="6996"/>
                    <a:pt x="599" y="6996"/>
                  </a:cubicBezTo>
                  <a:cubicBezTo>
                    <a:pt x="599" y="6996"/>
                    <a:pt x="640" y="7103"/>
                    <a:pt x="640" y="7103"/>
                  </a:cubicBezTo>
                  <a:cubicBezTo>
                    <a:pt x="723" y="7211"/>
                    <a:pt x="806" y="7157"/>
                    <a:pt x="931" y="7211"/>
                  </a:cubicBezTo>
                  <a:cubicBezTo>
                    <a:pt x="889" y="7211"/>
                    <a:pt x="848" y="7264"/>
                    <a:pt x="806" y="7318"/>
                  </a:cubicBezTo>
                  <a:cubicBezTo>
                    <a:pt x="889" y="7426"/>
                    <a:pt x="972" y="7694"/>
                    <a:pt x="1096" y="7748"/>
                  </a:cubicBezTo>
                  <a:cubicBezTo>
                    <a:pt x="1179" y="7748"/>
                    <a:pt x="1221" y="7694"/>
                    <a:pt x="1345" y="7694"/>
                  </a:cubicBezTo>
                  <a:cubicBezTo>
                    <a:pt x="1428" y="7694"/>
                    <a:pt x="1552" y="7802"/>
                    <a:pt x="1677" y="7802"/>
                  </a:cubicBezTo>
                  <a:cubicBezTo>
                    <a:pt x="1635" y="7479"/>
                    <a:pt x="1635" y="7479"/>
                    <a:pt x="1760" y="7318"/>
                  </a:cubicBezTo>
                  <a:cubicBezTo>
                    <a:pt x="1843" y="7372"/>
                    <a:pt x="1926" y="7479"/>
                    <a:pt x="2008" y="7533"/>
                  </a:cubicBezTo>
                  <a:cubicBezTo>
                    <a:pt x="2008" y="7479"/>
                    <a:pt x="2008" y="7479"/>
                    <a:pt x="2008" y="7426"/>
                  </a:cubicBezTo>
                  <a:cubicBezTo>
                    <a:pt x="2091" y="7318"/>
                    <a:pt x="2257" y="7318"/>
                    <a:pt x="2382" y="7318"/>
                  </a:cubicBezTo>
                  <a:cubicBezTo>
                    <a:pt x="2382" y="7372"/>
                    <a:pt x="2382" y="7426"/>
                    <a:pt x="2382" y="7479"/>
                  </a:cubicBezTo>
                  <a:cubicBezTo>
                    <a:pt x="2382" y="7533"/>
                    <a:pt x="2506" y="7587"/>
                    <a:pt x="2589" y="7641"/>
                  </a:cubicBezTo>
                  <a:cubicBezTo>
                    <a:pt x="2589" y="7533"/>
                    <a:pt x="2630" y="7479"/>
                    <a:pt x="2672" y="7426"/>
                  </a:cubicBezTo>
                  <a:cubicBezTo>
                    <a:pt x="2672" y="7426"/>
                    <a:pt x="2713" y="7479"/>
                    <a:pt x="2755" y="7479"/>
                  </a:cubicBezTo>
                  <a:cubicBezTo>
                    <a:pt x="2796" y="7479"/>
                    <a:pt x="2796" y="7479"/>
                    <a:pt x="2796" y="7479"/>
                  </a:cubicBezTo>
                  <a:cubicBezTo>
                    <a:pt x="2838" y="7426"/>
                    <a:pt x="2838" y="7426"/>
                    <a:pt x="2838" y="7426"/>
                  </a:cubicBezTo>
                  <a:cubicBezTo>
                    <a:pt x="2921" y="7426"/>
                    <a:pt x="3045" y="7426"/>
                    <a:pt x="3169" y="7426"/>
                  </a:cubicBezTo>
                  <a:cubicBezTo>
                    <a:pt x="3169" y="7426"/>
                    <a:pt x="3169" y="7318"/>
                    <a:pt x="3169" y="7318"/>
                  </a:cubicBezTo>
                  <a:cubicBezTo>
                    <a:pt x="3211" y="7264"/>
                    <a:pt x="3294" y="7211"/>
                    <a:pt x="3335" y="7211"/>
                  </a:cubicBezTo>
                  <a:cubicBezTo>
                    <a:pt x="3335" y="7211"/>
                    <a:pt x="3377" y="7264"/>
                    <a:pt x="3418" y="7318"/>
                  </a:cubicBezTo>
                  <a:cubicBezTo>
                    <a:pt x="3418" y="7372"/>
                    <a:pt x="3418" y="7426"/>
                    <a:pt x="3418" y="7533"/>
                  </a:cubicBezTo>
                  <a:cubicBezTo>
                    <a:pt x="3501" y="7426"/>
                    <a:pt x="3542" y="7372"/>
                    <a:pt x="3625" y="7264"/>
                  </a:cubicBezTo>
                  <a:cubicBezTo>
                    <a:pt x="3667" y="7264"/>
                    <a:pt x="3708" y="7264"/>
                    <a:pt x="3750" y="7264"/>
                  </a:cubicBezTo>
                  <a:cubicBezTo>
                    <a:pt x="3791" y="7426"/>
                    <a:pt x="3791" y="7426"/>
                    <a:pt x="3791" y="7426"/>
                  </a:cubicBezTo>
                  <a:cubicBezTo>
                    <a:pt x="3957" y="7479"/>
                    <a:pt x="4206" y="7426"/>
                    <a:pt x="4372" y="7533"/>
                  </a:cubicBezTo>
                  <a:cubicBezTo>
                    <a:pt x="4372" y="7533"/>
                    <a:pt x="4372" y="7587"/>
                    <a:pt x="4372" y="7641"/>
                  </a:cubicBezTo>
                  <a:cubicBezTo>
                    <a:pt x="4455" y="7694"/>
                    <a:pt x="4537" y="7694"/>
                    <a:pt x="4620" y="7802"/>
                  </a:cubicBezTo>
                  <a:cubicBezTo>
                    <a:pt x="4620" y="7802"/>
                    <a:pt x="4620" y="7909"/>
                    <a:pt x="4620" y="7909"/>
                  </a:cubicBezTo>
                  <a:cubicBezTo>
                    <a:pt x="4703" y="7909"/>
                    <a:pt x="4869" y="7856"/>
                    <a:pt x="4994" y="7909"/>
                  </a:cubicBezTo>
                  <a:cubicBezTo>
                    <a:pt x="4994" y="7909"/>
                    <a:pt x="5159" y="8124"/>
                    <a:pt x="5159" y="8124"/>
                  </a:cubicBezTo>
                  <a:cubicBezTo>
                    <a:pt x="5201" y="8232"/>
                    <a:pt x="5159" y="8285"/>
                    <a:pt x="5201" y="8339"/>
                  </a:cubicBezTo>
                  <a:cubicBezTo>
                    <a:pt x="5201" y="8339"/>
                    <a:pt x="5242" y="8339"/>
                    <a:pt x="5284" y="8339"/>
                  </a:cubicBezTo>
                  <a:cubicBezTo>
                    <a:pt x="5284" y="8339"/>
                    <a:pt x="5491" y="8554"/>
                    <a:pt x="5532" y="8554"/>
                  </a:cubicBezTo>
                  <a:cubicBezTo>
                    <a:pt x="5532" y="8554"/>
                    <a:pt x="5615" y="8823"/>
                    <a:pt x="5615" y="8823"/>
                  </a:cubicBezTo>
                  <a:cubicBezTo>
                    <a:pt x="5698" y="8823"/>
                    <a:pt x="5781" y="8769"/>
                    <a:pt x="5823" y="8823"/>
                  </a:cubicBezTo>
                  <a:cubicBezTo>
                    <a:pt x="5823" y="8823"/>
                    <a:pt x="5864" y="8876"/>
                    <a:pt x="5864" y="8876"/>
                  </a:cubicBezTo>
                  <a:cubicBezTo>
                    <a:pt x="5906" y="8823"/>
                    <a:pt x="5864" y="8876"/>
                    <a:pt x="5864" y="8930"/>
                  </a:cubicBezTo>
                  <a:cubicBezTo>
                    <a:pt x="5906" y="8876"/>
                    <a:pt x="5906" y="8930"/>
                    <a:pt x="5906" y="8930"/>
                  </a:cubicBezTo>
                  <a:cubicBezTo>
                    <a:pt x="5906" y="8930"/>
                    <a:pt x="5823" y="8984"/>
                    <a:pt x="5823" y="9038"/>
                  </a:cubicBezTo>
                  <a:cubicBezTo>
                    <a:pt x="5823" y="9038"/>
                    <a:pt x="5864" y="9091"/>
                    <a:pt x="5864" y="9145"/>
                  </a:cubicBezTo>
                  <a:cubicBezTo>
                    <a:pt x="5864" y="9199"/>
                    <a:pt x="5781" y="9199"/>
                    <a:pt x="5781" y="9253"/>
                  </a:cubicBezTo>
                  <a:cubicBezTo>
                    <a:pt x="5740" y="9306"/>
                    <a:pt x="5698" y="9253"/>
                    <a:pt x="5657" y="9306"/>
                  </a:cubicBezTo>
                  <a:cubicBezTo>
                    <a:pt x="5657" y="9306"/>
                    <a:pt x="5615" y="9414"/>
                    <a:pt x="5615" y="9414"/>
                  </a:cubicBezTo>
                  <a:cubicBezTo>
                    <a:pt x="5698" y="9360"/>
                    <a:pt x="5823" y="9306"/>
                    <a:pt x="5906" y="9306"/>
                  </a:cubicBezTo>
                  <a:cubicBezTo>
                    <a:pt x="5906" y="9306"/>
                    <a:pt x="5906" y="9360"/>
                    <a:pt x="5906" y="9414"/>
                  </a:cubicBezTo>
                  <a:cubicBezTo>
                    <a:pt x="5906" y="9414"/>
                    <a:pt x="6154" y="9790"/>
                    <a:pt x="6196" y="9790"/>
                  </a:cubicBezTo>
                  <a:cubicBezTo>
                    <a:pt x="6196" y="9790"/>
                    <a:pt x="6154" y="9897"/>
                    <a:pt x="6113" y="9844"/>
                  </a:cubicBezTo>
                  <a:cubicBezTo>
                    <a:pt x="6113" y="9897"/>
                    <a:pt x="6113" y="9897"/>
                    <a:pt x="6113" y="9897"/>
                  </a:cubicBezTo>
                  <a:cubicBezTo>
                    <a:pt x="6154" y="9951"/>
                    <a:pt x="6279" y="10058"/>
                    <a:pt x="6279" y="10166"/>
                  </a:cubicBezTo>
                  <a:cubicBezTo>
                    <a:pt x="6320" y="10273"/>
                    <a:pt x="6237" y="10220"/>
                    <a:pt x="6279" y="10273"/>
                  </a:cubicBezTo>
                  <a:cubicBezTo>
                    <a:pt x="6320" y="10273"/>
                    <a:pt x="6362" y="10273"/>
                    <a:pt x="6445" y="10273"/>
                  </a:cubicBezTo>
                  <a:cubicBezTo>
                    <a:pt x="6403" y="10327"/>
                    <a:pt x="6486" y="10435"/>
                    <a:pt x="6362" y="10381"/>
                  </a:cubicBezTo>
                  <a:cubicBezTo>
                    <a:pt x="6362" y="10435"/>
                    <a:pt x="6403" y="10488"/>
                    <a:pt x="6403" y="10542"/>
                  </a:cubicBezTo>
                  <a:cubicBezTo>
                    <a:pt x="6320" y="10596"/>
                    <a:pt x="6362" y="10596"/>
                    <a:pt x="6362" y="10703"/>
                  </a:cubicBezTo>
                  <a:cubicBezTo>
                    <a:pt x="6362" y="10757"/>
                    <a:pt x="6362" y="10757"/>
                    <a:pt x="6362" y="10757"/>
                  </a:cubicBezTo>
                  <a:cubicBezTo>
                    <a:pt x="6320" y="10811"/>
                    <a:pt x="6113" y="10811"/>
                    <a:pt x="6071" y="10811"/>
                  </a:cubicBezTo>
                  <a:cubicBezTo>
                    <a:pt x="6071" y="10864"/>
                    <a:pt x="6071" y="10864"/>
                    <a:pt x="6071" y="10864"/>
                  </a:cubicBezTo>
                  <a:cubicBezTo>
                    <a:pt x="6113" y="10864"/>
                    <a:pt x="6154" y="10864"/>
                    <a:pt x="6196" y="10864"/>
                  </a:cubicBezTo>
                  <a:cubicBezTo>
                    <a:pt x="6154" y="10972"/>
                    <a:pt x="6154" y="11079"/>
                    <a:pt x="6113" y="11133"/>
                  </a:cubicBezTo>
                  <a:cubicBezTo>
                    <a:pt x="6071" y="11187"/>
                    <a:pt x="6030" y="11187"/>
                    <a:pt x="6030" y="11187"/>
                  </a:cubicBezTo>
                  <a:cubicBezTo>
                    <a:pt x="6030" y="11187"/>
                    <a:pt x="6030" y="11348"/>
                    <a:pt x="6030" y="11348"/>
                  </a:cubicBezTo>
                  <a:cubicBezTo>
                    <a:pt x="6071" y="11348"/>
                    <a:pt x="6113" y="11294"/>
                    <a:pt x="6154" y="11294"/>
                  </a:cubicBezTo>
                  <a:cubicBezTo>
                    <a:pt x="6113" y="11348"/>
                    <a:pt x="6113" y="11456"/>
                    <a:pt x="6113" y="11456"/>
                  </a:cubicBezTo>
                  <a:cubicBezTo>
                    <a:pt x="6071" y="11509"/>
                    <a:pt x="5989" y="11509"/>
                    <a:pt x="5989" y="11563"/>
                  </a:cubicBezTo>
                  <a:cubicBezTo>
                    <a:pt x="5989" y="11617"/>
                    <a:pt x="5989" y="11617"/>
                    <a:pt x="5989" y="11617"/>
                  </a:cubicBezTo>
                  <a:cubicBezTo>
                    <a:pt x="6071" y="11724"/>
                    <a:pt x="6320" y="11885"/>
                    <a:pt x="6486" y="11724"/>
                  </a:cubicBezTo>
                  <a:cubicBezTo>
                    <a:pt x="6486" y="11724"/>
                    <a:pt x="6527" y="11402"/>
                    <a:pt x="6569" y="11348"/>
                  </a:cubicBezTo>
                  <a:cubicBezTo>
                    <a:pt x="6610" y="11348"/>
                    <a:pt x="6610" y="11348"/>
                    <a:pt x="6610" y="11348"/>
                  </a:cubicBezTo>
                  <a:cubicBezTo>
                    <a:pt x="6652" y="11456"/>
                    <a:pt x="6610" y="11456"/>
                    <a:pt x="6652" y="11563"/>
                  </a:cubicBezTo>
                  <a:cubicBezTo>
                    <a:pt x="6859" y="11509"/>
                    <a:pt x="6984" y="11617"/>
                    <a:pt x="7274" y="11670"/>
                  </a:cubicBezTo>
                  <a:cubicBezTo>
                    <a:pt x="7232" y="11670"/>
                    <a:pt x="7232" y="11724"/>
                    <a:pt x="7191" y="11724"/>
                  </a:cubicBezTo>
                  <a:cubicBezTo>
                    <a:pt x="7232" y="11832"/>
                    <a:pt x="7232" y="11832"/>
                    <a:pt x="7232" y="11832"/>
                  </a:cubicBezTo>
                  <a:cubicBezTo>
                    <a:pt x="7315" y="11832"/>
                    <a:pt x="7398" y="11832"/>
                    <a:pt x="7522" y="11778"/>
                  </a:cubicBezTo>
                  <a:cubicBezTo>
                    <a:pt x="7522" y="11778"/>
                    <a:pt x="7605" y="11670"/>
                    <a:pt x="7605" y="11670"/>
                  </a:cubicBezTo>
                  <a:cubicBezTo>
                    <a:pt x="7688" y="11670"/>
                    <a:pt x="7647" y="11724"/>
                    <a:pt x="7688" y="11724"/>
                  </a:cubicBezTo>
                  <a:cubicBezTo>
                    <a:pt x="7647" y="11724"/>
                    <a:pt x="7522" y="11832"/>
                    <a:pt x="7522" y="11885"/>
                  </a:cubicBezTo>
                  <a:cubicBezTo>
                    <a:pt x="7357" y="11939"/>
                    <a:pt x="7730" y="11939"/>
                    <a:pt x="7854" y="11939"/>
                  </a:cubicBezTo>
                  <a:cubicBezTo>
                    <a:pt x="7813" y="11939"/>
                    <a:pt x="7854" y="12047"/>
                    <a:pt x="7854" y="12100"/>
                  </a:cubicBezTo>
                  <a:cubicBezTo>
                    <a:pt x="7771" y="12100"/>
                    <a:pt x="7688" y="12100"/>
                    <a:pt x="7605" y="12100"/>
                  </a:cubicBezTo>
                  <a:cubicBezTo>
                    <a:pt x="7647" y="12100"/>
                    <a:pt x="7730" y="12154"/>
                    <a:pt x="7771" y="12208"/>
                  </a:cubicBezTo>
                  <a:cubicBezTo>
                    <a:pt x="7896" y="12261"/>
                    <a:pt x="7730" y="12261"/>
                    <a:pt x="7647" y="12261"/>
                  </a:cubicBezTo>
                  <a:cubicBezTo>
                    <a:pt x="7647" y="12315"/>
                    <a:pt x="7647" y="12315"/>
                    <a:pt x="7647" y="12315"/>
                  </a:cubicBezTo>
                  <a:cubicBezTo>
                    <a:pt x="7522" y="12423"/>
                    <a:pt x="7688" y="12369"/>
                    <a:pt x="7730" y="12423"/>
                  </a:cubicBezTo>
                  <a:cubicBezTo>
                    <a:pt x="7730" y="12423"/>
                    <a:pt x="7771" y="12423"/>
                    <a:pt x="7813" y="12423"/>
                  </a:cubicBezTo>
                  <a:cubicBezTo>
                    <a:pt x="7813" y="12530"/>
                    <a:pt x="7813" y="12530"/>
                    <a:pt x="7813" y="12530"/>
                  </a:cubicBezTo>
                  <a:cubicBezTo>
                    <a:pt x="7481" y="12530"/>
                    <a:pt x="7647" y="12638"/>
                    <a:pt x="7854" y="12745"/>
                  </a:cubicBezTo>
                  <a:cubicBezTo>
                    <a:pt x="7854" y="12745"/>
                    <a:pt x="7813" y="12853"/>
                    <a:pt x="7854" y="12853"/>
                  </a:cubicBezTo>
                  <a:cubicBezTo>
                    <a:pt x="7647" y="12799"/>
                    <a:pt x="7398" y="12691"/>
                    <a:pt x="7274" y="12584"/>
                  </a:cubicBezTo>
                  <a:cubicBezTo>
                    <a:pt x="7232" y="12530"/>
                    <a:pt x="7232" y="12476"/>
                    <a:pt x="7191" y="12423"/>
                  </a:cubicBezTo>
                  <a:cubicBezTo>
                    <a:pt x="6984" y="12315"/>
                    <a:pt x="6569" y="12315"/>
                    <a:pt x="6362" y="12369"/>
                  </a:cubicBezTo>
                  <a:cubicBezTo>
                    <a:pt x="6362" y="12369"/>
                    <a:pt x="6320" y="12476"/>
                    <a:pt x="6320" y="12476"/>
                  </a:cubicBezTo>
                  <a:cubicBezTo>
                    <a:pt x="6320" y="12476"/>
                    <a:pt x="6403" y="12638"/>
                    <a:pt x="6403" y="12638"/>
                  </a:cubicBezTo>
                  <a:cubicBezTo>
                    <a:pt x="6445" y="12691"/>
                    <a:pt x="6486" y="12638"/>
                    <a:pt x="6527" y="12638"/>
                  </a:cubicBezTo>
                  <a:cubicBezTo>
                    <a:pt x="6527" y="12691"/>
                    <a:pt x="6527" y="12691"/>
                    <a:pt x="6527" y="12691"/>
                  </a:cubicBezTo>
                  <a:cubicBezTo>
                    <a:pt x="6569" y="12691"/>
                    <a:pt x="6652" y="12745"/>
                    <a:pt x="6693" y="12745"/>
                  </a:cubicBezTo>
                  <a:cubicBezTo>
                    <a:pt x="6693" y="12853"/>
                    <a:pt x="6693" y="12853"/>
                    <a:pt x="6693" y="12853"/>
                  </a:cubicBezTo>
                  <a:cubicBezTo>
                    <a:pt x="6652" y="12853"/>
                    <a:pt x="6693" y="12906"/>
                    <a:pt x="6610" y="12906"/>
                  </a:cubicBezTo>
                  <a:cubicBezTo>
                    <a:pt x="6486" y="12853"/>
                    <a:pt x="6486" y="12853"/>
                    <a:pt x="6486" y="12853"/>
                  </a:cubicBezTo>
                  <a:cubicBezTo>
                    <a:pt x="6403" y="12853"/>
                    <a:pt x="6362" y="12853"/>
                    <a:pt x="6320" y="12853"/>
                  </a:cubicBezTo>
                  <a:cubicBezTo>
                    <a:pt x="6279" y="12906"/>
                    <a:pt x="6279" y="12960"/>
                    <a:pt x="6237" y="12960"/>
                  </a:cubicBezTo>
                  <a:cubicBezTo>
                    <a:pt x="6237" y="13067"/>
                    <a:pt x="6320" y="13175"/>
                    <a:pt x="6279" y="13229"/>
                  </a:cubicBezTo>
                  <a:cubicBezTo>
                    <a:pt x="6196" y="13336"/>
                    <a:pt x="6196" y="13336"/>
                    <a:pt x="6196" y="13336"/>
                  </a:cubicBezTo>
                  <a:cubicBezTo>
                    <a:pt x="6154" y="13390"/>
                    <a:pt x="6196" y="13444"/>
                    <a:pt x="6196" y="13497"/>
                  </a:cubicBezTo>
                  <a:cubicBezTo>
                    <a:pt x="6071" y="13551"/>
                    <a:pt x="6154" y="13605"/>
                    <a:pt x="6113" y="13605"/>
                  </a:cubicBezTo>
                  <a:cubicBezTo>
                    <a:pt x="6113" y="13605"/>
                    <a:pt x="6113" y="13712"/>
                    <a:pt x="6154" y="13712"/>
                  </a:cubicBezTo>
                  <a:cubicBezTo>
                    <a:pt x="6237" y="13766"/>
                    <a:pt x="6362" y="13712"/>
                    <a:pt x="6403" y="13712"/>
                  </a:cubicBezTo>
                  <a:cubicBezTo>
                    <a:pt x="6486" y="13712"/>
                    <a:pt x="6486" y="13820"/>
                    <a:pt x="6569" y="13766"/>
                  </a:cubicBezTo>
                  <a:cubicBezTo>
                    <a:pt x="6610" y="13766"/>
                    <a:pt x="6527" y="13712"/>
                    <a:pt x="6610" y="13712"/>
                  </a:cubicBezTo>
                  <a:cubicBezTo>
                    <a:pt x="6610" y="13712"/>
                    <a:pt x="6610" y="13873"/>
                    <a:pt x="6610" y="13873"/>
                  </a:cubicBezTo>
                  <a:cubicBezTo>
                    <a:pt x="6279" y="13873"/>
                    <a:pt x="6279" y="13873"/>
                    <a:pt x="6279" y="13873"/>
                  </a:cubicBezTo>
                  <a:cubicBezTo>
                    <a:pt x="6279" y="13927"/>
                    <a:pt x="6279" y="13927"/>
                    <a:pt x="6279" y="13927"/>
                  </a:cubicBezTo>
                  <a:cubicBezTo>
                    <a:pt x="6362" y="13981"/>
                    <a:pt x="6403" y="14088"/>
                    <a:pt x="6486" y="14088"/>
                  </a:cubicBezTo>
                  <a:cubicBezTo>
                    <a:pt x="6693" y="14142"/>
                    <a:pt x="6735" y="14035"/>
                    <a:pt x="6818" y="13981"/>
                  </a:cubicBezTo>
                  <a:cubicBezTo>
                    <a:pt x="6901" y="13927"/>
                    <a:pt x="6984" y="13981"/>
                    <a:pt x="7025" y="13927"/>
                  </a:cubicBezTo>
                  <a:cubicBezTo>
                    <a:pt x="7315" y="13712"/>
                    <a:pt x="7315" y="13712"/>
                    <a:pt x="7315" y="13712"/>
                  </a:cubicBezTo>
                  <a:cubicBezTo>
                    <a:pt x="7357" y="13658"/>
                    <a:pt x="7315" y="13605"/>
                    <a:pt x="7357" y="13551"/>
                  </a:cubicBezTo>
                  <a:cubicBezTo>
                    <a:pt x="7232" y="13444"/>
                    <a:pt x="7149" y="13390"/>
                    <a:pt x="7108" y="13282"/>
                  </a:cubicBezTo>
                  <a:cubicBezTo>
                    <a:pt x="7066" y="13229"/>
                    <a:pt x="7025" y="13121"/>
                    <a:pt x="6984" y="13067"/>
                  </a:cubicBezTo>
                  <a:cubicBezTo>
                    <a:pt x="6901" y="13014"/>
                    <a:pt x="6818" y="13014"/>
                    <a:pt x="6776" y="12960"/>
                  </a:cubicBezTo>
                  <a:cubicBezTo>
                    <a:pt x="6776" y="12906"/>
                    <a:pt x="6735" y="12799"/>
                    <a:pt x="6735" y="12799"/>
                  </a:cubicBezTo>
                  <a:cubicBezTo>
                    <a:pt x="6901" y="12853"/>
                    <a:pt x="6942" y="12853"/>
                    <a:pt x="7066" y="12960"/>
                  </a:cubicBezTo>
                  <a:cubicBezTo>
                    <a:pt x="7149" y="13014"/>
                    <a:pt x="7232" y="13229"/>
                    <a:pt x="7440" y="13175"/>
                  </a:cubicBezTo>
                  <a:cubicBezTo>
                    <a:pt x="7481" y="13121"/>
                    <a:pt x="7522" y="13067"/>
                    <a:pt x="7564" y="13067"/>
                  </a:cubicBezTo>
                  <a:cubicBezTo>
                    <a:pt x="7605" y="13175"/>
                    <a:pt x="7605" y="13175"/>
                    <a:pt x="7605" y="13175"/>
                  </a:cubicBezTo>
                  <a:cubicBezTo>
                    <a:pt x="7688" y="13175"/>
                    <a:pt x="7730" y="13175"/>
                    <a:pt x="7854" y="13121"/>
                  </a:cubicBezTo>
                  <a:cubicBezTo>
                    <a:pt x="7854" y="13175"/>
                    <a:pt x="7854" y="13175"/>
                    <a:pt x="7854" y="13175"/>
                  </a:cubicBezTo>
                  <a:cubicBezTo>
                    <a:pt x="7854" y="13175"/>
                    <a:pt x="7813" y="13282"/>
                    <a:pt x="7813" y="13282"/>
                  </a:cubicBezTo>
                  <a:cubicBezTo>
                    <a:pt x="7813" y="13282"/>
                    <a:pt x="7896" y="13336"/>
                    <a:pt x="7854" y="13390"/>
                  </a:cubicBezTo>
                  <a:cubicBezTo>
                    <a:pt x="7854" y="13390"/>
                    <a:pt x="7771" y="13390"/>
                    <a:pt x="7771" y="13390"/>
                  </a:cubicBezTo>
                  <a:cubicBezTo>
                    <a:pt x="7730" y="13497"/>
                    <a:pt x="7771" y="13497"/>
                    <a:pt x="7730" y="13605"/>
                  </a:cubicBezTo>
                  <a:cubicBezTo>
                    <a:pt x="7730" y="13605"/>
                    <a:pt x="7813" y="13658"/>
                    <a:pt x="7854" y="13658"/>
                  </a:cubicBezTo>
                  <a:cubicBezTo>
                    <a:pt x="7813" y="13712"/>
                    <a:pt x="7771" y="13712"/>
                    <a:pt x="7730" y="13712"/>
                  </a:cubicBezTo>
                  <a:cubicBezTo>
                    <a:pt x="7730" y="13820"/>
                    <a:pt x="7730" y="13820"/>
                    <a:pt x="7730" y="13820"/>
                  </a:cubicBezTo>
                  <a:cubicBezTo>
                    <a:pt x="7937" y="13766"/>
                    <a:pt x="7937" y="13712"/>
                    <a:pt x="7896" y="13981"/>
                  </a:cubicBezTo>
                  <a:cubicBezTo>
                    <a:pt x="7896" y="13981"/>
                    <a:pt x="7979" y="13981"/>
                    <a:pt x="7979" y="13981"/>
                  </a:cubicBezTo>
                  <a:cubicBezTo>
                    <a:pt x="7979" y="13981"/>
                    <a:pt x="7979" y="14088"/>
                    <a:pt x="7979" y="14142"/>
                  </a:cubicBezTo>
                  <a:cubicBezTo>
                    <a:pt x="7896" y="14196"/>
                    <a:pt x="7937" y="14142"/>
                    <a:pt x="7937" y="14250"/>
                  </a:cubicBezTo>
                  <a:cubicBezTo>
                    <a:pt x="7854" y="14250"/>
                    <a:pt x="7854" y="14250"/>
                    <a:pt x="7854" y="14250"/>
                  </a:cubicBezTo>
                  <a:cubicBezTo>
                    <a:pt x="7813" y="14196"/>
                    <a:pt x="7813" y="14142"/>
                    <a:pt x="7813" y="14035"/>
                  </a:cubicBezTo>
                  <a:cubicBezTo>
                    <a:pt x="7813" y="14088"/>
                    <a:pt x="7730" y="14035"/>
                    <a:pt x="7688" y="14035"/>
                  </a:cubicBezTo>
                  <a:cubicBezTo>
                    <a:pt x="7688" y="14196"/>
                    <a:pt x="7688" y="14411"/>
                    <a:pt x="7688" y="14411"/>
                  </a:cubicBezTo>
                  <a:cubicBezTo>
                    <a:pt x="7688" y="14464"/>
                    <a:pt x="7688" y="14464"/>
                    <a:pt x="7688" y="14464"/>
                  </a:cubicBezTo>
                  <a:cubicBezTo>
                    <a:pt x="7730" y="14464"/>
                    <a:pt x="7771" y="14464"/>
                    <a:pt x="7771" y="14464"/>
                  </a:cubicBezTo>
                  <a:cubicBezTo>
                    <a:pt x="7771" y="14572"/>
                    <a:pt x="7730" y="14626"/>
                    <a:pt x="7730" y="14679"/>
                  </a:cubicBezTo>
                  <a:cubicBezTo>
                    <a:pt x="7647" y="14733"/>
                    <a:pt x="7522" y="14787"/>
                    <a:pt x="7440" y="14733"/>
                  </a:cubicBezTo>
                  <a:cubicBezTo>
                    <a:pt x="7398" y="14733"/>
                    <a:pt x="7357" y="14626"/>
                    <a:pt x="7357" y="14679"/>
                  </a:cubicBezTo>
                  <a:cubicBezTo>
                    <a:pt x="7274" y="14679"/>
                    <a:pt x="7315" y="14787"/>
                    <a:pt x="7274" y="14787"/>
                  </a:cubicBezTo>
                  <a:cubicBezTo>
                    <a:pt x="7232" y="14841"/>
                    <a:pt x="7191" y="14841"/>
                    <a:pt x="7149" y="14894"/>
                  </a:cubicBezTo>
                  <a:cubicBezTo>
                    <a:pt x="7149" y="14841"/>
                    <a:pt x="7066" y="14841"/>
                    <a:pt x="7025" y="14894"/>
                  </a:cubicBezTo>
                  <a:cubicBezTo>
                    <a:pt x="7025" y="14948"/>
                    <a:pt x="7025" y="14948"/>
                    <a:pt x="7025" y="14948"/>
                  </a:cubicBezTo>
                  <a:cubicBezTo>
                    <a:pt x="7398" y="14948"/>
                    <a:pt x="7564" y="15002"/>
                    <a:pt x="7771" y="14787"/>
                  </a:cubicBezTo>
                  <a:cubicBezTo>
                    <a:pt x="7854" y="15163"/>
                    <a:pt x="7896" y="15002"/>
                    <a:pt x="7605" y="15056"/>
                  </a:cubicBezTo>
                  <a:cubicBezTo>
                    <a:pt x="7564" y="15056"/>
                    <a:pt x="7398" y="15163"/>
                    <a:pt x="7315" y="15109"/>
                  </a:cubicBezTo>
                  <a:cubicBezTo>
                    <a:pt x="7315" y="15109"/>
                    <a:pt x="7274" y="15002"/>
                    <a:pt x="7274" y="15002"/>
                  </a:cubicBezTo>
                  <a:cubicBezTo>
                    <a:pt x="7191" y="14948"/>
                    <a:pt x="7149" y="15002"/>
                    <a:pt x="7108" y="15002"/>
                  </a:cubicBezTo>
                  <a:cubicBezTo>
                    <a:pt x="7108" y="15109"/>
                    <a:pt x="7108" y="15109"/>
                    <a:pt x="7108" y="15109"/>
                  </a:cubicBezTo>
                  <a:cubicBezTo>
                    <a:pt x="7149" y="15163"/>
                    <a:pt x="7440" y="15324"/>
                    <a:pt x="7315" y="15324"/>
                  </a:cubicBezTo>
                  <a:cubicBezTo>
                    <a:pt x="7274" y="15270"/>
                    <a:pt x="7232" y="15270"/>
                    <a:pt x="7191" y="15270"/>
                  </a:cubicBezTo>
                  <a:cubicBezTo>
                    <a:pt x="7191" y="15270"/>
                    <a:pt x="7108" y="15163"/>
                    <a:pt x="7108" y="15163"/>
                  </a:cubicBezTo>
                  <a:cubicBezTo>
                    <a:pt x="6984" y="15109"/>
                    <a:pt x="6901" y="15270"/>
                    <a:pt x="6859" y="15324"/>
                  </a:cubicBezTo>
                  <a:cubicBezTo>
                    <a:pt x="6859" y="15378"/>
                    <a:pt x="6776" y="15432"/>
                    <a:pt x="6776" y="15485"/>
                  </a:cubicBezTo>
                  <a:cubicBezTo>
                    <a:pt x="6735" y="15539"/>
                    <a:pt x="6776" y="15593"/>
                    <a:pt x="6776" y="15647"/>
                  </a:cubicBezTo>
                  <a:cubicBezTo>
                    <a:pt x="6859" y="15593"/>
                    <a:pt x="6942" y="15485"/>
                    <a:pt x="7025" y="15432"/>
                  </a:cubicBezTo>
                  <a:cubicBezTo>
                    <a:pt x="7025" y="15432"/>
                    <a:pt x="7025" y="15432"/>
                    <a:pt x="7025" y="15432"/>
                  </a:cubicBezTo>
                  <a:cubicBezTo>
                    <a:pt x="7066" y="15378"/>
                    <a:pt x="7066" y="15432"/>
                    <a:pt x="7149" y="15432"/>
                  </a:cubicBezTo>
                  <a:cubicBezTo>
                    <a:pt x="7232" y="15432"/>
                    <a:pt x="7357" y="15324"/>
                    <a:pt x="7481" y="15324"/>
                  </a:cubicBezTo>
                  <a:cubicBezTo>
                    <a:pt x="7357" y="15432"/>
                    <a:pt x="7398" y="15432"/>
                    <a:pt x="7522" y="15539"/>
                  </a:cubicBezTo>
                  <a:cubicBezTo>
                    <a:pt x="7522" y="15593"/>
                    <a:pt x="7522" y="15593"/>
                    <a:pt x="7522" y="15593"/>
                  </a:cubicBezTo>
                  <a:cubicBezTo>
                    <a:pt x="7605" y="15593"/>
                    <a:pt x="7688" y="15539"/>
                    <a:pt x="7730" y="15539"/>
                  </a:cubicBezTo>
                  <a:cubicBezTo>
                    <a:pt x="7730" y="15432"/>
                    <a:pt x="7730" y="15378"/>
                    <a:pt x="7688" y="15270"/>
                  </a:cubicBezTo>
                  <a:cubicBezTo>
                    <a:pt x="7730" y="15270"/>
                    <a:pt x="7813" y="15270"/>
                    <a:pt x="7896" y="15270"/>
                  </a:cubicBezTo>
                  <a:cubicBezTo>
                    <a:pt x="7854" y="15324"/>
                    <a:pt x="7771" y="15485"/>
                    <a:pt x="7854" y="15432"/>
                  </a:cubicBezTo>
                  <a:cubicBezTo>
                    <a:pt x="7854" y="15432"/>
                    <a:pt x="7854" y="15539"/>
                    <a:pt x="7813" y="15539"/>
                  </a:cubicBezTo>
                  <a:cubicBezTo>
                    <a:pt x="7813" y="15539"/>
                    <a:pt x="7813" y="15647"/>
                    <a:pt x="7771" y="15647"/>
                  </a:cubicBezTo>
                  <a:cubicBezTo>
                    <a:pt x="7688" y="15647"/>
                    <a:pt x="7605" y="15700"/>
                    <a:pt x="7522" y="15647"/>
                  </a:cubicBezTo>
                  <a:cubicBezTo>
                    <a:pt x="7398" y="15647"/>
                    <a:pt x="7232" y="15378"/>
                    <a:pt x="7025" y="15485"/>
                  </a:cubicBezTo>
                  <a:cubicBezTo>
                    <a:pt x="7025" y="15539"/>
                    <a:pt x="7025" y="15539"/>
                    <a:pt x="7025" y="15539"/>
                  </a:cubicBezTo>
                  <a:cubicBezTo>
                    <a:pt x="6942" y="15593"/>
                    <a:pt x="6942" y="15700"/>
                    <a:pt x="6942" y="15754"/>
                  </a:cubicBezTo>
                  <a:cubicBezTo>
                    <a:pt x="6901" y="15754"/>
                    <a:pt x="6859" y="15700"/>
                    <a:pt x="6818" y="15754"/>
                  </a:cubicBezTo>
                  <a:cubicBezTo>
                    <a:pt x="6818" y="15754"/>
                    <a:pt x="6776" y="15808"/>
                    <a:pt x="6735" y="15861"/>
                  </a:cubicBezTo>
                  <a:cubicBezTo>
                    <a:pt x="6735" y="15861"/>
                    <a:pt x="6818" y="15915"/>
                    <a:pt x="6818" y="15969"/>
                  </a:cubicBezTo>
                  <a:cubicBezTo>
                    <a:pt x="6818" y="16023"/>
                    <a:pt x="6776" y="16076"/>
                    <a:pt x="6776" y="16076"/>
                  </a:cubicBezTo>
                  <a:cubicBezTo>
                    <a:pt x="6818" y="16130"/>
                    <a:pt x="6901" y="16076"/>
                    <a:pt x="6942" y="16130"/>
                  </a:cubicBezTo>
                  <a:cubicBezTo>
                    <a:pt x="6984" y="16130"/>
                    <a:pt x="6984" y="16238"/>
                    <a:pt x="6942" y="16238"/>
                  </a:cubicBezTo>
                  <a:cubicBezTo>
                    <a:pt x="7025" y="16238"/>
                    <a:pt x="7025" y="16238"/>
                    <a:pt x="7025" y="16238"/>
                  </a:cubicBezTo>
                  <a:cubicBezTo>
                    <a:pt x="6984" y="16291"/>
                    <a:pt x="6984" y="16399"/>
                    <a:pt x="6942" y="16399"/>
                  </a:cubicBezTo>
                  <a:cubicBezTo>
                    <a:pt x="6942" y="16399"/>
                    <a:pt x="6859" y="16399"/>
                    <a:pt x="6859" y="16399"/>
                  </a:cubicBezTo>
                  <a:cubicBezTo>
                    <a:pt x="6859" y="16453"/>
                    <a:pt x="6859" y="16506"/>
                    <a:pt x="6859" y="16506"/>
                  </a:cubicBezTo>
                  <a:cubicBezTo>
                    <a:pt x="6859" y="16560"/>
                    <a:pt x="6859" y="16560"/>
                    <a:pt x="6859" y="16560"/>
                  </a:cubicBezTo>
                  <a:cubicBezTo>
                    <a:pt x="6859" y="16560"/>
                    <a:pt x="6984" y="16560"/>
                    <a:pt x="6942" y="16560"/>
                  </a:cubicBezTo>
                  <a:cubicBezTo>
                    <a:pt x="6942" y="16614"/>
                    <a:pt x="6942" y="16614"/>
                    <a:pt x="6942" y="16614"/>
                  </a:cubicBezTo>
                  <a:cubicBezTo>
                    <a:pt x="6901" y="16667"/>
                    <a:pt x="6693" y="16667"/>
                    <a:pt x="6818" y="16775"/>
                  </a:cubicBezTo>
                  <a:cubicBezTo>
                    <a:pt x="6859" y="16882"/>
                    <a:pt x="6859" y="16882"/>
                    <a:pt x="6859" y="16882"/>
                  </a:cubicBezTo>
                  <a:cubicBezTo>
                    <a:pt x="6942" y="16829"/>
                    <a:pt x="6984" y="16829"/>
                    <a:pt x="7066" y="16829"/>
                  </a:cubicBezTo>
                  <a:cubicBezTo>
                    <a:pt x="7066" y="16829"/>
                    <a:pt x="6942" y="16936"/>
                    <a:pt x="6942" y="16936"/>
                  </a:cubicBezTo>
                  <a:cubicBezTo>
                    <a:pt x="6942" y="16990"/>
                    <a:pt x="6984" y="17044"/>
                    <a:pt x="6942" y="17097"/>
                  </a:cubicBezTo>
                  <a:cubicBezTo>
                    <a:pt x="7025" y="17044"/>
                    <a:pt x="7025" y="17044"/>
                    <a:pt x="7108" y="17044"/>
                  </a:cubicBezTo>
                  <a:cubicBezTo>
                    <a:pt x="7108" y="17044"/>
                    <a:pt x="7149" y="17097"/>
                    <a:pt x="7191" y="17097"/>
                  </a:cubicBezTo>
                  <a:cubicBezTo>
                    <a:pt x="7232" y="17097"/>
                    <a:pt x="7232" y="16990"/>
                    <a:pt x="7274" y="16990"/>
                  </a:cubicBezTo>
                  <a:cubicBezTo>
                    <a:pt x="7315" y="16936"/>
                    <a:pt x="7357" y="16990"/>
                    <a:pt x="7398" y="16936"/>
                  </a:cubicBezTo>
                  <a:cubicBezTo>
                    <a:pt x="7315" y="17044"/>
                    <a:pt x="7232" y="17151"/>
                    <a:pt x="7191" y="17205"/>
                  </a:cubicBezTo>
                  <a:cubicBezTo>
                    <a:pt x="7232" y="17258"/>
                    <a:pt x="7274" y="17312"/>
                    <a:pt x="7357" y="17312"/>
                  </a:cubicBezTo>
                  <a:cubicBezTo>
                    <a:pt x="7357" y="17420"/>
                    <a:pt x="7357" y="17420"/>
                    <a:pt x="7357" y="17420"/>
                  </a:cubicBezTo>
                  <a:cubicBezTo>
                    <a:pt x="7274" y="17420"/>
                    <a:pt x="7274" y="17420"/>
                    <a:pt x="7232" y="17420"/>
                  </a:cubicBezTo>
                  <a:cubicBezTo>
                    <a:pt x="7232" y="17420"/>
                    <a:pt x="7232" y="17581"/>
                    <a:pt x="7232" y="17581"/>
                  </a:cubicBezTo>
                  <a:cubicBezTo>
                    <a:pt x="7274" y="17581"/>
                    <a:pt x="7357" y="17581"/>
                    <a:pt x="7357" y="17581"/>
                  </a:cubicBezTo>
                  <a:cubicBezTo>
                    <a:pt x="7357" y="17581"/>
                    <a:pt x="7357" y="17688"/>
                    <a:pt x="7357" y="17688"/>
                  </a:cubicBezTo>
                  <a:cubicBezTo>
                    <a:pt x="7357" y="17688"/>
                    <a:pt x="7440" y="17688"/>
                    <a:pt x="7440" y="17742"/>
                  </a:cubicBezTo>
                  <a:cubicBezTo>
                    <a:pt x="7398" y="17903"/>
                    <a:pt x="7398" y="17850"/>
                    <a:pt x="7398" y="18064"/>
                  </a:cubicBezTo>
                  <a:cubicBezTo>
                    <a:pt x="7605" y="17796"/>
                    <a:pt x="7605" y="17796"/>
                    <a:pt x="7605" y="17796"/>
                  </a:cubicBezTo>
                  <a:cubicBezTo>
                    <a:pt x="7647" y="17796"/>
                    <a:pt x="7647" y="17850"/>
                    <a:pt x="7730" y="17850"/>
                  </a:cubicBezTo>
                  <a:cubicBezTo>
                    <a:pt x="7730" y="17850"/>
                    <a:pt x="7771" y="17688"/>
                    <a:pt x="7771" y="17688"/>
                  </a:cubicBezTo>
                  <a:cubicBezTo>
                    <a:pt x="7854" y="17688"/>
                    <a:pt x="7854" y="17742"/>
                    <a:pt x="7937" y="17742"/>
                  </a:cubicBezTo>
                  <a:cubicBezTo>
                    <a:pt x="7854" y="17796"/>
                    <a:pt x="7937" y="17957"/>
                    <a:pt x="7937" y="17957"/>
                  </a:cubicBezTo>
                  <a:cubicBezTo>
                    <a:pt x="7896" y="18011"/>
                    <a:pt x="7854" y="17903"/>
                    <a:pt x="7771" y="17903"/>
                  </a:cubicBezTo>
                  <a:cubicBezTo>
                    <a:pt x="7771" y="17903"/>
                    <a:pt x="7771" y="18011"/>
                    <a:pt x="7771" y="18011"/>
                  </a:cubicBezTo>
                  <a:cubicBezTo>
                    <a:pt x="7813" y="18011"/>
                    <a:pt x="7813" y="18064"/>
                    <a:pt x="7813" y="18118"/>
                  </a:cubicBezTo>
                  <a:cubicBezTo>
                    <a:pt x="7647" y="18172"/>
                    <a:pt x="7605" y="18118"/>
                    <a:pt x="7481" y="18172"/>
                  </a:cubicBezTo>
                  <a:cubicBezTo>
                    <a:pt x="7481" y="18279"/>
                    <a:pt x="7481" y="18279"/>
                    <a:pt x="7481" y="18279"/>
                  </a:cubicBezTo>
                  <a:cubicBezTo>
                    <a:pt x="7522" y="18279"/>
                    <a:pt x="7605" y="18226"/>
                    <a:pt x="7688" y="18279"/>
                  </a:cubicBezTo>
                  <a:cubicBezTo>
                    <a:pt x="7688" y="18333"/>
                    <a:pt x="7688" y="18333"/>
                    <a:pt x="7688" y="18333"/>
                  </a:cubicBezTo>
                  <a:cubicBezTo>
                    <a:pt x="7605" y="18333"/>
                    <a:pt x="7564" y="18333"/>
                    <a:pt x="7522" y="18333"/>
                  </a:cubicBezTo>
                  <a:cubicBezTo>
                    <a:pt x="7522" y="18333"/>
                    <a:pt x="7398" y="18441"/>
                    <a:pt x="7481" y="18387"/>
                  </a:cubicBezTo>
                  <a:cubicBezTo>
                    <a:pt x="7481" y="18441"/>
                    <a:pt x="7605" y="18602"/>
                    <a:pt x="7564" y="18494"/>
                  </a:cubicBezTo>
                  <a:cubicBezTo>
                    <a:pt x="7564" y="18494"/>
                    <a:pt x="7605" y="18279"/>
                    <a:pt x="7564" y="18602"/>
                  </a:cubicBezTo>
                  <a:cubicBezTo>
                    <a:pt x="7522" y="18763"/>
                    <a:pt x="7605" y="18709"/>
                    <a:pt x="7771" y="18709"/>
                  </a:cubicBezTo>
                  <a:cubicBezTo>
                    <a:pt x="7730" y="18709"/>
                    <a:pt x="7730" y="18870"/>
                    <a:pt x="7730" y="18870"/>
                  </a:cubicBezTo>
                  <a:cubicBezTo>
                    <a:pt x="7647" y="18817"/>
                    <a:pt x="7688" y="18978"/>
                    <a:pt x="7688" y="18978"/>
                  </a:cubicBezTo>
                  <a:cubicBezTo>
                    <a:pt x="7730" y="18978"/>
                    <a:pt x="7771" y="18978"/>
                    <a:pt x="7813" y="18978"/>
                  </a:cubicBezTo>
                  <a:cubicBezTo>
                    <a:pt x="7688" y="19032"/>
                    <a:pt x="7813" y="19193"/>
                    <a:pt x="7771" y="19193"/>
                  </a:cubicBezTo>
                  <a:cubicBezTo>
                    <a:pt x="7771" y="19193"/>
                    <a:pt x="7854" y="19193"/>
                    <a:pt x="7813" y="19139"/>
                  </a:cubicBezTo>
                  <a:cubicBezTo>
                    <a:pt x="7813" y="19139"/>
                    <a:pt x="7854" y="19085"/>
                    <a:pt x="7854" y="19085"/>
                  </a:cubicBezTo>
                  <a:cubicBezTo>
                    <a:pt x="7854" y="19085"/>
                    <a:pt x="7937" y="19085"/>
                    <a:pt x="8020" y="19032"/>
                  </a:cubicBezTo>
                  <a:cubicBezTo>
                    <a:pt x="7937" y="19300"/>
                    <a:pt x="7896" y="19515"/>
                    <a:pt x="8186" y="19354"/>
                  </a:cubicBezTo>
                  <a:cubicBezTo>
                    <a:pt x="8144" y="19354"/>
                    <a:pt x="8103" y="19623"/>
                    <a:pt x="8144" y="19676"/>
                  </a:cubicBezTo>
                  <a:cubicBezTo>
                    <a:pt x="8227" y="19730"/>
                    <a:pt x="8269" y="19569"/>
                    <a:pt x="8352" y="19515"/>
                  </a:cubicBezTo>
                  <a:cubicBezTo>
                    <a:pt x="8393" y="19515"/>
                    <a:pt x="8435" y="19515"/>
                    <a:pt x="8476" y="19515"/>
                  </a:cubicBezTo>
                  <a:cubicBezTo>
                    <a:pt x="8476" y="19515"/>
                    <a:pt x="8393" y="19730"/>
                    <a:pt x="8435" y="19730"/>
                  </a:cubicBezTo>
                  <a:cubicBezTo>
                    <a:pt x="8352" y="19730"/>
                    <a:pt x="8476" y="19784"/>
                    <a:pt x="8476" y="19784"/>
                  </a:cubicBezTo>
                  <a:cubicBezTo>
                    <a:pt x="8517" y="19784"/>
                    <a:pt x="8559" y="19730"/>
                    <a:pt x="8600" y="19676"/>
                  </a:cubicBezTo>
                  <a:cubicBezTo>
                    <a:pt x="8600" y="19730"/>
                    <a:pt x="8600" y="19784"/>
                    <a:pt x="8600" y="19784"/>
                  </a:cubicBezTo>
                  <a:cubicBezTo>
                    <a:pt x="8600" y="19838"/>
                    <a:pt x="8517" y="19891"/>
                    <a:pt x="8517" y="19891"/>
                  </a:cubicBezTo>
                  <a:cubicBezTo>
                    <a:pt x="8476" y="20053"/>
                    <a:pt x="8725" y="19784"/>
                    <a:pt x="8642" y="20106"/>
                  </a:cubicBezTo>
                  <a:cubicBezTo>
                    <a:pt x="8642" y="20106"/>
                    <a:pt x="8600" y="20267"/>
                    <a:pt x="8600" y="20214"/>
                  </a:cubicBezTo>
                  <a:cubicBezTo>
                    <a:pt x="8559" y="20267"/>
                    <a:pt x="8683" y="20267"/>
                    <a:pt x="8683" y="20267"/>
                  </a:cubicBezTo>
                  <a:cubicBezTo>
                    <a:pt x="8725" y="20267"/>
                    <a:pt x="8725" y="20160"/>
                    <a:pt x="8725" y="20160"/>
                  </a:cubicBezTo>
                  <a:cubicBezTo>
                    <a:pt x="8725" y="20160"/>
                    <a:pt x="8849" y="20160"/>
                    <a:pt x="8808" y="20214"/>
                  </a:cubicBezTo>
                  <a:cubicBezTo>
                    <a:pt x="8808" y="20214"/>
                    <a:pt x="8891" y="20214"/>
                    <a:pt x="8808" y="20214"/>
                  </a:cubicBezTo>
                  <a:cubicBezTo>
                    <a:pt x="8808" y="20214"/>
                    <a:pt x="8683" y="20267"/>
                    <a:pt x="8808" y="20267"/>
                  </a:cubicBezTo>
                  <a:cubicBezTo>
                    <a:pt x="8725" y="20321"/>
                    <a:pt x="8725" y="20267"/>
                    <a:pt x="8642" y="20321"/>
                  </a:cubicBezTo>
                  <a:cubicBezTo>
                    <a:pt x="8642" y="20375"/>
                    <a:pt x="8642" y="20375"/>
                    <a:pt x="8642" y="20375"/>
                  </a:cubicBezTo>
                  <a:cubicBezTo>
                    <a:pt x="8683" y="20375"/>
                    <a:pt x="8766" y="20375"/>
                    <a:pt x="8808" y="20375"/>
                  </a:cubicBezTo>
                  <a:cubicBezTo>
                    <a:pt x="8808" y="20375"/>
                    <a:pt x="8808" y="20482"/>
                    <a:pt x="8766" y="20482"/>
                  </a:cubicBezTo>
                  <a:cubicBezTo>
                    <a:pt x="8766" y="20482"/>
                    <a:pt x="8766" y="20590"/>
                    <a:pt x="8766" y="20644"/>
                  </a:cubicBezTo>
                  <a:cubicBezTo>
                    <a:pt x="8974" y="20644"/>
                    <a:pt x="8932" y="20536"/>
                    <a:pt x="8891" y="20805"/>
                  </a:cubicBezTo>
                  <a:cubicBezTo>
                    <a:pt x="8891" y="20751"/>
                    <a:pt x="8974" y="20805"/>
                    <a:pt x="8974" y="20805"/>
                  </a:cubicBezTo>
                  <a:cubicBezTo>
                    <a:pt x="8974" y="20805"/>
                    <a:pt x="9015" y="20697"/>
                    <a:pt x="9056" y="20644"/>
                  </a:cubicBezTo>
                  <a:cubicBezTo>
                    <a:pt x="9056" y="20644"/>
                    <a:pt x="9056" y="20644"/>
                    <a:pt x="9056" y="20644"/>
                  </a:cubicBezTo>
                  <a:cubicBezTo>
                    <a:pt x="9139" y="20590"/>
                    <a:pt x="9139" y="20697"/>
                    <a:pt x="9139" y="20697"/>
                  </a:cubicBezTo>
                  <a:cubicBezTo>
                    <a:pt x="9181" y="20697"/>
                    <a:pt x="9347" y="20590"/>
                    <a:pt x="9347" y="20590"/>
                  </a:cubicBezTo>
                  <a:cubicBezTo>
                    <a:pt x="9388" y="20536"/>
                    <a:pt x="9471" y="20321"/>
                    <a:pt x="9513" y="20267"/>
                  </a:cubicBezTo>
                  <a:cubicBezTo>
                    <a:pt x="9513" y="20267"/>
                    <a:pt x="9554" y="20321"/>
                    <a:pt x="9554" y="20321"/>
                  </a:cubicBezTo>
                  <a:cubicBezTo>
                    <a:pt x="9554" y="20429"/>
                    <a:pt x="9554" y="20482"/>
                    <a:pt x="9513" y="20590"/>
                  </a:cubicBezTo>
                  <a:cubicBezTo>
                    <a:pt x="9637" y="20536"/>
                    <a:pt x="9637" y="20590"/>
                    <a:pt x="9554" y="20644"/>
                  </a:cubicBezTo>
                  <a:cubicBezTo>
                    <a:pt x="9388" y="20751"/>
                    <a:pt x="9554" y="20697"/>
                    <a:pt x="9678" y="20751"/>
                  </a:cubicBezTo>
                  <a:cubicBezTo>
                    <a:pt x="9678" y="20697"/>
                    <a:pt x="9678" y="20697"/>
                    <a:pt x="9720" y="20697"/>
                  </a:cubicBezTo>
                  <a:cubicBezTo>
                    <a:pt x="9720" y="20697"/>
                    <a:pt x="9678" y="20858"/>
                    <a:pt x="9678" y="20858"/>
                  </a:cubicBezTo>
                  <a:cubicBezTo>
                    <a:pt x="9720" y="20912"/>
                    <a:pt x="9720" y="20858"/>
                    <a:pt x="9720" y="20912"/>
                  </a:cubicBezTo>
                  <a:cubicBezTo>
                    <a:pt x="9720" y="20912"/>
                    <a:pt x="9803" y="20858"/>
                    <a:pt x="9803" y="20858"/>
                  </a:cubicBezTo>
                  <a:cubicBezTo>
                    <a:pt x="9844" y="20858"/>
                    <a:pt x="9844" y="20805"/>
                    <a:pt x="9844" y="20751"/>
                  </a:cubicBezTo>
                  <a:cubicBezTo>
                    <a:pt x="9886" y="20751"/>
                    <a:pt x="9886" y="20751"/>
                    <a:pt x="9886" y="20751"/>
                  </a:cubicBezTo>
                  <a:cubicBezTo>
                    <a:pt x="9927" y="20751"/>
                    <a:pt x="9886" y="20805"/>
                    <a:pt x="9969" y="20858"/>
                  </a:cubicBezTo>
                  <a:cubicBezTo>
                    <a:pt x="10010" y="20805"/>
                    <a:pt x="10051" y="20751"/>
                    <a:pt x="10051" y="20751"/>
                  </a:cubicBezTo>
                  <a:cubicBezTo>
                    <a:pt x="10051" y="20751"/>
                    <a:pt x="10093" y="20858"/>
                    <a:pt x="10051" y="20912"/>
                  </a:cubicBezTo>
                  <a:cubicBezTo>
                    <a:pt x="10051" y="20912"/>
                    <a:pt x="9969" y="20966"/>
                    <a:pt x="9969" y="20966"/>
                  </a:cubicBezTo>
                  <a:cubicBezTo>
                    <a:pt x="9927" y="21020"/>
                    <a:pt x="9969" y="21073"/>
                    <a:pt x="9927" y="21127"/>
                  </a:cubicBezTo>
                  <a:cubicBezTo>
                    <a:pt x="9886" y="21181"/>
                    <a:pt x="10093" y="20966"/>
                    <a:pt x="10134" y="20912"/>
                  </a:cubicBezTo>
                  <a:cubicBezTo>
                    <a:pt x="10134" y="20966"/>
                    <a:pt x="10051" y="21235"/>
                    <a:pt x="10134" y="21181"/>
                  </a:cubicBezTo>
                  <a:cubicBezTo>
                    <a:pt x="10093" y="21235"/>
                    <a:pt x="10176" y="21181"/>
                    <a:pt x="10217" y="21181"/>
                  </a:cubicBezTo>
                  <a:cubicBezTo>
                    <a:pt x="10217" y="21127"/>
                    <a:pt x="10217" y="21073"/>
                    <a:pt x="10217" y="20966"/>
                  </a:cubicBezTo>
                  <a:cubicBezTo>
                    <a:pt x="10300" y="20966"/>
                    <a:pt x="10300" y="20966"/>
                    <a:pt x="10300" y="20966"/>
                  </a:cubicBezTo>
                  <a:cubicBezTo>
                    <a:pt x="10259" y="21020"/>
                    <a:pt x="10300" y="21020"/>
                    <a:pt x="10300" y="21073"/>
                  </a:cubicBezTo>
                  <a:cubicBezTo>
                    <a:pt x="10300" y="21073"/>
                    <a:pt x="10259" y="21127"/>
                    <a:pt x="10259" y="21127"/>
                  </a:cubicBezTo>
                  <a:cubicBezTo>
                    <a:pt x="10259" y="21127"/>
                    <a:pt x="10259" y="21181"/>
                    <a:pt x="10259" y="21235"/>
                  </a:cubicBezTo>
                  <a:cubicBezTo>
                    <a:pt x="10259" y="21235"/>
                    <a:pt x="10466" y="21396"/>
                    <a:pt x="10466" y="21396"/>
                  </a:cubicBezTo>
                  <a:cubicBezTo>
                    <a:pt x="10508" y="21396"/>
                    <a:pt x="10508" y="21288"/>
                    <a:pt x="10549" y="21288"/>
                  </a:cubicBezTo>
                  <a:cubicBezTo>
                    <a:pt x="10549" y="21288"/>
                    <a:pt x="10590" y="21288"/>
                    <a:pt x="10632" y="21288"/>
                  </a:cubicBezTo>
                  <a:cubicBezTo>
                    <a:pt x="10632" y="21288"/>
                    <a:pt x="10590" y="21235"/>
                    <a:pt x="10590" y="21235"/>
                  </a:cubicBezTo>
                  <a:cubicBezTo>
                    <a:pt x="10590" y="21235"/>
                    <a:pt x="10673" y="21181"/>
                    <a:pt x="10715" y="21181"/>
                  </a:cubicBezTo>
                  <a:cubicBezTo>
                    <a:pt x="10673" y="21181"/>
                    <a:pt x="10673" y="21127"/>
                    <a:pt x="10673" y="21073"/>
                  </a:cubicBezTo>
                  <a:cubicBezTo>
                    <a:pt x="10632" y="21073"/>
                    <a:pt x="10508" y="21073"/>
                    <a:pt x="10590" y="20966"/>
                  </a:cubicBezTo>
                  <a:cubicBezTo>
                    <a:pt x="10673" y="20912"/>
                    <a:pt x="10673" y="20912"/>
                    <a:pt x="10590" y="20858"/>
                  </a:cubicBezTo>
                  <a:cubicBezTo>
                    <a:pt x="10549" y="20751"/>
                    <a:pt x="10549" y="20751"/>
                    <a:pt x="10549" y="20751"/>
                  </a:cubicBezTo>
                  <a:cubicBezTo>
                    <a:pt x="10508" y="20751"/>
                    <a:pt x="10466" y="20751"/>
                    <a:pt x="10425" y="20751"/>
                  </a:cubicBezTo>
                  <a:cubicBezTo>
                    <a:pt x="10425" y="20644"/>
                    <a:pt x="10425" y="20644"/>
                    <a:pt x="10425" y="20644"/>
                  </a:cubicBezTo>
                  <a:cubicBezTo>
                    <a:pt x="10466" y="20644"/>
                    <a:pt x="10508" y="20697"/>
                    <a:pt x="10590" y="20697"/>
                  </a:cubicBezTo>
                  <a:cubicBezTo>
                    <a:pt x="10590" y="20697"/>
                    <a:pt x="10632" y="20590"/>
                    <a:pt x="10590" y="20590"/>
                  </a:cubicBezTo>
                  <a:cubicBezTo>
                    <a:pt x="10673" y="20536"/>
                    <a:pt x="10673" y="20536"/>
                    <a:pt x="10673" y="20536"/>
                  </a:cubicBezTo>
                  <a:cubicBezTo>
                    <a:pt x="10673" y="20429"/>
                    <a:pt x="10632" y="20429"/>
                    <a:pt x="10632" y="20321"/>
                  </a:cubicBezTo>
                  <a:cubicBezTo>
                    <a:pt x="10798" y="20214"/>
                    <a:pt x="10798" y="20214"/>
                    <a:pt x="10798" y="20214"/>
                  </a:cubicBezTo>
                  <a:cubicBezTo>
                    <a:pt x="10798" y="20053"/>
                    <a:pt x="10756" y="20053"/>
                    <a:pt x="10715" y="19999"/>
                  </a:cubicBezTo>
                  <a:cubicBezTo>
                    <a:pt x="10756" y="19945"/>
                    <a:pt x="10798" y="19945"/>
                    <a:pt x="10839" y="19945"/>
                  </a:cubicBezTo>
                  <a:cubicBezTo>
                    <a:pt x="10839" y="19891"/>
                    <a:pt x="10881" y="19784"/>
                    <a:pt x="10922" y="19730"/>
                  </a:cubicBezTo>
                  <a:cubicBezTo>
                    <a:pt x="10964" y="19676"/>
                    <a:pt x="10839" y="19623"/>
                    <a:pt x="10839" y="19623"/>
                  </a:cubicBezTo>
                  <a:cubicBezTo>
                    <a:pt x="10839" y="19569"/>
                    <a:pt x="10839" y="19461"/>
                    <a:pt x="10881" y="19354"/>
                  </a:cubicBezTo>
                  <a:cubicBezTo>
                    <a:pt x="10881" y="19354"/>
                    <a:pt x="10922" y="19354"/>
                    <a:pt x="10964" y="19354"/>
                  </a:cubicBezTo>
                  <a:cubicBezTo>
                    <a:pt x="10922" y="19461"/>
                    <a:pt x="10964" y="19408"/>
                    <a:pt x="11005" y="19408"/>
                  </a:cubicBezTo>
                  <a:cubicBezTo>
                    <a:pt x="11005" y="19354"/>
                    <a:pt x="11005" y="19300"/>
                    <a:pt x="11046" y="19247"/>
                  </a:cubicBezTo>
                  <a:cubicBezTo>
                    <a:pt x="11005" y="19247"/>
                    <a:pt x="11046" y="19193"/>
                    <a:pt x="11046" y="19139"/>
                  </a:cubicBezTo>
                  <a:cubicBezTo>
                    <a:pt x="11005" y="19139"/>
                    <a:pt x="10964" y="19193"/>
                    <a:pt x="10964" y="19139"/>
                  </a:cubicBezTo>
                  <a:cubicBezTo>
                    <a:pt x="10922" y="19139"/>
                    <a:pt x="10964" y="19085"/>
                    <a:pt x="10964" y="19032"/>
                  </a:cubicBezTo>
                  <a:cubicBezTo>
                    <a:pt x="11005" y="19032"/>
                    <a:pt x="10964" y="19032"/>
                    <a:pt x="11005" y="18924"/>
                  </a:cubicBezTo>
                  <a:cubicBezTo>
                    <a:pt x="11088" y="18978"/>
                    <a:pt x="11129" y="18978"/>
                    <a:pt x="11212" y="19032"/>
                  </a:cubicBezTo>
                  <a:cubicBezTo>
                    <a:pt x="11212" y="19032"/>
                    <a:pt x="11171" y="18978"/>
                    <a:pt x="11212" y="18870"/>
                  </a:cubicBezTo>
                  <a:cubicBezTo>
                    <a:pt x="11254" y="18817"/>
                    <a:pt x="11254" y="18817"/>
                    <a:pt x="11254" y="18817"/>
                  </a:cubicBezTo>
                  <a:cubicBezTo>
                    <a:pt x="11254" y="18656"/>
                    <a:pt x="11212" y="18656"/>
                    <a:pt x="11129" y="18494"/>
                  </a:cubicBezTo>
                  <a:cubicBezTo>
                    <a:pt x="11171" y="18494"/>
                    <a:pt x="11212" y="18494"/>
                    <a:pt x="11212" y="18494"/>
                  </a:cubicBezTo>
                  <a:cubicBezTo>
                    <a:pt x="11254" y="18494"/>
                    <a:pt x="11295" y="18602"/>
                    <a:pt x="11295" y="18602"/>
                  </a:cubicBezTo>
                  <a:cubicBezTo>
                    <a:pt x="11461" y="18656"/>
                    <a:pt x="11461" y="18494"/>
                    <a:pt x="11378" y="18494"/>
                  </a:cubicBezTo>
                  <a:cubicBezTo>
                    <a:pt x="11420" y="18279"/>
                    <a:pt x="11420" y="18226"/>
                    <a:pt x="11503" y="18064"/>
                  </a:cubicBezTo>
                  <a:cubicBezTo>
                    <a:pt x="11378" y="18011"/>
                    <a:pt x="11295" y="18011"/>
                    <a:pt x="11212" y="17957"/>
                  </a:cubicBezTo>
                  <a:cubicBezTo>
                    <a:pt x="11212" y="17903"/>
                    <a:pt x="11212" y="17903"/>
                    <a:pt x="11212" y="17903"/>
                  </a:cubicBezTo>
                  <a:cubicBezTo>
                    <a:pt x="11212" y="17903"/>
                    <a:pt x="11337" y="17957"/>
                    <a:pt x="11295" y="17957"/>
                  </a:cubicBezTo>
                  <a:cubicBezTo>
                    <a:pt x="11378" y="17957"/>
                    <a:pt x="11461" y="17957"/>
                    <a:pt x="11544" y="17957"/>
                  </a:cubicBezTo>
                  <a:cubicBezTo>
                    <a:pt x="11585" y="17581"/>
                    <a:pt x="11585" y="17635"/>
                    <a:pt x="11461" y="17366"/>
                  </a:cubicBezTo>
                  <a:cubicBezTo>
                    <a:pt x="11378" y="17312"/>
                    <a:pt x="11378" y="17312"/>
                    <a:pt x="11378" y="17312"/>
                  </a:cubicBezTo>
                  <a:cubicBezTo>
                    <a:pt x="11378" y="17205"/>
                    <a:pt x="11378" y="17205"/>
                    <a:pt x="11378" y="17205"/>
                  </a:cubicBezTo>
                  <a:cubicBezTo>
                    <a:pt x="11461" y="17258"/>
                    <a:pt x="11461" y="17205"/>
                    <a:pt x="11503" y="17205"/>
                  </a:cubicBezTo>
                  <a:cubicBezTo>
                    <a:pt x="11378" y="17205"/>
                    <a:pt x="11544" y="17205"/>
                    <a:pt x="11544" y="17205"/>
                  </a:cubicBezTo>
                  <a:cubicBezTo>
                    <a:pt x="11503" y="17205"/>
                    <a:pt x="11627" y="17205"/>
                    <a:pt x="11627" y="17205"/>
                  </a:cubicBezTo>
                  <a:cubicBezTo>
                    <a:pt x="11668" y="17205"/>
                    <a:pt x="11710" y="17097"/>
                    <a:pt x="11710" y="17097"/>
                  </a:cubicBezTo>
                  <a:cubicBezTo>
                    <a:pt x="11710" y="17044"/>
                    <a:pt x="11710" y="16882"/>
                    <a:pt x="11710" y="16936"/>
                  </a:cubicBezTo>
                  <a:cubicBezTo>
                    <a:pt x="11710" y="16882"/>
                    <a:pt x="11710" y="16882"/>
                    <a:pt x="11710" y="16882"/>
                  </a:cubicBezTo>
                  <a:cubicBezTo>
                    <a:pt x="11751" y="16829"/>
                    <a:pt x="11876" y="16882"/>
                    <a:pt x="11917" y="16882"/>
                  </a:cubicBezTo>
                  <a:cubicBezTo>
                    <a:pt x="11959" y="16882"/>
                    <a:pt x="12000" y="16882"/>
                    <a:pt x="12000" y="16882"/>
                  </a:cubicBezTo>
                  <a:cubicBezTo>
                    <a:pt x="12000" y="16882"/>
                    <a:pt x="11793" y="16882"/>
                    <a:pt x="12000" y="16829"/>
                  </a:cubicBezTo>
                  <a:cubicBezTo>
                    <a:pt x="12083" y="16829"/>
                    <a:pt x="12166" y="16936"/>
                    <a:pt x="12290" y="16882"/>
                  </a:cubicBezTo>
                  <a:cubicBezTo>
                    <a:pt x="12373" y="16829"/>
                    <a:pt x="12373" y="16721"/>
                    <a:pt x="12456" y="16667"/>
                  </a:cubicBezTo>
                  <a:cubicBezTo>
                    <a:pt x="12498" y="16667"/>
                    <a:pt x="12539" y="16667"/>
                    <a:pt x="12580" y="16667"/>
                  </a:cubicBezTo>
                  <a:cubicBezTo>
                    <a:pt x="12622" y="16775"/>
                    <a:pt x="12622" y="16829"/>
                    <a:pt x="12663" y="16882"/>
                  </a:cubicBezTo>
                  <a:cubicBezTo>
                    <a:pt x="12705" y="16990"/>
                    <a:pt x="12705" y="16990"/>
                    <a:pt x="12705" y="16990"/>
                  </a:cubicBezTo>
                  <a:cubicBezTo>
                    <a:pt x="12705" y="16990"/>
                    <a:pt x="12788" y="16990"/>
                    <a:pt x="12705" y="16936"/>
                  </a:cubicBezTo>
                  <a:cubicBezTo>
                    <a:pt x="12705" y="16936"/>
                    <a:pt x="12788" y="16936"/>
                    <a:pt x="12746" y="16882"/>
                  </a:cubicBezTo>
                  <a:cubicBezTo>
                    <a:pt x="12746" y="16882"/>
                    <a:pt x="12829" y="16829"/>
                    <a:pt x="12829" y="16775"/>
                  </a:cubicBezTo>
                  <a:cubicBezTo>
                    <a:pt x="12871" y="16721"/>
                    <a:pt x="12871" y="16721"/>
                    <a:pt x="12871" y="16614"/>
                  </a:cubicBezTo>
                  <a:cubicBezTo>
                    <a:pt x="12912" y="16614"/>
                    <a:pt x="12995" y="16614"/>
                    <a:pt x="13078" y="16614"/>
                  </a:cubicBezTo>
                  <a:cubicBezTo>
                    <a:pt x="13078" y="16667"/>
                    <a:pt x="13037" y="16667"/>
                    <a:pt x="13078" y="16667"/>
                  </a:cubicBezTo>
                  <a:cubicBezTo>
                    <a:pt x="13078" y="16775"/>
                    <a:pt x="13078" y="16775"/>
                    <a:pt x="13078" y="16775"/>
                  </a:cubicBezTo>
                  <a:cubicBezTo>
                    <a:pt x="13161" y="16775"/>
                    <a:pt x="13161" y="16775"/>
                    <a:pt x="13161" y="16775"/>
                  </a:cubicBezTo>
                  <a:cubicBezTo>
                    <a:pt x="13161" y="16721"/>
                    <a:pt x="13244" y="16614"/>
                    <a:pt x="13244" y="16560"/>
                  </a:cubicBezTo>
                  <a:cubicBezTo>
                    <a:pt x="13244" y="16506"/>
                    <a:pt x="13202" y="16453"/>
                    <a:pt x="13202" y="16453"/>
                  </a:cubicBezTo>
                  <a:cubicBezTo>
                    <a:pt x="13244" y="16399"/>
                    <a:pt x="13327" y="16399"/>
                    <a:pt x="13368" y="16345"/>
                  </a:cubicBezTo>
                  <a:cubicBezTo>
                    <a:pt x="13410" y="16291"/>
                    <a:pt x="13368" y="16130"/>
                    <a:pt x="13451" y="16023"/>
                  </a:cubicBezTo>
                  <a:cubicBezTo>
                    <a:pt x="13493" y="16023"/>
                    <a:pt x="13534" y="16076"/>
                    <a:pt x="13575" y="16023"/>
                  </a:cubicBezTo>
                  <a:cubicBezTo>
                    <a:pt x="13617" y="16023"/>
                    <a:pt x="13658" y="15915"/>
                    <a:pt x="13700" y="15861"/>
                  </a:cubicBezTo>
                  <a:cubicBezTo>
                    <a:pt x="13783" y="15808"/>
                    <a:pt x="13866" y="15808"/>
                    <a:pt x="13949" y="15754"/>
                  </a:cubicBezTo>
                  <a:cubicBezTo>
                    <a:pt x="14032" y="15700"/>
                    <a:pt x="14114" y="15324"/>
                    <a:pt x="14239" y="15324"/>
                  </a:cubicBezTo>
                  <a:cubicBezTo>
                    <a:pt x="14280" y="15270"/>
                    <a:pt x="14322" y="15378"/>
                    <a:pt x="14363" y="15324"/>
                  </a:cubicBezTo>
                  <a:cubicBezTo>
                    <a:pt x="14405" y="15270"/>
                    <a:pt x="14405" y="15270"/>
                    <a:pt x="14405" y="15270"/>
                  </a:cubicBezTo>
                  <a:cubicBezTo>
                    <a:pt x="14446" y="15163"/>
                    <a:pt x="14446" y="15163"/>
                    <a:pt x="14446" y="15163"/>
                  </a:cubicBezTo>
                  <a:cubicBezTo>
                    <a:pt x="14488" y="14841"/>
                    <a:pt x="14363" y="14948"/>
                    <a:pt x="14322" y="14894"/>
                  </a:cubicBezTo>
                  <a:cubicBezTo>
                    <a:pt x="14280" y="14787"/>
                    <a:pt x="14280" y="14572"/>
                    <a:pt x="14239" y="14464"/>
                  </a:cubicBezTo>
                  <a:cubicBezTo>
                    <a:pt x="14363" y="14787"/>
                    <a:pt x="14612" y="14948"/>
                    <a:pt x="14902" y="14894"/>
                  </a:cubicBezTo>
                  <a:cubicBezTo>
                    <a:pt x="14902" y="14841"/>
                    <a:pt x="14902" y="14841"/>
                    <a:pt x="14902" y="14841"/>
                  </a:cubicBezTo>
                  <a:cubicBezTo>
                    <a:pt x="14985" y="14787"/>
                    <a:pt x="15027" y="14841"/>
                    <a:pt x="15068" y="14787"/>
                  </a:cubicBezTo>
                  <a:cubicBezTo>
                    <a:pt x="15109" y="14787"/>
                    <a:pt x="15068" y="14626"/>
                    <a:pt x="15068" y="14626"/>
                  </a:cubicBezTo>
                  <a:cubicBezTo>
                    <a:pt x="15109" y="14626"/>
                    <a:pt x="15151" y="14626"/>
                    <a:pt x="15151" y="14626"/>
                  </a:cubicBezTo>
                  <a:cubicBezTo>
                    <a:pt x="15192" y="14626"/>
                    <a:pt x="15192" y="14679"/>
                    <a:pt x="15192" y="14787"/>
                  </a:cubicBezTo>
                  <a:cubicBezTo>
                    <a:pt x="15192" y="14733"/>
                    <a:pt x="15358" y="14679"/>
                    <a:pt x="15317" y="14679"/>
                  </a:cubicBezTo>
                  <a:cubicBezTo>
                    <a:pt x="15358" y="14679"/>
                    <a:pt x="15400" y="14679"/>
                    <a:pt x="15400" y="14679"/>
                  </a:cubicBezTo>
                  <a:cubicBezTo>
                    <a:pt x="15441" y="14679"/>
                    <a:pt x="15400" y="14572"/>
                    <a:pt x="15441" y="14572"/>
                  </a:cubicBezTo>
                  <a:cubicBezTo>
                    <a:pt x="15483" y="14572"/>
                    <a:pt x="15483" y="14518"/>
                    <a:pt x="15524" y="14572"/>
                  </a:cubicBezTo>
                  <a:cubicBezTo>
                    <a:pt x="15524" y="14572"/>
                    <a:pt x="15565" y="14626"/>
                    <a:pt x="15565" y="14679"/>
                  </a:cubicBezTo>
                  <a:cubicBezTo>
                    <a:pt x="15731" y="14572"/>
                    <a:pt x="15690" y="14626"/>
                    <a:pt x="15856" y="14626"/>
                  </a:cubicBezTo>
                  <a:cubicBezTo>
                    <a:pt x="15897" y="14518"/>
                    <a:pt x="15897" y="14518"/>
                    <a:pt x="15897" y="14518"/>
                  </a:cubicBezTo>
                  <a:cubicBezTo>
                    <a:pt x="15939" y="14464"/>
                    <a:pt x="15939" y="14572"/>
                    <a:pt x="15980" y="14572"/>
                  </a:cubicBezTo>
                  <a:cubicBezTo>
                    <a:pt x="16022" y="14518"/>
                    <a:pt x="16063" y="14411"/>
                    <a:pt x="16146" y="14411"/>
                  </a:cubicBezTo>
                  <a:cubicBezTo>
                    <a:pt x="16187" y="14411"/>
                    <a:pt x="16229" y="14411"/>
                    <a:pt x="16270" y="14411"/>
                  </a:cubicBezTo>
                  <a:cubicBezTo>
                    <a:pt x="16353" y="14411"/>
                    <a:pt x="16478" y="14303"/>
                    <a:pt x="16560" y="14250"/>
                  </a:cubicBezTo>
                  <a:cubicBezTo>
                    <a:pt x="16560" y="14035"/>
                    <a:pt x="16560" y="14035"/>
                    <a:pt x="16560" y="14035"/>
                  </a:cubicBezTo>
                  <a:cubicBezTo>
                    <a:pt x="16602" y="13981"/>
                    <a:pt x="16643" y="14088"/>
                    <a:pt x="16643" y="14142"/>
                  </a:cubicBezTo>
                  <a:cubicBezTo>
                    <a:pt x="16685" y="14142"/>
                    <a:pt x="16726" y="14088"/>
                    <a:pt x="16768" y="14142"/>
                  </a:cubicBezTo>
                  <a:cubicBezTo>
                    <a:pt x="16809" y="13981"/>
                    <a:pt x="16851" y="13927"/>
                    <a:pt x="16934" y="13820"/>
                  </a:cubicBezTo>
                  <a:cubicBezTo>
                    <a:pt x="16975" y="13820"/>
                    <a:pt x="16975" y="13820"/>
                    <a:pt x="17058" y="13820"/>
                  </a:cubicBezTo>
                  <a:cubicBezTo>
                    <a:pt x="17017" y="13820"/>
                    <a:pt x="17058" y="13873"/>
                    <a:pt x="17058" y="13927"/>
                  </a:cubicBezTo>
                  <a:cubicBezTo>
                    <a:pt x="17058" y="13873"/>
                    <a:pt x="17141" y="13820"/>
                    <a:pt x="17141" y="13820"/>
                  </a:cubicBezTo>
                  <a:cubicBezTo>
                    <a:pt x="17182" y="13766"/>
                    <a:pt x="17182" y="13820"/>
                    <a:pt x="17224" y="13820"/>
                  </a:cubicBezTo>
                  <a:cubicBezTo>
                    <a:pt x="17224" y="13820"/>
                    <a:pt x="17265" y="13712"/>
                    <a:pt x="17265" y="13712"/>
                  </a:cubicBezTo>
                  <a:cubicBezTo>
                    <a:pt x="17348" y="13658"/>
                    <a:pt x="17348" y="13712"/>
                    <a:pt x="17431" y="13712"/>
                  </a:cubicBezTo>
                  <a:cubicBezTo>
                    <a:pt x="17473" y="13712"/>
                    <a:pt x="17556" y="13605"/>
                    <a:pt x="17556" y="13605"/>
                  </a:cubicBezTo>
                  <a:cubicBezTo>
                    <a:pt x="17597" y="13605"/>
                    <a:pt x="17680" y="13605"/>
                    <a:pt x="17721" y="13605"/>
                  </a:cubicBezTo>
                  <a:cubicBezTo>
                    <a:pt x="17680" y="13390"/>
                    <a:pt x="17721" y="13390"/>
                    <a:pt x="17887" y="13390"/>
                  </a:cubicBezTo>
                  <a:cubicBezTo>
                    <a:pt x="17887" y="13336"/>
                    <a:pt x="17887" y="13282"/>
                    <a:pt x="17846" y="13229"/>
                  </a:cubicBezTo>
                  <a:cubicBezTo>
                    <a:pt x="17887" y="13175"/>
                    <a:pt x="17970" y="13121"/>
                    <a:pt x="17970" y="13067"/>
                  </a:cubicBezTo>
                  <a:cubicBezTo>
                    <a:pt x="18053" y="13067"/>
                    <a:pt x="18094" y="13067"/>
                    <a:pt x="18136" y="13067"/>
                  </a:cubicBezTo>
                  <a:cubicBezTo>
                    <a:pt x="18177" y="13014"/>
                    <a:pt x="18177" y="12906"/>
                    <a:pt x="18177" y="12906"/>
                  </a:cubicBezTo>
                  <a:cubicBezTo>
                    <a:pt x="17970" y="12960"/>
                    <a:pt x="17763" y="12960"/>
                    <a:pt x="17597" y="12853"/>
                  </a:cubicBezTo>
                  <a:cubicBezTo>
                    <a:pt x="17556" y="12853"/>
                    <a:pt x="17473" y="12745"/>
                    <a:pt x="17431" y="12745"/>
                  </a:cubicBezTo>
                  <a:cubicBezTo>
                    <a:pt x="17348" y="12745"/>
                    <a:pt x="17390" y="12799"/>
                    <a:pt x="17307" y="12745"/>
                  </a:cubicBezTo>
                  <a:cubicBezTo>
                    <a:pt x="17307" y="12691"/>
                    <a:pt x="17307" y="12691"/>
                    <a:pt x="17307" y="12691"/>
                  </a:cubicBezTo>
                  <a:cubicBezTo>
                    <a:pt x="17141" y="12691"/>
                    <a:pt x="17058" y="12853"/>
                    <a:pt x="16975" y="12853"/>
                  </a:cubicBezTo>
                  <a:cubicBezTo>
                    <a:pt x="16768" y="12906"/>
                    <a:pt x="16685" y="12853"/>
                    <a:pt x="16519" y="12853"/>
                  </a:cubicBezTo>
                  <a:cubicBezTo>
                    <a:pt x="17017" y="12423"/>
                    <a:pt x="16104" y="12638"/>
                    <a:pt x="15897" y="12691"/>
                  </a:cubicBezTo>
                  <a:cubicBezTo>
                    <a:pt x="15897" y="12584"/>
                    <a:pt x="15856" y="12530"/>
                    <a:pt x="15814" y="12423"/>
                  </a:cubicBezTo>
                  <a:cubicBezTo>
                    <a:pt x="15856" y="12423"/>
                    <a:pt x="15856" y="12423"/>
                    <a:pt x="15856" y="12369"/>
                  </a:cubicBezTo>
                  <a:cubicBezTo>
                    <a:pt x="15897" y="12423"/>
                    <a:pt x="15939" y="12315"/>
                    <a:pt x="15939" y="12315"/>
                  </a:cubicBezTo>
                  <a:cubicBezTo>
                    <a:pt x="15939" y="12423"/>
                    <a:pt x="15939" y="12584"/>
                    <a:pt x="15980" y="12638"/>
                  </a:cubicBezTo>
                  <a:cubicBezTo>
                    <a:pt x="16187" y="12530"/>
                    <a:pt x="16436" y="12476"/>
                    <a:pt x="16685" y="12530"/>
                  </a:cubicBezTo>
                  <a:cubicBezTo>
                    <a:pt x="16685" y="12530"/>
                    <a:pt x="16809" y="12638"/>
                    <a:pt x="16892" y="12584"/>
                  </a:cubicBezTo>
                  <a:cubicBezTo>
                    <a:pt x="16892" y="12584"/>
                    <a:pt x="16934" y="12530"/>
                    <a:pt x="16975" y="12530"/>
                  </a:cubicBezTo>
                  <a:cubicBezTo>
                    <a:pt x="16934" y="12423"/>
                    <a:pt x="16934" y="12315"/>
                    <a:pt x="16892" y="12208"/>
                  </a:cubicBezTo>
                  <a:cubicBezTo>
                    <a:pt x="16643" y="12315"/>
                    <a:pt x="16519" y="12261"/>
                    <a:pt x="16229" y="12315"/>
                  </a:cubicBezTo>
                  <a:cubicBezTo>
                    <a:pt x="16187" y="12315"/>
                    <a:pt x="15856" y="12423"/>
                    <a:pt x="15980" y="12261"/>
                  </a:cubicBezTo>
                  <a:cubicBezTo>
                    <a:pt x="15980" y="12261"/>
                    <a:pt x="16063" y="12154"/>
                    <a:pt x="16063" y="12154"/>
                  </a:cubicBezTo>
                  <a:cubicBezTo>
                    <a:pt x="16063" y="12100"/>
                    <a:pt x="16063" y="12100"/>
                    <a:pt x="16063" y="12100"/>
                  </a:cubicBezTo>
                  <a:cubicBezTo>
                    <a:pt x="16146" y="12100"/>
                    <a:pt x="16146" y="12154"/>
                    <a:pt x="16187" y="12208"/>
                  </a:cubicBezTo>
                  <a:cubicBezTo>
                    <a:pt x="16312" y="12208"/>
                    <a:pt x="16560" y="12261"/>
                    <a:pt x="16643" y="12208"/>
                  </a:cubicBezTo>
                  <a:cubicBezTo>
                    <a:pt x="16685" y="12208"/>
                    <a:pt x="16768" y="12100"/>
                    <a:pt x="16768" y="12100"/>
                  </a:cubicBezTo>
                  <a:cubicBezTo>
                    <a:pt x="16851" y="12100"/>
                    <a:pt x="16934" y="12100"/>
                    <a:pt x="17017" y="12100"/>
                  </a:cubicBezTo>
                  <a:cubicBezTo>
                    <a:pt x="17017" y="12047"/>
                    <a:pt x="17017" y="12047"/>
                    <a:pt x="17017" y="12047"/>
                  </a:cubicBezTo>
                  <a:cubicBezTo>
                    <a:pt x="16975" y="11993"/>
                    <a:pt x="16975" y="11993"/>
                    <a:pt x="16975" y="11885"/>
                  </a:cubicBezTo>
                  <a:cubicBezTo>
                    <a:pt x="16892" y="11885"/>
                    <a:pt x="16768" y="11885"/>
                    <a:pt x="16726" y="11832"/>
                  </a:cubicBezTo>
                  <a:cubicBezTo>
                    <a:pt x="16685" y="11724"/>
                    <a:pt x="16685" y="11724"/>
                    <a:pt x="16685" y="11724"/>
                  </a:cubicBezTo>
                  <a:cubicBezTo>
                    <a:pt x="16436" y="11778"/>
                    <a:pt x="16146" y="11778"/>
                    <a:pt x="15897" y="11832"/>
                  </a:cubicBezTo>
                  <a:cubicBezTo>
                    <a:pt x="15897" y="11778"/>
                    <a:pt x="15897" y="11778"/>
                    <a:pt x="15897" y="11778"/>
                  </a:cubicBezTo>
                  <a:cubicBezTo>
                    <a:pt x="15939" y="11724"/>
                    <a:pt x="15980" y="11724"/>
                    <a:pt x="16063" y="11724"/>
                  </a:cubicBezTo>
                  <a:cubicBezTo>
                    <a:pt x="16022" y="11670"/>
                    <a:pt x="16104" y="11670"/>
                    <a:pt x="16063" y="11563"/>
                  </a:cubicBezTo>
                  <a:cubicBezTo>
                    <a:pt x="15980" y="11563"/>
                    <a:pt x="15980" y="11563"/>
                    <a:pt x="15980" y="11563"/>
                  </a:cubicBezTo>
                  <a:cubicBezTo>
                    <a:pt x="15939" y="11509"/>
                    <a:pt x="15980" y="11456"/>
                    <a:pt x="15980" y="11402"/>
                  </a:cubicBezTo>
                  <a:cubicBezTo>
                    <a:pt x="16063" y="11456"/>
                    <a:pt x="16104" y="11509"/>
                    <a:pt x="16187" y="11617"/>
                  </a:cubicBezTo>
                  <a:cubicBezTo>
                    <a:pt x="16353" y="11563"/>
                    <a:pt x="16478" y="11509"/>
                    <a:pt x="16643" y="11563"/>
                  </a:cubicBezTo>
                  <a:cubicBezTo>
                    <a:pt x="16726" y="11670"/>
                    <a:pt x="16726" y="11670"/>
                    <a:pt x="16726" y="11670"/>
                  </a:cubicBezTo>
                  <a:cubicBezTo>
                    <a:pt x="16768" y="11670"/>
                    <a:pt x="16851" y="11617"/>
                    <a:pt x="16892" y="11670"/>
                  </a:cubicBezTo>
                  <a:cubicBezTo>
                    <a:pt x="16892" y="11670"/>
                    <a:pt x="16892" y="11832"/>
                    <a:pt x="16975" y="11832"/>
                  </a:cubicBezTo>
                  <a:cubicBezTo>
                    <a:pt x="17058" y="11885"/>
                    <a:pt x="17141" y="11778"/>
                    <a:pt x="17265" y="11885"/>
                  </a:cubicBezTo>
                  <a:cubicBezTo>
                    <a:pt x="17307" y="11885"/>
                    <a:pt x="17307" y="11993"/>
                    <a:pt x="17307" y="12047"/>
                  </a:cubicBezTo>
                  <a:cubicBezTo>
                    <a:pt x="17390" y="12208"/>
                    <a:pt x="17556" y="12530"/>
                    <a:pt x="17680" y="12638"/>
                  </a:cubicBezTo>
                  <a:cubicBezTo>
                    <a:pt x="17721" y="12691"/>
                    <a:pt x="17846" y="12745"/>
                    <a:pt x="17887" y="12745"/>
                  </a:cubicBezTo>
                  <a:cubicBezTo>
                    <a:pt x="17887" y="12799"/>
                    <a:pt x="17887" y="12799"/>
                    <a:pt x="17887" y="12799"/>
                  </a:cubicBezTo>
                  <a:cubicBezTo>
                    <a:pt x="17970" y="12799"/>
                    <a:pt x="17929" y="12691"/>
                    <a:pt x="17970" y="12691"/>
                  </a:cubicBezTo>
                  <a:cubicBezTo>
                    <a:pt x="18053" y="12638"/>
                    <a:pt x="18219" y="12745"/>
                    <a:pt x="18302" y="12799"/>
                  </a:cubicBezTo>
                  <a:cubicBezTo>
                    <a:pt x="18343" y="12853"/>
                    <a:pt x="18343" y="12853"/>
                    <a:pt x="18343" y="12853"/>
                  </a:cubicBezTo>
                  <a:cubicBezTo>
                    <a:pt x="18468" y="12691"/>
                    <a:pt x="18343" y="12638"/>
                    <a:pt x="18260" y="12584"/>
                  </a:cubicBezTo>
                  <a:cubicBezTo>
                    <a:pt x="18302" y="12530"/>
                    <a:pt x="18343" y="12530"/>
                    <a:pt x="18343" y="12530"/>
                  </a:cubicBezTo>
                  <a:cubicBezTo>
                    <a:pt x="18385" y="12476"/>
                    <a:pt x="18302" y="12476"/>
                    <a:pt x="18343" y="12423"/>
                  </a:cubicBezTo>
                  <a:cubicBezTo>
                    <a:pt x="18426" y="12369"/>
                    <a:pt x="18343" y="12047"/>
                    <a:pt x="18260" y="11993"/>
                  </a:cubicBezTo>
                  <a:cubicBezTo>
                    <a:pt x="18219" y="11993"/>
                    <a:pt x="18219" y="11993"/>
                    <a:pt x="18219" y="11993"/>
                  </a:cubicBezTo>
                  <a:cubicBezTo>
                    <a:pt x="18177" y="11939"/>
                    <a:pt x="18219" y="11885"/>
                    <a:pt x="18177" y="11778"/>
                  </a:cubicBezTo>
                  <a:cubicBezTo>
                    <a:pt x="18177" y="11832"/>
                    <a:pt x="18136" y="11778"/>
                    <a:pt x="18094" y="11778"/>
                  </a:cubicBezTo>
                  <a:cubicBezTo>
                    <a:pt x="18094" y="11885"/>
                    <a:pt x="18136" y="11885"/>
                    <a:pt x="18053" y="11885"/>
                  </a:cubicBezTo>
                  <a:cubicBezTo>
                    <a:pt x="18053" y="11885"/>
                    <a:pt x="18053" y="11724"/>
                    <a:pt x="18053" y="11724"/>
                  </a:cubicBezTo>
                  <a:cubicBezTo>
                    <a:pt x="18094" y="11724"/>
                    <a:pt x="18094" y="11724"/>
                    <a:pt x="18094" y="11670"/>
                  </a:cubicBezTo>
                  <a:cubicBezTo>
                    <a:pt x="18012" y="11670"/>
                    <a:pt x="18012" y="11670"/>
                    <a:pt x="17929" y="11670"/>
                  </a:cubicBezTo>
                  <a:cubicBezTo>
                    <a:pt x="17929" y="11617"/>
                    <a:pt x="17970" y="11617"/>
                    <a:pt x="17970" y="11563"/>
                  </a:cubicBezTo>
                  <a:cubicBezTo>
                    <a:pt x="17929" y="11509"/>
                    <a:pt x="17846" y="11402"/>
                    <a:pt x="17804" y="11348"/>
                  </a:cubicBezTo>
                  <a:cubicBezTo>
                    <a:pt x="17763" y="11348"/>
                    <a:pt x="17721" y="11402"/>
                    <a:pt x="17638" y="11348"/>
                  </a:cubicBezTo>
                  <a:cubicBezTo>
                    <a:pt x="17597" y="11294"/>
                    <a:pt x="17514" y="11133"/>
                    <a:pt x="17431" y="11133"/>
                  </a:cubicBezTo>
                  <a:cubicBezTo>
                    <a:pt x="17307" y="11079"/>
                    <a:pt x="17182" y="11133"/>
                    <a:pt x="17058" y="11133"/>
                  </a:cubicBezTo>
                  <a:cubicBezTo>
                    <a:pt x="17058" y="11079"/>
                    <a:pt x="17058" y="11079"/>
                    <a:pt x="17058" y="11079"/>
                  </a:cubicBezTo>
                  <a:cubicBezTo>
                    <a:pt x="17141" y="11026"/>
                    <a:pt x="17224" y="11026"/>
                    <a:pt x="17307" y="11026"/>
                  </a:cubicBezTo>
                  <a:cubicBezTo>
                    <a:pt x="17224" y="10918"/>
                    <a:pt x="17224" y="10811"/>
                    <a:pt x="17099" y="10757"/>
                  </a:cubicBezTo>
                  <a:cubicBezTo>
                    <a:pt x="17058" y="10757"/>
                    <a:pt x="17017" y="10811"/>
                    <a:pt x="17058" y="10811"/>
                  </a:cubicBezTo>
                  <a:cubicBezTo>
                    <a:pt x="17017" y="10811"/>
                    <a:pt x="16975" y="10918"/>
                    <a:pt x="16975" y="10918"/>
                  </a:cubicBezTo>
                  <a:cubicBezTo>
                    <a:pt x="16892" y="10918"/>
                    <a:pt x="16809" y="10918"/>
                    <a:pt x="16809" y="10918"/>
                  </a:cubicBezTo>
                  <a:cubicBezTo>
                    <a:pt x="16809" y="10918"/>
                    <a:pt x="16768" y="11026"/>
                    <a:pt x="16768" y="11026"/>
                  </a:cubicBezTo>
                  <a:cubicBezTo>
                    <a:pt x="16726" y="11026"/>
                    <a:pt x="16643" y="11026"/>
                    <a:pt x="16643" y="10972"/>
                  </a:cubicBezTo>
                  <a:cubicBezTo>
                    <a:pt x="16643" y="10972"/>
                    <a:pt x="16643" y="10918"/>
                    <a:pt x="16643" y="10864"/>
                  </a:cubicBezTo>
                  <a:cubicBezTo>
                    <a:pt x="16602" y="10864"/>
                    <a:pt x="16560" y="10811"/>
                    <a:pt x="16560" y="10811"/>
                  </a:cubicBezTo>
                  <a:cubicBezTo>
                    <a:pt x="16560" y="10811"/>
                    <a:pt x="16478" y="10864"/>
                    <a:pt x="16478" y="10811"/>
                  </a:cubicBezTo>
                  <a:cubicBezTo>
                    <a:pt x="16436" y="10811"/>
                    <a:pt x="16478" y="10703"/>
                    <a:pt x="16478" y="10703"/>
                  </a:cubicBezTo>
                  <a:cubicBezTo>
                    <a:pt x="16436" y="10650"/>
                    <a:pt x="16436" y="10650"/>
                    <a:pt x="16395" y="10650"/>
                  </a:cubicBezTo>
                  <a:cubicBezTo>
                    <a:pt x="16353" y="10596"/>
                    <a:pt x="16395" y="10596"/>
                    <a:pt x="16353" y="10542"/>
                  </a:cubicBezTo>
                  <a:cubicBezTo>
                    <a:pt x="16353" y="10488"/>
                    <a:pt x="16353" y="10488"/>
                    <a:pt x="16353" y="10488"/>
                  </a:cubicBezTo>
                  <a:cubicBezTo>
                    <a:pt x="16395" y="10488"/>
                    <a:pt x="16436" y="10488"/>
                    <a:pt x="16478" y="10488"/>
                  </a:cubicBezTo>
                  <a:cubicBezTo>
                    <a:pt x="16602" y="10381"/>
                    <a:pt x="16519" y="10435"/>
                    <a:pt x="16560" y="10381"/>
                  </a:cubicBezTo>
                  <a:cubicBezTo>
                    <a:pt x="16478" y="10381"/>
                    <a:pt x="16478" y="10327"/>
                    <a:pt x="16478" y="10327"/>
                  </a:cubicBezTo>
                  <a:cubicBezTo>
                    <a:pt x="16602" y="10327"/>
                    <a:pt x="16685" y="10381"/>
                    <a:pt x="16809" y="10327"/>
                  </a:cubicBezTo>
                  <a:cubicBezTo>
                    <a:pt x="16892" y="10327"/>
                    <a:pt x="16934" y="10166"/>
                    <a:pt x="17017" y="10166"/>
                  </a:cubicBezTo>
                  <a:cubicBezTo>
                    <a:pt x="17017" y="10166"/>
                    <a:pt x="17058" y="10166"/>
                    <a:pt x="17099" y="10166"/>
                  </a:cubicBezTo>
                  <a:cubicBezTo>
                    <a:pt x="17099" y="10166"/>
                    <a:pt x="17141" y="10058"/>
                    <a:pt x="17141" y="10058"/>
                  </a:cubicBezTo>
                  <a:cubicBezTo>
                    <a:pt x="17182" y="10005"/>
                    <a:pt x="17265" y="10005"/>
                    <a:pt x="17307" y="10005"/>
                  </a:cubicBezTo>
                  <a:cubicBezTo>
                    <a:pt x="17307" y="9951"/>
                    <a:pt x="17307" y="9844"/>
                    <a:pt x="17307" y="9790"/>
                  </a:cubicBezTo>
                  <a:cubicBezTo>
                    <a:pt x="17348" y="9790"/>
                    <a:pt x="17390" y="9790"/>
                    <a:pt x="17431" y="9790"/>
                  </a:cubicBezTo>
                  <a:cubicBezTo>
                    <a:pt x="17390" y="9897"/>
                    <a:pt x="17348" y="10005"/>
                    <a:pt x="17431" y="10058"/>
                  </a:cubicBezTo>
                  <a:cubicBezTo>
                    <a:pt x="17514" y="10112"/>
                    <a:pt x="17597" y="10112"/>
                    <a:pt x="17680" y="10112"/>
                  </a:cubicBezTo>
                  <a:cubicBezTo>
                    <a:pt x="17763" y="10166"/>
                    <a:pt x="17763" y="10166"/>
                    <a:pt x="17763" y="10166"/>
                  </a:cubicBezTo>
                  <a:cubicBezTo>
                    <a:pt x="17804" y="10220"/>
                    <a:pt x="17887" y="10166"/>
                    <a:pt x="17929" y="10166"/>
                  </a:cubicBezTo>
                  <a:cubicBezTo>
                    <a:pt x="17970" y="10220"/>
                    <a:pt x="18053" y="10273"/>
                    <a:pt x="18053" y="10273"/>
                  </a:cubicBezTo>
                  <a:cubicBezTo>
                    <a:pt x="18177" y="10327"/>
                    <a:pt x="18343" y="10166"/>
                    <a:pt x="18426" y="10112"/>
                  </a:cubicBezTo>
                  <a:cubicBezTo>
                    <a:pt x="18426" y="10112"/>
                    <a:pt x="18426" y="10005"/>
                    <a:pt x="18426" y="10005"/>
                  </a:cubicBezTo>
                  <a:cubicBezTo>
                    <a:pt x="18509" y="9951"/>
                    <a:pt x="18675" y="9951"/>
                    <a:pt x="18716" y="9951"/>
                  </a:cubicBezTo>
                  <a:cubicBezTo>
                    <a:pt x="18675" y="9897"/>
                    <a:pt x="18716" y="9682"/>
                    <a:pt x="18716" y="9682"/>
                  </a:cubicBezTo>
                  <a:cubicBezTo>
                    <a:pt x="18675" y="9629"/>
                    <a:pt x="18633" y="9682"/>
                    <a:pt x="18592" y="9682"/>
                  </a:cubicBezTo>
                  <a:cubicBezTo>
                    <a:pt x="18343" y="9629"/>
                    <a:pt x="18385" y="9414"/>
                    <a:pt x="18260" y="9790"/>
                  </a:cubicBezTo>
                  <a:cubicBezTo>
                    <a:pt x="18260" y="9736"/>
                    <a:pt x="18219" y="9629"/>
                    <a:pt x="18177" y="9575"/>
                  </a:cubicBezTo>
                  <a:cubicBezTo>
                    <a:pt x="18177" y="9575"/>
                    <a:pt x="18136" y="9575"/>
                    <a:pt x="18094" y="9575"/>
                  </a:cubicBezTo>
                  <a:cubicBezTo>
                    <a:pt x="17970" y="9521"/>
                    <a:pt x="18136" y="9360"/>
                    <a:pt x="18136" y="9306"/>
                  </a:cubicBezTo>
                  <a:cubicBezTo>
                    <a:pt x="18136" y="9253"/>
                    <a:pt x="18136" y="9145"/>
                    <a:pt x="18136" y="9038"/>
                  </a:cubicBezTo>
                  <a:cubicBezTo>
                    <a:pt x="18219" y="9091"/>
                    <a:pt x="18302" y="9199"/>
                    <a:pt x="18343" y="9199"/>
                  </a:cubicBezTo>
                  <a:cubicBezTo>
                    <a:pt x="18509" y="9253"/>
                    <a:pt x="18675" y="9199"/>
                    <a:pt x="18841" y="9253"/>
                  </a:cubicBezTo>
                  <a:cubicBezTo>
                    <a:pt x="18924" y="9306"/>
                    <a:pt x="18965" y="9467"/>
                    <a:pt x="19131" y="9414"/>
                  </a:cubicBezTo>
                  <a:cubicBezTo>
                    <a:pt x="19131" y="9414"/>
                    <a:pt x="19214" y="9306"/>
                    <a:pt x="19214" y="9306"/>
                  </a:cubicBezTo>
                  <a:cubicBezTo>
                    <a:pt x="19255" y="9360"/>
                    <a:pt x="19255" y="9199"/>
                    <a:pt x="19255" y="9145"/>
                  </a:cubicBezTo>
                  <a:cubicBezTo>
                    <a:pt x="19172" y="9145"/>
                    <a:pt x="19089" y="9091"/>
                    <a:pt x="19007" y="9091"/>
                  </a:cubicBezTo>
                  <a:cubicBezTo>
                    <a:pt x="18924" y="9145"/>
                    <a:pt x="18924" y="9145"/>
                    <a:pt x="18924" y="9145"/>
                  </a:cubicBezTo>
                  <a:cubicBezTo>
                    <a:pt x="18841" y="9145"/>
                    <a:pt x="18716" y="9145"/>
                    <a:pt x="18592" y="9145"/>
                  </a:cubicBezTo>
                  <a:cubicBezTo>
                    <a:pt x="18633" y="9038"/>
                    <a:pt x="18633" y="9038"/>
                    <a:pt x="18633" y="9038"/>
                  </a:cubicBezTo>
                  <a:cubicBezTo>
                    <a:pt x="18716" y="9038"/>
                    <a:pt x="18758" y="8769"/>
                    <a:pt x="18509" y="8876"/>
                  </a:cubicBezTo>
                  <a:cubicBezTo>
                    <a:pt x="18509" y="8984"/>
                    <a:pt x="18509" y="8984"/>
                    <a:pt x="18509" y="8984"/>
                  </a:cubicBezTo>
                  <a:cubicBezTo>
                    <a:pt x="18468" y="8984"/>
                    <a:pt x="18343" y="8930"/>
                    <a:pt x="18343" y="8930"/>
                  </a:cubicBezTo>
                  <a:cubicBezTo>
                    <a:pt x="18426" y="8930"/>
                    <a:pt x="18468" y="8930"/>
                    <a:pt x="18509" y="8769"/>
                  </a:cubicBezTo>
                  <a:cubicBezTo>
                    <a:pt x="18551" y="8715"/>
                    <a:pt x="18592" y="8715"/>
                    <a:pt x="18592" y="8715"/>
                  </a:cubicBezTo>
                  <a:cubicBezTo>
                    <a:pt x="18468" y="8447"/>
                    <a:pt x="18468" y="8500"/>
                    <a:pt x="18219" y="8393"/>
                  </a:cubicBezTo>
                  <a:cubicBezTo>
                    <a:pt x="18260" y="8285"/>
                    <a:pt x="18260" y="8285"/>
                    <a:pt x="18260" y="8285"/>
                  </a:cubicBezTo>
                  <a:cubicBezTo>
                    <a:pt x="18260" y="8285"/>
                    <a:pt x="18385" y="8285"/>
                    <a:pt x="18343" y="8339"/>
                  </a:cubicBezTo>
                  <a:cubicBezTo>
                    <a:pt x="18343" y="8339"/>
                    <a:pt x="18385" y="8393"/>
                    <a:pt x="18385" y="8393"/>
                  </a:cubicBezTo>
                  <a:cubicBezTo>
                    <a:pt x="18468" y="8393"/>
                    <a:pt x="18551" y="8447"/>
                    <a:pt x="18633" y="8393"/>
                  </a:cubicBezTo>
                  <a:cubicBezTo>
                    <a:pt x="18675" y="8393"/>
                    <a:pt x="18675" y="8285"/>
                    <a:pt x="18758" y="8339"/>
                  </a:cubicBezTo>
                  <a:cubicBezTo>
                    <a:pt x="18758" y="8339"/>
                    <a:pt x="18758" y="8447"/>
                    <a:pt x="18758" y="8447"/>
                  </a:cubicBezTo>
                  <a:cubicBezTo>
                    <a:pt x="18841" y="8500"/>
                    <a:pt x="18841" y="8500"/>
                    <a:pt x="18841" y="8500"/>
                  </a:cubicBezTo>
                  <a:cubicBezTo>
                    <a:pt x="18841" y="8500"/>
                    <a:pt x="18841" y="8500"/>
                    <a:pt x="18841" y="8500"/>
                  </a:cubicBezTo>
                  <a:cubicBezTo>
                    <a:pt x="18841" y="8500"/>
                    <a:pt x="18924" y="8500"/>
                    <a:pt x="18924" y="8500"/>
                  </a:cubicBezTo>
                  <a:cubicBezTo>
                    <a:pt x="19007" y="8232"/>
                    <a:pt x="18965" y="8070"/>
                    <a:pt x="18924" y="7748"/>
                  </a:cubicBezTo>
                  <a:cubicBezTo>
                    <a:pt x="18799" y="7748"/>
                    <a:pt x="18799" y="7748"/>
                    <a:pt x="18799" y="7748"/>
                  </a:cubicBezTo>
                  <a:cubicBezTo>
                    <a:pt x="18799" y="7694"/>
                    <a:pt x="18841" y="7694"/>
                    <a:pt x="18841" y="7641"/>
                  </a:cubicBezTo>
                  <a:cubicBezTo>
                    <a:pt x="18882" y="7587"/>
                    <a:pt x="18841" y="7479"/>
                    <a:pt x="18841" y="7426"/>
                  </a:cubicBezTo>
                  <a:cubicBezTo>
                    <a:pt x="18592" y="7372"/>
                    <a:pt x="18633" y="7426"/>
                    <a:pt x="18509" y="7641"/>
                  </a:cubicBezTo>
                  <a:cubicBezTo>
                    <a:pt x="18426" y="7587"/>
                    <a:pt x="18468" y="7587"/>
                    <a:pt x="18426" y="7533"/>
                  </a:cubicBezTo>
                  <a:cubicBezTo>
                    <a:pt x="18385" y="7533"/>
                    <a:pt x="18302" y="7533"/>
                    <a:pt x="18260" y="7533"/>
                  </a:cubicBezTo>
                  <a:cubicBezTo>
                    <a:pt x="18302" y="7533"/>
                    <a:pt x="18260" y="7372"/>
                    <a:pt x="18260" y="7372"/>
                  </a:cubicBezTo>
                  <a:cubicBezTo>
                    <a:pt x="18343" y="7372"/>
                    <a:pt x="18343" y="7426"/>
                    <a:pt x="18426" y="7426"/>
                  </a:cubicBezTo>
                  <a:cubicBezTo>
                    <a:pt x="18426" y="7426"/>
                    <a:pt x="18468" y="7318"/>
                    <a:pt x="18468" y="7318"/>
                  </a:cubicBezTo>
                  <a:cubicBezTo>
                    <a:pt x="18551" y="7211"/>
                    <a:pt x="18592" y="7211"/>
                    <a:pt x="18509" y="7103"/>
                  </a:cubicBezTo>
                  <a:cubicBezTo>
                    <a:pt x="18551" y="7103"/>
                    <a:pt x="18592" y="6996"/>
                    <a:pt x="18468" y="6996"/>
                  </a:cubicBezTo>
                  <a:cubicBezTo>
                    <a:pt x="18468" y="6996"/>
                    <a:pt x="18509" y="6888"/>
                    <a:pt x="18509" y="6888"/>
                  </a:cubicBezTo>
                  <a:cubicBezTo>
                    <a:pt x="18675" y="6942"/>
                    <a:pt x="18882" y="6888"/>
                    <a:pt x="19048" y="6996"/>
                  </a:cubicBezTo>
                  <a:cubicBezTo>
                    <a:pt x="19089" y="6996"/>
                    <a:pt x="19172" y="7103"/>
                    <a:pt x="19214" y="7103"/>
                  </a:cubicBezTo>
                  <a:cubicBezTo>
                    <a:pt x="19297" y="7157"/>
                    <a:pt x="19421" y="7103"/>
                    <a:pt x="19463" y="7103"/>
                  </a:cubicBezTo>
                  <a:cubicBezTo>
                    <a:pt x="19421" y="6996"/>
                    <a:pt x="19421" y="6996"/>
                    <a:pt x="19421" y="6996"/>
                  </a:cubicBezTo>
                  <a:cubicBezTo>
                    <a:pt x="19463" y="6781"/>
                    <a:pt x="19421" y="6888"/>
                    <a:pt x="19380" y="6727"/>
                  </a:cubicBezTo>
                  <a:cubicBezTo>
                    <a:pt x="19380" y="6673"/>
                    <a:pt x="19380" y="6620"/>
                    <a:pt x="19338" y="6566"/>
                  </a:cubicBezTo>
                  <a:cubicBezTo>
                    <a:pt x="19338" y="6512"/>
                    <a:pt x="19297" y="6512"/>
                    <a:pt x="19255" y="6458"/>
                  </a:cubicBezTo>
                  <a:cubicBezTo>
                    <a:pt x="19297" y="6458"/>
                    <a:pt x="19214" y="6405"/>
                    <a:pt x="19214" y="6405"/>
                  </a:cubicBezTo>
                  <a:cubicBezTo>
                    <a:pt x="19214" y="6405"/>
                    <a:pt x="19131" y="6405"/>
                    <a:pt x="19131" y="6405"/>
                  </a:cubicBezTo>
                  <a:cubicBezTo>
                    <a:pt x="19131" y="6405"/>
                    <a:pt x="19131" y="6566"/>
                    <a:pt x="19089" y="6566"/>
                  </a:cubicBezTo>
                  <a:cubicBezTo>
                    <a:pt x="19007" y="6566"/>
                    <a:pt x="19007" y="6512"/>
                    <a:pt x="18924" y="6512"/>
                  </a:cubicBezTo>
                  <a:cubicBezTo>
                    <a:pt x="18882" y="6512"/>
                    <a:pt x="18841" y="6512"/>
                    <a:pt x="18758" y="6566"/>
                  </a:cubicBezTo>
                  <a:cubicBezTo>
                    <a:pt x="18758" y="6458"/>
                    <a:pt x="18758" y="6244"/>
                    <a:pt x="18758" y="6136"/>
                  </a:cubicBezTo>
                  <a:cubicBezTo>
                    <a:pt x="18882" y="6190"/>
                    <a:pt x="18924" y="6244"/>
                    <a:pt x="19007" y="6244"/>
                  </a:cubicBezTo>
                  <a:cubicBezTo>
                    <a:pt x="19255" y="6136"/>
                    <a:pt x="18965" y="6082"/>
                    <a:pt x="18882" y="6029"/>
                  </a:cubicBezTo>
                  <a:cubicBezTo>
                    <a:pt x="18882" y="5975"/>
                    <a:pt x="18841" y="5921"/>
                    <a:pt x="18841" y="5921"/>
                  </a:cubicBezTo>
                  <a:cubicBezTo>
                    <a:pt x="18758" y="5867"/>
                    <a:pt x="18675" y="5975"/>
                    <a:pt x="18633" y="5975"/>
                  </a:cubicBezTo>
                  <a:cubicBezTo>
                    <a:pt x="18551" y="5975"/>
                    <a:pt x="18426" y="5867"/>
                    <a:pt x="18343" y="5814"/>
                  </a:cubicBezTo>
                  <a:cubicBezTo>
                    <a:pt x="18385" y="5867"/>
                    <a:pt x="18260" y="5921"/>
                    <a:pt x="18260" y="5921"/>
                  </a:cubicBezTo>
                  <a:cubicBezTo>
                    <a:pt x="18219" y="5867"/>
                    <a:pt x="18177" y="5760"/>
                    <a:pt x="18260" y="5814"/>
                  </a:cubicBezTo>
                  <a:cubicBezTo>
                    <a:pt x="18260" y="5706"/>
                    <a:pt x="18260" y="5653"/>
                    <a:pt x="18260" y="5599"/>
                  </a:cubicBezTo>
                  <a:cubicBezTo>
                    <a:pt x="18509" y="5653"/>
                    <a:pt x="18633" y="5706"/>
                    <a:pt x="18799" y="5814"/>
                  </a:cubicBezTo>
                  <a:cubicBezTo>
                    <a:pt x="18799" y="5706"/>
                    <a:pt x="18841" y="5545"/>
                    <a:pt x="18841" y="5491"/>
                  </a:cubicBezTo>
                  <a:cubicBezTo>
                    <a:pt x="18882" y="5384"/>
                    <a:pt x="19048" y="5330"/>
                    <a:pt x="19089" y="5276"/>
                  </a:cubicBezTo>
                  <a:cubicBezTo>
                    <a:pt x="19089" y="5223"/>
                    <a:pt x="19048" y="5223"/>
                    <a:pt x="19089" y="5169"/>
                  </a:cubicBezTo>
                  <a:cubicBezTo>
                    <a:pt x="19089" y="5169"/>
                    <a:pt x="19131" y="5008"/>
                    <a:pt x="19089" y="4954"/>
                  </a:cubicBezTo>
                  <a:cubicBezTo>
                    <a:pt x="19255" y="4793"/>
                    <a:pt x="19297" y="4739"/>
                    <a:pt x="19089" y="4578"/>
                  </a:cubicBezTo>
                  <a:cubicBezTo>
                    <a:pt x="19214" y="4524"/>
                    <a:pt x="19380" y="4524"/>
                    <a:pt x="19587" y="4524"/>
                  </a:cubicBezTo>
                  <a:cubicBezTo>
                    <a:pt x="19628" y="4470"/>
                    <a:pt x="19587" y="4363"/>
                    <a:pt x="19587" y="4309"/>
                  </a:cubicBezTo>
                  <a:cubicBezTo>
                    <a:pt x="19836" y="4094"/>
                    <a:pt x="19960" y="3987"/>
                    <a:pt x="19546" y="3879"/>
                  </a:cubicBezTo>
                  <a:cubicBezTo>
                    <a:pt x="19463" y="3879"/>
                    <a:pt x="19338" y="3826"/>
                    <a:pt x="19214" y="3879"/>
                  </a:cubicBezTo>
                  <a:cubicBezTo>
                    <a:pt x="19172" y="3879"/>
                    <a:pt x="19172" y="3987"/>
                    <a:pt x="19131" y="3987"/>
                  </a:cubicBezTo>
                  <a:cubicBezTo>
                    <a:pt x="19007" y="4041"/>
                    <a:pt x="18924" y="4094"/>
                    <a:pt x="18841" y="4148"/>
                  </a:cubicBezTo>
                  <a:cubicBezTo>
                    <a:pt x="18841" y="4041"/>
                    <a:pt x="18841" y="4041"/>
                    <a:pt x="18799" y="3987"/>
                  </a:cubicBezTo>
                  <a:cubicBezTo>
                    <a:pt x="18758" y="3879"/>
                    <a:pt x="18675" y="3772"/>
                    <a:pt x="18758" y="3664"/>
                  </a:cubicBezTo>
                  <a:cubicBezTo>
                    <a:pt x="19007" y="3503"/>
                    <a:pt x="19380" y="3718"/>
                    <a:pt x="19587" y="3772"/>
                  </a:cubicBezTo>
                  <a:cubicBezTo>
                    <a:pt x="19711" y="3772"/>
                    <a:pt x="19794" y="3772"/>
                    <a:pt x="19919" y="3772"/>
                  </a:cubicBezTo>
                  <a:cubicBezTo>
                    <a:pt x="19919" y="3772"/>
                    <a:pt x="20002" y="3826"/>
                    <a:pt x="20043" y="3772"/>
                  </a:cubicBezTo>
                  <a:cubicBezTo>
                    <a:pt x="20084" y="3772"/>
                    <a:pt x="20333" y="3396"/>
                    <a:pt x="20375" y="3342"/>
                  </a:cubicBezTo>
                  <a:cubicBezTo>
                    <a:pt x="20416" y="3342"/>
                    <a:pt x="20375" y="3235"/>
                    <a:pt x="20416" y="3235"/>
                  </a:cubicBezTo>
                  <a:cubicBezTo>
                    <a:pt x="20292" y="3235"/>
                    <a:pt x="20167" y="3181"/>
                    <a:pt x="20084" y="3181"/>
                  </a:cubicBezTo>
                  <a:cubicBezTo>
                    <a:pt x="20084" y="3181"/>
                    <a:pt x="20043" y="3342"/>
                    <a:pt x="20002" y="3342"/>
                  </a:cubicBezTo>
                  <a:cubicBezTo>
                    <a:pt x="19960" y="3342"/>
                    <a:pt x="19877" y="3288"/>
                    <a:pt x="19794" y="3288"/>
                  </a:cubicBezTo>
                  <a:cubicBezTo>
                    <a:pt x="19711" y="3288"/>
                    <a:pt x="19546" y="3396"/>
                    <a:pt x="19421" y="3396"/>
                  </a:cubicBezTo>
                  <a:cubicBezTo>
                    <a:pt x="19380" y="3396"/>
                    <a:pt x="19255" y="3288"/>
                    <a:pt x="19214" y="3235"/>
                  </a:cubicBezTo>
                  <a:cubicBezTo>
                    <a:pt x="19338" y="3235"/>
                    <a:pt x="19463" y="3235"/>
                    <a:pt x="19546" y="3181"/>
                  </a:cubicBezTo>
                  <a:cubicBezTo>
                    <a:pt x="19546" y="3181"/>
                    <a:pt x="19587" y="3073"/>
                    <a:pt x="19587" y="3073"/>
                  </a:cubicBezTo>
                  <a:cubicBezTo>
                    <a:pt x="19753" y="3020"/>
                    <a:pt x="19919" y="3181"/>
                    <a:pt x="20084" y="3181"/>
                  </a:cubicBezTo>
                  <a:cubicBezTo>
                    <a:pt x="20126" y="3127"/>
                    <a:pt x="20167" y="3073"/>
                    <a:pt x="20250" y="3073"/>
                  </a:cubicBezTo>
                  <a:cubicBezTo>
                    <a:pt x="20292" y="3073"/>
                    <a:pt x="20458" y="3181"/>
                    <a:pt x="20499" y="3181"/>
                  </a:cubicBezTo>
                  <a:cubicBezTo>
                    <a:pt x="20499" y="3127"/>
                    <a:pt x="20541" y="3020"/>
                    <a:pt x="20582" y="3020"/>
                  </a:cubicBezTo>
                  <a:cubicBezTo>
                    <a:pt x="20665" y="2966"/>
                    <a:pt x="20789" y="2966"/>
                    <a:pt x="20914" y="2966"/>
                  </a:cubicBezTo>
                  <a:cubicBezTo>
                    <a:pt x="20914" y="2858"/>
                    <a:pt x="20872" y="2805"/>
                    <a:pt x="20914" y="2751"/>
                  </a:cubicBezTo>
                  <a:cubicBezTo>
                    <a:pt x="20955" y="2751"/>
                    <a:pt x="21038" y="2751"/>
                    <a:pt x="21079" y="2751"/>
                  </a:cubicBezTo>
                  <a:cubicBezTo>
                    <a:pt x="21162" y="2751"/>
                    <a:pt x="21204" y="2590"/>
                    <a:pt x="21245" y="2590"/>
                  </a:cubicBezTo>
                  <a:cubicBezTo>
                    <a:pt x="21328" y="2536"/>
                    <a:pt x="21370" y="2644"/>
                    <a:pt x="21494" y="2644"/>
                  </a:cubicBezTo>
                  <a:cubicBezTo>
                    <a:pt x="21494" y="2590"/>
                    <a:pt x="21536" y="2536"/>
                    <a:pt x="21577" y="2536"/>
                  </a:cubicBezTo>
                  <a:cubicBezTo>
                    <a:pt x="21494" y="2429"/>
                    <a:pt x="21453" y="2267"/>
                    <a:pt x="21370" y="2267"/>
                  </a:cubicBezTo>
                  <a:cubicBezTo>
                    <a:pt x="21245" y="2214"/>
                    <a:pt x="20997" y="2321"/>
                    <a:pt x="20914" y="2321"/>
                  </a:cubicBezTo>
                  <a:cubicBezTo>
                    <a:pt x="20789" y="2267"/>
                    <a:pt x="20499" y="2160"/>
                    <a:pt x="20333" y="2160"/>
                  </a:cubicBezTo>
                  <a:cubicBezTo>
                    <a:pt x="20167" y="2106"/>
                    <a:pt x="20084" y="2214"/>
                    <a:pt x="19919" y="2214"/>
                  </a:cubicBezTo>
                  <a:cubicBezTo>
                    <a:pt x="19919" y="2214"/>
                    <a:pt x="19711" y="2106"/>
                    <a:pt x="19670" y="2160"/>
                  </a:cubicBezTo>
                  <a:cubicBezTo>
                    <a:pt x="19628" y="2321"/>
                    <a:pt x="19628" y="2321"/>
                    <a:pt x="19628" y="2321"/>
                  </a:cubicBezTo>
                  <a:cubicBezTo>
                    <a:pt x="19463" y="2375"/>
                    <a:pt x="19380" y="2375"/>
                    <a:pt x="19255" y="2429"/>
                  </a:cubicBezTo>
                  <a:cubicBezTo>
                    <a:pt x="19255" y="2429"/>
                    <a:pt x="19255" y="2536"/>
                    <a:pt x="19255" y="2536"/>
                  </a:cubicBezTo>
                  <a:cubicBezTo>
                    <a:pt x="19172" y="2590"/>
                    <a:pt x="19172" y="2482"/>
                    <a:pt x="19131" y="2482"/>
                  </a:cubicBezTo>
                  <a:cubicBezTo>
                    <a:pt x="18965" y="2375"/>
                    <a:pt x="18965" y="2375"/>
                    <a:pt x="18841" y="2536"/>
                  </a:cubicBezTo>
                  <a:cubicBezTo>
                    <a:pt x="18799" y="2429"/>
                    <a:pt x="18799" y="2375"/>
                    <a:pt x="18758" y="2267"/>
                  </a:cubicBezTo>
                  <a:cubicBezTo>
                    <a:pt x="18675" y="2321"/>
                    <a:pt x="18468" y="2590"/>
                    <a:pt x="18385" y="2644"/>
                  </a:cubicBezTo>
                  <a:cubicBezTo>
                    <a:pt x="18343" y="2644"/>
                    <a:pt x="18302" y="2590"/>
                    <a:pt x="18260" y="2644"/>
                  </a:cubicBezTo>
                  <a:cubicBezTo>
                    <a:pt x="18177" y="2644"/>
                    <a:pt x="18177" y="2805"/>
                    <a:pt x="18094" y="2858"/>
                  </a:cubicBezTo>
                  <a:cubicBezTo>
                    <a:pt x="18012" y="2912"/>
                    <a:pt x="17763" y="2966"/>
                    <a:pt x="17597" y="2966"/>
                  </a:cubicBezTo>
                  <a:cubicBezTo>
                    <a:pt x="17597" y="2912"/>
                    <a:pt x="17514" y="2912"/>
                    <a:pt x="17431" y="2912"/>
                  </a:cubicBezTo>
                  <a:cubicBezTo>
                    <a:pt x="17431" y="2912"/>
                    <a:pt x="17390" y="2966"/>
                    <a:pt x="17348" y="2966"/>
                  </a:cubicBezTo>
                  <a:cubicBezTo>
                    <a:pt x="17307" y="2966"/>
                    <a:pt x="17224" y="2858"/>
                    <a:pt x="17224" y="2858"/>
                  </a:cubicBezTo>
                  <a:cubicBezTo>
                    <a:pt x="17307" y="2805"/>
                    <a:pt x="17348" y="2697"/>
                    <a:pt x="17514" y="2697"/>
                  </a:cubicBezTo>
                  <a:cubicBezTo>
                    <a:pt x="17514" y="2697"/>
                    <a:pt x="17597" y="2751"/>
                    <a:pt x="17638" y="2751"/>
                  </a:cubicBezTo>
                  <a:cubicBezTo>
                    <a:pt x="17680" y="2697"/>
                    <a:pt x="17680" y="2644"/>
                    <a:pt x="17680" y="2644"/>
                  </a:cubicBezTo>
                  <a:cubicBezTo>
                    <a:pt x="17763" y="2590"/>
                    <a:pt x="17846" y="2590"/>
                    <a:pt x="17887" y="2536"/>
                  </a:cubicBezTo>
                  <a:cubicBezTo>
                    <a:pt x="17929" y="2536"/>
                    <a:pt x="18094" y="2160"/>
                    <a:pt x="18094" y="2106"/>
                  </a:cubicBezTo>
                  <a:cubicBezTo>
                    <a:pt x="18136" y="1999"/>
                    <a:pt x="18094" y="2053"/>
                    <a:pt x="18094" y="1945"/>
                  </a:cubicBezTo>
                  <a:cubicBezTo>
                    <a:pt x="17929" y="1945"/>
                    <a:pt x="17763" y="1999"/>
                    <a:pt x="17638" y="1999"/>
                  </a:cubicBezTo>
                  <a:cubicBezTo>
                    <a:pt x="17638" y="1999"/>
                    <a:pt x="17514" y="1891"/>
                    <a:pt x="17431" y="1945"/>
                  </a:cubicBezTo>
                  <a:cubicBezTo>
                    <a:pt x="17431" y="1945"/>
                    <a:pt x="17431" y="1999"/>
                    <a:pt x="17390" y="1999"/>
                  </a:cubicBezTo>
                  <a:cubicBezTo>
                    <a:pt x="17390" y="2106"/>
                    <a:pt x="17390" y="2214"/>
                    <a:pt x="17390" y="2321"/>
                  </a:cubicBezTo>
                  <a:cubicBezTo>
                    <a:pt x="17182" y="2267"/>
                    <a:pt x="16851" y="2321"/>
                    <a:pt x="16560" y="2321"/>
                  </a:cubicBezTo>
                  <a:cubicBezTo>
                    <a:pt x="16560" y="2267"/>
                    <a:pt x="16602" y="2267"/>
                    <a:pt x="16643" y="2267"/>
                  </a:cubicBezTo>
                  <a:cubicBezTo>
                    <a:pt x="16643" y="2160"/>
                    <a:pt x="16602" y="2053"/>
                    <a:pt x="16643" y="1999"/>
                  </a:cubicBezTo>
                  <a:cubicBezTo>
                    <a:pt x="16560" y="1945"/>
                    <a:pt x="16560" y="1999"/>
                    <a:pt x="16560" y="1945"/>
                  </a:cubicBezTo>
                  <a:cubicBezTo>
                    <a:pt x="16270" y="1945"/>
                    <a:pt x="15980" y="1945"/>
                    <a:pt x="15648" y="1999"/>
                  </a:cubicBezTo>
                  <a:cubicBezTo>
                    <a:pt x="15648" y="1999"/>
                    <a:pt x="15483" y="2053"/>
                    <a:pt x="15483" y="2053"/>
                  </a:cubicBezTo>
                  <a:cubicBezTo>
                    <a:pt x="15358" y="2053"/>
                    <a:pt x="15275" y="1999"/>
                    <a:pt x="15234" y="1999"/>
                  </a:cubicBezTo>
                  <a:cubicBezTo>
                    <a:pt x="15109" y="1945"/>
                    <a:pt x="15109" y="2053"/>
                    <a:pt x="15068" y="2053"/>
                  </a:cubicBezTo>
                  <a:cubicBezTo>
                    <a:pt x="14985" y="2053"/>
                    <a:pt x="14985" y="1999"/>
                    <a:pt x="14902" y="1999"/>
                  </a:cubicBezTo>
                  <a:cubicBezTo>
                    <a:pt x="14778" y="2053"/>
                    <a:pt x="14612" y="2214"/>
                    <a:pt x="14488" y="2267"/>
                  </a:cubicBezTo>
                  <a:cubicBezTo>
                    <a:pt x="14405" y="2267"/>
                    <a:pt x="14280" y="2214"/>
                    <a:pt x="14156" y="2267"/>
                  </a:cubicBezTo>
                  <a:cubicBezTo>
                    <a:pt x="14114" y="2267"/>
                    <a:pt x="14114" y="2375"/>
                    <a:pt x="14073" y="2429"/>
                  </a:cubicBezTo>
                  <a:cubicBezTo>
                    <a:pt x="14032" y="2429"/>
                    <a:pt x="14032" y="2375"/>
                    <a:pt x="13949" y="2429"/>
                  </a:cubicBezTo>
                  <a:cubicBezTo>
                    <a:pt x="13990" y="2375"/>
                    <a:pt x="13990" y="2267"/>
                    <a:pt x="13990" y="2267"/>
                  </a:cubicBezTo>
                  <a:cubicBezTo>
                    <a:pt x="14114" y="2160"/>
                    <a:pt x="14363" y="2214"/>
                    <a:pt x="14488" y="2160"/>
                  </a:cubicBezTo>
                  <a:cubicBezTo>
                    <a:pt x="14529" y="2160"/>
                    <a:pt x="14570" y="2106"/>
                    <a:pt x="14570" y="2053"/>
                  </a:cubicBezTo>
                  <a:cubicBezTo>
                    <a:pt x="14570" y="1999"/>
                    <a:pt x="14570" y="1999"/>
                    <a:pt x="14570" y="1999"/>
                  </a:cubicBezTo>
                  <a:cubicBezTo>
                    <a:pt x="14695" y="1945"/>
                    <a:pt x="14778" y="2053"/>
                    <a:pt x="14861" y="1999"/>
                  </a:cubicBezTo>
                  <a:cubicBezTo>
                    <a:pt x="14902" y="1945"/>
                    <a:pt x="14861" y="1891"/>
                    <a:pt x="14902" y="1838"/>
                  </a:cubicBezTo>
                  <a:cubicBezTo>
                    <a:pt x="14944" y="1784"/>
                    <a:pt x="15068" y="1730"/>
                    <a:pt x="15109" y="1730"/>
                  </a:cubicBezTo>
                  <a:cubicBezTo>
                    <a:pt x="15192" y="1730"/>
                    <a:pt x="15317" y="1730"/>
                    <a:pt x="15400" y="1784"/>
                  </a:cubicBezTo>
                  <a:cubicBezTo>
                    <a:pt x="15607" y="1784"/>
                    <a:pt x="15856" y="1730"/>
                    <a:pt x="16022" y="1730"/>
                  </a:cubicBezTo>
                  <a:cubicBezTo>
                    <a:pt x="16187" y="1784"/>
                    <a:pt x="16187" y="1784"/>
                    <a:pt x="16187" y="1784"/>
                  </a:cubicBezTo>
                  <a:cubicBezTo>
                    <a:pt x="16478" y="1784"/>
                    <a:pt x="16768" y="1730"/>
                    <a:pt x="17141" y="1784"/>
                  </a:cubicBezTo>
                  <a:cubicBezTo>
                    <a:pt x="17224" y="1784"/>
                    <a:pt x="17390" y="1838"/>
                    <a:pt x="17514" y="1838"/>
                  </a:cubicBezTo>
                  <a:cubicBezTo>
                    <a:pt x="17597" y="1838"/>
                    <a:pt x="17721" y="1730"/>
                    <a:pt x="17804" y="1730"/>
                  </a:cubicBezTo>
                  <a:cubicBezTo>
                    <a:pt x="17970" y="1730"/>
                    <a:pt x="18094" y="1784"/>
                    <a:pt x="18219" y="1784"/>
                  </a:cubicBezTo>
                  <a:close/>
                </a:path>
              </a:pathLst>
            </a:custGeom>
            <a:solidFill>
              <a:srgbClr val="EBF1DE"/>
            </a:solidFill>
            <a:ln w="3175" cap="rnd">
              <a:solidFill>
                <a:srgbClr val="9EAD6E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 sz="1300"/>
              </a:pPr>
              <a:endParaRPr/>
            </a:p>
          </p:txBody>
        </p:sp>
        <p:sp>
          <p:nvSpPr>
            <p:cNvPr id="276" name="Freeform 230"/>
            <p:cNvSpPr/>
            <p:nvPr/>
          </p:nvSpPr>
          <p:spPr>
            <a:xfrm>
              <a:off x="4518344" y="1658268"/>
              <a:ext cx="168887" cy="21349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77" h="21254" extrusionOk="0">
                  <a:moveTo>
                    <a:pt x="645" y="6083"/>
                  </a:moveTo>
                  <a:cubicBezTo>
                    <a:pt x="645" y="6340"/>
                    <a:pt x="645" y="6854"/>
                    <a:pt x="967" y="7111"/>
                  </a:cubicBezTo>
                  <a:cubicBezTo>
                    <a:pt x="967" y="7368"/>
                    <a:pt x="1612" y="7368"/>
                    <a:pt x="1934" y="7368"/>
                  </a:cubicBezTo>
                  <a:cubicBezTo>
                    <a:pt x="1934" y="7625"/>
                    <a:pt x="1612" y="7883"/>
                    <a:pt x="1934" y="7883"/>
                  </a:cubicBezTo>
                  <a:cubicBezTo>
                    <a:pt x="1934" y="8140"/>
                    <a:pt x="2579" y="8397"/>
                    <a:pt x="2579" y="8654"/>
                  </a:cubicBezTo>
                  <a:cubicBezTo>
                    <a:pt x="2901" y="8654"/>
                    <a:pt x="3224" y="8397"/>
                    <a:pt x="3869" y="8397"/>
                  </a:cubicBezTo>
                  <a:cubicBezTo>
                    <a:pt x="3546" y="8654"/>
                    <a:pt x="3224" y="8911"/>
                    <a:pt x="3224" y="8911"/>
                  </a:cubicBezTo>
                  <a:cubicBezTo>
                    <a:pt x="2901" y="9683"/>
                    <a:pt x="3224" y="10454"/>
                    <a:pt x="3224" y="10711"/>
                  </a:cubicBezTo>
                  <a:cubicBezTo>
                    <a:pt x="5481" y="10454"/>
                    <a:pt x="6448" y="10968"/>
                    <a:pt x="8060" y="11483"/>
                  </a:cubicBezTo>
                  <a:cubicBezTo>
                    <a:pt x="8060" y="11483"/>
                    <a:pt x="7737" y="11997"/>
                    <a:pt x="7093" y="11997"/>
                  </a:cubicBezTo>
                  <a:cubicBezTo>
                    <a:pt x="6770" y="11997"/>
                    <a:pt x="6448" y="11225"/>
                    <a:pt x="6125" y="11225"/>
                  </a:cubicBezTo>
                  <a:cubicBezTo>
                    <a:pt x="4513" y="10711"/>
                    <a:pt x="4191" y="11225"/>
                    <a:pt x="3546" y="11997"/>
                  </a:cubicBezTo>
                  <a:cubicBezTo>
                    <a:pt x="4513" y="12768"/>
                    <a:pt x="4513" y="12768"/>
                    <a:pt x="4191" y="14311"/>
                  </a:cubicBezTo>
                  <a:cubicBezTo>
                    <a:pt x="4513" y="14311"/>
                    <a:pt x="4513" y="14311"/>
                    <a:pt x="4513" y="14568"/>
                  </a:cubicBezTo>
                  <a:cubicBezTo>
                    <a:pt x="5158" y="14568"/>
                    <a:pt x="4836" y="14311"/>
                    <a:pt x="5158" y="14311"/>
                  </a:cubicBezTo>
                  <a:cubicBezTo>
                    <a:pt x="5158" y="14311"/>
                    <a:pt x="5803" y="14311"/>
                    <a:pt x="5803" y="14568"/>
                  </a:cubicBezTo>
                  <a:cubicBezTo>
                    <a:pt x="6125" y="14568"/>
                    <a:pt x="6448" y="14568"/>
                    <a:pt x="7093" y="14568"/>
                  </a:cubicBezTo>
                  <a:cubicBezTo>
                    <a:pt x="6770" y="14568"/>
                    <a:pt x="7737" y="14568"/>
                    <a:pt x="7737" y="14568"/>
                  </a:cubicBezTo>
                  <a:cubicBezTo>
                    <a:pt x="7737" y="14311"/>
                    <a:pt x="7737" y="14311"/>
                    <a:pt x="7737" y="14311"/>
                  </a:cubicBezTo>
                  <a:cubicBezTo>
                    <a:pt x="7737" y="14311"/>
                    <a:pt x="7415" y="13797"/>
                    <a:pt x="7737" y="13540"/>
                  </a:cubicBezTo>
                  <a:cubicBezTo>
                    <a:pt x="8060" y="13540"/>
                    <a:pt x="9349" y="13797"/>
                    <a:pt x="9672" y="13797"/>
                  </a:cubicBezTo>
                  <a:cubicBezTo>
                    <a:pt x="9672" y="13797"/>
                    <a:pt x="9994" y="13283"/>
                    <a:pt x="9994" y="13283"/>
                  </a:cubicBezTo>
                  <a:cubicBezTo>
                    <a:pt x="9027" y="12511"/>
                    <a:pt x="9027" y="12511"/>
                    <a:pt x="9027" y="12511"/>
                  </a:cubicBezTo>
                  <a:cubicBezTo>
                    <a:pt x="8704" y="12511"/>
                    <a:pt x="9027" y="12254"/>
                    <a:pt x="9027" y="11997"/>
                  </a:cubicBezTo>
                  <a:cubicBezTo>
                    <a:pt x="9672" y="12254"/>
                    <a:pt x="9994" y="11997"/>
                    <a:pt x="10316" y="12254"/>
                  </a:cubicBezTo>
                  <a:cubicBezTo>
                    <a:pt x="10316" y="12254"/>
                    <a:pt x="10639" y="12511"/>
                    <a:pt x="11284" y="12768"/>
                  </a:cubicBezTo>
                  <a:cubicBezTo>
                    <a:pt x="11284" y="11997"/>
                    <a:pt x="11284" y="11740"/>
                    <a:pt x="11284" y="11225"/>
                  </a:cubicBezTo>
                  <a:cubicBezTo>
                    <a:pt x="10639" y="10968"/>
                    <a:pt x="9349" y="10711"/>
                    <a:pt x="9027" y="10197"/>
                  </a:cubicBezTo>
                  <a:cubicBezTo>
                    <a:pt x="9027" y="10197"/>
                    <a:pt x="9027" y="9683"/>
                    <a:pt x="9027" y="9683"/>
                  </a:cubicBezTo>
                  <a:cubicBezTo>
                    <a:pt x="9027" y="9683"/>
                    <a:pt x="8704" y="9168"/>
                    <a:pt x="9027" y="9425"/>
                  </a:cubicBezTo>
                  <a:cubicBezTo>
                    <a:pt x="9349" y="9425"/>
                    <a:pt x="9349" y="9940"/>
                    <a:pt x="9672" y="9940"/>
                  </a:cubicBezTo>
                  <a:cubicBezTo>
                    <a:pt x="9994" y="10197"/>
                    <a:pt x="10316" y="10454"/>
                    <a:pt x="10639" y="10454"/>
                  </a:cubicBezTo>
                  <a:cubicBezTo>
                    <a:pt x="10639" y="10454"/>
                    <a:pt x="10639" y="10711"/>
                    <a:pt x="10961" y="10968"/>
                  </a:cubicBezTo>
                  <a:cubicBezTo>
                    <a:pt x="11284" y="10968"/>
                    <a:pt x="11928" y="10711"/>
                    <a:pt x="12251" y="10968"/>
                  </a:cubicBezTo>
                  <a:cubicBezTo>
                    <a:pt x="12251" y="10968"/>
                    <a:pt x="12573" y="11225"/>
                    <a:pt x="12896" y="11483"/>
                  </a:cubicBezTo>
                  <a:cubicBezTo>
                    <a:pt x="12896" y="11483"/>
                    <a:pt x="13218" y="11997"/>
                    <a:pt x="13218" y="11997"/>
                  </a:cubicBezTo>
                  <a:cubicBezTo>
                    <a:pt x="14185" y="12254"/>
                    <a:pt x="12251" y="10197"/>
                    <a:pt x="12251" y="9940"/>
                  </a:cubicBezTo>
                  <a:cubicBezTo>
                    <a:pt x="11606" y="9683"/>
                    <a:pt x="10961" y="9940"/>
                    <a:pt x="10639" y="9425"/>
                  </a:cubicBezTo>
                  <a:cubicBezTo>
                    <a:pt x="10639" y="9425"/>
                    <a:pt x="10639" y="9168"/>
                    <a:pt x="10316" y="8911"/>
                  </a:cubicBezTo>
                  <a:cubicBezTo>
                    <a:pt x="9672" y="8397"/>
                    <a:pt x="9349" y="8654"/>
                    <a:pt x="8382" y="8911"/>
                  </a:cubicBezTo>
                  <a:cubicBezTo>
                    <a:pt x="8382" y="8654"/>
                    <a:pt x="9027" y="8654"/>
                    <a:pt x="8704" y="8397"/>
                  </a:cubicBezTo>
                  <a:cubicBezTo>
                    <a:pt x="8060" y="8140"/>
                    <a:pt x="8382" y="7883"/>
                    <a:pt x="8060" y="7368"/>
                  </a:cubicBezTo>
                  <a:cubicBezTo>
                    <a:pt x="8382" y="7368"/>
                    <a:pt x="8704" y="7883"/>
                    <a:pt x="8704" y="7883"/>
                  </a:cubicBezTo>
                  <a:cubicBezTo>
                    <a:pt x="10639" y="8397"/>
                    <a:pt x="8382" y="6340"/>
                    <a:pt x="8382" y="6340"/>
                  </a:cubicBezTo>
                  <a:cubicBezTo>
                    <a:pt x="8060" y="6083"/>
                    <a:pt x="8382" y="5825"/>
                    <a:pt x="8060" y="5311"/>
                  </a:cubicBezTo>
                  <a:cubicBezTo>
                    <a:pt x="8060" y="5311"/>
                    <a:pt x="7093" y="5311"/>
                    <a:pt x="7093" y="5054"/>
                  </a:cubicBezTo>
                  <a:cubicBezTo>
                    <a:pt x="7093" y="4540"/>
                    <a:pt x="8060" y="3511"/>
                    <a:pt x="8382" y="3254"/>
                  </a:cubicBezTo>
                  <a:cubicBezTo>
                    <a:pt x="8382" y="3511"/>
                    <a:pt x="9349" y="5054"/>
                    <a:pt x="9672" y="5311"/>
                  </a:cubicBezTo>
                  <a:cubicBezTo>
                    <a:pt x="9672" y="5311"/>
                    <a:pt x="10316" y="5311"/>
                    <a:pt x="10316" y="5311"/>
                  </a:cubicBezTo>
                  <a:cubicBezTo>
                    <a:pt x="9994" y="5311"/>
                    <a:pt x="9994" y="5054"/>
                    <a:pt x="9672" y="4797"/>
                  </a:cubicBezTo>
                  <a:cubicBezTo>
                    <a:pt x="9994" y="4797"/>
                    <a:pt x="9994" y="4540"/>
                    <a:pt x="10316" y="4283"/>
                  </a:cubicBezTo>
                  <a:cubicBezTo>
                    <a:pt x="10316" y="4540"/>
                    <a:pt x="10961" y="4797"/>
                    <a:pt x="10961" y="4797"/>
                  </a:cubicBezTo>
                  <a:cubicBezTo>
                    <a:pt x="11284" y="4797"/>
                    <a:pt x="11284" y="4025"/>
                    <a:pt x="10961" y="4025"/>
                  </a:cubicBezTo>
                  <a:cubicBezTo>
                    <a:pt x="11928" y="4025"/>
                    <a:pt x="12573" y="4283"/>
                    <a:pt x="11606" y="3768"/>
                  </a:cubicBezTo>
                  <a:cubicBezTo>
                    <a:pt x="9672" y="1968"/>
                    <a:pt x="10961" y="2483"/>
                    <a:pt x="12896" y="2225"/>
                  </a:cubicBezTo>
                  <a:cubicBezTo>
                    <a:pt x="12896" y="2225"/>
                    <a:pt x="13863" y="2483"/>
                    <a:pt x="14185" y="2483"/>
                  </a:cubicBezTo>
                  <a:cubicBezTo>
                    <a:pt x="14830" y="2483"/>
                    <a:pt x="16119" y="2225"/>
                    <a:pt x="17087" y="2225"/>
                  </a:cubicBezTo>
                  <a:cubicBezTo>
                    <a:pt x="17087" y="2483"/>
                    <a:pt x="17087" y="2483"/>
                    <a:pt x="17087" y="2740"/>
                  </a:cubicBezTo>
                  <a:cubicBezTo>
                    <a:pt x="17409" y="2997"/>
                    <a:pt x="17409" y="2997"/>
                    <a:pt x="17409" y="2997"/>
                  </a:cubicBezTo>
                  <a:cubicBezTo>
                    <a:pt x="17409" y="2997"/>
                    <a:pt x="18376" y="2225"/>
                    <a:pt x="18376" y="1711"/>
                  </a:cubicBezTo>
                  <a:cubicBezTo>
                    <a:pt x="18376" y="1197"/>
                    <a:pt x="19343" y="1968"/>
                    <a:pt x="19988" y="1454"/>
                  </a:cubicBezTo>
                  <a:cubicBezTo>
                    <a:pt x="20633" y="1197"/>
                    <a:pt x="19988" y="425"/>
                    <a:pt x="19988" y="425"/>
                  </a:cubicBezTo>
                  <a:cubicBezTo>
                    <a:pt x="19021" y="168"/>
                    <a:pt x="19021" y="168"/>
                    <a:pt x="19021" y="168"/>
                  </a:cubicBezTo>
                  <a:cubicBezTo>
                    <a:pt x="19021" y="168"/>
                    <a:pt x="17409" y="-346"/>
                    <a:pt x="18054" y="425"/>
                  </a:cubicBezTo>
                  <a:cubicBezTo>
                    <a:pt x="18376" y="1454"/>
                    <a:pt x="17731" y="940"/>
                    <a:pt x="17087" y="940"/>
                  </a:cubicBezTo>
                  <a:cubicBezTo>
                    <a:pt x="16442" y="940"/>
                    <a:pt x="15797" y="1197"/>
                    <a:pt x="15797" y="1197"/>
                  </a:cubicBezTo>
                  <a:cubicBezTo>
                    <a:pt x="15797" y="1197"/>
                    <a:pt x="15797" y="168"/>
                    <a:pt x="14830" y="168"/>
                  </a:cubicBezTo>
                  <a:cubicBezTo>
                    <a:pt x="13863" y="168"/>
                    <a:pt x="13540" y="-89"/>
                    <a:pt x="13218" y="425"/>
                  </a:cubicBezTo>
                  <a:cubicBezTo>
                    <a:pt x="12573" y="1197"/>
                    <a:pt x="12251" y="1197"/>
                    <a:pt x="11606" y="1197"/>
                  </a:cubicBezTo>
                  <a:cubicBezTo>
                    <a:pt x="10639" y="1197"/>
                    <a:pt x="9672" y="940"/>
                    <a:pt x="9672" y="940"/>
                  </a:cubicBezTo>
                  <a:cubicBezTo>
                    <a:pt x="9672" y="940"/>
                    <a:pt x="9027" y="1197"/>
                    <a:pt x="9349" y="1454"/>
                  </a:cubicBezTo>
                  <a:cubicBezTo>
                    <a:pt x="9672" y="1968"/>
                    <a:pt x="8704" y="1968"/>
                    <a:pt x="8704" y="1968"/>
                  </a:cubicBezTo>
                  <a:cubicBezTo>
                    <a:pt x="8704" y="1968"/>
                    <a:pt x="7415" y="1968"/>
                    <a:pt x="7093" y="2483"/>
                  </a:cubicBezTo>
                  <a:cubicBezTo>
                    <a:pt x="7093" y="2740"/>
                    <a:pt x="6770" y="2483"/>
                    <a:pt x="6125" y="2740"/>
                  </a:cubicBezTo>
                  <a:cubicBezTo>
                    <a:pt x="5803" y="3254"/>
                    <a:pt x="5803" y="3511"/>
                    <a:pt x="5158" y="3511"/>
                  </a:cubicBezTo>
                  <a:cubicBezTo>
                    <a:pt x="4513" y="3511"/>
                    <a:pt x="2901" y="3254"/>
                    <a:pt x="2901" y="3254"/>
                  </a:cubicBezTo>
                  <a:cubicBezTo>
                    <a:pt x="2901" y="4283"/>
                    <a:pt x="2901" y="4283"/>
                    <a:pt x="2901" y="4283"/>
                  </a:cubicBezTo>
                  <a:cubicBezTo>
                    <a:pt x="2901" y="4283"/>
                    <a:pt x="2579" y="4797"/>
                    <a:pt x="2257" y="5311"/>
                  </a:cubicBezTo>
                  <a:cubicBezTo>
                    <a:pt x="2257" y="5568"/>
                    <a:pt x="1612" y="5568"/>
                    <a:pt x="1612" y="5568"/>
                  </a:cubicBezTo>
                  <a:cubicBezTo>
                    <a:pt x="1612" y="5568"/>
                    <a:pt x="1934" y="6083"/>
                    <a:pt x="1290" y="6083"/>
                  </a:cubicBezTo>
                  <a:lnTo>
                    <a:pt x="645" y="6083"/>
                  </a:lnTo>
                  <a:close/>
                  <a:moveTo>
                    <a:pt x="19988" y="19197"/>
                  </a:moveTo>
                  <a:cubicBezTo>
                    <a:pt x="20310" y="19454"/>
                    <a:pt x="20310" y="19454"/>
                    <a:pt x="20310" y="19454"/>
                  </a:cubicBezTo>
                  <a:cubicBezTo>
                    <a:pt x="20310" y="19197"/>
                    <a:pt x="20310" y="19197"/>
                    <a:pt x="19988" y="19197"/>
                  </a:cubicBezTo>
                  <a:close/>
                  <a:moveTo>
                    <a:pt x="10316" y="19197"/>
                  </a:moveTo>
                  <a:cubicBezTo>
                    <a:pt x="10316" y="19197"/>
                    <a:pt x="9994" y="19197"/>
                    <a:pt x="9672" y="19454"/>
                  </a:cubicBezTo>
                  <a:cubicBezTo>
                    <a:pt x="9672" y="19454"/>
                    <a:pt x="9994" y="19968"/>
                    <a:pt x="9672" y="19968"/>
                  </a:cubicBezTo>
                  <a:cubicBezTo>
                    <a:pt x="10316" y="19968"/>
                    <a:pt x="11284" y="20483"/>
                    <a:pt x="11606" y="20483"/>
                  </a:cubicBezTo>
                  <a:cubicBezTo>
                    <a:pt x="11928" y="20483"/>
                    <a:pt x="12251" y="20483"/>
                    <a:pt x="12896" y="20483"/>
                  </a:cubicBezTo>
                  <a:cubicBezTo>
                    <a:pt x="13540" y="20740"/>
                    <a:pt x="13540" y="21254"/>
                    <a:pt x="14830" y="21254"/>
                  </a:cubicBezTo>
                  <a:cubicBezTo>
                    <a:pt x="15475" y="20740"/>
                    <a:pt x="15475" y="20740"/>
                    <a:pt x="15475" y="20740"/>
                  </a:cubicBezTo>
                  <a:cubicBezTo>
                    <a:pt x="16119" y="20740"/>
                    <a:pt x="16119" y="20997"/>
                    <a:pt x="16764" y="20997"/>
                  </a:cubicBezTo>
                  <a:cubicBezTo>
                    <a:pt x="16764" y="20997"/>
                    <a:pt x="17409" y="20740"/>
                    <a:pt x="17731" y="20740"/>
                  </a:cubicBezTo>
                  <a:cubicBezTo>
                    <a:pt x="17731" y="20740"/>
                    <a:pt x="18054" y="20483"/>
                    <a:pt x="17731" y="20225"/>
                  </a:cubicBezTo>
                  <a:cubicBezTo>
                    <a:pt x="17409" y="20225"/>
                    <a:pt x="17087" y="20483"/>
                    <a:pt x="16764" y="20225"/>
                  </a:cubicBezTo>
                  <a:cubicBezTo>
                    <a:pt x="16764" y="20225"/>
                    <a:pt x="16764" y="19711"/>
                    <a:pt x="16764" y="19711"/>
                  </a:cubicBezTo>
                  <a:cubicBezTo>
                    <a:pt x="16764" y="19711"/>
                    <a:pt x="15797" y="19454"/>
                    <a:pt x="16119" y="19711"/>
                  </a:cubicBezTo>
                  <a:cubicBezTo>
                    <a:pt x="15475" y="19968"/>
                    <a:pt x="13540" y="19711"/>
                    <a:pt x="14185" y="19711"/>
                  </a:cubicBezTo>
                  <a:cubicBezTo>
                    <a:pt x="12573" y="19711"/>
                    <a:pt x="11606" y="19454"/>
                    <a:pt x="10316" y="19197"/>
                  </a:cubicBezTo>
                  <a:close/>
                  <a:moveTo>
                    <a:pt x="8382" y="8911"/>
                  </a:moveTo>
                  <a:cubicBezTo>
                    <a:pt x="8382" y="8911"/>
                    <a:pt x="8704" y="9425"/>
                    <a:pt x="8704" y="9425"/>
                  </a:cubicBezTo>
                  <a:cubicBezTo>
                    <a:pt x="7737" y="9168"/>
                    <a:pt x="7415" y="9168"/>
                    <a:pt x="8382" y="8911"/>
                  </a:cubicBezTo>
                  <a:close/>
                  <a:moveTo>
                    <a:pt x="6448" y="15854"/>
                  </a:moveTo>
                  <a:cubicBezTo>
                    <a:pt x="6448" y="15854"/>
                    <a:pt x="6448" y="16368"/>
                    <a:pt x="6448" y="16625"/>
                  </a:cubicBezTo>
                  <a:cubicBezTo>
                    <a:pt x="7415" y="16625"/>
                    <a:pt x="7093" y="15854"/>
                    <a:pt x="6448" y="15854"/>
                  </a:cubicBezTo>
                  <a:close/>
                  <a:moveTo>
                    <a:pt x="20955" y="15083"/>
                  </a:moveTo>
                  <a:cubicBezTo>
                    <a:pt x="20955" y="15083"/>
                    <a:pt x="19988" y="15597"/>
                    <a:pt x="20633" y="15597"/>
                  </a:cubicBezTo>
                  <a:cubicBezTo>
                    <a:pt x="20633" y="15597"/>
                    <a:pt x="21600" y="14825"/>
                    <a:pt x="20955" y="15083"/>
                  </a:cubicBezTo>
                  <a:close/>
                  <a:moveTo>
                    <a:pt x="17409" y="12511"/>
                  </a:moveTo>
                  <a:cubicBezTo>
                    <a:pt x="17409" y="13025"/>
                    <a:pt x="17409" y="13025"/>
                    <a:pt x="17409" y="13025"/>
                  </a:cubicBezTo>
                  <a:cubicBezTo>
                    <a:pt x="18376" y="13025"/>
                    <a:pt x="18376" y="12511"/>
                    <a:pt x="17409" y="12511"/>
                  </a:cubicBezTo>
                  <a:close/>
                  <a:moveTo>
                    <a:pt x="1290" y="10711"/>
                  </a:moveTo>
                  <a:cubicBezTo>
                    <a:pt x="1290" y="10711"/>
                    <a:pt x="1290" y="11225"/>
                    <a:pt x="1290" y="11225"/>
                  </a:cubicBezTo>
                  <a:cubicBezTo>
                    <a:pt x="1290" y="11225"/>
                    <a:pt x="2901" y="11225"/>
                    <a:pt x="2257" y="10968"/>
                  </a:cubicBezTo>
                  <a:cubicBezTo>
                    <a:pt x="1934" y="10968"/>
                    <a:pt x="1612" y="10968"/>
                    <a:pt x="1290" y="10711"/>
                  </a:cubicBezTo>
                  <a:close/>
                  <a:moveTo>
                    <a:pt x="16764" y="10197"/>
                  </a:moveTo>
                  <a:cubicBezTo>
                    <a:pt x="16764" y="10197"/>
                    <a:pt x="16764" y="10711"/>
                    <a:pt x="16764" y="10968"/>
                  </a:cubicBezTo>
                  <a:cubicBezTo>
                    <a:pt x="17409" y="11225"/>
                    <a:pt x="17087" y="10197"/>
                    <a:pt x="16764" y="10197"/>
                  </a:cubicBezTo>
                  <a:close/>
                  <a:moveTo>
                    <a:pt x="17409" y="7368"/>
                  </a:moveTo>
                  <a:cubicBezTo>
                    <a:pt x="17409" y="7368"/>
                    <a:pt x="17087" y="7883"/>
                    <a:pt x="17087" y="7883"/>
                  </a:cubicBezTo>
                  <a:cubicBezTo>
                    <a:pt x="17409" y="7883"/>
                    <a:pt x="17409" y="7883"/>
                    <a:pt x="17409" y="7883"/>
                  </a:cubicBezTo>
                  <a:cubicBezTo>
                    <a:pt x="17409" y="8140"/>
                    <a:pt x="17731" y="8397"/>
                    <a:pt x="17731" y="8654"/>
                  </a:cubicBezTo>
                  <a:cubicBezTo>
                    <a:pt x="17731" y="8654"/>
                    <a:pt x="19021" y="8654"/>
                    <a:pt x="18376" y="8397"/>
                  </a:cubicBezTo>
                  <a:cubicBezTo>
                    <a:pt x="18376" y="8397"/>
                    <a:pt x="18376" y="7883"/>
                    <a:pt x="18054" y="7368"/>
                  </a:cubicBezTo>
                  <a:cubicBezTo>
                    <a:pt x="18054" y="7368"/>
                    <a:pt x="17409" y="7625"/>
                    <a:pt x="17409" y="7368"/>
                  </a:cubicBezTo>
                  <a:close/>
                  <a:moveTo>
                    <a:pt x="0" y="6083"/>
                  </a:moveTo>
                  <a:cubicBezTo>
                    <a:pt x="0" y="6083"/>
                    <a:pt x="0" y="6597"/>
                    <a:pt x="0" y="6597"/>
                  </a:cubicBezTo>
                  <a:cubicBezTo>
                    <a:pt x="645" y="6854"/>
                    <a:pt x="0" y="6083"/>
                    <a:pt x="0" y="6083"/>
                  </a:cubicBezTo>
                  <a:close/>
                </a:path>
              </a:pathLst>
            </a:custGeom>
            <a:solidFill>
              <a:srgbClr val="EBF1DE"/>
            </a:solidFill>
            <a:ln w="3175" cap="flat">
              <a:solidFill>
                <a:srgbClr val="9EAD6E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 sz="1300"/>
              </a:pPr>
              <a:endParaRPr/>
            </a:p>
          </p:txBody>
        </p:sp>
        <p:sp>
          <p:nvSpPr>
            <p:cNvPr id="277" name="Freeform 231"/>
            <p:cNvSpPr/>
            <p:nvPr/>
          </p:nvSpPr>
          <p:spPr>
            <a:xfrm>
              <a:off x="4518344" y="1658268"/>
              <a:ext cx="168887" cy="21349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77" h="21254" extrusionOk="0">
                  <a:moveTo>
                    <a:pt x="645" y="6083"/>
                  </a:moveTo>
                  <a:cubicBezTo>
                    <a:pt x="645" y="6340"/>
                    <a:pt x="645" y="6854"/>
                    <a:pt x="967" y="7111"/>
                  </a:cubicBezTo>
                  <a:cubicBezTo>
                    <a:pt x="967" y="7368"/>
                    <a:pt x="1612" y="7368"/>
                    <a:pt x="1934" y="7368"/>
                  </a:cubicBezTo>
                  <a:cubicBezTo>
                    <a:pt x="1934" y="7625"/>
                    <a:pt x="1612" y="7883"/>
                    <a:pt x="1934" y="7883"/>
                  </a:cubicBezTo>
                  <a:cubicBezTo>
                    <a:pt x="1934" y="8140"/>
                    <a:pt x="2579" y="8397"/>
                    <a:pt x="2579" y="8654"/>
                  </a:cubicBezTo>
                  <a:cubicBezTo>
                    <a:pt x="2901" y="8654"/>
                    <a:pt x="3224" y="8397"/>
                    <a:pt x="3869" y="8397"/>
                  </a:cubicBezTo>
                  <a:cubicBezTo>
                    <a:pt x="3546" y="8654"/>
                    <a:pt x="3224" y="8911"/>
                    <a:pt x="3224" y="8911"/>
                  </a:cubicBezTo>
                  <a:cubicBezTo>
                    <a:pt x="2901" y="9683"/>
                    <a:pt x="3224" y="10454"/>
                    <a:pt x="3224" y="10711"/>
                  </a:cubicBezTo>
                  <a:cubicBezTo>
                    <a:pt x="5481" y="10454"/>
                    <a:pt x="6448" y="10968"/>
                    <a:pt x="8060" y="11483"/>
                  </a:cubicBezTo>
                  <a:cubicBezTo>
                    <a:pt x="8060" y="11483"/>
                    <a:pt x="7737" y="11997"/>
                    <a:pt x="7093" y="11997"/>
                  </a:cubicBezTo>
                  <a:cubicBezTo>
                    <a:pt x="6770" y="11997"/>
                    <a:pt x="6448" y="11225"/>
                    <a:pt x="6125" y="11225"/>
                  </a:cubicBezTo>
                  <a:cubicBezTo>
                    <a:pt x="4513" y="10711"/>
                    <a:pt x="4191" y="11225"/>
                    <a:pt x="3546" y="11997"/>
                  </a:cubicBezTo>
                  <a:cubicBezTo>
                    <a:pt x="4513" y="12768"/>
                    <a:pt x="4513" y="12768"/>
                    <a:pt x="4191" y="14311"/>
                  </a:cubicBezTo>
                  <a:cubicBezTo>
                    <a:pt x="4513" y="14311"/>
                    <a:pt x="4513" y="14311"/>
                    <a:pt x="4513" y="14568"/>
                  </a:cubicBezTo>
                  <a:cubicBezTo>
                    <a:pt x="5158" y="14568"/>
                    <a:pt x="4836" y="14311"/>
                    <a:pt x="5158" y="14311"/>
                  </a:cubicBezTo>
                  <a:cubicBezTo>
                    <a:pt x="5158" y="14311"/>
                    <a:pt x="5803" y="14311"/>
                    <a:pt x="5803" y="14568"/>
                  </a:cubicBezTo>
                  <a:cubicBezTo>
                    <a:pt x="6125" y="14568"/>
                    <a:pt x="6448" y="14568"/>
                    <a:pt x="7093" y="14568"/>
                  </a:cubicBezTo>
                  <a:cubicBezTo>
                    <a:pt x="6770" y="14568"/>
                    <a:pt x="7737" y="14568"/>
                    <a:pt x="7737" y="14568"/>
                  </a:cubicBezTo>
                  <a:cubicBezTo>
                    <a:pt x="7737" y="14311"/>
                    <a:pt x="7737" y="14311"/>
                    <a:pt x="7737" y="14311"/>
                  </a:cubicBezTo>
                  <a:cubicBezTo>
                    <a:pt x="7737" y="14311"/>
                    <a:pt x="7415" y="13797"/>
                    <a:pt x="7737" y="13540"/>
                  </a:cubicBezTo>
                  <a:cubicBezTo>
                    <a:pt x="8060" y="13540"/>
                    <a:pt x="9349" y="13797"/>
                    <a:pt x="9672" y="13797"/>
                  </a:cubicBezTo>
                  <a:cubicBezTo>
                    <a:pt x="9672" y="13797"/>
                    <a:pt x="9994" y="13283"/>
                    <a:pt x="9994" y="13283"/>
                  </a:cubicBezTo>
                  <a:cubicBezTo>
                    <a:pt x="9027" y="12511"/>
                    <a:pt x="9027" y="12511"/>
                    <a:pt x="9027" y="12511"/>
                  </a:cubicBezTo>
                  <a:cubicBezTo>
                    <a:pt x="8704" y="12511"/>
                    <a:pt x="9027" y="12254"/>
                    <a:pt x="9027" y="11997"/>
                  </a:cubicBezTo>
                  <a:cubicBezTo>
                    <a:pt x="9672" y="12254"/>
                    <a:pt x="9994" y="11997"/>
                    <a:pt x="10316" y="12254"/>
                  </a:cubicBezTo>
                  <a:cubicBezTo>
                    <a:pt x="10316" y="12254"/>
                    <a:pt x="10639" y="12511"/>
                    <a:pt x="11284" y="12768"/>
                  </a:cubicBezTo>
                  <a:cubicBezTo>
                    <a:pt x="11284" y="11997"/>
                    <a:pt x="11284" y="11740"/>
                    <a:pt x="11284" y="11225"/>
                  </a:cubicBezTo>
                  <a:cubicBezTo>
                    <a:pt x="10639" y="10968"/>
                    <a:pt x="9349" y="10711"/>
                    <a:pt x="9027" y="10197"/>
                  </a:cubicBezTo>
                  <a:cubicBezTo>
                    <a:pt x="9027" y="10197"/>
                    <a:pt x="9027" y="9683"/>
                    <a:pt x="9027" y="9683"/>
                  </a:cubicBezTo>
                  <a:cubicBezTo>
                    <a:pt x="9027" y="9683"/>
                    <a:pt x="8704" y="9168"/>
                    <a:pt x="9027" y="9425"/>
                  </a:cubicBezTo>
                  <a:cubicBezTo>
                    <a:pt x="9349" y="9425"/>
                    <a:pt x="9349" y="9940"/>
                    <a:pt x="9672" y="9940"/>
                  </a:cubicBezTo>
                  <a:cubicBezTo>
                    <a:pt x="9994" y="10197"/>
                    <a:pt x="10316" y="10454"/>
                    <a:pt x="10639" y="10454"/>
                  </a:cubicBezTo>
                  <a:cubicBezTo>
                    <a:pt x="10639" y="10454"/>
                    <a:pt x="10639" y="10711"/>
                    <a:pt x="10961" y="10968"/>
                  </a:cubicBezTo>
                  <a:cubicBezTo>
                    <a:pt x="11284" y="10968"/>
                    <a:pt x="11928" y="10711"/>
                    <a:pt x="12251" y="10968"/>
                  </a:cubicBezTo>
                  <a:cubicBezTo>
                    <a:pt x="12251" y="10968"/>
                    <a:pt x="12573" y="11225"/>
                    <a:pt x="12896" y="11483"/>
                  </a:cubicBezTo>
                  <a:cubicBezTo>
                    <a:pt x="12896" y="11483"/>
                    <a:pt x="13218" y="11997"/>
                    <a:pt x="13218" y="11997"/>
                  </a:cubicBezTo>
                  <a:cubicBezTo>
                    <a:pt x="14185" y="12254"/>
                    <a:pt x="12251" y="10197"/>
                    <a:pt x="12251" y="9940"/>
                  </a:cubicBezTo>
                  <a:cubicBezTo>
                    <a:pt x="11606" y="9683"/>
                    <a:pt x="10961" y="9940"/>
                    <a:pt x="10639" y="9425"/>
                  </a:cubicBezTo>
                  <a:cubicBezTo>
                    <a:pt x="10639" y="9425"/>
                    <a:pt x="10639" y="9168"/>
                    <a:pt x="10316" y="8911"/>
                  </a:cubicBezTo>
                  <a:cubicBezTo>
                    <a:pt x="9672" y="8397"/>
                    <a:pt x="9349" y="8654"/>
                    <a:pt x="8382" y="8911"/>
                  </a:cubicBezTo>
                  <a:cubicBezTo>
                    <a:pt x="8382" y="8654"/>
                    <a:pt x="9027" y="8654"/>
                    <a:pt x="8704" y="8397"/>
                  </a:cubicBezTo>
                  <a:cubicBezTo>
                    <a:pt x="8060" y="8140"/>
                    <a:pt x="8382" y="7883"/>
                    <a:pt x="8060" y="7368"/>
                  </a:cubicBezTo>
                  <a:cubicBezTo>
                    <a:pt x="8382" y="7368"/>
                    <a:pt x="8704" y="7883"/>
                    <a:pt x="8704" y="7883"/>
                  </a:cubicBezTo>
                  <a:cubicBezTo>
                    <a:pt x="10639" y="8397"/>
                    <a:pt x="8382" y="6340"/>
                    <a:pt x="8382" y="6340"/>
                  </a:cubicBezTo>
                  <a:cubicBezTo>
                    <a:pt x="8060" y="6083"/>
                    <a:pt x="8382" y="5825"/>
                    <a:pt x="8060" y="5311"/>
                  </a:cubicBezTo>
                  <a:cubicBezTo>
                    <a:pt x="8060" y="5311"/>
                    <a:pt x="7093" y="5311"/>
                    <a:pt x="7093" y="5054"/>
                  </a:cubicBezTo>
                  <a:cubicBezTo>
                    <a:pt x="7093" y="4540"/>
                    <a:pt x="8060" y="3511"/>
                    <a:pt x="8382" y="3254"/>
                  </a:cubicBezTo>
                  <a:cubicBezTo>
                    <a:pt x="8382" y="3511"/>
                    <a:pt x="9349" y="5054"/>
                    <a:pt x="9672" y="5311"/>
                  </a:cubicBezTo>
                  <a:cubicBezTo>
                    <a:pt x="9672" y="5311"/>
                    <a:pt x="10316" y="5311"/>
                    <a:pt x="10316" y="5311"/>
                  </a:cubicBezTo>
                  <a:cubicBezTo>
                    <a:pt x="9994" y="5311"/>
                    <a:pt x="9994" y="5054"/>
                    <a:pt x="9672" y="4797"/>
                  </a:cubicBezTo>
                  <a:cubicBezTo>
                    <a:pt x="9994" y="4797"/>
                    <a:pt x="9994" y="4540"/>
                    <a:pt x="10316" y="4283"/>
                  </a:cubicBezTo>
                  <a:cubicBezTo>
                    <a:pt x="10316" y="4540"/>
                    <a:pt x="10961" y="4797"/>
                    <a:pt x="10961" y="4797"/>
                  </a:cubicBezTo>
                  <a:cubicBezTo>
                    <a:pt x="11284" y="4797"/>
                    <a:pt x="11284" y="4025"/>
                    <a:pt x="10961" y="4025"/>
                  </a:cubicBezTo>
                  <a:cubicBezTo>
                    <a:pt x="11928" y="4025"/>
                    <a:pt x="12573" y="4283"/>
                    <a:pt x="11606" y="3768"/>
                  </a:cubicBezTo>
                  <a:cubicBezTo>
                    <a:pt x="9672" y="1968"/>
                    <a:pt x="10961" y="2483"/>
                    <a:pt x="12896" y="2225"/>
                  </a:cubicBezTo>
                  <a:cubicBezTo>
                    <a:pt x="12896" y="2225"/>
                    <a:pt x="13863" y="2483"/>
                    <a:pt x="14185" y="2483"/>
                  </a:cubicBezTo>
                  <a:cubicBezTo>
                    <a:pt x="14830" y="2483"/>
                    <a:pt x="16119" y="2225"/>
                    <a:pt x="17087" y="2225"/>
                  </a:cubicBezTo>
                  <a:cubicBezTo>
                    <a:pt x="17087" y="2483"/>
                    <a:pt x="17087" y="2483"/>
                    <a:pt x="17087" y="2740"/>
                  </a:cubicBezTo>
                  <a:cubicBezTo>
                    <a:pt x="17409" y="2997"/>
                    <a:pt x="17409" y="2997"/>
                    <a:pt x="17409" y="2997"/>
                  </a:cubicBezTo>
                  <a:cubicBezTo>
                    <a:pt x="17409" y="2997"/>
                    <a:pt x="18376" y="2225"/>
                    <a:pt x="18376" y="1711"/>
                  </a:cubicBezTo>
                  <a:cubicBezTo>
                    <a:pt x="18376" y="1197"/>
                    <a:pt x="19343" y="1968"/>
                    <a:pt x="19988" y="1454"/>
                  </a:cubicBezTo>
                  <a:cubicBezTo>
                    <a:pt x="20633" y="1197"/>
                    <a:pt x="19988" y="425"/>
                    <a:pt x="19988" y="425"/>
                  </a:cubicBezTo>
                  <a:cubicBezTo>
                    <a:pt x="19021" y="168"/>
                    <a:pt x="19021" y="168"/>
                    <a:pt x="19021" y="168"/>
                  </a:cubicBezTo>
                  <a:cubicBezTo>
                    <a:pt x="19021" y="168"/>
                    <a:pt x="17409" y="-346"/>
                    <a:pt x="18054" y="425"/>
                  </a:cubicBezTo>
                  <a:cubicBezTo>
                    <a:pt x="18376" y="1454"/>
                    <a:pt x="17731" y="940"/>
                    <a:pt x="17087" y="940"/>
                  </a:cubicBezTo>
                  <a:cubicBezTo>
                    <a:pt x="16442" y="940"/>
                    <a:pt x="15797" y="1197"/>
                    <a:pt x="15797" y="1197"/>
                  </a:cubicBezTo>
                  <a:cubicBezTo>
                    <a:pt x="15797" y="1197"/>
                    <a:pt x="15797" y="168"/>
                    <a:pt x="14830" y="168"/>
                  </a:cubicBezTo>
                  <a:cubicBezTo>
                    <a:pt x="13863" y="168"/>
                    <a:pt x="13540" y="-89"/>
                    <a:pt x="13218" y="425"/>
                  </a:cubicBezTo>
                  <a:cubicBezTo>
                    <a:pt x="12573" y="1197"/>
                    <a:pt x="12251" y="1197"/>
                    <a:pt x="11606" y="1197"/>
                  </a:cubicBezTo>
                  <a:cubicBezTo>
                    <a:pt x="10639" y="1197"/>
                    <a:pt x="9672" y="940"/>
                    <a:pt x="9672" y="940"/>
                  </a:cubicBezTo>
                  <a:cubicBezTo>
                    <a:pt x="9672" y="940"/>
                    <a:pt x="9027" y="1197"/>
                    <a:pt x="9349" y="1454"/>
                  </a:cubicBezTo>
                  <a:cubicBezTo>
                    <a:pt x="9672" y="1968"/>
                    <a:pt x="8704" y="1968"/>
                    <a:pt x="8704" y="1968"/>
                  </a:cubicBezTo>
                  <a:cubicBezTo>
                    <a:pt x="8704" y="1968"/>
                    <a:pt x="7415" y="1968"/>
                    <a:pt x="7093" y="2483"/>
                  </a:cubicBezTo>
                  <a:cubicBezTo>
                    <a:pt x="7093" y="2740"/>
                    <a:pt x="6770" y="2483"/>
                    <a:pt x="6125" y="2740"/>
                  </a:cubicBezTo>
                  <a:cubicBezTo>
                    <a:pt x="5803" y="3254"/>
                    <a:pt x="5803" y="3511"/>
                    <a:pt x="5158" y="3511"/>
                  </a:cubicBezTo>
                  <a:cubicBezTo>
                    <a:pt x="4513" y="3511"/>
                    <a:pt x="2901" y="3254"/>
                    <a:pt x="2901" y="3254"/>
                  </a:cubicBezTo>
                  <a:cubicBezTo>
                    <a:pt x="2901" y="4283"/>
                    <a:pt x="2901" y="4283"/>
                    <a:pt x="2901" y="4283"/>
                  </a:cubicBezTo>
                  <a:cubicBezTo>
                    <a:pt x="2901" y="4283"/>
                    <a:pt x="2579" y="4797"/>
                    <a:pt x="2257" y="5311"/>
                  </a:cubicBezTo>
                  <a:cubicBezTo>
                    <a:pt x="2257" y="5568"/>
                    <a:pt x="1612" y="5568"/>
                    <a:pt x="1612" y="5568"/>
                  </a:cubicBezTo>
                  <a:cubicBezTo>
                    <a:pt x="1612" y="5568"/>
                    <a:pt x="1934" y="6083"/>
                    <a:pt x="1290" y="6083"/>
                  </a:cubicBezTo>
                  <a:lnTo>
                    <a:pt x="645" y="6083"/>
                  </a:lnTo>
                  <a:close/>
                  <a:moveTo>
                    <a:pt x="19988" y="19197"/>
                  </a:moveTo>
                  <a:cubicBezTo>
                    <a:pt x="20310" y="19454"/>
                    <a:pt x="20310" y="19454"/>
                    <a:pt x="20310" y="19454"/>
                  </a:cubicBezTo>
                  <a:cubicBezTo>
                    <a:pt x="20310" y="19197"/>
                    <a:pt x="20310" y="19197"/>
                    <a:pt x="19988" y="19197"/>
                  </a:cubicBezTo>
                  <a:close/>
                  <a:moveTo>
                    <a:pt x="10316" y="19197"/>
                  </a:moveTo>
                  <a:cubicBezTo>
                    <a:pt x="10316" y="19197"/>
                    <a:pt x="9994" y="19197"/>
                    <a:pt x="9672" y="19454"/>
                  </a:cubicBezTo>
                  <a:cubicBezTo>
                    <a:pt x="9672" y="19454"/>
                    <a:pt x="9994" y="19968"/>
                    <a:pt x="9672" y="19968"/>
                  </a:cubicBezTo>
                  <a:cubicBezTo>
                    <a:pt x="10316" y="19968"/>
                    <a:pt x="11284" y="20483"/>
                    <a:pt x="11606" y="20483"/>
                  </a:cubicBezTo>
                  <a:cubicBezTo>
                    <a:pt x="11928" y="20483"/>
                    <a:pt x="12251" y="20483"/>
                    <a:pt x="12896" y="20483"/>
                  </a:cubicBezTo>
                  <a:cubicBezTo>
                    <a:pt x="13540" y="20740"/>
                    <a:pt x="13540" y="21254"/>
                    <a:pt x="14830" y="21254"/>
                  </a:cubicBezTo>
                  <a:cubicBezTo>
                    <a:pt x="15475" y="20740"/>
                    <a:pt x="15475" y="20740"/>
                    <a:pt x="15475" y="20740"/>
                  </a:cubicBezTo>
                  <a:cubicBezTo>
                    <a:pt x="16119" y="20740"/>
                    <a:pt x="16119" y="20997"/>
                    <a:pt x="16764" y="20997"/>
                  </a:cubicBezTo>
                  <a:cubicBezTo>
                    <a:pt x="16764" y="20997"/>
                    <a:pt x="17409" y="20740"/>
                    <a:pt x="17731" y="20740"/>
                  </a:cubicBezTo>
                  <a:cubicBezTo>
                    <a:pt x="17731" y="20740"/>
                    <a:pt x="18054" y="20483"/>
                    <a:pt x="17731" y="20225"/>
                  </a:cubicBezTo>
                  <a:cubicBezTo>
                    <a:pt x="17409" y="20225"/>
                    <a:pt x="17087" y="20483"/>
                    <a:pt x="16764" y="20225"/>
                  </a:cubicBezTo>
                  <a:cubicBezTo>
                    <a:pt x="16764" y="20225"/>
                    <a:pt x="16764" y="19711"/>
                    <a:pt x="16764" y="19711"/>
                  </a:cubicBezTo>
                  <a:cubicBezTo>
                    <a:pt x="16764" y="19711"/>
                    <a:pt x="15797" y="19454"/>
                    <a:pt x="16119" y="19711"/>
                  </a:cubicBezTo>
                  <a:cubicBezTo>
                    <a:pt x="15475" y="19968"/>
                    <a:pt x="13540" y="19711"/>
                    <a:pt x="14185" y="19711"/>
                  </a:cubicBezTo>
                  <a:cubicBezTo>
                    <a:pt x="12573" y="19711"/>
                    <a:pt x="11606" y="19454"/>
                    <a:pt x="10316" y="19197"/>
                  </a:cubicBezTo>
                  <a:close/>
                  <a:moveTo>
                    <a:pt x="8382" y="8911"/>
                  </a:moveTo>
                  <a:cubicBezTo>
                    <a:pt x="8382" y="8911"/>
                    <a:pt x="8704" y="9425"/>
                    <a:pt x="8704" y="9425"/>
                  </a:cubicBezTo>
                  <a:cubicBezTo>
                    <a:pt x="7737" y="9168"/>
                    <a:pt x="7415" y="9168"/>
                    <a:pt x="8382" y="8911"/>
                  </a:cubicBezTo>
                  <a:close/>
                  <a:moveTo>
                    <a:pt x="6448" y="15854"/>
                  </a:moveTo>
                  <a:cubicBezTo>
                    <a:pt x="6448" y="15854"/>
                    <a:pt x="6448" y="16368"/>
                    <a:pt x="6448" y="16625"/>
                  </a:cubicBezTo>
                  <a:cubicBezTo>
                    <a:pt x="7415" y="16625"/>
                    <a:pt x="7093" y="15854"/>
                    <a:pt x="6448" y="15854"/>
                  </a:cubicBezTo>
                  <a:close/>
                  <a:moveTo>
                    <a:pt x="20955" y="15083"/>
                  </a:moveTo>
                  <a:cubicBezTo>
                    <a:pt x="20955" y="15083"/>
                    <a:pt x="19988" y="15597"/>
                    <a:pt x="20633" y="15597"/>
                  </a:cubicBezTo>
                  <a:cubicBezTo>
                    <a:pt x="20633" y="15597"/>
                    <a:pt x="21600" y="14825"/>
                    <a:pt x="20955" y="15083"/>
                  </a:cubicBezTo>
                  <a:close/>
                  <a:moveTo>
                    <a:pt x="17409" y="12511"/>
                  </a:moveTo>
                  <a:cubicBezTo>
                    <a:pt x="17409" y="13025"/>
                    <a:pt x="17409" y="13025"/>
                    <a:pt x="17409" y="13025"/>
                  </a:cubicBezTo>
                  <a:cubicBezTo>
                    <a:pt x="18376" y="13025"/>
                    <a:pt x="18376" y="12511"/>
                    <a:pt x="17409" y="12511"/>
                  </a:cubicBezTo>
                  <a:close/>
                  <a:moveTo>
                    <a:pt x="1290" y="10711"/>
                  </a:moveTo>
                  <a:cubicBezTo>
                    <a:pt x="1290" y="10711"/>
                    <a:pt x="1290" y="11225"/>
                    <a:pt x="1290" y="11225"/>
                  </a:cubicBezTo>
                  <a:cubicBezTo>
                    <a:pt x="1290" y="11225"/>
                    <a:pt x="2901" y="11225"/>
                    <a:pt x="2257" y="10968"/>
                  </a:cubicBezTo>
                  <a:cubicBezTo>
                    <a:pt x="1934" y="10968"/>
                    <a:pt x="1612" y="10968"/>
                    <a:pt x="1290" y="10711"/>
                  </a:cubicBezTo>
                  <a:close/>
                  <a:moveTo>
                    <a:pt x="16764" y="10197"/>
                  </a:moveTo>
                  <a:cubicBezTo>
                    <a:pt x="16764" y="10197"/>
                    <a:pt x="16764" y="10711"/>
                    <a:pt x="16764" y="10968"/>
                  </a:cubicBezTo>
                  <a:cubicBezTo>
                    <a:pt x="17409" y="11225"/>
                    <a:pt x="17087" y="10197"/>
                    <a:pt x="16764" y="10197"/>
                  </a:cubicBezTo>
                  <a:close/>
                  <a:moveTo>
                    <a:pt x="17409" y="7368"/>
                  </a:moveTo>
                  <a:cubicBezTo>
                    <a:pt x="17409" y="7368"/>
                    <a:pt x="17087" y="7883"/>
                    <a:pt x="17087" y="7883"/>
                  </a:cubicBezTo>
                  <a:cubicBezTo>
                    <a:pt x="17409" y="7883"/>
                    <a:pt x="17409" y="7883"/>
                    <a:pt x="17409" y="7883"/>
                  </a:cubicBezTo>
                  <a:cubicBezTo>
                    <a:pt x="17409" y="8140"/>
                    <a:pt x="17731" y="8397"/>
                    <a:pt x="17731" y="8654"/>
                  </a:cubicBezTo>
                  <a:cubicBezTo>
                    <a:pt x="17731" y="8654"/>
                    <a:pt x="19021" y="8654"/>
                    <a:pt x="18376" y="8397"/>
                  </a:cubicBezTo>
                  <a:cubicBezTo>
                    <a:pt x="18376" y="8397"/>
                    <a:pt x="18376" y="7883"/>
                    <a:pt x="18054" y="7368"/>
                  </a:cubicBezTo>
                  <a:cubicBezTo>
                    <a:pt x="18054" y="7368"/>
                    <a:pt x="17409" y="7625"/>
                    <a:pt x="17409" y="7368"/>
                  </a:cubicBezTo>
                  <a:close/>
                  <a:moveTo>
                    <a:pt x="0" y="6083"/>
                  </a:moveTo>
                  <a:cubicBezTo>
                    <a:pt x="0" y="6083"/>
                    <a:pt x="0" y="6597"/>
                    <a:pt x="0" y="6597"/>
                  </a:cubicBezTo>
                  <a:cubicBezTo>
                    <a:pt x="645" y="6854"/>
                    <a:pt x="0" y="6083"/>
                    <a:pt x="0" y="6083"/>
                  </a:cubicBezTo>
                  <a:close/>
                </a:path>
              </a:pathLst>
            </a:custGeom>
            <a:solidFill>
              <a:srgbClr val="EBF1DE"/>
            </a:solidFill>
            <a:ln w="3175" cap="rnd">
              <a:solidFill>
                <a:srgbClr val="9EAD6E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 sz="1300"/>
              </a:pPr>
              <a:endParaRPr/>
            </a:p>
          </p:txBody>
        </p:sp>
        <p:sp>
          <p:nvSpPr>
            <p:cNvPr id="278" name="Freeform 232"/>
            <p:cNvSpPr/>
            <p:nvPr/>
          </p:nvSpPr>
          <p:spPr>
            <a:xfrm>
              <a:off x="3987102" y="2526605"/>
              <a:ext cx="105197" cy="1971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44" extrusionOk="0">
                  <a:moveTo>
                    <a:pt x="21600" y="17953"/>
                  </a:moveTo>
                  <a:cubicBezTo>
                    <a:pt x="21600" y="17953"/>
                    <a:pt x="19493" y="15709"/>
                    <a:pt x="18966" y="15429"/>
                  </a:cubicBezTo>
                  <a:cubicBezTo>
                    <a:pt x="17912" y="14868"/>
                    <a:pt x="19493" y="14868"/>
                    <a:pt x="18966" y="14587"/>
                  </a:cubicBezTo>
                  <a:cubicBezTo>
                    <a:pt x="17912" y="14306"/>
                    <a:pt x="18439" y="13745"/>
                    <a:pt x="18439" y="13465"/>
                  </a:cubicBezTo>
                  <a:cubicBezTo>
                    <a:pt x="18439" y="13184"/>
                    <a:pt x="18966" y="11782"/>
                    <a:pt x="18966" y="10940"/>
                  </a:cubicBezTo>
                  <a:cubicBezTo>
                    <a:pt x="18966" y="10379"/>
                    <a:pt x="18966" y="10379"/>
                    <a:pt x="17912" y="9538"/>
                  </a:cubicBezTo>
                  <a:cubicBezTo>
                    <a:pt x="16859" y="8416"/>
                    <a:pt x="17912" y="7855"/>
                    <a:pt x="18439" y="7294"/>
                  </a:cubicBezTo>
                  <a:cubicBezTo>
                    <a:pt x="18439" y="7013"/>
                    <a:pt x="16859" y="6732"/>
                    <a:pt x="17385" y="6171"/>
                  </a:cubicBezTo>
                  <a:cubicBezTo>
                    <a:pt x="18439" y="5610"/>
                    <a:pt x="17912" y="4769"/>
                    <a:pt x="17912" y="3927"/>
                  </a:cubicBezTo>
                  <a:cubicBezTo>
                    <a:pt x="17912" y="3086"/>
                    <a:pt x="16859" y="2525"/>
                    <a:pt x="16332" y="2525"/>
                  </a:cubicBezTo>
                  <a:cubicBezTo>
                    <a:pt x="15278" y="2244"/>
                    <a:pt x="16332" y="281"/>
                    <a:pt x="16332" y="281"/>
                  </a:cubicBezTo>
                  <a:cubicBezTo>
                    <a:pt x="13171" y="0"/>
                    <a:pt x="13171" y="0"/>
                    <a:pt x="13171" y="0"/>
                  </a:cubicBezTo>
                  <a:cubicBezTo>
                    <a:pt x="12644" y="561"/>
                    <a:pt x="12644" y="561"/>
                    <a:pt x="12644" y="561"/>
                  </a:cubicBezTo>
                  <a:cubicBezTo>
                    <a:pt x="12644" y="561"/>
                    <a:pt x="6849" y="0"/>
                    <a:pt x="5795" y="281"/>
                  </a:cubicBezTo>
                  <a:cubicBezTo>
                    <a:pt x="5268" y="561"/>
                    <a:pt x="4215" y="1122"/>
                    <a:pt x="4215" y="1683"/>
                  </a:cubicBezTo>
                  <a:cubicBezTo>
                    <a:pt x="4215" y="2244"/>
                    <a:pt x="5268" y="2805"/>
                    <a:pt x="4741" y="3086"/>
                  </a:cubicBezTo>
                  <a:cubicBezTo>
                    <a:pt x="4741" y="3647"/>
                    <a:pt x="4215" y="4769"/>
                    <a:pt x="4215" y="4769"/>
                  </a:cubicBezTo>
                  <a:cubicBezTo>
                    <a:pt x="4215" y="4769"/>
                    <a:pt x="5268" y="5891"/>
                    <a:pt x="4741" y="6452"/>
                  </a:cubicBezTo>
                  <a:cubicBezTo>
                    <a:pt x="4215" y="7013"/>
                    <a:pt x="5795" y="7294"/>
                    <a:pt x="5795" y="8135"/>
                  </a:cubicBezTo>
                  <a:cubicBezTo>
                    <a:pt x="5795" y="8977"/>
                    <a:pt x="5268" y="10099"/>
                    <a:pt x="5268" y="10099"/>
                  </a:cubicBezTo>
                  <a:cubicBezTo>
                    <a:pt x="5268" y="10099"/>
                    <a:pt x="4215" y="10660"/>
                    <a:pt x="4215" y="11501"/>
                  </a:cubicBezTo>
                  <a:cubicBezTo>
                    <a:pt x="3688" y="12343"/>
                    <a:pt x="3161" y="12623"/>
                    <a:pt x="2634" y="13465"/>
                  </a:cubicBezTo>
                  <a:cubicBezTo>
                    <a:pt x="2634" y="14026"/>
                    <a:pt x="1054" y="15148"/>
                    <a:pt x="1054" y="15148"/>
                  </a:cubicBezTo>
                  <a:cubicBezTo>
                    <a:pt x="527" y="16831"/>
                    <a:pt x="527" y="16831"/>
                    <a:pt x="527" y="16831"/>
                  </a:cubicBezTo>
                  <a:cubicBezTo>
                    <a:pt x="527" y="18795"/>
                    <a:pt x="527" y="18795"/>
                    <a:pt x="527" y="18795"/>
                  </a:cubicBezTo>
                  <a:cubicBezTo>
                    <a:pt x="527" y="18795"/>
                    <a:pt x="1580" y="19636"/>
                    <a:pt x="1054" y="19917"/>
                  </a:cubicBezTo>
                  <a:cubicBezTo>
                    <a:pt x="527" y="20478"/>
                    <a:pt x="0" y="21319"/>
                    <a:pt x="0" y="21319"/>
                  </a:cubicBezTo>
                  <a:cubicBezTo>
                    <a:pt x="1054" y="21319"/>
                    <a:pt x="2107" y="21600"/>
                    <a:pt x="3161" y="21319"/>
                  </a:cubicBezTo>
                  <a:cubicBezTo>
                    <a:pt x="4215" y="21319"/>
                    <a:pt x="5268" y="20478"/>
                    <a:pt x="6322" y="20478"/>
                  </a:cubicBezTo>
                  <a:cubicBezTo>
                    <a:pt x="7376" y="20197"/>
                    <a:pt x="7902" y="20478"/>
                    <a:pt x="9483" y="20197"/>
                  </a:cubicBezTo>
                  <a:cubicBezTo>
                    <a:pt x="10010" y="20197"/>
                    <a:pt x="11063" y="19356"/>
                    <a:pt x="11590" y="19356"/>
                  </a:cubicBezTo>
                  <a:cubicBezTo>
                    <a:pt x="13171" y="19075"/>
                    <a:pt x="14224" y="19356"/>
                    <a:pt x="15805" y="19356"/>
                  </a:cubicBezTo>
                  <a:cubicBezTo>
                    <a:pt x="15805" y="19356"/>
                    <a:pt x="17385" y="18795"/>
                    <a:pt x="17385" y="18795"/>
                  </a:cubicBezTo>
                  <a:cubicBezTo>
                    <a:pt x="17912" y="18514"/>
                    <a:pt x="18966" y="18795"/>
                    <a:pt x="19493" y="18795"/>
                  </a:cubicBezTo>
                  <a:cubicBezTo>
                    <a:pt x="19493" y="18514"/>
                    <a:pt x="19493" y="17953"/>
                    <a:pt x="19493" y="17673"/>
                  </a:cubicBezTo>
                  <a:cubicBezTo>
                    <a:pt x="19493" y="17673"/>
                    <a:pt x="18439" y="17392"/>
                    <a:pt x="18439" y="17112"/>
                  </a:cubicBezTo>
                  <a:cubicBezTo>
                    <a:pt x="18439" y="17392"/>
                    <a:pt x="19493" y="17112"/>
                    <a:pt x="20020" y="17112"/>
                  </a:cubicBezTo>
                  <a:cubicBezTo>
                    <a:pt x="20020" y="17112"/>
                    <a:pt x="20546" y="17953"/>
                    <a:pt x="20546" y="18234"/>
                  </a:cubicBezTo>
                  <a:cubicBezTo>
                    <a:pt x="20546" y="18234"/>
                    <a:pt x="21600" y="18234"/>
                    <a:pt x="21600" y="18234"/>
                  </a:cubicBezTo>
                  <a:lnTo>
                    <a:pt x="21600" y="17953"/>
                  </a:lnTo>
                  <a:close/>
                </a:path>
              </a:pathLst>
            </a:custGeom>
            <a:solidFill>
              <a:srgbClr val="EBF1DE"/>
            </a:solidFill>
            <a:ln w="3175" cap="flat">
              <a:solidFill>
                <a:srgbClr val="9EAD6E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 sz="1300"/>
              </a:pPr>
              <a:endParaRPr/>
            </a:p>
          </p:txBody>
        </p:sp>
        <p:sp>
          <p:nvSpPr>
            <p:cNvPr id="279" name="Freeform 233"/>
            <p:cNvSpPr/>
            <p:nvPr/>
          </p:nvSpPr>
          <p:spPr>
            <a:xfrm>
              <a:off x="3987102" y="2526605"/>
              <a:ext cx="105197" cy="1971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44" extrusionOk="0">
                  <a:moveTo>
                    <a:pt x="21600" y="17953"/>
                  </a:moveTo>
                  <a:cubicBezTo>
                    <a:pt x="21600" y="17953"/>
                    <a:pt x="19493" y="15709"/>
                    <a:pt x="18966" y="15429"/>
                  </a:cubicBezTo>
                  <a:cubicBezTo>
                    <a:pt x="17912" y="14868"/>
                    <a:pt x="19493" y="14868"/>
                    <a:pt x="18966" y="14587"/>
                  </a:cubicBezTo>
                  <a:cubicBezTo>
                    <a:pt x="17912" y="14306"/>
                    <a:pt x="18439" y="13745"/>
                    <a:pt x="18439" y="13465"/>
                  </a:cubicBezTo>
                  <a:cubicBezTo>
                    <a:pt x="18439" y="13184"/>
                    <a:pt x="18966" y="11782"/>
                    <a:pt x="18966" y="10940"/>
                  </a:cubicBezTo>
                  <a:cubicBezTo>
                    <a:pt x="18966" y="10379"/>
                    <a:pt x="18966" y="10379"/>
                    <a:pt x="17912" y="9538"/>
                  </a:cubicBezTo>
                  <a:cubicBezTo>
                    <a:pt x="16859" y="8416"/>
                    <a:pt x="17912" y="7855"/>
                    <a:pt x="18439" y="7294"/>
                  </a:cubicBezTo>
                  <a:cubicBezTo>
                    <a:pt x="18439" y="7013"/>
                    <a:pt x="16859" y="6732"/>
                    <a:pt x="17385" y="6171"/>
                  </a:cubicBezTo>
                  <a:cubicBezTo>
                    <a:pt x="18439" y="5610"/>
                    <a:pt x="17912" y="4769"/>
                    <a:pt x="17912" y="3927"/>
                  </a:cubicBezTo>
                  <a:cubicBezTo>
                    <a:pt x="17912" y="3086"/>
                    <a:pt x="16859" y="2525"/>
                    <a:pt x="16332" y="2525"/>
                  </a:cubicBezTo>
                  <a:cubicBezTo>
                    <a:pt x="15278" y="2244"/>
                    <a:pt x="16332" y="281"/>
                    <a:pt x="16332" y="281"/>
                  </a:cubicBezTo>
                  <a:cubicBezTo>
                    <a:pt x="13171" y="0"/>
                    <a:pt x="13171" y="0"/>
                    <a:pt x="13171" y="0"/>
                  </a:cubicBezTo>
                  <a:cubicBezTo>
                    <a:pt x="12644" y="561"/>
                    <a:pt x="12644" y="561"/>
                    <a:pt x="12644" y="561"/>
                  </a:cubicBezTo>
                  <a:cubicBezTo>
                    <a:pt x="12644" y="561"/>
                    <a:pt x="6849" y="0"/>
                    <a:pt x="5795" y="281"/>
                  </a:cubicBezTo>
                  <a:cubicBezTo>
                    <a:pt x="5268" y="561"/>
                    <a:pt x="4215" y="1122"/>
                    <a:pt x="4215" y="1683"/>
                  </a:cubicBezTo>
                  <a:cubicBezTo>
                    <a:pt x="4215" y="2244"/>
                    <a:pt x="5268" y="2805"/>
                    <a:pt x="4741" y="3086"/>
                  </a:cubicBezTo>
                  <a:cubicBezTo>
                    <a:pt x="4741" y="3647"/>
                    <a:pt x="4215" y="4769"/>
                    <a:pt x="4215" y="4769"/>
                  </a:cubicBezTo>
                  <a:cubicBezTo>
                    <a:pt x="4215" y="4769"/>
                    <a:pt x="5268" y="5891"/>
                    <a:pt x="4741" y="6452"/>
                  </a:cubicBezTo>
                  <a:cubicBezTo>
                    <a:pt x="4215" y="7013"/>
                    <a:pt x="5795" y="7294"/>
                    <a:pt x="5795" y="8135"/>
                  </a:cubicBezTo>
                  <a:cubicBezTo>
                    <a:pt x="5795" y="8977"/>
                    <a:pt x="5268" y="10099"/>
                    <a:pt x="5268" y="10099"/>
                  </a:cubicBezTo>
                  <a:cubicBezTo>
                    <a:pt x="5268" y="10099"/>
                    <a:pt x="4215" y="10660"/>
                    <a:pt x="4215" y="11501"/>
                  </a:cubicBezTo>
                  <a:cubicBezTo>
                    <a:pt x="3688" y="12343"/>
                    <a:pt x="3161" y="12623"/>
                    <a:pt x="2634" y="13465"/>
                  </a:cubicBezTo>
                  <a:cubicBezTo>
                    <a:pt x="2634" y="14026"/>
                    <a:pt x="1054" y="15148"/>
                    <a:pt x="1054" y="15148"/>
                  </a:cubicBezTo>
                  <a:cubicBezTo>
                    <a:pt x="527" y="16831"/>
                    <a:pt x="527" y="16831"/>
                    <a:pt x="527" y="16831"/>
                  </a:cubicBezTo>
                  <a:cubicBezTo>
                    <a:pt x="527" y="18795"/>
                    <a:pt x="527" y="18795"/>
                    <a:pt x="527" y="18795"/>
                  </a:cubicBezTo>
                  <a:cubicBezTo>
                    <a:pt x="527" y="18795"/>
                    <a:pt x="1580" y="19636"/>
                    <a:pt x="1054" y="19917"/>
                  </a:cubicBezTo>
                  <a:cubicBezTo>
                    <a:pt x="527" y="20478"/>
                    <a:pt x="0" y="21319"/>
                    <a:pt x="0" y="21319"/>
                  </a:cubicBezTo>
                  <a:cubicBezTo>
                    <a:pt x="1054" y="21319"/>
                    <a:pt x="2107" y="21600"/>
                    <a:pt x="3161" y="21319"/>
                  </a:cubicBezTo>
                  <a:cubicBezTo>
                    <a:pt x="4215" y="21319"/>
                    <a:pt x="5268" y="20478"/>
                    <a:pt x="6322" y="20478"/>
                  </a:cubicBezTo>
                  <a:cubicBezTo>
                    <a:pt x="7376" y="20197"/>
                    <a:pt x="7902" y="20478"/>
                    <a:pt x="9483" y="20197"/>
                  </a:cubicBezTo>
                  <a:cubicBezTo>
                    <a:pt x="10010" y="20197"/>
                    <a:pt x="11063" y="19356"/>
                    <a:pt x="11590" y="19356"/>
                  </a:cubicBezTo>
                  <a:cubicBezTo>
                    <a:pt x="13171" y="19075"/>
                    <a:pt x="14224" y="19356"/>
                    <a:pt x="15805" y="19356"/>
                  </a:cubicBezTo>
                  <a:cubicBezTo>
                    <a:pt x="15805" y="19356"/>
                    <a:pt x="17385" y="18795"/>
                    <a:pt x="17385" y="18795"/>
                  </a:cubicBezTo>
                  <a:cubicBezTo>
                    <a:pt x="17912" y="18514"/>
                    <a:pt x="18966" y="18795"/>
                    <a:pt x="19493" y="18795"/>
                  </a:cubicBezTo>
                  <a:cubicBezTo>
                    <a:pt x="19493" y="18514"/>
                    <a:pt x="19493" y="17953"/>
                    <a:pt x="19493" y="17673"/>
                  </a:cubicBezTo>
                  <a:cubicBezTo>
                    <a:pt x="19493" y="17673"/>
                    <a:pt x="18439" y="17392"/>
                    <a:pt x="18439" y="17112"/>
                  </a:cubicBezTo>
                  <a:cubicBezTo>
                    <a:pt x="18439" y="17392"/>
                    <a:pt x="19493" y="17112"/>
                    <a:pt x="20020" y="17112"/>
                  </a:cubicBezTo>
                  <a:cubicBezTo>
                    <a:pt x="20020" y="17112"/>
                    <a:pt x="20546" y="17953"/>
                    <a:pt x="20546" y="18234"/>
                  </a:cubicBezTo>
                  <a:cubicBezTo>
                    <a:pt x="20546" y="18234"/>
                    <a:pt x="21600" y="18234"/>
                    <a:pt x="21600" y="18234"/>
                  </a:cubicBezTo>
                  <a:lnTo>
                    <a:pt x="21600" y="17953"/>
                  </a:lnTo>
                  <a:close/>
                </a:path>
              </a:pathLst>
            </a:custGeom>
            <a:solidFill>
              <a:srgbClr val="EBF1DE"/>
            </a:solidFill>
            <a:ln w="3175" cap="rnd">
              <a:solidFill>
                <a:srgbClr val="9EAD6E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 sz="1300"/>
              </a:pPr>
              <a:endParaRPr/>
            </a:p>
          </p:txBody>
        </p:sp>
        <p:sp>
          <p:nvSpPr>
            <p:cNvPr id="280" name="Freeform 234"/>
            <p:cNvSpPr/>
            <p:nvPr/>
          </p:nvSpPr>
          <p:spPr>
            <a:xfrm>
              <a:off x="4194865" y="1214404"/>
              <a:ext cx="198560" cy="26023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81" extrusionOk="0">
                  <a:moveTo>
                    <a:pt x="21039" y="3089"/>
                  </a:moveTo>
                  <a:cubicBezTo>
                    <a:pt x="20758" y="3089"/>
                    <a:pt x="20478" y="2875"/>
                    <a:pt x="20197" y="2875"/>
                  </a:cubicBezTo>
                  <a:cubicBezTo>
                    <a:pt x="20197" y="2875"/>
                    <a:pt x="20197" y="2661"/>
                    <a:pt x="20197" y="2661"/>
                  </a:cubicBezTo>
                  <a:cubicBezTo>
                    <a:pt x="19636" y="2447"/>
                    <a:pt x="19356" y="2661"/>
                    <a:pt x="19075" y="2661"/>
                  </a:cubicBezTo>
                  <a:cubicBezTo>
                    <a:pt x="18795" y="2447"/>
                    <a:pt x="18234" y="2233"/>
                    <a:pt x="18234" y="2233"/>
                  </a:cubicBezTo>
                  <a:cubicBezTo>
                    <a:pt x="17673" y="2020"/>
                    <a:pt x="17112" y="2020"/>
                    <a:pt x="16551" y="2020"/>
                  </a:cubicBezTo>
                  <a:cubicBezTo>
                    <a:pt x="16270" y="2233"/>
                    <a:pt x="15990" y="2875"/>
                    <a:pt x="15709" y="3089"/>
                  </a:cubicBezTo>
                  <a:cubicBezTo>
                    <a:pt x="15709" y="3089"/>
                    <a:pt x="15148" y="2875"/>
                    <a:pt x="14868" y="3089"/>
                  </a:cubicBezTo>
                  <a:cubicBezTo>
                    <a:pt x="14868" y="3089"/>
                    <a:pt x="14868" y="3303"/>
                    <a:pt x="14587" y="3517"/>
                  </a:cubicBezTo>
                  <a:cubicBezTo>
                    <a:pt x="14587" y="3517"/>
                    <a:pt x="15148" y="3517"/>
                    <a:pt x="14868" y="3731"/>
                  </a:cubicBezTo>
                  <a:cubicBezTo>
                    <a:pt x="14587" y="3517"/>
                    <a:pt x="13465" y="3517"/>
                    <a:pt x="13465" y="3303"/>
                  </a:cubicBezTo>
                  <a:cubicBezTo>
                    <a:pt x="13184" y="3303"/>
                    <a:pt x="13465" y="2875"/>
                    <a:pt x="13465" y="2661"/>
                  </a:cubicBezTo>
                  <a:cubicBezTo>
                    <a:pt x="12904" y="2661"/>
                    <a:pt x="12904" y="2661"/>
                    <a:pt x="12904" y="2661"/>
                  </a:cubicBezTo>
                  <a:cubicBezTo>
                    <a:pt x="12623" y="2661"/>
                    <a:pt x="12062" y="2875"/>
                    <a:pt x="11782" y="2875"/>
                  </a:cubicBezTo>
                  <a:cubicBezTo>
                    <a:pt x="11782" y="2661"/>
                    <a:pt x="11221" y="2020"/>
                    <a:pt x="11221" y="1806"/>
                  </a:cubicBezTo>
                  <a:cubicBezTo>
                    <a:pt x="10940" y="1592"/>
                    <a:pt x="11221" y="1378"/>
                    <a:pt x="11221" y="1164"/>
                  </a:cubicBezTo>
                  <a:cubicBezTo>
                    <a:pt x="10940" y="1164"/>
                    <a:pt x="10379" y="950"/>
                    <a:pt x="10379" y="950"/>
                  </a:cubicBezTo>
                  <a:cubicBezTo>
                    <a:pt x="10379" y="950"/>
                    <a:pt x="11221" y="523"/>
                    <a:pt x="10940" y="523"/>
                  </a:cubicBezTo>
                  <a:cubicBezTo>
                    <a:pt x="10940" y="523"/>
                    <a:pt x="11501" y="309"/>
                    <a:pt x="11501" y="95"/>
                  </a:cubicBezTo>
                  <a:cubicBezTo>
                    <a:pt x="11501" y="95"/>
                    <a:pt x="11501" y="-119"/>
                    <a:pt x="11221" y="95"/>
                  </a:cubicBezTo>
                  <a:cubicBezTo>
                    <a:pt x="11221" y="95"/>
                    <a:pt x="11221" y="95"/>
                    <a:pt x="10940" y="309"/>
                  </a:cubicBezTo>
                  <a:cubicBezTo>
                    <a:pt x="10660" y="309"/>
                    <a:pt x="10379" y="309"/>
                    <a:pt x="10099" y="309"/>
                  </a:cubicBezTo>
                  <a:cubicBezTo>
                    <a:pt x="10099" y="95"/>
                    <a:pt x="10099" y="309"/>
                    <a:pt x="10379" y="95"/>
                  </a:cubicBezTo>
                  <a:cubicBezTo>
                    <a:pt x="7855" y="95"/>
                    <a:pt x="7855" y="95"/>
                    <a:pt x="7855" y="95"/>
                  </a:cubicBezTo>
                  <a:cubicBezTo>
                    <a:pt x="7574" y="309"/>
                    <a:pt x="7574" y="736"/>
                    <a:pt x="7574" y="950"/>
                  </a:cubicBezTo>
                  <a:cubicBezTo>
                    <a:pt x="7855" y="950"/>
                    <a:pt x="7855" y="950"/>
                    <a:pt x="7855" y="950"/>
                  </a:cubicBezTo>
                  <a:cubicBezTo>
                    <a:pt x="8135" y="1164"/>
                    <a:pt x="7855" y="1378"/>
                    <a:pt x="8135" y="1592"/>
                  </a:cubicBezTo>
                  <a:cubicBezTo>
                    <a:pt x="8416" y="1592"/>
                    <a:pt x="8416" y="1592"/>
                    <a:pt x="8416" y="1592"/>
                  </a:cubicBezTo>
                  <a:cubicBezTo>
                    <a:pt x="8696" y="3089"/>
                    <a:pt x="7855" y="2661"/>
                    <a:pt x="8977" y="3944"/>
                  </a:cubicBezTo>
                  <a:cubicBezTo>
                    <a:pt x="8416" y="3944"/>
                    <a:pt x="8135" y="3944"/>
                    <a:pt x="7855" y="3944"/>
                  </a:cubicBezTo>
                  <a:cubicBezTo>
                    <a:pt x="7574" y="4800"/>
                    <a:pt x="7574" y="4586"/>
                    <a:pt x="7294" y="5228"/>
                  </a:cubicBezTo>
                  <a:cubicBezTo>
                    <a:pt x="7013" y="5014"/>
                    <a:pt x="6732" y="4800"/>
                    <a:pt x="6732" y="4586"/>
                  </a:cubicBezTo>
                  <a:cubicBezTo>
                    <a:pt x="5049" y="5014"/>
                    <a:pt x="3927" y="5014"/>
                    <a:pt x="5330" y="6511"/>
                  </a:cubicBezTo>
                  <a:cubicBezTo>
                    <a:pt x="5049" y="6297"/>
                    <a:pt x="5049" y="6297"/>
                    <a:pt x="5049" y="6297"/>
                  </a:cubicBezTo>
                  <a:cubicBezTo>
                    <a:pt x="5049" y="6297"/>
                    <a:pt x="5049" y="7794"/>
                    <a:pt x="4488" y="7794"/>
                  </a:cubicBezTo>
                  <a:cubicBezTo>
                    <a:pt x="3927" y="7580"/>
                    <a:pt x="3647" y="8008"/>
                    <a:pt x="4208" y="8222"/>
                  </a:cubicBezTo>
                  <a:cubicBezTo>
                    <a:pt x="4769" y="8649"/>
                    <a:pt x="3366" y="8863"/>
                    <a:pt x="3366" y="8863"/>
                  </a:cubicBezTo>
                  <a:cubicBezTo>
                    <a:pt x="3366" y="8863"/>
                    <a:pt x="3366" y="9719"/>
                    <a:pt x="2244" y="9291"/>
                  </a:cubicBezTo>
                  <a:cubicBezTo>
                    <a:pt x="842" y="8863"/>
                    <a:pt x="1122" y="9291"/>
                    <a:pt x="842" y="9719"/>
                  </a:cubicBezTo>
                  <a:cubicBezTo>
                    <a:pt x="561" y="10360"/>
                    <a:pt x="0" y="11643"/>
                    <a:pt x="0" y="11643"/>
                  </a:cubicBezTo>
                  <a:cubicBezTo>
                    <a:pt x="0" y="11643"/>
                    <a:pt x="561" y="12071"/>
                    <a:pt x="1122" y="12071"/>
                  </a:cubicBezTo>
                  <a:cubicBezTo>
                    <a:pt x="1403" y="12071"/>
                    <a:pt x="0" y="12285"/>
                    <a:pt x="842" y="12713"/>
                  </a:cubicBezTo>
                  <a:cubicBezTo>
                    <a:pt x="1683" y="12927"/>
                    <a:pt x="1122" y="13996"/>
                    <a:pt x="1122" y="13996"/>
                  </a:cubicBezTo>
                  <a:cubicBezTo>
                    <a:pt x="1122" y="13996"/>
                    <a:pt x="1122" y="13782"/>
                    <a:pt x="1403" y="14424"/>
                  </a:cubicBezTo>
                  <a:cubicBezTo>
                    <a:pt x="1964" y="15065"/>
                    <a:pt x="2244" y="14424"/>
                    <a:pt x="1683" y="15065"/>
                  </a:cubicBezTo>
                  <a:cubicBezTo>
                    <a:pt x="1122" y="15921"/>
                    <a:pt x="1683" y="16134"/>
                    <a:pt x="1683" y="16134"/>
                  </a:cubicBezTo>
                  <a:cubicBezTo>
                    <a:pt x="1683" y="16134"/>
                    <a:pt x="3366" y="15707"/>
                    <a:pt x="3647" y="16348"/>
                  </a:cubicBezTo>
                  <a:cubicBezTo>
                    <a:pt x="4208" y="16990"/>
                    <a:pt x="4208" y="16562"/>
                    <a:pt x="5049" y="16776"/>
                  </a:cubicBezTo>
                  <a:cubicBezTo>
                    <a:pt x="5610" y="16776"/>
                    <a:pt x="6171" y="16776"/>
                    <a:pt x="6171" y="16776"/>
                  </a:cubicBezTo>
                  <a:cubicBezTo>
                    <a:pt x="6171" y="16776"/>
                    <a:pt x="6452" y="17631"/>
                    <a:pt x="5891" y="18059"/>
                  </a:cubicBezTo>
                  <a:cubicBezTo>
                    <a:pt x="5610" y="18487"/>
                    <a:pt x="5610" y="18701"/>
                    <a:pt x="5891" y="19129"/>
                  </a:cubicBezTo>
                  <a:cubicBezTo>
                    <a:pt x="5891" y="19556"/>
                    <a:pt x="5330" y="20198"/>
                    <a:pt x="5891" y="20839"/>
                  </a:cubicBezTo>
                  <a:cubicBezTo>
                    <a:pt x="5891" y="20839"/>
                    <a:pt x="6732" y="20626"/>
                    <a:pt x="7013" y="20412"/>
                  </a:cubicBezTo>
                  <a:cubicBezTo>
                    <a:pt x="7294" y="20412"/>
                    <a:pt x="7294" y="19770"/>
                    <a:pt x="8135" y="20198"/>
                  </a:cubicBezTo>
                  <a:cubicBezTo>
                    <a:pt x="8977" y="20412"/>
                    <a:pt x="9257" y="20626"/>
                    <a:pt x="9257" y="20626"/>
                  </a:cubicBezTo>
                  <a:cubicBezTo>
                    <a:pt x="10940" y="21481"/>
                    <a:pt x="10940" y="21481"/>
                    <a:pt x="10940" y="21481"/>
                  </a:cubicBezTo>
                  <a:cubicBezTo>
                    <a:pt x="11221" y="21267"/>
                    <a:pt x="11501" y="20839"/>
                    <a:pt x="12062" y="20839"/>
                  </a:cubicBezTo>
                  <a:cubicBezTo>
                    <a:pt x="12904" y="20839"/>
                    <a:pt x="12904" y="20626"/>
                    <a:pt x="13465" y="20626"/>
                  </a:cubicBezTo>
                  <a:cubicBezTo>
                    <a:pt x="14026" y="20626"/>
                    <a:pt x="14026" y="20198"/>
                    <a:pt x="14306" y="19984"/>
                  </a:cubicBezTo>
                  <a:cubicBezTo>
                    <a:pt x="14587" y="19770"/>
                    <a:pt x="15429" y="20198"/>
                    <a:pt x="15990" y="20198"/>
                  </a:cubicBezTo>
                  <a:cubicBezTo>
                    <a:pt x="16551" y="19984"/>
                    <a:pt x="16551" y="20412"/>
                    <a:pt x="17112" y="20626"/>
                  </a:cubicBezTo>
                  <a:cubicBezTo>
                    <a:pt x="17673" y="20839"/>
                    <a:pt x="17673" y="20626"/>
                    <a:pt x="17673" y="19984"/>
                  </a:cubicBezTo>
                  <a:cubicBezTo>
                    <a:pt x="17673" y="19342"/>
                    <a:pt x="16831" y="19129"/>
                    <a:pt x="16831" y="19129"/>
                  </a:cubicBezTo>
                  <a:cubicBezTo>
                    <a:pt x="16831" y="19129"/>
                    <a:pt x="17112" y="18915"/>
                    <a:pt x="17673" y="18701"/>
                  </a:cubicBezTo>
                  <a:cubicBezTo>
                    <a:pt x="18514" y="18701"/>
                    <a:pt x="18795" y="18701"/>
                    <a:pt x="18514" y="18059"/>
                  </a:cubicBezTo>
                  <a:cubicBezTo>
                    <a:pt x="18514" y="17418"/>
                    <a:pt x="19636" y="17204"/>
                    <a:pt x="19636" y="17204"/>
                  </a:cubicBezTo>
                  <a:cubicBezTo>
                    <a:pt x="18795" y="16562"/>
                    <a:pt x="18795" y="16562"/>
                    <a:pt x="18795" y="16562"/>
                  </a:cubicBezTo>
                  <a:cubicBezTo>
                    <a:pt x="18234" y="16134"/>
                    <a:pt x="17392" y="16562"/>
                    <a:pt x="17392" y="15921"/>
                  </a:cubicBezTo>
                  <a:cubicBezTo>
                    <a:pt x="17392" y="15279"/>
                    <a:pt x="17392" y="15065"/>
                    <a:pt x="16831" y="14637"/>
                  </a:cubicBezTo>
                  <a:cubicBezTo>
                    <a:pt x="16551" y="14210"/>
                    <a:pt x="16551" y="14210"/>
                    <a:pt x="15990" y="13568"/>
                  </a:cubicBezTo>
                  <a:cubicBezTo>
                    <a:pt x="15709" y="12927"/>
                    <a:pt x="15709" y="12927"/>
                    <a:pt x="16270" y="12927"/>
                  </a:cubicBezTo>
                  <a:cubicBezTo>
                    <a:pt x="16831" y="12713"/>
                    <a:pt x="17392" y="12927"/>
                    <a:pt x="17673" y="12285"/>
                  </a:cubicBezTo>
                  <a:cubicBezTo>
                    <a:pt x="17953" y="11857"/>
                    <a:pt x="18234" y="11857"/>
                    <a:pt x="19075" y="11643"/>
                  </a:cubicBezTo>
                  <a:cubicBezTo>
                    <a:pt x="19917" y="11216"/>
                    <a:pt x="20758" y="10788"/>
                    <a:pt x="20758" y="10788"/>
                  </a:cubicBezTo>
                  <a:cubicBezTo>
                    <a:pt x="21600" y="11216"/>
                    <a:pt x="21600" y="11216"/>
                    <a:pt x="21600" y="11216"/>
                  </a:cubicBezTo>
                  <a:cubicBezTo>
                    <a:pt x="21600" y="11216"/>
                    <a:pt x="21600" y="9291"/>
                    <a:pt x="21600" y="8863"/>
                  </a:cubicBezTo>
                  <a:cubicBezTo>
                    <a:pt x="21600" y="8435"/>
                    <a:pt x="21039" y="8435"/>
                    <a:pt x="21039" y="7794"/>
                  </a:cubicBezTo>
                  <a:cubicBezTo>
                    <a:pt x="21039" y="7152"/>
                    <a:pt x="21319" y="6511"/>
                    <a:pt x="21319" y="6511"/>
                  </a:cubicBezTo>
                  <a:cubicBezTo>
                    <a:pt x="21319" y="6511"/>
                    <a:pt x="20197" y="5655"/>
                    <a:pt x="20478" y="5228"/>
                  </a:cubicBezTo>
                  <a:cubicBezTo>
                    <a:pt x="21039" y="4800"/>
                    <a:pt x="21039" y="3089"/>
                    <a:pt x="21039" y="3089"/>
                  </a:cubicBezTo>
                  <a:close/>
                </a:path>
              </a:pathLst>
            </a:custGeom>
            <a:solidFill>
              <a:srgbClr val="EBF1DE"/>
            </a:solidFill>
            <a:ln w="3175" cap="flat">
              <a:solidFill>
                <a:srgbClr val="9EAD6E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 sz="1300"/>
              </a:pPr>
              <a:endParaRPr/>
            </a:p>
          </p:txBody>
        </p:sp>
        <p:sp>
          <p:nvSpPr>
            <p:cNvPr id="281" name="Freeform 235"/>
            <p:cNvSpPr/>
            <p:nvPr/>
          </p:nvSpPr>
          <p:spPr>
            <a:xfrm>
              <a:off x="4194865" y="1214404"/>
              <a:ext cx="198560" cy="26023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81" extrusionOk="0">
                  <a:moveTo>
                    <a:pt x="21039" y="3089"/>
                  </a:moveTo>
                  <a:cubicBezTo>
                    <a:pt x="20758" y="3089"/>
                    <a:pt x="20478" y="2875"/>
                    <a:pt x="20197" y="2875"/>
                  </a:cubicBezTo>
                  <a:cubicBezTo>
                    <a:pt x="20197" y="2875"/>
                    <a:pt x="20197" y="2661"/>
                    <a:pt x="20197" y="2661"/>
                  </a:cubicBezTo>
                  <a:cubicBezTo>
                    <a:pt x="19636" y="2447"/>
                    <a:pt x="19356" y="2661"/>
                    <a:pt x="19075" y="2661"/>
                  </a:cubicBezTo>
                  <a:cubicBezTo>
                    <a:pt x="18795" y="2447"/>
                    <a:pt x="18234" y="2233"/>
                    <a:pt x="18234" y="2233"/>
                  </a:cubicBezTo>
                  <a:cubicBezTo>
                    <a:pt x="17673" y="2020"/>
                    <a:pt x="17112" y="2020"/>
                    <a:pt x="16551" y="2020"/>
                  </a:cubicBezTo>
                  <a:cubicBezTo>
                    <a:pt x="16270" y="2233"/>
                    <a:pt x="15990" y="2875"/>
                    <a:pt x="15709" y="3089"/>
                  </a:cubicBezTo>
                  <a:cubicBezTo>
                    <a:pt x="15709" y="3089"/>
                    <a:pt x="15148" y="2875"/>
                    <a:pt x="14868" y="3089"/>
                  </a:cubicBezTo>
                  <a:cubicBezTo>
                    <a:pt x="14868" y="3089"/>
                    <a:pt x="14868" y="3303"/>
                    <a:pt x="14587" y="3517"/>
                  </a:cubicBezTo>
                  <a:cubicBezTo>
                    <a:pt x="14587" y="3517"/>
                    <a:pt x="15148" y="3517"/>
                    <a:pt x="14868" y="3731"/>
                  </a:cubicBezTo>
                  <a:cubicBezTo>
                    <a:pt x="14587" y="3517"/>
                    <a:pt x="13465" y="3517"/>
                    <a:pt x="13465" y="3303"/>
                  </a:cubicBezTo>
                  <a:cubicBezTo>
                    <a:pt x="13184" y="3303"/>
                    <a:pt x="13465" y="2875"/>
                    <a:pt x="13465" y="2661"/>
                  </a:cubicBezTo>
                  <a:cubicBezTo>
                    <a:pt x="12904" y="2661"/>
                    <a:pt x="12904" y="2661"/>
                    <a:pt x="12904" y="2661"/>
                  </a:cubicBezTo>
                  <a:cubicBezTo>
                    <a:pt x="12623" y="2661"/>
                    <a:pt x="12062" y="2875"/>
                    <a:pt x="11782" y="2875"/>
                  </a:cubicBezTo>
                  <a:cubicBezTo>
                    <a:pt x="11782" y="2661"/>
                    <a:pt x="11221" y="2020"/>
                    <a:pt x="11221" y="1806"/>
                  </a:cubicBezTo>
                  <a:cubicBezTo>
                    <a:pt x="10940" y="1592"/>
                    <a:pt x="11221" y="1378"/>
                    <a:pt x="11221" y="1164"/>
                  </a:cubicBezTo>
                  <a:cubicBezTo>
                    <a:pt x="10940" y="1164"/>
                    <a:pt x="10379" y="950"/>
                    <a:pt x="10379" y="950"/>
                  </a:cubicBezTo>
                  <a:cubicBezTo>
                    <a:pt x="10379" y="950"/>
                    <a:pt x="11221" y="523"/>
                    <a:pt x="10940" y="523"/>
                  </a:cubicBezTo>
                  <a:cubicBezTo>
                    <a:pt x="10940" y="523"/>
                    <a:pt x="11501" y="309"/>
                    <a:pt x="11501" y="95"/>
                  </a:cubicBezTo>
                  <a:cubicBezTo>
                    <a:pt x="11501" y="95"/>
                    <a:pt x="11501" y="-119"/>
                    <a:pt x="11221" y="95"/>
                  </a:cubicBezTo>
                  <a:cubicBezTo>
                    <a:pt x="11221" y="95"/>
                    <a:pt x="11221" y="95"/>
                    <a:pt x="10940" y="309"/>
                  </a:cubicBezTo>
                  <a:cubicBezTo>
                    <a:pt x="10660" y="309"/>
                    <a:pt x="10379" y="309"/>
                    <a:pt x="10099" y="309"/>
                  </a:cubicBezTo>
                  <a:cubicBezTo>
                    <a:pt x="10099" y="95"/>
                    <a:pt x="10099" y="309"/>
                    <a:pt x="10379" y="95"/>
                  </a:cubicBezTo>
                  <a:cubicBezTo>
                    <a:pt x="7855" y="95"/>
                    <a:pt x="7855" y="95"/>
                    <a:pt x="7855" y="95"/>
                  </a:cubicBezTo>
                  <a:cubicBezTo>
                    <a:pt x="7574" y="309"/>
                    <a:pt x="7574" y="736"/>
                    <a:pt x="7574" y="950"/>
                  </a:cubicBezTo>
                  <a:cubicBezTo>
                    <a:pt x="7855" y="950"/>
                    <a:pt x="7855" y="950"/>
                    <a:pt x="7855" y="950"/>
                  </a:cubicBezTo>
                  <a:cubicBezTo>
                    <a:pt x="8135" y="1164"/>
                    <a:pt x="7855" y="1378"/>
                    <a:pt x="8135" y="1592"/>
                  </a:cubicBezTo>
                  <a:cubicBezTo>
                    <a:pt x="8416" y="1592"/>
                    <a:pt x="8416" y="1592"/>
                    <a:pt x="8416" y="1592"/>
                  </a:cubicBezTo>
                  <a:cubicBezTo>
                    <a:pt x="8696" y="3089"/>
                    <a:pt x="7855" y="2661"/>
                    <a:pt x="8977" y="3944"/>
                  </a:cubicBezTo>
                  <a:cubicBezTo>
                    <a:pt x="8416" y="3944"/>
                    <a:pt x="8135" y="3944"/>
                    <a:pt x="7855" y="3944"/>
                  </a:cubicBezTo>
                  <a:cubicBezTo>
                    <a:pt x="7574" y="4800"/>
                    <a:pt x="7574" y="4586"/>
                    <a:pt x="7294" y="5228"/>
                  </a:cubicBezTo>
                  <a:cubicBezTo>
                    <a:pt x="7013" y="5014"/>
                    <a:pt x="6732" y="4800"/>
                    <a:pt x="6732" y="4586"/>
                  </a:cubicBezTo>
                  <a:cubicBezTo>
                    <a:pt x="5049" y="5014"/>
                    <a:pt x="3927" y="5014"/>
                    <a:pt x="5330" y="6511"/>
                  </a:cubicBezTo>
                  <a:cubicBezTo>
                    <a:pt x="5049" y="6297"/>
                    <a:pt x="5049" y="6297"/>
                    <a:pt x="5049" y="6297"/>
                  </a:cubicBezTo>
                  <a:cubicBezTo>
                    <a:pt x="5049" y="6297"/>
                    <a:pt x="5049" y="7794"/>
                    <a:pt x="4488" y="7794"/>
                  </a:cubicBezTo>
                  <a:cubicBezTo>
                    <a:pt x="3927" y="7580"/>
                    <a:pt x="3647" y="8008"/>
                    <a:pt x="4208" y="8222"/>
                  </a:cubicBezTo>
                  <a:cubicBezTo>
                    <a:pt x="4769" y="8649"/>
                    <a:pt x="3366" y="8863"/>
                    <a:pt x="3366" y="8863"/>
                  </a:cubicBezTo>
                  <a:cubicBezTo>
                    <a:pt x="3366" y="8863"/>
                    <a:pt x="3366" y="9719"/>
                    <a:pt x="2244" y="9291"/>
                  </a:cubicBezTo>
                  <a:cubicBezTo>
                    <a:pt x="842" y="8863"/>
                    <a:pt x="1122" y="9291"/>
                    <a:pt x="842" y="9719"/>
                  </a:cubicBezTo>
                  <a:cubicBezTo>
                    <a:pt x="561" y="10360"/>
                    <a:pt x="0" y="11643"/>
                    <a:pt x="0" y="11643"/>
                  </a:cubicBezTo>
                  <a:cubicBezTo>
                    <a:pt x="0" y="11643"/>
                    <a:pt x="561" y="12071"/>
                    <a:pt x="1122" y="12071"/>
                  </a:cubicBezTo>
                  <a:cubicBezTo>
                    <a:pt x="1403" y="12071"/>
                    <a:pt x="0" y="12285"/>
                    <a:pt x="842" y="12713"/>
                  </a:cubicBezTo>
                  <a:cubicBezTo>
                    <a:pt x="1683" y="12927"/>
                    <a:pt x="1122" y="13996"/>
                    <a:pt x="1122" y="13996"/>
                  </a:cubicBezTo>
                  <a:cubicBezTo>
                    <a:pt x="1122" y="13996"/>
                    <a:pt x="1122" y="13782"/>
                    <a:pt x="1403" y="14424"/>
                  </a:cubicBezTo>
                  <a:cubicBezTo>
                    <a:pt x="1964" y="15065"/>
                    <a:pt x="2244" y="14424"/>
                    <a:pt x="1683" y="15065"/>
                  </a:cubicBezTo>
                  <a:cubicBezTo>
                    <a:pt x="1122" y="15921"/>
                    <a:pt x="1683" y="16134"/>
                    <a:pt x="1683" y="16134"/>
                  </a:cubicBezTo>
                  <a:cubicBezTo>
                    <a:pt x="1683" y="16134"/>
                    <a:pt x="3366" y="15707"/>
                    <a:pt x="3647" y="16348"/>
                  </a:cubicBezTo>
                  <a:cubicBezTo>
                    <a:pt x="4208" y="16990"/>
                    <a:pt x="4208" y="16562"/>
                    <a:pt x="5049" y="16776"/>
                  </a:cubicBezTo>
                  <a:cubicBezTo>
                    <a:pt x="5610" y="16776"/>
                    <a:pt x="6171" y="16776"/>
                    <a:pt x="6171" y="16776"/>
                  </a:cubicBezTo>
                  <a:cubicBezTo>
                    <a:pt x="6171" y="16776"/>
                    <a:pt x="6452" y="17631"/>
                    <a:pt x="5891" y="18059"/>
                  </a:cubicBezTo>
                  <a:cubicBezTo>
                    <a:pt x="5610" y="18487"/>
                    <a:pt x="5610" y="18701"/>
                    <a:pt x="5891" y="19129"/>
                  </a:cubicBezTo>
                  <a:cubicBezTo>
                    <a:pt x="5891" y="19556"/>
                    <a:pt x="5330" y="20198"/>
                    <a:pt x="5891" y="20839"/>
                  </a:cubicBezTo>
                  <a:cubicBezTo>
                    <a:pt x="5891" y="20839"/>
                    <a:pt x="6732" y="20626"/>
                    <a:pt x="7013" y="20412"/>
                  </a:cubicBezTo>
                  <a:cubicBezTo>
                    <a:pt x="7294" y="20412"/>
                    <a:pt x="7294" y="19770"/>
                    <a:pt x="8135" y="20198"/>
                  </a:cubicBezTo>
                  <a:cubicBezTo>
                    <a:pt x="8977" y="20412"/>
                    <a:pt x="9257" y="20626"/>
                    <a:pt x="9257" y="20626"/>
                  </a:cubicBezTo>
                  <a:cubicBezTo>
                    <a:pt x="10940" y="21481"/>
                    <a:pt x="10940" y="21481"/>
                    <a:pt x="10940" y="21481"/>
                  </a:cubicBezTo>
                  <a:cubicBezTo>
                    <a:pt x="11221" y="21267"/>
                    <a:pt x="11501" y="20839"/>
                    <a:pt x="12062" y="20839"/>
                  </a:cubicBezTo>
                  <a:cubicBezTo>
                    <a:pt x="12904" y="20839"/>
                    <a:pt x="12904" y="20626"/>
                    <a:pt x="13465" y="20626"/>
                  </a:cubicBezTo>
                  <a:cubicBezTo>
                    <a:pt x="14026" y="20626"/>
                    <a:pt x="14026" y="20198"/>
                    <a:pt x="14306" y="19984"/>
                  </a:cubicBezTo>
                  <a:cubicBezTo>
                    <a:pt x="14587" y="19770"/>
                    <a:pt x="15429" y="20198"/>
                    <a:pt x="15990" y="20198"/>
                  </a:cubicBezTo>
                  <a:cubicBezTo>
                    <a:pt x="16551" y="19984"/>
                    <a:pt x="16551" y="20412"/>
                    <a:pt x="17112" y="20626"/>
                  </a:cubicBezTo>
                  <a:cubicBezTo>
                    <a:pt x="17673" y="20839"/>
                    <a:pt x="17673" y="20626"/>
                    <a:pt x="17673" y="19984"/>
                  </a:cubicBezTo>
                  <a:cubicBezTo>
                    <a:pt x="17673" y="19342"/>
                    <a:pt x="16831" y="19129"/>
                    <a:pt x="16831" y="19129"/>
                  </a:cubicBezTo>
                  <a:cubicBezTo>
                    <a:pt x="16831" y="19129"/>
                    <a:pt x="17112" y="18915"/>
                    <a:pt x="17673" y="18701"/>
                  </a:cubicBezTo>
                  <a:cubicBezTo>
                    <a:pt x="18514" y="18701"/>
                    <a:pt x="18795" y="18701"/>
                    <a:pt x="18514" y="18059"/>
                  </a:cubicBezTo>
                  <a:cubicBezTo>
                    <a:pt x="18514" y="17418"/>
                    <a:pt x="19636" y="17204"/>
                    <a:pt x="19636" y="17204"/>
                  </a:cubicBezTo>
                  <a:cubicBezTo>
                    <a:pt x="18795" y="16562"/>
                    <a:pt x="18795" y="16562"/>
                    <a:pt x="18795" y="16562"/>
                  </a:cubicBezTo>
                  <a:cubicBezTo>
                    <a:pt x="18234" y="16134"/>
                    <a:pt x="17392" y="16562"/>
                    <a:pt x="17392" y="15921"/>
                  </a:cubicBezTo>
                  <a:cubicBezTo>
                    <a:pt x="17392" y="15279"/>
                    <a:pt x="17392" y="15065"/>
                    <a:pt x="16831" y="14637"/>
                  </a:cubicBezTo>
                  <a:cubicBezTo>
                    <a:pt x="16551" y="14210"/>
                    <a:pt x="16551" y="14210"/>
                    <a:pt x="15990" y="13568"/>
                  </a:cubicBezTo>
                  <a:cubicBezTo>
                    <a:pt x="15709" y="12927"/>
                    <a:pt x="15709" y="12927"/>
                    <a:pt x="16270" y="12927"/>
                  </a:cubicBezTo>
                  <a:cubicBezTo>
                    <a:pt x="16831" y="12713"/>
                    <a:pt x="17392" y="12927"/>
                    <a:pt x="17673" y="12285"/>
                  </a:cubicBezTo>
                  <a:cubicBezTo>
                    <a:pt x="17953" y="11857"/>
                    <a:pt x="18234" y="11857"/>
                    <a:pt x="19075" y="11643"/>
                  </a:cubicBezTo>
                  <a:cubicBezTo>
                    <a:pt x="19917" y="11216"/>
                    <a:pt x="20758" y="10788"/>
                    <a:pt x="20758" y="10788"/>
                  </a:cubicBezTo>
                  <a:cubicBezTo>
                    <a:pt x="21600" y="11216"/>
                    <a:pt x="21600" y="11216"/>
                    <a:pt x="21600" y="11216"/>
                  </a:cubicBezTo>
                  <a:cubicBezTo>
                    <a:pt x="21600" y="11216"/>
                    <a:pt x="21600" y="9291"/>
                    <a:pt x="21600" y="8863"/>
                  </a:cubicBezTo>
                  <a:cubicBezTo>
                    <a:pt x="21600" y="8435"/>
                    <a:pt x="21039" y="8435"/>
                    <a:pt x="21039" y="7794"/>
                  </a:cubicBezTo>
                  <a:cubicBezTo>
                    <a:pt x="21039" y="7152"/>
                    <a:pt x="21319" y="6511"/>
                    <a:pt x="21319" y="6511"/>
                  </a:cubicBezTo>
                  <a:cubicBezTo>
                    <a:pt x="21319" y="6511"/>
                    <a:pt x="20197" y="5655"/>
                    <a:pt x="20478" y="5228"/>
                  </a:cubicBezTo>
                  <a:cubicBezTo>
                    <a:pt x="21039" y="4800"/>
                    <a:pt x="21039" y="3089"/>
                    <a:pt x="21039" y="3089"/>
                  </a:cubicBezTo>
                  <a:close/>
                </a:path>
              </a:pathLst>
            </a:custGeom>
            <a:solidFill>
              <a:srgbClr val="EBF1DE"/>
            </a:solidFill>
            <a:ln w="3175" cap="rnd">
              <a:solidFill>
                <a:srgbClr val="9EAD6E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 sz="1300"/>
              </a:pPr>
              <a:endParaRPr/>
            </a:p>
          </p:txBody>
        </p:sp>
        <p:sp>
          <p:nvSpPr>
            <p:cNvPr id="282" name="Freeform 236"/>
            <p:cNvSpPr/>
            <p:nvPr/>
          </p:nvSpPr>
          <p:spPr>
            <a:xfrm>
              <a:off x="4961485" y="1587287"/>
              <a:ext cx="159111" cy="833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428" extrusionOk="0">
                  <a:moveTo>
                    <a:pt x="0" y="4545"/>
                  </a:moveTo>
                  <a:cubicBezTo>
                    <a:pt x="348" y="4545"/>
                    <a:pt x="697" y="5181"/>
                    <a:pt x="697" y="5816"/>
                  </a:cubicBezTo>
                  <a:cubicBezTo>
                    <a:pt x="1045" y="5816"/>
                    <a:pt x="1394" y="5181"/>
                    <a:pt x="1742" y="5816"/>
                  </a:cubicBezTo>
                  <a:cubicBezTo>
                    <a:pt x="1742" y="5816"/>
                    <a:pt x="2090" y="7087"/>
                    <a:pt x="2439" y="7087"/>
                  </a:cubicBezTo>
                  <a:cubicBezTo>
                    <a:pt x="2787" y="7722"/>
                    <a:pt x="4181" y="8992"/>
                    <a:pt x="4181" y="9628"/>
                  </a:cubicBezTo>
                  <a:cubicBezTo>
                    <a:pt x="4529" y="10263"/>
                    <a:pt x="5226" y="14710"/>
                    <a:pt x="4877" y="16616"/>
                  </a:cubicBezTo>
                  <a:cubicBezTo>
                    <a:pt x="4877" y="17251"/>
                    <a:pt x="4877" y="17251"/>
                    <a:pt x="4877" y="17251"/>
                  </a:cubicBezTo>
                  <a:cubicBezTo>
                    <a:pt x="4877" y="17251"/>
                    <a:pt x="5226" y="18522"/>
                    <a:pt x="5923" y="17887"/>
                  </a:cubicBezTo>
                  <a:cubicBezTo>
                    <a:pt x="6619" y="17251"/>
                    <a:pt x="6968" y="17887"/>
                    <a:pt x="7665" y="17887"/>
                  </a:cubicBezTo>
                  <a:cubicBezTo>
                    <a:pt x="8361" y="17887"/>
                    <a:pt x="9058" y="19157"/>
                    <a:pt x="9058" y="19157"/>
                  </a:cubicBezTo>
                  <a:cubicBezTo>
                    <a:pt x="9058" y="19157"/>
                    <a:pt x="9755" y="19157"/>
                    <a:pt x="10800" y="18522"/>
                  </a:cubicBezTo>
                  <a:cubicBezTo>
                    <a:pt x="11497" y="17887"/>
                    <a:pt x="11148" y="19792"/>
                    <a:pt x="11148" y="19792"/>
                  </a:cubicBezTo>
                  <a:cubicBezTo>
                    <a:pt x="11845" y="19792"/>
                    <a:pt x="11845" y="19792"/>
                    <a:pt x="11845" y="19792"/>
                  </a:cubicBezTo>
                  <a:cubicBezTo>
                    <a:pt x="11845" y="20428"/>
                    <a:pt x="11845" y="20428"/>
                    <a:pt x="11845" y="20428"/>
                  </a:cubicBezTo>
                  <a:cubicBezTo>
                    <a:pt x="11845" y="20428"/>
                    <a:pt x="13587" y="19792"/>
                    <a:pt x="14284" y="19792"/>
                  </a:cubicBezTo>
                  <a:cubicBezTo>
                    <a:pt x="14632" y="19792"/>
                    <a:pt x="16026" y="19792"/>
                    <a:pt x="16026" y="19792"/>
                  </a:cubicBezTo>
                  <a:cubicBezTo>
                    <a:pt x="16026" y="19792"/>
                    <a:pt x="16723" y="18522"/>
                    <a:pt x="17071" y="17251"/>
                  </a:cubicBezTo>
                  <a:cubicBezTo>
                    <a:pt x="17419" y="15981"/>
                    <a:pt x="17419" y="16616"/>
                    <a:pt x="18116" y="16616"/>
                  </a:cubicBezTo>
                  <a:cubicBezTo>
                    <a:pt x="19161" y="16616"/>
                    <a:pt x="19510" y="18522"/>
                    <a:pt x="19510" y="18522"/>
                  </a:cubicBezTo>
                  <a:cubicBezTo>
                    <a:pt x="19510" y="18522"/>
                    <a:pt x="20903" y="21063"/>
                    <a:pt x="21252" y="19792"/>
                  </a:cubicBezTo>
                  <a:cubicBezTo>
                    <a:pt x="21600" y="19157"/>
                    <a:pt x="21252" y="17887"/>
                    <a:pt x="20555" y="17251"/>
                  </a:cubicBezTo>
                  <a:cubicBezTo>
                    <a:pt x="20206" y="15981"/>
                    <a:pt x="21600" y="15345"/>
                    <a:pt x="21600" y="15345"/>
                  </a:cubicBezTo>
                  <a:cubicBezTo>
                    <a:pt x="21600" y="15345"/>
                    <a:pt x="20903" y="14075"/>
                    <a:pt x="20555" y="12804"/>
                  </a:cubicBezTo>
                  <a:cubicBezTo>
                    <a:pt x="20206" y="12169"/>
                    <a:pt x="19510" y="12804"/>
                    <a:pt x="18813" y="12804"/>
                  </a:cubicBezTo>
                  <a:cubicBezTo>
                    <a:pt x="18116" y="12169"/>
                    <a:pt x="19161" y="10263"/>
                    <a:pt x="18813" y="10263"/>
                  </a:cubicBezTo>
                  <a:cubicBezTo>
                    <a:pt x="18116" y="9628"/>
                    <a:pt x="18116" y="9628"/>
                    <a:pt x="17419" y="8992"/>
                  </a:cubicBezTo>
                  <a:cubicBezTo>
                    <a:pt x="16723" y="8357"/>
                    <a:pt x="16723" y="7087"/>
                    <a:pt x="16374" y="6451"/>
                  </a:cubicBezTo>
                  <a:cubicBezTo>
                    <a:pt x="16026" y="5181"/>
                    <a:pt x="15677" y="5181"/>
                    <a:pt x="14632" y="5816"/>
                  </a:cubicBezTo>
                  <a:cubicBezTo>
                    <a:pt x="13935" y="6451"/>
                    <a:pt x="13935" y="7722"/>
                    <a:pt x="13587" y="6451"/>
                  </a:cubicBezTo>
                  <a:cubicBezTo>
                    <a:pt x="12890" y="5181"/>
                    <a:pt x="12194" y="7087"/>
                    <a:pt x="11148" y="7087"/>
                  </a:cubicBezTo>
                  <a:cubicBezTo>
                    <a:pt x="10103" y="7087"/>
                    <a:pt x="9755" y="4545"/>
                    <a:pt x="8710" y="3910"/>
                  </a:cubicBezTo>
                  <a:cubicBezTo>
                    <a:pt x="8013" y="2639"/>
                    <a:pt x="8013" y="2004"/>
                    <a:pt x="7316" y="2004"/>
                  </a:cubicBezTo>
                  <a:cubicBezTo>
                    <a:pt x="6619" y="2004"/>
                    <a:pt x="5923" y="2639"/>
                    <a:pt x="4877" y="2004"/>
                  </a:cubicBezTo>
                  <a:cubicBezTo>
                    <a:pt x="3832" y="1369"/>
                    <a:pt x="3135" y="1369"/>
                    <a:pt x="2787" y="734"/>
                  </a:cubicBezTo>
                  <a:cubicBezTo>
                    <a:pt x="2439" y="-537"/>
                    <a:pt x="1394" y="98"/>
                    <a:pt x="697" y="734"/>
                  </a:cubicBezTo>
                  <a:cubicBezTo>
                    <a:pt x="0" y="1369"/>
                    <a:pt x="0" y="4545"/>
                    <a:pt x="0" y="4545"/>
                  </a:cubicBezTo>
                  <a:close/>
                </a:path>
              </a:pathLst>
            </a:custGeom>
            <a:solidFill>
              <a:srgbClr val="EBF1DE"/>
            </a:solidFill>
            <a:ln w="3175" cap="flat">
              <a:solidFill>
                <a:srgbClr val="9EAD6E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 sz="1300"/>
              </a:pPr>
              <a:endParaRPr/>
            </a:p>
          </p:txBody>
        </p:sp>
        <p:sp>
          <p:nvSpPr>
            <p:cNvPr id="283" name="Freeform 237"/>
            <p:cNvSpPr/>
            <p:nvPr/>
          </p:nvSpPr>
          <p:spPr>
            <a:xfrm>
              <a:off x="4961485" y="1587287"/>
              <a:ext cx="159111" cy="833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428" extrusionOk="0">
                  <a:moveTo>
                    <a:pt x="0" y="4545"/>
                  </a:moveTo>
                  <a:cubicBezTo>
                    <a:pt x="348" y="4545"/>
                    <a:pt x="697" y="5181"/>
                    <a:pt x="697" y="5816"/>
                  </a:cubicBezTo>
                  <a:cubicBezTo>
                    <a:pt x="1045" y="5816"/>
                    <a:pt x="1394" y="5181"/>
                    <a:pt x="1742" y="5816"/>
                  </a:cubicBezTo>
                  <a:cubicBezTo>
                    <a:pt x="1742" y="5816"/>
                    <a:pt x="2090" y="7087"/>
                    <a:pt x="2439" y="7087"/>
                  </a:cubicBezTo>
                  <a:cubicBezTo>
                    <a:pt x="2787" y="7722"/>
                    <a:pt x="4181" y="8992"/>
                    <a:pt x="4181" y="9628"/>
                  </a:cubicBezTo>
                  <a:cubicBezTo>
                    <a:pt x="4529" y="10263"/>
                    <a:pt x="5226" y="14710"/>
                    <a:pt x="4877" y="16616"/>
                  </a:cubicBezTo>
                  <a:cubicBezTo>
                    <a:pt x="4877" y="17251"/>
                    <a:pt x="4877" y="17251"/>
                    <a:pt x="4877" y="17251"/>
                  </a:cubicBezTo>
                  <a:cubicBezTo>
                    <a:pt x="4877" y="17251"/>
                    <a:pt x="5226" y="18522"/>
                    <a:pt x="5923" y="17887"/>
                  </a:cubicBezTo>
                  <a:cubicBezTo>
                    <a:pt x="6619" y="17251"/>
                    <a:pt x="6968" y="17887"/>
                    <a:pt x="7665" y="17887"/>
                  </a:cubicBezTo>
                  <a:cubicBezTo>
                    <a:pt x="8361" y="17887"/>
                    <a:pt x="9058" y="19157"/>
                    <a:pt x="9058" y="19157"/>
                  </a:cubicBezTo>
                  <a:cubicBezTo>
                    <a:pt x="9058" y="19157"/>
                    <a:pt x="9755" y="19157"/>
                    <a:pt x="10800" y="18522"/>
                  </a:cubicBezTo>
                  <a:cubicBezTo>
                    <a:pt x="11497" y="17887"/>
                    <a:pt x="11148" y="19792"/>
                    <a:pt x="11148" y="19792"/>
                  </a:cubicBezTo>
                  <a:cubicBezTo>
                    <a:pt x="11845" y="19792"/>
                    <a:pt x="11845" y="19792"/>
                    <a:pt x="11845" y="19792"/>
                  </a:cubicBezTo>
                  <a:cubicBezTo>
                    <a:pt x="11845" y="20428"/>
                    <a:pt x="11845" y="20428"/>
                    <a:pt x="11845" y="20428"/>
                  </a:cubicBezTo>
                  <a:cubicBezTo>
                    <a:pt x="11845" y="20428"/>
                    <a:pt x="13587" y="19792"/>
                    <a:pt x="14284" y="19792"/>
                  </a:cubicBezTo>
                  <a:cubicBezTo>
                    <a:pt x="14632" y="19792"/>
                    <a:pt x="16026" y="19792"/>
                    <a:pt x="16026" y="19792"/>
                  </a:cubicBezTo>
                  <a:cubicBezTo>
                    <a:pt x="16026" y="19792"/>
                    <a:pt x="16723" y="18522"/>
                    <a:pt x="17071" y="17251"/>
                  </a:cubicBezTo>
                  <a:cubicBezTo>
                    <a:pt x="17419" y="15981"/>
                    <a:pt x="17419" y="16616"/>
                    <a:pt x="18116" y="16616"/>
                  </a:cubicBezTo>
                  <a:cubicBezTo>
                    <a:pt x="19161" y="16616"/>
                    <a:pt x="19510" y="18522"/>
                    <a:pt x="19510" y="18522"/>
                  </a:cubicBezTo>
                  <a:cubicBezTo>
                    <a:pt x="19510" y="18522"/>
                    <a:pt x="20903" y="21063"/>
                    <a:pt x="21252" y="19792"/>
                  </a:cubicBezTo>
                  <a:cubicBezTo>
                    <a:pt x="21600" y="19157"/>
                    <a:pt x="21252" y="17887"/>
                    <a:pt x="20555" y="17251"/>
                  </a:cubicBezTo>
                  <a:cubicBezTo>
                    <a:pt x="20206" y="15981"/>
                    <a:pt x="21600" y="15345"/>
                    <a:pt x="21600" y="15345"/>
                  </a:cubicBezTo>
                  <a:cubicBezTo>
                    <a:pt x="21600" y="15345"/>
                    <a:pt x="20903" y="14075"/>
                    <a:pt x="20555" y="12804"/>
                  </a:cubicBezTo>
                  <a:cubicBezTo>
                    <a:pt x="20206" y="12169"/>
                    <a:pt x="19510" y="12804"/>
                    <a:pt x="18813" y="12804"/>
                  </a:cubicBezTo>
                  <a:cubicBezTo>
                    <a:pt x="18116" y="12169"/>
                    <a:pt x="19161" y="10263"/>
                    <a:pt x="18813" y="10263"/>
                  </a:cubicBezTo>
                  <a:cubicBezTo>
                    <a:pt x="18116" y="9628"/>
                    <a:pt x="18116" y="9628"/>
                    <a:pt x="17419" y="8992"/>
                  </a:cubicBezTo>
                  <a:cubicBezTo>
                    <a:pt x="16723" y="8357"/>
                    <a:pt x="16723" y="7087"/>
                    <a:pt x="16374" y="6451"/>
                  </a:cubicBezTo>
                  <a:cubicBezTo>
                    <a:pt x="16026" y="5181"/>
                    <a:pt x="15677" y="5181"/>
                    <a:pt x="14632" y="5816"/>
                  </a:cubicBezTo>
                  <a:cubicBezTo>
                    <a:pt x="13935" y="6451"/>
                    <a:pt x="13935" y="7722"/>
                    <a:pt x="13587" y="6451"/>
                  </a:cubicBezTo>
                  <a:cubicBezTo>
                    <a:pt x="12890" y="5181"/>
                    <a:pt x="12194" y="7087"/>
                    <a:pt x="11148" y="7087"/>
                  </a:cubicBezTo>
                  <a:cubicBezTo>
                    <a:pt x="10103" y="7087"/>
                    <a:pt x="9755" y="4545"/>
                    <a:pt x="8710" y="3910"/>
                  </a:cubicBezTo>
                  <a:cubicBezTo>
                    <a:pt x="8013" y="2639"/>
                    <a:pt x="8013" y="2004"/>
                    <a:pt x="7316" y="2004"/>
                  </a:cubicBezTo>
                  <a:cubicBezTo>
                    <a:pt x="6619" y="2004"/>
                    <a:pt x="5923" y="2639"/>
                    <a:pt x="4877" y="2004"/>
                  </a:cubicBezTo>
                  <a:cubicBezTo>
                    <a:pt x="3832" y="1369"/>
                    <a:pt x="3135" y="1369"/>
                    <a:pt x="2787" y="734"/>
                  </a:cubicBezTo>
                  <a:cubicBezTo>
                    <a:pt x="2439" y="-537"/>
                    <a:pt x="1394" y="98"/>
                    <a:pt x="697" y="734"/>
                  </a:cubicBezTo>
                  <a:cubicBezTo>
                    <a:pt x="0" y="1369"/>
                    <a:pt x="0" y="4545"/>
                    <a:pt x="0" y="4545"/>
                  </a:cubicBezTo>
                  <a:close/>
                </a:path>
              </a:pathLst>
            </a:custGeom>
            <a:solidFill>
              <a:srgbClr val="EBF1DE"/>
            </a:solidFill>
            <a:ln w="3175" cap="rnd">
              <a:solidFill>
                <a:srgbClr val="9EAD6E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 sz="1300"/>
              </a:pPr>
              <a:endParaRPr/>
            </a:p>
          </p:txBody>
        </p:sp>
        <p:sp>
          <p:nvSpPr>
            <p:cNvPr id="284" name="Freeform 238"/>
            <p:cNvSpPr/>
            <p:nvPr/>
          </p:nvSpPr>
          <p:spPr>
            <a:xfrm>
              <a:off x="3695182" y="2468334"/>
              <a:ext cx="72324" cy="253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859" extrusionOk="0">
                  <a:moveTo>
                    <a:pt x="0" y="20859"/>
                  </a:moveTo>
                  <a:cubicBezTo>
                    <a:pt x="5400" y="18699"/>
                    <a:pt x="5400" y="18699"/>
                    <a:pt x="5400" y="18699"/>
                  </a:cubicBezTo>
                  <a:cubicBezTo>
                    <a:pt x="5400" y="18699"/>
                    <a:pt x="6171" y="14379"/>
                    <a:pt x="8486" y="14379"/>
                  </a:cubicBezTo>
                  <a:cubicBezTo>
                    <a:pt x="10800" y="14379"/>
                    <a:pt x="16971" y="14379"/>
                    <a:pt x="18514" y="14379"/>
                  </a:cubicBezTo>
                  <a:cubicBezTo>
                    <a:pt x="20829" y="14379"/>
                    <a:pt x="21600" y="12219"/>
                    <a:pt x="21600" y="5739"/>
                  </a:cubicBezTo>
                  <a:cubicBezTo>
                    <a:pt x="21600" y="-741"/>
                    <a:pt x="20829" y="1419"/>
                    <a:pt x="19286" y="1419"/>
                  </a:cubicBezTo>
                  <a:cubicBezTo>
                    <a:pt x="14657" y="1419"/>
                    <a:pt x="14657" y="1419"/>
                    <a:pt x="14657" y="1419"/>
                  </a:cubicBezTo>
                  <a:cubicBezTo>
                    <a:pt x="13114" y="1419"/>
                    <a:pt x="10029" y="5739"/>
                    <a:pt x="8486" y="1419"/>
                  </a:cubicBezTo>
                  <a:cubicBezTo>
                    <a:pt x="6943" y="-741"/>
                    <a:pt x="8486" y="-741"/>
                    <a:pt x="6171" y="3579"/>
                  </a:cubicBezTo>
                  <a:cubicBezTo>
                    <a:pt x="4629" y="5739"/>
                    <a:pt x="4629" y="5739"/>
                    <a:pt x="3086" y="5739"/>
                  </a:cubicBezTo>
                  <a:cubicBezTo>
                    <a:pt x="1543" y="5739"/>
                    <a:pt x="0" y="7899"/>
                    <a:pt x="0" y="7899"/>
                  </a:cubicBezTo>
                  <a:cubicBezTo>
                    <a:pt x="771" y="10059"/>
                    <a:pt x="771" y="10059"/>
                    <a:pt x="771" y="10059"/>
                  </a:cubicBezTo>
                  <a:cubicBezTo>
                    <a:pt x="771" y="12219"/>
                    <a:pt x="771" y="12219"/>
                    <a:pt x="771" y="12219"/>
                  </a:cubicBezTo>
                  <a:cubicBezTo>
                    <a:pt x="771" y="16539"/>
                    <a:pt x="771" y="14379"/>
                    <a:pt x="0" y="14379"/>
                  </a:cubicBezTo>
                  <a:cubicBezTo>
                    <a:pt x="0" y="16539"/>
                    <a:pt x="0" y="18699"/>
                    <a:pt x="0" y="20859"/>
                  </a:cubicBezTo>
                  <a:close/>
                </a:path>
              </a:pathLst>
            </a:custGeom>
            <a:solidFill>
              <a:srgbClr val="EBF1DE"/>
            </a:solidFill>
            <a:ln w="3175" cap="flat">
              <a:solidFill>
                <a:srgbClr val="9EAD6E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 sz="1300"/>
              </a:pPr>
              <a:endParaRPr/>
            </a:p>
          </p:txBody>
        </p:sp>
        <p:sp>
          <p:nvSpPr>
            <p:cNvPr id="285" name="Freeform 239"/>
            <p:cNvSpPr/>
            <p:nvPr/>
          </p:nvSpPr>
          <p:spPr>
            <a:xfrm>
              <a:off x="3695182" y="2468334"/>
              <a:ext cx="72324" cy="253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859" extrusionOk="0">
                  <a:moveTo>
                    <a:pt x="0" y="20859"/>
                  </a:moveTo>
                  <a:cubicBezTo>
                    <a:pt x="5400" y="18699"/>
                    <a:pt x="5400" y="18699"/>
                    <a:pt x="5400" y="18699"/>
                  </a:cubicBezTo>
                  <a:cubicBezTo>
                    <a:pt x="5400" y="18699"/>
                    <a:pt x="6171" y="14379"/>
                    <a:pt x="8486" y="14379"/>
                  </a:cubicBezTo>
                  <a:cubicBezTo>
                    <a:pt x="10800" y="14379"/>
                    <a:pt x="16971" y="14379"/>
                    <a:pt x="18514" y="14379"/>
                  </a:cubicBezTo>
                  <a:cubicBezTo>
                    <a:pt x="20829" y="14379"/>
                    <a:pt x="21600" y="12219"/>
                    <a:pt x="21600" y="5739"/>
                  </a:cubicBezTo>
                  <a:cubicBezTo>
                    <a:pt x="21600" y="-741"/>
                    <a:pt x="20829" y="1419"/>
                    <a:pt x="19286" y="1419"/>
                  </a:cubicBezTo>
                  <a:cubicBezTo>
                    <a:pt x="14657" y="1419"/>
                    <a:pt x="14657" y="1419"/>
                    <a:pt x="14657" y="1419"/>
                  </a:cubicBezTo>
                  <a:cubicBezTo>
                    <a:pt x="13114" y="1419"/>
                    <a:pt x="10029" y="5739"/>
                    <a:pt x="8486" y="1419"/>
                  </a:cubicBezTo>
                  <a:cubicBezTo>
                    <a:pt x="6943" y="-741"/>
                    <a:pt x="8486" y="-741"/>
                    <a:pt x="6171" y="3579"/>
                  </a:cubicBezTo>
                  <a:cubicBezTo>
                    <a:pt x="4629" y="5739"/>
                    <a:pt x="4629" y="5739"/>
                    <a:pt x="3086" y="5739"/>
                  </a:cubicBezTo>
                  <a:cubicBezTo>
                    <a:pt x="1543" y="5739"/>
                    <a:pt x="0" y="7899"/>
                    <a:pt x="0" y="7899"/>
                  </a:cubicBezTo>
                  <a:cubicBezTo>
                    <a:pt x="771" y="10059"/>
                    <a:pt x="771" y="10059"/>
                    <a:pt x="771" y="10059"/>
                  </a:cubicBezTo>
                  <a:cubicBezTo>
                    <a:pt x="771" y="12219"/>
                    <a:pt x="771" y="12219"/>
                    <a:pt x="771" y="12219"/>
                  </a:cubicBezTo>
                  <a:cubicBezTo>
                    <a:pt x="771" y="16539"/>
                    <a:pt x="771" y="14379"/>
                    <a:pt x="0" y="14379"/>
                  </a:cubicBezTo>
                  <a:cubicBezTo>
                    <a:pt x="0" y="16539"/>
                    <a:pt x="0" y="18699"/>
                    <a:pt x="0" y="20859"/>
                  </a:cubicBezTo>
                  <a:close/>
                </a:path>
              </a:pathLst>
            </a:custGeom>
            <a:solidFill>
              <a:srgbClr val="EBF1DE"/>
            </a:solidFill>
            <a:ln w="3175" cap="rnd">
              <a:solidFill>
                <a:srgbClr val="9EAD6E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 sz="1300"/>
              </a:pPr>
              <a:endParaRPr/>
            </a:p>
          </p:txBody>
        </p:sp>
        <p:sp>
          <p:nvSpPr>
            <p:cNvPr id="286" name="Freeform 240"/>
            <p:cNvSpPr/>
            <p:nvPr/>
          </p:nvSpPr>
          <p:spPr>
            <a:xfrm>
              <a:off x="4261928" y="2779191"/>
              <a:ext cx="134126" cy="17872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29" extrusionOk="0">
                  <a:moveTo>
                    <a:pt x="8308" y="21429"/>
                  </a:moveTo>
                  <a:cubicBezTo>
                    <a:pt x="8308" y="21429"/>
                    <a:pt x="8723" y="19886"/>
                    <a:pt x="9554" y="19886"/>
                  </a:cubicBezTo>
                  <a:cubicBezTo>
                    <a:pt x="10385" y="19886"/>
                    <a:pt x="10385" y="20195"/>
                    <a:pt x="11631" y="20503"/>
                  </a:cubicBezTo>
                  <a:cubicBezTo>
                    <a:pt x="12877" y="20812"/>
                    <a:pt x="12462" y="20195"/>
                    <a:pt x="12462" y="19269"/>
                  </a:cubicBezTo>
                  <a:cubicBezTo>
                    <a:pt x="12046" y="18343"/>
                    <a:pt x="10800" y="17726"/>
                    <a:pt x="11631" y="17109"/>
                  </a:cubicBezTo>
                  <a:cubicBezTo>
                    <a:pt x="12046" y="16800"/>
                    <a:pt x="12462" y="17418"/>
                    <a:pt x="11631" y="16492"/>
                  </a:cubicBezTo>
                  <a:cubicBezTo>
                    <a:pt x="11215" y="15258"/>
                    <a:pt x="13292" y="16183"/>
                    <a:pt x="14123" y="15875"/>
                  </a:cubicBezTo>
                  <a:cubicBezTo>
                    <a:pt x="14954" y="15566"/>
                    <a:pt x="13292" y="14640"/>
                    <a:pt x="14123" y="14640"/>
                  </a:cubicBezTo>
                  <a:cubicBezTo>
                    <a:pt x="15369" y="14949"/>
                    <a:pt x="15369" y="15566"/>
                    <a:pt x="15369" y="15566"/>
                  </a:cubicBezTo>
                  <a:cubicBezTo>
                    <a:pt x="15369" y="15566"/>
                    <a:pt x="17031" y="14949"/>
                    <a:pt x="17862" y="15258"/>
                  </a:cubicBezTo>
                  <a:cubicBezTo>
                    <a:pt x="18692" y="15258"/>
                    <a:pt x="18692" y="16183"/>
                    <a:pt x="19523" y="16800"/>
                  </a:cubicBezTo>
                  <a:cubicBezTo>
                    <a:pt x="20354" y="17109"/>
                    <a:pt x="20354" y="16800"/>
                    <a:pt x="20769" y="15258"/>
                  </a:cubicBezTo>
                  <a:cubicBezTo>
                    <a:pt x="21185" y="14023"/>
                    <a:pt x="20769" y="14023"/>
                    <a:pt x="19938" y="13715"/>
                  </a:cubicBezTo>
                  <a:cubicBezTo>
                    <a:pt x="19108" y="13406"/>
                    <a:pt x="20769" y="12789"/>
                    <a:pt x="19938" y="12172"/>
                  </a:cubicBezTo>
                  <a:cubicBezTo>
                    <a:pt x="19523" y="11555"/>
                    <a:pt x="19108" y="11863"/>
                    <a:pt x="19523" y="10938"/>
                  </a:cubicBezTo>
                  <a:cubicBezTo>
                    <a:pt x="19938" y="10012"/>
                    <a:pt x="19523" y="9703"/>
                    <a:pt x="19523" y="9395"/>
                  </a:cubicBezTo>
                  <a:cubicBezTo>
                    <a:pt x="19523" y="9086"/>
                    <a:pt x="18692" y="8469"/>
                    <a:pt x="17862" y="8160"/>
                  </a:cubicBezTo>
                  <a:cubicBezTo>
                    <a:pt x="17446" y="7852"/>
                    <a:pt x="18692" y="7852"/>
                    <a:pt x="18692" y="7852"/>
                  </a:cubicBezTo>
                  <a:cubicBezTo>
                    <a:pt x="18692" y="7852"/>
                    <a:pt x="18277" y="6926"/>
                    <a:pt x="18277" y="6309"/>
                  </a:cubicBezTo>
                  <a:cubicBezTo>
                    <a:pt x="18277" y="5692"/>
                    <a:pt x="18692" y="5692"/>
                    <a:pt x="19523" y="5692"/>
                  </a:cubicBezTo>
                  <a:cubicBezTo>
                    <a:pt x="20769" y="5383"/>
                    <a:pt x="21600" y="5692"/>
                    <a:pt x="21600" y="5692"/>
                  </a:cubicBezTo>
                  <a:cubicBezTo>
                    <a:pt x="21600" y="3532"/>
                    <a:pt x="21600" y="3532"/>
                    <a:pt x="21600" y="3532"/>
                  </a:cubicBezTo>
                  <a:cubicBezTo>
                    <a:pt x="21600" y="3532"/>
                    <a:pt x="20354" y="3223"/>
                    <a:pt x="19523" y="3223"/>
                  </a:cubicBezTo>
                  <a:cubicBezTo>
                    <a:pt x="18692" y="3223"/>
                    <a:pt x="18277" y="2915"/>
                    <a:pt x="17446" y="3223"/>
                  </a:cubicBezTo>
                  <a:cubicBezTo>
                    <a:pt x="16615" y="3532"/>
                    <a:pt x="17446" y="2606"/>
                    <a:pt x="17031" y="2298"/>
                  </a:cubicBezTo>
                  <a:cubicBezTo>
                    <a:pt x="17031" y="1680"/>
                    <a:pt x="17031" y="138"/>
                    <a:pt x="17031" y="138"/>
                  </a:cubicBezTo>
                  <a:cubicBezTo>
                    <a:pt x="17031" y="138"/>
                    <a:pt x="15785" y="-171"/>
                    <a:pt x="14538" y="138"/>
                  </a:cubicBezTo>
                  <a:cubicBezTo>
                    <a:pt x="13292" y="755"/>
                    <a:pt x="12877" y="138"/>
                    <a:pt x="12462" y="446"/>
                  </a:cubicBezTo>
                  <a:cubicBezTo>
                    <a:pt x="11631" y="755"/>
                    <a:pt x="10385" y="755"/>
                    <a:pt x="10385" y="755"/>
                  </a:cubicBezTo>
                  <a:cubicBezTo>
                    <a:pt x="9969" y="4458"/>
                    <a:pt x="9969" y="4458"/>
                    <a:pt x="9969" y="4458"/>
                  </a:cubicBezTo>
                  <a:cubicBezTo>
                    <a:pt x="2908" y="4149"/>
                    <a:pt x="2908" y="4149"/>
                    <a:pt x="2908" y="4149"/>
                  </a:cubicBezTo>
                  <a:cubicBezTo>
                    <a:pt x="2908" y="4458"/>
                    <a:pt x="2492" y="4458"/>
                    <a:pt x="2492" y="4766"/>
                  </a:cubicBezTo>
                  <a:cubicBezTo>
                    <a:pt x="2908" y="5075"/>
                    <a:pt x="2077" y="5383"/>
                    <a:pt x="2492" y="5692"/>
                  </a:cubicBezTo>
                  <a:cubicBezTo>
                    <a:pt x="2492" y="5692"/>
                    <a:pt x="3323" y="6309"/>
                    <a:pt x="3323" y="6309"/>
                  </a:cubicBezTo>
                  <a:cubicBezTo>
                    <a:pt x="3323" y="6926"/>
                    <a:pt x="3323" y="7235"/>
                    <a:pt x="3323" y="7852"/>
                  </a:cubicBezTo>
                  <a:cubicBezTo>
                    <a:pt x="2908" y="7852"/>
                    <a:pt x="2077" y="7543"/>
                    <a:pt x="1662" y="7852"/>
                  </a:cubicBezTo>
                  <a:cubicBezTo>
                    <a:pt x="1662" y="7852"/>
                    <a:pt x="2077" y="8160"/>
                    <a:pt x="2077" y="8469"/>
                  </a:cubicBezTo>
                  <a:cubicBezTo>
                    <a:pt x="2908" y="8160"/>
                    <a:pt x="3323" y="8778"/>
                    <a:pt x="1662" y="9086"/>
                  </a:cubicBezTo>
                  <a:cubicBezTo>
                    <a:pt x="1662" y="9086"/>
                    <a:pt x="2492" y="9395"/>
                    <a:pt x="2492" y="9703"/>
                  </a:cubicBezTo>
                  <a:cubicBezTo>
                    <a:pt x="2492" y="10012"/>
                    <a:pt x="1662" y="11555"/>
                    <a:pt x="1246" y="12172"/>
                  </a:cubicBezTo>
                  <a:cubicBezTo>
                    <a:pt x="831" y="12172"/>
                    <a:pt x="415" y="12172"/>
                    <a:pt x="0" y="12172"/>
                  </a:cubicBezTo>
                  <a:cubicBezTo>
                    <a:pt x="0" y="12172"/>
                    <a:pt x="415" y="12789"/>
                    <a:pt x="0" y="13098"/>
                  </a:cubicBezTo>
                  <a:cubicBezTo>
                    <a:pt x="415" y="13098"/>
                    <a:pt x="415" y="13098"/>
                    <a:pt x="1246" y="13098"/>
                  </a:cubicBezTo>
                  <a:cubicBezTo>
                    <a:pt x="1246" y="13715"/>
                    <a:pt x="831" y="14023"/>
                    <a:pt x="1246" y="14332"/>
                  </a:cubicBezTo>
                  <a:cubicBezTo>
                    <a:pt x="1246" y="14332"/>
                    <a:pt x="2492" y="14332"/>
                    <a:pt x="2492" y="14332"/>
                  </a:cubicBezTo>
                  <a:cubicBezTo>
                    <a:pt x="2492" y="14332"/>
                    <a:pt x="2492" y="14640"/>
                    <a:pt x="2492" y="14949"/>
                  </a:cubicBezTo>
                  <a:cubicBezTo>
                    <a:pt x="3323" y="14640"/>
                    <a:pt x="2908" y="15258"/>
                    <a:pt x="3323" y="15258"/>
                  </a:cubicBezTo>
                  <a:cubicBezTo>
                    <a:pt x="2908" y="15258"/>
                    <a:pt x="2077" y="15258"/>
                    <a:pt x="1662" y="15258"/>
                  </a:cubicBezTo>
                  <a:cubicBezTo>
                    <a:pt x="1662" y="15258"/>
                    <a:pt x="1662" y="15875"/>
                    <a:pt x="1662" y="15875"/>
                  </a:cubicBezTo>
                  <a:cubicBezTo>
                    <a:pt x="2077" y="16183"/>
                    <a:pt x="7477" y="19578"/>
                    <a:pt x="7477" y="19578"/>
                  </a:cubicBezTo>
                  <a:cubicBezTo>
                    <a:pt x="7892" y="20195"/>
                    <a:pt x="7062" y="20503"/>
                    <a:pt x="7477" y="21120"/>
                  </a:cubicBezTo>
                  <a:cubicBezTo>
                    <a:pt x="7892" y="21429"/>
                    <a:pt x="7892" y="21429"/>
                    <a:pt x="8308" y="21429"/>
                  </a:cubicBezTo>
                  <a:close/>
                </a:path>
              </a:pathLst>
            </a:custGeom>
            <a:solidFill>
              <a:srgbClr val="EBF1DE"/>
            </a:solidFill>
            <a:ln w="3175" cap="flat">
              <a:solidFill>
                <a:srgbClr val="9EAD6E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 sz="1300"/>
              </a:pPr>
              <a:endParaRPr/>
            </a:p>
          </p:txBody>
        </p:sp>
        <p:sp>
          <p:nvSpPr>
            <p:cNvPr id="287" name="Freeform 241"/>
            <p:cNvSpPr/>
            <p:nvPr/>
          </p:nvSpPr>
          <p:spPr>
            <a:xfrm>
              <a:off x="4261928" y="2779191"/>
              <a:ext cx="134126" cy="17872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29" extrusionOk="0">
                  <a:moveTo>
                    <a:pt x="8308" y="21429"/>
                  </a:moveTo>
                  <a:cubicBezTo>
                    <a:pt x="8308" y="21429"/>
                    <a:pt x="8723" y="19886"/>
                    <a:pt x="9554" y="19886"/>
                  </a:cubicBezTo>
                  <a:cubicBezTo>
                    <a:pt x="10385" y="19886"/>
                    <a:pt x="10385" y="20195"/>
                    <a:pt x="11631" y="20503"/>
                  </a:cubicBezTo>
                  <a:cubicBezTo>
                    <a:pt x="12877" y="20812"/>
                    <a:pt x="12462" y="20195"/>
                    <a:pt x="12462" y="19269"/>
                  </a:cubicBezTo>
                  <a:cubicBezTo>
                    <a:pt x="12046" y="18343"/>
                    <a:pt x="10800" y="17726"/>
                    <a:pt x="11631" y="17109"/>
                  </a:cubicBezTo>
                  <a:cubicBezTo>
                    <a:pt x="12046" y="16800"/>
                    <a:pt x="12462" y="17418"/>
                    <a:pt x="11631" y="16492"/>
                  </a:cubicBezTo>
                  <a:cubicBezTo>
                    <a:pt x="11215" y="15258"/>
                    <a:pt x="13292" y="16183"/>
                    <a:pt x="14123" y="15875"/>
                  </a:cubicBezTo>
                  <a:cubicBezTo>
                    <a:pt x="14954" y="15566"/>
                    <a:pt x="13292" y="14640"/>
                    <a:pt x="14123" y="14640"/>
                  </a:cubicBezTo>
                  <a:cubicBezTo>
                    <a:pt x="15369" y="14949"/>
                    <a:pt x="15369" y="15566"/>
                    <a:pt x="15369" y="15566"/>
                  </a:cubicBezTo>
                  <a:cubicBezTo>
                    <a:pt x="15369" y="15566"/>
                    <a:pt x="17031" y="14949"/>
                    <a:pt x="17862" y="15258"/>
                  </a:cubicBezTo>
                  <a:cubicBezTo>
                    <a:pt x="18692" y="15258"/>
                    <a:pt x="18692" y="16183"/>
                    <a:pt x="19523" y="16800"/>
                  </a:cubicBezTo>
                  <a:cubicBezTo>
                    <a:pt x="20354" y="17109"/>
                    <a:pt x="20354" y="16800"/>
                    <a:pt x="20769" y="15258"/>
                  </a:cubicBezTo>
                  <a:cubicBezTo>
                    <a:pt x="21185" y="14023"/>
                    <a:pt x="20769" y="14023"/>
                    <a:pt x="19938" y="13715"/>
                  </a:cubicBezTo>
                  <a:cubicBezTo>
                    <a:pt x="19108" y="13406"/>
                    <a:pt x="20769" y="12789"/>
                    <a:pt x="19938" y="12172"/>
                  </a:cubicBezTo>
                  <a:cubicBezTo>
                    <a:pt x="19523" y="11555"/>
                    <a:pt x="19108" y="11863"/>
                    <a:pt x="19523" y="10938"/>
                  </a:cubicBezTo>
                  <a:cubicBezTo>
                    <a:pt x="19938" y="10012"/>
                    <a:pt x="19523" y="9703"/>
                    <a:pt x="19523" y="9395"/>
                  </a:cubicBezTo>
                  <a:cubicBezTo>
                    <a:pt x="19523" y="9086"/>
                    <a:pt x="18692" y="8469"/>
                    <a:pt x="17862" y="8160"/>
                  </a:cubicBezTo>
                  <a:cubicBezTo>
                    <a:pt x="17446" y="7852"/>
                    <a:pt x="18692" y="7852"/>
                    <a:pt x="18692" y="7852"/>
                  </a:cubicBezTo>
                  <a:cubicBezTo>
                    <a:pt x="18692" y="7852"/>
                    <a:pt x="18277" y="6926"/>
                    <a:pt x="18277" y="6309"/>
                  </a:cubicBezTo>
                  <a:cubicBezTo>
                    <a:pt x="18277" y="5692"/>
                    <a:pt x="18692" y="5692"/>
                    <a:pt x="19523" y="5692"/>
                  </a:cubicBezTo>
                  <a:cubicBezTo>
                    <a:pt x="20769" y="5383"/>
                    <a:pt x="21600" y="5692"/>
                    <a:pt x="21600" y="5692"/>
                  </a:cubicBezTo>
                  <a:cubicBezTo>
                    <a:pt x="21600" y="3532"/>
                    <a:pt x="21600" y="3532"/>
                    <a:pt x="21600" y="3532"/>
                  </a:cubicBezTo>
                  <a:cubicBezTo>
                    <a:pt x="21600" y="3532"/>
                    <a:pt x="20354" y="3223"/>
                    <a:pt x="19523" y="3223"/>
                  </a:cubicBezTo>
                  <a:cubicBezTo>
                    <a:pt x="18692" y="3223"/>
                    <a:pt x="18277" y="2915"/>
                    <a:pt x="17446" y="3223"/>
                  </a:cubicBezTo>
                  <a:cubicBezTo>
                    <a:pt x="16615" y="3532"/>
                    <a:pt x="17446" y="2606"/>
                    <a:pt x="17031" y="2298"/>
                  </a:cubicBezTo>
                  <a:cubicBezTo>
                    <a:pt x="17031" y="1680"/>
                    <a:pt x="17031" y="138"/>
                    <a:pt x="17031" y="138"/>
                  </a:cubicBezTo>
                  <a:cubicBezTo>
                    <a:pt x="17031" y="138"/>
                    <a:pt x="15785" y="-171"/>
                    <a:pt x="14538" y="138"/>
                  </a:cubicBezTo>
                  <a:cubicBezTo>
                    <a:pt x="13292" y="755"/>
                    <a:pt x="12877" y="138"/>
                    <a:pt x="12462" y="446"/>
                  </a:cubicBezTo>
                  <a:cubicBezTo>
                    <a:pt x="11631" y="755"/>
                    <a:pt x="10385" y="755"/>
                    <a:pt x="10385" y="755"/>
                  </a:cubicBezTo>
                  <a:cubicBezTo>
                    <a:pt x="9969" y="4458"/>
                    <a:pt x="9969" y="4458"/>
                    <a:pt x="9969" y="4458"/>
                  </a:cubicBezTo>
                  <a:cubicBezTo>
                    <a:pt x="2908" y="4149"/>
                    <a:pt x="2908" y="4149"/>
                    <a:pt x="2908" y="4149"/>
                  </a:cubicBezTo>
                  <a:cubicBezTo>
                    <a:pt x="2908" y="4458"/>
                    <a:pt x="2492" y="4458"/>
                    <a:pt x="2492" y="4766"/>
                  </a:cubicBezTo>
                  <a:cubicBezTo>
                    <a:pt x="2908" y="5075"/>
                    <a:pt x="2077" y="5383"/>
                    <a:pt x="2492" y="5692"/>
                  </a:cubicBezTo>
                  <a:cubicBezTo>
                    <a:pt x="2492" y="5692"/>
                    <a:pt x="3323" y="6309"/>
                    <a:pt x="3323" y="6309"/>
                  </a:cubicBezTo>
                  <a:cubicBezTo>
                    <a:pt x="3323" y="6926"/>
                    <a:pt x="3323" y="7235"/>
                    <a:pt x="3323" y="7852"/>
                  </a:cubicBezTo>
                  <a:cubicBezTo>
                    <a:pt x="2908" y="7852"/>
                    <a:pt x="2077" y="7543"/>
                    <a:pt x="1662" y="7852"/>
                  </a:cubicBezTo>
                  <a:cubicBezTo>
                    <a:pt x="1662" y="7852"/>
                    <a:pt x="2077" y="8160"/>
                    <a:pt x="2077" y="8469"/>
                  </a:cubicBezTo>
                  <a:cubicBezTo>
                    <a:pt x="2908" y="8160"/>
                    <a:pt x="3323" y="8778"/>
                    <a:pt x="1662" y="9086"/>
                  </a:cubicBezTo>
                  <a:cubicBezTo>
                    <a:pt x="1662" y="9086"/>
                    <a:pt x="2492" y="9395"/>
                    <a:pt x="2492" y="9703"/>
                  </a:cubicBezTo>
                  <a:cubicBezTo>
                    <a:pt x="2492" y="10012"/>
                    <a:pt x="1662" y="11555"/>
                    <a:pt x="1246" y="12172"/>
                  </a:cubicBezTo>
                  <a:cubicBezTo>
                    <a:pt x="831" y="12172"/>
                    <a:pt x="415" y="12172"/>
                    <a:pt x="0" y="12172"/>
                  </a:cubicBezTo>
                  <a:cubicBezTo>
                    <a:pt x="0" y="12172"/>
                    <a:pt x="415" y="12789"/>
                    <a:pt x="0" y="13098"/>
                  </a:cubicBezTo>
                  <a:cubicBezTo>
                    <a:pt x="415" y="13098"/>
                    <a:pt x="415" y="13098"/>
                    <a:pt x="1246" y="13098"/>
                  </a:cubicBezTo>
                  <a:cubicBezTo>
                    <a:pt x="1246" y="13715"/>
                    <a:pt x="831" y="14023"/>
                    <a:pt x="1246" y="14332"/>
                  </a:cubicBezTo>
                  <a:cubicBezTo>
                    <a:pt x="1246" y="14332"/>
                    <a:pt x="2492" y="14332"/>
                    <a:pt x="2492" y="14332"/>
                  </a:cubicBezTo>
                  <a:cubicBezTo>
                    <a:pt x="2492" y="14332"/>
                    <a:pt x="2492" y="14640"/>
                    <a:pt x="2492" y="14949"/>
                  </a:cubicBezTo>
                  <a:cubicBezTo>
                    <a:pt x="3323" y="14640"/>
                    <a:pt x="2908" y="15258"/>
                    <a:pt x="3323" y="15258"/>
                  </a:cubicBezTo>
                  <a:cubicBezTo>
                    <a:pt x="2908" y="15258"/>
                    <a:pt x="2077" y="15258"/>
                    <a:pt x="1662" y="15258"/>
                  </a:cubicBezTo>
                  <a:cubicBezTo>
                    <a:pt x="1662" y="15258"/>
                    <a:pt x="1662" y="15875"/>
                    <a:pt x="1662" y="15875"/>
                  </a:cubicBezTo>
                  <a:cubicBezTo>
                    <a:pt x="2077" y="16183"/>
                    <a:pt x="7477" y="19578"/>
                    <a:pt x="7477" y="19578"/>
                  </a:cubicBezTo>
                  <a:cubicBezTo>
                    <a:pt x="7892" y="20195"/>
                    <a:pt x="7062" y="20503"/>
                    <a:pt x="7477" y="21120"/>
                  </a:cubicBezTo>
                  <a:cubicBezTo>
                    <a:pt x="7892" y="21429"/>
                    <a:pt x="7892" y="21429"/>
                    <a:pt x="8308" y="21429"/>
                  </a:cubicBezTo>
                  <a:close/>
                </a:path>
              </a:pathLst>
            </a:custGeom>
            <a:solidFill>
              <a:srgbClr val="EBF1DE"/>
            </a:solidFill>
            <a:ln w="3175" cap="rnd">
              <a:solidFill>
                <a:srgbClr val="9EAD6E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 sz="1300"/>
              </a:pPr>
              <a:endParaRPr/>
            </a:p>
          </p:txBody>
        </p:sp>
        <p:sp>
          <p:nvSpPr>
            <p:cNvPr id="288" name="Freeform 242"/>
            <p:cNvSpPr/>
            <p:nvPr/>
          </p:nvSpPr>
          <p:spPr>
            <a:xfrm>
              <a:off x="2849666" y="2681770"/>
              <a:ext cx="72325" cy="1294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263" extrusionOk="0">
                  <a:moveTo>
                    <a:pt x="3857" y="424"/>
                  </a:moveTo>
                  <a:cubicBezTo>
                    <a:pt x="3857" y="847"/>
                    <a:pt x="3857" y="847"/>
                    <a:pt x="3857" y="1271"/>
                  </a:cubicBezTo>
                  <a:cubicBezTo>
                    <a:pt x="3086" y="1694"/>
                    <a:pt x="3086" y="2541"/>
                    <a:pt x="3086" y="2541"/>
                  </a:cubicBezTo>
                  <a:cubicBezTo>
                    <a:pt x="0" y="5506"/>
                    <a:pt x="0" y="5506"/>
                    <a:pt x="0" y="5506"/>
                  </a:cubicBezTo>
                  <a:cubicBezTo>
                    <a:pt x="0" y="5506"/>
                    <a:pt x="771" y="8894"/>
                    <a:pt x="771" y="10165"/>
                  </a:cubicBezTo>
                  <a:cubicBezTo>
                    <a:pt x="771" y="11435"/>
                    <a:pt x="3857" y="13129"/>
                    <a:pt x="3857" y="13129"/>
                  </a:cubicBezTo>
                  <a:cubicBezTo>
                    <a:pt x="3857" y="13129"/>
                    <a:pt x="3857" y="14824"/>
                    <a:pt x="3086" y="16518"/>
                  </a:cubicBezTo>
                  <a:cubicBezTo>
                    <a:pt x="1543" y="17788"/>
                    <a:pt x="0" y="19059"/>
                    <a:pt x="0" y="19059"/>
                  </a:cubicBezTo>
                  <a:cubicBezTo>
                    <a:pt x="0" y="19059"/>
                    <a:pt x="771" y="20329"/>
                    <a:pt x="2314" y="21176"/>
                  </a:cubicBezTo>
                  <a:cubicBezTo>
                    <a:pt x="3857" y="21600"/>
                    <a:pt x="6171" y="20329"/>
                    <a:pt x="6171" y="20329"/>
                  </a:cubicBezTo>
                  <a:cubicBezTo>
                    <a:pt x="10029" y="19906"/>
                    <a:pt x="10029" y="19906"/>
                    <a:pt x="10029" y="19906"/>
                  </a:cubicBezTo>
                  <a:cubicBezTo>
                    <a:pt x="12343" y="21176"/>
                    <a:pt x="12343" y="21176"/>
                    <a:pt x="12343" y="21176"/>
                  </a:cubicBezTo>
                  <a:cubicBezTo>
                    <a:pt x="12343" y="21176"/>
                    <a:pt x="16200" y="18635"/>
                    <a:pt x="16200" y="17788"/>
                  </a:cubicBezTo>
                  <a:cubicBezTo>
                    <a:pt x="16971" y="17365"/>
                    <a:pt x="17743" y="13976"/>
                    <a:pt x="17743" y="13976"/>
                  </a:cubicBezTo>
                  <a:cubicBezTo>
                    <a:pt x="18514" y="11435"/>
                    <a:pt x="18514" y="11435"/>
                    <a:pt x="18514" y="11435"/>
                  </a:cubicBezTo>
                  <a:cubicBezTo>
                    <a:pt x="18514" y="11435"/>
                    <a:pt x="20829" y="9741"/>
                    <a:pt x="21600" y="8471"/>
                  </a:cubicBezTo>
                  <a:cubicBezTo>
                    <a:pt x="20829" y="8047"/>
                    <a:pt x="20829" y="7200"/>
                    <a:pt x="20829" y="6776"/>
                  </a:cubicBezTo>
                  <a:cubicBezTo>
                    <a:pt x="20057" y="6776"/>
                    <a:pt x="19286" y="6776"/>
                    <a:pt x="19286" y="6776"/>
                  </a:cubicBezTo>
                  <a:cubicBezTo>
                    <a:pt x="18514" y="6776"/>
                    <a:pt x="17743" y="5506"/>
                    <a:pt x="17743" y="5506"/>
                  </a:cubicBezTo>
                  <a:cubicBezTo>
                    <a:pt x="16200" y="5506"/>
                    <a:pt x="16200" y="5506"/>
                    <a:pt x="16200" y="5506"/>
                  </a:cubicBezTo>
                  <a:cubicBezTo>
                    <a:pt x="15429" y="4659"/>
                    <a:pt x="15429" y="2965"/>
                    <a:pt x="13886" y="2541"/>
                  </a:cubicBezTo>
                  <a:cubicBezTo>
                    <a:pt x="13886" y="2541"/>
                    <a:pt x="8486" y="1271"/>
                    <a:pt x="8486" y="1271"/>
                  </a:cubicBezTo>
                  <a:cubicBezTo>
                    <a:pt x="6943" y="847"/>
                    <a:pt x="5400" y="1694"/>
                    <a:pt x="4629" y="1271"/>
                  </a:cubicBezTo>
                  <a:cubicBezTo>
                    <a:pt x="3857" y="1271"/>
                    <a:pt x="3857" y="0"/>
                    <a:pt x="3857" y="0"/>
                  </a:cubicBezTo>
                  <a:lnTo>
                    <a:pt x="3857" y="424"/>
                  </a:lnTo>
                  <a:close/>
                </a:path>
              </a:pathLst>
            </a:custGeom>
            <a:solidFill>
              <a:srgbClr val="EBF1DE"/>
            </a:solidFill>
            <a:ln w="3175" cap="flat">
              <a:solidFill>
                <a:srgbClr val="9EAD6E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 sz="1300"/>
              </a:pPr>
              <a:endParaRPr/>
            </a:p>
          </p:txBody>
        </p:sp>
        <p:sp>
          <p:nvSpPr>
            <p:cNvPr id="289" name="Freeform 243"/>
            <p:cNvSpPr/>
            <p:nvPr/>
          </p:nvSpPr>
          <p:spPr>
            <a:xfrm>
              <a:off x="2849666" y="2681770"/>
              <a:ext cx="72325" cy="1294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263" extrusionOk="0">
                  <a:moveTo>
                    <a:pt x="3857" y="424"/>
                  </a:moveTo>
                  <a:cubicBezTo>
                    <a:pt x="3857" y="847"/>
                    <a:pt x="3857" y="847"/>
                    <a:pt x="3857" y="1271"/>
                  </a:cubicBezTo>
                  <a:cubicBezTo>
                    <a:pt x="3086" y="1694"/>
                    <a:pt x="3086" y="2541"/>
                    <a:pt x="3086" y="2541"/>
                  </a:cubicBezTo>
                  <a:cubicBezTo>
                    <a:pt x="0" y="5506"/>
                    <a:pt x="0" y="5506"/>
                    <a:pt x="0" y="5506"/>
                  </a:cubicBezTo>
                  <a:cubicBezTo>
                    <a:pt x="0" y="5506"/>
                    <a:pt x="771" y="8894"/>
                    <a:pt x="771" y="10165"/>
                  </a:cubicBezTo>
                  <a:cubicBezTo>
                    <a:pt x="771" y="11435"/>
                    <a:pt x="3857" y="13129"/>
                    <a:pt x="3857" y="13129"/>
                  </a:cubicBezTo>
                  <a:cubicBezTo>
                    <a:pt x="3857" y="13129"/>
                    <a:pt x="3857" y="14824"/>
                    <a:pt x="3086" y="16518"/>
                  </a:cubicBezTo>
                  <a:cubicBezTo>
                    <a:pt x="1543" y="17788"/>
                    <a:pt x="0" y="19059"/>
                    <a:pt x="0" y="19059"/>
                  </a:cubicBezTo>
                  <a:cubicBezTo>
                    <a:pt x="0" y="19059"/>
                    <a:pt x="771" y="20329"/>
                    <a:pt x="2314" y="21176"/>
                  </a:cubicBezTo>
                  <a:cubicBezTo>
                    <a:pt x="3857" y="21600"/>
                    <a:pt x="6171" y="20329"/>
                    <a:pt x="6171" y="20329"/>
                  </a:cubicBezTo>
                  <a:cubicBezTo>
                    <a:pt x="10029" y="19906"/>
                    <a:pt x="10029" y="19906"/>
                    <a:pt x="10029" y="19906"/>
                  </a:cubicBezTo>
                  <a:cubicBezTo>
                    <a:pt x="12343" y="21176"/>
                    <a:pt x="12343" y="21176"/>
                    <a:pt x="12343" y="21176"/>
                  </a:cubicBezTo>
                  <a:cubicBezTo>
                    <a:pt x="12343" y="21176"/>
                    <a:pt x="16200" y="18635"/>
                    <a:pt x="16200" y="17788"/>
                  </a:cubicBezTo>
                  <a:cubicBezTo>
                    <a:pt x="16971" y="17365"/>
                    <a:pt x="17743" y="13976"/>
                    <a:pt x="17743" y="13976"/>
                  </a:cubicBezTo>
                  <a:cubicBezTo>
                    <a:pt x="18514" y="11435"/>
                    <a:pt x="18514" y="11435"/>
                    <a:pt x="18514" y="11435"/>
                  </a:cubicBezTo>
                  <a:cubicBezTo>
                    <a:pt x="18514" y="11435"/>
                    <a:pt x="20829" y="9741"/>
                    <a:pt x="21600" y="8471"/>
                  </a:cubicBezTo>
                  <a:cubicBezTo>
                    <a:pt x="20829" y="8047"/>
                    <a:pt x="20829" y="7200"/>
                    <a:pt x="20829" y="6776"/>
                  </a:cubicBezTo>
                  <a:cubicBezTo>
                    <a:pt x="20057" y="6776"/>
                    <a:pt x="19286" y="6776"/>
                    <a:pt x="19286" y="6776"/>
                  </a:cubicBezTo>
                  <a:cubicBezTo>
                    <a:pt x="18514" y="6776"/>
                    <a:pt x="17743" y="5506"/>
                    <a:pt x="17743" y="5506"/>
                  </a:cubicBezTo>
                  <a:cubicBezTo>
                    <a:pt x="16200" y="5506"/>
                    <a:pt x="16200" y="5506"/>
                    <a:pt x="16200" y="5506"/>
                  </a:cubicBezTo>
                  <a:cubicBezTo>
                    <a:pt x="15429" y="4659"/>
                    <a:pt x="15429" y="2965"/>
                    <a:pt x="13886" y="2541"/>
                  </a:cubicBezTo>
                  <a:cubicBezTo>
                    <a:pt x="13886" y="2541"/>
                    <a:pt x="8486" y="1271"/>
                    <a:pt x="8486" y="1271"/>
                  </a:cubicBezTo>
                  <a:cubicBezTo>
                    <a:pt x="6943" y="847"/>
                    <a:pt x="5400" y="1694"/>
                    <a:pt x="4629" y="1271"/>
                  </a:cubicBezTo>
                  <a:cubicBezTo>
                    <a:pt x="3857" y="1271"/>
                    <a:pt x="3857" y="0"/>
                    <a:pt x="3857" y="0"/>
                  </a:cubicBezTo>
                  <a:lnTo>
                    <a:pt x="3857" y="424"/>
                  </a:lnTo>
                  <a:close/>
                </a:path>
              </a:pathLst>
            </a:custGeom>
            <a:solidFill>
              <a:srgbClr val="EBF1DE"/>
            </a:solidFill>
            <a:ln w="3175" cap="rnd">
              <a:solidFill>
                <a:srgbClr val="9EAD6E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 sz="1300"/>
              </a:pPr>
              <a:endParaRPr/>
            </a:p>
          </p:txBody>
        </p:sp>
        <p:sp>
          <p:nvSpPr>
            <p:cNvPr id="290" name="Freeform 244"/>
            <p:cNvSpPr/>
            <p:nvPr/>
          </p:nvSpPr>
          <p:spPr>
            <a:xfrm>
              <a:off x="3960803" y="1345775"/>
              <a:ext cx="3842352" cy="21538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86" h="21600" extrusionOk="0">
                  <a:moveTo>
                    <a:pt x="21107" y="20927"/>
                  </a:moveTo>
                  <a:cubicBezTo>
                    <a:pt x="21107" y="20927"/>
                    <a:pt x="21107" y="21005"/>
                    <a:pt x="21107" y="21031"/>
                  </a:cubicBezTo>
                  <a:cubicBezTo>
                    <a:pt x="21122" y="21057"/>
                    <a:pt x="21122" y="21057"/>
                    <a:pt x="21122" y="21057"/>
                  </a:cubicBezTo>
                  <a:cubicBezTo>
                    <a:pt x="21136" y="21134"/>
                    <a:pt x="21165" y="21264"/>
                    <a:pt x="21209" y="21315"/>
                  </a:cubicBezTo>
                  <a:cubicBezTo>
                    <a:pt x="21223" y="21315"/>
                    <a:pt x="21238" y="21341"/>
                    <a:pt x="21252" y="21341"/>
                  </a:cubicBezTo>
                  <a:cubicBezTo>
                    <a:pt x="21267" y="21393"/>
                    <a:pt x="21267" y="21471"/>
                    <a:pt x="21310" y="21497"/>
                  </a:cubicBezTo>
                  <a:cubicBezTo>
                    <a:pt x="21325" y="21522"/>
                    <a:pt x="21354" y="21522"/>
                    <a:pt x="21368" y="21522"/>
                  </a:cubicBezTo>
                  <a:cubicBezTo>
                    <a:pt x="21383" y="21548"/>
                    <a:pt x="21412" y="21600"/>
                    <a:pt x="21426" y="21600"/>
                  </a:cubicBezTo>
                  <a:cubicBezTo>
                    <a:pt x="21455" y="21600"/>
                    <a:pt x="21455" y="21574"/>
                    <a:pt x="21470" y="21574"/>
                  </a:cubicBezTo>
                  <a:cubicBezTo>
                    <a:pt x="21484" y="21600"/>
                    <a:pt x="21484" y="21548"/>
                    <a:pt x="21484" y="21548"/>
                  </a:cubicBezTo>
                  <a:cubicBezTo>
                    <a:pt x="21455" y="21522"/>
                    <a:pt x="21412" y="21471"/>
                    <a:pt x="21397" y="21419"/>
                  </a:cubicBezTo>
                  <a:cubicBezTo>
                    <a:pt x="21383" y="21393"/>
                    <a:pt x="21383" y="21367"/>
                    <a:pt x="21383" y="21367"/>
                  </a:cubicBezTo>
                  <a:cubicBezTo>
                    <a:pt x="21354" y="21341"/>
                    <a:pt x="21325" y="21367"/>
                    <a:pt x="21310" y="21315"/>
                  </a:cubicBezTo>
                  <a:cubicBezTo>
                    <a:pt x="21296" y="21315"/>
                    <a:pt x="21310" y="21290"/>
                    <a:pt x="21310" y="21264"/>
                  </a:cubicBezTo>
                  <a:cubicBezTo>
                    <a:pt x="21296" y="21264"/>
                    <a:pt x="21296" y="21264"/>
                    <a:pt x="21296" y="21264"/>
                  </a:cubicBezTo>
                  <a:cubicBezTo>
                    <a:pt x="21281" y="21264"/>
                    <a:pt x="21180" y="21057"/>
                    <a:pt x="21165" y="21031"/>
                  </a:cubicBezTo>
                  <a:cubicBezTo>
                    <a:pt x="21165" y="21005"/>
                    <a:pt x="21180" y="20953"/>
                    <a:pt x="21165" y="20953"/>
                  </a:cubicBezTo>
                  <a:cubicBezTo>
                    <a:pt x="21165" y="20927"/>
                    <a:pt x="21122" y="20927"/>
                    <a:pt x="21107" y="20927"/>
                  </a:cubicBezTo>
                  <a:close/>
                  <a:moveTo>
                    <a:pt x="21455" y="21109"/>
                  </a:moveTo>
                  <a:cubicBezTo>
                    <a:pt x="21441" y="21109"/>
                    <a:pt x="21441" y="21212"/>
                    <a:pt x="21441" y="21238"/>
                  </a:cubicBezTo>
                  <a:cubicBezTo>
                    <a:pt x="21455" y="21238"/>
                    <a:pt x="21470" y="21238"/>
                    <a:pt x="21470" y="21238"/>
                  </a:cubicBezTo>
                  <a:cubicBezTo>
                    <a:pt x="21484" y="21186"/>
                    <a:pt x="21484" y="21186"/>
                    <a:pt x="21484" y="21186"/>
                  </a:cubicBezTo>
                  <a:cubicBezTo>
                    <a:pt x="21470" y="21160"/>
                    <a:pt x="21455" y="21109"/>
                    <a:pt x="21455" y="21109"/>
                  </a:cubicBezTo>
                  <a:close/>
                  <a:moveTo>
                    <a:pt x="21557" y="21367"/>
                  </a:moveTo>
                  <a:cubicBezTo>
                    <a:pt x="21571" y="21419"/>
                    <a:pt x="21571" y="21419"/>
                    <a:pt x="21571" y="21419"/>
                  </a:cubicBezTo>
                  <a:cubicBezTo>
                    <a:pt x="21586" y="21419"/>
                    <a:pt x="21600" y="21367"/>
                    <a:pt x="21557" y="21367"/>
                  </a:cubicBezTo>
                  <a:close/>
                  <a:moveTo>
                    <a:pt x="7490" y="21083"/>
                  </a:moveTo>
                  <a:cubicBezTo>
                    <a:pt x="7490" y="21083"/>
                    <a:pt x="7475" y="21083"/>
                    <a:pt x="7461" y="21109"/>
                  </a:cubicBezTo>
                  <a:cubicBezTo>
                    <a:pt x="7475" y="21134"/>
                    <a:pt x="7475" y="21134"/>
                    <a:pt x="7475" y="21186"/>
                  </a:cubicBezTo>
                  <a:cubicBezTo>
                    <a:pt x="7562" y="21186"/>
                    <a:pt x="7577" y="21212"/>
                    <a:pt x="7519" y="21083"/>
                  </a:cubicBezTo>
                  <a:cubicBezTo>
                    <a:pt x="7519" y="21083"/>
                    <a:pt x="7490" y="21083"/>
                    <a:pt x="7490" y="21083"/>
                  </a:cubicBezTo>
                  <a:close/>
                  <a:moveTo>
                    <a:pt x="1014" y="2820"/>
                  </a:moveTo>
                  <a:cubicBezTo>
                    <a:pt x="956" y="2820"/>
                    <a:pt x="985" y="2897"/>
                    <a:pt x="942" y="2897"/>
                  </a:cubicBezTo>
                  <a:cubicBezTo>
                    <a:pt x="898" y="2897"/>
                    <a:pt x="869" y="2923"/>
                    <a:pt x="855" y="2871"/>
                  </a:cubicBezTo>
                  <a:cubicBezTo>
                    <a:pt x="840" y="2820"/>
                    <a:pt x="811" y="2871"/>
                    <a:pt x="811" y="2871"/>
                  </a:cubicBezTo>
                  <a:cubicBezTo>
                    <a:pt x="811" y="2871"/>
                    <a:pt x="768" y="2871"/>
                    <a:pt x="724" y="2820"/>
                  </a:cubicBezTo>
                  <a:cubicBezTo>
                    <a:pt x="681" y="2794"/>
                    <a:pt x="666" y="2846"/>
                    <a:pt x="637" y="2846"/>
                  </a:cubicBezTo>
                  <a:cubicBezTo>
                    <a:pt x="608" y="2846"/>
                    <a:pt x="608" y="2768"/>
                    <a:pt x="565" y="2768"/>
                  </a:cubicBezTo>
                  <a:cubicBezTo>
                    <a:pt x="522" y="2768"/>
                    <a:pt x="536" y="2742"/>
                    <a:pt x="493" y="2716"/>
                  </a:cubicBezTo>
                  <a:cubicBezTo>
                    <a:pt x="449" y="2716"/>
                    <a:pt x="435" y="2742"/>
                    <a:pt x="435" y="2690"/>
                  </a:cubicBezTo>
                  <a:cubicBezTo>
                    <a:pt x="435" y="2639"/>
                    <a:pt x="406" y="2587"/>
                    <a:pt x="406" y="2587"/>
                  </a:cubicBezTo>
                  <a:cubicBezTo>
                    <a:pt x="435" y="2587"/>
                    <a:pt x="464" y="2561"/>
                    <a:pt x="478" y="2509"/>
                  </a:cubicBezTo>
                  <a:cubicBezTo>
                    <a:pt x="493" y="2457"/>
                    <a:pt x="478" y="2380"/>
                    <a:pt x="493" y="2328"/>
                  </a:cubicBezTo>
                  <a:cubicBezTo>
                    <a:pt x="493" y="2302"/>
                    <a:pt x="507" y="2251"/>
                    <a:pt x="522" y="2251"/>
                  </a:cubicBezTo>
                  <a:cubicBezTo>
                    <a:pt x="522" y="2225"/>
                    <a:pt x="507" y="2199"/>
                    <a:pt x="522" y="2199"/>
                  </a:cubicBezTo>
                  <a:cubicBezTo>
                    <a:pt x="522" y="2199"/>
                    <a:pt x="507" y="2173"/>
                    <a:pt x="493" y="2173"/>
                  </a:cubicBezTo>
                  <a:cubicBezTo>
                    <a:pt x="493" y="2121"/>
                    <a:pt x="493" y="2069"/>
                    <a:pt x="493" y="2018"/>
                  </a:cubicBezTo>
                  <a:cubicBezTo>
                    <a:pt x="493" y="2018"/>
                    <a:pt x="507" y="1992"/>
                    <a:pt x="522" y="1992"/>
                  </a:cubicBezTo>
                  <a:cubicBezTo>
                    <a:pt x="507" y="1966"/>
                    <a:pt x="507" y="1966"/>
                    <a:pt x="493" y="1940"/>
                  </a:cubicBezTo>
                  <a:cubicBezTo>
                    <a:pt x="507" y="1914"/>
                    <a:pt x="507" y="1785"/>
                    <a:pt x="493" y="1733"/>
                  </a:cubicBezTo>
                  <a:cubicBezTo>
                    <a:pt x="493" y="1733"/>
                    <a:pt x="478" y="1759"/>
                    <a:pt x="478" y="1759"/>
                  </a:cubicBezTo>
                  <a:cubicBezTo>
                    <a:pt x="478" y="1759"/>
                    <a:pt x="464" y="1707"/>
                    <a:pt x="464" y="1707"/>
                  </a:cubicBezTo>
                  <a:cubicBezTo>
                    <a:pt x="420" y="1656"/>
                    <a:pt x="348" y="1630"/>
                    <a:pt x="333" y="1552"/>
                  </a:cubicBezTo>
                  <a:cubicBezTo>
                    <a:pt x="333" y="1526"/>
                    <a:pt x="333" y="1474"/>
                    <a:pt x="333" y="1449"/>
                  </a:cubicBezTo>
                  <a:cubicBezTo>
                    <a:pt x="304" y="1500"/>
                    <a:pt x="333" y="1371"/>
                    <a:pt x="333" y="1371"/>
                  </a:cubicBezTo>
                  <a:cubicBezTo>
                    <a:pt x="319" y="1371"/>
                    <a:pt x="304" y="1371"/>
                    <a:pt x="290" y="1371"/>
                  </a:cubicBezTo>
                  <a:cubicBezTo>
                    <a:pt x="275" y="1345"/>
                    <a:pt x="275" y="1345"/>
                    <a:pt x="275" y="1345"/>
                  </a:cubicBezTo>
                  <a:cubicBezTo>
                    <a:pt x="275" y="1345"/>
                    <a:pt x="290" y="1319"/>
                    <a:pt x="290" y="1293"/>
                  </a:cubicBezTo>
                  <a:cubicBezTo>
                    <a:pt x="275" y="1293"/>
                    <a:pt x="246" y="1293"/>
                    <a:pt x="232" y="1293"/>
                  </a:cubicBezTo>
                  <a:cubicBezTo>
                    <a:pt x="246" y="1293"/>
                    <a:pt x="232" y="1242"/>
                    <a:pt x="261" y="1268"/>
                  </a:cubicBezTo>
                  <a:cubicBezTo>
                    <a:pt x="261" y="1242"/>
                    <a:pt x="261" y="1216"/>
                    <a:pt x="275" y="1216"/>
                  </a:cubicBezTo>
                  <a:cubicBezTo>
                    <a:pt x="261" y="1216"/>
                    <a:pt x="261" y="1190"/>
                    <a:pt x="246" y="1190"/>
                  </a:cubicBezTo>
                  <a:cubicBezTo>
                    <a:pt x="232" y="1216"/>
                    <a:pt x="217" y="1268"/>
                    <a:pt x="203" y="1293"/>
                  </a:cubicBezTo>
                  <a:cubicBezTo>
                    <a:pt x="174" y="1216"/>
                    <a:pt x="174" y="1190"/>
                    <a:pt x="145" y="1138"/>
                  </a:cubicBezTo>
                  <a:cubicBezTo>
                    <a:pt x="130" y="1138"/>
                    <a:pt x="130" y="1164"/>
                    <a:pt x="116" y="1164"/>
                  </a:cubicBezTo>
                  <a:cubicBezTo>
                    <a:pt x="116" y="1138"/>
                    <a:pt x="116" y="1138"/>
                    <a:pt x="116" y="1112"/>
                  </a:cubicBezTo>
                  <a:cubicBezTo>
                    <a:pt x="87" y="1112"/>
                    <a:pt x="58" y="1112"/>
                    <a:pt x="14" y="1112"/>
                  </a:cubicBezTo>
                  <a:cubicBezTo>
                    <a:pt x="0" y="1086"/>
                    <a:pt x="0" y="1086"/>
                    <a:pt x="0" y="1086"/>
                  </a:cubicBezTo>
                  <a:cubicBezTo>
                    <a:pt x="29" y="1061"/>
                    <a:pt x="29" y="1061"/>
                    <a:pt x="29" y="1061"/>
                  </a:cubicBezTo>
                  <a:cubicBezTo>
                    <a:pt x="29" y="1061"/>
                    <a:pt x="29" y="1009"/>
                    <a:pt x="29" y="1009"/>
                  </a:cubicBezTo>
                  <a:cubicBezTo>
                    <a:pt x="43" y="1009"/>
                    <a:pt x="29" y="1009"/>
                    <a:pt x="58" y="1009"/>
                  </a:cubicBezTo>
                  <a:cubicBezTo>
                    <a:pt x="72" y="983"/>
                    <a:pt x="72" y="983"/>
                    <a:pt x="72" y="983"/>
                  </a:cubicBezTo>
                  <a:cubicBezTo>
                    <a:pt x="58" y="957"/>
                    <a:pt x="29" y="957"/>
                    <a:pt x="14" y="931"/>
                  </a:cubicBezTo>
                  <a:cubicBezTo>
                    <a:pt x="14" y="905"/>
                    <a:pt x="14" y="905"/>
                    <a:pt x="14" y="905"/>
                  </a:cubicBezTo>
                  <a:cubicBezTo>
                    <a:pt x="29" y="880"/>
                    <a:pt x="43" y="854"/>
                    <a:pt x="58" y="854"/>
                  </a:cubicBezTo>
                  <a:cubicBezTo>
                    <a:pt x="87" y="828"/>
                    <a:pt x="116" y="880"/>
                    <a:pt x="130" y="854"/>
                  </a:cubicBezTo>
                  <a:cubicBezTo>
                    <a:pt x="145" y="802"/>
                    <a:pt x="145" y="802"/>
                    <a:pt x="145" y="802"/>
                  </a:cubicBezTo>
                  <a:cubicBezTo>
                    <a:pt x="217" y="776"/>
                    <a:pt x="217" y="854"/>
                    <a:pt x="232" y="905"/>
                  </a:cubicBezTo>
                  <a:cubicBezTo>
                    <a:pt x="261" y="905"/>
                    <a:pt x="261" y="905"/>
                    <a:pt x="261" y="905"/>
                  </a:cubicBezTo>
                  <a:cubicBezTo>
                    <a:pt x="261" y="905"/>
                    <a:pt x="275" y="854"/>
                    <a:pt x="275" y="854"/>
                  </a:cubicBezTo>
                  <a:cubicBezTo>
                    <a:pt x="304" y="828"/>
                    <a:pt x="304" y="880"/>
                    <a:pt x="319" y="854"/>
                  </a:cubicBezTo>
                  <a:cubicBezTo>
                    <a:pt x="333" y="828"/>
                    <a:pt x="333" y="828"/>
                    <a:pt x="333" y="828"/>
                  </a:cubicBezTo>
                  <a:cubicBezTo>
                    <a:pt x="377" y="854"/>
                    <a:pt x="377" y="828"/>
                    <a:pt x="435" y="854"/>
                  </a:cubicBezTo>
                  <a:cubicBezTo>
                    <a:pt x="435" y="828"/>
                    <a:pt x="464" y="828"/>
                    <a:pt x="449" y="802"/>
                  </a:cubicBezTo>
                  <a:cubicBezTo>
                    <a:pt x="449" y="802"/>
                    <a:pt x="420" y="776"/>
                    <a:pt x="420" y="776"/>
                  </a:cubicBezTo>
                  <a:cubicBezTo>
                    <a:pt x="406" y="724"/>
                    <a:pt x="420" y="673"/>
                    <a:pt x="420" y="621"/>
                  </a:cubicBezTo>
                  <a:cubicBezTo>
                    <a:pt x="420" y="595"/>
                    <a:pt x="391" y="517"/>
                    <a:pt x="377" y="466"/>
                  </a:cubicBezTo>
                  <a:cubicBezTo>
                    <a:pt x="464" y="440"/>
                    <a:pt x="449" y="440"/>
                    <a:pt x="464" y="595"/>
                  </a:cubicBezTo>
                  <a:cubicBezTo>
                    <a:pt x="522" y="569"/>
                    <a:pt x="594" y="569"/>
                    <a:pt x="652" y="543"/>
                  </a:cubicBezTo>
                  <a:cubicBezTo>
                    <a:pt x="652" y="491"/>
                    <a:pt x="652" y="517"/>
                    <a:pt x="652" y="440"/>
                  </a:cubicBezTo>
                  <a:cubicBezTo>
                    <a:pt x="681" y="414"/>
                    <a:pt x="739" y="336"/>
                    <a:pt x="768" y="336"/>
                  </a:cubicBezTo>
                  <a:cubicBezTo>
                    <a:pt x="782" y="336"/>
                    <a:pt x="797" y="362"/>
                    <a:pt x="811" y="336"/>
                  </a:cubicBezTo>
                  <a:cubicBezTo>
                    <a:pt x="797" y="336"/>
                    <a:pt x="797" y="181"/>
                    <a:pt x="811" y="129"/>
                  </a:cubicBezTo>
                  <a:cubicBezTo>
                    <a:pt x="797" y="155"/>
                    <a:pt x="811" y="52"/>
                    <a:pt x="811" y="52"/>
                  </a:cubicBezTo>
                  <a:cubicBezTo>
                    <a:pt x="840" y="26"/>
                    <a:pt x="855" y="0"/>
                    <a:pt x="884" y="0"/>
                  </a:cubicBezTo>
                  <a:cubicBezTo>
                    <a:pt x="913" y="78"/>
                    <a:pt x="913" y="78"/>
                    <a:pt x="913" y="78"/>
                  </a:cubicBezTo>
                  <a:cubicBezTo>
                    <a:pt x="913" y="78"/>
                    <a:pt x="942" y="52"/>
                    <a:pt x="942" y="103"/>
                  </a:cubicBezTo>
                  <a:cubicBezTo>
                    <a:pt x="956" y="155"/>
                    <a:pt x="956" y="181"/>
                    <a:pt x="956" y="181"/>
                  </a:cubicBezTo>
                  <a:cubicBezTo>
                    <a:pt x="956" y="181"/>
                    <a:pt x="985" y="181"/>
                    <a:pt x="1014" y="259"/>
                  </a:cubicBezTo>
                  <a:cubicBezTo>
                    <a:pt x="1058" y="336"/>
                    <a:pt x="1072" y="285"/>
                    <a:pt x="1072" y="285"/>
                  </a:cubicBezTo>
                  <a:cubicBezTo>
                    <a:pt x="1072" y="285"/>
                    <a:pt x="1072" y="310"/>
                    <a:pt x="1101" y="362"/>
                  </a:cubicBezTo>
                  <a:cubicBezTo>
                    <a:pt x="1130" y="414"/>
                    <a:pt x="1144" y="414"/>
                    <a:pt x="1159" y="440"/>
                  </a:cubicBezTo>
                  <a:cubicBezTo>
                    <a:pt x="1188" y="466"/>
                    <a:pt x="1217" y="362"/>
                    <a:pt x="1217" y="440"/>
                  </a:cubicBezTo>
                  <a:cubicBezTo>
                    <a:pt x="1217" y="517"/>
                    <a:pt x="1217" y="517"/>
                    <a:pt x="1246" y="517"/>
                  </a:cubicBezTo>
                  <a:cubicBezTo>
                    <a:pt x="1275" y="517"/>
                    <a:pt x="1275" y="543"/>
                    <a:pt x="1275" y="543"/>
                  </a:cubicBezTo>
                  <a:cubicBezTo>
                    <a:pt x="1333" y="517"/>
                    <a:pt x="1333" y="517"/>
                    <a:pt x="1333" y="517"/>
                  </a:cubicBezTo>
                  <a:cubicBezTo>
                    <a:pt x="1333" y="543"/>
                    <a:pt x="1347" y="543"/>
                    <a:pt x="1347" y="543"/>
                  </a:cubicBezTo>
                  <a:cubicBezTo>
                    <a:pt x="1347" y="543"/>
                    <a:pt x="1333" y="621"/>
                    <a:pt x="1362" y="621"/>
                  </a:cubicBezTo>
                  <a:cubicBezTo>
                    <a:pt x="1376" y="621"/>
                    <a:pt x="1405" y="647"/>
                    <a:pt x="1405" y="647"/>
                  </a:cubicBezTo>
                  <a:cubicBezTo>
                    <a:pt x="1405" y="647"/>
                    <a:pt x="1492" y="595"/>
                    <a:pt x="1507" y="673"/>
                  </a:cubicBezTo>
                  <a:cubicBezTo>
                    <a:pt x="1536" y="750"/>
                    <a:pt x="1536" y="698"/>
                    <a:pt x="1579" y="724"/>
                  </a:cubicBezTo>
                  <a:cubicBezTo>
                    <a:pt x="1608" y="724"/>
                    <a:pt x="1637" y="724"/>
                    <a:pt x="1637" y="724"/>
                  </a:cubicBezTo>
                  <a:cubicBezTo>
                    <a:pt x="1637" y="724"/>
                    <a:pt x="1652" y="828"/>
                    <a:pt x="1623" y="880"/>
                  </a:cubicBezTo>
                  <a:cubicBezTo>
                    <a:pt x="1608" y="931"/>
                    <a:pt x="1608" y="957"/>
                    <a:pt x="1623" y="1009"/>
                  </a:cubicBezTo>
                  <a:cubicBezTo>
                    <a:pt x="1623" y="1061"/>
                    <a:pt x="1594" y="1138"/>
                    <a:pt x="1623" y="1216"/>
                  </a:cubicBezTo>
                  <a:cubicBezTo>
                    <a:pt x="1623" y="1216"/>
                    <a:pt x="1608" y="1268"/>
                    <a:pt x="1594" y="1242"/>
                  </a:cubicBezTo>
                  <a:cubicBezTo>
                    <a:pt x="1565" y="1190"/>
                    <a:pt x="1565" y="1293"/>
                    <a:pt x="1565" y="1293"/>
                  </a:cubicBezTo>
                  <a:cubicBezTo>
                    <a:pt x="1565" y="1293"/>
                    <a:pt x="1579" y="1319"/>
                    <a:pt x="1536" y="1319"/>
                  </a:cubicBezTo>
                  <a:cubicBezTo>
                    <a:pt x="1492" y="1345"/>
                    <a:pt x="1463" y="1449"/>
                    <a:pt x="1434" y="1500"/>
                  </a:cubicBezTo>
                  <a:cubicBezTo>
                    <a:pt x="1420" y="1552"/>
                    <a:pt x="1391" y="1604"/>
                    <a:pt x="1376" y="1656"/>
                  </a:cubicBezTo>
                  <a:cubicBezTo>
                    <a:pt x="1362" y="1707"/>
                    <a:pt x="1333" y="1837"/>
                    <a:pt x="1391" y="1759"/>
                  </a:cubicBezTo>
                  <a:cubicBezTo>
                    <a:pt x="1434" y="1681"/>
                    <a:pt x="1434" y="1759"/>
                    <a:pt x="1434" y="1759"/>
                  </a:cubicBezTo>
                  <a:cubicBezTo>
                    <a:pt x="1434" y="1811"/>
                    <a:pt x="1507" y="1785"/>
                    <a:pt x="1507" y="1837"/>
                  </a:cubicBezTo>
                  <a:cubicBezTo>
                    <a:pt x="1521" y="1888"/>
                    <a:pt x="1550" y="1863"/>
                    <a:pt x="1550" y="1863"/>
                  </a:cubicBezTo>
                  <a:cubicBezTo>
                    <a:pt x="1521" y="1966"/>
                    <a:pt x="1521" y="1966"/>
                    <a:pt x="1521" y="1966"/>
                  </a:cubicBezTo>
                  <a:cubicBezTo>
                    <a:pt x="1521" y="1966"/>
                    <a:pt x="1507" y="2044"/>
                    <a:pt x="1478" y="2044"/>
                  </a:cubicBezTo>
                  <a:cubicBezTo>
                    <a:pt x="1434" y="2044"/>
                    <a:pt x="1434" y="2173"/>
                    <a:pt x="1478" y="2173"/>
                  </a:cubicBezTo>
                  <a:cubicBezTo>
                    <a:pt x="1507" y="2173"/>
                    <a:pt x="1463" y="2328"/>
                    <a:pt x="1478" y="2354"/>
                  </a:cubicBezTo>
                  <a:cubicBezTo>
                    <a:pt x="1492" y="2380"/>
                    <a:pt x="1550" y="2328"/>
                    <a:pt x="1536" y="2380"/>
                  </a:cubicBezTo>
                  <a:cubicBezTo>
                    <a:pt x="1521" y="2432"/>
                    <a:pt x="1536" y="2380"/>
                    <a:pt x="1507" y="2432"/>
                  </a:cubicBezTo>
                  <a:cubicBezTo>
                    <a:pt x="1492" y="2483"/>
                    <a:pt x="1521" y="2483"/>
                    <a:pt x="1521" y="2509"/>
                  </a:cubicBezTo>
                  <a:cubicBezTo>
                    <a:pt x="1507" y="2509"/>
                    <a:pt x="1507" y="2509"/>
                    <a:pt x="1507" y="2509"/>
                  </a:cubicBezTo>
                  <a:cubicBezTo>
                    <a:pt x="1492" y="2457"/>
                    <a:pt x="1492" y="2457"/>
                    <a:pt x="1492" y="2457"/>
                  </a:cubicBezTo>
                  <a:cubicBezTo>
                    <a:pt x="1463" y="2483"/>
                    <a:pt x="1463" y="2483"/>
                    <a:pt x="1463" y="2483"/>
                  </a:cubicBezTo>
                  <a:cubicBezTo>
                    <a:pt x="1478" y="2535"/>
                    <a:pt x="1478" y="2535"/>
                    <a:pt x="1478" y="2535"/>
                  </a:cubicBezTo>
                  <a:cubicBezTo>
                    <a:pt x="1478" y="2535"/>
                    <a:pt x="1463" y="2639"/>
                    <a:pt x="1449" y="2664"/>
                  </a:cubicBezTo>
                  <a:cubicBezTo>
                    <a:pt x="1434" y="2664"/>
                    <a:pt x="1420" y="2639"/>
                    <a:pt x="1405" y="2664"/>
                  </a:cubicBezTo>
                  <a:cubicBezTo>
                    <a:pt x="1376" y="2690"/>
                    <a:pt x="1376" y="2690"/>
                    <a:pt x="1376" y="2690"/>
                  </a:cubicBezTo>
                  <a:cubicBezTo>
                    <a:pt x="1333" y="2690"/>
                    <a:pt x="1333" y="2613"/>
                    <a:pt x="1318" y="2613"/>
                  </a:cubicBezTo>
                  <a:cubicBezTo>
                    <a:pt x="1304" y="2587"/>
                    <a:pt x="1289" y="2613"/>
                    <a:pt x="1289" y="2613"/>
                  </a:cubicBezTo>
                  <a:cubicBezTo>
                    <a:pt x="1275" y="2587"/>
                    <a:pt x="1275" y="2561"/>
                    <a:pt x="1260" y="2561"/>
                  </a:cubicBezTo>
                  <a:cubicBezTo>
                    <a:pt x="1246" y="2535"/>
                    <a:pt x="1260" y="2587"/>
                    <a:pt x="1231" y="2587"/>
                  </a:cubicBezTo>
                  <a:cubicBezTo>
                    <a:pt x="1217" y="2587"/>
                    <a:pt x="1188" y="2509"/>
                    <a:pt x="1144" y="2535"/>
                  </a:cubicBezTo>
                  <a:cubicBezTo>
                    <a:pt x="1115" y="2535"/>
                    <a:pt x="1087" y="2639"/>
                    <a:pt x="1072" y="2664"/>
                  </a:cubicBezTo>
                  <a:cubicBezTo>
                    <a:pt x="1058" y="2664"/>
                    <a:pt x="1043" y="2664"/>
                    <a:pt x="1029" y="2664"/>
                  </a:cubicBezTo>
                  <a:cubicBezTo>
                    <a:pt x="1029" y="2742"/>
                    <a:pt x="1014" y="2768"/>
                    <a:pt x="1014" y="2820"/>
                  </a:cubicBezTo>
                  <a:close/>
                  <a:moveTo>
                    <a:pt x="1782" y="2664"/>
                  </a:moveTo>
                  <a:cubicBezTo>
                    <a:pt x="1767" y="2716"/>
                    <a:pt x="1767" y="2768"/>
                    <a:pt x="1738" y="2794"/>
                  </a:cubicBezTo>
                  <a:cubicBezTo>
                    <a:pt x="1724" y="2820"/>
                    <a:pt x="1695" y="2794"/>
                    <a:pt x="1680" y="2846"/>
                  </a:cubicBezTo>
                  <a:cubicBezTo>
                    <a:pt x="1666" y="2897"/>
                    <a:pt x="1680" y="3027"/>
                    <a:pt x="1695" y="3078"/>
                  </a:cubicBezTo>
                  <a:cubicBezTo>
                    <a:pt x="1680" y="3078"/>
                    <a:pt x="1680" y="3078"/>
                    <a:pt x="1680" y="3104"/>
                  </a:cubicBezTo>
                  <a:cubicBezTo>
                    <a:pt x="1695" y="3156"/>
                    <a:pt x="1753" y="3182"/>
                    <a:pt x="1782" y="3208"/>
                  </a:cubicBezTo>
                  <a:cubicBezTo>
                    <a:pt x="1796" y="3052"/>
                    <a:pt x="1840" y="2897"/>
                    <a:pt x="1811" y="2716"/>
                  </a:cubicBezTo>
                  <a:cubicBezTo>
                    <a:pt x="1811" y="2690"/>
                    <a:pt x="1782" y="2664"/>
                    <a:pt x="1782" y="2664"/>
                  </a:cubicBezTo>
                  <a:close/>
                </a:path>
              </a:pathLst>
            </a:custGeom>
            <a:solidFill>
              <a:srgbClr val="EBF1DE"/>
            </a:solidFill>
            <a:ln w="3175" cap="flat">
              <a:solidFill>
                <a:srgbClr val="9EAD6E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 sz="1300"/>
              </a:pPr>
              <a:endParaRPr/>
            </a:p>
          </p:txBody>
        </p:sp>
        <p:sp>
          <p:nvSpPr>
            <p:cNvPr id="291" name="Freeform 245"/>
            <p:cNvSpPr/>
            <p:nvPr/>
          </p:nvSpPr>
          <p:spPr>
            <a:xfrm>
              <a:off x="3960803" y="1345775"/>
              <a:ext cx="3842352" cy="21538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86" h="21600" extrusionOk="0">
                  <a:moveTo>
                    <a:pt x="21107" y="20927"/>
                  </a:moveTo>
                  <a:cubicBezTo>
                    <a:pt x="21107" y="20927"/>
                    <a:pt x="21107" y="21005"/>
                    <a:pt x="21107" y="21031"/>
                  </a:cubicBezTo>
                  <a:cubicBezTo>
                    <a:pt x="21122" y="21057"/>
                    <a:pt x="21122" y="21057"/>
                    <a:pt x="21122" y="21057"/>
                  </a:cubicBezTo>
                  <a:cubicBezTo>
                    <a:pt x="21136" y="21134"/>
                    <a:pt x="21165" y="21264"/>
                    <a:pt x="21209" y="21315"/>
                  </a:cubicBezTo>
                  <a:cubicBezTo>
                    <a:pt x="21223" y="21315"/>
                    <a:pt x="21238" y="21341"/>
                    <a:pt x="21252" y="21341"/>
                  </a:cubicBezTo>
                  <a:cubicBezTo>
                    <a:pt x="21267" y="21393"/>
                    <a:pt x="21267" y="21471"/>
                    <a:pt x="21310" y="21497"/>
                  </a:cubicBezTo>
                  <a:cubicBezTo>
                    <a:pt x="21325" y="21522"/>
                    <a:pt x="21354" y="21522"/>
                    <a:pt x="21368" y="21522"/>
                  </a:cubicBezTo>
                  <a:cubicBezTo>
                    <a:pt x="21383" y="21548"/>
                    <a:pt x="21412" y="21600"/>
                    <a:pt x="21426" y="21600"/>
                  </a:cubicBezTo>
                  <a:cubicBezTo>
                    <a:pt x="21455" y="21600"/>
                    <a:pt x="21455" y="21574"/>
                    <a:pt x="21470" y="21574"/>
                  </a:cubicBezTo>
                  <a:cubicBezTo>
                    <a:pt x="21484" y="21600"/>
                    <a:pt x="21484" y="21548"/>
                    <a:pt x="21484" y="21548"/>
                  </a:cubicBezTo>
                  <a:cubicBezTo>
                    <a:pt x="21455" y="21522"/>
                    <a:pt x="21412" y="21471"/>
                    <a:pt x="21397" y="21419"/>
                  </a:cubicBezTo>
                  <a:cubicBezTo>
                    <a:pt x="21383" y="21393"/>
                    <a:pt x="21383" y="21367"/>
                    <a:pt x="21383" y="21367"/>
                  </a:cubicBezTo>
                  <a:cubicBezTo>
                    <a:pt x="21354" y="21341"/>
                    <a:pt x="21325" y="21367"/>
                    <a:pt x="21310" y="21315"/>
                  </a:cubicBezTo>
                  <a:cubicBezTo>
                    <a:pt x="21296" y="21315"/>
                    <a:pt x="21310" y="21290"/>
                    <a:pt x="21310" y="21264"/>
                  </a:cubicBezTo>
                  <a:cubicBezTo>
                    <a:pt x="21296" y="21264"/>
                    <a:pt x="21296" y="21264"/>
                    <a:pt x="21296" y="21264"/>
                  </a:cubicBezTo>
                  <a:cubicBezTo>
                    <a:pt x="21281" y="21264"/>
                    <a:pt x="21180" y="21057"/>
                    <a:pt x="21165" y="21031"/>
                  </a:cubicBezTo>
                  <a:cubicBezTo>
                    <a:pt x="21165" y="21005"/>
                    <a:pt x="21180" y="20953"/>
                    <a:pt x="21165" y="20953"/>
                  </a:cubicBezTo>
                  <a:cubicBezTo>
                    <a:pt x="21165" y="20927"/>
                    <a:pt x="21122" y="20927"/>
                    <a:pt x="21107" y="20927"/>
                  </a:cubicBezTo>
                  <a:close/>
                  <a:moveTo>
                    <a:pt x="21455" y="21109"/>
                  </a:moveTo>
                  <a:cubicBezTo>
                    <a:pt x="21441" y="21109"/>
                    <a:pt x="21441" y="21212"/>
                    <a:pt x="21441" y="21238"/>
                  </a:cubicBezTo>
                  <a:cubicBezTo>
                    <a:pt x="21455" y="21238"/>
                    <a:pt x="21470" y="21238"/>
                    <a:pt x="21470" y="21238"/>
                  </a:cubicBezTo>
                  <a:cubicBezTo>
                    <a:pt x="21484" y="21186"/>
                    <a:pt x="21484" y="21186"/>
                    <a:pt x="21484" y="21186"/>
                  </a:cubicBezTo>
                  <a:cubicBezTo>
                    <a:pt x="21470" y="21160"/>
                    <a:pt x="21455" y="21109"/>
                    <a:pt x="21455" y="21109"/>
                  </a:cubicBezTo>
                  <a:close/>
                  <a:moveTo>
                    <a:pt x="21557" y="21367"/>
                  </a:moveTo>
                  <a:cubicBezTo>
                    <a:pt x="21571" y="21419"/>
                    <a:pt x="21571" y="21419"/>
                    <a:pt x="21571" y="21419"/>
                  </a:cubicBezTo>
                  <a:cubicBezTo>
                    <a:pt x="21586" y="21419"/>
                    <a:pt x="21600" y="21367"/>
                    <a:pt x="21557" y="21367"/>
                  </a:cubicBezTo>
                  <a:close/>
                  <a:moveTo>
                    <a:pt x="7490" y="21083"/>
                  </a:moveTo>
                  <a:cubicBezTo>
                    <a:pt x="7490" y="21083"/>
                    <a:pt x="7475" y="21083"/>
                    <a:pt x="7461" y="21109"/>
                  </a:cubicBezTo>
                  <a:cubicBezTo>
                    <a:pt x="7475" y="21134"/>
                    <a:pt x="7475" y="21134"/>
                    <a:pt x="7475" y="21186"/>
                  </a:cubicBezTo>
                  <a:cubicBezTo>
                    <a:pt x="7562" y="21186"/>
                    <a:pt x="7577" y="21212"/>
                    <a:pt x="7519" y="21083"/>
                  </a:cubicBezTo>
                  <a:cubicBezTo>
                    <a:pt x="7519" y="21083"/>
                    <a:pt x="7490" y="21083"/>
                    <a:pt x="7490" y="21083"/>
                  </a:cubicBezTo>
                  <a:close/>
                  <a:moveTo>
                    <a:pt x="1014" y="2820"/>
                  </a:moveTo>
                  <a:cubicBezTo>
                    <a:pt x="956" y="2820"/>
                    <a:pt x="985" y="2897"/>
                    <a:pt x="942" y="2897"/>
                  </a:cubicBezTo>
                  <a:cubicBezTo>
                    <a:pt x="898" y="2897"/>
                    <a:pt x="869" y="2923"/>
                    <a:pt x="855" y="2871"/>
                  </a:cubicBezTo>
                  <a:cubicBezTo>
                    <a:pt x="840" y="2820"/>
                    <a:pt x="811" y="2871"/>
                    <a:pt x="811" y="2871"/>
                  </a:cubicBezTo>
                  <a:cubicBezTo>
                    <a:pt x="811" y="2871"/>
                    <a:pt x="768" y="2871"/>
                    <a:pt x="724" y="2820"/>
                  </a:cubicBezTo>
                  <a:cubicBezTo>
                    <a:pt x="681" y="2794"/>
                    <a:pt x="666" y="2846"/>
                    <a:pt x="637" y="2846"/>
                  </a:cubicBezTo>
                  <a:cubicBezTo>
                    <a:pt x="608" y="2846"/>
                    <a:pt x="608" y="2768"/>
                    <a:pt x="565" y="2768"/>
                  </a:cubicBezTo>
                  <a:cubicBezTo>
                    <a:pt x="522" y="2768"/>
                    <a:pt x="536" y="2742"/>
                    <a:pt x="493" y="2716"/>
                  </a:cubicBezTo>
                  <a:cubicBezTo>
                    <a:pt x="449" y="2716"/>
                    <a:pt x="435" y="2742"/>
                    <a:pt x="435" y="2690"/>
                  </a:cubicBezTo>
                  <a:cubicBezTo>
                    <a:pt x="435" y="2639"/>
                    <a:pt x="406" y="2587"/>
                    <a:pt x="406" y="2587"/>
                  </a:cubicBezTo>
                  <a:cubicBezTo>
                    <a:pt x="435" y="2587"/>
                    <a:pt x="464" y="2561"/>
                    <a:pt x="478" y="2509"/>
                  </a:cubicBezTo>
                  <a:cubicBezTo>
                    <a:pt x="493" y="2457"/>
                    <a:pt x="478" y="2380"/>
                    <a:pt x="493" y="2328"/>
                  </a:cubicBezTo>
                  <a:cubicBezTo>
                    <a:pt x="493" y="2302"/>
                    <a:pt x="507" y="2251"/>
                    <a:pt x="522" y="2251"/>
                  </a:cubicBezTo>
                  <a:cubicBezTo>
                    <a:pt x="522" y="2225"/>
                    <a:pt x="507" y="2199"/>
                    <a:pt x="522" y="2199"/>
                  </a:cubicBezTo>
                  <a:cubicBezTo>
                    <a:pt x="522" y="2199"/>
                    <a:pt x="507" y="2173"/>
                    <a:pt x="493" y="2173"/>
                  </a:cubicBezTo>
                  <a:cubicBezTo>
                    <a:pt x="493" y="2121"/>
                    <a:pt x="493" y="2069"/>
                    <a:pt x="493" y="2018"/>
                  </a:cubicBezTo>
                  <a:cubicBezTo>
                    <a:pt x="493" y="2018"/>
                    <a:pt x="507" y="1992"/>
                    <a:pt x="522" y="1992"/>
                  </a:cubicBezTo>
                  <a:cubicBezTo>
                    <a:pt x="507" y="1966"/>
                    <a:pt x="507" y="1966"/>
                    <a:pt x="493" y="1940"/>
                  </a:cubicBezTo>
                  <a:cubicBezTo>
                    <a:pt x="507" y="1914"/>
                    <a:pt x="507" y="1785"/>
                    <a:pt x="493" y="1733"/>
                  </a:cubicBezTo>
                  <a:cubicBezTo>
                    <a:pt x="493" y="1733"/>
                    <a:pt x="478" y="1759"/>
                    <a:pt x="478" y="1759"/>
                  </a:cubicBezTo>
                  <a:cubicBezTo>
                    <a:pt x="478" y="1759"/>
                    <a:pt x="464" y="1707"/>
                    <a:pt x="464" y="1707"/>
                  </a:cubicBezTo>
                  <a:cubicBezTo>
                    <a:pt x="420" y="1656"/>
                    <a:pt x="348" y="1630"/>
                    <a:pt x="333" y="1552"/>
                  </a:cubicBezTo>
                  <a:cubicBezTo>
                    <a:pt x="333" y="1526"/>
                    <a:pt x="333" y="1474"/>
                    <a:pt x="333" y="1449"/>
                  </a:cubicBezTo>
                  <a:cubicBezTo>
                    <a:pt x="304" y="1500"/>
                    <a:pt x="333" y="1371"/>
                    <a:pt x="333" y="1371"/>
                  </a:cubicBezTo>
                  <a:cubicBezTo>
                    <a:pt x="319" y="1371"/>
                    <a:pt x="304" y="1371"/>
                    <a:pt x="290" y="1371"/>
                  </a:cubicBezTo>
                  <a:cubicBezTo>
                    <a:pt x="275" y="1345"/>
                    <a:pt x="275" y="1345"/>
                    <a:pt x="275" y="1345"/>
                  </a:cubicBezTo>
                  <a:cubicBezTo>
                    <a:pt x="275" y="1345"/>
                    <a:pt x="290" y="1319"/>
                    <a:pt x="290" y="1293"/>
                  </a:cubicBezTo>
                  <a:cubicBezTo>
                    <a:pt x="275" y="1293"/>
                    <a:pt x="246" y="1293"/>
                    <a:pt x="232" y="1293"/>
                  </a:cubicBezTo>
                  <a:cubicBezTo>
                    <a:pt x="246" y="1293"/>
                    <a:pt x="232" y="1242"/>
                    <a:pt x="261" y="1268"/>
                  </a:cubicBezTo>
                  <a:cubicBezTo>
                    <a:pt x="261" y="1242"/>
                    <a:pt x="261" y="1216"/>
                    <a:pt x="275" y="1216"/>
                  </a:cubicBezTo>
                  <a:cubicBezTo>
                    <a:pt x="261" y="1216"/>
                    <a:pt x="261" y="1190"/>
                    <a:pt x="246" y="1190"/>
                  </a:cubicBezTo>
                  <a:cubicBezTo>
                    <a:pt x="232" y="1216"/>
                    <a:pt x="217" y="1268"/>
                    <a:pt x="203" y="1293"/>
                  </a:cubicBezTo>
                  <a:cubicBezTo>
                    <a:pt x="174" y="1216"/>
                    <a:pt x="174" y="1190"/>
                    <a:pt x="145" y="1138"/>
                  </a:cubicBezTo>
                  <a:cubicBezTo>
                    <a:pt x="130" y="1138"/>
                    <a:pt x="130" y="1164"/>
                    <a:pt x="116" y="1164"/>
                  </a:cubicBezTo>
                  <a:cubicBezTo>
                    <a:pt x="116" y="1138"/>
                    <a:pt x="116" y="1138"/>
                    <a:pt x="116" y="1112"/>
                  </a:cubicBezTo>
                  <a:cubicBezTo>
                    <a:pt x="87" y="1112"/>
                    <a:pt x="58" y="1112"/>
                    <a:pt x="14" y="1112"/>
                  </a:cubicBezTo>
                  <a:cubicBezTo>
                    <a:pt x="0" y="1086"/>
                    <a:pt x="0" y="1086"/>
                    <a:pt x="0" y="1086"/>
                  </a:cubicBezTo>
                  <a:cubicBezTo>
                    <a:pt x="29" y="1061"/>
                    <a:pt x="29" y="1061"/>
                    <a:pt x="29" y="1061"/>
                  </a:cubicBezTo>
                  <a:cubicBezTo>
                    <a:pt x="29" y="1061"/>
                    <a:pt x="29" y="1009"/>
                    <a:pt x="29" y="1009"/>
                  </a:cubicBezTo>
                  <a:cubicBezTo>
                    <a:pt x="43" y="1009"/>
                    <a:pt x="29" y="1009"/>
                    <a:pt x="58" y="1009"/>
                  </a:cubicBezTo>
                  <a:cubicBezTo>
                    <a:pt x="72" y="983"/>
                    <a:pt x="72" y="983"/>
                    <a:pt x="72" y="983"/>
                  </a:cubicBezTo>
                  <a:cubicBezTo>
                    <a:pt x="58" y="957"/>
                    <a:pt x="29" y="957"/>
                    <a:pt x="14" y="931"/>
                  </a:cubicBezTo>
                  <a:cubicBezTo>
                    <a:pt x="14" y="905"/>
                    <a:pt x="14" y="905"/>
                    <a:pt x="14" y="905"/>
                  </a:cubicBezTo>
                  <a:cubicBezTo>
                    <a:pt x="29" y="880"/>
                    <a:pt x="43" y="854"/>
                    <a:pt x="58" y="854"/>
                  </a:cubicBezTo>
                  <a:cubicBezTo>
                    <a:pt x="87" y="828"/>
                    <a:pt x="116" y="880"/>
                    <a:pt x="130" y="854"/>
                  </a:cubicBezTo>
                  <a:cubicBezTo>
                    <a:pt x="145" y="802"/>
                    <a:pt x="145" y="802"/>
                    <a:pt x="145" y="802"/>
                  </a:cubicBezTo>
                  <a:cubicBezTo>
                    <a:pt x="217" y="776"/>
                    <a:pt x="217" y="854"/>
                    <a:pt x="232" y="905"/>
                  </a:cubicBezTo>
                  <a:cubicBezTo>
                    <a:pt x="261" y="905"/>
                    <a:pt x="261" y="905"/>
                    <a:pt x="261" y="905"/>
                  </a:cubicBezTo>
                  <a:cubicBezTo>
                    <a:pt x="261" y="905"/>
                    <a:pt x="275" y="854"/>
                    <a:pt x="275" y="854"/>
                  </a:cubicBezTo>
                  <a:cubicBezTo>
                    <a:pt x="304" y="828"/>
                    <a:pt x="304" y="880"/>
                    <a:pt x="319" y="854"/>
                  </a:cubicBezTo>
                  <a:cubicBezTo>
                    <a:pt x="333" y="828"/>
                    <a:pt x="333" y="828"/>
                    <a:pt x="333" y="828"/>
                  </a:cubicBezTo>
                  <a:cubicBezTo>
                    <a:pt x="377" y="854"/>
                    <a:pt x="377" y="828"/>
                    <a:pt x="435" y="854"/>
                  </a:cubicBezTo>
                  <a:cubicBezTo>
                    <a:pt x="435" y="828"/>
                    <a:pt x="464" y="828"/>
                    <a:pt x="449" y="802"/>
                  </a:cubicBezTo>
                  <a:cubicBezTo>
                    <a:pt x="449" y="802"/>
                    <a:pt x="420" y="776"/>
                    <a:pt x="420" y="776"/>
                  </a:cubicBezTo>
                  <a:cubicBezTo>
                    <a:pt x="406" y="724"/>
                    <a:pt x="420" y="673"/>
                    <a:pt x="420" y="621"/>
                  </a:cubicBezTo>
                  <a:cubicBezTo>
                    <a:pt x="420" y="595"/>
                    <a:pt x="391" y="517"/>
                    <a:pt x="377" y="466"/>
                  </a:cubicBezTo>
                  <a:cubicBezTo>
                    <a:pt x="464" y="440"/>
                    <a:pt x="449" y="440"/>
                    <a:pt x="464" y="595"/>
                  </a:cubicBezTo>
                  <a:cubicBezTo>
                    <a:pt x="522" y="569"/>
                    <a:pt x="594" y="569"/>
                    <a:pt x="652" y="543"/>
                  </a:cubicBezTo>
                  <a:cubicBezTo>
                    <a:pt x="652" y="491"/>
                    <a:pt x="652" y="517"/>
                    <a:pt x="652" y="440"/>
                  </a:cubicBezTo>
                  <a:cubicBezTo>
                    <a:pt x="681" y="414"/>
                    <a:pt x="739" y="336"/>
                    <a:pt x="768" y="336"/>
                  </a:cubicBezTo>
                  <a:cubicBezTo>
                    <a:pt x="782" y="336"/>
                    <a:pt x="797" y="362"/>
                    <a:pt x="811" y="336"/>
                  </a:cubicBezTo>
                  <a:cubicBezTo>
                    <a:pt x="797" y="336"/>
                    <a:pt x="797" y="181"/>
                    <a:pt x="811" y="129"/>
                  </a:cubicBezTo>
                  <a:cubicBezTo>
                    <a:pt x="797" y="155"/>
                    <a:pt x="811" y="52"/>
                    <a:pt x="811" y="52"/>
                  </a:cubicBezTo>
                  <a:cubicBezTo>
                    <a:pt x="840" y="26"/>
                    <a:pt x="855" y="0"/>
                    <a:pt x="884" y="0"/>
                  </a:cubicBezTo>
                  <a:cubicBezTo>
                    <a:pt x="913" y="78"/>
                    <a:pt x="913" y="78"/>
                    <a:pt x="913" y="78"/>
                  </a:cubicBezTo>
                  <a:cubicBezTo>
                    <a:pt x="913" y="78"/>
                    <a:pt x="942" y="52"/>
                    <a:pt x="942" y="103"/>
                  </a:cubicBezTo>
                  <a:cubicBezTo>
                    <a:pt x="956" y="155"/>
                    <a:pt x="956" y="181"/>
                    <a:pt x="956" y="181"/>
                  </a:cubicBezTo>
                  <a:cubicBezTo>
                    <a:pt x="956" y="181"/>
                    <a:pt x="985" y="181"/>
                    <a:pt x="1014" y="259"/>
                  </a:cubicBezTo>
                  <a:cubicBezTo>
                    <a:pt x="1058" y="336"/>
                    <a:pt x="1072" y="285"/>
                    <a:pt x="1072" y="285"/>
                  </a:cubicBezTo>
                  <a:cubicBezTo>
                    <a:pt x="1072" y="285"/>
                    <a:pt x="1072" y="310"/>
                    <a:pt x="1101" y="362"/>
                  </a:cubicBezTo>
                  <a:cubicBezTo>
                    <a:pt x="1130" y="414"/>
                    <a:pt x="1144" y="414"/>
                    <a:pt x="1159" y="440"/>
                  </a:cubicBezTo>
                  <a:cubicBezTo>
                    <a:pt x="1188" y="466"/>
                    <a:pt x="1217" y="362"/>
                    <a:pt x="1217" y="440"/>
                  </a:cubicBezTo>
                  <a:cubicBezTo>
                    <a:pt x="1217" y="517"/>
                    <a:pt x="1217" y="517"/>
                    <a:pt x="1246" y="517"/>
                  </a:cubicBezTo>
                  <a:cubicBezTo>
                    <a:pt x="1275" y="517"/>
                    <a:pt x="1275" y="543"/>
                    <a:pt x="1275" y="543"/>
                  </a:cubicBezTo>
                  <a:cubicBezTo>
                    <a:pt x="1333" y="517"/>
                    <a:pt x="1333" y="517"/>
                    <a:pt x="1333" y="517"/>
                  </a:cubicBezTo>
                  <a:cubicBezTo>
                    <a:pt x="1333" y="543"/>
                    <a:pt x="1347" y="543"/>
                    <a:pt x="1347" y="543"/>
                  </a:cubicBezTo>
                  <a:cubicBezTo>
                    <a:pt x="1347" y="543"/>
                    <a:pt x="1333" y="621"/>
                    <a:pt x="1362" y="621"/>
                  </a:cubicBezTo>
                  <a:cubicBezTo>
                    <a:pt x="1376" y="621"/>
                    <a:pt x="1405" y="647"/>
                    <a:pt x="1405" y="647"/>
                  </a:cubicBezTo>
                  <a:cubicBezTo>
                    <a:pt x="1405" y="647"/>
                    <a:pt x="1492" y="595"/>
                    <a:pt x="1507" y="673"/>
                  </a:cubicBezTo>
                  <a:cubicBezTo>
                    <a:pt x="1536" y="750"/>
                    <a:pt x="1536" y="698"/>
                    <a:pt x="1579" y="724"/>
                  </a:cubicBezTo>
                  <a:cubicBezTo>
                    <a:pt x="1608" y="724"/>
                    <a:pt x="1637" y="724"/>
                    <a:pt x="1637" y="724"/>
                  </a:cubicBezTo>
                  <a:cubicBezTo>
                    <a:pt x="1637" y="724"/>
                    <a:pt x="1652" y="828"/>
                    <a:pt x="1623" y="880"/>
                  </a:cubicBezTo>
                  <a:cubicBezTo>
                    <a:pt x="1608" y="931"/>
                    <a:pt x="1608" y="957"/>
                    <a:pt x="1623" y="1009"/>
                  </a:cubicBezTo>
                  <a:cubicBezTo>
                    <a:pt x="1623" y="1061"/>
                    <a:pt x="1594" y="1138"/>
                    <a:pt x="1623" y="1216"/>
                  </a:cubicBezTo>
                  <a:cubicBezTo>
                    <a:pt x="1623" y="1216"/>
                    <a:pt x="1608" y="1268"/>
                    <a:pt x="1594" y="1242"/>
                  </a:cubicBezTo>
                  <a:cubicBezTo>
                    <a:pt x="1565" y="1190"/>
                    <a:pt x="1565" y="1293"/>
                    <a:pt x="1565" y="1293"/>
                  </a:cubicBezTo>
                  <a:cubicBezTo>
                    <a:pt x="1565" y="1293"/>
                    <a:pt x="1579" y="1319"/>
                    <a:pt x="1536" y="1319"/>
                  </a:cubicBezTo>
                  <a:cubicBezTo>
                    <a:pt x="1492" y="1345"/>
                    <a:pt x="1463" y="1449"/>
                    <a:pt x="1434" y="1500"/>
                  </a:cubicBezTo>
                  <a:cubicBezTo>
                    <a:pt x="1420" y="1552"/>
                    <a:pt x="1391" y="1604"/>
                    <a:pt x="1376" y="1656"/>
                  </a:cubicBezTo>
                  <a:cubicBezTo>
                    <a:pt x="1362" y="1707"/>
                    <a:pt x="1333" y="1837"/>
                    <a:pt x="1391" y="1759"/>
                  </a:cubicBezTo>
                  <a:cubicBezTo>
                    <a:pt x="1434" y="1681"/>
                    <a:pt x="1434" y="1759"/>
                    <a:pt x="1434" y="1759"/>
                  </a:cubicBezTo>
                  <a:cubicBezTo>
                    <a:pt x="1434" y="1811"/>
                    <a:pt x="1507" y="1785"/>
                    <a:pt x="1507" y="1837"/>
                  </a:cubicBezTo>
                  <a:cubicBezTo>
                    <a:pt x="1521" y="1888"/>
                    <a:pt x="1550" y="1863"/>
                    <a:pt x="1550" y="1863"/>
                  </a:cubicBezTo>
                  <a:cubicBezTo>
                    <a:pt x="1521" y="1966"/>
                    <a:pt x="1521" y="1966"/>
                    <a:pt x="1521" y="1966"/>
                  </a:cubicBezTo>
                  <a:cubicBezTo>
                    <a:pt x="1521" y="1966"/>
                    <a:pt x="1507" y="2044"/>
                    <a:pt x="1478" y="2044"/>
                  </a:cubicBezTo>
                  <a:cubicBezTo>
                    <a:pt x="1434" y="2044"/>
                    <a:pt x="1434" y="2173"/>
                    <a:pt x="1478" y="2173"/>
                  </a:cubicBezTo>
                  <a:cubicBezTo>
                    <a:pt x="1507" y="2173"/>
                    <a:pt x="1463" y="2328"/>
                    <a:pt x="1478" y="2354"/>
                  </a:cubicBezTo>
                  <a:cubicBezTo>
                    <a:pt x="1492" y="2380"/>
                    <a:pt x="1550" y="2328"/>
                    <a:pt x="1536" y="2380"/>
                  </a:cubicBezTo>
                  <a:cubicBezTo>
                    <a:pt x="1521" y="2432"/>
                    <a:pt x="1536" y="2380"/>
                    <a:pt x="1507" y="2432"/>
                  </a:cubicBezTo>
                  <a:cubicBezTo>
                    <a:pt x="1492" y="2483"/>
                    <a:pt x="1521" y="2483"/>
                    <a:pt x="1521" y="2509"/>
                  </a:cubicBezTo>
                  <a:cubicBezTo>
                    <a:pt x="1507" y="2509"/>
                    <a:pt x="1507" y="2509"/>
                    <a:pt x="1507" y="2509"/>
                  </a:cubicBezTo>
                  <a:cubicBezTo>
                    <a:pt x="1492" y="2457"/>
                    <a:pt x="1492" y="2457"/>
                    <a:pt x="1492" y="2457"/>
                  </a:cubicBezTo>
                  <a:cubicBezTo>
                    <a:pt x="1463" y="2483"/>
                    <a:pt x="1463" y="2483"/>
                    <a:pt x="1463" y="2483"/>
                  </a:cubicBezTo>
                  <a:cubicBezTo>
                    <a:pt x="1478" y="2535"/>
                    <a:pt x="1478" y="2535"/>
                    <a:pt x="1478" y="2535"/>
                  </a:cubicBezTo>
                  <a:cubicBezTo>
                    <a:pt x="1478" y="2535"/>
                    <a:pt x="1463" y="2639"/>
                    <a:pt x="1449" y="2664"/>
                  </a:cubicBezTo>
                  <a:cubicBezTo>
                    <a:pt x="1434" y="2664"/>
                    <a:pt x="1420" y="2639"/>
                    <a:pt x="1405" y="2664"/>
                  </a:cubicBezTo>
                  <a:cubicBezTo>
                    <a:pt x="1376" y="2690"/>
                    <a:pt x="1376" y="2690"/>
                    <a:pt x="1376" y="2690"/>
                  </a:cubicBezTo>
                  <a:cubicBezTo>
                    <a:pt x="1333" y="2690"/>
                    <a:pt x="1333" y="2613"/>
                    <a:pt x="1318" y="2613"/>
                  </a:cubicBezTo>
                  <a:cubicBezTo>
                    <a:pt x="1304" y="2587"/>
                    <a:pt x="1289" y="2613"/>
                    <a:pt x="1289" y="2613"/>
                  </a:cubicBezTo>
                  <a:cubicBezTo>
                    <a:pt x="1275" y="2587"/>
                    <a:pt x="1275" y="2561"/>
                    <a:pt x="1260" y="2561"/>
                  </a:cubicBezTo>
                  <a:cubicBezTo>
                    <a:pt x="1246" y="2535"/>
                    <a:pt x="1260" y="2587"/>
                    <a:pt x="1231" y="2587"/>
                  </a:cubicBezTo>
                  <a:cubicBezTo>
                    <a:pt x="1217" y="2587"/>
                    <a:pt x="1188" y="2509"/>
                    <a:pt x="1144" y="2535"/>
                  </a:cubicBezTo>
                  <a:cubicBezTo>
                    <a:pt x="1115" y="2535"/>
                    <a:pt x="1087" y="2639"/>
                    <a:pt x="1072" y="2664"/>
                  </a:cubicBezTo>
                  <a:cubicBezTo>
                    <a:pt x="1058" y="2664"/>
                    <a:pt x="1043" y="2664"/>
                    <a:pt x="1029" y="2664"/>
                  </a:cubicBezTo>
                  <a:cubicBezTo>
                    <a:pt x="1029" y="2742"/>
                    <a:pt x="1014" y="2768"/>
                    <a:pt x="1014" y="2820"/>
                  </a:cubicBezTo>
                  <a:close/>
                  <a:moveTo>
                    <a:pt x="1782" y="2664"/>
                  </a:moveTo>
                  <a:cubicBezTo>
                    <a:pt x="1767" y="2716"/>
                    <a:pt x="1767" y="2768"/>
                    <a:pt x="1738" y="2794"/>
                  </a:cubicBezTo>
                  <a:cubicBezTo>
                    <a:pt x="1724" y="2820"/>
                    <a:pt x="1695" y="2794"/>
                    <a:pt x="1680" y="2846"/>
                  </a:cubicBezTo>
                  <a:cubicBezTo>
                    <a:pt x="1666" y="2897"/>
                    <a:pt x="1680" y="3027"/>
                    <a:pt x="1695" y="3078"/>
                  </a:cubicBezTo>
                  <a:cubicBezTo>
                    <a:pt x="1680" y="3078"/>
                    <a:pt x="1680" y="3078"/>
                    <a:pt x="1680" y="3104"/>
                  </a:cubicBezTo>
                  <a:cubicBezTo>
                    <a:pt x="1695" y="3156"/>
                    <a:pt x="1753" y="3182"/>
                    <a:pt x="1782" y="3208"/>
                  </a:cubicBezTo>
                  <a:cubicBezTo>
                    <a:pt x="1796" y="3052"/>
                    <a:pt x="1840" y="2897"/>
                    <a:pt x="1811" y="2716"/>
                  </a:cubicBezTo>
                  <a:cubicBezTo>
                    <a:pt x="1811" y="2690"/>
                    <a:pt x="1782" y="2664"/>
                    <a:pt x="1782" y="2664"/>
                  </a:cubicBezTo>
                  <a:close/>
                </a:path>
              </a:pathLst>
            </a:custGeom>
            <a:solidFill>
              <a:srgbClr val="EBF1DE"/>
            </a:solidFill>
            <a:ln w="3175" cap="rnd">
              <a:solidFill>
                <a:srgbClr val="9EAD6E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 sz="1300"/>
              </a:pPr>
              <a:endParaRPr/>
            </a:p>
          </p:txBody>
        </p:sp>
        <p:sp>
          <p:nvSpPr>
            <p:cNvPr id="292" name="Freeform 246"/>
            <p:cNvSpPr/>
            <p:nvPr/>
          </p:nvSpPr>
          <p:spPr>
            <a:xfrm>
              <a:off x="4506082" y="628122"/>
              <a:ext cx="277884" cy="4020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32" h="21305" extrusionOk="0">
                  <a:moveTo>
                    <a:pt x="8368" y="9001"/>
                  </a:moveTo>
                  <a:cubicBezTo>
                    <a:pt x="8761" y="9001"/>
                    <a:pt x="8565" y="9001"/>
                    <a:pt x="8761" y="9001"/>
                  </a:cubicBezTo>
                  <a:cubicBezTo>
                    <a:pt x="8957" y="9411"/>
                    <a:pt x="8957" y="9411"/>
                    <a:pt x="8957" y="9411"/>
                  </a:cubicBezTo>
                  <a:cubicBezTo>
                    <a:pt x="9154" y="9411"/>
                    <a:pt x="9154" y="9138"/>
                    <a:pt x="9547" y="9275"/>
                  </a:cubicBezTo>
                  <a:cubicBezTo>
                    <a:pt x="9939" y="9548"/>
                    <a:pt x="9547" y="9958"/>
                    <a:pt x="9547" y="10232"/>
                  </a:cubicBezTo>
                  <a:cubicBezTo>
                    <a:pt x="9743" y="10368"/>
                    <a:pt x="9743" y="10368"/>
                    <a:pt x="9743" y="10368"/>
                  </a:cubicBezTo>
                  <a:cubicBezTo>
                    <a:pt x="9743" y="10642"/>
                    <a:pt x="9743" y="10642"/>
                    <a:pt x="9547" y="10778"/>
                  </a:cubicBezTo>
                  <a:cubicBezTo>
                    <a:pt x="9547" y="10915"/>
                    <a:pt x="9743" y="11189"/>
                    <a:pt x="9547" y="11189"/>
                  </a:cubicBezTo>
                  <a:cubicBezTo>
                    <a:pt x="9350" y="11189"/>
                    <a:pt x="9350" y="11189"/>
                    <a:pt x="9547" y="11052"/>
                  </a:cubicBezTo>
                  <a:cubicBezTo>
                    <a:pt x="9154" y="11189"/>
                    <a:pt x="8957" y="11189"/>
                    <a:pt x="8761" y="11325"/>
                  </a:cubicBezTo>
                  <a:cubicBezTo>
                    <a:pt x="8368" y="11462"/>
                    <a:pt x="8368" y="12009"/>
                    <a:pt x="8172" y="12282"/>
                  </a:cubicBezTo>
                  <a:cubicBezTo>
                    <a:pt x="7976" y="12282"/>
                    <a:pt x="7976" y="12282"/>
                    <a:pt x="7976" y="12282"/>
                  </a:cubicBezTo>
                  <a:cubicBezTo>
                    <a:pt x="7779" y="12419"/>
                    <a:pt x="7387" y="12829"/>
                    <a:pt x="7387" y="12966"/>
                  </a:cubicBezTo>
                  <a:cubicBezTo>
                    <a:pt x="7387" y="12966"/>
                    <a:pt x="7387" y="13102"/>
                    <a:pt x="7387" y="13239"/>
                  </a:cubicBezTo>
                  <a:cubicBezTo>
                    <a:pt x="7190" y="13376"/>
                    <a:pt x="6601" y="13376"/>
                    <a:pt x="6405" y="13513"/>
                  </a:cubicBezTo>
                  <a:cubicBezTo>
                    <a:pt x="6012" y="13649"/>
                    <a:pt x="6012" y="14059"/>
                    <a:pt x="5619" y="14059"/>
                  </a:cubicBezTo>
                  <a:cubicBezTo>
                    <a:pt x="5423" y="14059"/>
                    <a:pt x="5423" y="14059"/>
                    <a:pt x="5423" y="14059"/>
                  </a:cubicBezTo>
                  <a:cubicBezTo>
                    <a:pt x="5423" y="14196"/>
                    <a:pt x="5423" y="14470"/>
                    <a:pt x="5423" y="14470"/>
                  </a:cubicBezTo>
                  <a:cubicBezTo>
                    <a:pt x="5227" y="14470"/>
                    <a:pt x="4834" y="14333"/>
                    <a:pt x="4834" y="14470"/>
                  </a:cubicBezTo>
                  <a:cubicBezTo>
                    <a:pt x="4441" y="14606"/>
                    <a:pt x="4637" y="14880"/>
                    <a:pt x="4441" y="15016"/>
                  </a:cubicBezTo>
                  <a:cubicBezTo>
                    <a:pt x="4441" y="15153"/>
                    <a:pt x="3852" y="15290"/>
                    <a:pt x="3656" y="15427"/>
                  </a:cubicBezTo>
                  <a:cubicBezTo>
                    <a:pt x="3852" y="15563"/>
                    <a:pt x="3656" y="15700"/>
                    <a:pt x="3656" y="15837"/>
                  </a:cubicBezTo>
                  <a:cubicBezTo>
                    <a:pt x="3852" y="15973"/>
                    <a:pt x="4245" y="15973"/>
                    <a:pt x="4245" y="15973"/>
                  </a:cubicBezTo>
                  <a:cubicBezTo>
                    <a:pt x="4245" y="16247"/>
                    <a:pt x="4048" y="16247"/>
                    <a:pt x="4048" y="16520"/>
                  </a:cubicBezTo>
                  <a:cubicBezTo>
                    <a:pt x="4048" y="17067"/>
                    <a:pt x="4048" y="17067"/>
                    <a:pt x="4048" y="17067"/>
                  </a:cubicBezTo>
                  <a:cubicBezTo>
                    <a:pt x="4048" y="17067"/>
                    <a:pt x="4048" y="17340"/>
                    <a:pt x="4048" y="17340"/>
                  </a:cubicBezTo>
                  <a:cubicBezTo>
                    <a:pt x="4048" y="17477"/>
                    <a:pt x="3852" y="17614"/>
                    <a:pt x="3656" y="17614"/>
                  </a:cubicBezTo>
                  <a:cubicBezTo>
                    <a:pt x="3656" y="17887"/>
                    <a:pt x="3656" y="17887"/>
                    <a:pt x="3656" y="17887"/>
                  </a:cubicBezTo>
                  <a:cubicBezTo>
                    <a:pt x="3656" y="17887"/>
                    <a:pt x="3656" y="18571"/>
                    <a:pt x="3656" y="18708"/>
                  </a:cubicBezTo>
                  <a:cubicBezTo>
                    <a:pt x="3656" y="18708"/>
                    <a:pt x="3852" y="18981"/>
                    <a:pt x="3852" y="18981"/>
                  </a:cubicBezTo>
                  <a:cubicBezTo>
                    <a:pt x="4048" y="19118"/>
                    <a:pt x="4048" y="18981"/>
                    <a:pt x="4048" y="18981"/>
                  </a:cubicBezTo>
                  <a:cubicBezTo>
                    <a:pt x="4441" y="18981"/>
                    <a:pt x="4441" y="18981"/>
                    <a:pt x="4441" y="18981"/>
                  </a:cubicBezTo>
                  <a:cubicBezTo>
                    <a:pt x="4441" y="19254"/>
                    <a:pt x="4441" y="19528"/>
                    <a:pt x="4441" y="19801"/>
                  </a:cubicBezTo>
                  <a:cubicBezTo>
                    <a:pt x="4441" y="19801"/>
                    <a:pt x="4834" y="19801"/>
                    <a:pt x="4834" y="19801"/>
                  </a:cubicBezTo>
                  <a:cubicBezTo>
                    <a:pt x="4834" y="19528"/>
                    <a:pt x="4637" y="19528"/>
                    <a:pt x="5030" y="19528"/>
                  </a:cubicBezTo>
                  <a:cubicBezTo>
                    <a:pt x="5030" y="19528"/>
                    <a:pt x="5227" y="19664"/>
                    <a:pt x="5227" y="19664"/>
                  </a:cubicBezTo>
                  <a:cubicBezTo>
                    <a:pt x="5619" y="19801"/>
                    <a:pt x="5816" y="19938"/>
                    <a:pt x="5816" y="19938"/>
                  </a:cubicBezTo>
                  <a:cubicBezTo>
                    <a:pt x="5816" y="20075"/>
                    <a:pt x="5619" y="20348"/>
                    <a:pt x="5227" y="20348"/>
                  </a:cubicBezTo>
                  <a:cubicBezTo>
                    <a:pt x="5227" y="20621"/>
                    <a:pt x="5227" y="20758"/>
                    <a:pt x="5227" y="21032"/>
                  </a:cubicBezTo>
                  <a:cubicBezTo>
                    <a:pt x="6208" y="20758"/>
                    <a:pt x="5816" y="21032"/>
                    <a:pt x="6208" y="20348"/>
                  </a:cubicBezTo>
                  <a:cubicBezTo>
                    <a:pt x="6208" y="20485"/>
                    <a:pt x="6601" y="20621"/>
                    <a:pt x="6797" y="20621"/>
                  </a:cubicBezTo>
                  <a:cubicBezTo>
                    <a:pt x="6797" y="20758"/>
                    <a:pt x="6601" y="20895"/>
                    <a:pt x="6601" y="21032"/>
                  </a:cubicBezTo>
                  <a:cubicBezTo>
                    <a:pt x="6601" y="21032"/>
                    <a:pt x="7387" y="21032"/>
                    <a:pt x="7583" y="21032"/>
                  </a:cubicBezTo>
                  <a:cubicBezTo>
                    <a:pt x="7583" y="21032"/>
                    <a:pt x="7387" y="21305"/>
                    <a:pt x="7583" y="21305"/>
                  </a:cubicBezTo>
                  <a:cubicBezTo>
                    <a:pt x="7583" y="21305"/>
                    <a:pt x="8957" y="20758"/>
                    <a:pt x="8957" y="20758"/>
                  </a:cubicBezTo>
                  <a:cubicBezTo>
                    <a:pt x="8957" y="20758"/>
                    <a:pt x="8957" y="20895"/>
                    <a:pt x="9154" y="20895"/>
                  </a:cubicBezTo>
                  <a:cubicBezTo>
                    <a:pt x="9547" y="20485"/>
                    <a:pt x="10136" y="20348"/>
                    <a:pt x="11117" y="20211"/>
                  </a:cubicBezTo>
                  <a:cubicBezTo>
                    <a:pt x="11117" y="20211"/>
                    <a:pt x="10921" y="19801"/>
                    <a:pt x="11117" y="19801"/>
                  </a:cubicBezTo>
                  <a:cubicBezTo>
                    <a:pt x="11117" y="19801"/>
                    <a:pt x="11314" y="19938"/>
                    <a:pt x="11510" y="19938"/>
                  </a:cubicBezTo>
                  <a:cubicBezTo>
                    <a:pt x="11707" y="19938"/>
                    <a:pt x="11707" y="19664"/>
                    <a:pt x="12099" y="19801"/>
                  </a:cubicBezTo>
                  <a:cubicBezTo>
                    <a:pt x="12099" y="19801"/>
                    <a:pt x="12492" y="19938"/>
                    <a:pt x="12688" y="19938"/>
                  </a:cubicBezTo>
                  <a:cubicBezTo>
                    <a:pt x="12688" y="19938"/>
                    <a:pt x="12688" y="19664"/>
                    <a:pt x="12688" y="19664"/>
                  </a:cubicBezTo>
                  <a:cubicBezTo>
                    <a:pt x="12885" y="19664"/>
                    <a:pt x="13081" y="19664"/>
                    <a:pt x="13081" y="19528"/>
                  </a:cubicBezTo>
                  <a:cubicBezTo>
                    <a:pt x="13081" y="19528"/>
                    <a:pt x="13081" y="19528"/>
                    <a:pt x="13081" y="19528"/>
                  </a:cubicBezTo>
                  <a:cubicBezTo>
                    <a:pt x="13277" y="19528"/>
                    <a:pt x="13277" y="19528"/>
                    <a:pt x="13277" y="19664"/>
                  </a:cubicBezTo>
                  <a:cubicBezTo>
                    <a:pt x="13277" y="19664"/>
                    <a:pt x="13670" y="19664"/>
                    <a:pt x="13867" y="19664"/>
                  </a:cubicBezTo>
                  <a:cubicBezTo>
                    <a:pt x="14259" y="19391"/>
                    <a:pt x="15437" y="18844"/>
                    <a:pt x="15437" y="18844"/>
                  </a:cubicBezTo>
                  <a:cubicBezTo>
                    <a:pt x="15437" y="18844"/>
                    <a:pt x="18776" y="17204"/>
                    <a:pt x="18972" y="16930"/>
                  </a:cubicBezTo>
                  <a:cubicBezTo>
                    <a:pt x="19757" y="16247"/>
                    <a:pt x="20936" y="15563"/>
                    <a:pt x="20936" y="15427"/>
                  </a:cubicBezTo>
                  <a:cubicBezTo>
                    <a:pt x="21132" y="15290"/>
                    <a:pt x="21132" y="15016"/>
                    <a:pt x="21132" y="14743"/>
                  </a:cubicBezTo>
                  <a:cubicBezTo>
                    <a:pt x="21132" y="14333"/>
                    <a:pt x="20739" y="14470"/>
                    <a:pt x="20150" y="14196"/>
                  </a:cubicBezTo>
                  <a:cubicBezTo>
                    <a:pt x="19757" y="14059"/>
                    <a:pt x="19757" y="14059"/>
                    <a:pt x="19561" y="13923"/>
                  </a:cubicBezTo>
                  <a:cubicBezTo>
                    <a:pt x="19561" y="13649"/>
                    <a:pt x="18579" y="13649"/>
                    <a:pt x="18776" y="12966"/>
                  </a:cubicBezTo>
                  <a:cubicBezTo>
                    <a:pt x="18776" y="12829"/>
                    <a:pt x="19365" y="12829"/>
                    <a:pt x="19365" y="12419"/>
                  </a:cubicBezTo>
                  <a:cubicBezTo>
                    <a:pt x="19365" y="12282"/>
                    <a:pt x="19365" y="12282"/>
                    <a:pt x="19365" y="12146"/>
                  </a:cubicBezTo>
                  <a:cubicBezTo>
                    <a:pt x="19168" y="12146"/>
                    <a:pt x="19168" y="11872"/>
                    <a:pt x="18972" y="11735"/>
                  </a:cubicBezTo>
                  <a:cubicBezTo>
                    <a:pt x="18579" y="11462"/>
                    <a:pt x="18383" y="11325"/>
                    <a:pt x="18187" y="11189"/>
                  </a:cubicBezTo>
                  <a:cubicBezTo>
                    <a:pt x="18187" y="11189"/>
                    <a:pt x="18187" y="10915"/>
                    <a:pt x="17990" y="10642"/>
                  </a:cubicBezTo>
                  <a:cubicBezTo>
                    <a:pt x="17990" y="10505"/>
                    <a:pt x="17990" y="10232"/>
                    <a:pt x="17990" y="9958"/>
                  </a:cubicBezTo>
                  <a:cubicBezTo>
                    <a:pt x="17990" y="9685"/>
                    <a:pt x="17990" y="9685"/>
                    <a:pt x="17990" y="9548"/>
                  </a:cubicBezTo>
                  <a:cubicBezTo>
                    <a:pt x="18383" y="9548"/>
                    <a:pt x="18776" y="9548"/>
                    <a:pt x="18776" y="9548"/>
                  </a:cubicBezTo>
                  <a:cubicBezTo>
                    <a:pt x="18776" y="9548"/>
                    <a:pt x="18383" y="9001"/>
                    <a:pt x="17990" y="8591"/>
                  </a:cubicBezTo>
                  <a:cubicBezTo>
                    <a:pt x="17794" y="8318"/>
                    <a:pt x="17597" y="8181"/>
                    <a:pt x="17401" y="7908"/>
                  </a:cubicBezTo>
                  <a:cubicBezTo>
                    <a:pt x="17205" y="7497"/>
                    <a:pt x="17401" y="7361"/>
                    <a:pt x="17205" y="7087"/>
                  </a:cubicBezTo>
                  <a:cubicBezTo>
                    <a:pt x="17205" y="6951"/>
                    <a:pt x="17008" y="6677"/>
                    <a:pt x="17008" y="6677"/>
                  </a:cubicBezTo>
                  <a:cubicBezTo>
                    <a:pt x="17008" y="6540"/>
                    <a:pt x="17205" y="6540"/>
                    <a:pt x="17401" y="6540"/>
                  </a:cubicBezTo>
                  <a:cubicBezTo>
                    <a:pt x="17597" y="6404"/>
                    <a:pt x="18187" y="5994"/>
                    <a:pt x="18383" y="5720"/>
                  </a:cubicBezTo>
                  <a:cubicBezTo>
                    <a:pt x="18579" y="5447"/>
                    <a:pt x="18579" y="5310"/>
                    <a:pt x="17990" y="5037"/>
                  </a:cubicBezTo>
                  <a:cubicBezTo>
                    <a:pt x="17401" y="4763"/>
                    <a:pt x="17597" y="4763"/>
                    <a:pt x="17205" y="4490"/>
                  </a:cubicBezTo>
                  <a:cubicBezTo>
                    <a:pt x="17008" y="4216"/>
                    <a:pt x="16027" y="4216"/>
                    <a:pt x="16223" y="3533"/>
                  </a:cubicBezTo>
                  <a:cubicBezTo>
                    <a:pt x="16223" y="3259"/>
                    <a:pt x="16223" y="3123"/>
                    <a:pt x="16223" y="3123"/>
                  </a:cubicBezTo>
                  <a:cubicBezTo>
                    <a:pt x="15437" y="3123"/>
                    <a:pt x="15437" y="3123"/>
                    <a:pt x="15437" y="3123"/>
                  </a:cubicBezTo>
                  <a:cubicBezTo>
                    <a:pt x="15437" y="3123"/>
                    <a:pt x="16419" y="2849"/>
                    <a:pt x="15830" y="2576"/>
                  </a:cubicBezTo>
                  <a:cubicBezTo>
                    <a:pt x="15634" y="2439"/>
                    <a:pt x="15634" y="2029"/>
                    <a:pt x="16223" y="1482"/>
                  </a:cubicBezTo>
                  <a:cubicBezTo>
                    <a:pt x="16812" y="935"/>
                    <a:pt x="16027" y="935"/>
                    <a:pt x="15634" y="799"/>
                  </a:cubicBezTo>
                  <a:cubicBezTo>
                    <a:pt x="15241" y="525"/>
                    <a:pt x="15045" y="389"/>
                    <a:pt x="14652" y="115"/>
                  </a:cubicBezTo>
                  <a:cubicBezTo>
                    <a:pt x="13474" y="-295"/>
                    <a:pt x="13670" y="525"/>
                    <a:pt x="12885" y="525"/>
                  </a:cubicBezTo>
                  <a:cubicBezTo>
                    <a:pt x="12492" y="525"/>
                    <a:pt x="11707" y="662"/>
                    <a:pt x="11707" y="662"/>
                  </a:cubicBezTo>
                  <a:cubicBezTo>
                    <a:pt x="11117" y="799"/>
                    <a:pt x="11117" y="799"/>
                    <a:pt x="11117" y="1072"/>
                  </a:cubicBezTo>
                  <a:cubicBezTo>
                    <a:pt x="10921" y="1346"/>
                    <a:pt x="10921" y="1346"/>
                    <a:pt x="10921" y="1619"/>
                  </a:cubicBezTo>
                  <a:cubicBezTo>
                    <a:pt x="10921" y="1892"/>
                    <a:pt x="11117" y="2029"/>
                    <a:pt x="11117" y="2302"/>
                  </a:cubicBezTo>
                  <a:cubicBezTo>
                    <a:pt x="10921" y="2576"/>
                    <a:pt x="10921" y="2713"/>
                    <a:pt x="10725" y="2713"/>
                  </a:cubicBezTo>
                  <a:cubicBezTo>
                    <a:pt x="10136" y="2713"/>
                    <a:pt x="10136" y="3259"/>
                    <a:pt x="9743" y="3396"/>
                  </a:cubicBezTo>
                  <a:cubicBezTo>
                    <a:pt x="9154" y="3533"/>
                    <a:pt x="9154" y="3533"/>
                    <a:pt x="8957" y="3533"/>
                  </a:cubicBezTo>
                  <a:cubicBezTo>
                    <a:pt x="8761" y="3396"/>
                    <a:pt x="8565" y="3259"/>
                    <a:pt x="8565" y="3259"/>
                  </a:cubicBezTo>
                  <a:cubicBezTo>
                    <a:pt x="8565" y="3259"/>
                    <a:pt x="8172" y="2849"/>
                    <a:pt x="7583" y="2849"/>
                  </a:cubicBezTo>
                  <a:cubicBezTo>
                    <a:pt x="7190" y="2849"/>
                    <a:pt x="6994" y="3123"/>
                    <a:pt x="6601" y="3123"/>
                  </a:cubicBezTo>
                  <a:cubicBezTo>
                    <a:pt x="6405" y="3123"/>
                    <a:pt x="5816" y="2986"/>
                    <a:pt x="5423" y="2849"/>
                  </a:cubicBezTo>
                  <a:cubicBezTo>
                    <a:pt x="4637" y="3123"/>
                    <a:pt x="4637" y="2439"/>
                    <a:pt x="4048" y="2302"/>
                  </a:cubicBezTo>
                  <a:cubicBezTo>
                    <a:pt x="3852" y="2166"/>
                    <a:pt x="3459" y="1892"/>
                    <a:pt x="3459" y="1892"/>
                  </a:cubicBezTo>
                  <a:cubicBezTo>
                    <a:pt x="3459" y="1892"/>
                    <a:pt x="2870" y="1482"/>
                    <a:pt x="2477" y="1892"/>
                  </a:cubicBezTo>
                  <a:cubicBezTo>
                    <a:pt x="2477" y="2029"/>
                    <a:pt x="2085" y="2029"/>
                    <a:pt x="2085" y="2029"/>
                  </a:cubicBezTo>
                  <a:cubicBezTo>
                    <a:pt x="1888" y="2302"/>
                    <a:pt x="1888" y="2302"/>
                    <a:pt x="1888" y="2302"/>
                  </a:cubicBezTo>
                  <a:cubicBezTo>
                    <a:pt x="2281" y="2576"/>
                    <a:pt x="2674" y="2576"/>
                    <a:pt x="3656" y="3123"/>
                  </a:cubicBezTo>
                  <a:cubicBezTo>
                    <a:pt x="3852" y="3259"/>
                    <a:pt x="3852" y="3396"/>
                    <a:pt x="4637" y="3670"/>
                  </a:cubicBezTo>
                  <a:cubicBezTo>
                    <a:pt x="5227" y="3806"/>
                    <a:pt x="6208" y="3806"/>
                    <a:pt x="6405" y="4216"/>
                  </a:cubicBezTo>
                  <a:cubicBezTo>
                    <a:pt x="6601" y="4490"/>
                    <a:pt x="6994" y="4490"/>
                    <a:pt x="7190" y="4627"/>
                  </a:cubicBezTo>
                  <a:cubicBezTo>
                    <a:pt x="7583" y="4763"/>
                    <a:pt x="6994" y="5310"/>
                    <a:pt x="7190" y="5720"/>
                  </a:cubicBezTo>
                  <a:cubicBezTo>
                    <a:pt x="7387" y="5857"/>
                    <a:pt x="7583" y="5583"/>
                    <a:pt x="7779" y="5720"/>
                  </a:cubicBezTo>
                  <a:cubicBezTo>
                    <a:pt x="7779" y="5857"/>
                    <a:pt x="7779" y="6130"/>
                    <a:pt x="7779" y="6130"/>
                  </a:cubicBezTo>
                  <a:cubicBezTo>
                    <a:pt x="7583" y="6540"/>
                    <a:pt x="7190" y="6540"/>
                    <a:pt x="7583" y="7087"/>
                  </a:cubicBezTo>
                  <a:cubicBezTo>
                    <a:pt x="7779" y="7497"/>
                    <a:pt x="7976" y="7634"/>
                    <a:pt x="7976" y="7908"/>
                  </a:cubicBezTo>
                  <a:cubicBezTo>
                    <a:pt x="7976" y="8044"/>
                    <a:pt x="7583" y="8044"/>
                    <a:pt x="7779" y="8454"/>
                  </a:cubicBezTo>
                  <a:cubicBezTo>
                    <a:pt x="7976" y="8591"/>
                    <a:pt x="8368" y="9001"/>
                    <a:pt x="8368" y="9001"/>
                  </a:cubicBezTo>
                  <a:close/>
                  <a:moveTo>
                    <a:pt x="121" y="20348"/>
                  </a:moveTo>
                  <a:cubicBezTo>
                    <a:pt x="-75" y="20348"/>
                    <a:pt x="514" y="20621"/>
                    <a:pt x="514" y="20621"/>
                  </a:cubicBezTo>
                  <a:cubicBezTo>
                    <a:pt x="-468" y="20895"/>
                    <a:pt x="121" y="20895"/>
                    <a:pt x="907" y="21168"/>
                  </a:cubicBezTo>
                  <a:cubicBezTo>
                    <a:pt x="907" y="21168"/>
                    <a:pt x="907" y="21168"/>
                    <a:pt x="907" y="21305"/>
                  </a:cubicBezTo>
                  <a:cubicBezTo>
                    <a:pt x="1103" y="21168"/>
                    <a:pt x="1103" y="21168"/>
                    <a:pt x="1299" y="21168"/>
                  </a:cubicBezTo>
                  <a:cubicBezTo>
                    <a:pt x="907" y="20621"/>
                    <a:pt x="1299" y="20758"/>
                    <a:pt x="514" y="20485"/>
                  </a:cubicBezTo>
                  <a:cubicBezTo>
                    <a:pt x="317" y="20348"/>
                    <a:pt x="514" y="20211"/>
                    <a:pt x="121" y="20348"/>
                  </a:cubicBezTo>
                  <a:close/>
                  <a:moveTo>
                    <a:pt x="8761" y="10505"/>
                  </a:moveTo>
                  <a:cubicBezTo>
                    <a:pt x="8565" y="10642"/>
                    <a:pt x="8565" y="10778"/>
                    <a:pt x="8761" y="10778"/>
                  </a:cubicBezTo>
                  <a:cubicBezTo>
                    <a:pt x="8761" y="10642"/>
                    <a:pt x="8957" y="10505"/>
                    <a:pt x="8761" y="10505"/>
                  </a:cubicBezTo>
                  <a:close/>
                </a:path>
              </a:pathLst>
            </a:custGeom>
            <a:solidFill>
              <a:srgbClr val="EBF1DE"/>
            </a:solidFill>
            <a:ln w="3175" cap="flat">
              <a:solidFill>
                <a:srgbClr val="9EAD6E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 sz="1300"/>
              </a:pPr>
              <a:endParaRPr/>
            </a:p>
          </p:txBody>
        </p:sp>
        <p:sp>
          <p:nvSpPr>
            <p:cNvPr id="293" name="Freeform 247"/>
            <p:cNvSpPr/>
            <p:nvPr/>
          </p:nvSpPr>
          <p:spPr>
            <a:xfrm>
              <a:off x="4506082" y="628122"/>
              <a:ext cx="277884" cy="4020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32" h="21305" extrusionOk="0">
                  <a:moveTo>
                    <a:pt x="8368" y="9001"/>
                  </a:moveTo>
                  <a:cubicBezTo>
                    <a:pt x="8761" y="9001"/>
                    <a:pt x="8565" y="9001"/>
                    <a:pt x="8761" y="9001"/>
                  </a:cubicBezTo>
                  <a:cubicBezTo>
                    <a:pt x="8957" y="9411"/>
                    <a:pt x="8957" y="9411"/>
                    <a:pt x="8957" y="9411"/>
                  </a:cubicBezTo>
                  <a:cubicBezTo>
                    <a:pt x="9154" y="9411"/>
                    <a:pt x="9154" y="9138"/>
                    <a:pt x="9547" y="9275"/>
                  </a:cubicBezTo>
                  <a:cubicBezTo>
                    <a:pt x="9939" y="9548"/>
                    <a:pt x="9547" y="9958"/>
                    <a:pt x="9547" y="10232"/>
                  </a:cubicBezTo>
                  <a:cubicBezTo>
                    <a:pt x="9743" y="10368"/>
                    <a:pt x="9743" y="10368"/>
                    <a:pt x="9743" y="10368"/>
                  </a:cubicBezTo>
                  <a:cubicBezTo>
                    <a:pt x="9743" y="10642"/>
                    <a:pt x="9743" y="10642"/>
                    <a:pt x="9547" y="10778"/>
                  </a:cubicBezTo>
                  <a:cubicBezTo>
                    <a:pt x="9547" y="10915"/>
                    <a:pt x="9743" y="11189"/>
                    <a:pt x="9547" y="11189"/>
                  </a:cubicBezTo>
                  <a:cubicBezTo>
                    <a:pt x="9350" y="11189"/>
                    <a:pt x="9350" y="11189"/>
                    <a:pt x="9547" y="11052"/>
                  </a:cubicBezTo>
                  <a:cubicBezTo>
                    <a:pt x="9154" y="11189"/>
                    <a:pt x="8957" y="11189"/>
                    <a:pt x="8761" y="11325"/>
                  </a:cubicBezTo>
                  <a:cubicBezTo>
                    <a:pt x="8368" y="11462"/>
                    <a:pt x="8368" y="12009"/>
                    <a:pt x="8172" y="12282"/>
                  </a:cubicBezTo>
                  <a:cubicBezTo>
                    <a:pt x="7976" y="12282"/>
                    <a:pt x="7976" y="12282"/>
                    <a:pt x="7976" y="12282"/>
                  </a:cubicBezTo>
                  <a:cubicBezTo>
                    <a:pt x="7779" y="12419"/>
                    <a:pt x="7387" y="12829"/>
                    <a:pt x="7387" y="12966"/>
                  </a:cubicBezTo>
                  <a:cubicBezTo>
                    <a:pt x="7387" y="12966"/>
                    <a:pt x="7387" y="13102"/>
                    <a:pt x="7387" y="13239"/>
                  </a:cubicBezTo>
                  <a:cubicBezTo>
                    <a:pt x="7190" y="13376"/>
                    <a:pt x="6601" y="13376"/>
                    <a:pt x="6405" y="13513"/>
                  </a:cubicBezTo>
                  <a:cubicBezTo>
                    <a:pt x="6012" y="13649"/>
                    <a:pt x="6012" y="14059"/>
                    <a:pt x="5619" y="14059"/>
                  </a:cubicBezTo>
                  <a:cubicBezTo>
                    <a:pt x="5423" y="14059"/>
                    <a:pt x="5423" y="14059"/>
                    <a:pt x="5423" y="14059"/>
                  </a:cubicBezTo>
                  <a:cubicBezTo>
                    <a:pt x="5423" y="14196"/>
                    <a:pt x="5423" y="14470"/>
                    <a:pt x="5423" y="14470"/>
                  </a:cubicBezTo>
                  <a:cubicBezTo>
                    <a:pt x="5227" y="14470"/>
                    <a:pt x="4834" y="14333"/>
                    <a:pt x="4834" y="14470"/>
                  </a:cubicBezTo>
                  <a:cubicBezTo>
                    <a:pt x="4441" y="14606"/>
                    <a:pt x="4637" y="14880"/>
                    <a:pt x="4441" y="15016"/>
                  </a:cubicBezTo>
                  <a:cubicBezTo>
                    <a:pt x="4441" y="15153"/>
                    <a:pt x="3852" y="15290"/>
                    <a:pt x="3656" y="15427"/>
                  </a:cubicBezTo>
                  <a:cubicBezTo>
                    <a:pt x="3852" y="15563"/>
                    <a:pt x="3656" y="15700"/>
                    <a:pt x="3656" y="15837"/>
                  </a:cubicBezTo>
                  <a:cubicBezTo>
                    <a:pt x="3852" y="15973"/>
                    <a:pt x="4245" y="15973"/>
                    <a:pt x="4245" y="15973"/>
                  </a:cubicBezTo>
                  <a:cubicBezTo>
                    <a:pt x="4245" y="16247"/>
                    <a:pt x="4048" y="16247"/>
                    <a:pt x="4048" y="16520"/>
                  </a:cubicBezTo>
                  <a:cubicBezTo>
                    <a:pt x="4048" y="17067"/>
                    <a:pt x="4048" y="17067"/>
                    <a:pt x="4048" y="17067"/>
                  </a:cubicBezTo>
                  <a:cubicBezTo>
                    <a:pt x="4048" y="17067"/>
                    <a:pt x="4048" y="17340"/>
                    <a:pt x="4048" y="17340"/>
                  </a:cubicBezTo>
                  <a:cubicBezTo>
                    <a:pt x="4048" y="17477"/>
                    <a:pt x="3852" y="17614"/>
                    <a:pt x="3656" y="17614"/>
                  </a:cubicBezTo>
                  <a:cubicBezTo>
                    <a:pt x="3656" y="17887"/>
                    <a:pt x="3656" y="17887"/>
                    <a:pt x="3656" y="17887"/>
                  </a:cubicBezTo>
                  <a:cubicBezTo>
                    <a:pt x="3656" y="17887"/>
                    <a:pt x="3656" y="18571"/>
                    <a:pt x="3656" y="18708"/>
                  </a:cubicBezTo>
                  <a:cubicBezTo>
                    <a:pt x="3656" y="18708"/>
                    <a:pt x="3852" y="18981"/>
                    <a:pt x="3852" y="18981"/>
                  </a:cubicBezTo>
                  <a:cubicBezTo>
                    <a:pt x="4048" y="19118"/>
                    <a:pt x="4048" y="18981"/>
                    <a:pt x="4048" y="18981"/>
                  </a:cubicBezTo>
                  <a:cubicBezTo>
                    <a:pt x="4441" y="18981"/>
                    <a:pt x="4441" y="18981"/>
                    <a:pt x="4441" y="18981"/>
                  </a:cubicBezTo>
                  <a:cubicBezTo>
                    <a:pt x="4441" y="19254"/>
                    <a:pt x="4441" y="19528"/>
                    <a:pt x="4441" y="19801"/>
                  </a:cubicBezTo>
                  <a:cubicBezTo>
                    <a:pt x="4441" y="19801"/>
                    <a:pt x="4834" y="19801"/>
                    <a:pt x="4834" y="19801"/>
                  </a:cubicBezTo>
                  <a:cubicBezTo>
                    <a:pt x="4834" y="19528"/>
                    <a:pt x="4637" y="19528"/>
                    <a:pt x="5030" y="19528"/>
                  </a:cubicBezTo>
                  <a:cubicBezTo>
                    <a:pt x="5030" y="19528"/>
                    <a:pt x="5227" y="19664"/>
                    <a:pt x="5227" y="19664"/>
                  </a:cubicBezTo>
                  <a:cubicBezTo>
                    <a:pt x="5619" y="19801"/>
                    <a:pt x="5816" y="19938"/>
                    <a:pt x="5816" y="19938"/>
                  </a:cubicBezTo>
                  <a:cubicBezTo>
                    <a:pt x="5816" y="20075"/>
                    <a:pt x="5619" y="20348"/>
                    <a:pt x="5227" y="20348"/>
                  </a:cubicBezTo>
                  <a:cubicBezTo>
                    <a:pt x="5227" y="20621"/>
                    <a:pt x="5227" y="20758"/>
                    <a:pt x="5227" y="21032"/>
                  </a:cubicBezTo>
                  <a:cubicBezTo>
                    <a:pt x="6208" y="20758"/>
                    <a:pt x="5816" y="21032"/>
                    <a:pt x="6208" y="20348"/>
                  </a:cubicBezTo>
                  <a:cubicBezTo>
                    <a:pt x="6208" y="20485"/>
                    <a:pt x="6601" y="20621"/>
                    <a:pt x="6797" y="20621"/>
                  </a:cubicBezTo>
                  <a:cubicBezTo>
                    <a:pt x="6797" y="20758"/>
                    <a:pt x="6601" y="20895"/>
                    <a:pt x="6601" y="21032"/>
                  </a:cubicBezTo>
                  <a:cubicBezTo>
                    <a:pt x="6601" y="21032"/>
                    <a:pt x="7387" y="21032"/>
                    <a:pt x="7583" y="21032"/>
                  </a:cubicBezTo>
                  <a:cubicBezTo>
                    <a:pt x="7583" y="21032"/>
                    <a:pt x="7387" y="21305"/>
                    <a:pt x="7583" y="21305"/>
                  </a:cubicBezTo>
                  <a:cubicBezTo>
                    <a:pt x="7583" y="21305"/>
                    <a:pt x="8957" y="20758"/>
                    <a:pt x="8957" y="20758"/>
                  </a:cubicBezTo>
                  <a:cubicBezTo>
                    <a:pt x="8957" y="20758"/>
                    <a:pt x="8957" y="20895"/>
                    <a:pt x="9154" y="20895"/>
                  </a:cubicBezTo>
                  <a:cubicBezTo>
                    <a:pt x="9547" y="20485"/>
                    <a:pt x="10136" y="20348"/>
                    <a:pt x="11117" y="20211"/>
                  </a:cubicBezTo>
                  <a:cubicBezTo>
                    <a:pt x="11117" y="20211"/>
                    <a:pt x="10921" y="19801"/>
                    <a:pt x="11117" y="19801"/>
                  </a:cubicBezTo>
                  <a:cubicBezTo>
                    <a:pt x="11117" y="19801"/>
                    <a:pt x="11314" y="19938"/>
                    <a:pt x="11510" y="19938"/>
                  </a:cubicBezTo>
                  <a:cubicBezTo>
                    <a:pt x="11707" y="19938"/>
                    <a:pt x="11707" y="19664"/>
                    <a:pt x="12099" y="19801"/>
                  </a:cubicBezTo>
                  <a:cubicBezTo>
                    <a:pt x="12099" y="19801"/>
                    <a:pt x="12492" y="19938"/>
                    <a:pt x="12688" y="19938"/>
                  </a:cubicBezTo>
                  <a:cubicBezTo>
                    <a:pt x="12688" y="19938"/>
                    <a:pt x="12688" y="19664"/>
                    <a:pt x="12688" y="19664"/>
                  </a:cubicBezTo>
                  <a:cubicBezTo>
                    <a:pt x="12885" y="19664"/>
                    <a:pt x="13081" y="19664"/>
                    <a:pt x="13081" y="19528"/>
                  </a:cubicBezTo>
                  <a:cubicBezTo>
                    <a:pt x="13081" y="19528"/>
                    <a:pt x="13081" y="19528"/>
                    <a:pt x="13081" y="19528"/>
                  </a:cubicBezTo>
                  <a:cubicBezTo>
                    <a:pt x="13277" y="19528"/>
                    <a:pt x="13277" y="19528"/>
                    <a:pt x="13277" y="19664"/>
                  </a:cubicBezTo>
                  <a:cubicBezTo>
                    <a:pt x="13277" y="19664"/>
                    <a:pt x="13670" y="19664"/>
                    <a:pt x="13867" y="19664"/>
                  </a:cubicBezTo>
                  <a:cubicBezTo>
                    <a:pt x="14259" y="19391"/>
                    <a:pt x="15437" y="18844"/>
                    <a:pt x="15437" y="18844"/>
                  </a:cubicBezTo>
                  <a:cubicBezTo>
                    <a:pt x="15437" y="18844"/>
                    <a:pt x="18776" y="17204"/>
                    <a:pt x="18972" y="16930"/>
                  </a:cubicBezTo>
                  <a:cubicBezTo>
                    <a:pt x="19757" y="16247"/>
                    <a:pt x="20936" y="15563"/>
                    <a:pt x="20936" y="15427"/>
                  </a:cubicBezTo>
                  <a:cubicBezTo>
                    <a:pt x="21132" y="15290"/>
                    <a:pt x="21132" y="15016"/>
                    <a:pt x="21132" y="14743"/>
                  </a:cubicBezTo>
                  <a:cubicBezTo>
                    <a:pt x="21132" y="14333"/>
                    <a:pt x="20739" y="14470"/>
                    <a:pt x="20150" y="14196"/>
                  </a:cubicBezTo>
                  <a:cubicBezTo>
                    <a:pt x="19757" y="14059"/>
                    <a:pt x="19757" y="14059"/>
                    <a:pt x="19561" y="13923"/>
                  </a:cubicBezTo>
                  <a:cubicBezTo>
                    <a:pt x="19561" y="13649"/>
                    <a:pt x="18579" y="13649"/>
                    <a:pt x="18776" y="12966"/>
                  </a:cubicBezTo>
                  <a:cubicBezTo>
                    <a:pt x="18776" y="12829"/>
                    <a:pt x="19365" y="12829"/>
                    <a:pt x="19365" y="12419"/>
                  </a:cubicBezTo>
                  <a:cubicBezTo>
                    <a:pt x="19365" y="12282"/>
                    <a:pt x="19365" y="12282"/>
                    <a:pt x="19365" y="12146"/>
                  </a:cubicBezTo>
                  <a:cubicBezTo>
                    <a:pt x="19168" y="12146"/>
                    <a:pt x="19168" y="11872"/>
                    <a:pt x="18972" y="11735"/>
                  </a:cubicBezTo>
                  <a:cubicBezTo>
                    <a:pt x="18579" y="11462"/>
                    <a:pt x="18383" y="11325"/>
                    <a:pt x="18187" y="11189"/>
                  </a:cubicBezTo>
                  <a:cubicBezTo>
                    <a:pt x="18187" y="11189"/>
                    <a:pt x="18187" y="10915"/>
                    <a:pt x="17990" y="10642"/>
                  </a:cubicBezTo>
                  <a:cubicBezTo>
                    <a:pt x="17990" y="10505"/>
                    <a:pt x="17990" y="10232"/>
                    <a:pt x="17990" y="9958"/>
                  </a:cubicBezTo>
                  <a:cubicBezTo>
                    <a:pt x="17990" y="9685"/>
                    <a:pt x="17990" y="9685"/>
                    <a:pt x="17990" y="9548"/>
                  </a:cubicBezTo>
                  <a:cubicBezTo>
                    <a:pt x="18383" y="9548"/>
                    <a:pt x="18776" y="9548"/>
                    <a:pt x="18776" y="9548"/>
                  </a:cubicBezTo>
                  <a:cubicBezTo>
                    <a:pt x="18776" y="9548"/>
                    <a:pt x="18383" y="9001"/>
                    <a:pt x="17990" y="8591"/>
                  </a:cubicBezTo>
                  <a:cubicBezTo>
                    <a:pt x="17794" y="8318"/>
                    <a:pt x="17597" y="8181"/>
                    <a:pt x="17401" y="7908"/>
                  </a:cubicBezTo>
                  <a:cubicBezTo>
                    <a:pt x="17205" y="7497"/>
                    <a:pt x="17401" y="7361"/>
                    <a:pt x="17205" y="7087"/>
                  </a:cubicBezTo>
                  <a:cubicBezTo>
                    <a:pt x="17205" y="6951"/>
                    <a:pt x="17008" y="6677"/>
                    <a:pt x="17008" y="6677"/>
                  </a:cubicBezTo>
                  <a:cubicBezTo>
                    <a:pt x="17008" y="6540"/>
                    <a:pt x="17205" y="6540"/>
                    <a:pt x="17401" y="6540"/>
                  </a:cubicBezTo>
                  <a:cubicBezTo>
                    <a:pt x="17597" y="6404"/>
                    <a:pt x="18187" y="5994"/>
                    <a:pt x="18383" y="5720"/>
                  </a:cubicBezTo>
                  <a:cubicBezTo>
                    <a:pt x="18579" y="5447"/>
                    <a:pt x="18579" y="5310"/>
                    <a:pt x="17990" y="5037"/>
                  </a:cubicBezTo>
                  <a:cubicBezTo>
                    <a:pt x="17401" y="4763"/>
                    <a:pt x="17597" y="4763"/>
                    <a:pt x="17205" y="4490"/>
                  </a:cubicBezTo>
                  <a:cubicBezTo>
                    <a:pt x="17008" y="4216"/>
                    <a:pt x="16027" y="4216"/>
                    <a:pt x="16223" y="3533"/>
                  </a:cubicBezTo>
                  <a:cubicBezTo>
                    <a:pt x="16223" y="3259"/>
                    <a:pt x="16223" y="3123"/>
                    <a:pt x="16223" y="3123"/>
                  </a:cubicBezTo>
                  <a:cubicBezTo>
                    <a:pt x="15437" y="3123"/>
                    <a:pt x="15437" y="3123"/>
                    <a:pt x="15437" y="3123"/>
                  </a:cubicBezTo>
                  <a:cubicBezTo>
                    <a:pt x="15437" y="3123"/>
                    <a:pt x="16419" y="2849"/>
                    <a:pt x="15830" y="2576"/>
                  </a:cubicBezTo>
                  <a:cubicBezTo>
                    <a:pt x="15634" y="2439"/>
                    <a:pt x="15634" y="2029"/>
                    <a:pt x="16223" y="1482"/>
                  </a:cubicBezTo>
                  <a:cubicBezTo>
                    <a:pt x="16812" y="935"/>
                    <a:pt x="16027" y="935"/>
                    <a:pt x="15634" y="799"/>
                  </a:cubicBezTo>
                  <a:cubicBezTo>
                    <a:pt x="15241" y="525"/>
                    <a:pt x="15045" y="389"/>
                    <a:pt x="14652" y="115"/>
                  </a:cubicBezTo>
                  <a:cubicBezTo>
                    <a:pt x="13474" y="-295"/>
                    <a:pt x="13670" y="525"/>
                    <a:pt x="12885" y="525"/>
                  </a:cubicBezTo>
                  <a:cubicBezTo>
                    <a:pt x="12492" y="525"/>
                    <a:pt x="11707" y="662"/>
                    <a:pt x="11707" y="662"/>
                  </a:cubicBezTo>
                  <a:cubicBezTo>
                    <a:pt x="11117" y="799"/>
                    <a:pt x="11117" y="799"/>
                    <a:pt x="11117" y="1072"/>
                  </a:cubicBezTo>
                  <a:cubicBezTo>
                    <a:pt x="10921" y="1346"/>
                    <a:pt x="10921" y="1346"/>
                    <a:pt x="10921" y="1619"/>
                  </a:cubicBezTo>
                  <a:cubicBezTo>
                    <a:pt x="10921" y="1892"/>
                    <a:pt x="11117" y="2029"/>
                    <a:pt x="11117" y="2302"/>
                  </a:cubicBezTo>
                  <a:cubicBezTo>
                    <a:pt x="10921" y="2576"/>
                    <a:pt x="10921" y="2713"/>
                    <a:pt x="10725" y="2713"/>
                  </a:cubicBezTo>
                  <a:cubicBezTo>
                    <a:pt x="10136" y="2713"/>
                    <a:pt x="10136" y="3259"/>
                    <a:pt x="9743" y="3396"/>
                  </a:cubicBezTo>
                  <a:cubicBezTo>
                    <a:pt x="9154" y="3533"/>
                    <a:pt x="9154" y="3533"/>
                    <a:pt x="8957" y="3533"/>
                  </a:cubicBezTo>
                  <a:cubicBezTo>
                    <a:pt x="8761" y="3396"/>
                    <a:pt x="8565" y="3259"/>
                    <a:pt x="8565" y="3259"/>
                  </a:cubicBezTo>
                  <a:cubicBezTo>
                    <a:pt x="8565" y="3259"/>
                    <a:pt x="8172" y="2849"/>
                    <a:pt x="7583" y="2849"/>
                  </a:cubicBezTo>
                  <a:cubicBezTo>
                    <a:pt x="7190" y="2849"/>
                    <a:pt x="6994" y="3123"/>
                    <a:pt x="6601" y="3123"/>
                  </a:cubicBezTo>
                  <a:cubicBezTo>
                    <a:pt x="6405" y="3123"/>
                    <a:pt x="5816" y="2986"/>
                    <a:pt x="5423" y="2849"/>
                  </a:cubicBezTo>
                  <a:cubicBezTo>
                    <a:pt x="4637" y="3123"/>
                    <a:pt x="4637" y="2439"/>
                    <a:pt x="4048" y="2302"/>
                  </a:cubicBezTo>
                  <a:cubicBezTo>
                    <a:pt x="3852" y="2166"/>
                    <a:pt x="3459" y="1892"/>
                    <a:pt x="3459" y="1892"/>
                  </a:cubicBezTo>
                  <a:cubicBezTo>
                    <a:pt x="3459" y="1892"/>
                    <a:pt x="2870" y="1482"/>
                    <a:pt x="2477" y="1892"/>
                  </a:cubicBezTo>
                  <a:cubicBezTo>
                    <a:pt x="2477" y="2029"/>
                    <a:pt x="2085" y="2029"/>
                    <a:pt x="2085" y="2029"/>
                  </a:cubicBezTo>
                  <a:cubicBezTo>
                    <a:pt x="1888" y="2302"/>
                    <a:pt x="1888" y="2302"/>
                    <a:pt x="1888" y="2302"/>
                  </a:cubicBezTo>
                  <a:cubicBezTo>
                    <a:pt x="2281" y="2576"/>
                    <a:pt x="2674" y="2576"/>
                    <a:pt x="3656" y="3123"/>
                  </a:cubicBezTo>
                  <a:cubicBezTo>
                    <a:pt x="3852" y="3259"/>
                    <a:pt x="3852" y="3396"/>
                    <a:pt x="4637" y="3670"/>
                  </a:cubicBezTo>
                  <a:cubicBezTo>
                    <a:pt x="5227" y="3806"/>
                    <a:pt x="6208" y="3806"/>
                    <a:pt x="6405" y="4216"/>
                  </a:cubicBezTo>
                  <a:cubicBezTo>
                    <a:pt x="6601" y="4490"/>
                    <a:pt x="6994" y="4490"/>
                    <a:pt x="7190" y="4627"/>
                  </a:cubicBezTo>
                  <a:cubicBezTo>
                    <a:pt x="7583" y="4763"/>
                    <a:pt x="6994" y="5310"/>
                    <a:pt x="7190" y="5720"/>
                  </a:cubicBezTo>
                  <a:cubicBezTo>
                    <a:pt x="7387" y="5857"/>
                    <a:pt x="7583" y="5583"/>
                    <a:pt x="7779" y="5720"/>
                  </a:cubicBezTo>
                  <a:cubicBezTo>
                    <a:pt x="7779" y="5857"/>
                    <a:pt x="7779" y="6130"/>
                    <a:pt x="7779" y="6130"/>
                  </a:cubicBezTo>
                  <a:cubicBezTo>
                    <a:pt x="7583" y="6540"/>
                    <a:pt x="7190" y="6540"/>
                    <a:pt x="7583" y="7087"/>
                  </a:cubicBezTo>
                  <a:cubicBezTo>
                    <a:pt x="7779" y="7497"/>
                    <a:pt x="7976" y="7634"/>
                    <a:pt x="7976" y="7908"/>
                  </a:cubicBezTo>
                  <a:cubicBezTo>
                    <a:pt x="7976" y="8044"/>
                    <a:pt x="7583" y="8044"/>
                    <a:pt x="7779" y="8454"/>
                  </a:cubicBezTo>
                  <a:cubicBezTo>
                    <a:pt x="7976" y="8591"/>
                    <a:pt x="8368" y="9001"/>
                    <a:pt x="8368" y="9001"/>
                  </a:cubicBezTo>
                  <a:close/>
                  <a:moveTo>
                    <a:pt x="121" y="20348"/>
                  </a:moveTo>
                  <a:cubicBezTo>
                    <a:pt x="-75" y="20348"/>
                    <a:pt x="514" y="20621"/>
                    <a:pt x="514" y="20621"/>
                  </a:cubicBezTo>
                  <a:cubicBezTo>
                    <a:pt x="-468" y="20895"/>
                    <a:pt x="121" y="20895"/>
                    <a:pt x="907" y="21168"/>
                  </a:cubicBezTo>
                  <a:cubicBezTo>
                    <a:pt x="907" y="21168"/>
                    <a:pt x="907" y="21168"/>
                    <a:pt x="907" y="21305"/>
                  </a:cubicBezTo>
                  <a:cubicBezTo>
                    <a:pt x="1103" y="21168"/>
                    <a:pt x="1103" y="21168"/>
                    <a:pt x="1299" y="21168"/>
                  </a:cubicBezTo>
                  <a:cubicBezTo>
                    <a:pt x="907" y="20621"/>
                    <a:pt x="1299" y="20758"/>
                    <a:pt x="514" y="20485"/>
                  </a:cubicBezTo>
                  <a:cubicBezTo>
                    <a:pt x="317" y="20348"/>
                    <a:pt x="514" y="20211"/>
                    <a:pt x="121" y="20348"/>
                  </a:cubicBezTo>
                  <a:close/>
                  <a:moveTo>
                    <a:pt x="8761" y="10505"/>
                  </a:moveTo>
                  <a:cubicBezTo>
                    <a:pt x="8565" y="10642"/>
                    <a:pt x="8565" y="10778"/>
                    <a:pt x="8761" y="10778"/>
                  </a:cubicBezTo>
                  <a:cubicBezTo>
                    <a:pt x="8761" y="10642"/>
                    <a:pt x="8957" y="10505"/>
                    <a:pt x="8761" y="10505"/>
                  </a:cubicBezTo>
                  <a:close/>
                </a:path>
              </a:pathLst>
            </a:custGeom>
            <a:solidFill>
              <a:srgbClr val="EBF1DE"/>
            </a:solidFill>
            <a:ln w="3175" cap="rnd">
              <a:solidFill>
                <a:srgbClr val="9EAD6E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 sz="1300"/>
              </a:pPr>
              <a:endParaRPr/>
            </a:p>
          </p:txBody>
        </p:sp>
        <p:sp>
          <p:nvSpPr>
            <p:cNvPr id="294" name="Freeform 248"/>
            <p:cNvSpPr/>
            <p:nvPr/>
          </p:nvSpPr>
          <p:spPr>
            <a:xfrm>
              <a:off x="8014084" y="3327413"/>
              <a:ext cx="57271" cy="5917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8446" h="21600" extrusionOk="0">
                  <a:moveTo>
                    <a:pt x="5984" y="14087"/>
                  </a:moveTo>
                  <a:cubicBezTo>
                    <a:pt x="169" y="14087"/>
                    <a:pt x="-3154" y="20661"/>
                    <a:pt x="4323" y="21600"/>
                  </a:cubicBezTo>
                  <a:cubicBezTo>
                    <a:pt x="10138" y="21600"/>
                    <a:pt x="10969" y="15026"/>
                    <a:pt x="5984" y="14087"/>
                  </a:cubicBezTo>
                  <a:close/>
                  <a:moveTo>
                    <a:pt x="16784" y="0"/>
                  </a:moveTo>
                  <a:cubicBezTo>
                    <a:pt x="15954" y="0"/>
                    <a:pt x="10969" y="2817"/>
                    <a:pt x="10138" y="3757"/>
                  </a:cubicBezTo>
                  <a:cubicBezTo>
                    <a:pt x="9308" y="4696"/>
                    <a:pt x="8477" y="5635"/>
                    <a:pt x="7646" y="6574"/>
                  </a:cubicBezTo>
                  <a:cubicBezTo>
                    <a:pt x="8477" y="6574"/>
                    <a:pt x="8477" y="6574"/>
                    <a:pt x="8477" y="8452"/>
                  </a:cubicBezTo>
                  <a:cubicBezTo>
                    <a:pt x="10138" y="7513"/>
                    <a:pt x="11800" y="5635"/>
                    <a:pt x="13461" y="5635"/>
                  </a:cubicBezTo>
                  <a:cubicBezTo>
                    <a:pt x="14292" y="5635"/>
                    <a:pt x="15123" y="5635"/>
                    <a:pt x="15954" y="5635"/>
                  </a:cubicBezTo>
                  <a:cubicBezTo>
                    <a:pt x="15954" y="5635"/>
                    <a:pt x="15954" y="2817"/>
                    <a:pt x="15954" y="2817"/>
                  </a:cubicBezTo>
                  <a:cubicBezTo>
                    <a:pt x="16784" y="1878"/>
                    <a:pt x="17615" y="1878"/>
                    <a:pt x="18446" y="939"/>
                  </a:cubicBezTo>
                  <a:cubicBezTo>
                    <a:pt x="17615" y="939"/>
                    <a:pt x="18446" y="0"/>
                    <a:pt x="16784" y="0"/>
                  </a:cubicBezTo>
                  <a:close/>
                </a:path>
              </a:pathLst>
            </a:custGeom>
            <a:solidFill>
              <a:srgbClr val="EBF1DE"/>
            </a:solidFill>
            <a:ln w="3175" cap="flat">
              <a:solidFill>
                <a:srgbClr val="9EAD6E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 sz="1300"/>
              </a:pPr>
              <a:endParaRPr/>
            </a:p>
          </p:txBody>
        </p:sp>
        <p:sp>
          <p:nvSpPr>
            <p:cNvPr id="295" name="Freeform 249"/>
            <p:cNvSpPr/>
            <p:nvPr/>
          </p:nvSpPr>
          <p:spPr>
            <a:xfrm>
              <a:off x="8014084" y="3327413"/>
              <a:ext cx="57271" cy="5917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8446" h="21600" extrusionOk="0">
                  <a:moveTo>
                    <a:pt x="5984" y="14087"/>
                  </a:moveTo>
                  <a:cubicBezTo>
                    <a:pt x="169" y="14087"/>
                    <a:pt x="-3154" y="20661"/>
                    <a:pt x="4323" y="21600"/>
                  </a:cubicBezTo>
                  <a:cubicBezTo>
                    <a:pt x="10138" y="21600"/>
                    <a:pt x="10969" y="15026"/>
                    <a:pt x="5984" y="14087"/>
                  </a:cubicBezTo>
                  <a:close/>
                  <a:moveTo>
                    <a:pt x="16784" y="0"/>
                  </a:moveTo>
                  <a:cubicBezTo>
                    <a:pt x="15954" y="0"/>
                    <a:pt x="10969" y="2817"/>
                    <a:pt x="10138" y="3757"/>
                  </a:cubicBezTo>
                  <a:cubicBezTo>
                    <a:pt x="9308" y="4696"/>
                    <a:pt x="8477" y="5635"/>
                    <a:pt x="7646" y="6574"/>
                  </a:cubicBezTo>
                  <a:cubicBezTo>
                    <a:pt x="8477" y="6574"/>
                    <a:pt x="8477" y="6574"/>
                    <a:pt x="8477" y="8452"/>
                  </a:cubicBezTo>
                  <a:cubicBezTo>
                    <a:pt x="10138" y="7513"/>
                    <a:pt x="11800" y="5635"/>
                    <a:pt x="13461" y="5635"/>
                  </a:cubicBezTo>
                  <a:cubicBezTo>
                    <a:pt x="14292" y="5635"/>
                    <a:pt x="15123" y="5635"/>
                    <a:pt x="15954" y="5635"/>
                  </a:cubicBezTo>
                  <a:cubicBezTo>
                    <a:pt x="15954" y="5635"/>
                    <a:pt x="15954" y="2817"/>
                    <a:pt x="15954" y="2817"/>
                  </a:cubicBezTo>
                  <a:cubicBezTo>
                    <a:pt x="16784" y="1878"/>
                    <a:pt x="17615" y="1878"/>
                    <a:pt x="18446" y="939"/>
                  </a:cubicBezTo>
                  <a:cubicBezTo>
                    <a:pt x="17615" y="939"/>
                    <a:pt x="18446" y="0"/>
                    <a:pt x="16784" y="0"/>
                  </a:cubicBezTo>
                  <a:close/>
                </a:path>
              </a:pathLst>
            </a:custGeom>
            <a:solidFill>
              <a:srgbClr val="EBF1DE"/>
            </a:solidFill>
            <a:ln w="3175" cap="rnd">
              <a:solidFill>
                <a:srgbClr val="9EAD6E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 sz="1300"/>
              </a:pPr>
              <a:endParaRPr/>
            </a:p>
          </p:txBody>
        </p:sp>
        <p:sp>
          <p:nvSpPr>
            <p:cNvPr id="296" name="Freeform 250"/>
            <p:cNvSpPr/>
            <p:nvPr/>
          </p:nvSpPr>
          <p:spPr>
            <a:xfrm>
              <a:off x="2700935" y="4374117"/>
              <a:ext cx="551157" cy="1260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52" h="21120" extrusionOk="0">
                  <a:moveTo>
                    <a:pt x="20655" y="18576"/>
                  </a:moveTo>
                  <a:cubicBezTo>
                    <a:pt x="20755" y="19008"/>
                    <a:pt x="20655" y="19440"/>
                    <a:pt x="20655" y="19440"/>
                  </a:cubicBezTo>
                  <a:cubicBezTo>
                    <a:pt x="20655" y="19872"/>
                    <a:pt x="21053" y="20736"/>
                    <a:pt x="21053" y="20736"/>
                  </a:cubicBezTo>
                  <a:cubicBezTo>
                    <a:pt x="20954" y="21600"/>
                    <a:pt x="21252" y="20736"/>
                    <a:pt x="21153" y="20736"/>
                  </a:cubicBezTo>
                  <a:cubicBezTo>
                    <a:pt x="21352" y="20304"/>
                    <a:pt x="21153" y="19872"/>
                    <a:pt x="21252" y="19008"/>
                  </a:cubicBezTo>
                  <a:cubicBezTo>
                    <a:pt x="20954" y="19008"/>
                    <a:pt x="20755" y="19008"/>
                    <a:pt x="20655" y="18576"/>
                  </a:cubicBezTo>
                  <a:close/>
                  <a:moveTo>
                    <a:pt x="2041" y="0"/>
                  </a:moveTo>
                  <a:cubicBezTo>
                    <a:pt x="1942" y="0"/>
                    <a:pt x="1643" y="864"/>
                    <a:pt x="1643" y="1296"/>
                  </a:cubicBezTo>
                  <a:cubicBezTo>
                    <a:pt x="1643" y="1728"/>
                    <a:pt x="1643" y="1728"/>
                    <a:pt x="1643" y="1728"/>
                  </a:cubicBezTo>
                  <a:cubicBezTo>
                    <a:pt x="1643" y="1728"/>
                    <a:pt x="1743" y="2160"/>
                    <a:pt x="1643" y="2592"/>
                  </a:cubicBezTo>
                  <a:cubicBezTo>
                    <a:pt x="1643" y="2592"/>
                    <a:pt x="1544" y="2592"/>
                    <a:pt x="1444" y="2592"/>
                  </a:cubicBezTo>
                  <a:cubicBezTo>
                    <a:pt x="1345" y="3024"/>
                    <a:pt x="1245" y="3888"/>
                    <a:pt x="1146" y="4752"/>
                  </a:cubicBezTo>
                  <a:cubicBezTo>
                    <a:pt x="1046" y="4320"/>
                    <a:pt x="1146" y="5184"/>
                    <a:pt x="1046" y="5184"/>
                  </a:cubicBezTo>
                  <a:cubicBezTo>
                    <a:pt x="946" y="4752"/>
                    <a:pt x="1046" y="5616"/>
                    <a:pt x="1046" y="5616"/>
                  </a:cubicBezTo>
                  <a:cubicBezTo>
                    <a:pt x="1245" y="6048"/>
                    <a:pt x="1345" y="6048"/>
                    <a:pt x="1444" y="6480"/>
                  </a:cubicBezTo>
                  <a:cubicBezTo>
                    <a:pt x="1544" y="6048"/>
                    <a:pt x="1345" y="6048"/>
                    <a:pt x="1345" y="6048"/>
                  </a:cubicBezTo>
                  <a:cubicBezTo>
                    <a:pt x="1345" y="5616"/>
                    <a:pt x="1345" y="5616"/>
                    <a:pt x="1345" y="5616"/>
                  </a:cubicBezTo>
                  <a:cubicBezTo>
                    <a:pt x="1544" y="5616"/>
                    <a:pt x="1444" y="5184"/>
                    <a:pt x="1444" y="4752"/>
                  </a:cubicBezTo>
                  <a:cubicBezTo>
                    <a:pt x="1643" y="4752"/>
                    <a:pt x="1842" y="5184"/>
                    <a:pt x="2041" y="5184"/>
                  </a:cubicBezTo>
                  <a:cubicBezTo>
                    <a:pt x="1942" y="4320"/>
                    <a:pt x="1942" y="4320"/>
                    <a:pt x="1842" y="3456"/>
                  </a:cubicBezTo>
                  <a:cubicBezTo>
                    <a:pt x="2240" y="3888"/>
                    <a:pt x="2141" y="4320"/>
                    <a:pt x="2539" y="3024"/>
                  </a:cubicBezTo>
                  <a:cubicBezTo>
                    <a:pt x="2639" y="2592"/>
                    <a:pt x="2639" y="2592"/>
                    <a:pt x="2639" y="2592"/>
                  </a:cubicBezTo>
                  <a:cubicBezTo>
                    <a:pt x="2639" y="2592"/>
                    <a:pt x="2838" y="3024"/>
                    <a:pt x="2937" y="3024"/>
                  </a:cubicBezTo>
                  <a:cubicBezTo>
                    <a:pt x="3037" y="2160"/>
                    <a:pt x="3037" y="2160"/>
                    <a:pt x="3037" y="2160"/>
                  </a:cubicBezTo>
                  <a:cubicBezTo>
                    <a:pt x="2937" y="2160"/>
                    <a:pt x="2838" y="2160"/>
                    <a:pt x="2738" y="2160"/>
                  </a:cubicBezTo>
                  <a:cubicBezTo>
                    <a:pt x="2738" y="2160"/>
                    <a:pt x="2738" y="864"/>
                    <a:pt x="2738" y="864"/>
                  </a:cubicBezTo>
                  <a:cubicBezTo>
                    <a:pt x="2738" y="864"/>
                    <a:pt x="2539" y="864"/>
                    <a:pt x="2639" y="1296"/>
                  </a:cubicBezTo>
                  <a:cubicBezTo>
                    <a:pt x="2539" y="1728"/>
                    <a:pt x="2440" y="1728"/>
                    <a:pt x="2340" y="2160"/>
                  </a:cubicBezTo>
                  <a:cubicBezTo>
                    <a:pt x="2340" y="1728"/>
                    <a:pt x="2240" y="1728"/>
                    <a:pt x="2240" y="1296"/>
                  </a:cubicBezTo>
                  <a:cubicBezTo>
                    <a:pt x="2141" y="864"/>
                    <a:pt x="2240" y="864"/>
                    <a:pt x="2240" y="864"/>
                  </a:cubicBezTo>
                  <a:cubicBezTo>
                    <a:pt x="2240" y="432"/>
                    <a:pt x="2240" y="432"/>
                    <a:pt x="2240" y="432"/>
                  </a:cubicBezTo>
                  <a:cubicBezTo>
                    <a:pt x="2141" y="0"/>
                    <a:pt x="2141" y="432"/>
                    <a:pt x="2041" y="0"/>
                  </a:cubicBezTo>
                  <a:close/>
                  <a:moveTo>
                    <a:pt x="349" y="0"/>
                  </a:moveTo>
                  <a:cubicBezTo>
                    <a:pt x="349" y="864"/>
                    <a:pt x="449" y="1296"/>
                    <a:pt x="449" y="1296"/>
                  </a:cubicBezTo>
                  <a:cubicBezTo>
                    <a:pt x="349" y="1728"/>
                    <a:pt x="349" y="1728"/>
                    <a:pt x="250" y="2160"/>
                  </a:cubicBezTo>
                  <a:cubicBezTo>
                    <a:pt x="349" y="2160"/>
                    <a:pt x="449" y="2160"/>
                    <a:pt x="449" y="2160"/>
                  </a:cubicBezTo>
                  <a:cubicBezTo>
                    <a:pt x="449" y="2160"/>
                    <a:pt x="449" y="3024"/>
                    <a:pt x="449" y="3024"/>
                  </a:cubicBezTo>
                  <a:cubicBezTo>
                    <a:pt x="250" y="3888"/>
                    <a:pt x="-248" y="4320"/>
                    <a:pt x="150" y="5616"/>
                  </a:cubicBezTo>
                  <a:cubicBezTo>
                    <a:pt x="250" y="5184"/>
                    <a:pt x="449" y="4752"/>
                    <a:pt x="449" y="4320"/>
                  </a:cubicBezTo>
                  <a:cubicBezTo>
                    <a:pt x="449" y="3888"/>
                    <a:pt x="449" y="3888"/>
                    <a:pt x="449" y="3888"/>
                  </a:cubicBezTo>
                  <a:cubicBezTo>
                    <a:pt x="548" y="3888"/>
                    <a:pt x="548" y="4320"/>
                    <a:pt x="648" y="3888"/>
                  </a:cubicBezTo>
                  <a:cubicBezTo>
                    <a:pt x="747" y="3888"/>
                    <a:pt x="648" y="3888"/>
                    <a:pt x="847" y="3888"/>
                  </a:cubicBezTo>
                  <a:cubicBezTo>
                    <a:pt x="946" y="3456"/>
                    <a:pt x="946" y="2592"/>
                    <a:pt x="1046" y="2160"/>
                  </a:cubicBezTo>
                  <a:cubicBezTo>
                    <a:pt x="1146" y="2160"/>
                    <a:pt x="1245" y="2160"/>
                    <a:pt x="1245" y="2160"/>
                  </a:cubicBezTo>
                  <a:cubicBezTo>
                    <a:pt x="1444" y="432"/>
                    <a:pt x="1444" y="432"/>
                    <a:pt x="1444" y="432"/>
                  </a:cubicBezTo>
                  <a:cubicBezTo>
                    <a:pt x="946" y="432"/>
                    <a:pt x="747" y="432"/>
                    <a:pt x="349" y="0"/>
                  </a:cubicBezTo>
                  <a:close/>
                </a:path>
              </a:pathLst>
            </a:custGeom>
            <a:solidFill>
              <a:srgbClr val="EBF1DE"/>
            </a:solidFill>
            <a:ln w="3175" cap="flat">
              <a:solidFill>
                <a:srgbClr val="9EAD6E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 sz="1300"/>
              </a:pPr>
              <a:endParaRPr/>
            </a:p>
          </p:txBody>
        </p:sp>
        <p:sp>
          <p:nvSpPr>
            <p:cNvPr id="297" name="Freeform 251"/>
            <p:cNvSpPr/>
            <p:nvPr/>
          </p:nvSpPr>
          <p:spPr>
            <a:xfrm>
              <a:off x="2700935" y="4374117"/>
              <a:ext cx="551157" cy="1260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52" h="21120" extrusionOk="0">
                  <a:moveTo>
                    <a:pt x="20655" y="18576"/>
                  </a:moveTo>
                  <a:cubicBezTo>
                    <a:pt x="20755" y="19008"/>
                    <a:pt x="20655" y="19440"/>
                    <a:pt x="20655" y="19440"/>
                  </a:cubicBezTo>
                  <a:cubicBezTo>
                    <a:pt x="20655" y="19872"/>
                    <a:pt x="21053" y="20736"/>
                    <a:pt x="21053" y="20736"/>
                  </a:cubicBezTo>
                  <a:cubicBezTo>
                    <a:pt x="20954" y="21600"/>
                    <a:pt x="21252" y="20736"/>
                    <a:pt x="21153" y="20736"/>
                  </a:cubicBezTo>
                  <a:cubicBezTo>
                    <a:pt x="21352" y="20304"/>
                    <a:pt x="21153" y="19872"/>
                    <a:pt x="21252" y="19008"/>
                  </a:cubicBezTo>
                  <a:cubicBezTo>
                    <a:pt x="20954" y="19008"/>
                    <a:pt x="20755" y="19008"/>
                    <a:pt x="20655" y="18576"/>
                  </a:cubicBezTo>
                  <a:close/>
                  <a:moveTo>
                    <a:pt x="2041" y="0"/>
                  </a:moveTo>
                  <a:cubicBezTo>
                    <a:pt x="1942" y="0"/>
                    <a:pt x="1643" y="864"/>
                    <a:pt x="1643" y="1296"/>
                  </a:cubicBezTo>
                  <a:cubicBezTo>
                    <a:pt x="1643" y="1728"/>
                    <a:pt x="1643" y="1728"/>
                    <a:pt x="1643" y="1728"/>
                  </a:cubicBezTo>
                  <a:cubicBezTo>
                    <a:pt x="1643" y="1728"/>
                    <a:pt x="1743" y="2160"/>
                    <a:pt x="1643" y="2592"/>
                  </a:cubicBezTo>
                  <a:cubicBezTo>
                    <a:pt x="1643" y="2592"/>
                    <a:pt x="1544" y="2592"/>
                    <a:pt x="1444" y="2592"/>
                  </a:cubicBezTo>
                  <a:cubicBezTo>
                    <a:pt x="1345" y="3024"/>
                    <a:pt x="1245" y="3888"/>
                    <a:pt x="1146" y="4752"/>
                  </a:cubicBezTo>
                  <a:cubicBezTo>
                    <a:pt x="1046" y="4320"/>
                    <a:pt x="1146" y="5184"/>
                    <a:pt x="1046" y="5184"/>
                  </a:cubicBezTo>
                  <a:cubicBezTo>
                    <a:pt x="946" y="4752"/>
                    <a:pt x="1046" y="5616"/>
                    <a:pt x="1046" y="5616"/>
                  </a:cubicBezTo>
                  <a:cubicBezTo>
                    <a:pt x="1245" y="6048"/>
                    <a:pt x="1345" y="6048"/>
                    <a:pt x="1444" y="6480"/>
                  </a:cubicBezTo>
                  <a:cubicBezTo>
                    <a:pt x="1544" y="6048"/>
                    <a:pt x="1345" y="6048"/>
                    <a:pt x="1345" y="6048"/>
                  </a:cubicBezTo>
                  <a:cubicBezTo>
                    <a:pt x="1345" y="5616"/>
                    <a:pt x="1345" y="5616"/>
                    <a:pt x="1345" y="5616"/>
                  </a:cubicBezTo>
                  <a:cubicBezTo>
                    <a:pt x="1544" y="5616"/>
                    <a:pt x="1444" y="5184"/>
                    <a:pt x="1444" y="4752"/>
                  </a:cubicBezTo>
                  <a:cubicBezTo>
                    <a:pt x="1643" y="4752"/>
                    <a:pt x="1842" y="5184"/>
                    <a:pt x="2041" y="5184"/>
                  </a:cubicBezTo>
                  <a:cubicBezTo>
                    <a:pt x="1942" y="4320"/>
                    <a:pt x="1942" y="4320"/>
                    <a:pt x="1842" y="3456"/>
                  </a:cubicBezTo>
                  <a:cubicBezTo>
                    <a:pt x="2240" y="3888"/>
                    <a:pt x="2141" y="4320"/>
                    <a:pt x="2539" y="3024"/>
                  </a:cubicBezTo>
                  <a:cubicBezTo>
                    <a:pt x="2639" y="2592"/>
                    <a:pt x="2639" y="2592"/>
                    <a:pt x="2639" y="2592"/>
                  </a:cubicBezTo>
                  <a:cubicBezTo>
                    <a:pt x="2639" y="2592"/>
                    <a:pt x="2838" y="3024"/>
                    <a:pt x="2937" y="3024"/>
                  </a:cubicBezTo>
                  <a:cubicBezTo>
                    <a:pt x="3037" y="2160"/>
                    <a:pt x="3037" y="2160"/>
                    <a:pt x="3037" y="2160"/>
                  </a:cubicBezTo>
                  <a:cubicBezTo>
                    <a:pt x="2937" y="2160"/>
                    <a:pt x="2838" y="2160"/>
                    <a:pt x="2738" y="2160"/>
                  </a:cubicBezTo>
                  <a:cubicBezTo>
                    <a:pt x="2738" y="2160"/>
                    <a:pt x="2738" y="864"/>
                    <a:pt x="2738" y="864"/>
                  </a:cubicBezTo>
                  <a:cubicBezTo>
                    <a:pt x="2738" y="864"/>
                    <a:pt x="2539" y="864"/>
                    <a:pt x="2639" y="1296"/>
                  </a:cubicBezTo>
                  <a:cubicBezTo>
                    <a:pt x="2539" y="1728"/>
                    <a:pt x="2440" y="1728"/>
                    <a:pt x="2340" y="2160"/>
                  </a:cubicBezTo>
                  <a:cubicBezTo>
                    <a:pt x="2340" y="1728"/>
                    <a:pt x="2240" y="1728"/>
                    <a:pt x="2240" y="1296"/>
                  </a:cubicBezTo>
                  <a:cubicBezTo>
                    <a:pt x="2141" y="864"/>
                    <a:pt x="2240" y="864"/>
                    <a:pt x="2240" y="864"/>
                  </a:cubicBezTo>
                  <a:cubicBezTo>
                    <a:pt x="2240" y="432"/>
                    <a:pt x="2240" y="432"/>
                    <a:pt x="2240" y="432"/>
                  </a:cubicBezTo>
                  <a:cubicBezTo>
                    <a:pt x="2141" y="0"/>
                    <a:pt x="2141" y="432"/>
                    <a:pt x="2041" y="0"/>
                  </a:cubicBezTo>
                  <a:close/>
                  <a:moveTo>
                    <a:pt x="349" y="0"/>
                  </a:moveTo>
                  <a:cubicBezTo>
                    <a:pt x="349" y="864"/>
                    <a:pt x="449" y="1296"/>
                    <a:pt x="449" y="1296"/>
                  </a:cubicBezTo>
                  <a:cubicBezTo>
                    <a:pt x="349" y="1728"/>
                    <a:pt x="349" y="1728"/>
                    <a:pt x="250" y="2160"/>
                  </a:cubicBezTo>
                  <a:cubicBezTo>
                    <a:pt x="349" y="2160"/>
                    <a:pt x="449" y="2160"/>
                    <a:pt x="449" y="2160"/>
                  </a:cubicBezTo>
                  <a:cubicBezTo>
                    <a:pt x="449" y="2160"/>
                    <a:pt x="449" y="3024"/>
                    <a:pt x="449" y="3024"/>
                  </a:cubicBezTo>
                  <a:cubicBezTo>
                    <a:pt x="250" y="3888"/>
                    <a:pt x="-248" y="4320"/>
                    <a:pt x="150" y="5616"/>
                  </a:cubicBezTo>
                  <a:cubicBezTo>
                    <a:pt x="250" y="5184"/>
                    <a:pt x="449" y="4752"/>
                    <a:pt x="449" y="4320"/>
                  </a:cubicBezTo>
                  <a:cubicBezTo>
                    <a:pt x="449" y="3888"/>
                    <a:pt x="449" y="3888"/>
                    <a:pt x="449" y="3888"/>
                  </a:cubicBezTo>
                  <a:cubicBezTo>
                    <a:pt x="548" y="3888"/>
                    <a:pt x="548" y="4320"/>
                    <a:pt x="648" y="3888"/>
                  </a:cubicBezTo>
                  <a:cubicBezTo>
                    <a:pt x="747" y="3888"/>
                    <a:pt x="648" y="3888"/>
                    <a:pt x="847" y="3888"/>
                  </a:cubicBezTo>
                  <a:cubicBezTo>
                    <a:pt x="946" y="3456"/>
                    <a:pt x="946" y="2592"/>
                    <a:pt x="1046" y="2160"/>
                  </a:cubicBezTo>
                  <a:cubicBezTo>
                    <a:pt x="1146" y="2160"/>
                    <a:pt x="1245" y="2160"/>
                    <a:pt x="1245" y="2160"/>
                  </a:cubicBezTo>
                  <a:cubicBezTo>
                    <a:pt x="1444" y="432"/>
                    <a:pt x="1444" y="432"/>
                    <a:pt x="1444" y="432"/>
                  </a:cubicBezTo>
                  <a:cubicBezTo>
                    <a:pt x="946" y="432"/>
                    <a:pt x="747" y="432"/>
                    <a:pt x="349" y="0"/>
                  </a:cubicBezTo>
                  <a:close/>
                </a:path>
              </a:pathLst>
            </a:custGeom>
            <a:solidFill>
              <a:srgbClr val="EBF1DE"/>
            </a:solidFill>
            <a:ln w="3175" cap="rnd">
              <a:solidFill>
                <a:srgbClr val="9EAD6E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 sz="1300"/>
              </a:pPr>
              <a:endParaRPr/>
            </a:p>
          </p:txBody>
        </p:sp>
        <p:sp>
          <p:nvSpPr>
            <p:cNvPr id="298" name="Freeform 252"/>
            <p:cNvSpPr/>
            <p:nvPr/>
          </p:nvSpPr>
          <p:spPr>
            <a:xfrm>
              <a:off x="4892449" y="2536781"/>
              <a:ext cx="17228" cy="161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1791" h="18918" extrusionOk="0">
                  <a:moveTo>
                    <a:pt x="8550" y="404"/>
                  </a:moveTo>
                  <a:cubicBezTo>
                    <a:pt x="17550" y="3489"/>
                    <a:pt x="4950" y="18918"/>
                    <a:pt x="4950" y="18918"/>
                  </a:cubicBezTo>
                  <a:cubicBezTo>
                    <a:pt x="-450" y="12747"/>
                    <a:pt x="-4050" y="-2682"/>
                    <a:pt x="8550" y="404"/>
                  </a:cubicBezTo>
                  <a:close/>
                </a:path>
              </a:pathLst>
            </a:custGeom>
            <a:solidFill>
              <a:srgbClr val="EBF1DE"/>
            </a:solidFill>
            <a:ln w="3175" cap="flat">
              <a:solidFill>
                <a:srgbClr val="9EAD6E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 sz="1300"/>
              </a:pPr>
              <a:endParaRPr/>
            </a:p>
          </p:txBody>
        </p:sp>
        <p:sp>
          <p:nvSpPr>
            <p:cNvPr id="299" name="Freeform 253"/>
            <p:cNvSpPr/>
            <p:nvPr/>
          </p:nvSpPr>
          <p:spPr>
            <a:xfrm>
              <a:off x="4795412" y="2442679"/>
              <a:ext cx="343593" cy="2989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60" h="21259" extrusionOk="0">
                  <a:moveTo>
                    <a:pt x="14206" y="8034"/>
                  </a:moveTo>
                  <a:cubicBezTo>
                    <a:pt x="13884" y="8766"/>
                    <a:pt x="13884" y="8766"/>
                    <a:pt x="13884" y="8766"/>
                  </a:cubicBezTo>
                  <a:cubicBezTo>
                    <a:pt x="13884" y="8766"/>
                    <a:pt x="14206" y="9316"/>
                    <a:pt x="14367" y="9682"/>
                  </a:cubicBezTo>
                  <a:cubicBezTo>
                    <a:pt x="14690" y="10048"/>
                    <a:pt x="14529" y="10231"/>
                    <a:pt x="14851" y="10597"/>
                  </a:cubicBezTo>
                  <a:cubicBezTo>
                    <a:pt x="15173" y="10780"/>
                    <a:pt x="15335" y="11146"/>
                    <a:pt x="15818" y="11329"/>
                  </a:cubicBezTo>
                  <a:cubicBezTo>
                    <a:pt x="16463" y="11695"/>
                    <a:pt x="19526" y="13343"/>
                    <a:pt x="19526" y="13343"/>
                  </a:cubicBezTo>
                  <a:cubicBezTo>
                    <a:pt x="21460" y="13343"/>
                    <a:pt x="21460" y="13343"/>
                    <a:pt x="21460" y="13343"/>
                  </a:cubicBezTo>
                  <a:cubicBezTo>
                    <a:pt x="17914" y="19566"/>
                    <a:pt x="17914" y="19566"/>
                    <a:pt x="17914" y="19566"/>
                  </a:cubicBezTo>
                  <a:cubicBezTo>
                    <a:pt x="16141" y="19750"/>
                    <a:pt x="16141" y="19750"/>
                    <a:pt x="16141" y="19750"/>
                  </a:cubicBezTo>
                  <a:cubicBezTo>
                    <a:pt x="15496" y="20116"/>
                    <a:pt x="15496" y="20116"/>
                    <a:pt x="15496" y="20116"/>
                  </a:cubicBezTo>
                  <a:cubicBezTo>
                    <a:pt x="14206" y="20299"/>
                    <a:pt x="14206" y="20299"/>
                    <a:pt x="14206" y="20299"/>
                  </a:cubicBezTo>
                  <a:cubicBezTo>
                    <a:pt x="13884" y="20665"/>
                    <a:pt x="13884" y="20665"/>
                    <a:pt x="13884" y="20665"/>
                  </a:cubicBezTo>
                  <a:cubicBezTo>
                    <a:pt x="13884" y="20665"/>
                    <a:pt x="12594" y="21031"/>
                    <a:pt x="12272" y="20848"/>
                  </a:cubicBezTo>
                  <a:cubicBezTo>
                    <a:pt x="11950" y="20665"/>
                    <a:pt x="11950" y="20116"/>
                    <a:pt x="11950" y="20116"/>
                  </a:cubicBezTo>
                  <a:cubicBezTo>
                    <a:pt x="11950" y="20116"/>
                    <a:pt x="11466" y="20848"/>
                    <a:pt x="10982" y="20665"/>
                  </a:cubicBezTo>
                  <a:cubicBezTo>
                    <a:pt x="10660" y="20299"/>
                    <a:pt x="10499" y="21214"/>
                    <a:pt x="10499" y="21214"/>
                  </a:cubicBezTo>
                  <a:cubicBezTo>
                    <a:pt x="10499" y="21214"/>
                    <a:pt x="10015" y="21214"/>
                    <a:pt x="9693" y="21214"/>
                  </a:cubicBezTo>
                  <a:cubicBezTo>
                    <a:pt x="9370" y="21214"/>
                    <a:pt x="9048" y="21397"/>
                    <a:pt x="8887" y="21031"/>
                  </a:cubicBezTo>
                  <a:cubicBezTo>
                    <a:pt x="8726" y="20848"/>
                    <a:pt x="7759" y="20848"/>
                    <a:pt x="7759" y="20848"/>
                  </a:cubicBezTo>
                  <a:cubicBezTo>
                    <a:pt x="7759" y="20848"/>
                    <a:pt x="7114" y="21214"/>
                    <a:pt x="6791" y="20848"/>
                  </a:cubicBezTo>
                  <a:cubicBezTo>
                    <a:pt x="6469" y="20665"/>
                    <a:pt x="5985" y="21031"/>
                    <a:pt x="5824" y="21031"/>
                  </a:cubicBezTo>
                  <a:cubicBezTo>
                    <a:pt x="5663" y="21031"/>
                    <a:pt x="4857" y="20848"/>
                    <a:pt x="4857" y="20848"/>
                  </a:cubicBezTo>
                  <a:cubicBezTo>
                    <a:pt x="4696" y="20482"/>
                    <a:pt x="4696" y="20482"/>
                    <a:pt x="4696" y="20482"/>
                  </a:cubicBezTo>
                  <a:cubicBezTo>
                    <a:pt x="4696" y="20482"/>
                    <a:pt x="4696" y="19566"/>
                    <a:pt x="4373" y="19566"/>
                  </a:cubicBezTo>
                  <a:cubicBezTo>
                    <a:pt x="4212" y="19566"/>
                    <a:pt x="4212" y="19566"/>
                    <a:pt x="4051" y="19566"/>
                  </a:cubicBezTo>
                  <a:cubicBezTo>
                    <a:pt x="3729" y="19566"/>
                    <a:pt x="3245" y="19383"/>
                    <a:pt x="3245" y="18834"/>
                  </a:cubicBezTo>
                  <a:cubicBezTo>
                    <a:pt x="3084" y="18285"/>
                    <a:pt x="2600" y="17736"/>
                    <a:pt x="2600" y="17187"/>
                  </a:cubicBezTo>
                  <a:cubicBezTo>
                    <a:pt x="2600" y="16638"/>
                    <a:pt x="2439" y="16638"/>
                    <a:pt x="2278" y="16455"/>
                  </a:cubicBezTo>
                  <a:cubicBezTo>
                    <a:pt x="1956" y="16089"/>
                    <a:pt x="1794" y="15905"/>
                    <a:pt x="1633" y="15539"/>
                  </a:cubicBezTo>
                  <a:cubicBezTo>
                    <a:pt x="1311" y="14990"/>
                    <a:pt x="1150" y="14990"/>
                    <a:pt x="827" y="14807"/>
                  </a:cubicBezTo>
                  <a:cubicBezTo>
                    <a:pt x="666" y="14807"/>
                    <a:pt x="-140" y="14990"/>
                    <a:pt x="21" y="14624"/>
                  </a:cubicBezTo>
                  <a:cubicBezTo>
                    <a:pt x="21" y="14258"/>
                    <a:pt x="182" y="13709"/>
                    <a:pt x="182" y="13709"/>
                  </a:cubicBezTo>
                  <a:cubicBezTo>
                    <a:pt x="182" y="13709"/>
                    <a:pt x="182" y="13709"/>
                    <a:pt x="666" y="13526"/>
                  </a:cubicBezTo>
                  <a:cubicBezTo>
                    <a:pt x="1150" y="13526"/>
                    <a:pt x="1311" y="13343"/>
                    <a:pt x="1311" y="13343"/>
                  </a:cubicBezTo>
                  <a:cubicBezTo>
                    <a:pt x="1311" y="13343"/>
                    <a:pt x="1472" y="12611"/>
                    <a:pt x="1472" y="12244"/>
                  </a:cubicBezTo>
                  <a:cubicBezTo>
                    <a:pt x="1472" y="12061"/>
                    <a:pt x="1633" y="10963"/>
                    <a:pt x="1633" y="10597"/>
                  </a:cubicBezTo>
                  <a:cubicBezTo>
                    <a:pt x="1472" y="10231"/>
                    <a:pt x="2278" y="9316"/>
                    <a:pt x="2278" y="8583"/>
                  </a:cubicBezTo>
                  <a:cubicBezTo>
                    <a:pt x="2278" y="8034"/>
                    <a:pt x="2278" y="7668"/>
                    <a:pt x="2278" y="7668"/>
                  </a:cubicBezTo>
                  <a:cubicBezTo>
                    <a:pt x="2278" y="7668"/>
                    <a:pt x="2600" y="7302"/>
                    <a:pt x="2923" y="7119"/>
                  </a:cubicBezTo>
                  <a:cubicBezTo>
                    <a:pt x="3245" y="6936"/>
                    <a:pt x="3406" y="6936"/>
                    <a:pt x="3406" y="6570"/>
                  </a:cubicBezTo>
                  <a:cubicBezTo>
                    <a:pt x="3567" y="6204"/>
                    <a:pt x="3729" y="6021"/>
                    <a:pt x="3890" y="5655"/>
                  </a:cubicBezTo>
                  <a:cubicBezTo>
                    <a:pt x="4051" y="5105"/>
                    <a:pt x="4212" y="4739"/>
                    <a:pt x="4212" y="4190"/>
                  </a:cubicBezTo>
                  <a:cubicBezTo>
                    <a:pt x="4212" y="3458"/>
                    <a:pt x="4857" y="3092"/>
                    <a:pt x="5018" y="2726"/>
                  </a:cubicBezTo>
                  <a:cubicBezTo>
                    <a:pt x="5179" y="2177"/>
                    <a:pt x="5663" y="1444"/>
                    <a:pt x="5663" y="1444"/>
                  </a:cubicBezTo>
                  <a:cubicBezTo>
                    <a:pt x="6469" y="1078"/>
                    <a:pt x="6469" y="1078"/>
                    <a:pt x="6469" y="1078"/>
                  </a:cubicBezTo>
                  <a:cubicBezTo>
                    <a:pt x="6469" y="1078"/>
                    <a:pt x="7114" y="895"/>
                    <a:pt x="7114" y="1078"/>
                  </a:cubicBezTo>
                  <a:cubicBezTo>
                    <a:pt x="7275" y="1444"/>
                    <a:pt x="7436" y="1628"/>
                    <a:pt x="7436" y="1628"/>
                  </a:cubicBezTo>
                  <a:cubicBezTo>
                    <a:pt x="7759" y="163"/>
                    <a:pt x="7759" y="163"/>
                    <a:pt x="7759" y="163"/>
                  </a:cubicBezTo>
                  <a:cubicBezTo>
                    <a:pt x="7759" y="163"/>
                    <a:pt x="7920" y="-203"/>
                    <a:pt x="8242" y="163"/>
                  </a:cubicBezTo>
                  <a:cubicBezTo>
                    <a:pt x="8564" y="346"/>
                    <a:pt x="8887" y="1078"/>
                    <a:pt x="9048" y="1078"/>
                  </a:cubicBezTo>
                  <a:cubicBezTo>
                    <a:pt x="9370" y="1078"/>
                    <a:pt x="9532" y="712"/>
                    <a:pt x="9693" y="1078"/>
                  </a:cubicBezTo>
                  <a:cubicBezTo>
                    <a:pt x="9854" y="1444"/>
                    <a:pt x="10821" y="1444"/>
                    <a:pt x="11305" y="1628"/>
                  </a:cubicBezTo>
                  <a:cubicBezTo>
                    <a:pt x="11627" y="1811"/>
                    <a:pt x="11788" y="2360"/>
                    <a:pt x="12272" y="2909"/>
                  </a:cubicBezTo>
                  <a:cubicBezTo>
                    <a:pt x="12594" y="3275"/>
                    <a:pt x="12594" y="3824"/>
                    <a:pt x="12756" y="4190"/>
                  </a:cubicBezTo>
                  <a:cubicBezTo>
                    <a:pt x="12917" y="4373"/>
                    <a:pt x="13400" y="4739"/>
                    <a:pt x="13400" y="4739"/>
                  </a:cubicBezTo>
                  <a:cubicBezTo>
                    <a:pt x="13400" y="4739"/>
                    <a:pt x="12594" y="5838"/>
                    <a:pt x="12756" y="6387"/>
                  </a:cubicBezTo>
                  <a:cubicBezTo>
                    <a:pt x="12756" y="6753"/>
                    <a:pt x="12272" y="7302"/>
                    <a:pt x="12433" y="7668"/>
                  </a:cubicBezTo>
                  <a:cubicBezTo>
                    <a:pt x="12433" y="8034"/>
                    <a:pt x="12917" y="8217"/>
                    <a:pt x="13239" y="8217"/>
                  </a:cubicBezTo>
                  <a:cubicBezTo>
                    <a:pt x="13561" y="8217"/>
                    <a:pt x="13723" y="8034"/>
                    <a:pt x="13723" y="8034"/>
                  </a:cubicBezTo>
                  <a:lnTo>
                    <a:pt x="14206" y="8034"/>
                  </a:lnTo>
                  <a:close/>
                </a:path>
              </a:pathLst>
            </a:custGeom>
            <a:solidFill>
              <a:srgbClr val="EBF1DE"/>
            </a:solidFill>
            <a:ln w="3175" cap="flat">
              <a:solidFill>
                <a:srgbClr val="9EAD6E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 sz="1300"/>
              </a:pPr>
              <a:endParaRPr/>
            </a:p>
          </p:txBody>
        </p:sp>
        <p:sp>
          <p:nvSpPr>
            <p:cNvPr id="300" name="Freeform 254"/>
            <p:cNvSpPr/>
            <p:nvPr/>
          </p:nvSpPr>
          <p:spPr>
            <a:xfrm>
              <a:off x="4795412" y="2442679"/>
              <a:ext cx="343593" cy="2989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60" h="21259" extrusionOk="0">
                  <a:moveTo>
                    <a:pt x="14206" y="8034"/>
                  </a:moveTo>
                  <a:cubicBezTo>
                    <a:pt x="13884" y="8766"/>
                    <a:pt x="13884" y="8766"/>
                    <a:pt x="13884" y="8766"/>
                  </a:cubicBezTo>
                  <a:cubicBezTo>
                    <a:pt x="13884" y="8766"/>
                    <a:pt x="14206" y="9316"/>
                    <a:pt x="14367" y="9682"/>
                  </a:cubicBezTo>
                  <a:cubicBezTo>
                    <a:pt x="14690" y="10048"/>
                    <a:pt x="14529" y="10231"/>
                    <a:pt x="14851" y="10597"/>
                  </a:cubicBezTo>
                  <a:cubicBezTo>
                    <a:pt x="15173" y="10780"/>
                    <a:pt x="15335" y="11146"/>
                    <a:pt x="15818" y="11329"/>
                  </a:cubicBezTo>
                  <a:cubicBezTo>
                    <a:pt x="16463" y="11695"/>
                    <a:pt x="19526" y="13343"/>
                    <a:pt x="19526" y="13343"/>
                  </a:cubicBezTo>
                  <a:cubicBezTo>
                    <a:pt x="21460" y="13343"/>
                    <a:pt x="21460" y="13343"/>
                    <a:pt x="21460" y="13343"/>
                  </a:cubicBezTo>
                  <a:cubicBezTo>
                    <a:pt x="17914" y="19566"/>
                    <a:pt x="17914" y="19566"/>
                    <a:pt x="17914" y="19566"/>
                  </a:cubicBezTo>
                  <a:cubicBezTo>
                    <a:pt x="16141" y="19750"/>
                    <a:pt x="16141" y="19750"/>
                    <a:pt x="16141" y="19750"/>
                  </a:cubicBezTo>
                  <a:cubicBezTo>
                    <a:pt x="15496" y="20116"/>
                    <a:pt x="15496" y="20116"/>
                    <a:pt x="15496" y="20116"/>
                  </a:cubicBezTo>
                  <a:cubicBezTo>
                    <a:pt x="14206" y="20299"/>
                    <a:pt x="14206" y="20299"/>
                    <a:pt x="14206" y="20299"/>
                  </a:cubicBezTo>
                  <a:cubicBezTo>
                    <a:pt x="13884" y="20665"/>
                    <a:pt x="13884" y="20665"/>
                    <a:pt x="13884" y="20665"/>
                  </a:cubicBezTo>
                  <a:cubicBezTo>
                    <a:pt x="13884" y="20665"/>
                    <a:pt x="12594" y="21031"/>
                    <a:pt x="12272" y="20848"/>
                  </a:cubicBezTo>
                  <a:cubicBezTo>
                    <a:pt x="11950" y="20665"/>
                    <a:pt x="11950" y="20116"/>
                    <a:pt x="11950" y="20116"/>
                  </a:cubicBezTo>
                  <a:cubicBezTo>
                    <a:pt x="11950" y="20116"/>
                    <a:pt x="11466" y="20848"/>
                    <a:pt x="10982" y="20665"/>
                  </a:cubicBezTo>
                  <a:cubicBezTo>
                    <a:pt x="10660" y="20299"/>
                    <a:pt x="10499" y="21214"/>
                    <a:pt x="10499" y="21214"/>
                  </a:cubicBezTo>
                  <a:cubicBezTo>
                    <a:pt x="10499" y="21214"/>
                    <a:pt x="10015" y="21214"/>
                    <a:pt x="9693" y="21214"/>
                  </a:cubicBezTo>
                  <a:cubicBezTo>
                    <a:pt x="9370" y="21214"/>
                    <a:pt x="9048" y="21397"/>
                    <a:pt x="8887" y="21031"/>
                  </a:cubicBezTo>
                  <a:cubicBezTo>
                    <a:pt x="8726" y="20848"/>
                    <a:pt x="7759" y="20848"/>
                    <a:pt x="7759" y="20848"/>
                  </a:cubicBezTo>
                  <a:cubicBezTo>
                    <a:pt x="7759" y="20848"/>
                    <a:pt x="7114" y="21214"/>
                    <a:pt x="6791" y="20848"/>
                  </a:cubicBezTo>
                  <a:cubicBezTo>
                    <a:pt x="6469" y="20665"/>
                    <a:pt x="5985" y="21031"/>
                    <a:pt x="5824" y="21031"/>
                  </a:cubicBezTo>
                  <a:cubicBezTo>
                    <a:pt x="5663" y="21031"/>
                    <a:pt x="4857" y="20848"/>
                    <a:pt x="4857" y="20848"/>
                  </a:cubicBezTo>
                  <a:cubicBezTo>
                    <a:pt x="4696" y="20482"/>
                    <a:pt x="4696" y="20482"/>
                    <a:pt x="4696" y="20482"/>
                  </a:cubicBezTo>
                  <a:cubicBezTo>
                    <a:pt x="4696" y="20482"/>
                    <a:pt x="4696" y="19566"/>
                    <a:pt x="4373" y="19566"/>
                  </a:cubicBezTo>
                  <a:cubicBezTo>
                    <a:pt x="4212" y="19566"/>
                    <a:pt x="4212" y="19566"/>
                    <a:pt x="4051" y="19566"/>
                  </a:cubicBezTo>
                  <a:cubicBezTo>
                    <a:pt x="3729" y="19566"/>
                    <a:pt x="3245" y="19383"/>
                    <a:pt x="3245" y="18834"/>
                  </a:cubicBezTo>
                  <a:cubicBezTo>
                    <a:pt x="3084" y="18285"/>
                    <a:pt x="2600" y="17736"/>
                    <a:pt x="2600" y="17187"/>
                  </a:cubicBezTo>
                  <a:cubicBezTo>
                    <a:pt x="2600" y="16638"/>
                    <a:pt x="2439" y="16638"/>
                    <a:pt x="2278" y="16455"/>
                  </a:cubicBezTo>
                  <a:cubicBezTo>
                    <a:pt x="1956" y="16089"/>
                    <a:pt x="1794" y="15905"/>
                    <a:pt x="1633" y="15539"/>
                  </a:cubicBezTo>
                  <a:cubicBezTo>
                    <a:pt x="1311" y="14990"/>
                    <a:pt x="1150" y="14990"/>
                    <a:pt x="827" y="14807"/>
                  </a:cubicBezTo>
                  <a:cubicBezTo>
                    <a:pt x="666" y="14807"/>
                    <a:pt x="-140" y="14990"/>
                    <a:pt x="21" y="14624"/>
                  </a:cubicBezTo>
                  <a:cubicBezTo>
                    <a:pt x="21" y="14258"/>
                    <a:pt x="182" y="13709"/>
                    <a:pt x="182" y="13709"/>
                  </a:cubicBezTo>
                  <a:cubicBezTo>
                    <a:pt x="182" y="13709"/>
                    <a:pt x="182" y="13709"/>
                    <a:pt x="666" y="13526"/>
                  </a:cubicBezTo>
                  <a:cubicBezTo>
                    <a:pt x="1150" y="13526"/>
                    <a:pt x="1311" y="13343"/>
                    <a:pt x="1311" y="13343"/>
                  </a:cubicBezTo>
                  <a:cubicBezTo>
                    <a:pt x="1311" y="13343"/>
                    <a:pt x="1472" y="12611"/>
                    <a:pt x="1472" y="12244"/>
                  </a:cubicBezTo>
                  <a:cubicBezTo>
                    <a:pt x="1472" y="12061"/>
                    <a:pt x="1633" y="10963"/>
                    <a:pt x="1633" y="10597"/>
                  </a:cubicBezTo>
                  <a:cubicBezTo>
                    <a:pt x="1472" y="10231"/>
                    <a:pt x="2278" y="9316"/>
                    <a:pt x="2278" y="8583"/>
                  </a:cubicBezTo>
                  <a:cubicBezTo>
                    <a:pt x="2278" y="8034"/>
                    <a:pt x="2278" y="7668"/>
                    <a:pt x="2278" y="7668"/>
                  </a:cubicBezTo>
                  <a:cubicBezTo>
                    <a:pt x="2278" y="7668"/>
                    <a:pt x="2600" y="7302"/>
                    <a:pt x="2923" y="7119"/>
                  </a:cubicBezTo>
                  <a:cubicBezTo>
                    <a:pt x="3245" y="6936"/>
                    <a:pt x="3406" y="6936"/>
                    <a:pt x="3406" y="6570"/>
                  </a:cubicBezTo>
                  <a:cubicBezTo>
                    <a:pt x="3567" y="6204"/>
                    <a:pt x="3729" y="6021"/>
                    <a:pt x="3890" y="5655"/>
                  </a:cubicBezTo>
                  <a:cubicBezTo>
                    <a:pt x="4051" y="5105"/>
                    <a:pt x="4212" y="4739"/>
                    <a:pt x="4212" y="4190"/>
                  </a:cubicBezTo>
                  <a:cubicBezTo>
                    <a:pt x="4212" y="3458"/>
                    <a:pt x="4857" y="3092"/>
                    <a:pt x="5018" y="2726"/>
                  </a:cubicBezTo>
                  <a:cubicBezTo>
                    <a:pt x="5179" y="2177"/>
                    <a:pt x="5663" y="1444"/>
                    <a:pt x="5663" y="1444"/>
                  </a:cubicBezTo>
                  <a:cubicBezTo>
                    <a:pt x="6469" y="1078"/>
                    <a:pt x="6469" y="1078"/>
                    <a:pt x="6469" y="1078"/>
                  </a:cubicBezTo>
                  <a:cubicBezTo>
                    <a:pt x="6469" y="1078"/>
                    <a:pt x="7114" y="895"/>
                    <a:pt x="7114" y="1078"/>
                  </a:cubicBezTo>
                  <a:cubicBezTo>
                    <a:pt x="7275" y="1444"/>
                    <a:pt x="7436" y="1628"/>
                    <a:pt x="7436" y="1628"/>
                  </a:cubicBezTo>
                  <a:cubicBezTo>
                    <a:pt x="7759" y="163"/>
                    <a:pt x="7759" y="163"/>
                    <a:pt x="7759" y="163"/>
                  </a:cubicBezTo>
                  <a:cubicBezTo>
                    <a:pt x="7759" y="163"/>
                    <a:pt x="7920" y="-203"/>
                    <a:pt x="8242" y="163"/>
                  </a:cubicBezTo>
                  <a:cubicBezTo>
                    <a:pt x="8564" y="346"/>
                    <a:pt x="8887" y="1078"/>
                    <a:pt x="9048" y="1078"/>
                  </a:cubicBezTo>
                  <a:cubicBezTo>
                    <a:pt x="9370" y="1078"/>
                    <a:pt x="9532" y="712"/>
                    <a:pt x="9693" y="1078"/>
                  </a:cubicBezTo>
                  <a:cubicBezTo>
                    <a:pt x="9854" y="1444"/>
                    <a:pt x="10821" y="1444"/>
                    <a:pt x="11305" y="1628"/>
                  </a:cubicBezTo>
                  <a:cubicBezTo>
                    <a:pt x="11627" y="1811"/>
                    <a:pt x="11788" y="2360"/>
                    <a:pt x="12272" y="2909"/>
                  </a:cubicBezTo>
                  <a:cubicBezTo>
                    <a:pt x="12594" y="3275"/>
                    <a:pt x="12594" y="3824"/>
                    <a:pt x="12756" y="4190"/>
                  </a:cubicBezTo>
                  <a:cubicBezTo>
                    <a:pt x="12917" y="4373"/>
                    <a:pt x="13400" y="4739"/>
                    <a:pt x="13400" y="4739"/>
                  </a:cubicBezTo>
                  <a:cubicBezTo>
                    <a:pt x="13400" y="4739"/>
                    <a:pt x="12594" y="5838"/>
                    <a:pt x="12756" y="6387"/>
                  </a:cubicBezTo>
                  <a:cubicBezTo>
                    <a:pt x="12756" y="6753"/>
                    <a:pt x="12272" y="7302"/>
                    <a:pt x="12433" y="7668"/>
                  </a:cubicBezTo>
                  <a:cubicBezTo>
                    <a:pt x="12433" y="8034"/>
                    <a:pt x="12917" y="8217"/>
                    <a:pt x="13239" y="8217"/>
                  </a:cubicBezTo>
                  <a:cubicBezTo>
                    <a:pt x="13561" y="8217"/>
                    <a:pt x="13723" y="8034"/>
                    <a:pt x="13723" y="8034"/>
                  </a:cubicBezTo>
                  <a:lnTo>
                    <a:pt x="14206" y="8034"/>
                  </a:lnTo>
                  <a:close/>
                </a:path>
              </a:pathLst>
            </a:custGeom>
            <a:solidFill>
              <a:srgbClr val="EBF1DE"/>
            </a:solidFill>
            <a:ln w="3175" cap="rnd">
              <a:solidFill>
                <a:srgbClr val="9EAD6E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 sz="1300"/>
              </a:pPr>
              <a:endParaRPr/>
            </a:p>
          </p:txBody>
        </p:sp>
        <p:sp>
          <p:nvSpPr>
            <p:cNvPr id="301" name="Freeform 255"/>
            <p:cNvSpPr/>
            <p:nvPr/>
          </p:nvSpPr>
          <p:spPr>
            <a:xfrm>
              <a:off x="4558649" y="1040705"/>
              <a:ext cx="145105" cy="828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82" h="21600" extrusionOk="0">
                  <a:moveTo>
                    <a:pt x="20145" y="7425"/>
                  </a:moveTo>
                  <a:cubicBezTo>
                    <a:pt x="20524" y="6750"/>
                    <a:pt x="20524" y="6750"/>
                    <a:pt x="20524" y="6750"/>
                  </a:cubicBezTo>
                  <a:cubicBezTo>
                    <a:pt x="20524" y="6750"/>
                    <a:pt x="21282" y="5400"/>
                    <a:pt x="21282" y="4050"/>
                  </a:cubicBezTo>
                  <a:cubicBezTo>
                    <a:pt x="21282" y="3375"/>
                    <a:pt x="20524" y="2025"/>
                    <a:pt x="20524" y="2025"/>
                  </a:cubicBezTo>
                  <a:cubicBezTo>
                    <a:pt x="18629" y="1350"/>
                    <a:pt x="19008" y="1350"/>
                    <a:pt x="17871" y="0"/>
                  </a:cubicBezTo>
                  <a:cubicBezTo>
                    <a:pt x="17493" y="0"/>
                    <a:pt x="17114" y="0"/>
                    <a:pt x="17114" y="0"/>
                  </a:cubicBezTo>
                  <a:cubicBezTo>
                    <a:pt x="16735" y="0"/>
                    <a:pt x="16735" y="675"/>
                    <a:pt x="16735" y="2025"/>
                  </a:cubicBezTo>
                  <a:cubicBezTo>
                    <a:pt x="15977" y="2025"/>
                    <a:pt x="14461" y="2025"/>
                    <a:pt x="13703" y="2025"/>
                  </a:cubicBezTo>
                  <a:cubicBezTo>
                    <a:pt x="13324" y="2025"/>
                    <a:pt x="13324" y="675"/>
                    <a:pt x="12945" y="675"/>
                  </a:cubicBezTo>
                  <a:cubicBezTo>
                    <a:pt x="12187" y="675"/>
                    <a:pt x="12566" y="2025"/>
                    <a:pt x="12187" y="2700"/>
                  </a:cubicBezTo>
                  <a:cubicBezTo>
                    <a:pt x="9535" y="2025"/>
                    <a:pt x="8398" y="4050"/>
                    <a:pt x="6503" y="4725"/>
                  </a:cubicBezTo>
                  <a:cubicBezTo>
                    <a:pt x="6503" y="8100"/>
                    <a:pt x="6124" y="9450"/>
                    <a:pt x="6503" y="12825"/>
                  </a:cubicBezTo>
                  <a:cubicBezTo>
                    <a:pt x="6882" y="12825"/>
                    <a:pt x="7261" y="12825"/>
                    <a:pt x="7640" y="12825"/>
                  </a:cubicBezTo>
                  <a:cubicBezTo>
                    <a:pt x="7640" y="14850"/>
                    <a:pt x="7640" y="16200"/>
                    <a:pt x="7261" y="16875"/>
                  </a:cubicBezTo>
                  <a:cubicBezTo>
                    <a:pt x="7261" y="16875"/>
                    <a:pt x="8777" y="16875"/>
                    <a:pt x="9535" y="16875"/>
                  </a:cubicBezTo>
                  <a:cubicBezTo>
                    <a:pt x="9914" y="16875"/>
                    <a:pt x="10293" y="16200"/>
                    <a:pt x="10293" y="16200"/>
                  </a:cubicBezTo>
                  <a:cubicBezTo>
                    <a:pt x="10293" y="16200"/>
                    <a:pt x="11429" y="16200"/>
                    <a:pt x="12566" y="16875"/>
                  </a:cubicBezTo>
                  <a:cubicBezTo>
                    <a:pt x="13703" y="17550"/>
                    <a:pt x="13703" y="18900"/>
                    <a:pt x="13703" y="18900"/>
                  </a:cubicBezTo>
                  <a:cubicBezTo>
                    <a:pt x="14461" y="18900"/>
                    <a:pt x="14461" y="18900"/>
                    <a:pt x="14461" y="18900"/>
                  </a:cubicBezTo>
                  <a:cubicBezTo>
                    <a:pt x="15598" y="21600"/>
                    <a:pt x="15598" y="21600"/>
                    <a:pt x="15598" y="21600"/>
                  </a:cubicBezTo>
                  <a:cubicBezTo>
                    <a:pt x="17114" y="20925"/>
                    <a:pt x="17114" y="20925"/>
                    <a:pt x="17114" y="20925"/>
                  </a:cubicBezTo>
                  <a:cubicBezTo>
                    <a:pt x="17114" y="20925"/>
                    <a:pt x="17114" y="17550"/>
                    <a:pt x="17871" y="17550"/>
                  </a:cubicBezTo>
                  <a:cubicBezTo>
                    <a:pt x="18629" y="16875"/>
                    <a:pt x="19387" y="14850"/>
                    <a:pt x="19387" y="14850"/>
                  </a:cubicBezTo>
                  <a:cubicBezTo>
                    <a:pt x="19387" y="13500"/>
                    <a:pt x="19387" y="13500"/>
                    <a:pt x="19387" y="13500"/>
                  </a:cubicBezTo>
                  <a:cubicBezTo>
                    <a:pt x="19387" y="12825"/>
                    <a:pt x="18629" y="12825"/>
                    <a:pt x="18629" y="12150"/>
                  </a:cubicBezTo>
                  <a:cubicBezTo>
                    <a:pt x="18250" y="10125"/>
                    <a:pt x="18250" y="9450"/>
                    <a:pt x="18250" y="7425"/>
                  </a:cubicBezTo>
                  <a:cubicBezTo>
                    <a:pt x="18250" y="7425"/>
                    <a:pt x="18629" y="6750"/>
                    <a:pt x="19008" y="6750"/>
                  </a:cubicBezTo>
                  <a:cubicBezTo>
                    <a:pt x="19008" y="6750"/>
                    <a:pt x="19766" y="6750"/>
                    <a:pt x="19766" y="6750"/>
                  </a:cubicBezTo>
                  <a:cubicBezTo>
                    <a:pt x="19766" y="6750"/>
                    <a:pt x="19766" y="7425"/>
                    <a:pt x="20145" y="7425"/>
                  </a:cubicBezTo>
                  <a:close/>
                  <a:moveTo>
                    <a:pt x="819" y="16875"/>
                  </a:moveTo>
                  <a:cubicBezTo>
                    <a:pt x="440" y="16875"/>
                    <a:pt x="819" y="18225"/>
                    <a:pt x="819" y="18225"/>
                  </a:cubicBezTo>
                  <a:cubicBezTo>
                    <a:pt x="819" y="18225"/>
                    <a:pt x="1577" y="16200"/>
                    <a:pt x="819" y="16875"/>
                  </a:cubicBezTo>
                  <a:close/>
                  <a:moveTo>
                    <a:pt x="2335" y="10125"/>
                  </a:moveTo>
                  <a:cubicBezTo>
                    <a:pt x="1956" y="10125"/>
                    <a:pt x="819" y="11475"/>
                    <a:pt x="440" y="12150"/>
                  </a:cubicBezTo>
                  <a:cubicBezTo>
                    <a:pt x="61" y="11475"/>
                    <a:pt x="440" y="11475"/>
                    <a:pt x="61" y="10800"/>
                  </a:cubicBezTo>
                  <a:cubicBezTo>
                    <a:pt x="61" y="14175"/>
                    <a:pt x="-318" y="14175"/>
                    <a:pt x="819" y="15525"/>
                  </a:cubicBezTo>
                  <a:cubicBezTo>
                    <a:pt x="1198" y="15525"/>
                    <a:pt x="1198" y="16200"/>
                    <a:pt x="1577" y="16200"/>
                  </a:cubicBezTo>
                  <a:cubicBezTo>
                    <a:pt x="1577" y="16200"/>
                    <a:pt x="1956" y="15525"/>
                    <a:pt x="2335" y="14850"/>
                  </a:cubicBezTo>
                  <a:cubicBezTo>
                    <a:pt x="2714" y="14850"/>
                    <a:pt x="3093" y="15525"/>
                    <a:pt x="3471" y="14850"/>
                  </a:cubicBezTo>
                  <a:cubicBezTo>
                    <a:pt x="3850" y="14850"/>
                    <a:pt x="4608" y="11475"/>
                    <a:pt x="4608" y="10800"/>
                  </a:cubicBezTo>
                  <a:cubicBezTo>
                    <a:pt x="3850" y="10800"/>
                    <a:pt x="3093" y="9450"/>
                    <a:pt x="2335" y="10125"/>
                  </a:cubicBezTo>
                  <a:close/>
                  <a:moveTo>
                    <a:pt x="2714" y="4050"/>
                  </a:moveTo>
                  <a:cubicBezTo>
                    <a:pt x="2335" y="4050"/>
                    <a:pt x="2335" y="5400"/>
                    <a:pt x="2335" y="5400"/>
                  </a:cubicBezTo>
                  <a:cubicBezTo>
                    <a:pt x="1956" y="5400"/>
                    <a:pt x="1198" y="5400"/>
                    <a:pt x="1198" y="6075"/>
                  </a:cubicBezTo>
                  <a:cubicBezTo>
                    <a:pt x="1577" y="6075"/>
                    <a:pt x="1577" y="6075"/>
                    <a:pt x="1956" y="6750"/>
                  </a:cubicBezTo>
                  <a:cubicBezTo>
                    <a:pt x="1956" y="6750"/>
                    <a:pt x="1956" y="8100"/>
                    <a:pt x="2335" y="8100"/>
                  </a:cubicBezTo>
                  <a:cubicBezTo>
                    <a:pt x="2714" y="8100"/>
                    <a:pt x="2714" y="8100"/>
                    <a:pt x="2714" y="8100"/>
                  </a:cubicBezTo>
                  <a:cubicBezTo>
                    <a:pt x="2714" y="8100"/>
                    <a:pt x="2714" y="7425"/>
                    <a:pt x="3093" y="7425"/>
                  </a:cubicBezTo>
                  <a:cubicBezTo>
                    <a:pt x="3471" y="6075"/>
                    <a:pt x="3471" y="6075"/>
                    <a:pt x="3471" y="6075"/>
                  </a:cubicBezTo>
                  <a:lnTo>
                    <a:pt x="2714" y="4050"/>
                  </a:lnTo>
                  <a:close/>
                </a:path>
              </a:pathLst>
            </a:custGeom>
            <a:solidFill>
              <a:srgbClr val="EBF1DE"/>
            </a:solidFill>
            <a:ln w="3175" cap="flat">
              <a:solidFill>
                <a:srgbClr val="9EAD6E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 sz="1300"/>
              </a:pPr>
              <a:endParaRPr/>
            </a:p>
          </p:txBody>
        </p:sp>
        <p:sp>
          <p:nvSpPr>
            <p:cNvPr id="302" name="Freeform 256"/>
            <p:cNvSpPr/>
            <p:nvPr/>
          </p:nvSpPr>
          <p:spPr>
            <a:xfrm>
              <a:off x="4558649" y="1040705"/>
              <a:ext cx="145105" cy="828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82" h="21600" extrusionOk="0">
                  <a:moveTo>
                    <a:pt x="20145" y="7425"/>
                  </a:moveTo>
                  <a:cubicBezTo>
                    <a:pt x="20524" y="6750"/>
                    <a:pt x="20524" y="6750"/>
                    <a:pt x="20524" y="6750"/>
                  </a:cubicBezTo>
                  <a:cubicBezTo>
                    <a:pt x="20524" y="6750"/>
                    <a:pt x="21282" y="5400"/>
                    <a:pt x="21282" y="4050"/>
                  </a:cubicBezTo>
                  <a:cubicBezTo>
                    <a:pt x="21282" y="3375"/>
                    <a:pt x="20524" y="2025"/>
                    <a:pt x="20524" y="2025"/>
                  </a:cubicBezTo>
                  <a:cubicBezTo>
                    <a:pt x="18629" y="1350"/>
                    <a:pt x="19008" y="1350"/>
                    <a:pt x="17871" y="0"/>
                  </a:cubicBezTo>
                  <a:cubicBezTo>
                    <a:pt x="17493" y="0"/>
                    <a:pt x="17114" y="0"/>
                    <a:pt x="17114" y="0"/>
                  </a:cubicBezTo>
                  <a:cubicBezTo>
                    <a:pt x="16735" y="0"/>
                    <a:pt x="16735" y="675"/>
                    <a:pt x="16735" y="2025"/>
                  </a:cubicBezTo>
                  <a:cubicBezTo>
                    <a:pt x="15977" y="2025"/>
                    <a:pt x="14461" y="2025"/>
                    <a:pt x="13703" y="2025"/>
                  </a:cubicBezTo>
                  <a:cubicBezTo>
                    <a:pt x="13324" y="2025"/>
                    <a:pt x="13324" y="675"/>
                    <a:pt x="12945" y="675"/>
                  </a:cubicBezTo>
                  <a:cubicBezTo>
                    <a:pt x="12187" y="675"/>
                    <a:pt x="12566" y="2025"/>
                    <a:pt x="12187" y="2700"/>
                  </a:cubicBezTo>
                  <a:cubicBezTo>
                    <a:pt x="9535" y="2025"/>
                    <a:pt x="8398" y="4050"/>
                    <a:pt x="6503" y="4725"/>
                  </a:cubicBezTo>
                  <a:cubicBezTo>
                    <a:pt x="6503" y="8100"/>
                    <a:pt x="6124" y="9450"/>
                    <a:pt x="6503" y="12825"/>
                  </a:cubicBezTo>
                  <a:cubicBezTo>
                    <a:pt x="6882" y="12825"/>
                    <a:pt x="7261" y="12825"/>
                    <a:pt x="7640" y="12825"/>
                  </a:cubicBezTo>
                  <a:cubicBezTo>
                    <a:pt x="7640" y="14850"/>
                    <a:pt x="7640" y="16200"/>
                    <a:pt x="7261" y="16875"/>
                  </a:cubicBezTo>
                  <a:cubicBezTo>
                    <a:pt x="7261" y="16875"/>
                    <a:pt x="8777" y="16875"/>
                    <a:pt x="9535" y="16875"/>
                  </a:cubicBezTo>
                  <a:cubicBezTo>
                    <a:pt x="9914" y="16875"/>
                    <a:pt x="10293" y="16200"/>
                    <a:pt x="10293" y="16200"/>
                  </a:cubicBezTo>
                  <a:cubicBezTo>
                    <a:pt x="10293" y="16200"/>
                    <a:pt x="11429" y="16200"/>
                    <a:pt x="12566" y="16875"/>
                  </a:cubicBezTo>
                  <a:cubicBezTo>
                    <a:pt x="13703" y="17550"/>
                    <a:pt x="13703" y="18900"/>
                    <a:pt x="13703" y="18900"/>
                  </a:cubicBezTo>
                  <a:cubicBezTo>
                    <a:pt x="14461" y="18900"/>
                    <a:pt x="14461" y="18900"/>
                    <a:pt x="14461" y="18900"/>
                  </a:cubicBezTo>
                  <a:cubicBezTo>
                    <a:pt x="15598" y="21600"/>
                    <a:pt x="15598" y="21600"/>
                    <a:pt x="15598" y="21600"/>
                  </a:cubicBezTo>
                  <a:cubicBezTo>
                    <a:pt x="17114" y="20925"/>
                    <a:pt x="17114" y="20925"/>
                    <a:pt x="17114" y="20925"/>
                  </a:cubicBezTo>
                  <a:cubicBezTo>
                    <a:pt x="17114" y="20925"/>
                    <a:pt x="17114" y="17550"/>
                    <a:pt x="17871" y="17550"/>
                  </a:cubicBezTo>
                  <a:cubicBezTo>
                    <a:pt x="18629" y="16875"/>
                    <a:pt x="19387" y="14850"/>
                    <a:pt x="19387" y="14850"/>
                  </a:cubicBezTo>
                  <a:cubicBezTo>
                    <a:pt x="19387" y="13500"/>
                    <a:pt x="19387" y="13500"/>
                    <a:pt x="19387" y="13500"/>
                  </a:cubicBezTo>
                  <a:cubicBezTo>
                    <a:pt x="19387" y="12825"/>
                    <a:pt x="18629" y="12825"/>
                    <a:pt x="18629" y="12150"/>
                  </a:cubicBezTo>
                  <a:cubicBezTo>
                    <a:pt x="18250" y="10125"/>
                    <a:pt x="18250" y="9450"/>
                    <a:pt x="18250" y="7425"/>
                  </a:cubicBezTo>
                  <a:cubicBezTo>
                    <a:pt x="18250" y="7425"/>
                    <a:pt x="18629" y="6750"/>
                    <a:pt x="19008" y="6750"/>
                  </a:cubicBezTo>
                  <a:cubicBezTo>
                    <a:pt x="19008" y="6750"/>
                    <a:pt x="19766" y="6750"/>
                    <a:pt x="19766" y="6750"/>
                  </a:cubicBezTo>
                  <a:cubicBezTo>
                    <a:pt x="19766" y="6750"/>
                    <a:pt x="19766" y="7425"/>
                    <a:pt x="20145" y="7425"/>
                  </a:cubicBezTo>
                  <a:close/>
                  <a:moveTo>
                    <a:pt x="819" y="16875"/>
                  </a:moveTo>
                  <a:cubicBezTo>
                    <a:pt x="440" y="16875"/>
                    <a:pt x="819" y="18225"/>
                    <a:pt x="819" y="18225"/>
                  </a:cubicBezTo>
                  <a:cubicBezTo>
                    <a:pt x="819" y="18225"/>
                    <a:pt x="1577" y="16200"/>
                    <a:pt x="819" y="16875"/>
                  </a:cubicBezTo>
                  <a:close/>
                  <a:moveTo>
                    <a:pt x="2335" y="10125"/>
                  </a:moveTo>
                  <a:cubicBezTo>
                    <a:pt x="1956" y="10125"/>
                    <a:pt x="819" y="11475"/>
                    <a:pt x="440" y="12150"/>
                  </a:cubicBezTo>
                  <a:cubicBezTo>
                    <a:pt x="61" y="11475"/>
                    <a:pt x="440" y="11475"/>
                    <a:pt x="61" y="10800"/>
                  </a:cubicBezTo>
                  <a:cubicBezTo>
                    <a:pt x="61" y="14175"/>
                    <a:pt x="-318" y="14175"/>
                    <a:pt x="819" y="15525"/>
                  </a:cubicBezTo>
                  <a:cubicBezTo>
                    <a:pt x="1198" y="15525"/>
                    <a:pt x="1198" y="16200"/>
                    <a:pt x="1577" y="16200"/>
                  </a:cubicBezTo>
                  <a:cubicBezTo>
                    <a:pt x="1577" y="16200"/>
                    <a:pt x="1956" y="15525"/>
                    <a:pt x="2335" y="14850"/>
                  </a:cubicBezTo>
                  <a:cubicBezTo>
                    <a:pt x="2714" y="14850"/>
                    <a:pt x="3093" y="15525"/>
                    <a:pt x="3471" y="14850"/>
                  </a:cubicBezTo>
                  <a:cubicBezTo>
                    <a:pt x="3850" y="14850"/>
                    <a:pt x="4608" y="11475"/>
                    <a:pt x="4608" y="10800"/>
                  </a:cubicBezTo>
                  <a:cubicBezTo>
                    <a:pt x="3850" y="10800"/>
                    <a:pt x="3093" y="9450"/>
                    <a:pt x="2335" y="10125"/>
                  </a:cubicBezTo>
                  <a:close/>
                  <a:moveTo>
                    <a:pt x="2714" y="4050"/>
                  </a:moveTo>
                  <a:cubicBezTo>
                    <a:pt x="2335" y="4050"/>
                    <a:pt x="2335" y="5400"/>
                    <a:pt x="2335" y="5400"/>
                  </a:cubicBezTo>
                  <a:cubicBezTo>
                    <a:pt x="1956" y="5400"/>
                    <a:pt x="1198" y="5400"/>
                    <a:pt x="1198" y="6075"/>
                  </a:cubicBezTo>
                  <a:cubicBezTo>
                    <a:pt x="1577" y="6075"/>
                    <a:pt x="1577" y="6075"/>
                    <a:pt x="1956" y="6750"/>
                  </a:cubicBezTo>
                  <a:cubicBezTo>
                    <a:pt x="1956" y="6750"/>
                    <a:pt x="1956" y="8100"/>
                    <a:pt x="2335" y="8100"/>
                  </a:cubicBezTo>
                  <a:cubicBezTo>
                    <a:pt x="2714" y="8100"/>
                    <a:pt x="2714" y="8100"/>
                    <a:pt x="2714" y="8100"/>
                  </a:cubicBezTo>
                  <a:cubicBezTo>
                    <a:pt x="2714" y="8100"/>
                    <a:pt x="2714" y="7425"/>
                    <a:pt x="3093" y="7425"/>
                  </a:cubicBezTo>
                  <a:cubicBezTo>
                    <a:pt x="3471" y="6075"/>
                    <a:pt x="3471" y="6075"/>
                    <a:pt x="3471" y="6075"/>
                  </a:cubicBezTo>
                  <a:lnTo>
                    <a:pt x="2714" y="4050"/>
                  </a:lnTo>
                  <a:close/>
                </a:path>
              </a:pathLst>
            </a:custGeom>
            <a:solidFill>
              <a:srgbClr val="EBF1DE"/>
            </a:solidFill>
            <a:ln w="3175" cap="rnd">
              <a:solidFill>
                <a:srgbClr val="9EAD6E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 sz="1300"/>
              </a:pPr>
              <a:endParaRPr/>
            </a:p>
          </p:txBody>
        </p:sp>
        <p:sp>
          <p:nvSpPr>
            <p:cNvPr id="303" name="Freeform 257"/>
            <p:cNvSpPr/>
            <p:nvPr/>
          </p:nvSpPr>
          <p:spPr>
            <a:xfrm>
              <a:off x="4885414" y="2349086"/>
              <a:ext cx="143134" cy="1604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74" h="21600" extrusionOk="0">
                  <a:moveTo>
                    <a:pt x="6331" y="0"/>
                  </a:moveTo>
                  <a:cubicBezTo>
                    <a:pt x="5560" y="1045"/>
                    <a:pt x="5560" y="1045"/>
                    <a:pt x="5560" y="1045"/>
                  </a:cubicBezTo>
                  <a:cubicBezTo>
                    <a:pt x="3631" y="697"/>
                    <a:pt x="3631" y="697"/>
                    <a:pt x="3631" y="697"/>
                  </a:cubicBezTo>
                  <a:cubicBezTo>
                    <a:pt x="3631" y="697"/>
                    <a:pt x="3245" y="697"/>
                    <a:pt x="2860" y="1394"/>
                  </a:cubicBezTo>
                  <a:cubicBezTo>
                    <a:pt x="2474" y="2090"/>
                    <a:pt x="2474" y="2787"/>
                    <a:pt x="2088" y="2787"/>
                  </a:cubicBezTo>
                  <a:cubicBezTo>
                    <a:pt x="1317" y="2787"/>
                    <a:pt x="1703" y="3135"/>
                    <a:pt x="1703" y="4181"/>
                  </a:cubicBezTo>
                  <a:cubicBezTo>
                    <a:pt x="1317" y="5226"/>
                    <a:pt x="1317" y="5226"/>
                    <a:pt x="1317" y="6619"/>
                  </a:cubicBezTo>
                  <a:cubicBezTo>
                    <a:pt x="1317" y="7665"/>
                    <a:pt x="931" y="8013"/>
                    <a:pt x="545" y="9058"/>
                  </a:cubicBezTo>
                  <a:cubicBezTo>
                    <a:pt x="160" y="10103"/>
                    <a:pt x="-226" y="11148"/>
                    <a:pt x="160" y="11845"/>
                  </a:cubicBezTo>
                  <a:cubicBezTo>
                    <a:pt x="545" y="12194"/>
                    <a:pt x="160" y="15329"/>
                    <a:pt x="160" y="15329"/>
                  </a:cubicBezTo>
                  <a:cubicBezTo>
                    <a:pt x="2088" y="14632"/>
                    <a:pt x="2088" y="14632"/>
                    <a:pt x="2088" y="14632"/>
                  </a:cubicBezTo>
                  <a:cubicBezTo>
                    <a:pt x="2088" y="14632"/>
                    <a:pt x="3631" y="14284"/>
                    <a:pt x="3631" y="14632"/>
                  </a:cubicBezTo>
                  <a:cubicBezTo>
                    <a:pt x="4017" y="15329"/>
                    <a:pt x="4403" y="15677"/>
                    <a:pt x="4403" y="15677"/>
                  </a:cubicBezTo>
                  <a:cubicBezTo>
                    <a:pt x="5174" y="12890"/>
                    <a:pt x="5174" y="12890"/>
                    <a:pt x="5174" y="12890"/>
                  </a:cubicBezTo>
                  <a:cubicBezTo>
                    <a:pt x="5174" y="12890"/>
                    <a:pt x="5560" y="12194"/>
                    <a:pt x="6331" y="12890"/>
                  </a:cubicBezTo>
                  <a:cubicBezTo>
                    <a:pt x="7103" y="13239"/>
                    <a:pt x="7874" y="14632"/>
                    <a:pt x="8260" y="14632"/>
                  </a:cubicBezTo>
                  <a:cubicBezTo>
                    <a:pt x="9031" y="14632"/>
                    <a:pt x="9417" y="13935"/>
                    <a:pt x="9803" y="14632"/>
                  </a:cubicBezTo>
                  <a:cubicBezTo>
                    <a:pt x="10188" y="15329"/>
                    <a:pt x="12503" y="15329"/>
                    <a:pt x="13660" y="15677"/>
                  </a:cubicBezTo>
                  <a:cubicBezTo>
                    <a:pt x="14431" y="16026"/>
                    <a:pt x="14817" y="17071"/>
                    <a:pt x="15974" y="18116"/>
                  </a:cubicBezTo>
                  <a:cubicBezTo>
                    <a:pt x="16745" y="18813"/>
                    <a:pt x="16745" y="19858"/>
                    <a:pt x="17131" y="20555"/>
                  </a:cubicBezTo>
                  <a:cubicBezTo>
                    <a:pt x="17517" y="20903"/>
                    <a:pt x="18674" y="21600"/>
                    <a:pt x="18674" y="21600"/>
                  </a:cubicBezTo>
                  <a:cubicBezTo>
                    <a:pt x="19445" y="20903"/>
                    <a:pt x="19445" y="20903"/>
                    <a:pt x="19445" y="20903"/>
                  </a:cubicBezTo>
                  <a:cubicBezTo>
                    <a:pt x="20217" y="21600"/>
                    <a:pt x="20217" y="21600"/>
                    <a:pt x="20217" y="21600"/>
                  </a:cubicBezTo>
                  <a:cubicBezTo>
                    <a:pt x="21374" y="20555"/>
                    <a:pt x="21374" y="20555"/>
                    <a:pt x="21374" y="20555"/>
                  </a:cubicBezTo>
                  <a:cubicBezTo>
                    <a:pt x="20988" y="20206"/>
                    <a:pt x="20988" y="20206"/>
                    <a:pt x="20988" y="20206"/>
                  </a:cubicBezTo>
                  <a:cubicBezTo>
                    <a:pt x="19831" y="19161"/>
                    <a:pt x="19831" y="19161"/>
                    <a:pt x="19831" y="19161"/>
                  </a:cubicBezTo>
                  <a:cubicBezTo>
                    <a:pt x="19060" y="19161"/>
                    <a:pt x="19060" y="19161"/>
                    <a:pt x="19060" y="19161"/>
                  </a:cubicBezTo>
                  <a:cubicBezTo>
                    <a:pt x="18674" y="18465"/>
                    <a:pt x="19060" y="17419"/>
                    <a:pt x="18674" y="17071"/>
                  </a:cubicBezTo>
                  <a:cubicBezTo>
                    <a:pt x="18674" y="16723"/>
                    <a:pt x="16745" y="16026"/>
                    <a:pt x="16360" y="15677"/>
                  </a:cubicBezTo>
                  <a:cubicBezTo>
                    <a:pt x="15974" y="15329"/>
                    <a:pt x="15974" y="13587"/>
                    <a:pt x="15203" y="13239"/>
                  </a:cubicBezTo>
                  <a:cubicBezTo>
                    <a:pt x="14817" y="12890"/>
                    <a:pt x="14431" y="12890"/>
                    <a:pt x="13274" y="12890"/>
                  </a:cubicBezTo>
                  <a:cubicBezTo>
                    <a:pt x="13274" y="11497"/>
                    <a:pt x="13274" y="11497"/>
                    <a:pt x="13274" y="11497"/>
                  </a:cubicBezTo>
                  <a:cubicBezTo>
                    <a:pt x="12503" y="11148"/>
                    <a:pt x="12117" y="11845"/>
                    <a:pt x="11731" y="11497"/>
                  </a:cubicBezTo>
                  <a:cubicBezTo>
                    <a:pt x="11345" y="11148"/>
                    <a:pt x="11731" y="10103"/>
                    <a:pt x="11345" y="10103"/>
                  </a:cubicBezTo>
                  <a:cubicBezTo>
                    <a:pt x="10960" y="9755"/>
                    <a:pt x="10960" y="10452"/>
                    <a:pt x="10960" y="10452"/>
                  </a:cubicBezTo>
                  <a:cubicBezTo>
                    <a:pt x="10574" y="10103"/>
                    <a:pt x="9803" y="9755"/>
                    <a:pt x="9417" y="9406"/>
                  </a:cubicBezTo>
                  <a:cubicBezTo>
                    <a:pt x="9417" y="9058"/>
                    <a:pt x="9417" y="8710"/>
                    <a:pt x="9417" y="8013"/>
                  </a:cubicBezTo>
                  <a:cubicBezTo>
                    <a:pt x="9417" y="7316"/>
                    <a:pt x="8645" y="5574"/>
                    <a:pt x="8645" y="4529"/>
                  </a:cubicBezTo>
                  <a:cubicBezTo>
                    <a:pt x="8645" y="3832"/>
                    <a:pt x="9031" y="4181"/>
                    <a:pt x="9031" y="3484"/>
                  </a:cubicBezTo>
                  <a:cubicBezTo>
                    <a:pt x="9031" y="3135"/>
                    <a:pt x="8260" y="2439"/>
                    <a:pt x="7874" y="1742"/>
                  </a:cubicBezTo>
                  <a:cubicBezTo>
                    <a:pt x="7874" y="1394"/>
                    <a:pt x="8260" y="1045"/>
                    <a:pt x="7874" y="697"/>
                  </a:cubicBezTo>
                  <a:cubicBezTo>
                    <a:pt x="7488" y="0"/>
                    <a:pt x="7103" y="348"/>
                    <a:pt x="6717" y="0"/>
                  </a:cubicBezTo>
                  <a:lnTo>
                    <a:pt x="6331" y="0"/>
                  </a:lnTo>
                  <a:close/>
                </a:path>
              </a:pathLst>
            </a:custGeom>
            <a:solidFill>
              <a:srgbClr val="EBF1DE"/>
            </a:solidFill>
            <a:ln w="3175" cap="flat">
              <a:solidFill>
                <a:srgbClr val="9EAD6E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 sz="1300"/>
              </a:pPr>
              <a:endParaRPr/>
            </a:p>
          </p:txBody>
        </p:sp>
        <p:sp>
          <p:nvSpPr>
            <p:cNvPr id="304" name="Freeform 258"/>
            <p:cNvSpPr/>
            <p:nvPr/>
          </p:nvSpPr>
          <p:spPr>
            <a:xfrm>
              <a:off x="4885414" y="2349086"/>
              <a:ext cx="143134" cy="1604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74" h="21600" extrusionOk="0">
                  <a:moveTo>
                    <a:pt x="6331" y="0"/>
                  </a:moveTo>
                  <a:cubicBezTo>
                    <a:pt x="5560" y="1045"/>
                    <a:pt x="5560" y="1045"/>
                    <a:pt x="5560" y="1045"/>
                  </a:cubicBezTo>
                  <a:cubicBezTo>
                    <a:pt x="3631" y="697"/>
                    <a:pt x="3631" y="697"/>
                    <a:pt x="3631" y="697"/>
                  </a:cubicBezTo>
                  <a:cubicBezTo>
                    <a:pt x="3631" y="697"/>
                    <a:pt x="3245" y="697"/>
                    <a:pt x="2860" y="1394"/>
                  </a:cubicBezTo>
                  <a:cubicBezTo>
                    <a:pt x="2474" y="2090"/>
                    <a:pt x="2474" y="2787"/>
                    <a:pt x="2088" y="2787"/>
                  </a:cubicBezTo>
                  <a:cubicBezTo>
                    <a:pt x="1317" y="2787"/>
                    <a:pt x="1703" y="3135"/>
                    <a:pt x="1703" y="4181"/>
                  </a:cubicBezTo>
                  <a:cubicBezTo>
                    <a:pt x="1317" y="5226"/>
                    <a:pt x="1317" y="5226"/>
                    <a:pt x="1317" y="6619"/>
                  </a:cubicBezTo>
                  <a:cubicBezTo>
                    <a:pt x="1317" y="7665"/>
                    <a:pt x="931" y="8013"/>
                    <a:pt x="545" y="9058"/>
                  </a:cubicBezTo>
                  <a:cubicBezTo>
                    <a:pt x="160" y="10103"/>
                    <a:pt x="-226" y="11148"/>
                    <a:pt x="160" y="11845"/>
                  </a:cubicBezTo>
                  <a:cubicBezTo>
                    <a:pt x="545" y="12194"/>
                    <a:pt x="160" y="15329"/>
                    <a:pt x="160" y="15329"/>
                  </a:cubicBezTo>
                  <a:cubicBezTo>
                    <a:pt x="2088" y="14632"/>
                    <a:pt x="2088" y="14632"/>
                    <a:pt x="2088" y="14632"/>
                  </a:cubicBezTo>
                  <a:cubicBezTo>
                    <a:pt x="2088" y="14632"/>
                    <a:pt x="3631" y="14284"/>
                    <a:pt x="3631" y="14632"/>
                  </a:cubicBezTo>
                  <a:cubicBezTo>
                    <a:pt x="4017" y="15329"/>
                    <a:pt x="4403" y="15677"/>
                    <a:pt x="4403" y="15677"/>
                  </a:cubicBezTo>
                  <a:cubicBezTo>
                    <a:pt x="5174" y="12890"/>
                    <a:pt x="5174" y="12890"/>
                    <a:pt x="5174" y="12890"/>
                  </a:cubicBezTo>
                  <a:cubicBezTo>
                    <a:pt x="5174" y="12890"/>
                    <a:pt x="5560" y="12194"/>
                    <a:pt x="6331" y="12890"/>
                  </a:cubicBezTo>
                  <a:cubicBezTo>
                    <a:pt x="7103" y="13239"/>
                    <a:pt x="7874" y="14632"/>
                    <a:pt x="8260" y="14632"/>
                  </a:cubicBezTo>
                  <a:cubicBezTo>
                    <a:pt x="9031" y="14632"/>
                    <a:pt x="9417" y="13935"/>
                    <a:pt x="9803" y="14632"/>
                  </a:cubicBezTo>
                  <a:cubicBezTo>
                    <a:pt x="10188" y="15329"/>
                    <a:pt x="12503" y="15329"/>
                    <a:pt x="13660" y="15677"/>
                  </a:cubicBezTo>
                  <a:cubicBezTo>
                    <a:pt x="14431" y="16026"/>
                    <a:pt x="14817" y="17071"/>
                    <a:pt x="15974" y="18116"/>
                  </a:cubicBezTo>
                  <a:cubicBezTo>
                    <a:pt x="16745" y="18813"/>
                    <a:pt x="16745" y="19858"/>
                    <a:pt x="17131" y="20555"/>
                  </a:cubicBezTo>
                  <a:cubicBezTo>
                    <a:pt x="17517" y="20903"/>
                    <a:pt x="18674" y="21600"/>
                    <a:pt x="18674" y="21600"/>
                  </a:cubicBezTo>
                  <a:cubicBezTo>
                    <a:pt x="19445" y="20903"/>
                    <a:pt x="19445" y="20903"/>
                    <a:pt x="19445" y="20903"/>
                  </a:cubicBezTo>
                  <a:cubicBezTo>
                    <a:pt x="20217" y="21600"/>
                    <a:pt x="20217" y="21600"/>
                    <a:pt x="20217" y="21600"/>
                  </a:cubicBezTo>
                  <a:cubicBezTo>
                    <a:pt x="21374" y="20555"/>
                    <a:pt x="21374" y="20555"/>
                    <a:pt x="21374" y="20555"/>
                  </a:cubicBezTo>
                  <a:cubicBezTo>
                    <a:pt x="20988" y="20206"/>
                    <a:pt x="20988" y="20206"/>
                    <a:pt x="20988" y="20206"/>
                  </a:cubicBezTo>
                  <a:cubicBezTo>
                    <a:pt x="19831" y="19161"/>
                    <a:pt x="19831" y="19161"/>
                    <a:pt x="19831" y="19161"/>
                  </a:cubicBezTo>
                  <a:cubicBezTo>
                    <a:pt x="19060" y="19161"/>
                    <a:pt x="19060" y="19161"/>
                    <a:pt x="19060" y="19161"/>
                  </a:cubicBezTo>
                  <a:cubicBezTo>
                    <a:pt x="18674" y="18465"/>
                    <a:pt x="19060" y="17419"/>
                    <a:pt x="18674" y="17071"/>
                  </a:cubicBezTo>
                  <a:cubicBezTo>
                    <a:pt x="18674" y="16723"/>
                    <a:pt x="16745" y="16026"/>
                    <a:pt x="16360" y="15677"/>
                  </a:cubicBezTo>
                  <a:cubicBezTo>
                    <a:pt x="15974" y="15329"/>
                    <a:pt x="15974" y="13587"/>
                    <a:pt x="15203" y="13239"/>
                  </a:cubicBezTo>
                  <a:cubicBezTo>
                    <a:pt x="14817" y="12890"/>
                    <a:pt x="14431" y="12890"/>
                    <a:pt x="13274" y="12890"/>
                  </a:cubicBezTo>
                  <a:cubicBezTo>
                    <a:pt x="13274" y="11497"/>
                    <a:pt x="13274" y="11497"/>
                    <a:pt x="13274" y="11497"/>
                  </a:cubicBezTo>
                  <a:cubicBezTo>
                    <a:pt x="12503" y="11148"/>
                    <a:pt x="12117" y="11845"/>
                    <a:pt x="11731" y="11497"/>
                  </a:cubicBezTo>
                  <a:cubicBezTo>
                    <a:pt x="11345" y="11148"/>
                    <a:pt x="11731" y="10103"/>
                    <a:pt x="11345" y="10103"/>
                  </a:cubicBezTo>
                  <a:cubicBezTo>
                    <a:pt x="10960" y="9755"/>
                    <a:pt x="10960" y="10452"/>
                    <a:pt x="10960" y="10452"/>
                  </a:cubicBezTo>
                  <a:cubicBezTo>
                    <a:pt x="10574" y="10103"/>
                    <a:pt x="9803" y="9755"/>
                    <a:pt x="9417" y="9406"/>
                  </a:cubicBezTo>
                  <a:cubicBezTo>
                    <a:pt x="9417" y="9058"/>
                    <a:pt x="9417" y="8710"/>
                    <a:pt x="9417" y="8013"/>
                  </a:cubicBezTo>
                  <a:cubicBezTo>
                    <a:pt x="9417" y="7316"/>
                    <a:pt x="8645" y="5574"/>
                    <a:pt x="8645" y="4529"/>
                  </a:cubicBezTo>
                  <a:cubicBezTo>
                    <a:pt x="8645" y="3832"/>
                    <a:pt x="9031" y="4181"/>
                    <a:pt x="9031" y="3484"/>
                  </a:cubicBezTo>
                  <a:cubicBezTo>
                    <a:pt x="9031" y="3135"/>
                    <a:pt x="8260" y="2439"/>
                    <a:pt x="7874" y="1742"/>
                  </a:cubicBezTo>
                  <a:cubicBezTo>
                    <a:pt x="7874" y="1394"/>
                    <a:pt x="8260" y="1045"/>
                    <a:pt x="7874" y="697"/>
                  </a:cubicBezTo>
                  <a:cubicBezTo>
                    <a:pt x="7488" y="0"/>
                    <a:pt x="7103" y="348"/>
                    <a:pt x="6717" y="0"/>
                  </a:cubicBezTo>
                  <a:lnTo>
                    <a:pt x="6331" y="0"/>
                  </a:lnTo>
                  <a:close/>
                </a:path>
              </a:pathLst>
            </a:custGeom>
            <a:solidFill>
              <a:srgbClr val="EBF1DE"/>
            </a:solidFill>
            <a:ln w="3175" cap="rnd">
              <a:solidFill>
                <a:srgbClr val="9EAD6E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 sz="1300"/>
              </a:pPr>
              <a:endParaRPr/>
            </a:p>
          </p:txBody>
        </p:sp>
        <p:sp>
          <p:nvSpPr>
            <p:cNvPr id="305" name="Freeform 259"/>
            <p:cNvSpPr/>
            <p:nvPr/>
          </p:nvSpPr>
          <p:spPr>
            <a:xfrm>
              <a:off x="4252723" y="2746202"/>
              <a:ext cx="73639" cy="696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428" y="12000"/>
                  </a:moveTo>
                  <a:cubicBezTo>
                    <a:pt x="10428" y="12800"/>
                    <a:pt x="10428" y="13600"/>
                    <a:pt x="10428" y="13600"/>
                  </a:cubicBezTo>
                  <a:cubicBezTo>
                    <a:pt x="8938" y="14400"/>
                    <a:pt x="8938" y="14400"/>
                    <a:pt x="8938" y="14400"/>
                  </a:cubicBezTo>
                  <a:cubicBezTo>
                    <a:pt x="8938" y="15200"/>
                    <a:pt x="9683" y="16800"/>
                    <a:pt x="9683" y="18400"/>
                  </a:cubicBezTo>
                  <a:cubicBezTo>
                    <a:pt x="9683" y="19200"/>
                    <a:pt x="8938" y="20000"/>
                    <a:pt x="8193" y="20800"/>
                  </a:cubicBezTo>
                  <a:cubicBezTo>
                    <a:pt x="20855" y="21600"/>
                    <a:pt x="20855" y="21600"/>
                    <a:pt x="20855" y="21600"/>
                  </a:cubicBezTo>
                  <a:cubicBezTo>
                    <a:pt x="21600" y="12000"/>
                    <a:pt x="21600" y="12000"/>
                    <a:pt x="21600" y="12000"/>
                  </a:cubicBezTo>
                  <a:lnTo>
                    <a:pt x="10428" y="12000"/>
                  </a:lnTo>
                  <a:close/>
                  <a:moveTo>
                    <a:pt x="1490" y="0"/>
                  </a:moveTo>
                  <a:cubicBezTo>
                    <a:pt x="1490" y="800"/>
                    <a:pt x="745" y="1600"/>
                    <a:pt x="0" y="2400"/>
                  </a:cubicBezTo>
                  <a:cubicBezTo>
                    <a:pt x="1490" y="3200"/>
                    <a:pt x="1490" y="3200"/>
                    <a:pt x="1490" y="3200"/>
                  </a:cubicBezTo>
                  <a:cubicBezTo>
                    <a:pt x="1490" y="3200"/>
                    <a:pt x="2234" y="3200"/>
                    <a:pt x="2979" y="3200"/>
                  </a:cubicBezTo>
                  <a:cubicBezTo>
                    <a:pt x="2979" y="2400"/>
                    <a:pt x="2979" y="1600"/>
                    <a:pt x="2979" y="0"/>
                  </a:cubicBezTo>
                  <a:cubicBezTo>
                    <a:pt x="2979" y="0"/>
                    <a:pt x="2234" y="800"/>
                    <a:pt x="1490" y="0"/>
                  </a:cubicBezTo>
                  <a:close/>
                </a:path>
              </a:pathLst>
            </a:custGeom>
            <a:solidFill>
              <a:srgbClr val="EBF1DE"/>
            </a:solidFill>
            <a:ln w="3175" cap="flat">
              <a:solidFill>
                <a:srgbClr val="9EAD6E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 sz="1300"/>
              </a:pPr>
              <a:endParaRPr/>
            </a:p>
          </p:txBody>
        </p:sp>
        <p:sp>
          <p:nvSpPr>
            <p:cNvPr id="306" name="Freeform 260"/>
            <p:cNvSpPr/>
            <p:nvPr/>
          </p:nvSpPr>
          <p:spPr>
            <a:xfrm>
              <a:off x="4252723" y="2746202"/>
              <a:ext cx="73639" cy="696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428" y="12000"/>
                  </a:moveTo>
                  <a:cubicBezTo>
                    <a:pt x="10428" y="12800"/>
                    <a:pt x="10428" y="13600"/>
                    <a:pt x="10428" y="13600"/>
                  </a:cubicBezTo>
                  <a:cubicBezTo>
                    <a:pt x="8938" y="14400"/>
                    <a:pt x="8938" y="14400"/>
                    <a:pt x="8938" y="14400"/>
                  </a:cubicBezTo>
                  <a:cubicBezTo>
                    <a:pt x="8938" y="15200"/>
                    <a:pt x="9683" y="16800"/>
                    <a:pt x="9683" y="18400"/>
                  </a:cubicBezTo>
                  <a:cubicBezTo>
                    <a:pt x="9683" y="19200"/>
                    <a:pt x="8938" y="20000"/>
                    <a:pt x="8193" y="20800"/>
                  </a:cubicBezTo>
                  <a:cubicBezTo>
                    <a:pt x="20855" y="21600"/>
                    <a:pt x="20855" y="21600"/>
                    <a:pt x="20855" y="21600"/>
                  </a:cubicBezTo>
                  <a:cubicBezTo>
                    <a:pt x="21600" y="12000"/>
                    <a:pt x="21600" y="12000"/>
                    <a:pt x="21600" y="12000"/>
                  </a:cubicBezTo>
                  <a:lnTo>
                    <a:pt x="10428" y="12000"/>
                  </a:lnTo>
                  <a:close/>
                  <a:moveTo>
                    <a:pt x="1490" y="0"/>
                  </a:moveTo>
                  <a:cubicBezTo>
                    <a:pt x="1490" y="800"/>
                    <a:pt x="745" y="1600"/>
                    <a:pt x="0" y="2400"/>
                  </a:cubicBezTo>
                  <a:cubicBezTo>
                    <a:pt x="1490" y="3200"/>
                    <a:pt x="1490" y="3200"/>
                    <a:pt x="1490" y="3200"/>
                  </a:cubicBezTo>
                  <a:cubicBezTo>
                    <a:pt x="1490" y="3200"/>
                    <a:pt x="2234" y="3200"/>
                    <a:pt x="2979" y="3200"/>
                  </a:cubicBezTo>
                  <a:cubicBezTo>
                    <a:pt x="2979" y="2400"/>
                    <a:pt x="2979" y="1600"/>
                    <a:pt x="2979" y="0"/>
                  </a:cubicBezTo>
                  <a:cubicBezTo>
                    <a:pt x="2979" y="0"/>
                    <a:pt x="2234" y="800"/>
                    <a:pt x="1490" y="0"/>
                  </a:cubicBezTo>
                  <a:close/>
                </a:path>
              </a:pathLst>
            </a:custGeom>
            <a:solidFill>
              <a:srgbClr val="EBF1DE"/>
            </a:solidFill>
            <a:ln w="3175" cap="rnd">
              <a:solidFill>
                <a:srgbClr val="9EAD6E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 sz="1300"/>
              </a:pPr>
              <a:endParaRPr/>
            </a:p>
          </p:txBody>
        </p:sp>
        <p:sp>
          <p:nvSpPr>
            <p:cNvPr id="307" name="Freeform 261"/>
            <p:cNvSpPr/>
            <p:nvPr/>
          </p:nvSpPr>
          <p:spPr>
            <a:xfrm>
              <a:off x="2057721" y="2446392"/>
              <a:ext cx="64776" cy="394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63" h="21600" extrusionOk="0">
                  <a:moveTo>
                    <a:pt x="94" y="11520"/>
                  </a:moveTo>
                  <a:cubicBezTo>
                    <a:pt x="1755" y="12960"/>
                    <a:pt x="3417" y="12960"/>
                    <a:pt x="4248" y="15840"/>
                  </a:cubicBezTo>
                  <a:cubicBezTo>
                    <a:pt x="5078" y="15840"/>
                    <a:pt x="4248" y="18720"/>
                    <a:pt x="5078" y="18720"/>
                  </a:cubicBezTo>
                  <a:cubicBezTo>
                    <a:pt x="6740" y="20160"/>
                    <a:pt x="9232" y="17280"/>
                    <a:pt x="10894" y="18720"/>
                  </a:cubicBezTo>
                  <a:cubicBezTo>
                    <a:pt x="12555" y="18720"/>
                    <a:pt x="15878" y="20160"/>
                    <a:pt x="18371" y="21600"/>
                  </a:cubicBezTo>
                  <a:cubicBezTo>
                    <a:pt x="19201" y="21600"/>
                    <a:pt x="20032" y="18720"/>
                    <a:pt x="20032" y="18720"/>
                  </a:cubicBezTo>
                  <a:cubicBezTo>
                    <a:pt x="20032" y="17280"/>
                    <a:pt x="20863" y="17280"/>
                    <a:pt x="20863" y="18720"/>
                  </a:cubicBezTo>
                  <a:cubicBezTo>
                    <a:pt x="20863" y="10080"/>
                    <a:pt x="20863" y="10080"/>
                    <a:pt x="20863" y="10080"/>
                  </a:cubicBezTo>
                  <a:cubicBezTo>
                    <a:pt x="20863" y="10080"/>
                    <a:pt x="20863" y="8640"/>
                    <a:pt x="18371" y="7200"/>
                  </a:cubicBezTo>
                  <a:cubicBezTo>
                    <a:pt x="15048" y="7200"/>
                    <a:pt x="15878" y="5760"/>
                    <a:pt x="14217" y="4320"/>
                  </a:cubicBezTo>
                  <a:cubicBezTo>
                    <a:pt x="12555" y="2880"/>
                    <a:pt x="6740" y="0"/>
                    <a:pt x="6740" y="0"/>
                  </a:cubicBezTo>
                  <a:cubicBezTo>
                    <a:pt x="6740" y="0"/>
                    <a:pt x="3417" y="4320"/>
                    <a:pt x="3417" y="7200"/>
                  </a:cubicBezTo>
                  <a:cubicBezTo>
                    <a:pt x="4248" y="10080"/>
                    <a:pt x="-737" y="7200"/>
                    <a:pt x="94" y="11520"/>
                  </a:cubicBezTo>
                  <a:close/>
                </a:path>
              </a:pathLst>
            </a:custGeom>
            <a:solidFill>
              <a:srgbClr val="EBF1DE"/>
            </a:solidFill>
            <a:ln w="3175" cap="flat">
              <a:solidFill>
                <a:srgbClr val="9EAD6E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 sz="1300"/>
              </a:pPr>
              <a:endParaRPr/>
            </a:p>
          </p:txBody>
        </p:sp>
        <p:sp>
          <p:nvSpPr>
            <p:cNvPr id="308" name="Freeform 262"/>
            <p:cNvSpPr/>
            <p:nvPr/>
          </p:nvSpPr>
          <p:spPr>
            <a:xfrm>
              <a:off x="2057721" y="2446392"/>
              <a:ext cx="64776" cy="394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63" h="21600" extrusionOk="0">
                  <a:moveTo>
                    <a:pt x="94" y="11520"/>
                  </a:moveTo>
                  <a:cubicBezTo>
                    <a:pt x="1755" y="12960"/>
                    <a:pt x="3417" y="12960"/>
                    <a:pt x="4248" y="15840"/>
                  </a:cubicBezTo>
                  <a:cubicBezTo>
                    <a:pt x="5078" y="15840"/>
                    <a:pt x="4248" y="18720"/>
                    <a:pt x="5078" y="18720"/>
                  </a:cubicBezTo>
                  <a:cubicBezTo>
                    <a:pt x="6740" y="20160"/>
                    <a:pt x="9232" y="17280"/>
                    <a:pt x="10894" y="18720"/>
                  </a:cubicBezTo>
                  <a:cubicBezTo>
                    <a:pt x="12555" y="18720"/>
                    <a:pt x="15878" y="20160"/>
                    <a:pt x="18371" y="21600"/>
                  </a:cubicBezTo>
                  <a:cubicBezTo>
                    <a:pt x="19201" y="21600"/>
                    <a:pt x="20032" y="18720"/>
                    <a:pt x="20032" y="18720"/>
                  </a:cubicBezTo>
                  <a:cubicBezTo>
                    <a:pt x="20032" y="17280"/>
                    <a:pt x="20863" y="17280"/>
                    <a:pt x="20863" y="18720"/>
                  </a:cubicBezTo>
                  <a:cubicBezTo>
                    <a:pt x="20863" y="10080"/>
                    <a:pt x="20863" y="10080"/>
                    <a:pt x="20863" y="10080"/>
                  </a:cubicBezTo>
                  <a:cubicBezTo>
                    <a:pt x="20863" y="10080"/>
                    <a:pt x="20863" y="8640"/>
                    <a:pt x="18371" y="7200"/>
                  </a:cubicBezTo>
                  <a:cubicBezTo>
                    <a:pt x="15048" y="7200"/>
                    <a:pt x="15878" y="5760"/>
                    <a:pt x="14217" y="4320"/>
                  </a:cubicBezTo>
                  <a:cubicBezTo>
                    <a:pt x="12555" y="2880"/>
                    <a:pt x="6740" y="0"/>
                    <a:pt x="6740" y="0"/>
                  </a:cubicBezTo>
                  <a:cubicBezTo>
                    <a:pt x="6740" y="0"/>
                    <a:pt x="3417" y="4320"/>
                    <a:pt x="3417" y="7200"/>
                  </a:cubicBezTo>
                  <a:cubicBezTo>
                    <a:pt x="4248" y="10080"/>
                    <a:pt x="-737" y="7200"/>
                    <a:pt x="94" y="11520"/>
                  </a:cubicBezTo>
                  <a:close/>
                </a:path>
              </a:pathLst>
            </a:custGeom>
            <a:solidFill>
              <a:srgbClr val="EBF1DE"/>
            </a:solidFill>
            <a:ln w="3175" cap="rnd">
              <a:solidFill>
                <a:srgbClr val="9EAD6E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 sz="1300"/>
              </a:pPr>
              <a:endParaRPr/>
            </a:p>
          </p:txBody>
        </p:sp>
        <p:sp>
          <p:nvSpPr>
            <p:cNvPr id="309" name="Freeform 263"/>
            <p:cNvSpPr/>
            <p:nvPr/>
          </p:nvSpPr>
          <p:spPr>
            <a:xfrm>
              <a:off x="4619711" y="1956027"/>
              <a:ext cx="248412" cy="2839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76" h="21492" extrusionOk="0">
                  <a:moveTo>
                    <a:pt x="21253" y="18573"/>
                  </a:moveTo>
                  <a:cubicBezTo>
                    <a:pt x="21253" y="18573"/>
                    <a:pt x="21031" y="18378"/>
                    <a:pt x="21031" y="18378"/>
                  </a:cubicBezTo>
                  <a:cubicBezTo>
                    <a:pt x="20808" y="17795"/>
                    <a:pt x="21031" y="17406"/>
                    <a:pt x="20808" y="16822"/>
                  </a:cubicBezTo>
                  <a:cubicBezTo>
                    <a:pt x="21253" y="16822"/>
                    <a:pt x="21253" y="16822"/>
                    <a:pt x="21476" y="16822"/>
                  </a:cubicBezTo>
                  <a:cubicBezTo>
                    <a:pt x="21476" y="16627"/>
                    <a:pt x="21031" y="16433"/>
                    <a:pt x="20808" y="16433"/>
                  </a:cubicBezTo>
                  <a:cubicBezTo>
                    <a:pt x="20808" y="16238"/>
                    <a:pt x="20808" y="16043"/>
                    <a:pt x="20808" y="15849"/>
                  </a:cubicBezTo>
                  <a:cubicBezTo>
                    <a:pt x="20808" y="15460"/>
                    <a:pt x="19917" y="14097"/>
                    <a:pt x="19695" y="13708"/>
                  </a:cubicBezTo>
                  <a:cubicBezTo>
                    <a:pt x="19472" y="13514"/>
                    <a:pt x="19249" y="13708"/>
                    <a:pt x="19027" y="13514"/>
                  </a:cubicBezTo>
                  <a:cubicBezTo>
                    <a:pt x="19027" y="13514"/>
                    <a:pt x="18581" y="12541"/>
                    <a:pt x="18581" y="12541"/>
                  </a:cubicBezTo>
                  <a:cubicBezTo>
                    <a:pt x="18136" y="11957"/>
                    <a:pt x="18358" y="11568"/>
                    <a:pt x="18136" y="10984"/>
                  </a:cubicBezTo>
                  <a:cubicBezTo>
                    <a:pt x="17913" y="10789"/>
                    <a:pt x="17690" y="10400"/>
                    <a:pt x="17690" y="10206"/>
                  </a:cubicBezTo>
                  <a:cubicBezTo>
                    <a:pt x="17690" y="10206"/>
                    <a:pt x="17690" y="10011"/>
                    <a:pt x="17690" y="9816"/>
                  </a:cubicBezTo>
                  <a:cubicBezTo>
                    <a:pt x="17468" y="9816"/>
                    <a:pt x="17245" y="9816"/>
                    <a:pt x="17245" y="9816"/>
                  </a:cubicBezTo>
                  <a:cubicBezTo>
                    <a:pt x="16800" y="9233"/>
                    <a:pt x="17245" y="8649"/>
                    <a:pt x="17022" y="8260"/>
                  </a:cubicBezTo>
                  <a:cubicBezTo>
                    <a:pt x="17022" y="8260"/>
                    <a:pt x="16577" y="8065"/>
                    <a:pt x="16577" y="8065"/>
                  </a:cubicBezTo>
                  <a:cubicBezTo>
                    <a:pt x="16354" y="7676"/>
                    <a:pt x="15464" y="6703"/>
                    <a:pt x="15464" y="6314"/>
                  </a:cubicBezTo>
                  <a:cubicBezTo>
                    <a:pt x="15464" y="6119"/>
                    <a:pt x="15686" y="5730"/>
                    <a:pt x="15464" y="5535"/>
                  </a:cubicBezTo>
                  <a:cubicBezTo>
                    <a:pt x="15909" y="5924"/>
                    <a:pt x="16354" y="6119"/>
                    <a:pt x="16577" y="6508"/>
                  </a:cubicBezTo>
                  <a:cubicBezTo>
                    <a:pt x="16800" y="6897"/>
                    <a:pt x="16577" y="7287"/>
                    <a:pt x="16800" y="7676"/>
                  </a:cubicBezTo>
                  <a:cubicBezTo>
                    <a:pt x="17022" y="7870"/>
                    <a:pt x="17913" y="8649"/>
                    <a:pt x="18136" y="8649"/>
                  </a:cubicBezTo>
                  <a:cubicBezTo>
                    <a:pt x="18358" y="8843"/>
                    <a:pt x="18581" y="8649"/>
                    <a:pt x="18804" y="8649"/>
                  </a:cubicBezTo>
                  <a:cubicBezTo>
                    <a:pt x="19027" y="8260"/>
                    <a:pt x="19249" y="7676"/>
                    <a:pt x="19472" y="7287"/>
                  </a:cubicBezTo>
                  <a:cubicBezTo>
                    <a:pt x="19695" y="6703"/>
                    <a:pt x="19695" y="6508"/>
                    <a:pt x="19917" y="6119"/>
                  </a:cubicBezTo>
                  <a:cubicBezTo>
                    <a:pt x="19695" y="5924"/>
                    <a:pt x="19695" y="5535"/>
                    <a:pt x="19695" y="5535"/>
                  </a:cubicBezTo>
                  <a:cubicBezTo>
                    <a:pt x="19249" y="2616"/>
                    <a:pt x="19249" y="2616"/>
                    <a:pt x="19249" y="2616"/>
                  </a:cubicBezTo>
                  <a:cubicBezTo>
                    <a:pt x="19027" y="1643"/>
                    <a:pt x="19027" y="1643"/>
                    <a:pt x="19027" y="1643"/>
                  </a:cubicBezTo>
                  <a:cubicBezTo>
                    <a:pt x="18804" y="1449"/>
                    <a:pt x="18804" y="1449"/>
                    <a:pt x="18804" y="1449"/>
                  </a:cubicBezTo>
                  <a:cubicBezTo>
                    <a:pt x="18581" y="1643"/>
                    <a:pt x="18136" y="1449"/>
                    <a:pt x="17690" y="1449"/>
                  </a:cubicBezTo>
                  <a:cubicBezTo>
                    <a:pt x="17468" y="1449"/>
                    <a:pt x="16800" y="2033"/>
                    <a:pt x="16354" y="1838"/>
                  </a:cubicBezTo>
                  <a:cubicBezTo>
                    <a:pt x="16354" y="1838"/>
                    <a:pt x="16577" y="1449"/>
                    <a:pt x="15686" y="1449"/>
                  </a:cubicBezTo>
                  <a:cubicBezTo>
                    <a:pt x="15464" y="1449"/>
                    <a:pt x="14796" y="2033"/>
                    <a:pt x="14573" y="2033"/>
                  </a:cubicBezTo>
                  <a:cubicBezTo>
                    <a:pt x="14573" y="1643"/>
                    <a:pt x="14573" y="1643"/>
                    <a:pt x="14573" y="1643"/>
                  </a:cubicBezTo>
                  <a:cubicBezTo>
                    <a:pt x="14350" y="1643"/>
                    <a:pt x="13905" y="1838"/>
                    <a:pt x="13682" y="1643"/>
                  </a:cubicBezTo>
                  <a:cubicBezTo>
                    <a:pt x="13905" y="1643"/>
                    <a:pt x="13682" y="1449"/>
                    <a:pt x="13905" y="1449"/>
                  </a:cubicBezTo>
                  <a:cubicBezTo>
                    <a:pt x="13905" y="1254"/>
                    <a:pt x="13905" y="1254"/>
                    <a:pt x="13905" y="1254"/>
                  </a:cubicBezTo>
                  <a:cubicBezTo>
                    <a:pt x="13682" y="1254"/>
                    <a:pt x="13460" y="1060"/>
                    <a:pt x="13460" y="1060"/>
                  </a:cubicBezTo>
                  <a:cubicBezTo>
                    <a:pt x="13014" y="1060"/>
                    <a:pt x="12569" y="1254"/>
                    <a:pt x="13014" y="1449"/>
                  </a:cubicBezTo>
                  <a:cubicBezTo>
                    <a:pt x="13237" y="1643"/>
                    <a:pt x="13014" y="2033"/>
                    <a:pt x="13014" y="2033"/>
                  </a:cubicBezTo>
                  <a:cubicBezTo>
                    <a:pt x="12569" y="2033"/>
                    <a:pt x="12569" y="2033"/>
                    <a:pt x="12569" y="2033"/>
                  </a:cubicBezTo>
                  <a:cubicBezTo>
                    <a:pt x="12346" y="1838"/>
                    <a:pt x="12791" y="1449"/>
                    <a:pt x="12791" y="1449"/>
                  </a:cubicBezTo>
                  <a:cubicBezTo>
                    <a:pt x="11901" y="1643"/>
                    <a:pt x="11901" y="1643"/>
                    <a:pt x="11010" y="1449"/>
                  </a:cubicBezTo>
                  <a:cubicBezTo>
                    <a:pt x="11010" y="1449"/>
                    <a:pt x="10787" y="2227"/>
                    <a:pt x="10787" y="2227"/>
                  </a:cubicBezTo>
                  <a:cubicBezTo>
                    <a:pt x="10342" y="2227"/>
                    <a:pt x="10342" y="2033"/>
                    <a:pt x="9674" y="2033"/>
                  </a:cubicBezTo>
                  <a:cubicBezTo>
                    <a:pt x="9451" y="2033"/>
                    <a:pt x="9229" y="2422"/>
                    <a:pt x="8561" y="2227"/>
                  </a:cubicBezTo>
                  <a:cubicBezTo>
                    <a:pt x="8561" y="2227"/>
                    <a:pt x="8115" y="1838"/>
                    <a:pt x="7892" y="1643"/>
                  </a:cubicBezTo>
                  <a:cubicBezTo>
                    <a:pt x="7224" y="1643"/>
                    <a:pt x="6334" y="2033"/>
                    <a:pt x="5666" y="1838"/>
                  </a:cubicBezTo>
                  <a:cubicBezTo>
                    <a:pt x="5443" y="1643"/>
                    <a:pt x="5443" y="1643"/>
                    <a:pt x="5443" y="1643"/>
                  </a:cubicBezTo>
                  <a:cubicBezTo>
                    <a:pt x="4998" y="1449"/>
                    <a:pt x="4775" y="1449"/>
                    <a:pt x="4330" y="1254"/>
                  </a:cubicBezTo>
                  <a:cubicBezTo>
                    <a:pt x="4107" y="1254"/>
                    <a:pt x="4107" y="1060"/>
                    <a:pt x="4107" y="865"/>
                  </a:cubicBezTo>
                  <a:cubicBezTo>
                    <a:pt x="3216" y="670"/>
                    <a:pt x="2325" y="865"/>
                    <a:pt x="1435" y="865"/>
                  </a:cubicBezTo>
                  <a:cubicBezTo>
                    <a:pt x="989" y="87"/>
                    <a:pt x="989" y="87"/>
                    <a:pt x="989" y="87"/>
                  </a:cubicBezTo>
                  <a:cubicBezTo>
                    <a:pt x="767" y="-108"/>
                    <a:pt x="321" y="87"/>
                    <a:pt x="99" y="87"/>
                  </a:cubicBezTo>
                  <a:cubicBezTo>
                    <a:pt x="99" y="87"/>
                    <a:pt x="-124" y="1060"/>
                    <a:pt x="99" y="1449"/>
                  </a:cubicBezTo>
                  <a:cubicBezTo>
                    <a:pt x="321" y="1838"/>
                    <a:pt x="989" y="2616"/>
                    <a:pt x="544" y="3006"/>
                  </a:cubicBezTo>
                  <a:cubicBezTo>
                    <a:pt x="99" y="3395"/>
                    <a:pt x="99" y="3589"/>
                    <a:pt x="99" y="4173"/>
                  </a:cubicBezTo>
                  <a:cubicBezTo>
                    <a:pt x="321" y="4951"/>
                    <a:pt x="99" y="4951"/>
                    <a:pt x="544" y="5341"/>
                  </a:cubicBezTo>
                  <a:cubicBezTo>
                    <a:pt x="767" y="5535"/>
                    <a:pt x="767" y="5730"/>
                    <a:pt x="767" y="5730"/>
                  </a:cubicBezTo>
                  <a:cubicBezTo>
                    <a:pt x="989" y="20908"/>
                    <a:pt x="989" y="20908"/>
                    <a:pt x="989" y="20908"/>
                  </a:cubicBezTo>
                  <a:cubicBezTo>
                    <a:pt x="14796" y="21103"/>
                    <a:pt x="14796" y="21103"/>
                    <a:pt x="14796" y="21103"/>
                  </a:cubicBezTo>
                  <a:cubicBezTo>
                    <a:pt x="15241" y="20714"/>
                    <a:pt x="15241" y="20714"/>
                    <a:pt x="15241" y="20714"/>
                  </a:cubicBezTo>
                  <a:cubicBezTo>
                    <a:pt x="15464" y="21103"/>
                    <a:pt x="15464" y="21103"/>
                    <a:pt x="15464" y="21103"/>
                  </a:cubicBezTo>
                  <a:cubicBezTo>
                    <a:pt x="17245" y="21103"/>
                    <a:pt x="17245" y="21103"/>
                    <a:pt x="17245" y="21103"/>
                  </a:cubicBezTo>
                  <a:cubicBezTo>
                    <a:pt x="17468" y="21492"/>
                    <a:pt x="17468" y="21492"/>
                    <a:pt x="17468" y="21492"/>
                  </a:cubicBezTo>
                  <a:cubicBezTo>
                    <a:pt x="18136" y="21297"/>
                    <a:pt x="18136" y="21297"/>
                    <a:pt x="18136" y="21297"/>
                  </a:cubicBezTo>
                  <a:cubicBezTo>
                    <a:pt x="18358" y="20324"/>
                    <a:pt x="18358" y="20324"/>
                    <a:pt x="18358" y="20324"/>
                  </a:cubicBezTo>
                  <a:cubicBezTo>
                    <a:pt x="19027" y="20130"/>
                    <a:pt x="19027" y="20130"/>
                    <a:pt x="19027" y="20130"/>
                  </a:cubicBezTo>
                  <a:cubicBezTo>
                    <a:pt x="19472" y="18962"/>
                    <a:pt x="19472" y="18962"/>
                    <a:pt x="19472" y="18962"/>
                  </a:cubicBezTo>
                  <a:cubicBezTo>
                    <a:pt x="20140" y="18962"/>
                    <a:pt x="20140" y="18962"/>
                    <a:pt x="20140" y="18962"/>
                  </a:cubicBezTo>
                  <a:lnTo>
                    <a:pt x="21253" y="18573"/>
                  </a:lnTo>
                  <a:close/>
                  <a:moveTo>
                    <a:pt x="15464" y="4562"/>
                  </a:moveTo>
                  <a:cubicBezTo>
                    <a:pt x="15241" y="4562"/>
                    <a:pt x="15464" y="5146"/>
                    <a:pt x="15464" y="5146"/>
                  </a:cubicBezTo>
                  <a:cubicBezTo>
                    <a:pt x="15241" y="5146"/>
                    <a:pt x="15241" y="4562"/>
                    <a:pt x="15464" y="4562"/>
                  </a:cubicBezTo>
                  <a:close/>
                </a:path>
              </a:pathLst>
            </a:custGeom>
            <a:solidFill>
              <a:srgbClr val="EBF1DE"/>
            </a:solidFill>
            <a:ln w="3175" cap="flat">
              <a:solidFill>
                <a:srgbClr val="9EAD6E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 sz="1300"/>
              </a:pPr>
              <a:endParaRPr/>
            </a:p>
          </p:txBody>
        </p:sp>
        <p:sp>
          <p:nvSpPr>
            <p:cNvPr id="310" name="Freeform 264"/>
            <p:cNvSpPr/>
            <p:nvPr/>
          </p:nvSpPr>
          <p:spPr>
            <a:xfrm>
              <a:off x="4619711" y="1956027"/>
              <a:ext cx="248412" cy="2839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76" h="21492" extrusionOk="0">
                  <a:moveTo>
                    <a:pt x="21253" y="18573"/>
                  </a:moveTo>
                  <a:cubicBezTo>
                    <a:pt x="21253" y="18573"/>
                    <a:pt x="21031" y="18378"/>
                    <a:pt x="21031" y="18378"/>
                  </a:cubicBezTo>
                  <a:cubicBezTo>
                    <a:pt x="20808" y="17795"/>
                    <a:pt x="21031" y="17406"/>
                    <a:pt x="20808" y="16822"/>
                  </a:cubicBezTo>
                  <a:cubicBezTo>
                    <a:pt x="21253" y="16822"/>
                    <a:pt x="21253" y="16822"/>
                    <a:pt x="21476" y="16822"/>
                  </a:cubicBezTo>
                  <a:cubicBezTo>
                    <a:pt x="21476" y="16627"/>
                    <a:pt x="21031" y="16433"/>
                    <a:pt x="20808" y="16433"/>
                  </a:cubicBezTo>
                  <a:cubicBezTo>
                    <a:pt x="20808" y="16238"/>
                    <a:pt x="20808" y="16043"/>
                    <a:pt x="20808" y="15849"/>
                  </a:cubicBezTo>
                  <a:cubicBezTo>
                    <a:pt x="20808" y="15460"/>
                    <a:pt x="19917" y="14097"/>
                    <a:pt x="19695" y="13708"/>
                  </a:cubicBezTo>
                  <a:cubicBezTo>
                    <a:pt x="19472" y="13514"/>
                    <a:pt x="19249" y="13708"/>
                    <a:pt x="19027" y="13514"/>
                  </a:cubicBezTo>
                  <a:cubicBezTo>
                    <a:pt x="19027" y="13514"/>
                    <a:pt x="18581" y="12541"/>
                    <a:pt x="18581" y="12541"/>
                  </a:cubicBezTo>
                  <a:cubicBezTo>
                    <a:pt x="18136" y="11957"/>
                    <a:pt x="18358" y="11568"/>
                    <a:pt x="18136" y="10984"/>
                  </a:cubicBezTo>
                  <a:cubicBezTo>
                    <a:pt x="17913" y="10789"/>
                    <a:pt x="17690" y="10400"/>
                    <a:pt x="17690" y="10206"/>
                  </a:cubicBezTo>
                  <a:cubicBezTo>
                    <a:pt x="17690" y="10206"/>
                    <a:pt x="17690" y="10011"/>
                    <a:pt x="17690" y="9816"/>
                  </a:cubicBezTo>
                  <a:cubicBezTo>
                    <a:pt x="17468" y="9816"/>
                    <a:pt x="17245" y="9816"/>
                    <a:pt x="17245" y="9816"/>
                  </a:cubicBezTo>
                  <a:cubicBezTo>
                    <a:pt x="16800" y="9233"/>
                    <a:pt x="17245" y="8649"/>
                    <a:pt x="17022" y="8260"/>
                  </a:cubicBezTo>
                  <a:cubicBezTo>
                    <a:pt x="17022" y="8260"/>
                    <a:pt x="16577" y="8065"/>
                    <a:pt x="16577" y="8065"/>
                  </a:cubicBezTo>
                  <a:cubicBezTo>
                    <a:pt x="16354" y="7676"/>
                    <a:pt x="15464" y="6703"/>
                    <a:pt x="15464" y="6314"/>
                  </a:cubicBezTo>
                  <a:cubicBezTo>
                    <a:pt x="15464" y="6119"/>
                    <a:pt x="15686" y="5730"/>
                    <a:pt x="15464" y="5535"/>
                  </a:cubicBezTo>
                  <a:cubicBezTo>
                    <a:pt x="15909" y="5924"/>
                    <a:pt x="16354" y="6119"/>
                    <a:pt x="16577" y="6508"/>
                  </a:cubicBezTo>
                  <a:cubicBezTo>
                    <a:pt x="16800" y="6897"/>
                    <a:pt x="16577" y="7287"/>
                    <a:pt x="16800" y="7676"/>
                  </a:cubicBezTo>
                  <a:cubicBezTo>
                    <a:pt x="17022" y="7870"/>
                    <a:pt x="17913" y="8649"/>
                    <a:pt x="18136" y="8649"/>
                  </a:cubicBezTo>
                  <a:cubicBezTo>
                    <a:pt x="18358" y="8843"/>
                    <a:pt x="18581" y="8649"/>
                    <a:pt x="18804" y="8649"/>
                  </a:cubicBezTo>
                  <a:cubicBezTo>
                    <a:pt x="19027" y="8260"/>
                    <a:pt x="19249" y="7676"/>
                    <a:pt x="19472" y="7287"/>
                  </a:cubicBezTo>
                  <a:cubicBezTo>
                    <a:pt x="19695" y="6703"/>
                    <a:pt x="19695" y="6508"/>
                    <a:pt x="19917" y="6119"/>
                  </a:cubicBezTo>
                  <a:cubicBezTo>
                    <a:pt x="19695" y="5924"/>
                    <a:pt x="19695" y="5535"/>
                    <a:pt x="19695" y="5535"/>
                  </a:cubicBezTo>
                  <a:cubicBezTo>
                    <a:pt x="19249" y="2616"/>
                    <a:pt x="19249" y="2616"/>
                    <a:pt x="19249" y="2616"/>
                  </a:cubicBezTo>
                  <a:cubicBezTo>
                    <a:pt x="19027" y="1643"/>
                    <a:pt x="19027" y="1643"/>
                    <a:pt x="19027" y="1643"/>
                  </a:cubicBezTo>
                  <a:cubicBezTo>
                    <a:pt x="18804" y="1449"/>
                    <a:pt x="18804" y="1449"/>
                    <a:pt x="18804" y="1449"/>
                  </a:cubicBezTo>
                  <a:cubicBezTo>
                    <a:pt x="18581" y="1643"/>
                    <a:pt x="18136" y="1449"/>
                    <a:pt x="17690" y="1449"/>
                  </a:cubicBezTo>
                  <a:cubicBezTo>
                    <a:pt x="17468" y="1449"/>
                    <a:pt x="16800" y="2033"/>
                    <a:pt x="16354" y="1838"/>
                  </a:cubicBezTo>
                  <a:cubicBezTo>
                    <a:pt x="16354" y="1838"/>
                    <a:pt x="16577" y="1449"/>
                    <a:pt x="15686" y="1449"/>
                  </a:cubicBezTo>
                  <a:cubicBezTo>
                    <a:pt x="15464" y="1449"/>
                    <a:pt x="14796" y="2033"/>
                    <a:pt x="14573" y="2033"/>
                  </a:cubicBezTo>
                  <a:cubicBezTo>
                    <a:pt x="14573" y="1643"/>
                    <a:pt x="14573" y="1643"/>
                    <a:pt x="14573" y="1643"/>
                  </a:cubicBezTo>
                  <a:cubicBezTo>
                    <a:pt x="14350" y="1643"/>
                    <a:pt x="13905" y="1838"/>
                    <a:pt x="13682" y="1643"/>
                  </a:cubicBezTo>
                  <a:cubicBezTo>
                    <a:pt x="13905" y="1643"/>
                    <a:pt x="13682" y="1449"/>
                    <a:pt x="13905" y="1449"/>
                  </a:cubicBezTo>
                  <a:cubicBezTo>
                    <a:pt x="13905" y="1254"/>
                    <a:pt x="13905" y="1254"/>
                    <a:pt x="13905" y="1254"/>
                  </a:cubicBezTo>
                  <a:cubicBezTo>
                    <a:pt x="13682" y="1254"/>
                    <a:pt x="13460" y="1060"/>
                    <a:pt x="13460" y="1060"/>
                  </a:cubicBezTo>
                  <a:cubicBezTo>
                    <a:pt x="13014" y="1060"/>
                    <a:pt x="12569" y="1254"/>
                    <a:pt x="13014" y="1449"/>
                  </a:cubicBezTo>
                  <a:cubicBezTo>
                    <a:pt x="13237" y="1643"/>
                    <a:pt x="13014" y="2033"/>
                    <a:pt x="13014" y="2033"/>
                  </a:cubicBezTo>
                  <a:cubicBezTo>
                    <a:pt x="12569" y="2033"/>
                    <a:pt x="12569" y="2033"/>
                    <a:pt x="12569" y="2033"/>
                  </a:cubicBezTo>
                  <a:cubicBezTo>
                    <a:pt x="12346" y="1838"/>
                    <a:pt x="12791" y="1449"/>
                    <a:pt x="12791" y="1449"/>
                  </a:cubicBezTo>
                  <a:cubicBezTo>
                    <a:pt x="11901" y="1643"/>
                    <a:pt x="11901" y="1643"/>
                    <a:pt x="11010" y="1449"/>
                  </a:cubicBezTo>
                  <a:cubicBezTo>
                    <a:pt x="11010" y="1449"/>
                    <a:pt x="10787" y="2227"/>
                    <a:pt x="10787" y="2227"/>
                  </a:cubicBezTo>
                  <a:cubicBezTo>
                    <a:pt x="10342" y="2227"/>
                    <a:pt x="10342" y="2033"/>
                    <a:pt x="9674" y="2033"/>
                  </a:cubicBezTo>
                  <a:cubicBezTo>
                    <a:pt x="9451" y="2033"/>
                    <a:pt x="9229" y="2422"/>
                    <a:pt x="8561" y="2227"/>
                  </a:cubicBezTo>
                  <a:cubicBezTo>
                    <a:pt x="8561" y="2227"/>
                    <a:pt x="8115" y="1838"/>
                    <a:pt x="7892" y="1643"/>
                  </a:cubicBezTo>
                  <a:cubicBezTo>
                    <a:pt x="7224" y="1643"/>
                    <a:pt x="6334" y="2033"/>
                    <a:pt x="5666" y="1838"/>
                  </a:cubicBezTo>
                  <a:cubicBezTo>
                    <a:pt x="5443" y="1643"/>
                    <a:pt x="5443" y="1643"/>
                    <a:pt x="5443" y="1643"/>
                  </a:cubicBezTo>
                  <a:cubicBezTo>
                    <a:pt x="4998" y="1449"/>
                    <a:pt x="4775" y="1449"/>
                    <a:pt x="4330" y="1254"/>
                  </a:cubicBezTo>
                  <a:cubicBezTo>
                    <a:pt x="4107" y="1254"/>
                    <a:pt x="4107" y="1060"/>
                    <a:pt x="4107" y="865"/>
                  </a:cubicBezTo>
                  <a:cubicBezTo>
                    <a:pt x="3216" y="670"/>
                    <a:pt x="2325" y="865"/>
                    <a:pt x="1435" y="865"/>
                  </a:cubicBezTo>
                  <a:cubicBezTo>
                    <a:pt x="989" y="87"/>
                    <a:pt x="989" y="87"/>
                    <a:pt x="989" y="87"/>
                  </a:cubicBezTo>
                  <a:cubicBezTo>
                    <a:pt x="767" y="-108"/>
                    <a:pt x="321" y="87"/>
                    <a:pt x="99" y="87"/>
                  </a:cubicBezTo>
                  <a:cubicBezTo>
                    <a:pt x="99" y="87"/>
                    <a:pt x="-124" y="1060"/>
                    <a:pt x="99" y="1449"/>
                  </a:cubicBezTo>
                  <a:cubicBezTo>
                    <a:pt x="321" y="1838"/>
                    <a:pt x="989" y="2616"/>
                    <a:pt x="544" y="3006"/>
                  </a:cubicBezTo>
                  <a:cubicBezTo>
                    <a:pt x="99" y="3395"/>
                    <a:pt x="99" y="3589"/>
                    <a:pt x="99" y="4173"/>
                  </a:cubicBezTo>
                  <a:cubicBezTo>
                    <a:pt x="321" y="4951"/>
                    <a:pt x="99" y="4951"/>
                    <a:pt x="544" y="5341"/>
                  </a:cubicBezTo>
                  <a:cubicBezTo>
                    <a:pt x="767" y="5535"/>
                    <a:pt x="767" y="5730"/>
                    <a:pt x="767" y="5730"/>
                  </a:cubicBezTo>
                  <a:cubicBezTo>
                    <a:pt x="989" y="20908"/>
                    <a:pt x="989" y="20908"/>
                    <a:pt x="989" y="20908"/>
                  </a:cubicBezTo>
                  <a:cubicBezTo>
                    <a:pt x="14796" y="21103"/>
                    <a:pt x="14796" y="21103"/>
                    <a:pt x="14796" y="21103"/>
                  </a:cubicBezTo>
                  <a:cubicBezTo>
                    <a:pt x="15241" y="20714"/>
                    <a:pt x="15241" y="20714"/>
                    <a:pt x="15241" y="20714"/>
                  </a:cubicBezTo>
                  <a:cubicBezTo>
                    <a:pt x="15464" y="21103"/>
                    <a:pt x="15464" y="21103"/>
                    <a:pt x="15464" y="21103"/>
                  </a:cubicBezTo>
                  <a:cubicBezTo>
                    <a:pt x="17245" y="21103"/>
                    <a:pt x="17245" y="21103"/>
                    <a:pt x="17245" y="21103"/>
                  </a:cubicBezTo>
                  <a:cubicBezTo>
                    <a:pt x="17468" y="21492"/>
                    <a:pt x="17468" y="21492"/>
                    <a:pt x="17468" y="21492"/>
                  </a:cubicBezTo>
                  <a:cubicBezTo>
                    <a:pt x="18136" y="21297"/>
                    <a:pt x="18136" y="21297"/>
                    <a:pt x="18136" y="21297"/>
                  </a:cubicBezTo>
                  <a:cubicBezTo>
                    <a:pt x="18358" y="20324"/>
                    <a:pt x="18358" y="20324"/>
                    <a:pt x="18358" y="20324"/>
                  </a:cubicBezTo>
                  <a:cubicBezTo>
                    <a:pt x="19027" y="20130"/>
                    <a:pt x="19027" y="20130"/>
                    <a:pt x="19027" y="20130"/>
                  </a:cubicBezTo>
                  <a:cubicBezTo>
                    <a:pt x="19472" y="18962"/>
                    <a:pt x="19472" y="18962"/>
                    <a:pt x="19472" y="18962"/>
                  </a:cubicBezTo>
                  <a:cubicBezTo>
                    <a:pt x="20140" y="18962"/>
                    <a:pt x="20140" y="18962"/>
                    <a:pt x="20140" y="18962"/>
                  </a:cubicBezTo>
                  <a:lnTo>
                    <a:pt x="21253" y="18573"/>
                  </a:lnTo>
                  <a:close/>
                  <a:moveTo>
                    <a:pt x="15464" y="4562"/>
                  </a:moveTo>
                  <a:cubicBezTo>
                    <a:pt x="15241" y="4562"/>
                    <a:pt x="15464" y="5146"/>
                    <a:pt x="15464" y="5146"/>
                  </a:cubicBezTo>
                  <a:cubicBezTo>
                    <a:pt x="15241" y="5146"/>
                    <a:pt x="15241" y="4562"/>
                    <a:pt x="15464" y="4562"/>
                  </a:cubicBezTo>
                  <a:close/>
                </a:path>
              </a:pathLst>
            </a:custGeom>
            <a:solidFill>
              <a:srgbClr val="EBF1DE"/>
            </a:solidFill>
            <a:ln w="3175" cap="rnd">
              <a:solidFill>
                <a:srgbClr val="9EAD6E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 sz="1300"/>
              </a:pPr>
              <a:endParaRPr/>
            </a:p>
          </p:txBody>
        </p:sp>
        <p:sp>
          <p:nvSpPr>
            <p:cNvPr id="311" name="Freeform 265"/>
            <p:cNvSpPr/>
            <p:nvPr/>
          </p:nvSpPr>
          <p:spPr>
            <a:xfrm>
              <a:off x="2001753" y="2815895"/>
              <a:ext cx="382303" cy="1834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60" h="21375" extrusionOk="0">
                  <a:moveTo>
                    <a:pt x="1280" y="5700"/>
                  </a:moveTo>
                  <a:cubicBezTo>
                    <a:pt x="1136" y="5700"/>
                    <a:pt x="1280" y="6000"/>
                    <a:pt x="1280" y="6000"/>
                  </a:cubicBezTo>
                  <a:cubicBezTo>
                    <a:pt x="1280" y="6000"/>
                    <a:pt x="1568" y="5700"/>
                    <a:pt x="1280" y="5700"/>
                  </a:cubicBezTo>
                  <a:close/>
                  <a:moveTo>
                    <a:pt x="16976" y="0"/>
                  </a:moveTo>
                  <a:cubicBezTo>
                    <a:pt x="16688" y="600"/>
                    <a:pt x="16256" y="1200"/>
                    <a:pt x="15824" y="1500"/>
                  </a:cubicBezTo>
                  <a:cubicBezTo>
                    <a:pt x="15824" y="2100"/>
                    <a:pt x="15824" y="2100"/>
                    <a:pt x="15824" y="2400"/>
                  </a:cubicBezTo>
                  <a:cubicBezTo>
                    <a:pt x="15824" y="2400"/>
                    <a:pt x="15968" y="3600"/>
                    <a:pt x="16112" y="4200"/>
                  </a:cubicBezTo>
                  <a:cubicBezTo>
                    <a:pt x="15392" y="5100"/>
                    <a:pt x="15104" y="6000"/>
                    <a:pt x="15536" y="7800"/>
                  </a:cubicBezTo>
                  <a:cubicBezTo>
                    <a:pt x="15536" y="7800"/>
                    <a:pt x="15392" y="7800"/>
                    <a:pt x="15248" y="7800"/>
                  </a:cubicBezTo>
                  <a:cubicBezTo>
                    <a:pt x="15248" y="8100"/>
                    <a:pt x="15248" y="8100"/>
                    <a:pt x="15248" y="8100"/>
                  </a:cubicBezTo>
                  <a:cubicBezTo>
                    <a:pt x="15248" y="8400"/>
                    <a:pt x="14960" y="8700"/>
                    <a:pt x="14816" y="8700"/>
                  </a:cubicBezTo>
                  <a:cubicBezTo>
                    <a:pt x="14816" y="9000"/>
                    <a:pt x="14816" y="9000"/>
                    <a:pt x="14816" y="9300"/>
                  </a:cubicBezTo>
                  <a:cubicBezTo>
                    <a:pt x="14816" y="9300"/>
                    <a:pt x="15104" y="9600"/>
                    <a:pt x="15104" y="9600"/>
                  </a:cubicBezTo>
                  <a:cubicBezTo>
                    <a:pt x="15104" y="9600"/>
                    <a:pt x="15104" y="10800"/>
                    <a:pt x="14960" y="10200"/>
                  </a:cubicBezTo>
                  <a:cubicBezTo>
                    <a:pt x="14960" y="10500"/>
                    <a:pt x="14816" y="10800"/>
                    <a:pt x="14672" y="10800"/>
                  </a:cubicBezTo>
                  <a:cubicBezTo>
                    <a:pt x="14960" y="12000"/>
                    <a:pt x="14960" y="12000"/>
                    <a:pt x="14960" y="12000"/>
                  </a:cubicBezTo>
                  <a:cubicBezTo>
                    <a:pt x="15104" y="12000"/>
                    <a:pt x="15104" y="12000"/>
                    <a:pt x="15104" y="12000"/>
                  </a:cubicBezTo>
                  <a:cubicBezTo>
                    <a:pt x="15104" y="12300"/>
                    <a:pt x="15104" y="12600"/>
                    <a:pt x="15104" y="12900"/>
                  </a:cubicBezTo>
                  <a:cubicBezTo>
                    <a:pt x="15104" y="12900"/>
                    <a:pt x="14816" y="12900"/>
                    <a:pt x="14816" y="12900"/>
                  </a:cubicBezTo>
                  <a:cubicBezTo>
                    <a:pt x="14672" y="12900"/>
                    <a:pt x="14672" y="13500"/>
                    <a:pt x="14672" y="13500"/>
                  </a:cubicBezTo>
                  <a:cubicBezTo>
                    <a:pt x="14816" y="13800"/>
                    <a:pt x="14960" y="13800"/>
                    <a:pt x="15248" y="14100"/>
                  </a:cubicBezTo>
                  <a:cubicBezTo>
                    <a:pt x="15680" y="14700"/>
                    <a:pt x="15392" y="14700"/>
                    <a:pt x="15824" y="14100"/>
                  </a:cubicBezTo>
                  <a:cubicBezTo>
                    <a:pt x="15968" y="14100"/>
                    <a:pt x="15968" y="14100"/>
                    <a:pt x="15968" y="13800"/>
                  </a:cubicBezTo>
                  <a:cubicBezTo>
                    <a:pt x="15968" y="13800"/>
                    <a:pt x="16112" y="13500"/>
                    <a:pt x="16112" y="13500"/>
                  </a:cubicBezTo>
                  <a:cubicBezTo>
                    <a:pt x="16112" y="13500"/>
                    <a:pt x="16112" y="14400"/>
                    <a:pt x="16112" y="14400"/>
                  </a:cubicBezTo>
                  <a:cubicBezTo>
                    <a:pt x="16112" y="14400"/>
                    <a:pt x="15824" y="14400"/>
                    <a:pt x="15824" y="14400"/>
                  </a:cubicBezTo>
                  <a:cubicBezTo>
                    <a:pt x="15680" y="14700"/>
                    <a:pt x="15680" y="15300"/>
                    <a:pt x="15680" y="15300"/>
                  </a:cubicBezTo>
                  <a:cubicBezTo>
                    <a:pt x="15824" y="15000"/>
                    <a:pt x="15824" y="15600"/>
                    <a:pt x="15824" y="15600"/>
                  </a:cubicBezTo>
                  <a:cubicBezTo>
                    <a:pt x="15536" y="16200"/>
                    <a:pt x="15392" y="16500"/>
                    <a:pt x="15104" y="17100"/>
                  </a:cubicBezTo>
                  <a:cubicBezTo>
                    <a:pt x="15248" y="18000"/>
                    <a:pt x="15248" y="18000"/>
                    <a:pt x="15248" y="18000"/>
                  </a:cubicBezTo>
                  <a:cubicBezTo>
                    <a:pt x="15392" y="18300"/>
                    <a:pt x="15392" y="18300"/>
                    <a:pt x="15392" y="18300"/>
                  </a:cubicBezTo>
                  <a:cubicBezTo>
                    <a:pt x="14816" y="19200"/>
                    <a:pt x="14816" y="19200"/>
                    <a:pt x="14816" y="19200"/>
                  </a:cubicBezTo>
                  <a:cubicBezTo>
                    <a:pt x="14816" y="19200"/>
                    <a:pt x="15104" y="20100"/>
                    <a:pt x="15392" y="20100"/>
                  </a:cubicBezTo>
                  <a:cubicBezTo>
                    <a:pt x="15680" y="20100"/>
                    <a:pt x="15968" y="19500"/>
                    <a:pt x="15968" y="19500"/>
                  </a:cubicBezTo>
                  <a:cubicBezTo>
                    <a:pt x="15968" y="19500"/>
                    <a:pt x="16112" y="20100"/>
                    <a:pt x="16256" y="21000"/>
                  </a:cubicBezTo>
                  <a:cubicBezTo>
                    <a:pt x="16400" y="21600"/>
                    <a:pt x="16688" y="21300"/>
                    <a:pt x="16688" y="21300"/>
                  </a:cubicBezTo>
                  <a:cubicBezTo>
                    <a:pt x="16688" y="21300"/>
                    <a:pt x="17120" y="21000"/>
                    <a:pt x="17264" y="20100"/>
                  </a:cubicBezTo>
                  <a:cubicBezTo>
                    <a:pt x="17552" y="18300"/>
                    <a:pt x="17840" y="18000"/>
                    <a:pt x="18128" y="17100"/>
                  </a:cubicBezTo>
                  <a:cubicBezTo>
                    <a:pt x="18416" y="16500"/>
                    <a:pt x="18416" y="16200"/>
                    <a:pt x="18560" y="15600"/>
                  </a:cubicBezTo>
                  <a:cubicBezTo>
                    <a:pt x="18848" y="15300"/>
                    <a:pt x="19280" y="14700"/>
                    <a:pt x="20144" y="13500"/>
                  </a:cubicBezTo>
                  <a:cubicBezTo>
                    <a:pt x="21152" y="12300"/>
                    <a:pt x="21152" y="10200"/>
                    <a:pt x="21152" y="10200"/>
                  </a:cubicBezTo>
                  <a:cubicBezTo>
                    <a:pt x="21296" y="10200"/>
                    <a:pt x="21296" y="10200"/>
                    <a:pt x="21296" y="10200"/>
                  </a:cubicBezTo>
                  <a:cubicBezTo>
                    <a:pt x="21296" y="10200"/>
                    <a:pt x="21440" y="9300"/>
                    <a:pt x="21296" y="8400"/>
                  </a:cubicBezTo>
                  <a:cubicBezTo>
                    <a:pt x="21152" y="7500"/>
                    <a:pt x="21152" y="6900"/>
                    <a:pt x="21152" y="6900"/>
                  </a:cubicBezTo>
                  <a:cubicBezTo>
                    <a:pt x="20720" y="6300"/>
                    <a:pt x="20720" y="6300"/>
                    <a:pt x="20720" y="6300"/>
                  </a:cubicBezTo>
                  <a:cubicBezTo>
                    <a:pt x="21296" y="5400"/>
                    <a:pt x="21296" y="5400"/>
                    <a:pt x="21296" y="5400"/>
                  </a:cubicBezTo>
                  <a:cubicBezTo>
                    <a:pt x="21296" y="5400"/>
                    <a:pt x="20576" y="5100"/>
                    <a:pt x="20432" y="4500"/>
                  </a:cubicBezTo>
                  <a:cubicBezTo>
                    <a:pt x="20144" y="3600"/>
                    <a:pt x="20000" y="4500"/>
                    <a:pt x="20000" y="4500"/>
                  </a:cubicBezTo>
                  <a:cubicBezTo>
                    <a:pt x="18848" y="4200"/>
                    <a:pt x="18848" y="4200"/>
                    <a:pt x="18848" y="4200"/>
                  </a:cubicBezTo>
                  <a:cubicBezTo>
                    <a:pt x="18848" y="4200"/>
                    <a:pt x="18560" y="3600"/>
                    <a:pt x="18560" y="3300"/>
                  </a:cubicBezTo>
                  <a:cubicBezTo>
                    <a:pt x="18416" y="2700"/>
                    <a:pt x="18272" y="2100"/>
                    <a:pt x="18272" y="2100"/>
                  </a:cubicBezTo>
                  <a:cubicBezTo>
                    <a:pt x="18272" y="2100"/>
                    <a:pt x="17696" y="1800"/>
                    <a:pt x="17408" y="1500"/>
                  </a:cubicBezTo>
                  <a:cubicBezTo>
                    <a:pt x="17120" y="900"/>
                    <a:pt x="17120" y="0"/>
                    <a:pt x="17120" y="0"/>
                  </a:cubicBezTo>
                  <a:lnTo>
                    <a:pt x="16976" y="0"/>
                  </a:lnTo>
                  <a:close/>
                  <a:moveTo>
                    <a:pt x="128" y="4500"/>
                  </a:moveTo>
                  <a:cubicBezTo>
                    <a:pt x="416" y="5700"/>
                    <a:pt x="416" y="6300"/>
                    <a:pt x="704" y="7200"/>
                  </a:cubicBezTo>
                  <a:cubicBezTo>
                    <a:pt x="416" y="7500"/>
                    <a:pt x="272" y="7800"/>
                    <a:pt x="128" y="7800"/>
                  </a:cubicBezTo>
                  <a:cubicBezTo>
                    <a:pt x="-160" y="8100"/>
                    <a:pt x="128" y="8100"/>
                    <a:pt x="128" y="8100"/>
                  </a:cubicBezTo>
                  <a:cubicBezTo>
                    <a:pt x="128" y="8100"/>
                    <a:pt x="416" y="8400"/>
                    <a:pt x="704" y="8100"/>
                  </a:cubicBezTo>
                  <a:cubicBezTo>
                    <a:pt x="1280" y="7800"/>
                    <a:pt x="992" y="7200"/>
                    <a:pt x="848" y="6000"/>
                  </a:cubicBezTo>
                  <a:cubicBezTo>
                    <a:pt x="704" y="6000"/>
                    <a:pt x="704" y="6000"/>
                    <a:pt x="704" y="6000"/>
                  </a:cubicBezTo>
                  <a:cubicBezTo>
                    <a:pt x="560" y="5700"/>
                    <a:pt x="560" y="5100"/>
                    <a:pt x="416" y="4500"/>
                  </a:cubicBezTo>
                  <a:cubicBezTo>
                    <a:pt x="416" y="4500"/>
                    <a:pt x="128" y="4500"/>
                    <a:pt x="128" y="4500"/>
                  </a:cubicBezTo>
                  <a:close/>
                </a:path>
              </a:pathLst>
            </a:custGeom>
            <a:solidFill>
              <a:srgbClr val="EBF1DE"/>
            </a:solidFill>
            <a:ln w="3175" cap="flat">
              <a:solidFill>
                <a:srgbClr val="9EAD6E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 sz="1300"/>
              </a:pPr>
              <a:endParaRPr/>
            </a:p>
          </p:txBody>
        </p:sp>
        <p:sp>
          <p:nvSpPr>
            <p:cNvPr id="312" name="Freeform 266"/>
            <p:cNvSpPr/>
            <p:nvPr/>
          </p:nvSpPr>
          <p:spPr>
            <a:xfrm>
              <a:off x="2001753" y="2815895"/>
              <a:ext cx="382303" cy="1834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60" h="21375" extrusionOk="0">
                  <a:moveTo>
                    <a:pt x="1280" y="5700"/>
                  </a:moveTo>
                  <a:cubicBezTo>
                    <a:pt x="1136" y="5700"/>
                    <a:pt x="1280" y="6000"/>
                    <a:pt x="1280" y="6000"/>
                  </a:cubicBezTo>
                  <a:cubicBezTo>
                    <a:pt x="1280" y="6000"/>
                    <a:pt x="1568" y="5700"/>
                    <a:pt x="1280" y="5700"/>
                  </a:cubicBezTo>
                  <a:close/>
                  <a:moveTo>
                    <a:pt x="16976" y="0"/>
                  </a:moveTo>
                  <a:cubicBezTo>
                    <a:pt x="16688" y="600"/>
                    <a:pt x="16256" y="1200"/>
                    <a:pt x="15824" y="1500"/>
                  </a:cubicBezTo>
                  <a:cubicBezTo>
                    <a:pt x="15824" y="2100"/>
                    <a:pt x="15824" y="2100"/>
                    <a:pt x="15824" y="2400"/>
                  </a:cubicBezTo>
                  <a:cubicBezTo>
                    <a:pt x="15824" y="2400"/>
                    <a:pt x="15968" y="3600"/>
                    <a:pt x="16112" y="4200"/>
                  </a:cubicBezTo>
                  <a:cubicBezTo>
                    <a:pt x="15392" y="5100"/>
                    <a:pt x="15104" y="6000"/>
                    <a:pt x="15536" y="7800"/>
                  </a:cubicBezTo>
                  <a:cubicBezTo>
                    <a:pt x="15536" y="7800"/>
                    <a:pt x="15392" y="7800"/>
                    <a:pt x="15248" y="7800"/>
                  </a:cubicBezTo>
                  <a:cubicBezTo>
                    <a:pt x="15248" y="8100"/>
                    <a:pt x="15248" y="8100"/>
                    <a:pt x="15248" y="8100"/>
                  </a:cubicBezTo>
                  <a:cubicBezTo>
                    <a:pt x="15248" y="8400"/>
                    <a:pt x="14960" y="8700"/>
                    <a:pt x="14816" y="8700"/>
                  </a:cubicBezTo>
                  <a:cubicBezTo>
                    <a:pt x="14816" y="9000"/>
                    <a:pt x="14816" y="9000"/>
                    <a:pt x="14816" y="9300"/>
                  </a:cubicBezTo>
                  <a:cubicBezTo>
                    <a:pt x="14816" y="9300"/>
                    <a:pt x="15104" y="9600"/>
                    <a:pt x="15104" y="9600"/>
                  </a:cubicBezTo>
                  <a:cubicBezTo>
                    <a:pt x="15104" y="9600"/>
                    <a:pt x="15104" y="10800"/>
                    <a:pt x="14960" y="10200"/>
                  </a:cubicBezTo>
                  <a:cubicBezTo>
                    <a:pt x="14960" y="10500"/>
                    <a:pt x="14816" y="10800"/>
                    <a:pt x="14672" y="10800"/>
                  </a:cubicBezTo>
                  <a:cubicBezTo>
                    <a:pt x="14960" y="12000"/>
                    <a:pt x="14960" y="12000"/>
                    <a:pt x="14960" y="12000"/>
                  </a:cubicBezTo>
                  <a:cubicBezTo>
                    <a:pt x="15104" y="12000"/>
                    <a:pt x="15104" y="12000"/>
                    <a:pt x="15104" y="12000"/>
                  </a:cubicBezTo>
                  <a:cubicBezTo>
                    <a:pt x="15104" y="12300"/>
                    <a:pt x="15104" y="12600"/>
                    <a:pt x="15104" y="12900"/>
                  </a:cubicBezTo>
                  <a:cubicBezTo>
                    <a:pt x="15104" y="12900"/>
                    <a:pt x="14816" y="12900"/>
                    <a:pt x="14816" y="12900"/>
                  </a:cubicBezTo>
                  <a:cubicBezTo>
                    <a:pt x="14672" y="12900"/>
                    <a:pt x="14672" y="13500"/>
                    <a:pt x="14672" y="13500"/>
                  </a:cubicBezTo>
                  <a:cubicBezTo>
                    <a:pt x="14816" y="13800"/>
                    <a:pt x="14960" y="13800"/>
                    <a:pt x="15248" y="14100"/>
                  </a:cubicBezTo>
                  <a:cubicBezTo>
                    <a:pt x="15680" y="14700"/>
                    <a:pt x="15392" y="14700"/>
                    <a:pt x="15824" y="14100"/>
                  </a:cubicBezTo>
                  <a:cubicBezTo>
                    <a:pt x="15968" y="14100"/>
                    <a:pt x="15968" y="14100"/>
                    <a:pt x="15968" y="13800"/>
                  </a:cubicBezTo>
                  <a:cubicBezTo>
                    <a:pt x="15968" y="13800"/>
                    <a:pt x="16112" y="13500"/>
                    <a:pt x="16112" y="13500"/>
                  </a:cubicBezTo>
                  <a:cubicBezTo>
                    <a:pt x="16112" y="13500"/>
                    <a:pt x="16112" y="14400"/>
                    <a:pt x="16112" y="14400"/>
                  </a:cubicBezTo>
                  <a:cubicBezTo>
                    <a:pt x="16112" y="14400"/>
                    <a:pt x="15824" y="14400"/>
                    <a:pt x="15824" y="14400"/>
                  </a:cubicBezTo>
                  <a:cubicBezTo>
                    <a:pt x="15680" y="14700"/>
                    <a:pt x="15680" y="15300"/>
                    <a:pt x="15680" y="15300"/>
                  </a:cubicBezTo>
                  <a:cubicBezTo>
                    <a:pt x="15824" y="15000"/>
                    <a:pt x="15824" y="15600"/>
                    <a:pt x="15824" y="15600"/>
                  </a:cubicBezTo>
                  <a:cubicBezTo>
                    <a:pt x="15536" y="16200"/>
                    <a:pt x="15392" y="16500"/>
                    <a:pt x="15104" y="17100"/>
                  </a:cubicBezTo>
                  <a:cubicBezTo>
                    <a:pt x="15248" y="18000"/>
                    <a:pt x="15248" y="18000"/>
                    <a:pt x="15248" y="18000"/>
                  </a:cubicBezTo>
                  <a:cubicBezTo>
                    <a:pt x="15392" y="18300"/>
                    <a:pt x="15392" y="18300"/>
                    <a:pt x="15392" y="18300"/>
                  </a:cubicBezTo>
                  <a:cubicBezTo>
                    <a:pt x="14816" y="19200"/>
                    <a:pt x="14816" y="19200"/>
                    <a:pt x="14816" y="19200"/>
                  </a:cubicBezTo>
                  <a:cubicBezTo>
                    <a:pt x="14816" y="19200"/>
                    <a:pt x="15104" y="20100"/>
                    <a:pt x="15392" y="20100"/>
                  </a:cubicBezTo>
                  <a:cubicBezTo>
                    <a:pt x="15680" y="20100"/>
                    <a:pt x="15968" y="19500"/>
                    <a:pt x="15968" y="19500"/>
                  </a:cubicBezTo>
                  <a:cubicBezTo>
                    <a:pt x="15968" y="19500"/>
                    <a:pt x="16112" y="20100"/>
                    <a:pt x="16256" y="21000"/>
                  </a:cubicBezTo>
                  <a:cubicBezTo>
                    <a:pt x="16400" y="21600"/>
                    <a:pt x="16688" y="21300"/>
                    <a:pt x="16688" y="21300"/>
                  </a:cubicBezTo>
                  <a:cubicBezTo>
                    <a:pt x="16688" y="21300"/>
                    <a:pt x="17120" y="21000"/>
                    <a:pt x="17264" y="20100"/>
                  </a:cubicBezTo>
                  <a:cubicBezTo>
                    <a:pt x="17552" y="18300"/>
                    <a:pt x="17840" y="18000"/>
                    <a:pt x="18128" y="17100"/>
                  </a:cubicBezTo>
                  <a:cubicBezTo>
                    <a:pt x="18416" y="16500"/>
                    <a:pt x="18416" y="16200"/>
                    <a:pt x="18560" y="15600"/>
                  </a:cubicBezTo>
                  <a:cubicBezTo>
                    <a:pt x="18848" y="15300"/>
                    <a:pt x="19280" y="14700"/>
                    <a:pt x="20144" y="13500"/>
                  </a:cubicBezTo>
                  <a:cubicBezTo>
                    <a:pt x="21152" y="12300"/>
                    <a:pt x="21152" y="10200"/>
                    <a:pt x="21152" y="10200"/>
                  </a:cubicBezTo>
                  <a:cubicBezTo>
                    <a:pt x="21296" y="10200"/>
                    <a:pt x="21296" y="10200"/>
                    <a:pt x="21296" y="10200"/>
                  </a:cubicBezTo>
                  <a:cubicBezTo>
                    <a:pt x="21296" y="10200"/>
                    <a:pt x="21440" y="9300"/>
                    <a:pt x="21296" y="8400"/>
                  </a:cubicBezTo>
                  <a:cubicBezTo>
                    <a:pt x="21152" y="7500"/>
                    <a:pt x="21152" y="6900"/>
                    <a:pt x="21152" y="6900"/>
                  </a:cubicBezTo>
                  <a:cubicBezTo>
                    <a:pt x="20720" y="6300"/>
                    <a:pt x="20720" y="6300"/>
                    <a:pt x="20720" y="6300"/>
                  </a:cubicBezTo>
                  <a:cubicBezTo>
                    <a:pt x="21296" y="5400"/>
                    <a:pt x="21296" y="5400"/>
                    <a:pt x="21296" y="5400"/>
                  </a:cubicBezTo>
                  <a:cubicBezTo>
                    <a:pt x="21296" y="5400"/>
                    <a:pt x="20576" y="5100"/>
                    <a:pt x="20432" y="4500"/>
                  </a:cubicBezTo>
                  <a:cubicBezTo>
                    <a:pt x="20144" y="3600"/>
                    <a:pt x="20000" y="4500"/>
                    <a:pt x="20000" y="4500"/>
                  </a:cubicBezTo>
                  <a:cubicBezTo>
                    <a:pt x="18848" y="4200"/>
                    <a:pt x="18848" y="4200"/>
                    <a:pt x="18848" y="4200"/>
                  </a:cubicBezTo>
                  <a:cubicBezTo>
                    <a:pt x="18848" y="4200"/>
                    <a:pt x="18560" y="3600"/>
                    <a:pt x="18560" y="3300"/>
                  </a:cubicBezTo>
                  <a:cubicBezTo>
                    <a:pt x="18416" y="2700"/>
                    <a:pt x="18272" y="2100"/>
                    <a:pt x="18272" y="2100"/>
                  </a:cubicBezTo>
                  <a:cubicBezTo>
                    <a:pt x="18272" y="2100"/>
                    <a:pt x="17696" y="1800"/>
                    <a:pt x="17408" y="1500"/>
                  </a:cubicBezTo>
                  <a:cubicBezTo>
                    <a:pt x="17120" y="900"/>
                    <a:pt x="17120" y="0"/>
                    <a:pt x="17120" y="0"/>
                  </a:cubicBezTo>
                  <a:lnTo>
                    <a:pt x="16976" y="0"/>
                  </a:lnTo>
                  <a:close/>
                  <a:moveTo>
                    <a:pt x="128" y="4500"/>
                  </a:moveTo>
                  <a:cubicBezTo>
                    <a:pt x="416" y="5700"/>
                    <a:pt x="416" y="6300"/>
                    <a:pt x="704" y="7200"/>
                  </a:cubicBezTo>
                  <a:cubicBezTo>
                    <a:pt x="416" y="7500"/>
                    <a:pt x="272" y="7800"/>
                    <a:pt x="128" y="7800"/>
                  </a:cubicBezTo>
                  <a:cubicBezTo>
                    <a:pt x="-160" y="8100"/>
                    <a:pt x="128" y="8100"/>
                    <a:pt x="128" y="8100"/>
                  </a:cubicBezTo>
                  <a:cubicBezTo>
                    <a:pt x="128" y="8100"/>
                    <a:pt x="416" y="8400"/>
                    <a:pt x="704" y="8100"/>
                  </a:cubicBezTo>
                  <a:cubicBezTo>
                    <a:pt x="1280" y="7800"/>
                    <a:pt x="992" y="7200"/>
                    <a:pt x="848" y="6000"/>
                  </a:cubicBezTo>
                  <a:cubicBezTo>
                    <a:pt x="704" y="6000"/>
                    <a:pt x="704" y="6000"/>
                    <a:pt x="704" y="6000"/>
                  </a:cubicBezTo>
                  <a:cubicBezTo>
                    <a:pt x="560" y="5700"/>
                    <a:pt x="560" y="5100"/>
                    <a:pt x="416" y="4500"/>
                  </a:cubicBezTo>
                  <a:cubicBezTo>
                    <a:pt x="416" y="4500"/>
                    <a:pt x="128" y="4500"/>
                    <a:pt x="128" y="4500"/>
                  </a:cubicBezTo>
                  <a:close/>
                </a:path>
              </a:pathLst>
            </a:custGeom>
            <a:solidFill>
              <a:srgbClr val="EBF1DE"/>
            </a:solidFill>
            <a:ln w="3175" cap="rnd">
              <a:solidFill>
                <a:srgbClr val="9EAD6E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 sz="1300"/>
              </a:pPr>
              <a:endParaRPr/>
            </a:p>
          </p:txBody>
        </p:sp>
        <p:sp>
          <p:nvSpPr>
            <p:cNvPr id="313" name="Freeform 267"/>
            <p:cNvSpPr/>
            <p:nvPr/>
          </p:nvSpPr>
          <p:spPr>
            <a:xfrm>
              <a:off x="2474904" y="2295173"/>
              <a:ext cx="79013" cy="539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8810" h="21600" extrusionOk="0">
                  <a:moveTo>
                    <a:pt x="617" y="18514"/>
                  </a:moveTo>
                  <a:cubicBezTo>
                    <a:pt x="1234" y="19543"/>
                    <a:pt x="1851" y="20571"/>
                    <a:pt x="1851" y="21600"/>
                  </a:cubicBezTo>
                  <a:cubicBezTo>
                    <a:pt x="1851" y="21600"/>
                    <a:pt x="3086" y="21600"/>
                    <a:pt x="3086" y="21600"/>
                  </a:cubicBezTo>
                  <a:cubicBezTo>
                    <a:pt x="3703" y="21600"/>
                    <a:pt x="3703" y="19543"/>
                    <a:pt x="4320" y="18514"/>
                  </a:cubicBezTo>
                  <a:cubicBezTo>
                    <a:pt x="4320" y="19543"/>
                    <a:pt x="3703" y="16457"/>
                    <a:pt x="3703" y="14400"/>
                  </a:cubicBezTo>
                  <a:cubicBezTo>
                    <a:pt x="4937" y="15429"/>
                    <a:pt x="5554" y="15429"/>
                    <a:pt x="6789" y="16457"/>
                  </a:cubicBezTo>
                  <a:cubicBezTo>
                    <a:pt x="6789" y="16457"/>
                    <a:pt x="7406" y="18514"/>
                    <a:pt x="7406" y="18514"/>
                  </a:cubicBezTo>
                  <a:cubicBezTo>
                    <a:pt x="11109" y="19543"/>
                    <a:pt x="11109" y="14400"/>
                    <a:pt x="11109" y="14400"/>
                  </a:cubicBezTo>
                  <a:cubicBezTo>
                    <a:pt x="12960" y="13371"/>
                    <a:pt x="21600" y="19543"/>
                    <a:pt x="17897" y="10286"/>
                  </a:cubicBezTo>
                  <a:cubicBezTo>
                    <a:pt x="17280" y="9257"/>
                    <a:pt x="16046" y="9257"/>
                    <a:pt x="15429" y="8229"/>
                  </a:cubicBezTo>
                  <a:cubicBezTo>
                    <a:pt x="16663" y="8229"/>
                    <a:pt x="11726" y="8229"/>
                    <a:pt x="10491" y="6171"/>
                  </a:cubicBezTo>
                  <a:cubicBezTo>
                    <a:pt x="10491" y="6171"/>
                    <a:pt x="9257" y="3086"/>
                    <a:pt x="8640" y="2057"/>
                  </a:cubicBezTo>
                  <a:cubicBezTo>
                    <a:pt x="8023" y="2057"/>
                    <a:pt x="7406" y="3086"/>
                    <a:pt x="6789" y="2057"/>
                  </a:cubicBezTo>
                  <a:cubicBezTo>
                    <a:pt x="6171" y="2057"/>
                    <a:pt x="6171" y="0"/>
                    <a:pt x="5554" y="0"/>
                  </a:cubicBezTo>
                  <a:cubicBezTo>
                    <a:pt x="5554" y="0"/>
                    <a:pt x="2469" y="0"/>
                    <a:pt x="1851" y="0"/>
                  </a:cubicBezTo>
                  <a:cubicBezTo>
                    <a:pt x="1851" y="1029"/>
                    <a:pt x="1234" y="2057"/>
                    <a:pt x="617" y="2057"/>
                  </a:cubicBezTo>
                  <a:cubicBezTo>
                    <a:pt x="617" y="2057"/>
                    <a:pt x="617" y="3086"/>
                    <a:pt x="0" y="3086"/>
                  </a:cubicBezTo>
                  <a:cubicBezTo>
                    <a:pt x="617" y="8229"/>
                    <a:pt x="617" y="8229"/>
                    <a:pt x="617" y="8229"/>
                  </a:cubicBezTo>
                  <a:cubicBezTo>
                    <a:pt x="0" y="11314"/>
                    <a:pt x="0" y="11314"/>
                    <a:pt x="0" y="11314"/>
                  </a:cubicBezTo>
                  <a:cubicBezTo>
                    <a:pt x="0" y="12343"/>
                    <a:pt x="0" y="12343"/>
                    <a:pt x="0" y="12343"/>
                  </a:cubicBezTo>
                  <a:cubicBezTo>
                    <a:pt x="0" y="12343"/>
                    <a:pt x="617" y="14400"/>
                    <a:pt x="617" y="15429"/>
                  </a:cubicBezTo>
                  <a:cubicBezTo>
                    <a:pt x="1234" y="16457"/>
                    <a:pt x="617" y="18514"/>
                    <a:pt x="617" y="18514"/>
                  </a:cubicBezTo>
                  <a:close/>
                </a:path>
              </a:pathLst>
            </a:custGeom>
            <a:solidFill>
              <a:srgbClr val="EBF1DE"/>
            </a:solidFill>
            <a:ln w="3175" cap="flat">
              <a:solidFill>
                <a:srgbClr val="9EAD6E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 sz="1300"/>
              </a:pPr>
              <a:endParaRPr/>
            </a:p>
          </p:txBody>
        </p:sp>
        <p:sp>
          <p:nvSpPr>
            <p:cNvPr id="314" name="Freeform 268"/>
            <p:cNvSpPr/>
            <p:nvPr/>
          </p:nvSpPr>
          <p:spPr>
            <a:xfrm>
              <a:off x="2474904" y="2295173"/>
              <a:ext cx="79013" cy="539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8810" h="21600" extrusionOk="0">
                  <a:moveTo>
                    <a:pt x="617" y="18514"/>
                  </a:moveTo>
                  <a:cubicBezTo>
                    <a:pt x="1234" y="19543"/>
                    <a:pt x="1851" y="20571"/>
                    <a:pt x="1851" y="21600"/>
                  </a:cubicBezTo>
                  <a:cubicBezTo>
                    <a:pt x="1851" y="21600"/>
                    <a:pt x="3086" y="21600"/>
                    <a:pt x="3086" y="21600"/>
                  </a:cubicBezTo>
                  <a:cubicBezTo>
                    <a:pt x="3703" y="21600"/>
                    <a:pt x="3703" y="19543"/>
                    <a:pt x="4320" y="18514"/>
                  </a:cubicBezTo>
                  <a:cubicBezTo>
                    <a:pt x="4320" y="19543"/>
                    <a:pt x="3703" y="16457"/>
                    <a:pt x="3703" y="14400"/>
                  </a:cubicBezTo>
                  <a:cubicBezTo>
                    <a:pt x="4937" y="15429"/>
                    <a:pt x="5554" y="15429"/>
                    <a:pt x="6789" y="16457"/>
                  </a:cubicBezTo>
                  <a:cubicBezTo>
                    <a:pt x="6789" y="16457"/>
                    <a:pt x="7406" y="18514"/>
                    <a:pt x="7406" y="18514"/>
                  </a:cubicBezTo>
                  <a:cubicBezTo>
                    <a:pt x="11109" y="19543"/>
                    <a:pt x="11109" y="14400"/>
                    <a:pt x="11109" y="14400"/>
                  </a:cubicBezTo>
                  <a:cubicBezTo>
                    <a:pt x="12960" y="13371"/>
                    <a:pt x="21600" y="19543"/>
                    <a:pt x="17897" y="10286"/>
                  </a:cubicBezTo>
                  <a:cubicBezTo>
                    <a:pt x="17280" y="9257"/>
                    <a:pt x="16046" y="9257"/>
                    <a:pt x="15429" y="8229"/>
                  </a:cubicBezTo>
                  <a:cubicBezTo>
                    <a:pt x="16663" y="8229"/>
                    <a:pt x="11726" y="8229"/>
                    <a:pt x="10491" y="6171"/>
                  </a:cubicBezTo>
                  <a:cubicBezTo>
                    <a:pt x="10491" y="6171"/>
                    <a:pt x="9257" y="3086"/>
                    <a:pt x="8640" y="2057"/>
                  </a:cubicBezTo>
                  <a:cubicBezTo>
                    <a:pt x="8023" y="2057"/>
                    <a:pt x="7406" y="3086"/>
                    <a:pt x="6789" y="2057"/>
                  </a:cubicBezTo>
                  <a:cubicBezTo>
                    <a:pt x="6171" y="2057"/>
                    <a:pt x="6171" y="0"/>
                    <a:pt x="5554" y="0"/>
                  </a:cubicBezTo>
                  <a:cubicBezTo>
                    <a:pt x="5554" y="0"/>
                    <a:pt x="2469" y="0"/>
                    <a:pt x="1851" y="0"/>
                  </a:cubicBezTo>
                  <a:cubicBezTo>
                    <a:pt x="1851" y="1029"/>
                    <a:pt x="1234" y="2057"/>
                    <a:pt x="617" y="2057"/>
                  </a:cubicBezTo>
                  <a:cubicBezTo>
                    <a:pt x="617" y="2057"/>
                    <a:pt x="617" y="3086"/>
                    <a:pt x="0" y="3086"/>
                  </a:cubicBezTo>
                  <a:cubicBezTo>
                    <a:pt x="617" y="8229"/>
                    <a:pt x="617" y="8229"/>
                    <a:pt x="617" y="8229"/>
                  </a:cubicBezTo>
                  <a:cubicBezTo>
                    <a:pt x="0" y="11314"/>
                    <a:pt x="0" y="11314"/>
                    <a:pt x="0" y="11314"/>
                  </a:cubicBezTo>
                  <a:cubicBezTo>
                    <a:pt x="0" y="12343"/>
                    <a:pt x="0" y="12343"/>
                    <a:pt x="0" y="12343"/>
                  </a:cubicBezTo>
                  <a:cubicBezTo>
                    <a:pt x="0" y="12343"/>
                    <a:pt x="617" y="14400"/>
                    <a:pt x="617" y="15429"/>
                  </a:cubicBezTo>
                  <a:cubicBezTo>
                    <a:pt x="1234" y="16457"/>
                    <a:pt x="617" y="18514"/>
                    <a:pt x="617" y="18514"/>
                  </a:cubicBezTo>
                  <a:close/>
                </a:path>
              </a:pathLst>
            </a:custGeom>
            <a:solidFill>
              <a:srgbClr val="EBF1DE"/>
            </a:solidFill>
            <a:ln w="3175" cap="rnd">
              <a:solidFill>
                <a:srgbClr val="9EAD6E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 sz="1300"/>
              </a:pPr>
              <a:endParaRPr/>
            </a:p>
          </p:txBody>
        </p:sp>
        <p:sp>
          <p:nvSpPr>
            <p:cNvPr id="315" name="Freeform 269"/>
            <p:cNvSpPr/>
            <p:nvPr/>
          </p:nvSpPr>
          <p:spPr>
            <a:xfrm>
              <a:off x="4993821" y="2501621"/>
              <a:ext cx="44320" cy="565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158" h="21600" extrusionOk="0">
                  <a:moveTo>
                    <a:pt x="17284" y="15709"/>
                  </a:moveTo>
                  <a:cubicBezTo>
                    <a:pt x="17284" y="14727"/>
                    <a:pt x="17284" y="13745"/>
                    <a:pt x="16148" y="13745"/>
                  </a:cubicBezTo>
                  <a:cubicBezTo>
                    <a:pt x="16148" y="13745"/>
                    <a:pt x="13874" y="13745"/>
                    <a:pt x="13874" y="13745"/>
                  </a:cubicBezTo>
                  <a:cubicBezTo>
                    <a:pt x="13874" y="11782"/>
                    <a:pt x="13874" y="11782"/>
                    <a:pt x="13874" y="11782"/>
                  </a:cubicBezTo>
                  <a:cubicBezTo>
                    <a:pt x="17284" y="9818"/>
                    <a:pt x="20695" y="6873"/>
                    <a:pt x="18421" y="1964"/>
                  </a:cubicBezTo>
                  <a:cubicBezTo>
                    <a:pt x="15011" y="0"/>
                    <a:pt x="15011" y="0"/>
                    <a:pt x="15011" y="0"/>
                  </a:cubicBezTo>
                  <a:cubicBezTo>
                    <a:pt x="11600" y="2945"/>
                    <a:pt x="11600" y="2945"/>
                    <a:pt x="11600" y="2945"/>
                  </a:cubicBezTo>
                  <a:cubicBezTo>
                    <a:pt x="9327" y="982"/>
                    <a:pt x="9327" y="982"/>
                    <a:pt x="9327" y="982"/>
                  </a:cubicBezTo>
                  <a:cubicBezTo>
                    <a:pt x="7053" y="2945"/>
                    <a:pt x="7053" y="2945"/>
                    <a:pt x="7053" y="2945"/>
                  </a:cubicBezTo>
                  <a:cubicBezTo>
                    <a:pt x="7053" y="2945"/>
                    <a:pt x="1369" y="8836"/>
                    <a:pt x="2506" y="11782"/>
                  </a:cubicBezTo>
                  <a:cubicBezTo>
                    <a:pt x="2506" y="13745"/>
                    <a:pt x="-905" y="16691"/>
                    <a:pt x="232" y="18655"/>
                  </a:cubicBezTo>
                  <a:cubicBezTo>
                    <a:pt x="232" y="20618"/>
                    <a:pt x="3642" y="21600"/>
                    <a:pt x="5916" y="21600"/>
                  </a:cubicBezTo>
                  <a:cubicBezTo>
                    <a:pt x="8190" y="21600"/>
                    <a:pt x="9327" y="20618"/>
                    <a:pt x="9327" y="20618"/>
                  </a:cubicBezTo>
                  <a:cubicBezTo>
                    <a:pt x="12737" y="20618"/>
                    <a:pt x="12737" y="20618"/>
                    <a:pt x="12737" y="20618"/>
                  </a:cubicBezTo>
                  <a:lnTo>
                    <a:pt x="17284" y="15709"/>
                  </a:lnTo>
                  <a:close/>
                </a:path>
              </a:pathLst>
            </a:custGeom>
            <a:solidFill>
              <a:srgbClr val="EBF1DE"/>
            </a:solidFill>
            <a:ln w="3175" cap="flat">
              <a:solidFill>
                <a:srgbClr val="9EAD6E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 sz="1300"/>
              </a:pPr>
              <a:endParaRPr/>
            </a:p>
          </p:txBody>
        </p:sp>
        <p:sp>
          <p:nvSpPr>
            <p:cNvPr id="316" name="Freeform 270"/>
            <p:cNvSpPr/>
            <p:nvPr/>
          </p:nvSpPr>
          <p:spPr>
            <a:xfrm>
              <a:off x="4252723" y="1107768"/>
              <a:ext cx="103402" cy="12891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750" h="21176" extrusionOk="0">
                  <a:moveTo>
                    <a:pt x="7364" y="17788"/>
                  </a:moveTo>
                  <a:cubicBezTo>
                    <a:pt x="7364" y="16941"/>
                    <a:pt x="7364" y="15247"/>
                    <a:pt x="7855" y="15247"/>
                  </a:cubicBezTo>
                  <a:cubicBezTo>
                    <a:pt x="8345" y="15671"/>
                    <a:pt x="8836" y="16094"/>
                    <a:pt x="9327" y="16518"/>
                  </a:cubicBezTo>
                  <a:cubicBezTo>
                    <a:pt x="9818" y="16941"/>
                    <a:pt x="9327" y="16941"/>
                    <a:pt x="9818" y="17365"/>
                  </a:cubicBezTo>
                  <a:cubicBezTo>
                    <a:pt x="10309" y="17365"/>
                    <a:pt x="10309" y="17365"/>
                    <a:pt x="10309" y="17365"/>
                  </a:cubicBezTo>
                  <a:cubicBezTo>
                    <a:pt x="9818" y="17788"/>
                    <a:pt x="11291" y="17788"/>
                    <a:pt x="11291" y="17788"/>
                  </a:cubicBezTo>
                  <a:cubicBezTo>
                    <a:pt x="11291" y="17365"/>
                    <a:pt x="11291" y="15247"/>
                    <a:pt x="11291" y="15247"/>
                  </a:cubicBezTo>
                  <a:cubicBezTo>
                    <a:pt x="10309" y="15247"/>
                    <a:pt x="8836" y="15247"/>
                    <a:pt x="7855" y="15247"/>
                  </a:cubicBezTo>
                  <a:cubicBezTo>
                    <a:pt x="8836" y="13129"/>
                    <a:pt x="9327" y="12706"/>
                    <a:pt x="9818" y="10165"/>
                  </a:cubicBezTo>
                  <a:cubicBezTo>
                    <a:pt x="11782" y="11012"/>
                    <a:pt x="11291" y="11435"/>
                    <a:pt x="12764" y="9318"/>
                  </a:cubicBezTo>
                  <a:cubicBezTo>
                    <a:pt x="12273" y="8894"/>
                    <a:pt x="12273" y="8894"/>
                    <a:pt x="12273" y="8894"/>
                  </a:cubicBezTo>
                  <a:cubicBezTo>
                    <a:pt x="11782" y="8894"/>
                    <a:pt x="11291" y="8894"/>
                    <a:pt x="10800" y="8894"/>
                  </a:cubicBezTo>
                  <a:cubicBezTo>
                    <a:pt x="10309" y="8047"/>
                    <a:pt x="9818" y="6776"/>
                    <a:pt x="9818" y="5082"/>
                  </a:cubicBezTo>
                  <a:cubicBezTo>
                    <a:pt x="8836" y="5082"/>
                    <a:pt x="8836" y="4659"/>
                    <a:pt x="7855" y="4659"/>
                  </a:cubicBezTo>
                  <a:cubicBezTo>
                    <a:pt x="8345" y="4659"/>
                    <a:pt x="9327" y="4659"/>
                    <a:pt x="9818" y="4235"/>
                  </a:cubicBezTo>
                  <a:cubicBezTo>
                    <a:pt x="10309" y="4235"/>
                    <a:pt x="10309" y="3812"/>
                    <a:pt x="10800" y="3388"/>
                  </a:cubicBezTo>
                  <a:cubicBezTo>
                    <a:pt x="10800" y="3388"/>
                    <a:pt x="11291" y="3388"/>
                    <a:pt x="11291" y="3388"/>
                  </a:cubicBezTo>
                  <a:cubicBezTo>
                    <a:pt x="11291" y="2965"/>
                    <a:pt x="10800" y="1694"/>
                    <a:pt x="10800" y="1694"/>
                  </a:cubicBezTo>
                  <a:cubicBezTo>
                    <a:pt x="10800" y="1694"/>
                    <a:pt x="11291" y="424"/>
                    <a:pt x="11291" y="847"/>
                  </a:cubicBezTo>
                  <a:cubicBezTo>
                    <a:pt x="11291" y="847"/>
                    <a:pt x="11291" y="0"/>
                    <a:pt x="11291" y="0"/>
                  </a:cubicBezTo>
                  <a:cubicBezTo>
                    <a:pt x="10309" y="0"/>
                    <a:pt x="8836" y="847"/>
                    <a:pt x="7855" y="1271"/>
                  </a:cubicBezTo>
                  <a:cubicBezTo>
                    <a:pt x="7364" y="1694"/>
                    <a:pt x="7364" y="3388"/>
                    <a:pt x="6873" y="3388"/>
                  </a:cubicBezTo>
                  <a:cubicBezTo>
                    <a:pt x="4418" y="4659"/>
                    <a:pt x="4418" y="2965"/>
                    <a:pt x="1964" y="4659"/>
                  </a:cubicBezTo>
                  <a:cubicBezTo>
                    <a:pt x="1964" y="5082"/>
                    <a:pt x="491" y="6353"/>
                    <a:pt x="491" y="6353"/>
                  </a:cubicBezTo>
                  <a:cubicBezTo>
                    <a:pt x="0" y="6353"/>
                    <a:pt x="982" y="6776"/>
                    <a:pt x="982" y="6776"/>
                  </a:cubicBezTo>
                  <a:cubicBezTo>
                    <a:pt x="982" y="6776"/>
                    <a:pt x="1473" y="6776"/>
                    <a:pt x="1964" y="6776"/>
                  </a:cubicBezTo>
                  <a:cubicBezTo>
                    <a:pt x="1964" y="6353"/>
                    <a:pt x="1964" y="6353"/>
                    <a:pt x="1964" y="5929"/>
                  </a:cubicBezTo>
                  <a:cubicBezTo>
                    <a:pt x="2945" y="4659"/>
                    <a:pt x="4418" y="5082"/>
                    <a:pt x="6382" y="5082"/>
                  </a:cubicBezTo>
                  <a:cubicBezTo>
                    <a:pt x="6382" y="5929"/>
                    <a:pt x="6382" y="6353"/>
                    <a:pt x="6873" y="7624"/>
                  </a:cubicBezTo>
                  <a:cubicBezTo>
                    <a:pt x="4418" y="5929"/>
                    <a:pt x="5400" y="6776"/>
                    <a:pt x="3436" y="8471"/>
                  </a:cubicBezTo>
                  <a:cubicBezTo>
                    <a:pt x="2455" y="8471"/>
                    <a:pt x="982" y="8471"/>
                    <a:pt x="0" y="8471"/>
                  </a:cubicBezTo>
                  <a:cubicBezTo>
                    <a:pt x="0" y="11012"/>
                    <a:pt x="0" y="11012"/>
                    <a:pt x="1964" y="12282"/>
                  </a:cubicBezTo>
                  <a:cubicBezTo>
                    <a:pt x="1964" y="12706"/>
                    <a:pt x="1964" y="12706"/>
                    <a:pt x="1964" y="12706"/>
                  </a:cubicBezTo>
                  <a:cubicBezTo>
                    <a:pt x="982" y="13129"/>
                    <a:pt x="982" y="13129"/>
                    <a:pt x="982" y="13129"/>
                  </a:cubicBezTo>
                  <a:cubicBezTo>
                    <a:pt x="0" y="15247"/>
                    <a:pt x="1964" y="16094"/>
                    <a:pt x="2945" y="16941"/>
                  </a:cubicBezTo>
                  <a:cubicBezTo>
                    <a:pt x="2945" y="16941"/>
                    <a:pt x="2945" y="17365"/>
                    <a:pt x="2945" y="17788"/>
                  </a:cubicBezTo>
                  <a:lnTo>
                    <a:pt x="7364" y="17788"/>
                  </a:lnTo>
                  <a:close/>
                  <a:moveTo>
                    <a:pt x="18655" y="18212"/>
                  </a:moveTo>
                  <a:cubicBezTo>
                    <a:pt x="17673" y="18212"/>
                    <a:pt x="16691" y="19059"/>
                    <a:pt x="15709" y="19482"/>
                  </a:cubicBezTo>
                  <a:cubicBezTo>
                    <a:pt x="15709" y="19482"/>
                    <a:pt x="14236" y="19059"/>
                    <a:pt x="14727" y="19059"/>
                  </a:cubicBezTo>
                  <a:cubicBezTo>
                    <a:pt x="14727" y="19059"/>
                    <a:pt x="14727" y="19059"/>
                    <a:pt x="14236" y="18635"/>
                  </a:cubicBezTo>
                  <a:cubicBezTo>
                    <a:pt x="13255" y="18212"/>
                    <a:pt x="13745" y="18635"/>
                    <a:pt x="13255" y="18635"/>
                  </a:cubicBezTo>
                  <a:cubicBezTo>
                    <a:pt x="13255" y="19482"/>
                    <a:pt x="13745" y="19482"/>
                    <a:pt x="13255" y="19482"/>
                  </a:cubicBezTo>
                  <a:cubicBezTo>
                    <a:pt x="13255" y="20329"/>
                    <a:pt x="13745" y="20329"/>
                    <a:pt x="13745" y="20753"/>
                  </a:cubicBezTo>
                  <a:cubicBezTo>
                    <a:pt x="13745" y="20753"/>
                    <a:pt x="14236" y="21176"/>
                    <a:pt x="14236" y="21176"/>
                  </a:cubicBezTo>
                  <a:cubicBezTo>
                    <a:pt x="14727" y="21176"/>
                    <a:pt x="14727" y="21176"/>
                    <a:pt x="14727" y="21176"/>
                  </a:cubicBezTo>
                  <a:cubicBezTo>
                    <a:pt x="15709" y="20753"/>
                    <a:pt x="15709" y="20753"/>
                    <a:pt x="15709" y="20753"/>
                  </a:cubicBezTo>
                  <a:cubicBezTo>
                    <a:pt x="16200" y="20753"/>
                    <a:pt x="16691" y="21176"/>
                    <a:pt x="16691" y="21176"/>
                  </a:cubicBezTo>
                  <a:cubicBezTo>
                    <a:pt x="16691" y="21176"/>
                    <a:pt x="17182" y="19906"/>
                    <a:pt x="17673" y="19906"/>
                  </a:cubicBezTo>
                  <a:cubicBezTo>
                    <a:pt x="17673" y="19906"/>
                    <a:pt x="21600" y="18212"/>
                    <a:pt x="18655" y="18212"/>
                  </a:cubicBezTo>
                  <a:close/>
                  <a:moveTo>
                    <a:pt x="11782" y="17788"/>
                  </a:moveTo>
                  <a:cubicBezTo>
                    <a:pt x="11782" y="18212"/>
                    <a:pt x="10309" y="21600"/>
                    <a:pt x="11782" y="20329"/>
                  </a:cubicBezTo>
                  <a:cubicBezTo>
                    <a:pt x="11782" y="20329"/>
                    <a:pt x="12764" y="17365"/>
                    <a:pt x="11782" y="17788"/>
                  </a:cubicBezTo>
                  <a:close/>
                  <a:moveTo>
                    <a:pt x="17182" y="10588"/>
                  </a:moveTo>
                  <a:cubicBezTo>
                    <a:pt x="16691" y="11012"/>
                    <a:pt x="16200" y="11012"/>
                    <a:pt x="15709" y="11012"/>
                  </a:cubicBezTo>
                  <a:cubicBezTo>
                    <a:pt x="16691" y="12706"/>
                    <a:pt x="16691" y="12706"/>
                    <a:pt x="16691" y="12706"/>
                  </a:cubicBezTo>
                  <a:cubicBezTo>
                    <a:pt x="16200" y="13129"/>
                    <a:pt x="16200" y="13553"/>
                    <a:pt x="15709" y="13553"/>
                  </a:cubicBezTo>
                  <a:cubicBezTo>
                    <a:pt x="15218" y="13553"/>
                    <a:pt x="15218" y="13553"/>
                    <a:pt x="15218" y="13553"/>
                  </a:cubicBezTo>
                  <a:cubicBezTo>
                    <a:pt x="15218" y="13553"/>
                    <a:pt x="14727" y="12706"/>
                    <a:pt x="14727" y="12706"/>
                  </a:cubicBezTo>
                  <a:cubicBezTo>
                    <a:pt x="12764" y="12282"/>
                    <a:pt x="13745" y="13129"/>
                    <a:pt x="13255" y="13553"/>
                  </a:cubicBezTo>
                  <a:cubicBezTo>
                    <a:pt x="13255" y="13976"/>
                    <a:pt x="12273" y="13553"/>
                    <a:pt x="11782" y="13553"/>
                  </a:cubicBezTo>
                  <a:cubicBezTo>
                    <a:pt x="12273" y="13976"/>
                    <a:pt x="11782" y="14400"/>
                    <a:pt x="11782" y="14400"/>
                  </a:cubicBezTo>
                  <a:cubicBezTo>
                    <a:pt x="12273" y="14824"/>
                    <a:pt x="12764" y="14824"/>
                    <a:pt x="13255" y="15247"/>
                  </a:cubicBezTo>
                  <a:cubicBezTo>
                    <a:pt x="13255" y="15671"/>
                    <a:pt x="13255" y="16518"/>
                    <a:pt x="13255" y="16941"/>
                  </a:cubicBezTo>
                  <a:cubicBezTo>
                    <a:pt x="13745" y="16941"/>
                    <a:pt x="14236" y="16941"/>
                    <a:pt x="14727" y="16941"/>
                  </a:cubicBezTo>
                  <a:cubicBezTo>
                    <a:pt x="14236" y="16518"/>
                    <a:pt x="15218" y="16518"/>
                    <a:pt x="15709" y="16518"/>
                  </a:cubicBezTo>
                  <a:cubicBezTo>
                    <a:pt x="15709" y="17788"/>
                    <a:pt x="15709" y="17788"/>
                    <a:pt x="15709" y="17788"/>
                  </a:cubicBezTo>
                  <a:cubicBezTo>
                    <a:pt x="16200" y="17788"/>
                    <a:pt x="16691" y="17788"/>
                    <a:pt x="16691" y="17788"/>
                  </a:cubicBezTo>
                  <a:cubicBezTo>
                    <a:pt x="17182" y="17788"/>
                    <a:pt x="16691" y="16941"/>
                    <a:pt x="17182" y="16941"/>
                  </a:cubicBezTo>
                  <a:cubicBezTo>
                    <a:pt x="17182" y="16518"/>
                    <a:pt x="19145" y="16094"/>
                    <a:pt x="19145" y="16094"/>
                  </a:cubicBezTo>
                  <a:cubicBezTo>
                    <a:pt x="19145" y="15671"/>
                    <a:pt x="19145" y="15247"/>
                    <a:pt x="19145" y="15247"/>
                  </a:cubicBezTo>
                  <a:cubicBezTo>
                    <a:pt x="18655" y="14824"/>
                    <a:pt x="18164" y="14824"/>
                    <a:pt x="17673" y="14400"/>
                  </a:cubicBezTo>
                  <a:cubicBezTo>
                    <a:pt x="18164" y="14400"/>
                    <a:pt x="18655" y="13976"/>
                    <a:pt x="18655" y="13553"/>
                  </a:cubicBezTo>
                  <a:cubicBezTo>
                    <a:pt x="19145" y="12706"/>
                    <a:pt x="18655" y="11435"/>
                    <a:pt x="18655" y="10588"/>
                  </a:cubicBezTo>
                  <a:cubicBezTo>
                    <a:pt x="18164" y="10588"/>
                    <a:pt x="17182" y="10588"/>
                    <a:pt x="17182" y="10588"/>
                  </a:cubicBezTo>
                  <a:close/>
                  <a:moveTo>
                    <a:pt x="3927" y="5506"/>
                  </a:moveTo>
                  <a:cubicBezTo>
                    <a:pt x="3436" y="5506"/>
                    <a:pt x="1964" y="7624"/>
                    <a:pt x="3927" y="6776"/>
                  </a:cubicBezTo>
                  <a:cubicBezTo>
                    <a:pt x="4418" y="6776"/>
                    <a:pt x="4418" y="5082"/>
                    <a:pt x="3927" y="5506"/>
                  </a:cubicBezTo>
                  <a:close/>
                </a:path>
              </a:pathLst>
            </a:custGeom>
            <a:solidFill>
              <a:srgbClr val="EBF1DE"/>
            </a:solidFill>
            <a:ln w="3175" cap="flat">
              <a:solidFill>
                <a:srgbClr val="9EAD6E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 sz="1300"/>
              </a:pPr>
              <a:endParaRPr/>
            </a:p>
          </p:txBody>
        </p:sp>
        <p:sp>
          <p:nvSpPr>
            <p:cNvPr id="317" name="Freeform 271"/>
            <p:cNvSpPr/>
            <p:nvPr/>
          </p:nvSpPr>
          <p:spPr>
            <a:xfrm>
              <a:off x="4252723" y="1107768"/>
              <a:ext cx="103402" cy="12891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750" h="21176" extrusionOk="0">
                  <a:moveTo>
                    <a:pt x="7364" y="17788"/>
                  </a:moveTo>
                  <a:cubicBezTo>
                    <a:pt x="7364" y="16941"/>
                    <a:pt x="7364" y="15247"/>
                    <a:pt x="7855" y="15247"/>
                  </a:cubicBezTo>
                  <a:cubicBezTo>
                    <a:pt x="8345" y="15671"/>
                    <a:pt x="8836" y="16094"/>
                    <a:pt x="9327" y="16518"/>
                  </a:cubicBezTo>
                  <a:cubicBezTo>
                    <a:pt x="9818" y="16941"/>
                    <a:pt x="9327" y="16941"/>
                    <a:pt x="9818" y="17365"/>
                  </a:cubicBezTo>
                  <a:cubicBezTo>
                    <a:pt x="10309" y="17365"/>
                    <a:pt x="10309" y="17365"/>
                    <a:pt x="10309" y="17365"/>
                  </a:cubicBezTo>
                  <a:cubicBezTo>
                    <a:pt x="9818" y="17788"/>
                    <a:pt x="11291" y="17788"/>
                    <a:pt x="11291" y="17788"/>
                  </a:cubicBezTo>
                  <a:cubicBezTo>
                    <a:pt x="11291" y="17365"/>
                    <a:pt x="11291" y="15247"/>
                    <a:pt x="11291" y="15247"/>
                  </a:cubicBezTo>
                  <a:cubicBezTo>
                    <a:pt x="10309" y="15247"/>
                    <a:pt x="8836" y="15247"/>
                    <a:pt x="7855" y="15247"/>
                  </a:cubicBezTo>
                  <a:cubicBezTo>
                    <a:pt x="8836" y="13129"/>
                    <a:pt x="9327" y="12706"/>
                    <a:pt x="9818" y="10165"/>
                  </a:cubicBezTo>
                  <a:cubicBezTo>
                    <a:pt x="11782" y="11012"/>
                    <a:pt x="11291" y="11435"/>
                    <a:pt x="12764" y="9318"/>
                  </a:cubicBezTo>
                  <a:cubicBezTo>
                    <a:pt x="12273" y="8894"/>
                    <a:pt x="12273" y="8894"/>
                    <a:pt x="12273" y="8894"/>
                  </a:cubicBezTo>
                  <a:cubicBezTo>
                    <a:pt x="11782" y="8894"/>
                    <a:pt x="11291" y="8894"/>
                    <a:pt x="10800" y="8894"/>
                  </a:cubicBezTo>
                  <a:cubicBezTo>
                    <a:pt x="10309" y="8047"/>
                    <a:pt x="9818" y="6776"/>
                    <a:pt x="9818" y="5082"/>
                  </a:cubicBezTo>
                  <a:cubicBezTo>
                    <a:pt x="8836" y="5082"/>
                    <a:pt x="8836" y="4659"/>
                    <a:pt x="7855" y="4659"/>
                  </a:cubicBezTo>
                  <a:cubicBezTo>
                    <a:pt x="8345" y="4659"/>
                    <a:pt x="9327" y="4659"/>
                    <a:pt x="9818" y="4235"/>
                  </a:cubicBezTo>
                  <a:cubicBezTo>
                    <a:pt x="10309" y="4235"/>
                    <a:pt x="10309" y="3812"/>
                    <a:pt x="10800" y="3388"/>
                  </a:cubicBezTo>
                  <a:cubicBezTo>
                    <a:pt x="10800" y="3388"/>
                    <a:pt x="11291" y="3388"/>
                    <a:pt x="11291" y="3388"/>
                  </a:cubicBezTo>
                  <a:cubicBezTo>
                    <a:pt x="11291" y="2965"/>
                    <a:pt x="10800" y="1694"/>
                    <a:pt x="10800" y="1694"/>
                  </a:cubicBezTo>
                  <a:cubicBezTo>
                    <a:pt x="10800" y="1694"/>
                    <a:pt x="11291" y="424"/>
                    <a:pt x="11291" y="847"/>
                  </a:cubicBezTo>
                  <a:cubicBezTo>
                    <a:pt x="11291" y="847"/>
                    <a:pt x="11291" y="0"/>
                    <a:pt x="11291" y="0"/>
                  </a:cubicBezTo>
                  <a:cubicBezTo>
                    <a:pt x="10309" y="0"/>
                    <a:pt x="8836" y="847"/>
                    <a:pt x="7855" y="1271"/>
                  </a:cubicBezTo>
                  <a:cubicBezTo>
                    <a:pt x="7364" y="1694"/>
                    <a:pt x="7364" y="3388"/>
                    <a:pt x="6873" y="3388"/>
                  </a:cubicBezTo>
                  <a:cubicBezTo>
                    <a:pt x="4418" y="4659"/>
                    <a:pt x="4418" y="2965"/>
                    <a:pt x="1964" y="4659"/>
                  </a:cubicBezTo>
                  <a:cubicBezTo>
                    <a:pt x="1964" y="5082"/>
                    <a:pt x="491" y="6353"/>
                    <a:pt x="491" y="6353"/>
                  </a:cubicBezTo>
                  <a:cubicBezTo>
                    <a:pt x="0" y="6353"/>
                    <a:pt x="982" y="6776"/>
                    <a:pt x="982" y="6776"/>
                  </a:cubicBezTo>
                  <a:cubicBezTo>
                    <a:pt x="982" y="6776"/>
                    <a:pt x="1473" y="6776"/>
                    <a:pt x="1964" y="6776"/>
                  </a:cubicBezTo>
                  <a:cubicBezTo>
                    <a:pt x="1964" y="6353"/>
                    <a:pt x="1964" y="6353"/>
                    <a:pt x="1964" y="5929"/>
                  </a:cubicBezTo>
                  <a:cubicBezTo>
                    <a:pt x="2945" y="4659"/>
                    <a:pt x="4418" y="5082"/>
                    <a:pt x="6382" y="5082"/>
                  </a:cubicBezTo>
                  <a:cubicBezTo>
                    <a:pt x="6382" y="5929"/>
                    <a:pt x="6382" y="6353"/>
                    <a:pt x="6873" y="7624"/>
                  </a:cubicBezTo>
                  <a:cubicBezTo>
                    <a:pt x="4418" y="5929"/>
                    <a:pt x="5400" y="6776"/>
                    <a:pt x="3436" y="8471"/>
                  </a:cubicBezTo>
                  <a:cubicBezTo>
                    <a:pt x="2455" y="8471"/>
                    <a:pt x="982" y="8471"/>
                    <a:pt x="0" y="8471"/>
                  </a:cubicBezTo>
                  <a:cubicBezTo>
                    <a:pt x="0" y="11012"/>
                    <a:pt x="0" y="11012"/>
                    <a:pt x="1964" y="12282"/>
                  </a:cubicBezTo>
                  <a:cubicBezTo>
                    <a:pt x="1964" y="12706"/>
                    <a:pt x="1964" y="12706"/>
                    <a:pt x="1964" y="12706"/>
                  </a:cubicBezTo>
                  <a:cubicBezTo>
                    <a:pt x="982" y="13129"/>
                    <a:pt x="982" y="13129"/>
                    <a:pt x="982" y="13129"/>
                  </a:cubicBezTo>
                  <a:cubicBezTo>
                    <a:pt x="0" y="15247"/>
                    <a:pt x="1964" y="16094"/>
                    <a:pt x="2945" y="16941"/>
                  </a:cubicBezTo>
                  <a:cubicBezTo>
                    <a:pt x="2945" y="16941"/>
                    <a:pt x="2945" y="17365"/>
                    <a:pt x="2945" y="17788"/>
                  </a:cubicBezTo>
                  <a:lnTo>
                    <a:pt x="7364" y="17788"/>
                  </a:lnTo>
                  <a:close/>
                  <a:moveTo>
                    <a:pt x="18655" y="18212"/>
                  </a:moveTo>
                  <a:cubicBezTo>
                    <a:pt x="17673" y="18212"/>
                    <a:pt x="16691" y="19059"/>
                    <a:pt x="15709" y="19482"/>
                  </a:cubicBezTo>
                  <a:cubicBezTo>
                    <a:pt x="15709" y="19482"/>
                    <a:pt x="14236" y="19059"/>
                    <a:pt x="14727" y="19059"/>
                  </a:cubicBezTo>
                  <a:cubicBezTo>
                    <a:pt x="14727" y="19059"/>
                    <a:pt x="14727" y="19059"/>
                    <a:pt x="14236" y="18635"/>
                  </a:cubicBezTo>
                  <a:cubicBezTo>
                    <a:pt x="13255" y="18212"/>
                    <a:pt x="13745" y="18635"/>
                    <a:pt x="13255" y="18635"/>
                  </a:cubicBezTo>
                  <a:cubicBezTo>
                    <a:pt x="13255" y="19482"/>
                    <a:pt x="13745" y="19482"/>
                    <a:pt x="13255" y="19482"/>
                  </a:cubicBezTo>
                  <a:cubicBezTo>
                    <a:pt x="13255" y="20329"/>
                    <a:pt x="13745" y="20329"/>
                    <a:pt x="13745" y="20753"/>
                  </a:cubicBezTo>
                  <a:cubicBezTo>
                    <a:pt x="13745" y="20753"/>
                    <a:pt x="14236" y="21176"/>
                    <a:pt x="14236" y="21176"/>
                  </a:cubicBezTo>
                  <a:cubicBezTo>
                    <a:pt x="14727" y="21176"/>
                    <a:pt x="14727" y="21176"/>
                    <a:pt x="14727" y="21176"/>
                  </a:cubicBezTo>
                  <a:cubicBezTo>
                    <a:pt x="15709" y="20753"/>
                    <a:pt x="15709" y="20753"/>
                    <a:pt x="15709" y="20753"/>
                  </a:cubicBezTo>
                  <a:cubicBezTo>
                    <a:pt x="16200" y="20753"/>
                    <a:pt x="16691" y="21176"/>
                    <a:pt x="16691" y="21176"/>
                  </a:cubicBezTo>
                  <a:cubicBezTo>
                    <a:pt x="16691" y="21176"/>
                    <a:pt x="17182" y="19906"/>
                    <a:pt x="17673" y="19906"/>
                  </a:cubicBezTo>
                  <a:cubicBezTo>
                    <a:pt x="17673" y="19906"/>
                    <a:pt x="21600" y="18212"/>
                    <a:pt x="18655" y="18212"/>
                  </a:cubicBezTo>
                  <a:close/>
                  <a:moveTo>
                    <a:pt x="11782" y="17788"/>
                  </a:moveTo>
                  <a:cubicBezTo>
                    <a:pt x="11782" y="18212"/>
                    <a:pt x="10309" y="21600"/>
                    <a:pt x="11782" y="20329"/>
                  </a:cubicBezTo>
                  <a:cubicBezTo>
                    <a:pt x="11782" y="20329"/>
                    <a:pt x="12764" y="17365"/>
                    <a:pt x="11782" y="17788"/>
                  </a:cubicBezTo>
                  <a:close/>
                  <a:moveTo>
                    <a:pt x="17182" y="10588"/>
                  </a:moveTo>
                  <a:cubicBezTo>
                    <a:pt x="16691" y="11012"/>
                    <a:pt x="16200" y="11012"/>
                    <a:pt x="15709" y="11012"/>
                  </a:cubicBezTo>
                  <a:cubicBezTo>
                    <a:pt x="16691" y="12706"/>
                    <a:pt x="16691" y="12706"/>
                    <a:pt x="16691" y="12706"/>
                  </a:cubicBezTo>
                  <a:cubicBezTo>
                    <a:pt x="16200" y="13129"/>
                    <a:pt x="16200" y="13553"/>
                    <a:pt x="15709" y="13553"/>
                  </a:cubicBezTo>
                  <a:cubicBezTo>
                    <a:pt x="15218" y="13553"/>
                    <a:pt x="15218" y="13553"/>
                    <a:pt x="15218" y="13553"/>
                  </a:cubicBezTo>
                  <a:cubicBezTo>
                    <a:pt x="15218" y="13553"/>
                    <a:pt x="14727" y="12706"/>
                    <a:pt x="14727" y="12706"/>
                  </a:cubicBezTo>
                  <a:cubicBezTo>
                    <a:pt x="12764" y="12282"/>
                    <a:pt x="13745" y="13129"/>
                    <a:pt x="13255" y="13553"/>
                  </a:cubicBezTo>
                  <a:cubicBezTo>
                    <a:pt x="13255" y="13976"/>
                    <a:pt x="12273" y="13553"/>
                    <a:pt x="11782" y="13553"/>
                  </a:cubicBezTo>
                  <a:cubicBezTo>
                    <a:pt x="12273" y="13976"/>
                    <a:pt x="11782" y="14400"/>
                    <a:pt x="11782" y="14400"/>
                  </a:cubicBezTo>
                  <a:cubicBezTo>
                    <a:pt x="12273" y="14824"/>
                    <a:pt x="12764" y="14824"/>
                    <a:pt x="13255" y="15247"/>
                  </a:cubicBezTo>
                  <a:cubicBezTo>
                    <a:pt x="13255" y="15671"/>
                    <a:pt x="13255" y="16518"/>
                    <a:pt x="13255" y="16941"/>
                  </a:cubicBezTo>
                  <a:cubicBezTo>
                    <a:pt x="13745" y="16941"/>
                    <a:pt x="14236" y="16941"/>
                    <a:pt x="14727" y="16941"/>
                  </a:cubicBezTo>
                  <a:cubicBezTo>
                    <a:pt x="14236" y="16518"/>
                    <a:pt x="15218" y="16518"/>
                    <a:pt x="15709" y="16518"/>
                  </a:cubicBezTo>
                  <a:cubicBezTo>
                    <a:pt x="15709" y="17788"/>
                    <a:pt x="15709" y="17788"/>
                    <a:pt x="15709" y="17788"/>
                  </a:cubicBezTo>
                  <a:cubicBezTo>
                    <a:pt x="16200" y="17788"/>
                    <a:pt x="16691" y="17788"/>
                    <a:pt x="16691" y="17788"/>
                  </a:cubicBezTo>
                  <a:cubicBezTo>
                    <a:pt x="17182" y="17788"/>
                    <a:pt x="16691" y="16941"/>
                    <a:pt x="17182" y="16941"/>
                  </a:cubicBezTo>
                  <a:cubicBezTo>
                    <a:pt x="17182" y="16518"/>
                    <a:pt x="19145" y="16094"/>
                    <a:pt x="19145" y="16094"/>
                  </a:cubicBezTo>
                  <a:cubicBezTo>
                    <a:pt x="19145" y="15671"/>
                    <a:pt x="19145" y="15247"/>
                    <a:pt x="19145" y="15247"/>
                  </a:cubicBezTo>
                  <a:cubicBezTo>
                    <a:pt x="18655" y="14824"/>
                    <a:pt x="18164" y="14824"/>
                    <a:pt x="17673" y="14400"/>
                  </a:cubicBezTo>
                  <a:cubicBezTo>
                    <a:pt x="18164" y="14400"/>
                    <a:pt x="18655" y="13976"/>
                    <a:pt x="18655" y="13553"/>
                  </a:cubicBezTo>
                  <a:cubicBezTo>
                    <a:pt x="19145" y="12706"/>
                    <a:pt x="18655" y="11435"/>
                    <a:pt x="18655" y="10588"/>
                  </a:cubicBezTo>
                  <a:cubicBezTo>
                    <a:pt x="18164" y="10588"/>
                    <a:pt x="17182" y="10588"/>
                    <a:pt x="17182" y="10588"/>
                  </a:cubicBezTo>
                  <a:close/>
                  <a:moveTo>
                    <a:pt x="3927" y="5506"/>
                  </a:moveTo>
                  <a:cubicBezTo>
                    <a:pt x="3436" y="5506"/>
                    <a:pt x="1964" y="7624"/>
                    <a:pt x="3927" y="6776"/>
                  </a:cubicBezTo>
                  <a:cubicBezTo>
                    <a:pt x="4418" y="6776"/>
                    <a:pt x="4418" y="5082"/>
                    <a:pt x="3927" y="5506"/>
                  </a:cubicBezTo>
                  <a:close/>
                </a:path>
              </a:pathLst>
            </a:custGeom>
            <a:solidFill>
              <a:srgbClr val="EBF1DE"/>
            </a:solidFill>
            <a:ln w="3175" cap="rnd">
              <a:solidFill>
                <a:srgbClr val="9EAD6E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 sz="1300"/>
              </a:pPr>
              <a:endParaRPr/>
            </a:p>
          </p:txBody>
        </p:sp>
        <p:sp>
          <p:nvSpPr>
            <p:cNvPr id="318" name="Freeform 272"/>
            <p:cNvSpPr/>
            <p:nvPr/>
          </p:nvSpPr>
          <p:spPr>
            <a:xfrm>
              <a:off x="4340396" y="1345775"/>
              <a:ext cx="133241" cy="842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57" h="20340" extrusionOk="0">
                  <a:moveTo>
                    <a:pt x="16888" y="18514"/>
                  </a:moveTo>
                  <a:cubicBezTo>
                    <a:pt x="16888" y="18514"/>
                    <a:pt x="17719" y="16046"/>
                    <a:pt x="18549" y="16046"/>
                  </a:cubicBezTo>
                  <a:cubicBezTo>
                    <a:pt x="19380" y="16046"/>
                    <a:pt x="18965" y="13577"/>
                    <a:pt x="19795" y="13577"/>
                  </a:cubicBezTo>
                  <a:cubicBezTo>
                    <a:pt x="20211" y="13577"/>
                    <a:pt x="21457" y="12343"/>
                    <a:pt x="21457" y="12343"/>
                  </a:cubicBezTo>
                  <a:cubicBezTo>
                    <a:pt x="21457" y="12343"/>
                    <a:pt x="20626" y="8640"/>
                    <a:pt x="20211" y="9257"/>
                  </a:cubicBezTo>
                  <a:cubicBezTo>
                    <a:pt x="19795" y="9874"/>
                    <a:pt x="18965" y="6171"/>
                    <a:pt x="18134" y="6789"/>
                  </a:cubicBezTo>
                  <a:cubicBezTo>
                    <a:pt x="17303" y="7406"/>
                    <a:pt x="16888" y="7406"/>
                    <a:pt x="16057" y="6171"/>
                  </a:cubicBezTo>
                  <a:cubicBezTo>
                    <a:pt x="14811" y="5554"/>
                    <a:pt x="14395" y="3086"/>
                    <a:pt x="13565" y="3703"/>
                  </a:cubicBezTo>
                  <a:cubicBezTo>
                    <a:pt x="12734" y="4320"/>
                    <a:pt x="12734" y="2469"/>
                    <a:pt x="11903" y="2469"/>
                  </a:cubicBezTo>
                  <a:cubicBezTo>
                    <a:pt x="11072" y="2469"/>
                    <a:pt x="9826" y="1851"/>
                    <a:pt x="9826" y="1851"/>
                  </a:cubicBezTo>
                  <a:cubicBezTo>
                    <a:pt x="8580" y="1234"/>
                    <a:pt x="8580" y="1234"/>
                    <a:pt x="8580" y="1234"/>
                  </a:cubicBezTo>
                  <a:cubicBezTo>
                    <a:pt x="7334" y="0"/>
                    <a:pt x="7334" y="0"/>
                    <a:pt x="7334" y="0"/>
                  </a:cubicBezTo>
                  <a:cubicBezTo>
                    <a:pt x="7334" y="0"/>
                    <a:pt x="6088" y="1234"/>
                    <a:pt x="4842" y="2469"/>
                  </a:cubicBezTo>
                  <a:cubicBezTo>
                    <a:pt x="3595" y="3086"/>
                    <a:pt x="3180" y="3086"/>
                    <a:pt x="2765" y="4320"/>
                  </a:cubicBezTo>
                  <a:cubicBezTo>
                    <a:pt x="2349" y="6171"/>
                    <a:pt x="1519" y="5554"/>
                    <a:pt x="688" y="6171"/>
                  </a:cubicBezTo>
                  <a:cubicBezTo>
                    <a:pt x="-143" y="6171"/>
                    <a:pt x="-143" y="6171"/>
                    <a:pt x="272" y="8023"/>
                  </a:cubicBezTo>
                  <a:cubicBezTo>
                    <a:pt x="1103" y="9874"/>
                    <a:pt x="1103" y="9874"/>
                    <a:pt x="1519" y="11109"/>
                  </a:cubicBezTo>
                  <a:cubicBezTo>
                    <a:pt x="2349" y="12343"/>
                    <a:pt x="2349" y="12960"/>
                    <a:pt x="2349" y="14811"/>
                  </a:cubicBezTo>
                  <a:cubicBezTo>
                    <a:pt x="2349" y="16663"/>
                    <a:pt x="3595" y="15429"/>
                    <a:pt x="4426" y="16663"/>
                  </a:cubicBezTo>
                  <a:cubicBezTo>
                    <a:pt x="5672" y="18514"/>
                    <a:pt x="5672" y="18514"/>
                    <a:pt x="5672" y="18514"/>
                  </a:cubicBezTo>
                  <a:cubicBezTo>
                    <a:pt x="5672" y="18514"/>
                    <a:pt x="7749" y="21600"/>
                    <a:pt x="8580" y="19749"/>
                  </a:cubicBezTo>
                  <a:cubicBezTo>
                    <a:pt x="8995" y="17280"/>
                    <a:pt x="9826" y="16663"/>
                    <a:pt x="9826" y="16663"/>
                  </a:cubicBezTo>
                  <a:cubicBezTo>
                    <a:pt x="9826" y="16663"/>
                    <a:pt x="11072" y="16046"/>
                    <a:pt x="11903" y="17280"/>
                  </a:cubicBezTo>
                  <a:cubicBezTo>
                    <a:pt x="12734" y="18514"/>
                    <a:pt x="13565" y="19131"/>
                    <a:pt x="14395" y="18514"/>
                  </a:cubicBezTo>
                  <a:cubicBezTo>
                    <a:pt x="15642" y="18514"/>
                    <a:pt x="16888" y="18514"/>
                    <a:pt x="16888" y="18514"/>
                  </a:cubicBezTo>
                  <a:close/>
                </a:path>
              </a:pathLst>
            </a:custGeom>
            <a:solidFill>
              <a:srgbClr val="EBF1DE"/>
            </a:solidFill>
            <a:ln w="3175" cap="flat">
              <a:solidFill>
                <a:srgbClr val="9EAD6E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 sz="1300"/>
              </a:pPr>
              <a:endParaRPr/>
            </a:p>
          </p:txBody>
        </p:sp>
        <p:sp>
          <p:nvSpPr>
            <p:cNvPr id="319" name="Freeform 273"/>
            <p:cNvSpPr/>
            <p:nvPr/>
          </p:nvSpPr>
          <p:spPr>
            <a:xfrm>
              <a:off x="4340396" y="1345775"/>
              <a:ext cx="133241" cy="842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57" h="20340" extrusionOk="0">
                  <a:moveTo>
                    <a:pt x="16888" y="18514"/>
                  </a:moveTo>
                  <a:cubicBezTo>
                    <a:pt x="16888" y="18514"/>
                    <a:pt x="17719" y="16046"/>
                    <a:pt x="18549" y="16046"/>
                  </a:cubicBezTo>
                  <a:cubicBezTo>
                    <a:pt x="19380" y="16046"/>
                    <a:pt x="18965" y="13577"/>
                    <a:pt x="19795" y="13577"/>
                  </a:cubicBezTo>
                  <a:cubicBezTo>
                    <a:pt x="20211" y="13577"/>
                    <a:pt x="21457" y="12343"/>
                    <a:pt x="21457" y="12343"/>
                  </a:cubicBezTo>
                  <a:cubicBezTo>
                    <a:pt x="21457" y="12343"/>
                    <a:pt x="20626" y="8640"/>
                    <a:pt x="20211" y="9257"/>
                  </a:cubicBezTo>
                  <a:cubicBezTo>
                    <a:pt x="19795" y="9874"/>
                    <a:pt x="18965" y="6171"/>
                    <a:pt x="18134" y="6789"/>
                  </a:cubicBezTo>
                  <a:cubicBezTo>
                    <a:pt x="17303" y="7406"/>
                    <a:pt x="16888" y="7406"/>
                    <a:pt x="16057" y="6171"/>
                  </a:cubicBezTo>
                  <a:cubicBezTo>
                    <a:pt x="14811" y="5554"/>
                    <a:pt x="14395" y="3086"/>
                    <a:pt x="13565" y="3703"/>
                  </a:cubicBezTo>
                  <a:cubicBezTo>
                    <a:pt x="12734" y="4320"/>
                    <a:pt x="12734" y="2469"/>
                    <a:pt x="11903" y="2469"/>
                  </a:cubicBezTo>
                  <a:cubicBezTo>
                    <a:pt x="11072" y="2469"/>
                    <a:pt x="9826" y="1851"/>
                    <a:pt x="9826" y="1851"/>
                  </a:cubicBezTo>
                  <a:cubicBezTo>
                    <a:pt x="8580" y="1234"/>
                    <a:pt x="8580" y="1234"/>
                    <a:pt x="8580" y="1234"/>
                  </a:cubicBezTo>
                  <a:cubicBezTo>
                    <a:pt x="7334" y="0"/>
                    <a:pt x="7334" y="0"/>
                    <a:pt x="7334" y="0"/>
                  </a:cubicBezTo>
                  <a:cubicBezTo>
                    <a:pt x="7334" y="0"/>
                    <a:pt x="6088" y="1234"/>
                    <a:pt x="4842" y="2469"/>
                  </a:cubicBezTo>
                  <a:cubicBezTo>
                    <a:pt x="3595" y="3086"/>
                    <a:pt x="3180" y="3086"/>
                    <a:pt x="2765" y="4320"/>
                  </a:cubicBezTo>
                  <a:cubicBezTo>
                    <a:pt x="2349" y="6171"/>
                    <a:pt x="1519" y="5554"/>
                    <a:pt x="688" y="6171"/>
                  </a:cubicBezTo>
                  <a:cubicBezTo>
                    <a:pt x="-143" y="6171"/>
                    <a:pt x="-143" y="6171"/>
                    <a:pt x="272" y="8023"/>
                  </a:cubicBezTo>
                  <a:cubicBezTo>
                    <a:pt x="1103" y="9874"/>
                    <a:pt x="1103" y="9874"/>
                    <a:pt x="1519" y="11109"/>
                  </a:cubicBezTo>
                  <a:cubicBezTo>
                    <a:pt x="2349" y="12343"/>
                    <a:pt x="2349" y="12960"/>
                    <a:pt x="2349" y="14811"/>
                  </a:cubicBezTo>
                  <a:cubicBezTo>
                    <a:pt x="2349" y="16663"/>
                    <a:pt x="3595" y="15429"/>
                    <a:pt x="4426" y="16663"/>
                  </a:cubicBezTo>
                  <a:cubicBezTo>
                    <a:pt x="5672" y="18514"/>
                    <a:pt x="5672" y="18514"/>
                    <a:pt x="5672" y="18514"/>
                  </a:cubicBezTo>
                  <a:cubicBezTo>
                    <a:pt x="5672" y="18514"/>
                    <a:pt x="7749" y="21600"/>
                    <a:pt x="8580" y="19749"/>
                  </a:cubicBezTo>
                  <a:cubicBezTo>
                    <a:pt x="8995" y="17280"/>
                    <a:pt x="9826" y="16663"/>
                    <a:pt x="9826" y="16663"/>
                  </a:cubicBezTo>
                  <a:cubicBezTo>
                    <a:pt x="9826" y="16663"/>
                    <a:pt x="11072" y="16046"/>
                    <a:pt x="11903" y="17280"/>
                  </a:cubicBezTo>
                  <a:cubicBezTo>
                    <a:pt x="12734" y="18514"/>
                    <a:pt x="13565" y="19131"/>
                    <a:pt x="14395" y="18514"/>
                  </a:cubicBezTo>
                  <a:cubicBezTo>
                    <a:pt x="15642" y="18514"/>
                    <a:pt x="16888" y="18514"/>
                    <a:pt x="16888" y="18514"/>
                  </a:cubicBezTo>
                  <a:close/>
                </a:path>
              </a:pathLst>
            </a:custGeom>
            <a:solidFill>
              <a:srgbClr val="EBF1DE"/>
            </a:solidFill>
            <a:ln w="3175" cap="rnd">
              <a:solidFill>
                <a:srgbClr val="9EAD6E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 sz="1300"/>
              </a:pPr>
              <a:endParaRPr/>
            </a:p>
          </p:txBody>
        </p:sp>
        <p:sp>
          <p:nvSpPr>
            <p:cNvPr id="320" name="Freeform 274"/>
            <p:cNvSpPr/>
            <p:nvPr/>
          </p:nvSpPr>
          <p:spPr>
            <a:xfrm>
              <a:off x="4790540" y="1845039"/>
              <a:ext cx="55089" cy="327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2" h="17955" extrusionOk="0">
                  <a:moveTo>
                    <a:pt x="15026" y="10309"/>
                  </a:moveTo>
                  <a:cubicBezTo>
                    <a:pt x="15026" y="8869"/>
                    <a:pt x="15026" y="5989"/>
                    <a:pt x="15026" y="5989"/>
                  </a:cubicBezTo>
                  <a:cubicBezTo>
                    <a:pt x="15965" y="5989"/>
                    <a:pt x="15965" y="5989"/>
                    <a:pt x="15965" y="5989"/>
                  </a:cubicBezTo>
                  <a:cubicBezTo>
                    <a:pt x="16904" y="4549"/>
                    <a:pt x="21600" y="-1211"/>
                    <a:pt x="18783" y="229"/>
                  </a:cubicBezTo>
                  <a:cubicBezTo>
                    <a:pt x="16904" y="229"/>
                    <a:pt x="15026" y="4549"/>
                    <a:pt x="13148" y="5989"/>
                  </a:cubicBezTo>
                  <a:cubicBezTo>
                    <a:pt x="10330" y="7429"/>
                    <a:pt x="8452" y="4549"/>
                    <a:pt x="6574" y="5989"/>
                  </a:cubicBezTo>
                  <a:cubicBezTo>
                    <a:pt x="6574" y="5989"/>
                    <a:pt x="6574" y="7429"/>
                    <a:pt x="6574" y="8869"/>
                  </a:cubicBezTo>
                  <a:cubicBezTo>
                    <a:pt x="5635" y="8869"/>
                    <a:pt x="4696" y="8869"/>
                    <a:pt x="4696" y="8869"/>
                  </a:cubicBezTo>
                  <a:cubicBezTo>
                    <a:pt x="5635" y="10309"/>
                    <a:pt x="6574" y="11749"/>
                    <a:pt x="8452" y="10309"/>
                  </a:cubicBezTo>
                  <a:cubicBezTo>
                    <a:pt x="9391" y="10309"/>
                    <a:pt x="9391" y="8869"/>
                    <a:pt x="10330" y="8869"/>
                  </a:cubicBezTo>
                  <a:cubicBezTo>
                    <a:pt x="11270" y="7429"/>
                    <a:pt x="11270" y="8869"/>
                    <a:pt x="12209" y="8869"/>
                  </a:cubicBezTo>
                  <a:cubicBezTo>
                    <a:pt x="14087" y="8869"/>
                    <a:pt x="14087" y="8869"/>
                    <a:pt x="15026" y="10309"/>
                  </a:cubicBezTo>
                  <a:close/>
                  <a:moveTo>
                    <a:pt x="15026" y="10309"/>
                  </a:moveTo>
                  <a:cubicBezTo>
                    <a:pt x="15026" y="10309"/>
                    <a:pt x="15026" y="11749"/>
                    <a:pt x="15026" y="11749"/>
                  </a:cubicBezTo>
                  <a:cubicBezTo>
                    <a:pt x="14087" y="13189"/>
                    <a:pt x="13148" y="13189"/>
                    <a:pt x="11270" y="14629"/>
                  </a:cubicBezTo>
                  <a:cubicBezTo>
                    <a:pt x="7513" y="17509"/>
                    <a:pt x="5635" y="20389"/>
                    <a:pt x="939" y="14629"/>
                  </a:cubicBezTo>
                  <a:cubicBezTo>
                    <a:pt x="939" y="14629"/>
                    <a:pt x="939" y="11749"/>
                    <a:pt x="0" y="11749"/>
                  </a:cubicBezTo>
                  <a:cubicBezTo>
                    <a:pt x="1878" y="10309"/>
                    <a:pt x="2817" y="8869"/>
                    <a:pt x="4696" y="8869"/>
                  </a:cubicBezTo>
                  <a:cubicBezTo>
                    <a:pt x="5635" y="10309"/>
                    <a:pt x="6574" y="11749"/>
                    <a:pt x="8452" y="10309"/>
                  </a:cubicBezTo>
                  <a:cubicBezTo>
                    <a:pt x="9391" y="10309"/>
                    <a:pt x="9391" y="8869"/>
                    <a:pt x="10330" y="8869"/>
                  </a:cubicBezTo>
                  <a:cubicBezTo>
                    <a:pt x="11270" y="7429"/>
                    <a:pt x="11270" y="8869"/>
                    <a:pt x="12209" y="8869"/>
                  </a:cubicBezTo>
                  <a:cubicBezTo>
                    <a:pt x="14087" y="8869"/>
                    <a:pt x="14087" y="8869"/>
                    <a:pt x="15026" y="10309"/>
                  </a:cubicBezTo>
                  <a:close/>
                </a:path>
              </a:pathLst>
            </a:custGeom>
            <a:solidFill>
              <a:srgbClr val="EBF1DE"/>
            </a:solidFill>
            <a:ln w="3175" cap="flat">
              <a:solidFill>
                <a:srgbClr val="9EAD6E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 sz="1300"/>
              </a:pPr>
              <a:endParaRPr/>
            </a:p>
          </p:txBody>
        </p:sp>
        <p:sp>
          <p:nvSpPr>
            <p:cNvPr id="321" name="Freeform 275"/>
            <p:cNvSpPr/>
            <p:nvPr/>
          </p:nvSpPr>
          <p:spPr>
            <a:xfrm>
              <a:off x="4790540" y="1845039"/>
              <a:ext cx="55089" cy="327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2" h="17955" extrusionOk="0">
                  <a:moveTo>
                    <a:pt x="15026" y="10309"/>
                  </a:moveTo>
                  <a:cubicBezTo>
                    <a:pt x="15026" y="8869"/>
                    <a:pt x="15026" y="5989"/>
                    <a:pt x="15026" y="5989"/>
                  </a:cubicBezTo>
                  <a:cubicBezTo>
                    <a:pt x="15965" y="5989"/>
                    <a:pt x="15965" y="5989"/>
                    <a:pt x="15965" y="5989"/>
                  </a:cubicBezTo>
                  <a:cubicBezTo>
                    <a:pt x="16904" y="4549"/>
                    <a:pt x="21600" y="-1211"/>
                    <a:pt x="18783" y="229"/>
                  </a:cubicBezTo>
                  <a:cubicBezTo>
                    <a:pt x="16904" y="229"/>
                    <a:pt x="15026" y="4549"/>
                    <a:pt x="13148" y="5989"/>
                  </a:cubicBezTo>
                  <a:cubicBezTo>
                    <a:pt x="10330" y="7429"/>
                    <a:pt x="8452" y="4549"/>
                    <a:pt x="6574" y="5989"/>
                  </a:cubicBezTo>
                  <a:cubicBezTo>
                    <a:pt x="6574" y="5989"/>
                    <a:pt x="6574" y="7429"/>
                    <a:pt x="6574" y="8869"/>
                  </a:cubicBezTo>
                  <a:cubicBezTo>
                    <a:pt x="5635" y="8869"/>
                    <a:pt x="4696" y="8869"/>
                    <a:pt x="4696" y="8869"/>
                  </a:cubicBezTo>
                  <a:cubicBezTo>
                    <a:pt x="5635" y="10309"/>
                    <a:pt x="6574" y="11749"/>
                    <a:pt x="8452" y="10309"/>
                  </a:cubicBezTo>
                  <a:cubicBezTo>
                    <a:pt x="9391" y="10309"/>
                    <a:pt x="9391" y="8869"/>
                    <a:pt x="10330" y="8869"/>
                  </a:cubicBezTo>
                  <a:cubicBezTo>
                    <a:pt x="11270" y="7429"/>
                    <a:pt x="11270" y="8869"/>
                    <a:pt x="12209" y="8869"/>
                  </a:cubicBezTo>
                  <a:cubicBezTo>
                    <a:pt x="14087" y="8869"/>
                    <a:pt x="14087" y="8869"/>
                    <a:pt x="15026" y="10309"/>
                  </a:cubicBezTo>
                  <a:close/>
                  <a:moveTo>
                    <a:pt x="15026" y="10309"/>
                  </a:moveTo>
                  <a:cubicBezTo>
                    <a:pt x="15026" y="10309"/>
                    <a:pt x="15026" y="11749"/>
                    <a:pt x="15026" y="11749"/>
                  </a:cubicBezTo>
                  <a:cubicBezTo>
                    <a:pt x="14087" y="13189"/>
                    <a:pt x="13148" y="13189"/>
                    <a:pt x="11270" y="14629"/>
                  </a:cubicBezTo>
                  <a:cubicBezTo>
                    <a:pt x="7513" y="17509"/>
                    <a:pt x="5635" y="20389"/>
                    <a:pt x="939" y="14629"/>
                  </a:cubicBezTo>
                  <a:cubicBezTo>
                    <a:pt x="939" y="14629"/>
                    <a:pt x="939" y="11749"/>
                    <a:pt x="0" y="11749"/>
                  </a:cubicBezTo>
                  <a:cubicBezTo>
                    <a:pt x="1878" y="10309"/>
                    <a:pt x="2817" y="8869"/>
                    <a:pt x="4696" y="8869"/>
                  </a:cubicBezTo>
                  <a:cubicBezTo>
                    <a:pt x="5635" y="10309"/>
                    <a:pt x="6574" y="11749"/>
                    <a:pt x="8452" y="10309"/>
                  </a:cubicBezTo>
                  <a:cubicBezTo>
                    <a:pt x="9391" y="10309"/>
                    <a:pt x="9391" y="8869"/>
                    <a:pt x="10330" y="8869"/>
                  </a:cubicBezTo>
                  <a:cubicBezTo>
                    <a:pt x="11270" y="7429"/>
                    <a:pt x="11270" y="8869"/>
                    <a:pt x="12209" y="8869"/>
                  </a:cubicBezTo>
                  <a:cubicBezTo>
                    <a:pt x="14087" y="8869"/>
                    <a:pt x="14087" y="8869"/>
                    <a:pt x="15026" y="10309"/>
                  </a:cubicBezTo>
                  <a:close/>
                </a:path>
              </a:pathLst>
            </a:custGeom>
            <a:solidFill>
              <a:srgbClr val="EBF1DE"/>
            </a:solidFill>
            <a:ln w="3175" cap="rnd">
              <a:solidFill>
                <a:srgbClr val="9EAD6E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 sz="1300"/>
              </a:pPr>
              <a:endParaRPr/>
            </a:p>
          </p:txBody>
        </p:sp>
        <p:sp>
          <p:nvSpPr>
            <p:cNvPr id="322" name="Freeform 276"/>
            <p:cNvSpPr/>
            <p:nvPr/>
          </p:nvSpPr>
          <p:spPr>
            <a:xfrm>
              <a:off x="2192189" y="2197993"/>
              <a:ext cx="226173" cy="971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284" extrusionOk="0">
                  <a:moveTo>
                    <a:pt x="3436" y="6505"/>
                  </a:moveTo>
                  <a:cubicBezTo>
                    <a:pt x="3436" y="6505"/>
                    <a:pt x="3436" y="7642"/>
                    <a:pt x="3436" y="8210"/>
                  </a:cubicBezTo>
                  <a:cubicBezTo>
                    <a:pt x="3682" y="7642"/>
                    <a:pt x="4173" y="9347"/>
                    <a:pt x="2945" y="10484"/>
                  </a:cubicBezTo>
                  <a:cubicBezTo>
                    <a:pt x="2700" y="11052"/>
                    <a:pt x="3927" y="10484"/>
                    <a:pt x="3436" y="10484"/>
                  </a:cubicBezTo>
                  <a:cubicBezTo>
                    <a:pt x="4664" y="8779"/>
                    <a:pt x="4173" y="11052"/>
                    <a:pt x="4418" y="7073"/>
                  </a:cubicBezTo>
                  <a:cubicBezTo>
                    <a:pt x="4173" y="7073"/>
                    <a:pt x="3927" y="7073"/>
                    <a:pt x="3436" y="6505"/>
                  </a:cubicBezTo>
                  <a:close/>
                  <a:moveTo>
                    <a:pt x="3436" y="252"/>
                  </a:moveTo>
                  <a:cubicBezTo>
                    <a:pt x="2945" y="252"/>
                    <a:pt x="736" y="3663"/>
                    <a:pt x="491" y="4800"/>
                  </a:cubicBezTo>
                  <a:cubicBezTo>
                    <a:pt x="491" y="5368"/>
                    <a:pt x="491" y="7073"/>
                    <a:pt x="491" y="7073"/>
                  </a:cubicBezTo>
                  <a:cubicBezTo>
                    <a:pt x="245" y="7073"/>
                    <a:pt x="245" y="7073"/>
                    <a:pt x="0" y="7642"/>
                  </a:cubicBezTo>
                  <a:cubicBezTo>
                    <a:pt x="491" y="7642"/>
                    <a:pt x="1227" y="7642"/>
                    <a:pt x="1718" y="7073"/>
                  </a:cubicBezTo>
                  <a:cubicBezTo>
                    <a:pt x="1718" y="7073"/>
                    <a:pt x="1718" y="5937"/>
                    <a:pt x="1718" y="5937"/>
                  </a:cubicBezTo>
                  <a:cubicBezTo>
                    <a:pt x="1964" y="5937"/>
                    <a:pt x="2209" y="5937"/>
                    <a:pt x="2455" y="5937"/>
                  </a:cubicBezTo>
                  <a:cubicBezTo>
                    <a:pt x="2700" y="5937"/>
                    <a:pt x="2455" y="4800"/>
                    <a:pt x="2700" y="4800"/>
                  </a:cubicBezTo>
                  <a:cubicBezTo>
                    <a:pt x="2945" y="3663"/>
                    <a:pt x="3927" y="1958"/>
                    <a:pt x="4909" y="2526"/>
                  </a:cubicBezTo>
                  <a:cubicBezTo>
                    <a:pt x="5155" y="2526"/>
                    <a:pt x="5645" y="3095"/>
                    <a:pt x="5891" y="3095"/>
                  </a:cubicBezTo>
                  <a:cubicBezTo>
                    <a:pt x="5891" y="3095"/>
                    <a:pt x="5891" y="4231"/>
                    <a:pt x="5891" y="4800"/>
                  </a:cubicBezTo>
                  <a:cubicBezTo>
                    <a:pt x="6382" y="5368"/>
                    <a:pt x="6873" y="4800"/>
                    <a:pt x="7609" y="5368"/>
                  </a:cubicBezTo>
                  <a:cubicBezTo>
                    <a:pt x="7609" y="5368"/>
                    <a:pt x="8100" y="6505"/>
                    <a:pt x="8100" y="6505"/>
                  </a:cubicBezTo>
                  <a:cubicBezTo>
                    <a:pt x="8345" y="6505"/>
                    <a:pt x="8591" y="5937"/>
                    <a:pt x="8836" y="6505"/>
                  </a:cubicBezTo>
                  <a:cubicBezTo>
                    <a:pt x="9082" y="6505"/>
                    <a:pt x="8836" y="7642"/>
                    <a:pt x="9082" y="8210"/>
                  </a:cubicBezTo>
                  <a:cubicBezTo>
                    <a:pt x="9327" y="8779"/>
                    <a:pt x="9818" y="8779"/>
                    <a:pt x="10064" y="9347"/>
                  </a:cubicBezTo>
                  <a:cubicBezTo>
                    <a:pt x="10309" y="9347"/>
                    <a:pt x="10309" y="10484"/>
                    <a:pt x="10555" y="10484"/>
                  </a:cubicBezTo>
                  <a:cubicBezTo>
                    <a:pt x="11045" y="11052"/>
                    <a:pt x="12027" y="10484"/>
                    <a:pt x="12764" y="10484"/>
                  </a:cubicBezTo>
                  <a:cubicBezTo>
                    <a:pt x="12764" y="11052"/>
                    <a:pt x="12518" y="11621"/>
                    <a:pt x="12764" y="12758"/>
                  </a:cubicBezTo>
                  <a:cubicBezTo>
                    <a:pt x="13009" y="15031"/>
                    <a:pt x="14236" y="16168"/>
                    <a:pt x="15464" y="16737"/>
                  </a:cubicBezTo>
                  <a:cubicBezTo>
                    <a:pt x="15464" y="17305"/>
                    <a:pt x="15464" y="17873"/>
                    <a:pt x="15464" y="18442"/>
                  </a:cubicBezTo>
                  <a:cubicBezTo>
                    <a:pt x="15464" y="19010"/>
                    <a:pt x="14727" y="20147"/>
                    <a:pt x="14482" y="20147"/>
                  </a:cubicBezTo>
                  <a:cubicBezTo>
                    <a:pt x="14482" y="20716"/>
                    <a:pt x="14727" y="21284"/>
                    <a:pt x="14727" y="21284"/>
                  </a:cubicBezTo>
                  <a:cubicBezTo>
                    <a:pt x="16200" y="20716"/>
                    <a:pt x="18409" y="20147"/>
                    <a:pt x="19882" y="20147"/>
                  </a:cubicBezTo>
                  <a:cubicBezTo>
                    <a:pt x="19882" y="20147"/>
                    <a:pt x="20127" y="20716"/>
                    <a:pt x="20373" y="20147"/>
                  </a:cubicBezTo>
                  <a:cubicBezTo>
                    <a:pt x="20864" y="20147"/>
                    <a:pt x="21355" y="19010"/>
                    <a:pt x="21600" y="19010"/>
                  </a:cubicBezTo>
                  <a:cubicBezTo>
                    <a:pt x="21600" y="18442"/>
                    <a:pt x="21355" y="17873"/>
                    <a:pt x="21355" y="17305"/>
                  </a:cubicBezTo>
                  <a:cubicBezTo>
                    <a:pt x="21355" y="17305"/>
                    <a:pt x="20864" y="16168"/>
                    <a:pt x="20373" y="16168"/>
                  </a:cubicBezTo>
                  <a:cubicBezTo>
                    <a:pt x="19636" y="16168"/>
                    <a:pt x="19391" y="17305"/>
                    <a:pt x="18655" y="15600"/>
                  </a:cubicBezTo>
                  <a:cubicBezTo>
                    <a:pt x="18655" y="15600"/>
                    <a:pt x="18900" y="13895"/>
                    <a:pt x="18900" y="13326"/>
                  </a:cubicBezTo>
                  <a:cubicBezTo>
                    <a:pt x="17182" y="13326"/>
                    <a:pt x="17182" y="13895"/>
                    <a:pt x="16200" y="10484"/>
                  </a:cubicBezTo>
                  <a:cubicBezTo>
                    <a:pt x="15955" y="10484"/>
                    <a:pt x="15955" y="11052"/>
                    <a:pt x="15709" y="10484"/>
                  </a:cubicBezTo>
                  <a:cubicBezTo>
                    <a:pt x="15464" y="10484"/>
                    <a:pt x="15464" y="8779"/>
                    <a:pt x="15218" y="8210"/>
                  </a:cubicBezTo>
                  <a:cubicBezTo>
                    <a:pt x="14973" y="8210"/>
                    <a:pt x="14482" y="8779"/>
                    <a:pt x="14236" y="8210"/>
                  </a:cubicBezTo>
                  <a:cubicBezTo>
                    <a:pt x="14236" y="7642"/>
                    <a:pt x="14236" y="7642"/>
                    <a:pt x="14236" y="7642"/>
                  </a:cubicBezTo>
                  <a:cubicBezTo>
                    <a:pt x="13991" y="7073"/>
                    <a:pt x="13745" y="7642"/>
                    <a:pt x="13745" y="7642"/>
                  </a:cubicBezTo>
                  <a:cubicBezTo>
                    <a:pt x="13500" y="7642"/>
                    <a:pt x="13255" y="6505"/>
                    <a:pt x="13255" y="6505"/>
                  </a:cubicBezTo>
                  <a:cubicBezTo>
                    <a:pt x="12273" y="5937"/>
                    <a:pt x="12027" y="6505"/>
                    <a:pt x="11291" y="5937"/>
                  </a:cubicBezTo>
                  <a:cubicBezTo>
                    <a:pt x="10800" y="4800"/>
                    <a:pt x="10800" y="3095"/>
                    <a:pt x="10309" y="2526"/>
                  </a:cubicBezTo>
                  <a:cubicBezTo>
                    <a:pt x="10064" y="1958"/>
                    <a:pt x="7118" y="252"/>
                    <a:pt x="6873" y="252"/>
                  </a:cubicBezTo>
                  <a:cubicBezTo>
                    <a:pt x="6627" y="252"/>
                    <a:pt x="6627" y="1958"/>
                    <a:pt x="6136" y="1389"/>
                  </a:cubicBezTo>
                  <a:cubicBezTo>
                    <a:pt x="6136" y="1389"/>
                    <a:pt x="5891" y="252"/>
                    <a:pt x="5891" y="252"/>
                  </a:cubicBezTo>
                  <a:cubicBezTo>
                    <a:pt x="4909" y="252"/>
                    <a:pt x="4173" y="-316"/>
                    <a:pt x="3436" y="252"/>
                  </a:cubicBezTo>
                  <a:close/>
                </a:path>
              </a:pathLst>
            </a:custGeom>
            <a:solidFill>
              <a:srgbClr val="EBF1DE"/>
            </a:solidFill>
            <a:ln w="3175" cap="flat">
              <a:solidFill>
                <a:srgbClr val="9EAD6E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 sz="1300"/>
              </a:pPr>
              <a:endParaRPr/>
            </a:p>
          </p:txBody>
        </p:sp>
        <p:sp>
          <p:nvSpPr>
            <p:cNvPr id="323" name="Freeform 277"/>
            <p:cNvSpPr/>
            <p:nvPr/>
          </p:nvSpPr>
          <p:spPr>
            <a:xfrm>
              <a:off x="2192189" y="2197993"/>
              <a:ext cx="226173" cy="971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284" extrusionOk="0">
                  <a:moveTo>
                    <a:pt x="3436" y="6505"/>
                  </a:moveTo>
                  <a:cubicBezTo>
                    <a:pt x="3436" y="6505"/>
                    <a:pt x="3436" y="7642"/>
                    <a:pt x="3436" y="8210"/>
                  </a:cubicBezTo>
                  <a:cubicBezTo>
                    <a:pt x="3682" y="7642"/>
                    <a:pt x="4173" y="9347"/>
                    <a:pt x="2945" y="10484"/>
                  </a:cubicBezTo>
                  <a:cubicBezTo>
                    <a:pt x="2700" y="11052"/>
                    <a:pt x="3927" y="10484"/>
                    <a:pt x="3436" y="10484"/>
                  </a:cubicBezTo>
                  <a:cubicBezTo>
                    <a:pt x="4664" y="8779"/>
                    <a:pt x="4173" y="11052"/>
                    <a:pt x="4418" y="7073"/>
                  </a:cubicBezTo>
                  <a:cubicBezTo>
                    <a:pt x="4173" y="7073"/>
                    <a:pt x="3927" y="7073"/>
                    <a:pt x="3436" y="6505"/>
                  </a:cubicBezTo>
                  <a:close/>
                  <a:moveTo>
                    <a:pt x="3436" y="252"/>
                  </a:moveTo>
                  <a:cubicBezTo>
                    <a:pt x="2945" y="252"/>
                    <a:pt x="736" y="3663"/>
                    <a:pt x="491" y="4800"/>
                  </a:cubicBezTo>
                  <a:cubicBezTo>
                    <a:pt x="491" y="5368"/>
                    <a:pt x="491" y="7073"/>
                    <a:pt x="491" y="7073"/>
                  </a:cubicBezTo>
                  <a:cubicBezTo>
                    <a:pt x="245" y="7073"/>
                    <a:pt x="245" y="7073"/>
                    <a:pt x="0" y="7642"/>
                  </a:cubicBezTo>
                  <a:cubicBezTo>
                    <a:pt x="491" y="7642"/>
                    <a:pt x="1227" y="7642"/>
                    <a:pt x="1718" y="7073"/>
                  </a:cubicBezTo>
                  <a:cubicBezTo>
                    <a:pt x="1718" y="7073"/>
                    <a:pt x="1718" y="5937"/>
                    <a:pt x="1718" y="5937"/>
                  </a:cubicBezTo>
                  <a:cubicBezTo>
                    <a:pt x="1964" y="5937"/>
                    <a:pt x="2209" y="5937"/>
                    <a:pt x="2455" y="5937"/>
                  </a:cubicBezTo>
                  <a:cubicBezTo>
                    <a:pt x="2700" y="5937"/>
                    <a:pt x="2455" y="4800"/>
                    <a:pt x="2700" y="4800"/>
                  </a:cubicBezTo>
                  <a:cubicBezTo>
                    <a:pt x="2945" y="3663"/>
                    <a:pt x="3927" y="1958"/>
                    <a:pt x="4909" y="2526"/>
                  </a:cubicBezTo>
                  <a:cubicBezTo>
                    <a:pt x="5155" y="2526"/>
                    <a:pt x="5645" y="3095"/>
                    <a:pt x="5891" y="3095"/>
                  </a:cubicBezTo>
                  <a:cubicBezTo>
                    <a:pt x="5891" y="3095"/>
                    <a:pt x="5891" y="4231"/>
                    <a:pt x="5891" y="4800"/>
                  </a:cubicBezTo>
                  <a:cubicBezTo>
                    <a:pt x="6382" y="5368"/>
                    <a:pt x="6873" y="4800"/>
                    <a:pt x="7609" y="5368"/>
                  </a:cubicBezTo>
                  <a:cubicBezTo>
                    <a:pt x="7609" y="5368"/>
                    <a:pt x="8100" y="6505"/>
                    <a:pt x="8100" y="6505"/>
                  </a:cubicBezTo>
                  <a:cubicBezTo>
                    <a:pt x="8345" y="6505"/>
                    <a:pt x="8591" y="5937"/>
                    <a:pt x="8836" y="6505"/>
                  </a:cubicBezTo>
                  <a:cubicBezTo>
                    <a:pt x="9082" y="6505"/>
                    <a:pt x="8836" y="7642"/>
                    <a:pt x="9082" y="8210"/>
                  </a:cubicBezTo>
                  <a:cubicBezTo>
                    <a:pt x="9327" y="8779"/>
                    <a:pt x="9818" y="8779"/>
                    <a:pt x="10064" y="9347"/>
                  </a:cubicBezTo>
                  <a:cubicBezTo>
                    <a:pt x="10309" y="9347"/>
                    <a:pt x="10309" y="10484"/>
                    <a:pt x="10555" y="10484"/>
                  </a:cubicBezTo>
                  <a:cubicBezTo>
                    <a:pt x="11045" y="11052"/>
                    <a:pt x="12027" y="10484"/>
                    <a:pt x="12764" y="10484"/>
                  </a:cubicBezTo>
                  <a:cubicBezTo>
                    <a:pt x="12764" y="11052"/>
                    <a:pt x="12518" y="11621"/>
                    <a:pt x="12764" y="12758"/>
                  </a:cubicBezTo>
                  <a:cubicBezTo>
                    <a:pt x="13009" y="15031"/>
                    <a:pt x="14236" y="16168"/>
                    <a:pt x="15464" y="16737"/>
                  </a:cubicBezTo>
                  <a:cubicBezTo>
                    <a:pt x="15464" y="17305"/>
                    <a:pt x="15464" y="17873"/>
                    <a:pt x="15464" y="18442"/>
                  </a:cubicBezTo>
                  <a:cubicBezTo>
                    <a:pt x="15464" y="19010"/>
                    <a:pt x="14727" y="20147"/>
                    <a:pt x="14482" y="20147"/>
                  </a:cubicBezTo>
                  <a:cubicBezTo>
                    <a:pt x="14482" y="20716"/>
                    <a:pt x="14727" y="21284"/>
                    <a:pt x="14727" y="21284"/>
                  </a:cubicBezTo>
                  <a:cubicBezTo>
                    <a:pt x="16200" y="20716"/>
                    <a:pt x="18409" y="20147"/>
                    <a:pt x="19882" y="20147"/>
                  </a:cubicBezTo>
                  <a:cubicBezTo>
                    <a:pt x="19882" y="20147"/>
                    <a:pt x="20127" y="20716"/>
                    <a:pt x="20373" y="20147"/>
                  </a:cubicBezTo>
                  <a:cubicBezTo>
                    <a:pt x="20864" y="20147"/>
                    <a:pt x="21355" y="19010"/>
                    <a:pt x="21600" y="19010"/>
                  </a:cubicBezTo>
                  <a:cubicBezTo>
                    <a:pt x="21600" y="18442"/>
                    <a:pt x="21355" y="17873"/>
                    <a:pt x="21355" y="17305"/>
                  </a:cubicBezTo>
                  <a:cubicBezTo>
                    <a:pt x="21355" y="17305"/>
                    <a:pt x="20864" y="16168"/>
                    <a:pt x="20373" y="16168"/>
                  </a:cubicBezTo>
                  <a:cubicBezTo>
                    <a:pt x="19636" y="16168"/>
                    <a:pt x="19391" y="17305"/>
                    <a:pt x="18655" y="15600"/>
                  </a:cubicBezTo>
                  <a:cubicBezTo>
                    <a:pt x="18655" y="15600"/>
                    <a:pt x="18900" y="13895"/>
                    <a:pt x="18900" y="13326"/>
                  </a:cubicBezTo>
                  <a:cubicBezTo>
                    <a:pt x="17182" y="13326"/>
                    <a:pt x="17182" y="13895"/>
                    <a:pt x="16200" y="10484"/>
                  </a:cubicBezTo>
                  <a:cubicBezTo>
                    <a:pt x="15955" y="10484"/>
                    <a:pt x="15955" y="11052"/>
                    <a:pt x="15709" y="10484"/>
                  </a:cubicBezTo>
                  <a:cubicBezTo>
                    <a:pt x="15464" y="10484"/>
                    <a:pt x="15464" y="8779"/>
                    <a:pt x="15218" y="8210"/>
                  </a:cubicBezTo>
                  <a:cubicBezTo>
                    <a:pt x="14973" y="8210"/>
                    <a:pt x="14482" y="8779"/>
                    <a:pt x="14236" y="8210"/>
                  </a:cubicBezTo>
                  <a:cubicBezTo>
                    <a:pt x="14236" y="7642"/>
                    <a:pt x="14236" y="7642"/>
                    <a:pt x="14236" y="7642"/>
                  </a:cubicBezTo>
                  <a:cubicBezTo>
                    <a:pt x="13991" y="7073"/>
                    <a:pt x="13745" y="7642"/>
                    <a:pt x="13745" y="7642"/>
                  </a:cubicBezTo>
                  <a:cubicBezTo>
                    <a:pt x="13500" y="7642"/>
                    <a:pt x="13255" y="6505"/>
                    <a:pt x="13255" y="6505"/>
                  </a:cubicBezTo>
                  <a:cubicBezTo>
                    <a:pt x="12273" y="5937"/>
                    <a:pt x="12027" y="6505"/>
                    <a:pt x="11291" y="5937"/>
                  </a:cubicBezTo>
                  <a:cubicBezTo>
                    <a:pt x="10800" y="4800"/>
                    <a:pt x="10800" y="3095"/>
                    <a:pt x="10309" y="2526"/>
                  </a:cubicBezTo>
                  <a:cubicBezTo>
                    <a:pt x="10064" y="1958"/>
                    <a:pt x="7118" y="252"/>
                    <a:pt x="6873" y="252"/>
                  </a:cubicBezTo>
                  <a:cubicBezTo>
                    <a:pt x="6627" y="252"/>
                    <a:pt x="6627" y="1958"/>
                    <a:pt x="6136" y="1389"/>
                  </a:cubicBezTo>
                  <a:cubicBezTo>
                    <a:pt x="6136" y="1389"/>
                    <a:pt x="5891" y="252"/>
                    <a:pt x="5891" y="252"/>
                  </a:cubicBezTo>
                  <a:cubicBezTo>
                    <a:pt x="4909" y="252"/>
                    <a:pt x="4173" y="-316"/>
                    <a:pt x="3436" y="252"/>
                  </a:cubicBezTo>
                  <a:close/>
                </a:path>
              </a:pathLst>
            </a:custGeom>
            <a:solidFill>
              <a:srgbClr val="EBF1DE"/>
            </a:solidFill>
            <a:ln w="3175" cap="rnd">
              <a:solidFill>
                <a:srgbClr val="9EAD6E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 sz="1300"/>
              </a:pPr>
              <a:endParaRPr/>
            </a:p>
          </p:txBody>
        </p:sp>
        <p:sp>
          <p:nvSpPr>
            <p:cNvPr id="324" name="Freeform 278"/>
            <p:cNvSpPr/>
            <p:nvPr/>
          </p:nvSpPr>
          <p:spPr>
            <a:xfrm>
              <a:off x="4368439" y="1491735"/>
              <a:ext cx="138907" cy="1472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43" h="21600" extrusionOk="0">
                  <a:moveTo>
                    <a:pt x="17357" y="21600"/>
                  </a:moveTo>
                  <a:cubicBezTo>
                    <a:pt x="17357" y="21600"/>
                    <a:pt x="16586" y="20842"/>
                    <a:pt x="16200" y="20084"/>
                  </a:cubicBezTo>
                  <a:cubicBezTo>
                    <a:pt x="16200" y="19705"/>
                    <a:pt x="15814" y="19326"/>
                    <a:pt x="15814" y="19326"/>
                  </a:cubicBezTo>
                  <a:cubicBezTo>
                    <a:pt x="15814" y="19326"/>
                    <a:pt x="14657" y="18947"/>
                    <a:pt x="14271" y="18189"/>
                  </a:cubicBezTo>
                  <a:cubicBezTo>
                    <a:pt x="13500" y="17811"/>
                    <a:pt x="13500" y="18189"/>
                    <a:pt x="12729" y="17053"/>
                  </a:cubicBezTo>
                  <a:cubicBezTo>
                    <a:pt x="12343" y="16295"/>
                    <a:pt x="10414" y="14779"/>
                    <a:pt x="9643" y="13642"/>
                  </a:cubicBezTo>
                  <a:cubicBezTo>
                    <a:pt x="8871" y="12505"/>
                    <a:pt x="10029" y="13642"/>
                    <a:pt x="9643" y="12505"/>
                  </a:cubicBezTo>
                  <a:cubicBezTo>
                    <a:pt x="9643" y="11368"/>
                    <a:pt x="8100" y="9853"/>
                    <a:pt x="8100" y="9853"/>
                  </a:cubicBezTo>
                  <a:cubicBezTo>
                    <a:pt x="8100" y="9853"/>
                    <a:pt x="8100" y="9474"/>
                    <a:pt x="8100" y="8716"/>
                  </a:cubicBezTo>
                  <a:cubicBezTo>
                    <a:pt x="8100" y="7958"/>
                    <a:pt x="8871" y="7958"/>
                    <a:pt x="9257" y="8337"/>
                  </a:cubicBezTo>
                  <a:cubicBezTo>
                    <a:pt x="9257" y="8716"/>
                    <a:pt x="10029" y="9853"/>
                    <a:pt x="10414" y="9095"/>
                  </a:cubicBezTo>
                  <a:cubicBezTo>
                    <a:pt x="10800" y="8337"/>
                    <a:pt x="11186" y="9095"/>
                    <a:pt x="11571" y="9474"/>
                  </a:cubicBezTo>
                  <a:cubicBezTo>
                    <a:pt x="12343" y="10232"/>
                    <a:pt x="13886" y="8716"/>
                    <a:pt x="14657" y="9095"/>
                  </a:cubicBezTo>
                  <a:cubicBezTo>
                    <a:pt x="15429" y="9474"/>
                    <a:pt x="16586" y="9853"/>
                    <a:pt x="16586" y="9853"/>
                  </a:cubicBezTo>
                  <a:cubicBezTo>
                    <a:pt x="16586" y="9853"/>
                    <a:pt x="16971" y="9474"/>
                    <a:pt x="16971" y="10232"/>
                  </a:cubicBezTo>
                  <a:cubicBezTo>
                    <a:pt x="17357" y="11368"/>
                    <a:pt x="20057" y="10611"/>
                    <a:pt x="20057" y="10611"/>
                  </a:cubicBezTo>
                  <a:cubicBezTo>
                    <a:pt x="20057" y="10611"/>
                    <a:pt x="21600" y="9853"/>
                    <a:pt x="20057" y="8716"/>
                  </a:cubicBezTo>
                  <a:cubicBezTo>
                    <a:pt x="19286" y="8337"/>
                    <a:pt x="20443" y="7200"/>
                    <a:pt x="20443" y="7200"/>
                  </a:cubicBezTo>
                  <a:cubicBezTo>
                    <a:pt x="20057" y="7200"/>
                    <a:pt x="20057" y="7200"/>
                    <a:pt x="20057" y="7200"/>
                  </a:cubicBezTo>
                  <a:cubicBezTo>
                    <a:pt x="20057" y="7200"/>
                    <a:pt x="18514" y="7579"/>
                    <a:pt x="17743" y="6821"/>
                  </a:cubicBezTo>
                  <a:cubicBezTo>
                    <a:pt x="16971" y="6442"/>
                    <a:pt x="15814" y="6442"/>
                    <a:pt x="14657" y="5305"/>
                  </a:cubicBezTo>
                  <a:cubicBezTo>
                    <a:pt x="13500" y="4547"/>
                    <a:pt x="12729" y="3411"/>
                    <a:pt x="12343" y="2274"/>
                  </a:cubicBezTo>
                  <a:cubicBezTo>
                    <a:pt x="12343" y="1137"/>
                    <a:pt x="10414" y="0"/>
                    <a:pt x="10414" y="0"/>
                  </a:cubicBezTo>
                  <a:cubicBezTo>
                    <a:pt x="10414" y="0"/>
                    <a:pt x="9257" y="379"/>
                    <a:pt x="9257" y="1137"/>
                  </a:cubicBezTo>
                  <a:cubicBezTo>
                    <a:pt x="9257" y="1895"/>
                    <a:pt x="8871" y="1895"/>
                    <a:pt x="8100" y="1895"/>
                  </a:cubicBezTo>
                  <a:cubicBezTo>
                    <a:pt x="7329" y="1895"/>
                    <a:pt x="7329" y="1137"/>
                    <a:pt x="6943" y="2653"/>
                  </a:cubicBezTo>
                  <a:cubicBezTo>
                    <a:pt x="6943" y="3411"/>
                    <a:pt x="6557" y="5305"/>
                    <a:pt x="5786" y="5684"/>
                  </a:cubicBezTo>
                  <a:cubicBezTo>
                    <a:pt x="4629" y="5684"/>
                    <a:pt x="4243" y="3789"/>
                    <a:pt x="4243" y="4926"/>
                  </a:cubicBezTo>
                  <a:cubicBezTo>
                    <a:pt x="4243" y="6063"/>
                    <a:pt x="4243" y="6063"/>
                    <a:pt x="3857" y="6821"/>
                  </a:cubicBezTo>
                  <a:cubicBezTo>
                    <a:pt x="3471" y="7579"/>
                    <a:pt x="0" y="7958"/>
                    <a:pt x="0" y="7958"/>
                  </a:cubicBezTo>
                  <a:cubicBezTo>
                    <a:pt x="0" y="7958"/>
                    <a:pt x="0" y="7958"/>
                    <a:pt x="0" y="7958"/>
                  </a:cubicBezTo>
                  <a:cubicBezTo>
                    <a:pt x="386" y="8337"/>
                    <a:pt x="771" y="10611"/>
                    <a:pt x="771" y="10989"/>
                  </a:cubicBezTo>
                  <a:cubicBezTo>
                    <a:pt x="771" y="10989"/>
                    <a:pt x="1543" y="10989"/>
                    <a:pt x="1543" y="10611"/>
                  </a:cubicBezTo>
                  <a:cubicBezTo>
                    <a:pt x="1543" y="10611"/>
                    <a:pt x="1543" y="10232"/>
                    <a:pt x="1543" y="9853"/>
                  </a:cubicBezTo>
                  <a:cubicBezTo>
                    <a:pt x="1543" y="9474"/>
                    <a:pt x="1929" y="9853"/>
                    <a:pt x="2700" y="9853"/>
                  </a:cubicBezTo>
                  <a:cubicBezTo>
                    <a:pt x="2700" y="9095"/>
                    <a:pt x="3086" y="7958"/>
                    <a:pt x="3471" y="7579"/>
                  </a:cubicBezTo>
                  <a:cubicBezTo>
                    <a:pt x="4629" y="8716"/>
                    <a:pt x="4629" y="9095"/>
                    <a:pt x="4243" y="11368"/>
                  </a:cubicBezTo>
                  <a:cubicBezTo>
                    <a:pt x="4629" y="11747"/>
                    <a:pt x="7714" y="13642"/>
                    <a:pt x="5400" y="13642"/>
                  </a:cubicBezTo>
                  <a:cubicBezTo>
                    <a:pt x="5400" y="13642"/>
                    <a:pt x="5786" y="14400"/>
                    <a:pt x="5400" y="14400"/>
                  </a:cubicBezTo>
                  <a:cubicBezTo>
                    <a:pt x="6171" y="14779"/>
                    <a:pt x="6943" y="15537"/>
                    <a:pt x="6943" y="15537"/>
                  </a:cubicBezTo>
                  <a:cubicBezTo>
                    <a:pt x="7329" y="15537"/>
                    <a:pt x="7714" y="15158"/>
                    <a:pt x="7714" y="15537"/>
                  </a:cubicBezTo>
                  <a:cubicBezTo>
                    <a:pt x="8100" y="15537"/>
                    <a:pt x="8100" y="16295"/>
                    <a:pt x="8486" y="16674"/>
                  </a:cubicBezTo>
                  <a:cubicBezTo>
                    <a:pt x="9257" y="16674"/>
                    <a:pt x="10029" y="16295"/>
                    <a:pt x="10414" y="16295"/>
                  </a:cubicBezTo>
                  <a:cubicBezTo>
                    <a:pt x="10800" y="16295"/>
                    <a:pt x="12729" y="18947"/>
                    <a:pt x="13114" y="19326"/>
                  </a:cubicBezTo>
                  <a:cubicBezTo>
                    <a:pt x="13886" y="19705"/>
                    <a:pt x="14657" y="19705"/>
                    <a:pt x="14657" y="19705"/>
                  </a:cubicBezTo>
                  <a:cubicBezTo>
                    <a:pt x="15429" y="19705"/>
                    <a:pt x="15814" y="20842"/>
                    <a:pt x="16200" y="21221"/>
                  </a:cubicBezTo>
                  <a:cubicBezTo>
                    <a:pt x="16586" y="21600"/>
                    <a:pt x="16971" y="21600"/>
                    <a:pt x="17357" y="21600"/>
                  </a:cubicBezTo>
                  <a:close/>
                </a:path>
              </a:pathLst>
            </a:custGeom>
            <a:solidFill>
              <a:srgbClr val="EBF1DE"/>
            </a:solidFill>
            <a:ln w="3175" cap="flat">
              <a:solidFill>
                <a:srgbClr val="9EAD6E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 sz="1300"/>
              </a:pPr>
              <a:endParaRPr/>
            </a:p>
          </p:txBody>
        </p:sp>
        <p:sp>
          <p:nvSpPr>
            <p:cNvPr id="325" name="Freeform 279"/>
            <p:cNvSpPr/>
            <p:nvPr/>
          </p:nvSpPr>
          <p:spPr>
            <a:xfrm>
              <a:off x="4368439" y="1491735"/>
              <a:ext cx="138907" cy="1472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43" h="21600" extrusionOk="0">
                  <a:moveTo>
                    <a:pt x="17357" y="21600"/>
                  </a:moveTo>
                  <a:cubicBezTo>
                    <a:pt x="17357" y="21600"/>
                    <a:pt x="16586" y="20842"/>
                    <a:pt x="16200" y="20084"/>
                  </a:cubicBezTo>
                  <a:cubicBezTo>
                    <a:pt x="16200" y="19705"/>
                    <a:pt x="15814" y="19326"/>
                    <a:pt x="15814" y="19326"/>
                  </a:cubicBezTo>
                  <a:cubicBezTo>
                    <a:pt x="15814" y="19326"/>
                    <a:pt x="14657" y="18947"/>
                    <a:pt x="14271" y="18189"/>
                  </a:cubicBezTo>
                  <a:cubicBezTo>
                    <a:pt x="13500" y="17811"/>
                    <a:pt x="13500" y="18189"/>
                    <a:pt x="12729" y="17053"/>
                  </a:cubicBezTo>
                  <a:cubicBezTo>
                    <a:pt x="12343" y="16295"/>
                    <a:pt x="10414" y="14779"/>
                    <a:pt x="9643" y="13642"/>
                  </a:cubicBezTo>
                  <a:cubicBezTo>
                    <a:pt x="8871" y="12505"/>
                    <a:pt x="10029" y="13642"/>
                    <a:pt x="9643" y="12505"/>
                  </a:cubicBezTo>
                  <a:cubicBezTo>
                    <a:pt x="9643" y="11368"/>
                    <a:pt x="8100" y="9853"/>
                    <a:pt x="8100" y="9853"/>
                  </a:cubicBezTo>
                  <a:cubicBezTo>
                    <a:pt x="8100" y="9853"/>
                    <a:pt x="8100" y="9474"/>
                    <a:pt x="8100" y="8716"/>
                  </a:cubicBezTo>
                  <a:cubicBezTo>
                    <a:pt x="8100" y="7958"/>
                    <a:pt x="8871" y="7958"/>
                    <a:pt x="9257" y="8337"/>
                  </a:cubicBezTo>
                  <a:cubicBezTo>
                    <a:pt x="9257" y="8716"/>
                    <a:pt x="10029" y="9853"/>
                    <a:pt x="10414" y="9095"/>
                  </a:cubicBezTo>
                  <a:cubicBezTo>
                    <a:pt x="10800" y="8337"/>
                    <a:pt x="11186" y="9095"/>
                    <a:pt x="11571" y="9474"/>
                  </a:cubicBezTo>
                  <a:cubicBezTo>
                    <a:pt x="12343" y="10232"/>
                    <a:pt x="13886" y="8716"/>
                    <a:pt x="14657" y="9095"/>
                  </a:cubicBezTo>
                  <a:cubicBezTo>
                    <a:pt x="15429" y="9474"/>
                    <a:pt x="16586" y="9853"/>
                    <a:pt x="16586" y="9853"/>
                  </a:cubicBezTo>
                  <a:cubicBezTo>
                    <a:pt x="16586" y="9853"/>
                    <a:pt x="16971" y="9474"/>
                    <a:pt x="16971" y="10232"/>
                  </a:cubicBezTo>
                  <a:cubicBezTo>
                    <a:pt x="17357" y="11368"/>
                    <a:pt x="20057" y="10611"/>
                    <a:pt x="20057" y="10611"/>
                  </a:cubicBezTo>
                  <a:cubicBezTo>
                    <a:pt x="20057" y="10611"/>
                    <a:pt x="21600" y="9853"/>
                    <a:pt x="20057" y="8716"/>
                  </a:cubicBezTo>
                  <a:cubicBezTo>
                    <a:pt x="19286" y="8337"/>
                    <a:pt x="20443" y="7200"/>
                    <a:pt x="20443" y="7200"/>
                  </a:cubicBezTo>
                  <a:cubicBezTo>
                    <a:pt x="20057" y="7200"/>
                    <a:pt x="20057" y="7200"/>
                    <a:pt x="20057" y="7200"/>
                  </a:cubicBezTo>
                  <a:cubicBezTo>
                    <a:pt x="20057" y="7200"/>
                    <a:pt x="18514" y="7579"/>
                    <a:pt x="17743" y="6821"/>
                  </a:cubicBezTo>
                  <a:cubicBezTo>
                    <a:pt x="16971" y="6442"/>
                    <a:pt x="15814" y="6442"/>
                    <a:pt x="14657" y="5305"/>
                  </a:cubicBezTo>
                  <a:cubicBezTo>
                    <a:pt x="13500" y="4547"/>
                    <a:pt x="12729" y="3411"/>
                    <a:pt x="12343" y="2274"/>
                  </a:cubicBezTo>
                  <a:cubicBezTo>
                    <a:pt x="12343" y="1137"/>
                    <a:pt x="10414" y="0"/>
                    <a:pt x="10414" y="0"/>
                  </a:cubicBezTo>
                  <a:cubicBezTo>
                    <a:pt x="10414" y="0"/>
                    <a:pt x="9257" y="379"/>
                    <a:pt x="9257" y="1137"/>
                  </a:cubicBezTo>
                  <a:cubicBezTo>
                    <a:pt x="9257" y="1895"/>
                    <a:pt x="8871" y="1895"/>
                    <a:pt x="8100" y="1895"/>
                  </a:cubicBezTo>
                  <a:cubicBezTo>
                    <a:pt x="7329" y="1895"/>
                    <a:pt x="7329" y="1137"/>
                    <a:pt x="6943" y="2653"/>
                  </a:cubicBezTo>
                  <a:cubicBezTo>
                    <a:pt x="6943" y="3411"/>
                    <a:pt x="6557" y="5305"/>
                    <a:pt x="5786" y="5684"/>
                  </a:cubicBezTo>
                  <a:cubicBezTo>
                    <a:pt x="4629" y="5684"/>
                    <a:pt x="4243" y="3789"/>
                    <a:pt x="4243" y="4926"/>
                  </a:cubicBezTo>
                  <a:cubicBezTo>
                    <a:pt x="4243" y="6063"/>
                    <a:pt x="4243" y="6063"/>
                    <a:pt x="3857" y="6821"/>
                  </a:cubicBezTo>
                  <a:cubicBezTo>
                    <a:pt x="3471" y="7579"/>
                    <a:pt x="0" y="7958"/>
                    <a:pt x="0" y="7958"/>
                  </a:cubicBezTo>
                  <a:cubicBezTo>
                    <a:pt x="0" y="7958"/>
                    <a:pt x="0" y="7958"/>
                    <a:pt x="0" y="7958"/>
                  </a:cubicBezTo>
                  <a:cubicBezTo>
                    <a:pt x="386" y="8337"/>
                    <a:pt x="771" y="10611"/>
                    <a:pt x="771" y="10989"/>
                  </a:cubicBezTo>
                  <a:cubicBezTo>
                    <a:pt x="771" y="10989"/>
                    <a:pt x="1543" y="10989"/>
                    <a:pt x="1543" y="10611"/>
                  </a:cubicBezTo>
                  <a:cubicBezTo>
                    <a:pt x="1543" y="10611"/>
                    <a:pt x="1543" y="10232"/>
                    <a:pt x="1543" y="9853"/>
                  </a:cubicBezTo>
                  <a:cubicBezTo>
                    <a:pt x="1543" y="9474"/>
                    <a:pt x="1929" y="9853"/>
                    <a:pt x="2700" y="9853"/>
                  </a:cubicBezTo>
                  <a:cubicBezTo>
                    <a:pt x="2700" y="9095"/>
                    <a:pt x="3086" y="7958"/>
                    <a:pt x="3471" y="7579"/>
                  </a:cubicBezTo>
                  <a:cubicBezTo>
                    <a:pt x="4629" y="8716"/>
                    <a:pt x="4629" y="9095"/>
                    <a:pt x="4243" y="11368"/>
                  </a:cubicBezTo>
                  <a:cubicBezTo>
                    <a:pt x="4629" y="11747"/>
                    <a:pt x="7714" y="13642"/>
                    <a:pt x="5400" y="13642"/>
                  </a:cubicBezTo>
                  <a:cubicBezTo>
                    <a:pt x="5400" y="13642"/>
                    <a:pt x="5786" y="14400"/>
                    <a:pt x="5400" y="14400"/>
                  </a:cubicBezTo>
                  <a:cubicBezTo>
                    <a:pt x="6171" y="14779"/>
                    <a:pt x="6943" y="15537"/>
                    <a:pt x="6943" y="15537"/>
                  </a:cubicBezTo>
                  <a:cubicBezTo>
                    <a:pt x="7329" y="15537"/>
                    <a:pt x="7714" y="15158"/>
                    <a:pt x="7714" y="15537"/>
                  </a:cubicBezTo>
                  <a:cubicBezTo>
                    <a:pt x="8100" y="15537"/>
                    <a:pt x="8100" y="16295"/>
                    <a:pt x="8486" y="16674"/>
                  </a:cubicBezTo>
                  <a:cubicBezTo>
                    <a:pt x="9257" y="16674"/>
                    <a:pt x="10029" y="16295"/>
                    <a:pt x="10414" y="16295"/>
                  </a:cubicBezTo>
                  <a:cubicBezTo>
                    <a:pt x="10800" y="16295"/>
                    <a:pt x="12729" y="18947"/>
                    <a:pt x="13114" y="19326"/>
                  </a:cubicBezTo>
                  <a:cubicBezTo>
                    <a:pt x="13886" y="19705"/>
                    <a:pt x="14657" y="19705"/>
                    <a:pt x="14657" y="19705"/>
                  </a:cubicBezTo>
                  <a:cubicBezTo>
                    <a:pt x="15429" y="19705"/>
                    <a:pt x="15814" y="20842"/>
                    <a:pt x="16200" y="21221"/>
                  </a:cubicBezTo>
                  <a:cubicBezTo>
                    <a:pt x="16586" y="21600"/>
                    <a:pt x="16971" y="21600"/>
                    <a:pt x="17357" y="21600"/>
                  </a:cubicBezTo>
                  <a:close/>
                </a:path>
              </a:pathLst>
            </a:custGeom>
            <a:solidFill>
              <a:srgbClr val="EBF1DE"/>
            </a:solidFill>
            <a:ln w="3175" cap="rnd">
              <a:solidFill>
                <a:srgbClr val="9EAD6E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 sz="1300"/>
              </a:pPr>
              <a:endParaRPr/>
            </a:p>
          </p:txBody>
        </p:sp>
        <p:sp>
          <p:nvSpPr>
            <p:cNvPr id="326" name="Freeform 280"/>
            <p:cNvSpPr/>
            <p:nvPr/>
          </p:nvSpPr>
          <p:spPr>
            <a:xfrm>
              <a:off x="2155370" y="2534495"/>
              <a:ext cx="77583" cy="9073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200" y="1851"/>
                  </a:moveTo>
                  <a:cubicBezTo>
                    <a:pt x="8640" y="1851"/>
                    <a:pt x="10080" y="1851"/>
                    <a:pt x="10080" y="1851"/>
                  </a:cubicBezTo>
                  <a:cubicBezTo>
                    <a:pt x="10080" y="1851"/>
                    <a:pt x="10800" y="3086"/>
                    <a:pt x="12240" y="3086"/>
                  </a:cubicBezTo>
                  <a:cubicBezTo>
                    <a:pt x="13680" y="3086"/>
                    <a:pt x="14400" y="3086"/>
                    <a:pt x="14400" y="3086"/>
                  </a:cubicBezTo>
                  <a:cubicBezTo>
                    <a:pt x="15120" y="4320"/>
                    <a:pt x="15120" y="5554"/>
                    <a:pt x="15840" y="6789"/>
                  </a:cubicBezTo>
                  <a:cubicBezTo>
                    <a:pt x="16560" y="8640"/>
                    <a:pt x="20880" y="10491"/>
                    <a:pt x="21600" y="12343"/>
                  </a:cubicBezTo>
                  <a:cubicBezTo>
                    <a:pt x="19440" y="12960"/>
                    <a:pt x="19440" y="12960"/>
                    <a:pt x="19440" y="12960"/>
                  </a:cubicBezTo>
                  <a:cubicBezTo>
                    <a:pt x="18000" y="12343"/>
                    <a:pt x="18000" y="12343"/>
                    <a:pt x="18000" y="12343"/>
                  </a:cubicBezTo>
                  <a:cubicBezTo>
                    <a:pt x="18000" y="12343"/>
                    <a:pt x="18720" y="14194"/>
                    <a:pt x="18000" y="15429"/>
                  </a:cubicBezTo>
                  <a:cubicBezTo>
                    <a:pt x="17280" y="16663"/>
                    <a:pt x="19440" y="17897"/>
                    <a:pt x="19440" y="19131"/>
                  </a:cubicBezTo>
                  <a:cubicBezTo>
                    <a:pt x="18720" y="19749"/>
                    <a:pt x="18720" y="21600"/>
                    <a:pt x="18720" y="21600"/>
                  </a:cubicBezTo>
                  <a:cubicBezTo>
                    <a:pt x="17280" y="18514"/>
                    <a:pt x="17280" y="18514"/>
                    <a:pt x="17280" y="18514"/>
                  </a:cubicBezTo>
                  <a:cubicBezTo>
                    <a:pt x="17280" y="18514"/>
                    <a:pt x="15840" y="17897"/>
                    <a:pt x="15840" y="17897"/>
                  </a:cubicBezTo>
                  <a:cubicBezTo>
                    <a:pt x="15840" y="19131"/>
                    <a:pt x="15120" y="20366"/>
                    <a:pt x="15120" y="20983"/>
                  </a:cubicBezTo>
                  <a:cubicBezTo>
                    <a:pt x="13680" y="18514"/>
                    <a:pt x="13680" y="17897"/>
                    <a:pt x="14400" y="14811"/>
                  </a:cubicBezTo>
                  <a:cubicBezTo>
                    <a:pt x="12960" y="14194"/>
                    <a:pt x="12240" y="14194"/>
                    <a:pt x="10800" y="13577"/>
                  </a:cubicBezTo>
                  <a:cubicBezTo>
                    <a:pt x="10800" y="12960"/>
                    <a:pt x="10800" y="12960"/>
                    <a:pt x="10800" y="12960"/>
                  </a:cubicBezTo>
                  <a:cubicBezTo>
                    <a:pt x="10800" y="12960"/>
                    <a:pt x="9360" y="12960"/>
                    <a:pt x="9360" y="12960"/>
                  </a:cubicBezTo>
                  <a:cubicBezTo>
                    <a:pt x="8640" y="12343"/>
                    <a:pt x="8640" y="11109"/>
                    <a:pt x="7920" y="9874"/>
                  </a:cubicBezTo>
                  <a:cubicBezTo>
                    <a:pt x="7920" y="9874"/>
                    <a:pt x="7200" y="9874"/>
                    <a:pt x="6480" y="9257"/>
                  </a:cubicBezTo>
                  <a:cubicBezTo>
                    <a:pt x="5760" y="9257"/>
                    <a:pt x="5760" y="9257"/>
                    <a:pt x="5760" y="9257"/>
                  </a:cubicBezTo>
                  <a:cubicBezTo>
                    <a:pt x="5760" y="9257"/>
                    <a:pt x="5760" y="10491"/>
                    <a:pt x="5760" y="11109"/>
                  </a:cubicBezTo>
                  <a:cubicBezTo>
                    <a:pt x="5040" y="11726"/>
                    <a:pt x="5760" y="11726"/>
                    <a:pt x="5040" y="12343"/>
                  </a:cubicBezTo>
                  <a:cubicBezTo>
                    <a:pt x="5040" y="12343"/>
                    <a:pt x="4320" y="12960"/>
                    <a:pt x="3600" y="12343"/>
                  </a:cubicBezTo>
                  <a:cubicBezTo>
                    <a:pt x="2880" y="12343"/>
                    <a:pt x="2880" y="11109"/>
                    <a:pt x="2160" y="10491"/>
                  </a:cubicBezTo>
                  <a:cubicBezTo>
                    <a:pt x="1440" y="9874"/>
                    <a:pt x="720" y="9874"/>
                    <a:pt x="0" y="9874"/>
                  </a:cubicBezTo>
                  <a:cubicBezTo>
                    <a:pt x="720" y="8640"/>
                    <a:pt x="720" y="7406"/>
                    <a:pt x="720" y="6789"/>
                  </a:cubicBezTo>
                  <a:cubicBezTo>
                    <a:pt x="1440" y="6789"/>
                    <a:pt x="2160" y="6789"/>
                    <a:pt x="2160" y="6789"/>
                  </a:cubicBezTo>
                  <a:cubicBezTo>
                    <a:pt x="2880" y="5554"/>
                    <a:pt x="1440" y="5554"/>
                    <a:pt x="1440" y="5554"/>
                  </a:cubicBezTo>
                  <a:cubicBezTo>
                    <a:pt x="720" y="4320"/>
                    <a:pt x="1440" y="3086"/>
                    <a:pt x="720" y="1851"/>
                  </a:cubicBezTo>
                  <a:cubicBezTo>
                    <a:pt x="720" y="1234"/>
                    <a:pt x="0" y="617"/>
                    <a:pt x="0" y="0"/>
                  </a:cubicBezTo>
                  <a:cubicBezTo>
                    <a:pt x="0" y="0"/>
                    <a:pt x="720" y="0"/>
                    <a:pt x="2160" y="617"/>
                  </a:cubicBezTo>
                  <a:cubicBezTo>
                    <a:pt x="2880" y="1851"/>
                    <a:pt x="4320" y="1851"/>
                    <a:pt x="7200" y="2469"/>
                  </a:cubicBezTo>
                  <a:cubicBezTo>
                    <a:pt x="7200" y="2469"/>
                    <a:pt x="7200" y="1851"/>
                    <a:pt x="7200" y="1851"/>
                  </a:cubicBezTo>
                  <a:close/>
                </a:path>
              </a:pathLst>
            </a:custGeom>
            <a:solidFill>
              <a:srgbClr val="EBF1DE"/>
            </a:solidFill>
            <a:ln w="3175" cap="flat">
              <a:solidFill>
                <a:srgbClr val="9EAD6E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 sz="1300"/>
              </a:pPr>
              <a:endParaRPr/>
            </a:p>
          </p:txBody>
        </p:sp>
        <p:sp>
          <p:nvSpPr>
            <p:cNvPr id="327" name="Freeform 281"/>
            <p:cNvSpPr/>
            <p:nvPr/>
          </p:nvSpPr>
          <p:spPr>
            <a:xfrm>
              <a:off x="2155370" y="2534495"/>
              <a:ext cx="77583" cy="9073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200" y="1851"/>
                  </a:moveTo>
                  <a:cubicBezTo>
                    <a:pt x="8640" y="1851"/>
                    <a:pt x="10080" y="1851"/>
                    <a:pt x="10080" y="1851"/>
                  </a:cubicBezTo>
                  <a:cubicBezTo>
                    <a:pt x="10080" y="1851"/>
                    <a:pt x="10800" y="3086"/>
                    <a:pt x="12240" y="3086"/>
                  </a:cubicBezTo>
                  <a:cubicBezTo>
                    <a:pt x="13680" y="3086"/>
                    <a:pt x="14400" y="3086"/>
                    <a:pt x="14400" y="3086"/>
                  </a:cubicBezTo>
                  <a:cubicBezTo>
                    <a:pt x="15120" y="4320"/>
                    <a:pt x="15120" y="5554"/>
                    <a:pt x="15840" y="6789"/>
                  </a:cubicBezTo>
                  <a:cubicBezTo>
                    <a:pt x="16560" y="8640"/>
                    <a:pt x="20880" y="10491"/>
                    <a:pt x="21600" y="12343"/>
                  </a:cubicBezTo>
                  <a:cubicBezTo>
                    <a:pt x="19440" y="12960"/>
                    <a:pt x="19440" y="12960"/>
                    <a:pt x="19440" y="12960"/>
                  </a:cubicBezTo>
                  <a:cubicBezTo>
                    <a:pt x="18000" y="12343"/>
                    <a:pt x="18000" y="12343"/>
                    <a:pt x="18000" y="12343"/>
                  </a:cubicBezTo>
                  <a:cubicBezTo>
                    <a:pt x="18000" y="12343"/>
                    <a:pt x="18720" y="14194"/>
                    <a:pt x="18000" y="15429"/>
                  </a:cubicBezTo>
                  <a:cubicBezTo>
                    <a:pt x="17280" y="16663"/>
                    <a:pt x="19440" y="17897"/>
                    <a:pt x="19440" y="19131"/>
                  </a:cubicBezTo>
                  <a:cubicBezTo>
                    <a:pt x="18720" y="19749"/>
                    <a:pt x="18720" y="21600"/>
                    <a:pt x="18720" y="21600"/>
                  </a:cubicBezTo>
                  <a:cubicBezTo>
                    <a:pt x="17280" y="18514"/>
                    <a:pt x="17280" y="18514"/>
                    <a:pt x="17280" y="18514"/>
                  </a:cubicBezTo>
                  <a:cubicBezTo>
                    <a:pt x="17280" y="18514"/>
                    <a:pt x="15840" y="17897"/>
                    <a:pt x="15840" y="17897"/>
                  </a:cubicBezTo>
                  <a:cubicBezTo>
                    <a:pt x="15840" y="19131"/>
                    <a:pt x="15120" y="20366"/>
                    <a:pt x="15120" y="20983"/>
                  </a:cubicBezTo>
                  <a:cubicBezTo>
                    <a:pt x="13680" y="18514"/>
                    <a:pt x="13680" y="17897"/>
                    <a:pt x="14400" y="14811"/>
                  </a:cubicBezTo>
                  <a:cubicBezTo>
                    <a:pt x="12960" y="14194"/>
                    <a:pt x="12240" y="14194"/>
                    <a:pt x="10800" y="13577"/>
                  </a:cubicBezTo>
                  <a:cubicBezTo>
                    <a:pt x="10800" y="12960"/>
                    <a:pt x="10800" y="12960"/>
                    <a:pt x="10800" y="12960"/>
                  </a:cubicBezTo>
                  <a:cubicBezTo>
                    <a:pt x="10800" y="12960"/>
                    <a:pt x="9360" y="12960"/>
                    <a:pt x="9360" y="12960"/>
                  </a:cubicBezTo>
                  <a:cubicBezTo>
                    <a:pt x="8640" y="12343"/>
                    <a:pt x="8640" y="11109"/>
                    <a:pt x="7920" y="9874"/>
                  </a:cubicBezTo>
                  <a:cubicBezTo>
                    <a:pt x="7920" y="9874"/>
                    <a:pt x="7200" y="9874"/>
                    <a:pt x="6480" y="9257"/>
                  </a:cubicBezTo>
                  <a:cubicBezTo>
                    <a:pt x="5760" y="9257"/>
                    <a:pt x="5760" y="9257"/>
                    <a:pt x="5760" y="9257"/>
                  </a:cubicBezTo>
                  <a:cubicBezTo>
                    <a:pt x="5760" y="9257"/>
                    <a:pt x="5760" y="10491"/>
                    <a:pt x="5760" y="11109"/>
                  </a:cubicBezTo>
                  <a:cubicBezTo>
                    <a:pt x="5040" y="11726"/>
                    <a:pt x="5760" y="11726"/>
                    <a:pt x="5040" y="12343"/>
                  </a:cubicBezTo>
                  <a:cubicBezTo>
                    <a:pt x="5040" y="12343"/>
                    <a:pt x="4320" y="12960"/>
                    <a:pt x="3600" y="12343"/>
                  </a:cubicBezTo>
                  <a:cubicBezTo>
                    <a:pt x="2880" y="12343"/>
                    <a:pt x="2880" y="11109"/>
                    <a:pt x="2160" y="10491"/>
                  </a:cubicBezTo>
                  <a:cubicBezTo>
                    <a:pt x="1440" y="9874"/>
                    <a:pt x="720" y="9874"/>
                    <a:pt x="0" y="9874"/>
                  </a:cubicBezTo>
                  <a:cubicBezTo>
                    <a:pt x="720" y="8640"/>
                    <a:pt x="720" y="7406"/>
                    <a:pt x="720" y="6789"/>
                  </a:cubicBezTo>
                  <a:cubicBezTo>
                    <a:pt x="1440" y="6789"/>
                    <a:pt x="2160" y="6789"/>
                    <a:pt x="2160" y="6789"/>
                  </a:cubicBezTo>
                  <a:cubicBezTo>
                    <a:pt x="2880" y="5554"/>
                    <a:pt x="1440" y="5554"/>
                    <a:pt x="1440" y="5554"/>
                  </a:cubicBezTo>
                  <a:cubicBezTo>
                    <a:pt x="720" y="4320"/>
                    <a:pt x="1440" y="3086"/>
                    <a:pt x="720" y="1851"/>
                  </a:cubicBezTo>
                  <a:cubicBezTo>
                    <a:pt x="720" y="1234"/>
                    <a:pt x="0" y="617"/>
                    <a:pt x="0" y="0"/>
                  </a:cubicBezTo>
                  <a:cubicBezTo>
                    <a:pt x="0" y="0"/>
                    <a:pt x="720" y="0"/>
                    <a:pt x="2160" y="617"/>
                  </a:cubicBezTo>
                  <a:cubicBezTo>
                    <a:pt x="2880" y="1851"/>
                    <a:pt x="4320" y="1851"/>
                    <a:pt x="7200" y="2469"/>
                  </a:cubicBezTo>
                  <a:cubicBezTo>
                    <a:pt x="7200" y="2469"/>
                    <a:pt x="7200" y="1851"/>
                    <a:pt x="7200" y="1851"/>
                  </a:cubicBezTo>
                  <a:close/>
                </a:path>
              </a:pathLst>
            </a:custGeom>
            <a:solidFill>
              <a:srgbClr val="EBF1DE"/>
            </a:solidFill>
            <a:ln w="3175" cap="rnd">
              <a:solidFill>
                <a:srgbClr val="9EAD6E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 sz="1300"/>
              </a:pPr>
              <a:endParaRPr/>
            </a:p>
          </p:txBody>
        </p:sp>
        <p:sp>
          <p:nvSpPr>
            <p:cNvPr id="328" name="Freeform 282"/>
            <p:cNvSpPr/>
            <p:nvPr/>
          </p:nvSpPr>
          <p:spPr>
            <a:xfrm>
              <a:off x="4314526" y="2748832"/>
              <a:ext cx="167001" cy="2301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658" y="21357"/>
                  </a:moveTo>
                  <a:cubicBezTo>
                    <a:pt x="2658" y="21357"/>
                    <a:pt x="2991" y="21115"/>
                    <a:pt x="3655" y="21115"/>
                  </a:cubicBezTo>
                  <a:cubicBezTo>
                    <a:pt x="4985" y="21115"/>
                    <a:pt x="3655" y="21115"/>
                    <a:pt x="4320" y="20629"/>
                  </a:cubicBezTo>
                  <a:cubicBezTo>
                    <a:pt x="5317" y="20144"/>
                    <a:pt x="5649" y="20872"/>
                    <a:pt x="5649" y="20872"/>
                  </a:cubicBezTo>
                  <a:cubicBezTo>
                    <a:pt x="5649" y="20872"/>
                    <a:pt x="5982" y="21115"/>
                    <a:pt x="6646" y="20629"/>
                  </a:cubicBezTo>
                  <a:cubicBezTo>
                    <a:pt x="6978" y="20387"/>
                    <a:pt x="7643" y="20629"/>
                    <a:pt x="8308" y="20629"/>
                  </a:cubicBezTo>
                  <a:cubicBezTo>
                    <a:pt x="8972" y="20629"/>
                    <a:pt x="8640" y="19658"/>
                    <a:pt x="8640" y="19658"/>
                  </a:cubicBezTo>
                  <a:cubicBezTo>
                    <a:pt x="8640" y="19658"/>
                    <a:pt x="8972" y="19901"/>
                    <a:pt x="9637" y="19901"/>
                  </a:cubicBezTo>
                  <a:cubicBezTo>
                    <a:pt x="10302" y="19901"/>
                    <a:pt x="10966" y="19658"/>
                    <a:pt x="10966" y="19658"/>
                  </a:cubicBezTo>
                  <a:cubicBezTo>
                    <a:pt x="10966" y="21115"/>
                    <a:pt x="10966" y="21115"/>
                    <a:pt x="10966" y="21115"/>
                  </a:cubicBezTo>
                  <a:cubicBezTo>
                    <a:pt x="11298" y="21600"/>
                    <a:pt x="11298" y="21600"/>
                    <a:pt x="11298" y="21600"/>
                  </a:cubicBezTo>
                  <a:cubicBezTo>
                    <a:pt x="12295" y="21357"/>
                    <a:pt x="12295" y="21357"/>
                    <a:pt x="12295" y="21357"/>
                  </a:cubicBezTo>
                  <a:cubicBezTo>
                    <a:pt x="13625" y="21115"/>
                    <a:pt x="13625" y="21115"/>
                    <a:pt x="13625" y="21115"/>
                  </a:cubicBezTo>
                  <a:cubicBezTo>
                    <a:pt x="14954" y="20144"/>
                    <a:pt x="14954" y="20144"/>
                    <a:pt x="14954" y="20144"/>
                  </a:cubicBezTo>
                  <a:cubicBezTo>
                    <a:pt x="15286" y="19416"/>
                    <a:pt x="15286" y="19416"/>
                    <a:pt x="15286" y="19416"/>
                  </a:cubicBezTo>
                  <a:cubicBezTo>
                    <a:pt x="15951" y="18445"/>
                    <a:pt x="15951" y="18445"/>
                    <a:pt x="15951" y="18445"/>
                  </a:cubicBezTo>
                  <a:cubicBezTo>
                    <a:pt x="16283" y="17717"/>
                    <a:pt x="16283" y="17717"/>
                    <a:pt x="16283" y="17717"/>
                  </a:cubicBezTo>
                  <a:cubicBezTo>
                    <a:pt x="16615" y="16989"/>
                    <a:pt x="16615" y="16989"/>
                    <a:pt x="16615" y="16989"/>
                  </a:cubicBezTo>
                  <a:cubicBezTo>
                    <a:pt x="16615" y="16503"/>
                    <a:pt x="16615" y="16503"/>
                    <a:pt x="16615" y="16503"/>
                  </a:cubicBezTo>
                  <a:cubicBezTo>
                    <a:pt x="16615" y="15533"/>
                    <a:pt x="16615" y="15533"/>
                    <a:pt x="16615" y="15533"/>
                  </a:cubicBezTo>
                  <a:cubicBezTo>
                    <a:pt x="16948" y="14804"/>
                    <a:pt x="16948" y="14804"/>
                    <a:pt x="16948" y="14804"/>
                  </a:cubicBezTo>
                  <a:cubicBezTo>
                    <a:pt x="16948" y="14076"/>
                    <a:pt x="16948" y="14076"/>
                    <a:pt x="16948" y="14076"/>
                  </a:cubicBezTo>
                  <a:cubicBezTo>
                    <a:pt x="17612" y="13106"/>
                    <a:pt x="17612" y="13106"/>
                    <a:pt x="17612" y="13106"/>
                  </a:cubicBezTo>
                  <a:cubicBezTo>
                    <a:pt x="18277" y="12378"/>
                    <a:pt x="18277" y="12378"/>
                    <a:pt x="18277" y="12378"/>
                  </a:cubicBezTo>
                  <a:cubicBezTo>
                    <a:pt x="18277" y="12620"/>
                    <a:pt x="18277" y="12620"/>
                    <a:pt x="18277" y="12620"/>
                  </a:cubicBezTo>
                  <a:cubicBezTo>
                    <a:pt x="18609" y="11407"/>
                    <a:pt x="18609" y="11407"/>
                    <a:pt x="18609" y="11407"/>
                  </a:cubicBezTo>
                  <a:cubicBezTo>
                    <a:pt x="18609" y="10679"/>
                    <a:pt x="18609" y="10679"/>
                    <a:pt x="18609" y="10679"/>
                  </a:cubicBezTo>
                  <a:cubicBezTo>
                    <a:pt x="19606" y="9708"/>
                    <a:pt x="19606" y="9708"/>
                    <a:pt x="19606" y="9708"/>
                  </a:cubicBezTo>
                  <a:cubicBezTo>
                    <a:pt x="19938" y="8494"/>
                    <a:pt x="19938" y="8494"/>
                    <a:pt x="19938" y="8494"/>
                  </a:cubicBezTo>
                  <a:cubicBezTo>
                    <a:pt x="19938" y="7524"/>
                    <a:pt x="19938" y="7524"/>
                    <a:pt x="19938" y="7524"/>
                  </a:cubicBezTo>
                  <a:cubicBezTo>
                    <a:pt x="19938" y="6310"/>
                    <a:pt x="19938" y="6310"/>
                    <a:pt x="19938" y="6310"/>
                  </a:cubicBezTo>
                  <a:cubicBezTo>
                    <a:pt x="19606" y="5582"/>
                    <a:pt x="19606" y="5582"/>
                    <a:pt x="19606" y="5582"/>
                  </a:cubicBezTo>
                  <a:cubicBezTo>
                    <a:pt x="19938" y="4611"/>
                    <a:pt x="19938" y="4611"/>
                    <a:pt x="19938" y="4611"/>
                  </a:cubicBezTo>
                  <a:cubicBezTo>
                    <a:pt x="19938" y="3640"/>
                    <a:pt x="19938" y="3640"/>
                    <a:pt x="19938" y="3640"/>
                  </a:cubicBezTo>
                  <a:cubicBezTo>
                    <a:pt x="20603" y="2912"/>
                    <a:pt x="20603" y="2912"/>
                    <a:pt x="20603" y="2912"/>
                  </a:cubicBezTo>
                  <a:cubicBezTo>
                    <a:pt x="21268" y="2184"/>
                    <a:pt x="21268" y="2184"/>
                    <a:pt x="21268" y="2184"/>
                  </a:cubicBezTo>
                  <a:cubicBezTo>
                    <a:pt x="21600" y="1213"/>
                    <a:pt x="21600" y="1213"/>
                    <a:pt x="21600" y="1213"/>
                  </a:cubicBezTo>
                  <a:cubicBezTo>
                    <a:pt x="21600" y="0"/>
                    <a:pt x="21600" y="0"/>
                    <a:pt x="21600" y="0"/>
                  </a:cubicBezTo>
                  <a:cubicBezTo>
                    <a:pt x="21600" y="0"/>
                    <a:pt x="20271" y="243"/>
                    <a:pt x="19606" y="485"/>
                  </a:cubicBezTo>
                  <a:cubicBezTo>
                    <a:pt x="18942" y="485"/>
                    <a:pt x="18942" y="0"/>
                    <a:pt x="18277" y="243"/>
                  </a:cubicBezTo>
                  <a:cubicBezTo>
                    <a:pt x="17280" y="485"/>
                    <a:pt x="17612" y="485"/>
                    <a:pt x="17280" y="1213"/>
                  </a:cubicBezTo>
                  <a:cubicBezTo>
                    <a:pt x="16948" y="1699"/>
                    <a:pt x="15951" y="1699"/>
                    <a:pt x="15951" y="1699"/>
                  </a:cubicBezTo>
                  <a:cubicBezTo>
                    <a:pt x="15951" y="1699"/>
                    <a:pt x="14954" y="2427"/>
                    <a:pt x="15286" y="2912"/>
                  </a:cubicBezTo>
                  <a:cubicBezTo>
                    <a:pt x="15286" y="3155"/>
                    <a:pt x="15618" y="3883"/>
                    <a:pt x="15618" y="3883"/>
                  </a:cubicBezTo>
                  <a:cubicBezTo>
                    <a:pt x="15618" y="3883"/>
                    <a:pt x="14954" y="3640"/>
                    <a:pt x="13957" y="3640"/>
                  </a:cubicBezTo>
                  <a:cubicBezTo>
                    <a:pt x="13292" y="3398"/>
                    <a:pt x="12960" y="3640"/>
                    <a:pt x="12295" y="3640"/>
                  </a:cubicBezTo>
                  <a:cubicBezTo>
                    <a:pt x="11631" y="3640"/>
                    <a:pt x="11631" y="3640"/>
                    <a:pt x="11298" y="3155"/>
                  </a:cubicBezTo>
                  <a:cubicBezTo>
                    <a:pt x="10966" y="2912"/>
                    <a:pt x="9969" y="2670"/>
                    <a:pt x="9305" y="2912"/>
                  </a:cubicBezTo>
                  <a:cubicBezTo>
                    <a:pt x="6978" y="2912"/>
                    <a:pt x="6978" y="2912"/>
                    <a:pt x="6978" y="2912"/>
                  </a:cubicBezTo>
                  <a:cubicBezTo>
                    <a:pt x="6978" y="2912"/>
                    <a:pt x="6978" y="4126"/>
                    <a:pt x="6978" y="4611"/>
                  </a:cubicBezTo>
                  <a:cubicBezTo>
                    <a:pt x="7311" y="4854"/>
                    <a:pt x="6646" y="5582"/>
                    <a:pt x="7311" y="5339"/>
                  </a:cubicBezTo>
                  <a:cubicBezTo>
                    <a:pt x="7975" y="5097"/>
                    <a:pt x="8308" y="5339"/>
                    <a:pt x="8972" y="5339"/>
                  </a:cubicBezTo>
                  <a:cubicBezTo>
                    <a:pt x="9637" y="5339"/>
                    <a:pt x="10634" y="5582"/>
                    <a:pt x="10634" y="5582"/>
                  </a:cubicBezTo>
                  <a:cubicBezTo>
                    <a:pt x="10634" y="7281"/>
                    <a:pt x="10634" y="7281"/>
                    <a:pt x="10634" y="7281"/>
                  </a:cubicBezTo>
                  <a:cubicBezTo>
                    <a:pt x="10634" y="7281"/>
                    <a:pt x="9969" y="7038"/>
                    <a:pt x="8972" y="7281"/>
                  </a:cubicBezTo>
                  <a:cubicBezTo>
                    <a:pt x="8308" y="7281"/>
                    <a:pt x="7975" y="7281"/>
                    <a:pt x="7975" y="7766"/>
                  </a:cubicBezTo>
                  <a:cubicBezTo>
                    <a:pt x="7975" y="8252"/>
                    <a:pt x="8308" y="8980"/>
                    <a:pt x="8308" y="8980"/>
                  </a:cubicBezTo>
                  <a:cubicBezTo>
                    <a:pt x="8308" y="8980"/>
                    <a:pt x="7311" y="8980"/>
                    <a:pt x="7643" y="9222"/>
                  </a:cubicBezTo>
                  <a:cubicBezTo>
                    <a:pt x="8308" y="9465"/>
                    <a:pt x="8972" y="9951"/>
                    <a:pt x="8972" y="10193"/>
                  </a:cubicBezTo>
                  <a:cubicBezTo>
                    <a:pt x="8972" y="10436"/>
                    <a:pt x="9305" y="10679"/>
                    <a:pt x="8972" y="11407"/>
                  </a:cubicBezTo>
                  <a:cubicBezTo>
                    <a:pt x="8640" y="12135"/>
                    <a:pt x="8972" y="11892"/>
                    <a:pt x="9305" y="12378"/>
                  </a:cubicBezTo>
                  <a:cubicBezTo>
                    <a:pt x="9969" y="12863"/>
                    <a:pt x="8640" y="13348"/>
                    <a:pt x="9305" y="13591"/>
                  </a:cubicBezTo>
                  <a:cubicBezTo>
                    <a:pt x="9969" y="13834"/>
                    <a:pt x="10302" y="13834"/>
                    <a:pt x="9969" y="14804"/>
                  </a:cubicBezTo>
                  <a:cubicBezTo>
                    <a:pt x="9637" y="16018"/>
                    <a:pt x="9637" y="16261"/>
                    <a:pt x="8972" y="16018"/>
                  </a:cubicBezTo>
                  <a:cubicBezTo>
                    <a:pt x="8308" y="15533"/>
                    <a:pt x="8308" y="14804"/>
                    <a:pt x="7643" y="14804"/>
                  </a:cubicBezTo>
                  <a:cubicBezTo>
                    <a:pt x="6978" y="14562"/>
                    <a:pt x="5649" y="15047"/>
                    <a:pt x="5649" y="15047"/>
                  </a:cubicBezTo>
                  <a:cubicBezTo>
                    <a:pt x="5649" y="15047"/>
                    <a:pt x="5649" y="14562"/>
                    <a:pt x="4652" y="14319"/>
                  </a:cubicBezTo>
                  <a:cubicBezTo>
                    <a:pt x="3988" y="14319"/>
                    <a:pt x="5317" y="15047"/>
                    <a:pt x="4652" y="15290"/>
                  </a:cubicBezTo>
                  <a:cubicBezTo>
                    <a:pt x="3988" y="15533"/>
                    <a:pt x="2326" y="14804"/>
                    <a:pt x="2658" y="15775"/>
                  </a:cubicBezTo>
                  <a:cubicBezTo>
                    <a:pt x="3323" y="16503"/>
                    <a:pt x="2991" y="16018"/>
                    <a:pt x="2658" y="16261"/>
                  </a:cubicBezTo>
                  <a:cubicBezTo>
                    <a:pt x="1994" y="16746"/>
                    <a:pt x="2991" y="17231"/>
                    <a:pt x="3323" y="17960"/>
                  </a:cubicBezTo>
                  <a:cubicBezTo>
                    <a:pt x="3323" y="18688"/>
                    <a:pt x="3655" y="19173"/>
                    <a:pt x="2658" y="18930"/>
                  </a:cubicBezTo>
                  <a:cubicBezTo>
                    <a:pt x="1662" y="18688"/>
                    <a:pt x="1662" y="18445"/>
                    <a:pt x="997" y="18445"/>
                  </a:cubicBezTo>
                  <a:cubicBezTo>
                    <a:pt x="332" y="18445"/>
                    <a:pt x="0" y="19901"/>
                    <a:pt x="0" y="19901"/>
                  </a:cubicBezTo>
                  <a:cubicBezTo>
                    <a:pt x="332" y="19901"/>
                    <a:pt x="997" y="20144"/>
                    <a:pt x="1329" y="20629"/>
                  </a:cubicBezTo>
                  <a:cubicBezTo>
                    <a:pt x="1329" y="20872"/>
                    <a:pt x="1329" y="20872"/>
                    <a:pt x="1329" y="20872"/>
                  </a:cubicBezTo>
                  <a:cubicBezTo>
                    <a:pt x="1994" y="20872"/>
                    <a:pt x="1994" y="20872"/>
                    <a:pt x="1994" y="20872"/>
                  </a:cubicBezTo>
                  <a:cubicBezTo>
                    <a:pt x="1994" y="20872"/>
                    <a:pt x="1662" y="21357"/>
                    <a:pt x="1994" y="21357"/>
                  </a:cubicBezTo>
                  <a:lnTo>
                    <a:pt x="2658" y="21357"/>
                  </a:lnTo>
                  <a:close/>
                </a:path>
              </a:pathLst>
            </a:custGeom>
            <a:solidFill>
              <a:srgbClr val="EBF1DE"/>
            </a:solidFill>
            <a:ln w="3175" cap="flat">
              <a:solidFill>
                <a:srgbClr val="9EAD6E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 sz="1300"/>
              </a:pPr>
              <a:endParaRPr/>
            </a:p>
          </p:txBody>
        </p:sp>
        <p:sp>
          <p:nvSpPr>
            <p:cNvPr id="329" name="Freeform 283"/>
            <p:cNvSpPr/>
            <p:nvPr/>
          </p:nvSpPr>
          <p:spPr>
            <a:xfrm>
              <a:off x="4314526" y="2748832"/>
              <a:ext cx="167001" cy="2301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658" y="21357"/>
                  </a:moveTo>
                  <a:cubicBezTo>
                    <a:pt x="2658" y="21357"/>
                    <a:pt x="2991" y="21115"/>
                    <a:pt x="3655" y="21115"/>
                  </a:cubicBezTo>
                  <a:cubicBezTo>
                    <a:pt x="4985" y="21115"/>
                    <a:pt x="3655" y="21115"/>
                    <a:pt x="4320" y="20629"/>
                  </a:cubicBezTo>
                  <a:cubicBezTo>
                    <a:pt x="5317" y="20144"/>
                    <a:pt x="5649" y="20872"/>
                    <a:pt x="5649" y="20872"/>
                  </a:cubicBezTo>
                  <a:cubicBezTo>
                    <a:pt x="5649" y="20872"/>
                    <a:pt x="5982" y="21115"/>
                    <a:pt x="6646" y="20629"/>
                  </a:cubicBezTo>
                  <a:cubicBezTo>
                    <a:pt x="6978" y="20387"/>
                    <a:pt x="7643" y="20629"/>
                    <a:pt x="8308" y="20629"/>
                  </a:cubicBezTo>
                  <a:cubicBezTo>
                    <a:pt x="8972" y="20629"/>
                    <a:pt x="8640" y="19658"/>
                    <a:pt x="8640" y="19658"/>
                  </a:cubicBezTo>
                  <a:cubicBezTo>
                    <a:pt x="8640" y="19658"/>
                    <a:pt x="8972" y="19901"/>
                    <a:pt x="9637" y="19901"/>
                  </a:cubicBezTo>
                  <a:cubicBezTo>
                    <a:pt x="10302" y="19901"/>
                    <a:pt x="10966" y="19658"/>
                    <a:pt x="10966" y="19658"/>
                  </a:cubicBezTo>
                  <a:cubicBezTo>
                    <a:pt x="10966" y="21115"/>
                    <a:pt x="10966" y="21115"/>
                    <a:pt x="10966" y="21115"/>
                  </a:cubicBezTo>
                  <a:cubicBezTo>
                    <a:pt x="11298" y="21600"/>
                    <a:pt x="11298" y="21600"/>
                    <a:pt x="11298" y="21600"/>
                  </a:cubicBezTo>
                  <a:cubicBezTo>
                    <a:pt x="12295" y="21357"/>
                    <a:pt x="12295" y="21357"/>
                    <a:pt x="12295" y="21357"/>
                  </a:cubicBezTo>
                  <a:cubicBezTo>
                    <a:pt x="13625" y="21115"/>
                    <a:pt x="13625" y="21115"/>
                    <a:pt x="13625" y="21115"/>
                  </a:cubicBezTo>
                  <a:cubicBezTo>
                    <a:pt x="14954" y="20144"/>
                    <a:pt x="14954" y="20144"/>
                    <a:pt x="14954" y="20144"/>
                  </a:cubicBezTo>
                  <a:cubicBezTo>
                    <a:pt x="15286" y="19416"/>
                    <a:pt x="15286" y="19416"/>
                    <a:pt x="15286" y="19416"/>
                  </a:cubicBezTo>
                  <a:cubicBezTo>
                    <a:pt x="15951" y="18445"/>
                    <a:pt x="15951" y="18445"/>
                    <a:pt x="15951" y="18445"/>
                  </a:cubicBezTo>
                  <a:cubicBezTo>
                    <a:pt x="16283" y="17717"/>
                    <a:pt x="16283" y="17717"/>
                    <a:pt x="16283" y="17717"/>
                  </a:cubicBezTo>
                  <a:cubicBezTo>
                    <a:pt x="16615" y="16989"/>
                    <a:pt x="16615" y="16989"/>
                    <a:pt x="16615" y="16989"/>
                  </a:cubicBezTo>
                  <a:cubicBezTo>
                    <a:pt x="16615" y="16503"/>
                    <a:pt x="16615" y="16503"/>
                    <a:pt x="16615" y="16503"/>
                  </a:cubicBezTo>
                  <a:cubicBezTo>
                    <a:pt x="16615" y="15533"/>
                    <a:pt x="16615" y="15533"/>
                    <a:pt x="16615" y="15533"/>
                  </a:cubicBezTo>
                  <a:cubicBezTo>
                    <a:pt x="16948" y="14804"/>
                    <a:pt x="16948" y="14804"/>
                    <a:pt x="16948" y="14804"/>
                  </a:cubicBezTo>
                  <a:cubicBezTo>
                    <a:pt x="16948" y="14076"/>
                    <a:pt x="16948" y="14076"/>
                    <a:pt x="16948" y="14076"/>
                  </a:cubicBezTo>
                  <a:cubicBezTo>
                    <a:pt x="17612" y="13106"/>
                    <a:pt x="17612" y="13106"/>
                    <a:pt x="17612" y="13106"/>
                  </a:cubicBezTo>
                  <a:cubicBezTo>
                    <a:pt x="18277" y="12378"/>
                    <a:pt x="18277" y="12378"/>
                    <a:pt x="18277" y="12378"/>
                  </a:cubicBezTo>
                  <a:cubicBezTo>
                    <a:pt x="18277" y="12620"/>
                    <a:pt x="18277" y="12620"/>
                    <a:pt x="18277" y="12620"/>
                  </a:cubicBezTo>
                  <a:cubicBezTo>
                    <a:pt x="18609" y="11407"/>
                    <a:pt x="18609" y="11407"/>
                    <a:pt x="18609" y="11407"/>
                  </a:cubicBezTo>
                  <a:cubicBezTo>
                    <a:pt x="18609" y="10679"/>
                    <a:pt x="18609" y="10679"/>
                    <a:pt x="18609" y="10679"/>
                  </a:cubicBezTo>
                  <a:cubicBezTo>
                    <a:pt x="19606" y="9708"/>
                    <a:pt x="19606" y="9708"/>
                    <a:pt x="19606" y="9708"/>
                  </a:cubicBezTo>
                  <a:cubicBezTo>
                    <a:pt x="19938" y="8494"/>
                    <a:pt x="19938" y="8494"/>
                    <a:pt x="19938" y="8494"/>
                  </a:cubicBezTo>
                  <a:cubicBezTo>
                    <a:pt x="19938" y="7524"/>
                    <a:pt x="19938" y="7524"/>
                    <a:pt x="19938" y="7524"/>
                  </a:cubicBezTo>
                  <a:cubicBezTo>
                    <a:pt x="19938" y="6310"/>
                    <a:pt x="19938" y="6310"/>
                    <a:pt x="19938" y="6310"/>
                  </a:cubicBezTo>
                  <a:cubicBezTo>
                    <a:pt x="19606" y="5582"/>
                    <a:pt x="19606" y="5582"/>
                    <a:pt x="19606" y="5582"/>
                  </a:cubicBezTo>
                  <a:cubicBezTo>
                    <a:pt x="19938" y="4611"/>
                    <a:pt x="19938" y="4611"/>
                    <a:pt x="19938" y="4611"/>
                  </a:cubicBezTo>
                  <a:cubicBezTo>
                    <a:pt x="19938" y="3640"/>
                    <a:pt x="19938" y="3640"/>
                    <a:pt x="19938" y="3640"/>
                  </a:cubicBezTo>
                  <a:cubicBezTo>
                    <a:pt x="20603" y="2912"/>
                    <a:pt x="20603" y="2912"/>
                    <a:pt x="20603" y="2912"/>
                  </a:cubicBezTo>
                  <a:cubicBezTo>
                    <a:pt x="21268" y="2184"/>
                    <a:pt x="21268" y="2184"/>
                    <a:pt x="21268" y="2184"/>
                  </a:cubicBezTo>
                  <a:cubicBezTo>
                    <a:pt x="21600" y="1213"/>
                    <a:pt x="21600" y="1213"/>
                    <a:pt x="21600" y="1213"/>
                  </a:cubicBezTo>
                  <a:cubicBezTo>
                    <a:pt x="21600" y="0"/>
                    <a:pt x="21600" y="0"/>
                    <a:pt x="21600" y="0"/>
                  </a:cubicBezTo>
                  <a:cubicBezTo>
                    <a:pt x="21600" y="0"/>
                    <a:pt x="20271" y="243"/>
                    <a:pt x="19606" y="485"/>
                  </a:cubicBezTo>
                  <a:cubicBezTo>
                    <a:pt x="18942" y="485"/>
                    <a:pt x="18942" y="0"/>
                    <a:pt x="18277" y="243"/>
                  </a:cubicBezTo>
                  <a:cubicBezTo>
                    <a:pt x="17280" y="485"/>
                    <a:pt x="17612" y="485"/>
                    <a:pt x="17280" y="1213"/>
                  </a:cubicBezTo>
                  <a:cubicBezTo>
                    <a:pt x="16948" y="1699"/>
                    <a:pt x="15951" y="1699"/>
                    <a:pt x="15951" y="1699"/>
                  </a:cubicBezTo>
                  <a:cubicBezTo>
                    <a:pt x="15951" y="1699"/>
                    <a:pt x="14954" y="2427"/>
                    <a:pt x="15286" y="2912"/>
                  </a:cubicBezTo>
                  <a:cubicBezTo>
                    <a:pt x="15286" y="3155"/>
                    <a:pt x="15618" y="3883"/>
                    <a:pt x="15618" y="3883"/>
                  </a:cubicBezTo>
                  <a:cubicBezTo>
                    <a:pt x="15618" y="3883"/>
                    <a:pt x="14954" y="3640"/>
                    <a:pt x="13957" y="3640"/>
                  </a:cubicBezTo>
                  <a:cubicBezTo>
                    <a:pt x="13292" y="3398"/>
                    <a:pt x="12960" y="3640"/>
                    <a:pt x="12295" y="3640"/>
                  </a:cubicBezTo>
                  <a:cubicBezTo>
                    <a:pt x="11631" y="3640"/>
                    <a:pt x="11631" y="3640"/>
                    <a:pt x="11298" y="3155"/>
                  </a:cubicBezTo>
                  <a:cubicBezTo>
                    <a:pt x="10966" y="2912"/>
                    <a:pt x="9969" y="2670"/>
                    <a:pt x="9305" y="2912"/>
                  </a:cubicBezTo>
                  <a:cubicBezTo>
                    <a:pt x="6978" y="2912"/>
                    <a:pt x="6978" y="2912"/>
                    <a:pt x="6978" y="2912"/>
                  </a:cubicBezTo>
                  <a:cubicBezTo>
                    <a:pt x="6978" y="2912"/>
                    <a:pt x="6978" y="4126"/>
                    <a:pt x="6978" y="4611"/>
                  </a:cubicBezTo>
                  <a:cubicBezTo>
                    <a:pt x="7311" y="4854"/>
                    <a:pt x="6646" y="5582"/>
                    <a:pt x="7311" y="5339"/>
                  </a:cubicBezTo>
                  <a:cubicBezTo>
                    <a:pt x="7975" y="5097"/>
                    <a:pt x="8308" y="5339"/>
                    <a:pt x="8972" y="5339"/>
                  </a:cubicBezTo>
                  <a:cubicBezTo>
                    <a:pt x="9637" y="5339"/>
                    <a:pt x="10634" y="5582"/>
                    <a:pt x="10634" y="5582"/>
                  </a:cubicBezTo>
                  <a:cubicBezTo>
                    <a:pt x="10634" y="7281"/>
                    <a:pt x="10634" y="7281"/>
                    <a:pt x="10634" y="7281"/>
                  </a:cubicBezTo>
                  <a:cubicBezTo>
                    <a:pt x="10634" y="7281"/>
                    <a:pt x="9969" y="7038"/>
                    <a:pt x="8972" y="7281"/>
                  </a:cubicBezTo>
                  <a:cubicBezTo>
                    <a:pt x="8308" y="7281"/>
                    <a:pt x="7975" y="7281"/>
                    <a:pt x="7975" y="7766"/>
                  </a:cubicBezTo>
                  <a:cubicBezTo>
                    <a:pt x="7975" y="8252"/>
                    <a:pt x="8308" y="8980"/>
                    <a:pt x="8308" y="8980"/>
                  </a:cubicBezTo>
                  <a:cubicBezTo>
                    <a:pt x="8308" y="8980"/>
                    <a:pt x="7311" y="8980"/>
                    <a:pt x="7643" y="9222"/>
                  </a:cubicBezTo>
                  <a:cubicBezTo>
                    <a:pt x="8308" y="9465"/>
                    <a:pt x="8972" y="9951"/>
                    <a:pt x="8972" y="10193"/>
                  </a:cubicBezTo>
                  <a:cubicBezTo>
                    <a:pt x="8972" y="10436"/>
                    <a:pt x="9305" y="10679"/>
                    <a:pt x="8972" y="11407"/>
                  </a:cubicBezTo>
                  <a:cubicBezTo>
                    <a:pt x="8640" y="12135"/>
                    <a:pt x="8972" y="11892"/>
                    <a:pt x="9305" y="12378"/>
                  </a:cubicBezTo>
                  <a:cubicBezTo>
                    <a:pt x="9969" y="12863"/>
                    <a:pt x="8640" y="13348"/>
                    <a:pt x="9305" y="13591"/>
                  </a:cubicBezTo>
                  <a:cubicBezTo>
                    <a:pt x="9969" y="13834"/>
                    <a:pt x="10302" y="13834"/>
                    <a:pt x="9969" y="14804"/>
                  </a:cubicBezTo>
                  <a:cubicBezTo>
                    <a:pt x="9637" y="16018"/>
                    <a:pt x="9637" y="16261"/>
                    <a:pt x="8972" y="16018"/>
                  </a:cubicBezTo>
                  <a:cubicBezTo>
                    <a:pt x="8308" y="15533"/>
                    <a:pt x="8308" y="14804"/>
                    <a:pt x="7643" y="14804"/>
                  </a:cubicBezTo>
                  <a:cubicBezTo>
                    <a:pt x="6978" y="14562"/>
                    <a:pt x="5649" y="15047"/>
                    <a:pt x="5649" y="15047"/>
                  </a:cubicBezTo>
                  <a:cubicBezTo>
                    <a:pt x="5649" y="15047"/>
                    <a:pt x="5649" y="14562"/>
                    <a:pt x="4652" y="14319"/>
                  </a:cubicBezTo>
                  <a:cubicBezTo>
                    <a:pt x="3988" y="14319"/>
                    <a:pt x="5317" y="15047"/>
                    <a:pt x="4652" y="15290"/>
                  </a:cubicBezTo>
                  <a:cubicBezTo>
                    <a:pt x="3988" y="15533"/>
                    <a:pt x="2326" y="14804"/>
                    <a:pt x="2658" y="15775"/>
                  </a:cubicBezTo>
                  <a:cubicBezTo>
                    <a:pt x="3323" y="16503"/>
                    <a:pt x="2991" y="16018"/>
                    <a:pt x="2658" y="16261"/>
                  </a:cubicBezTo>
                  <a:cubicBezTo>
                    <a:pt x="1994" y="16746"/>
                    <a:pt x="2991" y="17231"/>
                    <a:pt x="3323" y="17960"/>
                  </a:cubicBezTo>
                  <a:cubicBezTo>
                    <a:pt x="3323" y="18688"/>
                    <a:pt x="3655" y="19173"/>
                    <a:pt x="2658" y="18930"/>
                  </a:cubicBezTo>
                  <a:cubicBezTo>
                    <a:pt x="1662" y="18688"/>
                    <a:pt x="1662" y="18445"/>
                    <a:pt x="997" y="18445"/>
                  </a:cubicBezTo>
                  <a:cubicBezTo>
                    <a:pt x="332" y="18445"/>
                    <a:pt x="0" y="19901"/>
                    <a:pt x="0" y="19901"/>
                  </a:cubicBezTo>
                  <a:cubicBezTo>
                    <a:pt x="332" y="19901"/>
                    <a:pt x="997" y="20144"/>
                    <a:pt x="1329" y="20629"/>
                  </a:cubicBezTo>
                  <a:cubicBezTo>
                    <a:pt x="1329" y="20872"/>
                    <a:pt x="1329" y="20872"/>
                    <a:pt x="1329" y="20872"/>
                  </a:cubicBezTo>
                  <a:cubicBezTo>
                    <a:pt x="1994" y="20872"/>
                    <a:pt x="1994" y="20872"/>
                    <a:pt x="1994" y="20872"/>
                  </a:cubicBezTo>
                  <a:cubicBezTo>
                    <a:pt x="1994" y="20872"/>
                    <a:pt x="1662" y="21357"/>
                    <a:pt x="1994" y="21357"/>
                  </a:cubicBezTo>
                  <a:lnTo>
                    <a:pt x="2658" y="21357"/>
                  </a:lnTo>
                  <a:close/>
                </a:path>
              </a:pathLst>
            </a:custGeom>
            <a:solidFill>
              <a:srgbClr val="EBF1DE"/>
            </a:solidFill>
            <a:ln w="3175" cap="rnd">
              <a:solidFill>
                <a:srgbClr val="9EAD6E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 sz="1300"/>
              </a:pPr>
              <a:endParaRPr/>
            </a:p>
          </p:txBody>
        </p:sp>
        <p:sp>
          <p:nvSpPr>
            <p:cNvPr id="330" name="Freeform 284"/>
            <p:cNvSpPr/>
            <p:nvPr/>
          </p:nvSpPr>
          <p:spPr>
            <a:xfrm>
              <a:off x="2304079" y="2514892"/>
              <a:ext cx="285227" cy="45879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92" h="21533" extrusionOk="0">
                  <a:moveTo>
                    <a:pt x="12930" y="782"/>
                  </a:moveTo>
                  <a:cubicBezTo>
                    <a:pt x="12930" y="661"/>
                    <a:pt x="13319" y="782"/>
                    <a:pt x="13319" y="782"/>
                  </a:cubicBezTo>
                  <a:cubicBezTo>
                    <a:pt x="13514" y="661"/>
                    <a:pt x="13514" y="540"/>
                    <a:pt x="13514" y="540"/>
                  </a:cubicBezTo>
                  <a:cubicBezTo>
                    <a:pt x="13514" y="297"/>
                    <a:pt x="13514" y="297"/>
                    <a:pt x="13514" y="297"/>
                  </a:cubicBezTo>
                  <a:cubicBezTo>
                    <a:pt x="13319" y="297"/>
                    <a:pt x="13319" y="297"/>
                    <a:pt x="13124" y="297"/>
                  </a:cubicBezTo>
                  <a:cubicBezTo>
                    <a:pt x="13124" y="176"/>
                    <a:pt x="12930" y="54"/>
                    <a:pt x="12735" y="54"/>
                  </a:cubicBezTo>
                  <a:cubicBezTo>
                    <a:pt x="12735" y="-67"/>
                    <a:pt x="12541" y="54"/>
                    <a:pt x="12346" y="54"/>
                  </a:cubicBezTo>
                  <a:cubicBezTo>
                    <a:pt x="12151" y="176"/>
                    <a:pt x="11957" y="176"/>
                    <a:pt x="11957" y="297"/>
                  </a:cubicBezTo>
                  <a:cubicBezTo>
                    <a:pt x="11762" y="297"/>
                    <a:pt x="11957" y="540"/>
                    <a:pt x="11957" y="540"/>
                  </a:cubicBezTo>
                  <a:cubicBezTo>
                    <a:pt x="11762" y="782"/>
                    <a:pt x="11178" y="1025"/>
                    <a:pt x="10789" y="1025"/>
                  </a:cubicBezTo>
                  <a:cubicBezTo>
                    <a:pt x="10595" y="1146"/>
                    <a:pt x="10400" y="1025"/>
                    <a:pt x="10206" y="1146"/>
                  </a:cubicBezTo>
                  <a:cubicBezTo>
                    <a:pt x="9816" y="1268"/>
                    <a:pt x="9622" y="1632"/>
                    <a:pt x="9233" y="1753"/>
                  </a:cubicBezTo>
                  <a:cubicBezTo>
                    <a:pt x="8843" y="1753"/>
                    <a:pt x="8454" y="1632"/>
                    <a:pt x="8065" y="1753"/>
                  </a:cubicBezTo>
                  <a:cubicBezTo>
                    <a:pt x="8065" y="1753"/>
                    <a:pt x="8065" y="1875"/>
                    <a:pt x="7870" y="1996"/>
                  </a:cubicBezTo>
                  <a:cubicBezTo>
                    <a:pt x="8065" y="1996"/>
                    <a:pt x="7676" y="2603"/>
                    <a:pt x="7676" y="2117"/>
                  </a:cubicBezTo>
                  <a:cubicBezTo>
                    <a:pt x="7676" y="2117"/>
                    <a:pt x="7481" y="1996"/>
                    <a:pt x="7092" y="1996"/>
                  </a:cubicBezTo>
                  <a:cubicBezTo>
                    <a:pt x="6897" y="1996"/>
                    <a:pt x="6897" y="2239"/>
                    <a:pt x="6703" y="2360"/>
                  </a:cubicBezTo>
                  <a:cubicBezTo>
                    <a:pt x="6508" y="2360"/>
                    <a:pt x="6508" y="2360"/>
                    <a:pt x="6508" y="2360"/>
                  </a:cubicBezTo>
                  <a:cubicBezTo>
                    <a:pt x="6314" y="2724"/>
                    <a:pt x="6703" y="3209"/>
                    <a:pt x="6508" y="3331"/>
                  </a:cubicBezTo>
                  <a:cubicBezTo>
                    <a:pt x="6508" y="3452"/>
                    <a:pt x="5924" y="3452"/>
                    <a:pt x="5924" y="3573"/>
                  </a:cubicBezTo>
                  <a:cubicBezTo>
                    <a:pt x="5730" y="3695"/>
                    <a:pt x="5924" y="3816"/>
                    <a:pt x="5924" y="4059"/>
                  </a:cubicBezTo>
                  <a:cubicBezTo>
                    <a:pt x="5730" y="4059"/>
                    <a:pt x="5730" y="4059"/>
                    <a:pt x="5341" y="4059"/>
                  </a:cubicBezTo>
                  <a:cubicBezTo>
                    <a:pt x="4757" y="4787"/>
                    <a:pt x="4757" y="4908"/>
                    <a:pt x="4562" y="5758"/>
                  </a:cubicBezTo>
                  <a:cubicBezTo>
                    <a:pt x="4368" y="5758"/>
                    <a:pt x="4173" y="5879"/>
                    <a:pt x="4173" y="5758"/>
                  </a:cubicBezTo>
                  <a:cubicBezTo>
                    <a:pt x="3784" y="5758"/>
                    <a:pt x="3784" y="5272"/>
                    <a:pt x="3589" y="5151"/>
                  </a:cubicBezTo>
                  <a:cubicBezTo>
                    <a:pt x="3589" y="5151"/>
                    <a:pt x="3395" y="5030"/>
                    <a:pt x="3200" y="5030"/>
                  </a:cubicBezTo>
                  <a:cubicBezTo>
                    <a:pt x="3006" y="5515"/>
                    <a:pt x="3006" y="5515"/>
                    <a:pt x="3006" y="5515"/>
                  </a:cubicBezTo>
                  <a:cubicBezTo>
                    <a:pt x="3006" y="5515"/>
                    <a:pt x="3395" y="5636"/>
                    <a:pt x="3395" y="5879"/>
                  </a:cubicBezTo>
                  <a:cubicBezTo>
                    <a:pt x="3395" y="6243"/>
                    <a:pt x="3006" y="6486"/>
                    <a:pt x="3006" y="6486"/>
                  </a:cubicBezTo>
                  <a:cubicBezTo>
                    <a:pt x="2811" y="6729"/>
                    <a:pt x="2811" y="6729"/>
                    <a:pt x="2811" y="6729"/>
                  </a:cubicBezTo>
                  <a:cubicBezTo>
                    <a:pt x="3006" y="6850"/>
                    <a:pt x="3006" y="6850"/>
                    <a:pt x="3200" y="6850"/>
                  </a:cubicBezTo>
                  <a:cubicBezTo>
                    <a:pt x="3200" y="7699"/>
                    <a:pt x="3006" y="8063"/>
                    <a:pt x="3200" y="8670"/>
                  </a:cubicBezTo>
                  <a:cubicBezTo>
                    <a:pt x="2616" y="8791"/>
                    <a:pt x="2616" y="8791"/>
                    <a:pt x="2616" y="8791"/>
                  </a:cubicBezTo>
                  <a:cubicBezTo>
                    <a:pt x="2616" y="8913"/>
                    <a:pt x="2811" y="8913"/>
                    <a:pt x="3006" y="9034"/>
                  </a:cubicBezTo>
                  <a:cubicBezTo>
                    <a:pt x="2811" y="9520"/>
                    <a:pt x="3006" y="9641"/>
                    <a:pt x="2811" y="10126"/>
                  </a:cubicBezTo>
                  <a:cubicBezTo>
                    <a:pt x="2811" y="10248"/>
                    <a:pt x="2422" y="10490"/>
                    <a:pt x="2422" y="10612"/>
                  </a:cubicBezTo>
                  <a:cubicBezTo>
                    <a:pt x="2227" y="10490"/>
                    <a:pt x="2227" y="10733"/>
                    <a:pt x="2227" y="10733"/>
                  </a:cubicBezTo>
                  <a:cubicBezTo>
                    <a:pt x="2422" y="10854"/>
                    <a:pt x="2422" y="10976"/>
                    <a:pt x="2811" y="11097"/>
                  </a:cubicBezTo>
                  <a:cubicBezTo>
                    <a:pt x="3006" y="11218"/>
                    <a:pt x="3006" y="11097"/>
                    <a:pt x="3200" y="11097"/>
                  </a:cubicBezTo>
                  <a:cubicBezTo>
                    <a:pt x="3200" y="11340"/>
                    <a:pt x="3200" y="11340"/>
                    <a:pt x="3200" y="11340"/>
                  </a:cubicBezTo>
                  <a:cubicBezTo>
                    <a:pt x="3006" y="11461"/>
                    <a:pt x="2616" y="11582"/>
                    <a:pt x="2422" y="11704"/>
                  </a:cubicBezTo>
                  <a:cubicBezTo>
                    <a:pt x="2227" y="11825"/>
                    <a:pt x="2422" y="12189"/>
                    <a:pt x="2227" y="12311"/>
                  </a:cubicBezTo>
                  <a:cubicBezTo>
                    <a:pt x="2033" y="12432"/>
                    <a:pt x="1449" y="12311"/>
                    <a:pt x="1254" y="12432"/>
                  </a:cubicBezTo>
                  <a:cubicBezTo>
                    <a:pt x="1060" y="12432"/>
                    <a:pt x="865" y="12675"/>
                    <a:pt x="865" y="12796"/>
                  </a:cubicBezTo>
                  <a:cubicBezTo>
                    <a:pt x="670" y="12796"/>
                    <a:pt x="670" y="12796"/>
                    <a:pt x="670" y="12796"/>
                  </a:cubicBezTo>
                  <a:cubicBezTo>
                    <a:pt x="670" y="12796"/>
                    <a:pt x="670" y="13039"/>
                    <a:pt x="670" y="13160"/>
                  </a:cubicBezTo>
                  <a:cubicBezTo>
                    <a:pt x="476" y="13039"/>
                    <a:pt x="670" y="13160"/>
                    <a:pt x="476" y="13281"/>
                  </a:cubicBezTo>
                  <a:cubicBezTo>
                    <a:pt x="476" y="13160"/>
                    <a:pt x="670" y="13403"/>
                    <a:pt x="865" y="13524"/>
                  </a:cubicBezTo>
                  <a:cubicBezTo>
                    <a:pt x="865" y="13645"/>
                    <a:pt x="865" y="13645"/>
                    <a:pt x="865" y="13645"/>
                  </a:cubicBezTo>
                  <a:cubicBezTo>
                    <a:pt x="670" y="13645"/>
                    <a:pt x="281" y="13524"/>
                    <a:pt x="87" y="13645"/>
                  </a:cubicBezTo>
                  <a:cubicBezTo>
                    <a:pt x="-108" y="13645"/>
                    <a:pt x="87" y="14009"/>
                    <a:pt x="87" y="14131"/>
                  </a:cubicBezTo>
                  <a:cubicBezTo>
                    <a:pt x="281" y="14131"/>
                    <a:pt x="281" y="14131"/>
                    <a:pt x="281" y="14131"/>
                  </a:cubicBezTo>
                  <a:cubicBezTo>
                    <a:pt x="281" y="14131"/>
                    <a:pt x="281" y="14495"/>
                    <a:pt x="670" y="14737"/>
                  </a:cubicBezTo>
                  <a:cubicBezTo>
                    <a:pt x="1060" y="14859"/>
                    <a:pt x="1838" y="14980"/>
                    <a:pt x="1838" y="14980"/>
                  </a:cubicBezTo>
                  <a:cubicBezTo>
                    <a:pt x="1838" y="14980"/>
                    <a:pt x="2033" y="15223"/>
                    <a:pt x="2227" y="15466"/>
                  </a:cubicBezTo>
                  <a:cubicBezTo>
                    <a:pt x="2227" y="15587"/>
                    <a:pt x="2616" y="15830"/>
                    <a:pt x="2616" y="15830"/>
                  </a:cubicBezTo>
                  <a:cubicBezTo>
                    <a:pt x="4173" y="15951"/>
                    <a:pt x="4173" y="15951"/>
                    <a:pt x="4173" y="15951"/>
                  </a:cubicBezTo>
                  <a:cubicBezTo>
                    <a:pt x="4173" y="15951"/>
                    <a:pt x="4368" y="15708"/>
                    <a:pt x="4757" y="15951"/>
                  </a:cubicBezTo>
                  <a:cubicBezTo>
                    <a:pt x="4951" y="16194"/>
                    <a:pt x="6119" y="16315"/>
                    <a:pt x="6119" y="16315"/>
                  </a:cubicBezTo>
                  <a:cubicBezTo>
                    <a:pt x="6897" y="16315"/>
                    <a:pt x="6897" y="16315"/>
                    <a:pt x="6897" y="16315"/>
                  </a:cubicBezTo>
                  <a:cubicBezTo>
                    <a:pt x="6897" y="16315"/>
                    <a:pt x="6897" y="16922"/>
                    <a:pt x="7287" y="16922"/>
                  </a:cubicBezTo>
                  <a:cubicBezTo>
                    <a:pt x="7481" y="16922"/>
                    <a:pt x="8065" y="17286"/>
                    <a:pt x="7870" y="17529"/>
                  </a:cubicBezTo>
                  <a:cubicBezTo>
                    <a:pt x="7870" y="17650"/>
                    <a:pt x="8843" y="18014"/>
                    <a:pt x="8843" y="18014"/>
                  </a:cubicBezTo>
                  <a:cubicBezTo>
                    <a:pt x="9622" y="18014"/>
                    <a:pt x="9622" y="18014"/>
                    <a:pt x="9622" y="18014"/>
                  </a:cubicBezTo>
                  <a:cubicBezTo>
                    <a:pt x="9816" y="18378"/>
                    <a:pt x="9816" y="18378"/>
                    <a:pt x="9816" y="18378"/>
                  </a:cubicBezTo>
                  <a:cubicBezTo>
                    <a:pt x="9816" y="18378"/>
                    <a:pt x="10011" y="18742"/>
                    <a:pt x="10400" y="18742"/>
                  </a:cubicBezTo>
                  <a:cubicBezTo>
                    <a:pt x="10595" y="18742"/>
                    <a:pt x="11178" y="18985"/>
                    <a:pt x="11178" y="18985"/>
                  </a:cubicBezTo>
                  <a:cubicBezTo>
                    <a:pt x="11373" y="18621"/>
                    <a:pt x="11373" y="18621"/>
                    <a:pt x="11373" y="18621"/>
                  </a:cubicBezTo>
                  <a:cubicBezTo>
                    <a:pt x="11373" y="18621"/>
                    <a:pt x="12346" y="18499"/>
                    <a:pt x="12541" y="18742"/>
                  </a:cubicBezTo>
                  <a:cubicBezTo>
                    <a:pt x="12735" y="18863"/>
                    <a:pt x="13514" y="18985"/>
                    <a:pt x="13903" y="18985"/>
                  </a:cubicBezTo>
                  <a:cubicBezTo>
                    <a:pt x="14292" y="18985"/>
                    <a:pt x="14681" y="19349"/>
                    <a:pt x="14681" y="19349"/>
                  </a:cubicBezTo>
                  <a:cubicBezTo>
                    <a:pt x="12930" y="21290"/>
                    <a:pt x="12930" y="21290"/>
                    <a:pt x="12930" y="21290"/>
                  </a:cubicBezTo>
                  <a:cubicBezTo>
                    <a:pt x="13903" y="21290"/>
                    <a:pt x="13903" y="21290"/>
                    <a:pt x="13903" y="21290"/>
                  </a:cubicBezTo>
                  <a:cubicBezTo>
                    <a:pt x="14292" y="21533"/>
                    <a:pt x="14292" y="21533"/>
                    <a:pt x="14292" y="21533"/>
                  </a:cubicBezTo>
                  <a:cubicBezTo>
                    <a:pt x="14292" y="21533"/>
                    <a:pt x="16043" y="18863"/>
                    <a:pt x="16238" y="18499"/>
                  </a:cubicBezTo>
                  <a:cubicBezTo>
                    <a:pt x="16238" y="18257"/>
                    <a:pt x="16822" y="17893"/>
                    <a:pt x="16433" y="17529"/>
                  </a:cubicBezTo>
                  <a:cubicBezTo>
                    <a:pt x="16433" y="17407"/>
                    <a:pt x="15849" y="16558"/>
                    <a:pt x="15849" y="16558"/>
                  </a:cubicBezTo>
                  <a:cubicBezTo>
                    <a:pt x="15265" y="16436"/>
                    <a:pt x="15265" y="16436"/>
                    <a:pt x="15265" y="16436"/>
                  </a:cubicBezTo>
                  <a:cubicBezTo>
                    <a:pt x="15460" y="15830"/>
                    <a:pt x="15460" y="15830"/>
                    <a:pt x="15460" y="15830"/>
                  </a:cubicBezTo>
                  <a:cubicBezTo>
                    <a:pt x="16433" y="15830"/>
                    <a:pt x="16433" y="15830"/>
                    <a:pt x="16433" y="15830"/>
                  </a:cubicBezTo>
                  <a:cubicBezTo>
                    <a:pt x="16627" y="15708"/>
                    <a:pt x="16627" y="15708"/>
                    <a:pt x="16627" y="15708"/>
                  </a:cubicBezTo>
                  <a:cubicBezTo>
                    <a:pt x="15654" y="15587"/>
                    <a:pt x="15654" y="15587"/>
                    <a:pt x="15654" y="15587"/>
                  </a:cubicBezTo>
                  <a:cubicBezTo>
                    <a:pt x="15849" y="15102"/>
                    <a:pt x="15849" y="15102"/>
                    <a:pt x="15849" y="15102"/>
                  </a:cubicBezTo>
                  <a:cubicBezTo>
                    <a:pt x="15849" y="15102"/>
                    <a:pt x="16433" y="15344"/>
                    <a:pt x="16822" y="15344"/>
                  </a:cubicBezTo>
                  <a:cubicBezTo>
                    <a:pt x="17406" y="15344"/>
                    <a:pt x="18573" y="15223"/>
                    <a:pt x="18573" y="15223"/>
                  </a:cubicBezTo>
                  <a:cubicBezTo>
                    <a:pt x="18573" y="14980"/>
                    <a:pt x="18573" y="14980"/>
                    <a:pt x="18573" y="14980"/>
                  </a:cubicBezTo>
                  <a:cubicBezTo>
                    <a:pt x="19157" y="15223"/>
                    <a:pt x="19157" y="15223"/>
                    <a:pt x="19157" y="15223"/>
                  </a:cubicBezTo>
                  <a:cubicBezTo>
                    <a:pt x="19741" y="15102"/>
                    <a:pt x="19741" y="15102"/>
                    <a:pt x="19741" y="15102"/>
                  </a:cubicBezTo>
                  <a:cubicBezTo>
                    <a:pt x="19935" y="14616"/>
                    <a:pt x="19935" y="14616"/>
                    <a:pt x="19935" y="14616"/>
                  </a:cubicBezTo>
                  <a:cubicBezTo>
                    <a:pt x="20519" y="14616"/>
                    <a:pt x="20519" y="14616"/>
                    <a:pt x="20519" y="14616"/>
                  </a:cubicBezTo>
                  <a:cubicBezTo>
                    <a:pt x="20714" y="15102"/>
                    <a:pt x="20714" y="15102"/>
                    <a:pt x="20714" y="15102"/>
                  </a:cubicBezTo>
                  <a:cubicBezTo>
                    <a:pt x="21297" y="15223"/>
                    <a:pt x="21297" y="15223"/>
                    <a:pt x="21297" y="15223"/>
                  </a:cubicBezTo>
                  <a:cubicBezTo>
                    <a:pt x="21297" y="14616"/>
                    <a:pt x="21297" y="14616"/>
                    <a:pt x="21297" y="14616"/>
                  </a:cubicBezTo>
                  <a:cubicBezTo>
                    <a:pt x="21297" y="14616"/>
                    <a:pt x="21103" y="14373"/>
                    <a:pt x="20908" y="14131"/>
                  </a:cubicBezTo>
                  <a:cubicBezTo>
                    <a:pt x="20908" y="13888"/>
                    <a:pt x="21103" y="13645"/>
                    <a:pt x="20519" y="13767"/>
                  </a:cubicBezTo>
                  <a:cubicBezTo>
                    <a:pt x="20130" y="14009"/>
                    <a:pt x="20324" y="13403"/>
                    <a:pt x="20324" y="13403"/>
                  </a:cubicBezTo>
                  <a:cubicBezTo>
                    <a:pt x="20324" y="13403"/>
                    <a:pt x="20908" y="13039"/>
                    <a:pt x="21103" y="12796"/>
                  </a:cubicBezTo>
                  <a:cubicBezTo>
                    <a:pt x="21103" y="12553"/>
                    <a:pt x="21492" y="12068"/>
                    <a:pt x="21492" y="12068"/>
                  </a:cubicBezTo>
                  <a:cubicBezTo>
                    <a:pt x="21492" y="12068"/>
                    <a:pt x="20130" y="11582"/>
                    <a:pt x="19741" y="11461"/>
                  </a:cubicBezTo>
                  <a:cubicBezTo>
                    <a:pt x="19546" y="11218"/>
                    <a:pt x="18962" y="10976"/>
                    <a:pt x="18962" y="10733"/>
                  </a:cubicBezTo>
                  <a:cubicBezTo>
                    <a:pt x="18962" y="10490"/>
                    <a:pt x="18184" y="10369"/>
                    <a:pt x="17989" y="9884"/>
                  </a:cubicBezTo>
                  <a:cubicBezTo>
                    <a:pt x="17795" y="9520"/>
                    <a:pt x="18378" y="9398"/>
                    <a:pt x="18378" y="9398"/>
                  </a:cubicBezTo>
                  <a:cubicBezTo>
                    <a:pt x="18573" y="8670"/>
                    <a:pt x="18573" y="8670"/>
                    <a:pt x="18573" y="8670"/>
                  </a:cubicBezTo>
                  <a:cubicBezTo>
                    <a:pt x="18573" y="8670"/>
                    <a:pt x="17795" y="8549"/>
                    <a:pt x="17406" y="8549"/>
                  </a:cubicBezTo>
                  <a:cubicBezTo>
                    <a:pt x="17016" y="8549"/>
                    <a:pt x="16043" y="8670"/>
                    <a:pt x="16043" y="8670"/>
                  </a:cubicBezTo>
                  <a:cubicBezTo>
                    <a:pt x="16043" y="8670"/>
                    <a:pt x="15460" y="8063"/>
                    <a:pt x="15265" y="7821"/>
                  </a:cubicBezTo>
                  <a:cubicBezTo>
                    <a:pt x="15070" y="7578"/>
                    <a:pt x="14681" y="7457"/>
                    <a:pt x="14292" y="7578"/>
                  </a:cubicBezTo>
                  <a:cubicBezTo>
                    <a:pt x="13708" y="7699"/>
                    <a:pt x="12735" y="7578"/>
                    <a:pt x="12735" y="7578"/>
                  </a:cubicBezTo>
                  <a:cubicBezTo>
                    <a:pt x="11568" y="7457"/>
                    <a:pt x="11568" y="7457"/>
                    <a:pt x="11568" y="7457"/>
                  </a:cubicBezTo>
                  <a:cubicBezTo>
                    <a:pt x="11568" y="7457"/>
                    <a:pt x="11762" y="7093"/>
                    <a:pt x="11373" y="6850"/>
                  </a:cubicBezTo>
                  <a:cubicBezTo>
                    <a:pt x="10984" y="6486"/>
                    <a:pt x="10789" y="6364"/>
                    <a:pt x="10595" y="6122"/>
                  </a:cubicBezTo>
                  <a:cubicBezTo>
                    <a:pt x="10595" y="5758"/>
                    <a:pt x="10984" y="5758"/>
                    <a:pt x="10984" y="5758"/>
                  </a:cubicBezTo>
                  <a:cubicBezTo>
                    <a:pt x="10206" y="4787"/>
                    <a:pt x="10206" y="4787"/>
                    <a:pt x="10206" y="4787"/>
                  </a:cubicBezTo>
                  <a:cubicBezTo>
                    <a:pt x="9622" y="4908"/>
                    <a:pt x="9622" y="4908"/>
                    <a:pt x="9622" y="4908"/>
                  </a:cubicBezTo>
                  <a:cubicBezTo>
                    <a:pt x="9622" y="4908"/>
                    <a:pt x="9038" y="5030"/>
                    <a:pt x="9427" y="4423"/>
                  </a:cubicBezTo>
                  <a:cubicBezTo>
                    <a:pt x="9816" y="3937"/>
                    <a:pt x="9427" y="3937"/>
                    <a:pt x="9622" y="3573"/>
                  </a:cubicBezTo>
                  <a:cubicBezTo>
                    <a:pt x="10011" y="3209"/>
                    <a:pt x="9622" y="2845"/>
                    <a:pt x="9622" y="2845"/>
                  </a:cubicBezTo>
                  <a:cubicBezTo>
                    <a:pt x="10400" y="2724"/>
                    <a:pt x="10400" y="2724"/>
                    <a:pt x="10400" y="2724"/>
                  </a:cubicBezTo>
                  <a:cubicBezTo>
                    <a:pt x="10984" y="1632"/>
                    <a:pt x="10984" y="1632"/>
                    <a:pt x="10984" y="1632"/>
                  </a:cubicBezTo>
                  <a:cubicBezTo>
                    <a:pt x="11957" y="904"/>
                    <a:pt x="11957" y="904"/>
                    <a:pt x="11957" y="904"/>
                  </a:cubicBezTo>
                  <a:cubicBezTo>
                    <a:pt x="11957" y="904"/>
                    <a:pt x="12541" y="782"/>
                    <a:pt x="12930" y="782"/>
                  </a:cubicBezTo>
                  <a:close/>
                </a:path>
              </a:pathLst>
            </a:custGeom>
            <a:solidFill>
              <a:srgbClr val="EBF1DE"/>
            </a:solidFill>
            <a:ln w="3175" cap="flat">
              <a:solidFill>
                <a:srgbClr val="9EAD6E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 sz="1300"/>
              </a:pPr>
              <a:endParaRPr/>
            </a:p>
          </p:txBody>
        </p:sp>
        <p:sp>
          <p:nvSpPr>
            <p:cNvPr id="331" name="Freeform 285"/>
            <p:cNvSpPr/>
            <p:nvPr/>
          </p:nvSpPr>
          <p:spPr>
            <a:xfrm>
              <a:off x="2304079" y="2514892"/>
              <a:ext cx="285227" cy="45879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92" h="21533" extrusionOk="0">
                  <a:moveTo>
                    <a:pt x="12930" y="782"/>
                  </a:moveTo>
                  <a:cubicBezTo>
                    <a:pt x="12930" y="661"/>
                    <a:pt x="13319" y="782"/>
                    <a:pt x="13319" y="782"/>
                  </a:cubicBezTo>
                  <a:cubicBezTo>
                    <a:pt x="13514" y="661"/>
                    <a:pt x="13514" y="540"/>
                    <a:pt x="13514" y="540"/>
                  </a:cubicBezTo>
                  <a:cubicBezTo>
                    <a:pt x="13514" y="297"/>
                    <a:pt x="13514" y="297"/>
                    <a:pt x="13514" y="297"/>
                  </a:cubicBezTo>
                  <a:cubicBezTo>
                    <a:pt x="13319" y="297"/>
                    <a:pt x="13319" y="297"/>
                    <a:pt x="13124" y="297"/>
                  </a:cubicBezTo>
                  <a:cubicBezTo>
                    <a:pt x="13124" y="176"/>
                    <a:pt x="12930" y="54"/>
                    <a:pt x="12735" y="54"/>
                  </a:cubicBezTo>
                  <a:cubicBezTo>
                    <a:pt x="12735" y="-67"/>
                    <a:pt x="12541" y="54"/>
                    <a:pt x="12346" y="54"/>
                  </a:cubicBezTo>
                  <a:cubicBezTo>
                    <a:pt x="12151" y="176"/>
                    <a:pt x="11957" y="176"/>
                    <a:pt x="11957" y="297"/>
                  </a:cubicBezTo>
                  <a:cubicBezTo>
                    <a:pt x="11762" y="297"/>
                    <a:pt x="11957" y="540"/>
                    <a:pt x="11957" y="540"/>
                  </a:cubicBezTo>
                  <a:cubicBezTo>
                    <a:pt x="11762" y="782"/>
                    <a:pt x="11178" y="1025"/>
                    <a:pt x="10789" y="1025"/>
                  </a:cubicBezTo>
                  <a:cubicBezTo>
                    <a:pt x="10595" y="1146"/>
                    <a:pt x="10400" y="1025"/>
                    <a:pt x="10206" y="1146"/>
                  </a:cubicBezTo>
                  <a:cubicBezTo>
                    <a:pt x="9816" y="1268"/>
                    <a:pt x="9622" y="1632"/>
                    <a:pt x="9233" y="1753"/>
                  </a:cubicBezTo>
                  <a:cubicBezTo>
                    <a:pt x="8843" y="1753"/>
                    <a:pt x="8454" y="1632"/>
                    <a:pt x="8065" y="1753"/>
                  </a:cubicBezTo>
                  <a:cubicBezTo>
                    <a:pt x="8065" y="1753"/>
                    <a:pt x="8065" y="1875"/>
                    <a:pt x="7870" y="1996"/>
                  </a:cubicBezTo>
                  <a:cubicBezTo>
                    <a:pt x="8065" y="1996"/>
                    <a:pt x="7676" y="2603"/>
                    <a:pt x="7676" y="2117"/>
                  </a:cubicBezTo>
                  <a:cubicBezTo>
                    <a:pt x="7676" y="2117"/>
                    <a:pt x="7481" y="1996"/>
                    <a:pt x="7092" y="1996"/>
                  </a:cubicBezTo>
                  <a:cubicBezTo>
                    <a:pt x="6897" y="1996"/>
                    <a:pt x="6897" y="2239"/>
                    <a:pt x="6703" y="2360"/>
                  </a:cubicBezTo>
                  <a:cubicBezTo>
                    <a:pt x="6508" y="2360"/>
                    <a:pt x="6508" y="2360"/>
                    <a:pt x="6508" y="2360"/>
                  </a:cubicBezTo>
                  <a:cubicBezTo>
                    <a:pt x="6314" y="2724"/>
                    <a:pt x="6703" y="3209"/>
                    <a:pt x="6508" y="3331"/>
                  </a:cubicBezTo>
                  <a:cubicBezTo>
                    <a:pt x="6508" y="3452"/>
                    <a:pt x="5924" y="3452"/>
                    <a:pt x="5924" y="3573"/>
                  </a:cubicBezTo>
                  <a:cubicBezTo>
                    <a:pt x="5730" y="3695"/>
                    <a:pt x="5924" y="3816"/>
                    <a:pt x="5924" y="4059"/>
                  </a:cubicBezTo>
                  <a:cubicBezTo>
                    <a:pt x="5730" y="4059"/>
                    <a:pt x="5730" y="4059"/>
                    <a:pt x="5341" y="4059"/>
                  </a:cubicBezTo>
                  <a:cubicBezTo>
                    <a:pt x="4757" y="4787"/>
                    <a:pt x="4757" y="4908"/>
                    <a:pt x="4562" y="5758"/>
                  </a:cubicBezTo>
                  <a:cubicBezTo>
                    <a:pt x="4368" y="5758"/>
                    <a:pt x="4173" y="5879"/>
                    <a:pt x="4173" y="5758"/>
                  </a:cubicBezTo>
                  <a:cubicBezTo>
                    <a:pt x="3784" y="5758"/>
                    <a:pt x="3784" y="5272"/>
                    <a:pt x="3589" y="5151"/>
                  </a:cubicBezTo>
                  <a:cubicBezTo>
                    <a:pt x="3589" y="5151"/>
                    <a:pt x="3395" y="5030"/>
                    <a:pt x="3200" y="5030"/>
                  </a:cubicBezTo>
                  <a:cubicBezTo>
                    <a:pt x="3006" y="5515"/>
                    <a:pt x="3006" y="5515"/>
                    <a:pt x="3006" y="5515"/>
                  </a:cubicBezTo>
                  <a:cubicBezTo>
                    <a:pt x="3006" y="5515"/>
                    <a:pt x="3395" y="5636"/>
                    <a:pt x="3395" y="5879"/>
                  </a:cubicBezTo>
                  <a:cubicBezTo>
                    <a:pt x="3395" y="6243"/>
                    <a:pt x="3006" y="6486"/>
                    <a:pt x="3006" y="6486"/>
                  </a:cubicBezTo>
                  <a:cubicBezTo>
                    <a:pt x="2811" y="6729"/>
                    <a:pt x="2811" y="6729"/>
                    <a:pt x="2811" y="6729"/>
                  </a:cubicBezTo>
                  <a:cubicBezTo>
                    <a:pt x="3006" y="6850"/>
                    <a:pt x="3006" y="6850"/>
                    <a:pt x="3200" y="6850"/>
                  </a:cubicBezTo>
                  <a:cubicBezTo>
                    <a:pt x="3200" y="7699"/>
                    <a:pt x="3006" y="8063"/>
                    <a:pt x="3200" y="8670"/>
                  </a:cubicBezTo>
                  <a:cubicBezTo>
                    <a:pt x="2616" y="8791"/>
                    <a:pt x="2616" y="8791"/>
                    <a:pt x="2616" y="8791"/>
                  </a:cubicBezTo>
                  <a:cubicBezTo>
                    <a:pt x="2616" y="8913"/>
                    <a:pt x="2811" y="8913"/>
                    <a:pt x="3006" y="9034"/>
                  </a:cubicBezTo>
                  <a:cubicBezTo>
                    <a:pt x="2811" y="9520"/>
                    <a:pt x="3006" y="9641"/>
                    <a:pt x="2811" y="10126"/>
                  </a:cubicBezTo>
                  <a:cubicBezTo>
                    <a:pt x="2811" y="10248"/>
                    <a:pt x="2422" y="10490"/>
                    <a:pt x="2422" y="10612"/>
                  </a:cubicBezTo>
                  <a:cubicBezTo>
                    <a:pt x="2227" y="10490"/>
                    <a:pt x="2227" y="10733"/>
                    <a:pt x="2227" y="10733"/>
                  </a:cubicBezTo>
                  <a:cubicBezTo>
                    <a:pt x="2422" y="10854"/>
                    <a:pt x="2422" y="10976"/>
                    <a:pt x="2811" y="11097"/>
                  </a:cubicBezTo>
                  <a:cubicBezTo>
                    <a:pt x="3006" y="11218"/>
                    <a:pt x="3006" y="11097"/>
                    <a:pt x="3200" y="11097"/>
                  </a:cubicBezTo>
                  <a:cubicBezTo>
                    <a:pt x="3200" y="11340"/>
                    <a:pt x="3200" y="11340"/>
                    <a:pt x="3200" y="11340"/>
                  </a:cubicBezTo>
                  <a:cubicBezTo>
                    <a:pt x="3006" y="11461"/>
                    <a:pt x="2616" y="11582"/>
                    <a:pt x="2422" y="11704"/>
                  </a:cubicBezTo>
                  <a:cubicBezTo>
                    <a:pt x="2227" y="11825"/>
                    <a:pt x="2422" y="12189"/>
                    <a:pt x="2227" y="12311"/>
                  </a:cubicBezTo>
                  <a:cubicBezTo>
                    <a:pt x="2033" y="12432"/>
                    <a:pt x="1449" y="12311"/>
                    <a:pt x="1254" y="12432"/>
                  </a:cubicBezTo>
                  <a:cubicBezTo>
                    <a:pt x="1060" y="12432"/>
                    <a:pt x="865" y="12675"/>
                    <a:pt x="865" y="12796"/>
                  </a:cubicBezTo>
                  <a:cubicBezTo>
                    <a:pt x="670" y="12796"/>
                    <a:pt x="670" y="12796"/>
                    <a:pt x="670" y="12796"/>
                  </a:cubicBezTo>
                  <a:cubicBezTo>
                    <a:pt x="670" y="12796"/>
                    <a:pt x="670" y="13039"/>
                    <a:pt x="670" y="13160"/>
                  </a:cubicBezTo>
                  <a:cubicBezTo>
                    <a:pt x="476" y="13039"/>
                    <a:pt x="670" y="13160"/>
                    <a:pt x="476" y="13281"/>
                  </a:cubicBezTo>
                  <a:cubicBezTo>
                    <a:pt x="476" y="13160"/>
                    <a:pt x="670" y="13403"/>
                    <a:pt x="865" y="13524"/>
                  </a:cubicBezTo>
                  <a:cubicBezTo>
                    <a:pt x="865" y="13645"/>
                    <a:pt x="865" y="13645"/>
                    <a:pt x="865" y="13645"/>
                  </a:cubicBezTo>
                  <a:cubicBezTo>
                    <a:pt x="670" y="13645"/>
                    <a:pt x="281" y="13524"/>
                    <a:pt x="87" y="13645"/>
                  </a:cubicBezTo>
                  <a:cubicBezTo>
                    <a:pt x="-108" y="13645"/>
                    <a:pt x="87" y="14009"/>
                    <a:pt x="87" y="14131"/>
                  </a:cubicBezTo>
                  <a:cubicBezTo>
                    <a:pt x="281" y="14131"/>
                    <a:pt x="281" y="14131"/>
                    <a:pt x="281" y="14131"/>
                  </a:cubicBezTo>
                  <a:cubicBezTo>
                    <a:pt x="281" y="14131"/>
                    <a:pt x="281" y="14495"/>
                    <a:pt x="670" y="14737"/>
                  </a:cubicBezTo>
                  <a:cubicBezTo>
                    <a:pt x="1060" y="14859"/>
                    <a:pt x="1838" y="14980"/>
                    <a:pt x="1838" y="14980"/>
                  </a:cubicBezTo>
                  <a:cubicBezTo>
                    <a:pt x="1838" y="14980"/>
                    <a:pt x="2033" y="15223"/>
                    <a:pt x="2227" y="15466"/>
                  </a:cubicBezTo>
                  <a:cubicBezTo>
                    <a:pt x="2227" y="15587"/>
                    <a:pt x="2616" y="15830"/>
                    <a:pt x="2616" y="15830"/>
                  </a:cubicBezTo>
                  <a:cubicBezTo>
                    <a:pt x="4173" y="15951"/>
                    <a:pt x="4173" y="15951"/>
                    <a:pt x="4173" y="15951"/>
                  </a:cubicBezTo>
                  <a:cubicBezTo>
                    <a:pt x="4173" y="15951"/>
                    <a:pt x="4368" y="15708"/>
                    <a:pt x="4757" y="15951"/>
                  </a:cubicBezTo>
                  <a:cubicBezTo>
                    <a:pt x="4951" y="16194"/>
                    <a:pt x="6119" y="16315"/>
                    <a:pt x="6119" y="16315"/>
                  </a:cubicBezTo>
                  <a:cubicBezTo>
                    <a:pt x="6897" y="16315"/>
                    <a:pt x="6897" y="16315"/>
                    <a:pt x="6897" y="16315"/>
                  </a:cubicBezTo>
                  <a:cubicBezTo>
                    <a:pt x="6897" y="16315"/>
                    <a:pt x="6897" y="16922"/>
                    <a:pt x="7287" y="16922"/>
                  </a:cubicBezTo>
                  <a:cubicBezTo>
                    <a:pt x="7481" y="16922"/>
                    <a:pt x="8065" y="17286"/>
                    <a:pt x="7870" y="17529"/>
                  </a:cubicBezTo>
                  <a:cubicBezTo>
                    <a:pt x="7870" y="17650"/>
                    <a:pt x="8843" y="18014"/>
                    <a:pt x="8843" y="18014"/>
                  </a:cubicBezTo>
                  <a:cubicBezTo>
                    <a:pt x="9622" y="18014"/>
                    <a:pt x="9622" y="18014"/>
                    <a:pt x="9622" y="18014"/>
                  </a:cubicBezTo>
                  <a:cubicBezTo>
                    <a:pt x="9816" y="18378"/>
                    <a:pt x="9816" y="18378"/>
                    <a:pt x="9816" y="18378"/>
                  </a:cubicBezTo>
                  <a:cubicBezTo>
                    <a:pt x="9816" y="18378"/>
                    <a:pt x="10011" y="18742"/>
                    <a:pt x="10400" y="18742"/>
                  </a:cubicBezTo>
                  <a:cubicBezTo>
                    <a:pt x="10595" y="18742"/>
                    <a:pt x="11178" y="18985"/>
                    <a:pt x="11178" y="18985"/>
                  </a:cubicBezTo>
                  <a:cubicBezTo>
                    <a:pt x="11373" y="18621"/>
                    <a:pt x="11373" y="18621"/>
                    <a:pt x="11373" y="18621"/>
                  </a:cubicBezTo>
                  <a:cubicBezTo>
                    <a:pt x="11373" y="18621"/>
                    <a:pt x="12346" y="18499"/>
                    <a:pt x="12541" y="18742"/>
                  </a:cubicBezTo>
                  <a:cubicBezTo>
                    <a:pt x="12735" y="18863"/>
                    <a:pt x="13514" y="18985"/>
                    <a:pt x="13903" y="18985"/>
                  </a:cubicBezTo>
                  <a:cubicBezTo>
                    <a:pt x="14292" y="18985"/>
                    <a:pt x="14681" y="19349"/>
                    <a:pt x="14681" y="19349"/>
                  </a:cubicBezTo>
                  <a:cubicBezTo>
                    <a:pt x="12930" y="21290"/>
                    <a:pt x="12930" y="21290"/>
                    <a:pt x="12930" y="21290"/>
                  </a:cubicBezTo>
                  <a:cubicBezTo>
                    <a:pt x="13903" y="21290"/>
                    <a:pt x="13903" y="21290"/>
                    <a:pt x="13903" y="21290"/>
                  </a:cubicBezTo>
                  <a:cubicBezTo>
                    <a:pt x="14292" y="21533"/>
                    <a:pt x="14292" y="21533"/>
                    <a:pt x="14292" y="21533"/>
                  </a:cubicBezTo>
                  <a:cubicBezTo>
                    <a:pt x="14292" y="21533"/>
                    <a:pt x="16043" y="18863"/>
                    <a:pt x="16238" y="18499"/>
                  </a:cubicBezTo>
                  <a:cubicBezTo>
                    <a:pt x="16238" y="18257"/>
                    <a:pt x="16822" y="17893"/>
                    <a:pt x="16433" y="17529"/>
                  </a:cubicBezTo>
                  <a:cubicBezTo>
                    <a:pt x="16433" y="17407"/>
                    <a:pt x="15849" y="16558"/>
                    <a:pt x="15849" y="16558"/>
                  </a:cubicBezTo>
                  <a:cubicBezTo>
                    <a:pt x="15265" y="16436"/>
                    <a:pt x="15265" y="16436"/>
                    <a:pt x="15265" y="16436"/>
                  </a:cubicBezTo>
                  <a:cubicBezTo>
                    <a:pt x="15460" y="15830"/>
                    <a:pt x="15460" y="15830"/>
                    <a:pt x="15460" y="15830"/>
                  </a:cubicBezTo>
                  <a:cubicBezTo>
                    <a:pt x="16433" y="15830"/>
                    <a:pt x="16433" y="15830"/>
                    <a:pt x="16433" y="15830"/>
                  </a:cubicBezTo>
                  <a:cubicBezTo>
                    <a:pt x="16627" y="15708"/>
                    <a:pt x="16627" y="15708"/>
                    <a:pt x="16627" y="15708"/>
                  </a:cubicBezTo>
                  <a:cubicBezTo>
                    <a:pt x="15654" y="15587"/>
                    <a:pt x="15654" y="15587"/>
                    <a:pt x="15654" y="15587"/>
                  </a:cubicBezTo>
                  <a:cubicBezTo>
                    <a:pt x="15849" y="15102"/>
                    <a:pt x="15849" y="15102"/>
                    <a:pt x="15849" y="15102"/>
                  </a:cubicBezTo>
                  <a:cubicBezTo>
                    <a:pt x="15849" y="15102"/>
                    <a:pt x="16433" y="15344"/>
                    <a:pt x="16822" y="15344"/>
                  </a:cubicBezTo>
                  <a:cubicBezTo>
                    <a:pt x="17406" y="15344"/>
                    <a:pt x="18573" y="15223"/>
                    <a:pt x="18573" y="15223"/>
                  </a:cubicBezTo>
                  <a:cubicBezTo>
                    <a:pt x="18573" y="14980"/>
                    <a:pt x="18573" y="14980"/>
                    <a:pt x="18573" y="14980"/>
                  </a:cubicBezTo>
                  <a:cubicBezTo>
                    <a:pt x="19157" y="15223"/>
                    <a:pt x="19157" y="15223"/>
                    <a:pt x="19157" y="15223"/>
                  </a:cubicBezTo>
                  <a:cubicBezTo>
                    <a:pt x="19741" y="15102"/>
                    <a:pt x="19741" y="15102"/>
                    <a:pt x="19741" y="15102"/>
                  </a:cubicBezTo>
                  <a:cubicBezTo>
                    <a:pt x="19935" y="14616"/>
                    <a:pt x="19935" y="14616"/>
                    <a:pt x="19935" y="14616"/>
                  </a:cubicBezTo>
                  <a:cubicBezTo>
                    <a:pt x="20519" y="14616"/>
                    <a:pt x="20519" y="14616"/>
                    <a:pt x="20519" y="14616"/>
                  </a:cubicBezTo>
                  <a:cubicBezTo>
                    <a:pt x="20714" y="15102"/>
                    <a:pt x="20714" y="15102"/>
                    <a:pt x="20714" y="15102"/>
                  </a:cubicBezTo>
                  <a:cubicBezTo>
                    <a:pt x="21297" y="15223"/>
                    <a:pt x="21297" y="15223"/>
                    <a:pt x="21297" y="15223"/>
                  </a:cubicBezTo>
                  <a:cubicBezTo>
                    <a:pt x="21297" y="14616"/>
                    <a:pt x="21297" y="14616"/>
                    <a:pt x="21297" y="14616"/>
                  </a:cubicBezTo>
                  <a:cubicBezTo>
                    <a:pt x="21297" y="14616"/>
                    <a:pt x="21103" y="14373"/>
                    <a:pt x="20908" y="14131"/>
                  </a:cubicBezTo>
                  <a:cubicBezTo>
                    <a:pt x="20908" y="13888"/>
                    <a:pt x="21103" y="13645"/>
                    <a:pt x="20519" y="13767"/>
                  </a:cubicBezTo>
                  <a:cubicBezTo>
                    <a:pt x="20130" y="14009"/>
                    <a:pt x="20324" y="13403"/>
                    <a:pt x="20324" y="13403"/>
                  </a:cubicBezTo>
                  <a:cubicBezTo>
                    <a:pt x="20324" y="13403"/>
                    <a:pt x="20908" y="13039"/>
                    <a:pt x="21103" y="12796"/>
                  </a:cubicBezTo>
                  <a:cubicBezTo>
                    <a:pt x="21103" y="12553"/>
                    <a:pt x="21492" y="12068"/>
                    <a:pt x="21492" y="12068"/>
                  </a:cubicBezTo>
                  <a:cubicBezTo>
                    <a:pt x="21492" y="12068"/>
                    <a:pt x="20130" y="11582"/>
                    <a:pt x="19741" y="11461"/>
                  </a:cubicBezTo>
                  <a:cubicBezTo>
                    <a:pt x="19546" y="11218"/>
                    <a:pt x="18962" y="10976"/>
                    <a:pt x="18962" y="10733"/>
                  </a:cubicBezTo>
                  <a:cubicBezTo>
                    <a:pt x="18962" y="10490"/>
                    <a:pt x="18184" y="10369"/>
                    <a:pt x="17989" y="9884"/>
                  </a:cubicBezTo>
                  <a:cubicBezTo>
                    <a:pt x="17795" y="9520"/>
                    <a:pt x="18378" y="9398"/>
                    <a:pt x="18378" y="9398"/>
                  </a:cubicBezTo>
                  <a:cubicBezTo>
                    <a:pt x="18573" y="8670"/>
                    <a:pt x="18573" y="8670"/>
                    <a:pt x="18573" y="8670"/>
                  </a:cubicBezTo>
                  <a:cubicBezTo>
                    <a:pt x="18573" y="8670"/>
                    <a:pt x="17795" y="8549"/>
                    <a:pt x="17406" y="8549"/>
                  </a:cubicBezTo>
                  <a:cubicBezTo>
                    <a:pt x="17016" y="8549"/>
                    <a:pt x="16043" y="8670"/>
                    <a:pt x="16043" y="8670"/>
                  </a:cubicBezTo>
                  <a:cubicBezTo>
                    <a:pt x="16043" y="8670"/>
                    <a:pt x="15460" y="8063"/>
                    <a:pt x="15265" y="7821"/>
                  </a:cubicBezTo>
                  <a:cubicBezTo>
                    <a:pt x="15070" y="7578"/>
                    <a:pt x="14681" y="7457"/>
                    <a:pt x="14292" y="7578"/>
                  </a:cubicBezTo>
                  <a:cubicBezTo>
                    <a:pt x="13708" y="7699"/>
                    <a:pt x="12735" y="7578"/>
                    <a:pt x="12735" y="7578"/>
                  </a:cubicBezTo>
                  <a:cubicBezTo>
                    <a:pt x="11568" y="7457"/>
                    <a:pt x="11568" y="7457"/>
                    <a:pt x="11568" y="7457"/>
                  </a:cubicBezTo>
                  <a:cubicBezTo>
                    <a:pt x="11568" y="7457"/>
                    <a:pt x="11762" y="7093"/>
                    <a:pt x="11373" y="6850"/>
                  </a:cubicBezTo>
                  <a:cubicBezTo>
                    <a:pt x="10984" y="6486"/>
                    <a:pt x="10789" y="6364"/>
                    <a:pt x="10595" y="6122"/>
                  </a:cubicBezTo>
                  <a:cubicBezTo>
                    <a:pt x="10595" y="5758"/>
                    <a:pt x="10984" y="5758"/>
                    <a:pt x="10984" y="5758"/>
                  </a:cubicBezTo>
                  <a:cubicBezTo>
                    <a:pt x="10206" y="4787"/>
                    <a:pt x="10206" y="4787"/>
                    <a:pt x="10206" y="4787"/>
                  </a:cubicBezTo>
                  <a:cubicBezTo>
                    <a:pt x="9622" y="4908"/>
                    <a:pt x="9622" y="4908"/>
                    <a:pt x="9622" y="4908"/>
                  </a:cubicBezTo>
                  <a:cubicBezTo>
                    <a:pt x="9622" y="4908"/>
                    <a:pt x="9038" y="5030"/>
                    <a:pt x="9427" y="4423"/>
                  </a:cubicBezTo>
                  <a:cubicBezTo>
                    <a:pt x="9816" y="3937"/>
                    <a:pt x="9427" y="3937"/>
                    <a:pt x="9622" y="3573"/>
                  </a:cubicBezTo>
                  <a:cubicBezTo>
                    <a:pt x="10011" y="3209"/>
                    <a:pt x="9622" y="2845"/>
                    <a:pt x="9622" y="2845"/>
                  </a:cubicBezTo>
                  <a:cubicBezTo>
                    <a:pt x="10400" y="2724"/>
                    <a:pt x="10400" y="2724"/>
                    <a:pt x="10400" y="2724"/>
                  </a:cubicBezTo>
                  <a:cubicBezTo>
                    <a:pt x="10984" y="1632"/>
                    <a:pt x="10984" y="1632"/>
                    <a:pt x="10984" y="1632"/>
                  </a:cubicBezTo>
                  <a:cubicBezTo>
                    <a:pt x="11957" y="904"/>
                    <a:pt x="11957" y="904"/>
                    <a:pt x="11957" y="904"/>
                  </a:cubicBezTo>
                  <a:cubicBezTo>
                    <a:pt x="11957" y="904"/>
                    <a:pt x="12541" y="782"/>
                    <a:pt x="12930" y="782"/>
                  </a:cubicBezTo>
                  <a:close/>
                </a:path>
              </a:pathLst>
            </a:custGeom>
            <a:solidFill>
              <a:srgbClr val="EBF1DE"/>
            </a:solidFill>
            <a:ln w="3175" cap="rnd">
              <a:solidFill>
                <a:srgbClr val="9EAD6E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 sz="1300"/>
              </a:pPr>
              <a:endParaRPr/>
            </a:p>
          </p:txBody>
        </p:sp>
        <p:sp>
          <p:nvSpPr>
            <p:cNvPr id="332" name="Freeform 286"/>
            <p:cNvSpPr/>
            <p:nvPr/>
          </p:nvSpPr>
          <p:spPr>
            <a:xfrm>
              <a:off x="5693914" y="1268193"/>
              <a:ext cx="1368870" cy="109667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3261" y="20431"/>
                  </a:moveTo>
                  <a:cubicBezTo>
                    <a:pt x="13139" y="20482"/>
                    <a:pt x="13017" y="20584"/>
                    <a:pt x="12895" y="20634"/>
                  </a:cubicBezTo>
                  <a:cubicBezTo>
                    <a:pt x="12814" y="20634"/>
                    <a:pt x="12732" y="20634"/>
                    <a:pt x="12692" y="20634"/>
                  </a:cubicBezTo>
                  <a:cubicBezTo>
                    <a:pt x="12651" y="20685"/>
                    <a:pt x="12692" y="20736"/>
                    <a:pt x="12651" y="20787"/>
                  </a:cubicBezTo>
                  <a:cubicBezTo>
                    <a:pt x="12651" y="20838"/>
                    <a:pt x="12610" y="20787"/>
                    <a:pt x="12569" y="20838"/>
                  </a:cubicBezTo>
                  <a:cubicBezTo>
                    <a:pt x="12529" y="20888"/>
                    <a:pt x="12488" y="20888"/>
                    <a:pt x="12407" y="20939"/>
                  </a:cubicBezTo>
                  <a:cubicBezTo>
                    <a:pt x="12447" y="21143"/>
                    <a:pt x="12407" y="21244"/>
                    <a:pt x="12488" y="21346"/>
                  </a:cubicBezTo>
                  <a:cubicBezTo>
                    <a:pt x="12529" y="21448"/>
                    <a:pt x="12569" y="21448"/>
                    <a:pt x="12651" y="21448"/>
                  </a:cubicBezTo>
                  <a:cubicBezTo>
                    <a:pt x="12651" y="21498"/>
                    <a:pt x="12773" y="21600"/>
                    <a:pt x="12773" y="21600"/>
                  </a:cubicBezTo>
                  <a:cubicBezTo>
                    <a:pt x="12814" y="21600"/>
                    <a:pt x="13017" y="21448"/>
                    <a:pt x="13058" y="21448"/>
                  </a:cubicBezTo>
                  <a:cubicBezTo>
                    <a:pt x="13058" y="21397"/>
                    <a:pt x="13058" y="21346"/>
                    <a:pt x="13058" y="21346"/>
                  </a:cubicBezTo>
                  <a:cubicBezTo>
                    <a:pt x="13139" y="21295"/>
                    <a:pt x="13180" y="21346"/>
                    <a:pt x="13220" y="21244"/>
                  </a:cubicBezTo>
                  <a:cubicBezTo>
                    <a:pt x="13261" y="21193"/>
                    <a:pt x="13220" y="21143"/>
                    <a:pt x="13220" y="21041"/>
                  </a:cubicBezTo>
                  <a:cubicBezTo>
                    <a:pt x="13302" y="20990"/>
                    <a:pt x="13302" y="20990"/>
                    <a:pt x="13302" y="20990"/>
                  </a:cubicBezTo>
                  <a:cubicBezTo>
                    <a:pt x="13342" y="20736"/>
                    <a:pt x="13261" y="20838"/>
                    <a:pt x="13383" y="20736"/>
                  </a:cubicBezTo>
                  <a:cubicBezTo>
                    <a:pt x="13383" y="20736"/>
                    <a:pt x="13424" y="20634"/>
                    <a:pt x="13383" y="20634"/>
                  </a:cubicBezTo>
                  <a:cubicBezTo>
                    <a:pt x="13383" y="20634"/>
                    <a:pt x="13383" y="20584"/>
                    <a:pt x="13383" y="20533"/>
                  </a:cubicBezTo>
                  <a:cubicBezTo>
                    <a:pt x="13342" y="20533"/>
                    <a:pt x="13261" y="20482"/>
                    <a:pt x="13261" y="20431"/>
                  </a:cubicBezTo>
                  <a:close/>
                  <a:moveTo>
                    <a:pt x="13953" y="15298"/>
                  </a:moveTo>
                  <a:cubicBezTo>
                    <a:pt x="13953" y="15298"/>
                    <a:pt x="13993" y="15400"/>
                    <a:pt x="14034" y="15400"/>
                  </a:cubicBezTo>
                  <a:cubicBezTo>
                    <a:pt x="13993" y="15400"/>
                    <a:pt x="13993" y="15400"/>
                    <a:pt x="13993" y="15501"/>
                  </a:cubicBezTo>
                  <a:cubicBezTo>
                    <a:pt x="13953" y="15501"/>
                    <a:pt x="13912" y="15552"/>
                    <a:pt x="13912" y="15552"/>
                  </a:cubicBezTo>
                  <a:cubicBezTo>
                    <a:pt x="13871" y="15552"/>
                    <a:pt x="13749" y="15501"/>
                    <a:pt x="13708" y="15450"/>
                  </a:cubicBezTo>
                  <a:cubicBezTo>
                    <a:pt x="13708" y="15400"/>
                    <a:pt x="13708" y="15400"/>
                    <a:pt x="13708" y="15400"/>
                  </a:cubicBezTo>
                  <a:cubicBezTo>
                    <a:pt x="13749" y="15349"/>
                    <a:pt x="13708" y="15349"/>
                    <a:pt x="13790" y="15298"/>
                  </a:cubicBezTo>
                  <a:cubicBezTo>
                    <a:pt x="13790" y="15298"/>
                    <a:pt x="13790" y="15400"/>
                    <a:pt x="13790" y="15400"/>
                  </a:cubicBezTo>
                  <a:cubicBezTo>
                    <a:pt x="13790" y="15400"/>
                    <a:pt x="13831" y="15450"/>
                    <a:pt x="13871" y="15400"/>
                  </a:cubicBezTo>
                  <a:cubicBezTo>
                    <a:pt x="13871" y="15400"/>
                    <a:pt x="13871" y="15349"/>
                    <a:pt x="13871" y="15298"/>
                  </a:cubicBezTo>
                  <a:cubicBezTo>
                    <a:pt x="13912" y="15298"/>
                    <a:pt x="13953" y="15298"/>
                    <a:pt x="13953" y="15298"/>
                  </a:cubicBezTo>
                  <a:close/>
                  <a:moveTo>
                    <a:pt x="15417" y="15044"/>
                  </a:moveTo>
                  <a:cubicBezTo>
                    <a:pt x="15620" y="15044"/>
                    <a:pt x="15376" y="15196"/>
                    <a:pt x="15336" y="15247"/>
                  </a:cubicBezTo>
                  <a:cubicBezTo>
                    <a:pt x="15295" y="15145"/>
                    <a:pt x="15173" y="15044"/>
                    <a:pt x="15417" y="15044"/>
                  </a:cubicBezTo>
                  <a:close/>
                  <a:moveTo>
                    <a:pt x="16556" y="13824"/>
                  </a:moveTo>
                  <a:cubicBezTo>
                    <a:pt x="16637" y="13875"/>
                    <a:pt x="16637" y="13875"/>
                    <a:pt x="16637" y="13875"/>
                  </a:cubicBezTo>
                  <a:cubicBezTo>
                    <a:pt x="16597" y="13875"/>
                    <a:pt x="16637" y="14027"/>
                    <a:pt x="16637" y="14078"/>
                  </a:cubicBezTo>
                  <a:cubicBezTo>
                    <a:pt x="16637" y="14078"/>
                    <a:pt x="16475" y="14078"/>
                    <a:pt x="16515" y="14078"/>
                  </a:cubicBezTo>
                  <a:cubicBezTo>
                    <a:pt x="16515" y="14027"/>
                    <a:pt x="16475" y="14027"/>
                    <a:pt x="16434" y="14027"/>
                  </a:cubicBezTo>
                  <a:cubicBezTo>
                    <a:pt x="16475" y="14027"/>
                    <a:pt x="16434" y="13926"/>
                    <a:pt x="16434" y="13875"/>
                  </a:cubicBezTo>
                  <a:cubicBezTo>
                    <a:pt x="16475" y="13875"/>
                    <a:pt x="16556" y="13875"/>
                    <a:pt x="16556" y="13824"/>
                  </a:cubicBezTo>
                  <a:close/>
                  <a:moveTo>
                    <a:pt x="17003" y="13773"/>
                  </a:moveTo>
                  <a:cubicBezTo>
                    <a:pt x="17003" y="13773"/>
                    <a:pt x="17044" y="13875"/>
                    <a:pt x="17044" y="13875"/>
                  </a:cubicBezTo>
                  <a:cubicBezTo>
                    <a:pt x="17085" y="13875"/>
                    <a:pt x="17085" y="13773"/>
                    <a:pt x="17003" y="13773"/>
                  </a:cubicBezTo>
                  <a:close/>
                  <a:moveTo>
                    <a:pt x="15580" y="11842"/>
                  </a:moveTo>
                  <a:cubicBezTo>
                    <a:pt x="15580" y="11842"/>
                    <a:pt x="15620" y="11994"/>
                    <a:pt x="15580" y="11944"/>
                  </a:cubicBezTo>
                  <a:cubicBezTo>
                    <a:pt x="15539" y="11944"/>
                    <a:pt x="15498" y="11791"/>
                    <a:pt x="15580" y="11842"/>
                  </a:cubicBezTo>
                  <a:close/>
                  <a:moveTo>
                    <a:pt x="20827" y="5540"/>
                  </a:moveTo>
                  <a:cubicBezTo>
                    <a:pt x="20908" y="5387"/>
                    <a:pt x="20908" y="5387"/>
                    <a:pt x="20908" y="5387"/>
                  </a:cubicBezTo>
                  <a:cubicBezTo>
                    <a:pt x="21071" y="5286"/>
                    <a:pt x="21071" y="5286"/>
                    <a:pt x="21071" y="5286"/>
                  </a:cubicBezTo>
                  <a:cubicBezTo>
                    <a:pt x="21112" y="5133"/>
                    <a:pt x="21112" y="5133"/>
                    <a:pt x="21112" y="5133"/>
                  </a:cubicBezTo>
                  <a:cubicBezTo>
                    <a:pt x="21234" y="5032"/>
                    <a:pt x="21234" y="5032"/>
                    <a:pt x="21234" y="5032"/>
                  </a:cubicBezTo>
                  <a:cubicBezTo>
                    <a:pt x="21397" y="4879"/>
                    <a:pt x="21397" y="4879"/>
                    <a:pt x="21397" y="4879"/>
                  </a:cubicBezTo>
                  <a:cubicBezTo>
                    <a:pt x="21478" y="4676"/>
                    <a:pt x="21478" y="4676"/>
                    <a:pt x="21478" y="4676"/>
                  </a:cubicBezTo>
                  <a:cubicBezTo>
                    <a:pt x="21519" y="4320"/>
                    <a:pt x="21519" y="4320"/>
                    <a:pt x="21519" y="4320"/>
                  </a:cubicBezTo>
                  <a:cubicBezTo>
                    <a:pt x="21478" y="4168"/>
                    <a:pt x="21478" y="4168"/>
                    <a:pt x="21478" y="4168"/>
                  </a:cubicBezTo>
                  <a:cubicBezTo>
                    <a:pt x="21600" y="4066"/>
                    <a:pt x="21600" y="4066"/>
                    <a:pt x="21600" y="4066"/>
                  </a:cubicBezTo>
                  <a:cubicBezTo>
                    <a:pt x="21600" y="3812"/>
                    <a:pt x="21600" y="3812"/>
                    <a:pt x="21600" y="3812"/>
                  </a:cubicBezTo>
                  <a:cubicBezTo>
                    <a:pt x="21519" y="3710"/>
                    <a:pt x="21519" y="3710"/>
                    <a:pt x="21519" y="3710"/>
                  </a:cubicBezTo>
                  <a:cubicBezTo>
                    <a:pt x="21519" y="3558"/>
                    <a:pt x="21519" y="3558"/>
                    <a:pt x="21519" y="3558"/>
                  </a:cubicBezTo>
                  <a:cubicBezTo>
                    <a:pt x="21600" y="3253"/>
                    <a:pt x="21600" y="3253"/>
                    <a:pt x="21600" y="3253"/>
                  </a:cubicBezTo>
                  <a:cubicBezTo>
                    <a:pt x="21437" y="3354"/>
                    <a:pt x="21437" y="3354"/>
                    <a:pt x="21437" y="3354"/>
                  </a:cubicBezTo>
                  <a:cubicBezTo>
                    <a:pt x="21356" y="3507"/>
                    <a:pt x="21356" y="3507"/>
                    <a:pt x="21356" y="3507"/>
                  </a:cubicBezTo>
                  <a:cubicBezTo>
                    <a:pt x="21193" y="3558"/>
                    <a:pt x="21193" y="3558"/>
                    <a:pt x="21193" y="3558"/>
                  </a:cubicBezTo>
                  <a:cubicBezTo>
                    <a:pt x="21071" y="3558"/>
                    <a:pt x="21071" y="3558"/>
                    <a:pt x="21071" y="3558"/>
                  </a:cubicBezTo>
                  <a:cubicBezTo>
                    <a:pt x="20949" y="3659"/>
                    <a:pt x="20949" y="3659"/>
                    <a:pt x="20949" y="3659"/>
                  </a:cubicBezTo>
                  <a:cubicBezTo>
                    <a:pt x="20827" y="3812"/>
                    <a:pt x="20827" y="3812"/>
                    <a:pt x="20827" y="3812"/>
                  </a:cubicBezTo>
                  <a:cubicBezTo>
                    <a:pt x="20705" y="3913"/>
                    <a:pt x="20705" y="3913"/>
                    <a:pt x="20705" y="3913"/>
                  </a:cubicBezTo>
                  <a:cubicBezTo>
                    <a:pt x="20583" y="3964"/>
                    <a:pt x="20583" y="3964"/>
                    <a:pt x="20583" y="3964"/>
                  </a:cubicBezTo>
                  <a:cubicBezTo>
                    <a:pt x="20420" y="3863"/>
                    <a:pt x="20420" y="3863"/>
                    <a:pt x="20420" y="3863"/>
                  </a:cubicBezTo>
                  <a:cubicBezTo>
                    <a:pt x="20258" y="3761"/>
                    <a:pt x="20258" y="3761"/>
                    <a:pt x="20258" y="3761"/>
                  </a:cubicBezTo>
                  <a:cubicBezTo>
                    <a:pt x="20176" y="3558"/>
                    <a:pt x="20176" y="3558"/>
                    <a:pt x="20176" y="3558"/>
                  </a:cubicBezTo>
                  <a:cubicBezTo>
                    <a:pt x="20217" y="3354"/>
                    <a:pt x="20217" y="3354"/>
                    <a:pt x="20217" y="3354"/>
                  </a:cubicBezTo>
                  <a:cubicBezTo>
                    <a:pt x="20136" y="3202"/>
                    <a:pt x="20136" y="3202"/>
                    <a:pt x="20136" y="3202"/>
                  </a:cubicBezTo>
                  <a:cubicBezTo>
                    <a:pt x="20014" y="2999"/>
                    <a:pt x="20014" y="2999"/>
                    <a:pt x="20014" y="2999"/>
                  </a:cubicBezTo>
                  <a:cubicBezTo>
                    <a:pt x="19932" y="2744"/>
                    <a:pt x="19932" y="2744"/>
                    <a:pt x="19932" y="2744"/>
                  </a:cubicBezTo>
                  <a:cubicBezTo>
                    <a:pt x="19892" y="2592"/>
                    <a:pt x="19892" y="2592"/>
                    <a:pt x="19892" y="2592"/>
                  </a:cubicBezTo>
                  <a:cubicBezTo>
                    <a:pt x="19769" y="2440"/>
                    <a:pt x="19769" y="2440"/>
                    <a:pt x="19769" y="2440"/>
                  </a:cubicBezTo>
                  <a:cubicBezTo>
                    <a:pt x="19566" y="2338"/>
                    <a:pt x="19566" y="2338"/>
                    <a:pt x="19566" y="2338"/>
                  </a:cubicBezTo>
                  <a:cubicBezTo>
                    <a:pt x="19403" y="2338"/>
                    <a:pt x="19403" y="2338"/>
                    <a:pt x="19403" y="2338"/>
                  </a:cubicBezTo>
                  <a:cubicBezTo>
                    <a:pt x="19281" y="2338"/>
                    <a:pt x="19281" y="2338"/>
                    <a:pt x="19281" y="2338"/>
                  </a:cubicBezTo>
                  <a:cubicBezTo>
                    <a:pt x="19159" y="2185"/>
                    <a:pt x="19159" y="2185"/>
                    <a:pt x="19159" y="2185"/>
                  </a:cubicBezTo>
                  <a:cubicBezTo>
                    <a:pt x="19037" y="1931"/>
                    <a:pt x="19037" y="1931"/>
                    <a:pt x="19037" y="1931"/>
                  </a:cubicBezTo>
                  <a:cubicBezTo>
                    <a:pt x="18875" y="1626"/>
                    <a:pt x="18875" y="1626"/>
                    <a:pt x="18875" y="1626"/>
                  </a:cubicBezTo>
                  <a:cubicBezTo>
                    <a:pt x="18834" y="1321"/>
                    <a:pt x="18834" y="1321"/>
                    <a:pt x="18834" y="1321"/>
                  </a:cubicBezTo>
                  <a:cubicBezTo>
                    <a:pt x="18834" y="1169"/>
                    <a:pt x="18834" y="1169"/>
                    <a:pt x="18834" y="1169"/>
                  </a:cubicBezTo>
                  <a:cubicBezTo>
                    <a:pt x="18712" y="915"/>
                    <a:pt x="18712" y="915"/>
                    <a:pt x="18712" y="915"/>
                  </a:cubicBezTo>
                  <a:cubicBezTo>
                    <a:pt x="18590" y="762"/>
                    <a:pt x="18590" y="762"/>
                    <a:pt x="18590" y="762"/>
                  </a:cubicBezTo>
                  <a:cubicBezTo>
                    <a:pt x="18427" y="559"/>
                    <a:pt x="18427" y="559"/>
                    <a:pt x="18427" y="559"/>
                  </a:cubicBezTo>
                  <a:cubicBezTo>
                    <a:pt x="18183" y="508"/>
                    <a:pt x="18183" y="508"/>
                    <a:pt x="18183" y="508"/>
                  </a:cubicBezTo>
                  <a:cubicBezTo>
                    <a:pt x="18020" y="356"/>
                    <a:pt x="18020" y="356"/>
                    <a:pt x="18020" y="356"/>
                  </a:cubicBezTo>
                  <a:cubicBezTo>
                    <a:pt x="17898" y="203"/>
                    <a:pt x="17898" y="203"/>
                    <a:pt x="17898" y="203"/>
                  </a:cubicBezTo>
                  <a:cubicBezTo>
                    <a:pt x="17776" y="51"/>
                    <a:pt x="17776" y="51"/>
                    <a:pt x="17776" y="51"/>
                  </a:cubicBezTo>
                  <a:cubicBezTo>
                    <a:pt x="17532" y="0"/>
                    <a:pt x="17532" y="0"/>
                    <a:pt x="17532" y="0"/>
                  </a:cubicBezTo>
                  <a:cubicBezTo>
                    <a:pt x="17451" y="51"/>
                    <a:pt x="17451" y="51"/>
                    <a:pt x="17451" y="51"/>
                  </a:cubicBezTo>
                  <a:cubicBezTo>
                    <a:pt x="17247" y="152"/>
                    <a:pt x="17247" y="152"/>
                    <a:pt x="17247" y="152"/>
                  </a:cubicBezTo>
                  <a:cubicBezTo>
                    <a:pt x="17044" y="152"/>
                    <a:pt x="17044" y="152"/>
                    <a:pt x="17044" y="152"/>
                  </a:cubicBezTo>
                  <a:cubicBezTo>
                    <a:pt x="16922" y="305"/>
                    <a:pt x="16922" y="305"/>
                    <a:pt x="16922" y="305"/>
                  </a:cubicBezTo>
                  <a:cubicBezTo>
                    <a:pt x="16759" y="457"/>
                    <a:pt x="16759" y="457"/>
                    <a:pt x="16759" y="457"/>
                  </a:cubicBezTo>
                  <a:cubicBezTo>
                    <a:pt x="16637" y="661"/>
                    <a:pt x="16637" y="661"/>
                    <a:pt x="16637" y="661"/>
                  </a:cubicBezTo>
                  <a:cubicBezTo>
                    <a:pt x="16556" y="712"/>
                    <a:pt x="16556" y="712"/>
                    <a:pt x="16556" y="712"/>
                  </a:cubicBezTo>
                  <a:cubicBezTo>
                    <a:pt x="16556" y="864"/>
                    <a:pt x="16556" y="864"/>
                    <a:pt x="16556" y="864"/>
                  </a:cubicBezTo>
                  <a:cubicBezTo>
                    <a:pt x="16637" y="813"/>
                    <a:pt x="16637" y="813"/>
                    <a:pt x="16637" y="813"/>
                  </a:cubicBezTo>
                  <a:cubicBezTo>
                    <a:pt x="16678" y="1067"/>
                    <a:pt x="16678" y="1067"/>
                    <a:pt x="16678" y="1067"/>
                  </a:cubicBezTo>
                  <a:cubicBezTo>
                    <a:pt x="16637" y="1271"/>
                    <a:pt x="16637" y="1271"/>
                    <a:pt x="16637" y="1271"/>
                  </a:cubicBezTo>
                  <a:cubicBezTo>
                    <a:pt x="16556" y="1372"/>
                    <a:pt x="16556" y="1372"/>
                    <a:pt x="16556" y="1372"/>
                  </a:cubicBezTo>
                  <a:cubicBezTo>
                    <a:pt x="16597" y="1626"/>
                    <a:pt x="16597" y="1626"/>
                    <a:pt x="16597" y="1626"/>
                  </a:cubicBezTo>
                  <a:cubicBezTo>
                    <a:pt x="16475" y="1830"/>
                    <a:pt x="16475" y="1830"/>
                    <a:pt x="16475" y="1830"/>
                  </a:cubicBezTo>
                  <a:cubicBezTo>
                    <a:pt x="16393" y="2033"/>
                    <a:pt x="16393" y="2033"/>
                    <a:pt x="16393" y="2033"/>
                  </a:cubicBezTo>
                  <a:cubicBezTo>
                    <a:pt x="16393" y="2033"/>
                    <a:pt x="16108" y="2287"/>
                    <a:pt x="16231" y="2338"/>
                  </a:cubicBezTo>
                  <a:cubicBezTo>
                    <a:pt x="16231" y="2440"/>
                    <a:pt x="15986" y="2541"/>
                    <a:pt x="15986" y="2541"/>
                  </a:cubicBezTo>
                  <a:cubicBezTo>
                    <a:pt x="15742" y="2795"/>
                    <a:pt x="15742" y="2795"/>
                    <a:pt x="15742" y="2795"/>
                  </a:cubicBezTo>
                  <a:cubicBezTo>
                    <a:pt x="15620" y="2643"/>
                    <a:pt x="15620" y="2643"/>
                    <a:pt x="15620" y="2643"/>
                  </a:cubicBezTo>
                  <a:cubicBezTo>
                    <a:pt x="15376" y="2490"/>
                    <a:pt x="15376" y="2490"/>
                    <a:pt x="15376" y="2490"/>
                  </a:cubicBezTo>
                  <a:cubicBezTo>
                    <a:pt x="15214" y="2592"/>
                    <a:pt x="15214" y="2592"/>
                    <a:pt x="15214" y="2592"/>
                  </a:cubicBezTo>
                  <a:cubicBezTo>
                    <a:pt x="15051" y="3100"/>
                    <a:pt x="15051" y="3100"/>
                    <a:pt x="15051" y="3100"/>
                  </a:cubicBezTo>
                  <a:cubicBezTo>
                    <a:pt x="15051" y="3100"/>
                    <a:pt x="15051" y="3202"/>
                    <a:pt x="15092" y="3253"/>
                  </a:cubicBezTo>
                  <a:cubicBezTo>
                    <a:pt x="15132" y="3456"/>
                    <a:pt x="15010" y="3608"/>
                    <a:pt x="15010" y="3608"/>
                  </a:cubicBezTo>
                  <a:cubicBezTo>
                    <a:pt x="14969" y="3863"/>
                    <a:pt x="14969" y="3863"/>
                    <a:pt x="14969" y="3863"/>
                  </a:cubicBezTo>
                  <a:cubicBezTo>
                    <a:pt x="15254" y="3964"/>
                    <a:pt x="15254" y="3964"/>
                    <a:pt x="15254" y="3964"/>
                  </a:cubicBezTo>
                  <a:cubicBezTo>
                    <a:pt x="15498" y="3913"/>
                    <a:pt x="15498" y="3913"/>
                    <a:pt x="15498" y="3913"/>
                  </a:cubicBezTo>
                  <a:cubicBezTo>
                    <a:pt x="15702" y="3659"/>
                    <a:pt x="15702" y="3659"/>
                    <a:pt x="15702" y="3659"/>
                  </a:cubicBezTo>
                  <a:cubicBezTo>
                    <a:pt x="15824" y="3710"/>
                    <a:pt x="15824" y="3710"/>
                    <a:pt x="15824" y="3710"/>
                  </a:cubicBezTo>
                  <a:cubicBezTo>
                    <a:pt x="15905" y="3863"/>
                    <a:pt x="15905" y="3863"/>
                    <a:pt x="15905" y="3863"/>
                  </a:cubicBezTo>
                  <a:cubicBezTo>
                    <a:pt x="16068" y="4015"/>
                    <a:pt x="16068" y="4015"/>
                    <a:pt x="16068" y="4015"/>
                  </a:cubicBezTo>
                  <a:cubicBezTo>
                    <a:pt x="16312" y="4117"/>
                    <a:pt x="16312" y="4117"/>
                    <a:pt x="16312" y="4117"/>
                  </a:cubicBezTo>
                  <a:cubicBezTo>
                    <a:pt x="16434" y="4320"/>
                    <a:pt x="16434" y="4320"/>
                    <a:pt x="16434" y="4320"/>
                  </a:cubicBezTo>
                  <a:cubicBezTo>
                    <a:pt x="16393" y="4523"/>
                    <a:pt x="16393" y="4523"/>
                    <a:pt x="16393" y="4523"/>
                  </a:cubicBezTo>
                  <a:cubicBezTo>
                    <a:pt x="16393" y="4523"/>
                    <a:pt x="16190" y="4472"/>
                    <a:pt x="16068" y="4523"/>
                  </a:cubicBezTo>
                  <a:cubicBezTo>
                    <a:pt x="15986" y="4523"/>
                    <a:pt x="15824" y="4777"/>
                    <a:pt x="15824" y="4777"/>
                  </a:cubicBezTo>
                  <a:cubicBezTo>
                    <a:pt x="15620" y="4727"/>
                    <a:pt x="15620" y="4727"/>
                    <a:pt x="15620" y="4727"/>
                  </a:cubicBezTo>
                  <a:cubicBezTo>
                    <a:pt x="15336" y="4981"/>
                    <a:pt x="15336" y="4981"/>
                    <a:pt x="15336" y="4981"/>
                  </a:cubicBezTo>
                  <a:cubicBezTo>
                    <a:pt x="15254" y="4879"/>
                    <a:pt x="15254" y="4879"/>
                    <a:pt x="15254" y="4879"/>
                  </a:cubicBezTo>
                  <a:cubicBezTo>
                    <a:pt x="15132" y="4879"/>
                    <a:pt x="15132" y="4879"/>
                    <a:pt x="15132" y="4879"/>
                  </a:cubicBezTo>
                  <a:cubicBezTo>
                    <a:pt x="15051" y="5133"/>
                    <a:pt x="15051" y="5133"/>
                    <a:pt x="15051" y="5133"/>
                  </a:cubicBezTo>
                  <a:cubicBezTo>
                    <a:pt x="14929" y="5235"/>
                    <a:pt x="14929" y="5235"/>
                    <a:pt x="14929" y="5235"/>
                  </a:cubicBezTo>
                  <a:cubicBezTo>
                    <a:pt x="14481" y="5387"/>
                    <a:pt x="14481" y="5387"/>
                    <a:pt x="14481" y="5387"/>
                  </a:cubicBezTo>
                  <a:cubicBezTo>
                    <a:pt x="14400" y="5692"/>
                    <a:pt x="14400" y="5692"/>
                    <a:pt x="14400" y="5692"/>
                  </a:cubicBezTo>
                  <a:cubicBezTo>
                    <a:pt x="14115" y="5896"/>
                    <a:pt x="14115" y="5896"/>
                    <a:pt x="14115" y="5896"/>
                  </a:cubicBezTo>
                  <a:cubicBezTo>
                    <a:pt x="13912" y="5794"/>
                    <a:pt x="13912" y="5794"/>
                    <a:pt x="13912" y="5794"/>
                  </a:cubicBezTo>
                  <a:cubicBezTo>
                    <a:pt x="13749" y="5591"/>
                    <a:pt x="13749" y="5591"/>
                    <a:pt x="13749" y="5591"/>
                  </a:cubicBezTo>
                  <a:cubicBezTo>
                    <a:pt x="13586" y="5540"/>
                    <a:pt x="13586" y="5540"/>
                    <a:pt x="13586" y="5540"/>
                  </a:cubicBezTo>
                  <a:cubicBezTo>
                    <a:pt x="13424" y="5641"/>
                    <a:pt x="13424" y="5641"/>
                    <a:pt x="13424" y="5641"/>
                  </a:cubicBezTo>
                  <a:cubicBezTo>
                    <a:pt x="13342" y="5896"/>
                    <a:pt x="13342" y="5896"/>
                    <a:pt x="13342" y="5896"/>
                  </a:cubicBezTo>
                  <a:cubicBezTo>
                    <a:pt x="13342" y="6150"/>
                    <a:pt x="13342" y="6150"/>
                    <a:pt x="13342" y="6150"/>
                  </a:cubicBezTo>
                  <a:cubicBezTo>
                    <a:pt x="13383" y="6404"/>
                    <a:pt x="13383" y="6404"/>
                    <a:pt x="13383" y="6404"/>
                  </a:cubicBezTo>
                  <a:cubicBezTo>
                    <a:pt x="13464" y="6607"/>
                    <a:pt x="13464" y="6607"/>
                    <a:pt x="13464" y="6607"/>
                  </a:cubicBezTo>
                  <a:cubicBezTo>
                    <a:pt x="13342" y="6861"/>
                    <a:pt x="13342" y="6861"/>
                    <a:pt x="13342" y="6861"/>
                  </a:cubicBezTo>
                  <a:cubicBezTo>
                    <a:pt x="13180" y="6963"/>
                    <a:pt x="13180" y="6963"/>
                    <a:pt x="13180" y="6963"/>
                  </a:cubicBezTo>
                  <a:cubicBezTo>
                    <a:pt x="12895" y="7064"/>
                    <a:pt x="12895" y="7064"/>
                    <a:pt x="12895" y="7064"/>
                  </a:cubicBezTo>
                  <a:cubicBezTo>
                    <a:pt x="12529" y="7166"/>
                    <a:pt x="12529" y="7166"/>
                    <a:pt x="12529" y="7166"/>
                  </a:cubicBezTo>
                  <a:cubicBezTo>
                    <a:pt x="12203" y="7115"/>
                    <a:pt x="12203" y="7115"/>
                    <a:pt x="12203" y="7115"/>
                  </a:cubicBezTo>
                  <a:cubicBezTo>
                    <a:pt x="12041" y="7217"/>
                    <a:pt x="12041" y="7217"/>
                    <a:pt x="12041" y="7217"/>
                  </a:cubicBezTo>
                  <a:cubicBezTo>
                    <a:pt x="11878" y="7217"/>
                    <a:pt x="11878" y="7217"/>
                    <a:pt x="11878" y="7217"/>
                  </a:cubicBezTo>
                  <a:cubicBezTo>
                    <a:pt x="11715" y="7471"/>
                    <a:pt x="11715" y="7471"/>
                    <a:pt x="11715" y="7471"/>
                  </a:cubicBezTo>
                  <a:cubicBezTo>
                    <a:pt x="11471" y="7573"/>
                    <a:pt x="11471" y="7573"/>
                    <a:pt x="11471" y="7573"/>
                  </a:cubicBezTo>
                  <a:cubicBezTo>
                    <a:pt x="11227" y="7573"/>
                    <a:pt x="11227" y="7573"/>
                    <a:pt x="11227" y="7573"/>
                  </a:cubicBezTo>
                  <a:cubicBezTo>
                    <a:pt x="10983" y="7725"/>
                    <a:pt x="10983" y="7725"/>
                    <a:pt x="10983" y="7725"/>
                  </a:cubicBezTo>
                  <a:cubicBezTo>
                    <a:pt x="10617" y="7725"/>
                    <a:pt x="10617" y="7725"/>
                    <a:pt x="10617" y="7725"/>
                  </a:cubicBezTo>
                  <a:cubicBezTo>
                    <a:pt x="10454" y="7522"/>
                    <a:pt x="10454" y="7522"/>
                    <a:pt x="10454" y="7522"/>
                  </a:cubicBezTo>
                  <a:cubicBezTo>
                    <a:pt x="10251" y="7319"/>
                    <a:pt x="10251" y="7319"/>
                    <a:pt x="10251" y="7319"/>
                  </a:cubicBezTo>
                  <a:cubicBezTo>
                    <a:pt x="10169" y="7268"/>
                    <a:pt x="10169" y="7268"/>
                    <a:pt x="10169" y="7268"/>
                  </a:cubicBezTo>
                  <a:cubicBezTo>
                    <a:pt x="9641" y="7217"/>
                    <a:pt x="9641" y="7217"/>
                    <a:pt x="9641" y="7217"/>
                  </a:cubicBezTo>
                  <a:cubicBezTo>
                    <a:pt x="9315" y="7166"/>
                    <a:pt x="9315" y="7166"/>
                    <a:pt x="9315" y="7166"/>
                  </a:cubicBezTo>
                  <a:cubicBezTo>
                    <a:pt x="9031" y="7115"/>
                    <a:pt x="9031" y="7115"/>
                    <a:pt x="9031" y="7115"/>
                  </a:cubicBezTo>
                  <a:cubicBezTo>
                    <a:pt x="8786" y="7166"/>
                    <a:pt x="8786" y="7166"/>
                    <a:pt x="8786" y="7166"/>
                  </a:cubicBezTo>
                  <a:cubicBezTo>
                    <a:pt x="8542" y="7115"/>
                    <a:pt x="8542" y="7115"/>
                    <a:pt x="8542" y="7115"/>
                  </a:cubicBezTo>
                  <a:cubicBezTo>
                    <a:pt x="8380" y="7014"/>
                    <a:pt x="8380" y="7014"/>
                    <a:pt x="8380" y="7014"/>
                  </a:cubicBezTo>
                  <a:cubicBezTo>
                    <a:pt x="8176" y="6760"/>
                    <a:pt x="8176" y="6760"/>
                    <a:pt x="8176" y="6760"/>
                  </a:cubicBezTo>
                  <a:cubicBezTo>
                    <a:pt x="7973" y="6556"/>
                    <a:pt x="7973" y="6556"/>
                    <a:pt x="7973" y="6556"/>
                  </a:cubicBezTo>
                  <a:cubicBezTo>
                    <a:pt x="7851" y="6404"/>
                    <a:pt x="7851" y="6404"/>
                    <a:pt x="7851" y="6404"/>
                  </a:cubicBezTo>
                  <a:cubicBezTo>
                    <a:pt x="7769" y="6200"/>
                    <a:pt x="7769" y="6200"/>
                    <a:pt x="7769" y="6200"/>
                  </a:cubicBezTo>
                  <a:cubicBezTo>
                    <a:pt x="7647" y="5997"/>
                    <a:pt x="7647" y="5997"/>
                    <a:pt x="7647" y="5997"/>
                  </a:cubicBezTo>
                  <a:cubicBezTo>
                    <a:pt x="7444" y="5896"/>
                    <a:pt x="7444" y="5896"/>
                    <a:pt x="7444" y="5896"/>
                  </a:cubicBezTo>
                  <a:cubicBezTo>
                    <a:pt x="7322" y="5794"/>
                    <a:pt x="7322" y="5794"/>
                    <a:pt x="7322" y="5794"/>
                  </a:cubicBezTo>
                  <a:cubicBezTo>
                    <a:pt x="7119" y="5641"/>
                    <a:pt x="7119" y="5641"/>
                    <a:pt x="7119" y="5641"/>
                  </a:cubicBezTo>
                  <a:cubicBezTo>
                    <a:pt x="6915" y="5641"/>
                    <a:pt x="6915" y="5641"/>
                    <a:pt x="6915" y="5641"/>
                  </a:cubicBezTo>
                  <a:cubicBezTo>
                    <a:pt x="6712" y="5540"/>
                    <a:pt x="6712" y="5540"/>
                    <a:pt x="6712" y="5540"/>
                  </a:cubicBezTo>
                  <a:cubicBezTo>
                    <a:pt x="6671" y="5336"/>
                    <a:pt x="6671" y="5336"/>
                    <a:pt x="6671" y="5336"/>
                  </a:cubicBezTo>
                  <a:cubicBezTo>
                    <a:pt x="6712" y="5082"/>
                    <a:pt x="6712" y="5082"/>
                    <a:pt x="6712" y="5082"/>
                  </a:cubicBezTo>
                  <a:cubicBezTo>
                    <a:pt x="6753" y="4879"/>
                    <a:pt x="6753" y="4879"/>
                    <a:pt x="6753" y="4879"/>
                  </a:cubicBezTo>
                  <a:cubicBezTo>
                    <a:pt x="6631" y="4625"/>
                    <a:pt x="6631" y="4625"/>
                    <a:pt x="6631" y="4625"/>
                  </a:cubicBezTo>
                  <a:cubicBezTo>
                    <a:pt x="6427" y="4523"/>
                    <a:pt x="6427" y="4523"/>
                    <a:pt x="6427" y="4523"/>
                  </a:cubicBezTo>
                  <a:cubicBezTo>
                    <a:pt x="6427" y="4371"/>
                    <a:pt x="6427" y="4371"/>
                    <a:pt x="6427" y="4371"/>
                  </a:cubicBezTo>
                  <a:cubicBezTo>
                    <a:pt x="6224" y="4066"/>
                    <a:pt x="6224" y="4066"/>
                    <a:pt x="6224" y="4066"/>
                  </a:cubicBezTo>
                  <a:cubicBezTo>
                    <a:pt x="6020" y="3913"/>
                    <a:pt x="6020" y="3913"/>
                    <a:pt x="6020" y="3913"/>
                  </a:cubicBezTo>
                  <a:cubicBezTo>
                    <a:pt x="5776" y="3964"/>
                    <a:pt x="5776" y="3964"/>
                    <a:pt x="5776" y="3964"/>
                  </a:cubicBezTo>
                  <a:cubicBezTo>
                    <a:pt x="5614" y="3913"/>
                    <a:pt x="5614" y="3913"/>
                    <a:pt x="5614" y="3913"/>
                  </a:cubicBezTo>
                  <a:cubicBezTo>
                    <a:pt x="5492" y="3761"/>
                    <a:pt x="5492" y="3761"/>
                    <a:pt x="5492" y="3761"/>
                  </a:cubicBezTo>
                  <a:cubicBezTo>
                    <a:pt x="5451" y="3608"/>
                    <a:pt x="5451" y="3608"/>
                    <a:pt x="5451" y="3608"/>
                  </a:cubicBezTo>
                  <a:cubicBezTo>
                    <a:pt x="5410" y="3253"/>
                    <a:pt x="5410" y="3253"/>
                    <a:pt x="5410" y="3253"/>
                  </a:cubicBezTo>
                  <a:cubicBezTo>
                    <a:pt x="5451" y="2846"/>
                    <a:pt x="5451" y="2846"/>
                    <a:pt x="5451" y="2846"/>
                  </a:cubicBezTo>
                  <a:cubicBezTo>
                    <a:pt x="5247" y="2999"/>
                    <a:pt x="5247" y="2999"/>
                    <a:pt x="5247" y="2999"/>
                  </a:cubicBezTo>
                  <a:cubicBezTo>
                    <a:pt x="4759" y="3100"/>
                    <a:pt x="4759" y="3100"/>
                    <a:pt x="4759" y="3100"/>
                  </a:cubicBezTo>
                  <a:cubicBezTo>
                    <a:pt x="4597" y="3253"/>
                    <a:pt x="4597" y="3253"/>
                    <a:pt x="4597" y="3253"/>
                  </a:cubicBezTo>
                  <a:cubicBezTo>
                    <a:pt x="4515" y="3456"/>
                    <a:pt x="4515" y="3456"/>
                    <a:pt x="4515" y="3456"/>
                  </a:cubicBezTo>
                  <a:cubicBezTo>
                    <a:pt x="4271" y="3558"/>
                    <a:pt x="4271" y="3558"/>
                    <a:pt x="4271" y="3558"/>
                  </a:cubicBezTo>
                  <a:cubicBezTo>
                    <a:pt x="4231" y="3710"/>
                    <a:pt x="4231" y="3710"/>
                    <a:pt x="4231" y="3710"/>
                  </a:cubicBezTo>
                  <a:cubicBezTo>
                    <a:pt x="4190" y="3913"/>
                    <a:pt x="4190" y="3913"/>
                    <a:pt x="4190" y="3913"/>
                  </a:cubicBezTo>
                  <a:cubicBezTo>
                    <a:pt x="3905" y="4066"/>
                    <a:pt x="3905" y="4066"/>
                    <a:pt x="3905" y="4066"/>
                  </a:cubicBezTo>
                  <a:cubicBezTo>
                    <a:pt x="3702" y="4066"/>
                    <a:pt x="3702" y="4066"/>
                    <a:pt x="3702" y="4066"/>
                  </a:cubicBezTo>
                  <a:cubicBezTo>
                    <a:pt x="3580" y="4218"/>
                    <a:pt x="3580" y="4218"/>
                    <a:pt x="3580" y="4218"/>
                  </a:cubicBezTo>
                  <a:cubicBezTo>
                    <a:pt x="3458" y="4472"/>
                    <a:pt x="3458" y="4472"/>
                    <a:pt x="3458" y="4472"/>
                  </a:cubicBezTo>
                  <a:cubicBezTo>
                    <a:pt x="3336" y="4625"/>
                    <a:pt x="3336" y="4625"/>
                    <a:pt x="3336" y="4625"/>
                  </a:cubicBezTo>
                  <a:cubicBezTo>
                    <a:pt x="3254" y="4930"/>
                    <a:pt x="3254" y="4930"/>
                    <a:pt x="3254" y="4930"/>
                  </a:cubicBezTo>
                  <a:cubicBezTo>
                    <a:pt x="3295" y="5235"/>
                    <a:pt x="3295" y="5235"/>
                    <a:pt x="3295" y="5235"/>
                  </a:cubicBezTo>
                  <a:cubicBezTo>
                    <a:pt x="3417" y="5387"/>
                    <a:pt x="3417" y="5387"/>
                    <a:pt x="3417" y="5387"/>
                  </a:cubicBezTo>
                  <a:cubicBezTo>
                    <a:pt x="3336" y="5540"/>
                    <a:pt x="3336" y="5540"/>
                    <a:pt x="3336" y="5540"/>
                  </a:cubicBezTo>
                  <a:cubicBezTo>
                    <a:pt x="3010" y="5540"/>
                    <a:pt x="3010" y="5540"/>
                    <a:pt x="3010" y="5540"/>
                  </a:cubicBezTo>
                  <a:cubicBezTo>
                    <a:pt x="2725" y="5692"/>
                    <a:pt x="2725" y="5692"/>
                    <a:pt x="2725" y="5692"/>
                  </a:cubicBezTo>
                  <a:cubicBezTo>
                    <a:pt x="2441" y="5743"/>
                    <a:pt x="2441" y="5743"/>
                    <a:pt x="2441" y="5743"/>
                  </a:cubicBezTo>
                  <a:cubicBezTo>
                    <a:pt x="2359" y="5845"/>
                    <a:pt x="2359" y="5845"/>
                    <a:pt x="2359" y="5845"/>
                  </a:cubicBezTo>
                  <a:cubicBezTo>
                    <a:pt x="2400" y="6048"/>
                    <a:pt x="2400" y="6048"/>
                    <a:pt x="2400" y="6048"/>
                  </a:cubicBezTo>
                  <a:cubicBezTo>
                    <a:pt x="2603" y="6251"/>
                    <a:pt x="2603" y="6251"/>
                    <a:pt x="2603" y="6251"/>
                  </a:cubicBezTo>
                  <a:cubicBezTo>
                    <a:pt x="2685" y="6404"/>
                    <a:pt x="2685" y="6404"/>
                    <a:pt x="2685" y="6404"/>
                  </a:cubicBezTo>
                  <a:cubicBezTo>
                    <a:pt x="2603" y="6607"/>
                    <a:pt x="2603" y="6607"/>
                    <a:pt x="2603" y="6607"/>
                  </a:cubicBezTo>
                  <a:cubicBezTo>
                    <a:pt x="2522" y="6810"/>
                    <a:pt x="2522" y="6810"/>
                    <a:pt x="2522" y="6810"/>
                  </a:cubicBezTo>
                  <a:cubicBezTo>
                    <a:pt x="2522" y="7166"/>
                    <a:pt x="2522" y="7166"/>
                    <a:pt x="2522" y="7166"/>
                  </a:cubicBezTo>
                  <a:cubicBezTo>
                    <a:pt x="2400" y="7217"/>
                    <a:pt x="2319" y="7268"/>
                    <a:pt x="2237" y="7319"/>
                  </a:cubicBezTo>
                  <a:cubicBezTo>
                    <a:pt x="2156" y="7420"/>
                    <a:pt x="2156" y="7471"/>
                    <a:pt x="2075" y="7522"/>
                  </a:cubicBezTo>
                  <a:cubicBezTo>
                    <a:pt x="1993" y="7573"/>
                    <a:pt x="1953" y="7573"/>
                    <a:pt x="1871" y="7624"/>
                  </a:cubicBezTo>
                  <a:cubicBezTo>
                    <a:pt x="1831" y="7674"/>
                    <a:pt x="1831" y="7776"/>
                    <a:pt x="1831" y="7827"/>
                  </a:cubicBezTo>
                  <a:cubicBezTo>
                    <a:pt x="1831" y="7979"/>
                    <a:pt x="1383" y="7827"/>
                    <a:pt x="1261" y="8081"/>
                  </a:cubicBezTo>
                  <a:cubicBezTo>
                    <a:pt x="1180" y="8233"/>
                    <a:pt x="1261" y="8335"/>
                    <a:pt x="1180" y="8488"/>
                  </a:cubicBezTo>
                  <a:cubicBezTo>
                    <a:pt x="1098" y="8589"/>
                    <a:pt x="976" y="8538"/>
                    <a:pt x="895" y="8589"/>
                  </a:cubicBezTo>
                  <a:cubicBezTo>
                    <a:pt x="814" y="8589"/>
                    <a:pt x="773" y="8691"/>
                    <a:pt x="692" y="8691"/>
                  </a:cubicBezTo>
                  <a:cubicBezTo>
                    <a:pt x="610" y="8691"/>
                    <a:pt x="651" y="8488"/>
                    <a:pt x="569" y="8488"/>
                  </a:cubicBezTo>
                  <a:cubicBezTo>
                    <a:pt x="488" y="8437"/>
                    <a:pt x="447" y="8538"/>
                    <a:pt x="366" y="8589"/>
                  </a:cubicBezTo>
                  <a:cubicBezTo>
                    <a:pt x="325" y="8691"/>
                    <a:pt x="285" y="8742"/>
                    <a:pt x="244" y="8792"/>
                  </a:cubicBezTo>
                  <a:cubicBezTo>
                    <a:pt x="203" y="8843"/>
                    <a:pt x="163" y="8843"/>
                    <a:pt x="122" y="8894"/>
                  </a:cubicBezTo>
                  <a:cubicBezTo>
                    <a:pt x="81" y="8894"/>
                    <a:pt x="41" y="8945"/>
                    <a:pt x="0" y="8996"/>
                  </a:cubicBezTo>
                  <a:cubicBezTo>
                    <a:pt x="0" y="9047"/>
                    <a:pt x="0" y="9047"/>
                    <a:pt x="0" y="9047"/>
                  </a:cubicBezTo>
                  <a:cubicBezTo>
                    <a:pt x="41" y="9148"/>
                    <a:pt x="41" y="9250"/>
                    <a:pt x="41" y="9250"/>
                  </a:cubicBezTo>
                  <a:cubicBezTo>
                    <a:pt x="41" y="9402"/>
                    <a:pt x="41" y="9402"/>
                    <a:pt x="41" y="9402"/>
                  </a:cubicBezTo>
                  <a:cubicBezTo>
                    <a:pt x="122" y="9504"/>
                    <a:pt x="122" y="9504"/>
                    <a:pt x="122" y="9504"/>
                  </a:cubicBezTo>
                  <a:cubicBezTo>
                    <a:pt x="366" y="9402"/>
                    <a:pt x="366" y="9402"/>
                    <a:pt x="366" y="9402"/>
                  </a:cubicBezTo>
                  <a:cubicBezTo>
                    <a:pt x="407" y="9453"/>
                    <a:pt x="407" y="9453"/>
                    <a:pt x="407" y="9453"/>
                  </a:cubicBezTo>
                  <a:cubicBezTo>
                    <a:pt x="407" y="9606"/>
                    <a:pt x="407" y="9606"/>
                    <a:pt x="407" y="9606"/>
                  </a:cubicBezTo>
                  <a:cubicBezTo>
                    <a:pt x="325" y="9809"/>
                    <a:pt x="325" y="9809"/>
                    <a:pt x="325" y="9809"/>
                  </a:cubicBezTo>
                  <a:cubicBezTo>
                    <a:pt x="447" y="10012"/>
                    <a:pt x="447" y="10012"/>
                    <a:pt x="447" y="10012"/>
                  </a:cubicBezTo>
                  <a:cubicBezTo>
                    <a:pt x="447" y="10266"/>
                    <a:pt x="447" y="10266"/>
                    <a:pt x="447" y="10266"/>
                  </a:cubicBezTo>
                  <a:cubicBezTo>
                    <a:pt x="529" y="10368"/>
                    <a:pt x="529" y="10368"/>
                    <a:pt x="529" y="10368"/>
                  </a:cubicBezTo>
                  <a:cubicBezTo>
                    <a:pt x="529" y="10470"/>
                    <a:pt x="529" y="10470"/>
                    <a:pt x="529" y="10470"/>
                  </a:cubicBezTo>
                  <a:cubicBezTo>
                    <a:pt x="407" y="10520"/>
                    <a:pt x="407" y="10520"/>
                    <a:pt x="407" y="10520"/>
                  </a:cubicBezTo>
                  <a:cubicBezTo>
                    <a:pt x="407" y="10724"/>
                    <a:pt x="407" y="10724"/>
                    <a:pt x="407" y="10724"/>
                  </a:cubicBezTo>
                  <a:cubicBezTo>
                    <a:pt x="651" y="10724"/>
                    <a:pt x="651" y="10724"/>
                    <a:pt x="651" y="10724"/>
                  </a:cubicBezTo>
                  <a:cubicBezTo>
                    <a:pt x="1058" y="11029"/>
                    <a:pt x="1058" y="11029"/>
                    <a:pt x="1058" y="11029"/>
                  </a:cubicBezTo>
                  <a:cubicBezTo>
                    <a:pt x="1139" y="11181"/>
                    <a:pt x="1139" y="11181"/>
                    <a:pt x="1139" y="11181"/>
                  </a:cubicBezTo>
                  <a:cubicBezTo>
                    <a:pt x="1302" y="11334"/>
                    <a:pt x="1302" y="11334"/>
                    <a:pt x="1302" y="11334"/>
                  </a:cubicBezTo>
                  <a:cubicBezTo>
                    <a:pt x="1424" y="11181"/>
                    <a:pt x="1424" y="11181"/>
                    <a:pt x="1424" y="11181"/>
                  </a:cubicBezTo>
                  <a:cubicBezTo>
                    <a:pt x="1505" y="11080"/>
                    <a:pt x="1505" y="11080"/>
                    <a:pt x="1505" y="11080"/>
                  </a:cubicBezTo>
                  <a:cubicBezTo>
                    <a:pt x="1668" y="11080"/>
                    <a:pt x="1668" y="11080"/>
                    <a:pt x="1668" y="11080"/>
                  </a:cubicBezTo>
                  <a:cubicBezTo>
                    <a:pt x="1831" y="11130"/>
                    <a:pt x="1831" y="11130"/>
                    <a:pt x="1831" y="11130"/>
                  </a:cubicBezTo>
                  <a:cubicBezTo>
                    <a:pt x="1993" y="11181"/>
                    <a:pt x="1993" y="11181"/>
                    <a:pt x="1993" y="11181"/>
                  </a:cubicBezTo>
                  <a:cubicBezTo>
                    <a:pt x="2075" y="11334"/>
                    <a:pt x="2075" y="11334"/>
                    <a:pt x="2075" y="11334"/>
                  </a:cubicBezTo>
                  <a:cubicBezTo>
                    <a:pt x="2156" y="11486"/>
                    <a:pt x="2156" y="11486"/>
                    <a:pt x="2156" y="11486"/>
                  </a:cubicBezTo>
                  <a:cubicBezTo>
                    <a:pt x="2237" y="11689"/>
                    <a:pt x="2237" y="11689"/>
                    <a:pt x="2237" y="11689"/>
                  </a:cubicBezTo>
                  <a:cubicBezTo>
                    <a:pt x="2115" y="11791"/>
                    <a:pt x="2115" y="11791"/>
                    <a:pt x="2115" y="11791"/>
                  </a:cubicBezTo>
                  <a:cubicBezTo>
                    <a:pt x="2115" y="11944"/>
                    <a:pt x="2115" y="11944"/>
                    <a:pt x="2115" y="11944"/>
                  </a:cubicBezTo>
                  <a:cubicBezTo>
                    <a:pt x="2034" y="12096"/>
                    <a:pt x="2034" y="12096"/>
                    <a:pt x="2034" y="12096"/>
                  </a:cubicBezTo>
                  <a:cubicBezTo>
                    <a:pt x="1953" y="12198"/>
                    <a:pt x="1953" y="12198"/>
                    <a:pt x="1953" y="12198"/>
                  </a:cubicBezTo>
                  <a:cubicBezTo>
                    <a:pt x="1871" y="12401"/>
                    <a:pt x="1871" y="12401"/>
                    <a:pt x="1871" y="12401"/>
                  </a:cubicBezTo>
                  <a:cubicBezTo>
                    <a:pt x="1790" y="12503"/>
                    <a:pt x="1790" y="12503"/>
                    <a:pt x="1790" y="12503"/>
                  </a:cubicBezTo>
                  <a:cubicBezTo>
                    <a:pt x="1708" y="12706"/>
                    <a:pt x="1708" y="12706"/>
                    <a:pt x="1708" y="12706"/>
                  </a:cubicBezTo>
                  <a:cubicBezTo>
                    <a:pt x="1871" y="12858"/>
                    <a:pt x="1871" y="12858"/>
                    <a:pt x="1871" y="12858"/>
                  </a:cubicBezTo>
                  <a:cubicBezTo>
                    <a:pt x="1953" y="13011"/>
                    <a:pt x="1953" y="13011"/>
                    <a:pt x="1953" y="13011"/>
                  </a:cubicBezTo>
                  <a:cubicBezTo>
                    <a:pt x="1912" y="13316"/>
                    <a:pt x="1912" y="13316"/>
                    <a:pt x="1912" y="13316"/>
                  </a:cubicBezTo>
                  <a:cubicBezTo>
                    <a:pt x="2034" y="13367"/>
                    <a:pt x="2034" y="13367"/>
                    <a:pt x="2034" y="13367"/>
                  </a:cubicBezTo>
                  <a:cubicBezTo>
                    <a:pt x="2115" y="13367"/>
                    <a:pt x="2115" y="13367"/>
                    <a:pt x="2115" y="13367"/>
                  </a:cubicBezTo>
                  <a:cubicBezTo>
                    <a:pt x="2115" y="13519"/>
                    <a:pt x="2115" y="13519"/>
                    <a:pt x="2115" y="13519"/>
                  </a:cubicBezTo>
                  <a:cubicBezTo>
                    <a:pt x="2075" y="13773"/>
                    <a:pt x="2075" y="13773"/>
                    <a:pt x="2075" y="13773"/>
                  </a:cubicBezTo>
                  <a:cubicBezTo>
                    <a:pt x="2115" y="13875"/>
                    <a:pt x="2115" y="13875"/>
                    <a:pt x="2115" y="13875"/>
                  </a:cubicBezTo>
                  <a:cubicBezTo>
                    <a:pt x="2034" y="13976"/>
                    <a:pt x="2034" y="13976"/>
                    <a:pt x="2034" y="13976"/>
                  </a:cubicBezTo>
                  <a:cubicBezTo>
                    <a:pt x="2075" y="14180"/>
                    <a:pt x="2075" y="14180"/>
                    <a:pt x="2075" y="14180"/>
                  </a:cubicBezTo>
                  <a:cubicBezTo>
                    <a:pt x="2278" y="14281"/>
                    <a:pt x="2278" y="14281"/>
                    <a:pt x="2278" y="14281"/>
                  </a:cubicBezTo>
                  <a:cubicBezTo>
                    <a:pt x="2400" y="14383"/>
                    <a:pt x="2400" y="14383"/>
                    <a:pt x="2400" y="14383"/>
                  </a:cubicBezTo>
                  <a:cubicBezTo>
                    <a:pt x="2603" y="14434"/>
                    <a:pt x="2603" y="14434"/>
                    <a:pt x="2603" y="14434"/>
                  </a:cubicBezTo>
                  <a:cubicBezTo>
                    <a:pt x="2725" y="14586"/>
                    <a:pt x="2725" y="14586"/>
                    <a:pt x="2725" y="14586"/>
                  </a:cubicBezTo>
                  <a:cubicBezTo>
                    <a:pt x="2847" y="14739"/>
                    <a:pt x="2847" y="14739"/>
                    <a:pt x="2847" y="14739"/>
                  </a:cubicBezTo>
                  <a:cubicBezTo>
                    <a:pt x="2929" y="14688"/>
                    <a:pt x="2929" y="14688"/>
                    <a:pt x="2929" y="14688"/>
                  </a:cubicBezTo>
                  <a:cubicBezTo>
                    <a:pt x="3092" y="14739"/>
                    <a:pt x="3092" y="14739"/>
                    <a:pt x="3092" y="14739"/>
                  </a:cubicBezTo>
                  <a:cubicBezTo>
                    <a:pt x="3254" y="14739"/>
                    <a:pt x="3254" y="14739"/>
                    <a:pt x="3254" y="14739"/>
                  </a:cubicBezTo>
                  <a:cubicBezTo>
                    <a:pt x="3376" y="14739"/>
                    <a:pt x="3376" y="14739"/>
                    <a:pt x="3376" y="14739"/>
                  </a:cubicBezTo>
                  <a:cubicBezTo>
                    <a:pt x="3539" y="15095"/>
                    <a:pt x="3539" y="15095"/>
                    <a:pt x="3539" y="15095"/>
                  </a:cubicBezTo>
                  <a:cubicBezTo>
                    <a:pt x="3702" y="15095"/>
                    <a:pt x="3702" y="15095"/>
                    <a:pt x="3702" y="15095"/>
                  </a:cubicBezTo>
                  <a:cubicBezTo>
                    <a:pt x="3905" y="15044"/>
                    <a:pt x="3905" y="15044"/>
                    <a:pt x="3905" y="15044"/>
                  </a:cubicBezTo>
                  <a:cubicBezTo>
                    <a:pt x="4027" y="15145"/>
                    <a:pt x="4027" y="15145"/>
                    <a:pt x="4027" y="15145"/>
                  </a:cubicBezTo>
                  <a:cubicBezTo>
                    <a:pt x="4027" y="15349"/>
                    <a:pt x="4027" y="15349"/>
                    <a:pt x="4027" y="15349"/>
                  </a:cubicBezTo>
                  <a:cubicBezTo>
                    <a:pt x="4190" y="15450"/>
                    <a:pt x="4190" y="15450"/>
                    <a:pt x="4190" y="15450"/>
                  </a:cubicBezTo>
                  <a:cubicBezTo>
                    <a:pt x="4353" y="15654"/>
                    <a:pt x="4353" y="15654"/>
                    <a:pt x="4353" y="15654"/>
                  </a:cubicBezTo>
                  <a:cubicBezTo>
                    <a:pt x="4434" y="15806"/>
                    <a:pt x="4434" y="15806"/>
                    <a:pt x="4434" y="15806"/>
                  </a:cubicBezTo>
                  <a:cubicBezTo>
                    <a:pt x="4597" y="15857"/>
                    <a:pt x="4597" y="15857"/>
                    <a:pt x="4597" y="15857"/>
                  </a:cubicBezTo>
                  <a:cubicBezTo>
                    <a:pt x="4800" y="15959"/>
                    <a:pt x="4800" y="15959"/>
                    <a:pt x="4800" y="15959"/>
                  </a:cubicBezTo>
                  <a:cubicBezTo>
                    <a:pt x="5085" y="16009"/>
                    <a:pt x="5085" y="16009"/>
                    <a:pt x="5085" y="16009"/>
                  </a:cubicBezTo>
                  <a:cubicBezTo>
                    <a:pt x="5288" y="16060"/>
                    <a:pt x="5288" y="16060"/>
                    <a:pt x="5288" y="16060"/>
                  </a:cubicBezTo>
                  <a:cubicBezTo>
                    <a:pt x="5451" y="15959"/>
                    <a:pt x="5451" y="15959"/>
                    <a:pt x="5451" y="15959"/>
                  </a:cubicBezTo>
                  <a:cubicBezTo>
                    <a:pt x="5614" y="16009"/>
                    <a:pt x="5614" y="16009"/>
                    <a:pt x="5614" y="16009"/>
                  </a:cubicBezTo>
                  <a:cubicBezTo>
                    <a:pt x="5695" y="16213"/>
                    <a:pt x="5695" y="16213"/>
                    <a:pt x="5695" y="16213"/>
                  </a:cubicBezTo>
                  <a:cubicBezTo>
                    <a:pt x="5858" y="15857"/>
                    <a:pt x="5858" y="15857"/>
                    <a:pt x="5858" y="15857"/>
                  </a:cubicBezTo>
                  <a:cubicBezTo>
                    <a:pt x="5980" y="15806"/>
                    <a:pt x="5980" y="15806"/>
                    <a:pt x="5980" y="15806"/>
                  </a:cubicBezTo>
                  <a:cubicBezTo>
                    <a:pt x="6183" y="15755"/>
                    <a:pt x="6183" y="15755"/>
                    <a:pt x="6183" y="15755"/>
                  </a:cubicBezTo>
                  <a:cubicBezTo>
                    <a:pt x="6346" y="15857"/>
                    <a:pt x="6346" y="15857"/>
                    <a:pt x="6346" y="15857"/>
                  </a:cubicBezTo>
                  <a:cubicBezTo>
                    <a:pt x="6508" y="15857"/>
                    <a:pt x="6508" y="15857"/>
                    <a:pt x="6508" y="15857"/>
                  </a:cubicBezTo>
                  <a:cubicBezTo>
                    <a:pt x="6753" y="15908"/>
                    <a:pt x="6753" y="15908"/>
                    <a:pt x="6753" y="15908"/>
                  </a:cubicBezTo>
                  <a:cubicBezTo>
                    <a:pt x="6915" y="15857"/>
                    <a:pt x="6915" y="15857"/>
                    <a:pt x="6915" y="15857"/>
                  </a:cubicBezTo>
                  <a:cubicBezTo>
                    <a:pt x="7119" y="15704"/>
                    <a:pt x="7119" y="15704"/>
                    <a:pt x="7119" y="15704"/>
                  </a:cubicBezTo>
                  <a:cubicBezTo>
                    <a:pt x="7241" y="15603"/>
                    <a:pt x="7241" y="15603"/>
                    <a:pt x="7241" y="15603"/>
                  </a:cubicBezTo>
                  <a:cubicBezTo>
                    <a:pt x="7403" y="15603"/>
                    <a:pt x="7403" y="15603"/>
                    <a:pt x="7403" y="15603"/>
                  </a:cubicBezTo>
                  <a:cubicBezTo>
                    <a:pt x="7525" y="15654"/>
                    <a:pt x="7525" y="15654"/>
                    <a:pt x="7525" y="15654"/>
                  </a:cubicBezTo>
                  <a:cubicBezTo>
                    <a:pt x="7688" y="15501"/>
                    <a:pt x="7688" y="15501"/>
                    <a:pt x="7688" y="15501"/>
                  </a:cubicBezTo>
                  <a:cubicBezTo>
                    <a:pt x="7810" y="15501"/>
                    <a:pt x="7810" y="15501"/>
                    <a:pt x="7810" y="15501"/>
                  </a:cubicBezTo>
                  <a:cubicBezTo>
                    <a:pt x="8014" y="15603"/>
                    <a:pt x="8014" y="15603"/>
                    <a:pt x="8014" y="15603"/>
                  </a:cubicBezTo>
                  <a:cubicBezTo>
                    <a:pt x="8014" y="15857"/>
                    <a:pt x="8014" y="15857"/>
                    <a:pt x="8014" y="15857"/>
                  </a:cubicBezTo>
                  <a:cubicBezTo>
                    <a:pt x="8095" y="15959"/>
                    <a:pt x="8095" y="15959"/>
                    <a:pt x="8095" y="15959"/>
                  </a:cubicBezTo>
                  <a:cubicBezTo>
                    <a:pt x="8217" y="15908"/>
                    <a:pt x="8217" y="15908"/>
                    <a:pt x="8217" y="15908"/>
                  </a:cubicBezTo>
                  <a:cubicBezTo>
                    <a:pt x="8298" y="15959"/>
                    <a:pt x="8298" y="15959"/>
                    <a:pt x="8298" y="15959"/>
                  </a:cubicBezTo>
                  <a:cubicBezTo>
                    <a:pt x="8420" y="16009"/>
                    <a:pt x="8420" y="16009"/>
                    <a:pt x="8420" y="16009"/>
                  </a:cubicBezTo>
                  <a:cubicBezTo>
                    <a:pt x="8542" y="16060"/>
                    <a:pt x="8542" y="16060"/>
                    <a:pt x="8542" y="16060"/>
                  </a:cubicBezTo>
                  <a:cubicBezTo>
                    <a:pt x="8583" y="16213"/>
                    <a:pt x="8583" y="16213"/>
                    <a:pt x="8583" y="16213"/>
                  </a:cubicBezTo>
                  <a:cubicBezTo>
                    <a:pt x="8624" y="16365"/>
                    <a:pt x="8624" y="16365"/>
                    <a:pt x="8624" y="16365"/>
                  </a:cubicBezTo>
                  <a:cubicBezTo>
                    <a:pt x="8746" y="16314"/>
                    <a:pt x="8746" y="16314"/>
                    <a:pt x="8746" y="16314"/>
                  </a:cubicBezTo>
                  <a:cubicBezTo>
                    <a:pt x="8868" y="16314"/>
                    <a:pt x="8868" y="16314"/>
                    <a:pt x="8868" y="16314"/>
                  </a:cubicBezTo>
                  <a:cubicBezTo>
                    <a:pt x="8908" y="16518"/>
                    <a:pt x="8908" y="16518"/>
                    <a:pt x="8908" y="16518"/>
                  </a:cubicBezTo>
                  <a:cubicBezTo>
                    <a:pt x="8949" y="16670"/>
                    <a:pt x="8949" y="16670"/>
                    <a:pt x="8949" y="16670"/>
                  </a:cubicBezTo>
                  <a:cubicBezTo>
                    <a:pt x="8908" y="16924"/>
                    <a:pt x="8908" y="16924"/>
                    <a:pt x="8908" y="16924"/>
                  </a:cubicBezTo>
                  <a:cubicBezTo>
                    <a:pt x="8949" y="17077"/>
                    <a:pt x="8949" y="17077"/>
                    <a:pt x="8949" y="17077"/>
                  </a:cubicBezTo>
                  <a:cubicBezTo>
                    <a:pt x="8949" y="17229"/>
                    <a:pt x="8949" y="17229"/>
                    <a:pt x="8949" y="17229"/>
                  </a:cubicBezTo>
                  <a:cubicBezTo>
                    <a:pt x="8908" y="17483"/>
                    <a:pt x="8908" y="17483"/>
                    <a:pt x="8908" y="17483"/>
                  </a:cubicBezTo>
                  <a:cubicBezTo>
                    <a:pt x="8827" y="17737"/>
                    <a:pt x="8827" y="17737"/>
                    <a:pt x="8827" y="17737"/>
                  </a:cubicBezTo>
                  <a:cubicBezTo>
                    <a:pt x="8705" y="17941"/>
                    <a:pt x="8705" y="17941"/>
                    <a:pt x="8705" y="17941"/>
                  </a:cubicBezTo>
                  <a:cubicBezTo>
                    <a:pt x="8705" y="18042"/>
                    <a:pt x="8705" y="18042"/>
                    <a:pt x="8705" y="18042"/>
                  </a:cubicBezTo>
                  <a:cubicBezTo>
                    <a:pt x="8786" y="18195"/>
                    <a:pt x="8786" y="18195"/>
                    <a:pt x="8786" y="18195"/>
                  </a:cubicBezTo>
                  <a:cubicBezTo>
                    <a:pt x="8786" y="18347"/>
                    <a:pt x="8786" y="18347"/>
                    <a:pt x="8786" y="18347"/>
                  </a:cubicBezTo>
                  <a:cubicBezTo>
                    <a:pt x="8786" y="18449"/>
                    <a:pt x="8786" y="18449"/>
                    <a:pt x="8786" y="18449"/>
                  </a:cubicBezTo>
                  <a:cubicBezTo>
                    <a:pt x="8868" y="18398"/>
                    <a:pt x="8868" y="18398"/>
                    <a:pt x="8868" y="18398"/>
                  </a:cubicBezTo>
                  <a:cubicBezTo>
                    <a:pt x="8908" y="18347"/>
                    <a:pt x="8908" y="18347"/>
                    <a:pt x="8908" y="18347"/>
                  </a:cubicBezTo>
                  <a:cubicBezTo>
                    <a:pt x="9071" y="18246"/>
                    <a:pt x="9071" y="18246"/>
                    <a:pt x="9071" y="18246"/>
                  </a:cubicBezTo>
                  <a:cubicBezTo>
                    <a:pt x="9153" y="18246"/>
                    <a:pt x="9153" y="18246"/>
                    <a:pt x="9153" y="18246"/>
                  </a:cubicBezTo>
                  <a:cubicBezTo>
                    <a:pt x="9234" y="18398"/>
                    <a:pt x="9234" y="18398"/>
                    <a:pt x="9234" y="18398"/>
                  </a:cubicBezTo>
                  <a:cubicBezTo>
                    <a:pt x="9193" y="18551"/>
                    <a:pt x="9193" y="18551"/>
                    <a:pt x="9193" y="18551"/>
                  </a:cubicBezTo>
                  <a:cubicBezTo>
                    <a:pt x="9275" y="18703"/>
                    <a:pt x="9275" y="18703"/>
                    <a:pt x="9275" y="18703"/>
                  </a:cubicBezTo>
                  <a:cubicBezTo>
                    <a:pt x="9397" y="18703"/>
                    <a:pt x="9397" y="18703"/>
                    <a:pt x="9397" y="18703"/>
                  </a:cubicBezTo>
                  <a:cubicBezTo>
                    <a:pt x="9397" y="18805"/>
                    <a:pt x="9397" y="18805"/>
                    <a:pt x="9397" y="18805"/>
                  </a:cubicBezTo>
                  <a:cubicBezTo>
                    <a:pt x="9275" y="19059"/>
                    <a:pt x="9275" y="19059"/>
                    <a:pt x="9275" y="19059"/>
                  </a:cubicBezTo>
                  <a:cubicBezTo>
                    <a:pt x="9275" y="19160"/>
                    <a:pt x="9275" y="19160"/>
                    <a:pt x="9275" y="19160"/>
                  </a:cubicBezTo>
                  <a:cubicBezTo>
                    <a:pt x="9437" y="19211"/>
                    <a:pt x="9437" y="19211"/>
                    <a:pt x="9437" y="19211"/>
                  </a:cubicBezTo>
                  <a:cubicBezTo>
                    <a:pt x="9519" y="19211"/>
                    <a:pt x="9519" y="19211"/>
                    <a:pt x="9519" y="19211"/>
                  </a:cubicBezTo>
                  <a:cubicBezTo>
                    <a:pt x="9600" y="19465"/>
                    <a:pt x="9600" y="19465"/>
                    <a:pt x="9600" y="19465"/>
                  </a:cubicBezTo>
                  <a:cubicBezTo>
                    <a:pt x="9641" y="19669"/>
                    <a:pt x="9641" y="19669"/>
                    <a:pt x="9641" y="19669"/>
                  </a:cubicBezTo>
                  <a:cubicBezTo>
                    <a:pt x="9885" y="19770"/>
                    <a:pt x="9885" y="19770"/>
                    <a:pt x="9885" y="19770"/>
                  </a:cubicBezTo>
                  <a:cubicBezTo>
                    <a:pt x="9844" y="19923"/>
                    <a:pt x="9844" y="19923"/>
                    <a:pt x="9844" y="19923"/>
                  </a:cubicBezTo>
                  <a:cubicBezTo>
                    <a:pt x="10088" y="19923"/>
                    <a:pt x="10088" y="19923"/>
                    <a:pt x="10088" y="19923"/>
                  </a:cubicBezTo>
                  <a:cubicBezTo>
                    <a:pt x="10129" y="19720"/>
                    <a:pt x="10129" y="19720"/>
                    <a:pt x="10129" y="19720"/>
                  </a:cubicBezTo>
                  <a:cubicBezTo>
                    <a:pt x="10169" y="19415"/>
                    <a:pt x="10169" y="19415"/>
                    <a:pt x="10169" y="19415"/>
                  </a:cubicBezTo>
                  <a:cubicBezTo>
                    <a:pt x="10047" y="19160"/>
                    <a:pt x="10047" y="19160"/>
                    <a:pt x="10047" y="19160"/>
                  </a:cubicBezTo>
                  <a:cubicBezTo>
                    <a:pt x="10129" y="18957"/>
                    <a:pt x="10129" y="18957"/>
                    <a:pt x="10129" y="18957"/>
                  </a:cubicBezTo>
                  <a:cubicBezTo>
                    <a:pt x="10292" y="19008"/>
                    <a:pt x="10292" y="19008"/>
                    <a:pt x="10292" y="19008"/>
                  </a:cubicBezTo>
                  <a:cubicBezTo>
                    <a:pt x="10495" y="18856"/>
                    <a:pt x="10495" y="18856"/>
                    <a:pt x="10495" y="18856"/>
                  </a:cubicBezTo>
                  <a:cubicBezTo>
                    <a:pt x="10698" y="19008"/>
                    <a:pt x="10698" y="19008"/>
                    <a:pt x="10698" y="19008"/>
                  </a:cubicBezTo>
                  <a:cubicBezTo>
                    <a:pt x="10942" y="18906"/>
                    <a:pt x="10942" y="18906"/>
                    <a:pt x="10942" y="18906"/>
                  </a:cubicBezTo>
                  <a:cubicBezTo>
                    <a:pt x="11146" y="18906"/>
                    <a:pt x="11146" y="18906"/>
                    <a:pt x="11146" y="18906"/>
                  </a:cubicBezTo>
                  <a:cubicBezTo>
                    <a:pt x="11349" y="18703"/>
                    <a:pt x="11349" y="18703"/>
                    <a:pt x="11349" y="18703"/>
                  </a:cubicBezTo>
                  <a:cubicBezTo>
                    <a:pt x="11471" y="18754"/>
                    <a:pt x="11471" y="18754"/>
                    <a:pt x="11471" y="18754"/>
                  </a:cubicBezTo>
                  <a:cubicBezTo>
                    <a:pt x="11593" y="18856"/>
                    <a:pt x="11593" y="18856"/>
                    <a:pt x="11593" y="18856"/>
                  </a:cubicBezTo>
                  <a:cubicBezTo>
                    <a:pt x="11715" y="18906"/>
                    <a:pt x="11715" y="18906"/>
                    <a:pt x="11715" y="18906"/>
                  </a:cubicBezTo>
                  <a:cubicBezTo>
                    <a:pt x="11715" y="19160"/>
                    <a:pt x="11715" y="19160"/>
                    <a:pt x="11715" y="19160"/>
                  </a:cubicBezTo>
                  <a:cubicBezTo>
                    <a:pt x="11797" y="19364"/>
                    <a:pt x="11797" y="19364"/>
                    <a:pt x="11797" y="19364"/>
                  </a:cubicBezTo>
                  <a:cubicBezTo>
                    <a:pt x="11878" y="19465"/>
                    <a:pt x="11878" y="19465"/>
                    <a:pt x="11878" y="19465"/>
                  </a:cubicBezTo>
                  <a:cubicBezTo>
                    <a:pt x="12041" y="19567"/>
                    <a:pt x="12041" y="19567"/>
                    <a:pt x="12041" y="19567"/>
                  </a:cubicBezTo>
                  <a:cubicBezTo>
                    <a:pt x="12163" y="19516"/>
                    <a:pt x="12163" y="19516"/>
                    <a:pt x="12163" y="19516"/>
                  </a:cubicBezTo>
                  <a:cubicBezTo>
                    <a:pt x="12325" y="19618"/>
                    <a:pt x="12325" y="19618"/>
                    <a:pt x="12325" y="19618"/>
                  </a:cubicBezTo>
                  <a:cubicBezTo>
                    <a:pt x="12366" y="19618"/>
                    <a:pt x="12366" y="19567"/>
                    <a:pt x="12366" y="19516"/>
                  </a:cubicBezTo>
                  <a:cubicBezTo>
                    <a:pt x="12488" y="19516"/>
                    <a:pt x="12488" y="19516"/>
                    <a:pt x="12651" y="19465"/>
                  </a:cubicBezTo>
                  <a:cubicBezTo>
                    <a:pt x="12651" y="19567"/>
                    <a:pt x="12651" y="19567"/>
                    <a:pt x="12651" y="19567"/>
                  </a:cubicBezTo>
                  <a:cubicBezTo>
                    <a:pt x="12732" y="19618"/>
                    <a:pt x="12732" y="19516"/>
                    <a:pt x="12814" y="19567"/>
                  </a:cubicBezTo>
                  <a:cubicBezTo>
                    <a:pt x="12814" y="19567"/>
                    <a:pt x="12854" y="19618"/>
                    <a:pt x="12814" y="19669"/>
                  </a:cubicBezTo>
                  <a:cubicBezTo>
                    <a:pt x="12814" y="19720"/>
                    <a:pt x="12732" y="19872"/>
                    <a:pt x="12773" y="20024"/>
                  </a:cubicBezTo>
                  <a:cubicBezTo>
                    <a:pt x="12814" y="20024"/>
                    <a:pt x="12814" y="20024"/>
                    <a:pt x="12814" y="20024"/>
                  </a:cubicBezTo>
                  <a:cubicBezTo>
                    <a:pt x="12854" y="20126"/>
                    <a:pt x="12895" y="20228"/>
                    <a:pt x="12895" y="20329"/>
                  </a:cubicBezTo>
                  <a:cubicBezTo>
                    <a:pt x="12976" y="20279"/>
                    <a:pt x="13017" y="20279"/>
                    <a:pt x="13098" y="20279"/>
                  </a:cubicBezTo>
                  <a:cubicBezTo>
                    <a:pt x="13098" y="20075"/>
                    <a:pt x="13139" y="20126"/>
                    <a:pt x="12976" y="19974"/>
                  </a:cubicBezTo>
                  <a:cubicBezTo>
                    <a:pt x="13017" y="19974"/>
                    <a:pt x="13058" y="19974"/>
                    <a:pt x="13058" y="19974"/>
                  </a:cubicBezTo>
                  <a:cubicBezTo>
                    <a:pt x="13098" y="19974"/>
                    <a:pt x="13058" y="19872"/>
                    <a:pt x="13098" y="19821"/>
                  </a:cubicBezTo>
                  <a:cubicBezTo>
                    <a:pt x="13139" y="19770"/>
                    <a:pt x="13261" y="19770"/>
                    <a:pt x="13302" y="19720"/>
                  </a:cubicBezTo>
                  <a:cubicBezTo>
                    <a:pt x="13302" y="19720"/>
                    <a:pt x="13424" y="19567"/>
                    <a:pt x="13424" y="19567"/>
                  </a:cubicBezTo>
                  <a:cubicBezTo>
                    <a:pt x="13464" y="19516"/>
                    <a:pt x="13464" y="19567"/>
                    <a:pt x="13505" y="19567"/>
                  </a:cubicBezTo>
                  <a:cubicBezTo>
                    <a:pt x="13505" y="19465"/>
                    <a:pt x="13505" y="19465"/>
                    <a:pt x="13505" y="19465"/>
                  </a:cubicBezTo>
                  <a:cubicBezTo>
                    <a:pt x="13586" y="19465"/>
                    <a:pt x="13546" y="19516"/>
                    <a:pt x="13586" y="19516"/>
                  </a:cubicBezTo>
                  <a:cubicBezTo>
                    <a:pt x="13627" y="19465"/>
                    <a:pt x="13627" y="19364"/>
                    <a:pt x="13627" y="19364"/>
                  </a:cubicBezTo>
                  <a:cubicBezTo>
                    <a:pt x="13708" y="19364"/>
                    <a:pt x="13668" y="19415"/>
                    <a:pt x="13708" y="19415"/>
                  </a:cubicBezTo>
                  <a:cubicBezTo>
                    <a:pt x="13790" y="19364"/>
                    <a:pt x="13790" y="19364"/>
                    <a:pt x="13790" y="19364"/>
                  </a:cubicBezTo>
                  <a:cubicBezTo>
                    <a:pt x="13871" y="19313"/>
                    <a:pt x="14034" y="19364"/>
                    <a:pt x="14115" y="19364"/>
                  </a:cubicBezTo>
                  <a:cubicBezTo>
                    <a:pt x="14115" y="19313"/>
                    <a:pt x="14278" y="19008"/>
                    <a:pt x="14278" y="19008"/>
                  </a:cubicBezTo>
                  <a:cubicBezTo>
                    <a:pt x="14319" y="19008"/>
                    <a:pt x="14319" y="19008"/>
                    <a:pt x="14319" y="19008"/>
                  </a:cubicBezTo>
                  <a:cubicBezTo>
                    <a:pt x="14319" y="19008"/>
                    <a:pt x="14400" y="18754"/>
                    <a:pt x="14319" y="18856"/>
                  </a:cubicBezTo>
                  <a:cubicBezTo>
                    <a:pt x="14319" y="18754"/>
                    <a:pt x="14319" y="18754"/>
                    <a:pt x="14319" y="18754"/>
                  </a:cubicBezTo>
                  <a:cubicBezTo>
                    <a:pt x="14319" y="18754"/>
                    <a:pt x="14400" y="18805"/>
                    <a:pt x="14400" y="18805"/>
                  </a:cubicBezTo>
                  <a:cubicBezTo>
                    <a:pt x="14441" y="18856"/>
                    <a:pt x="14441" y="18906"/>
                    <a:pt x="14481" y="18957"/>
                  </a:cubicBezTo>
                  <a:cubicBezTo>
                    <a:pt x="14522" y="18957"/>
                    <a:pt x="14603" y="18906"/>
                    <a:pt x="14644" y="19008"/>
                  </a:cubicBezTo>
                  <a:cubicBezTo>
                    <a:pt x="14644" y="19008"/>
                    <a:pt x="14644" y="19008"/>
                    <a:pt x="14644" y="19008"/>
                  </a:cubicBezTo>
                  <a:cubicBezTo>
                    <a:pt x="14685" y="19008"/>
                    <a:pt x="14685" y="19008"/>
                    <a:pt x="14725" y="19008"/>
                  </a:cubicBezTo>
                  <a:cubicBezTo>
                    <a:pt x="14725" y="18957"/>
                    <a:pt x="14725" y="18957"/>
                    <a:pt x="14725" y="18957"/>
                  </a:cubicBezTo>
                  <a:cubicBezTo>
                    <a:pt x="14807" y="18906"/>
                    <a:pt x="14888" y="18856"/>
                    <a:pt x="14929" y="18856"/>
                  </a:cubicBezTo>
                  <a:cubicBezTo>
                    <a:pt x="15010" y="18856"/>
                    <a:pt x="15051" y="18906"/>
                    <a:pt x="15132" y="18906"/>
                  </a:cubicBezTo>
                  <a:cubicBezTo>
                    <a:pt x="15132" y="18856"/>
                    <a:pt x="15132" y="18856"/>
                    <a:pt x="15132" y="18856"/>
                  </a:cubicBezTo>
                  <a:cubicBezTo>
                    <a:pt x="15132" y="18805"/>
                    <a:pt x="15214" y="18805"/>
                    <a:pt x="15254" y="18754"/>
                  </a:cubicBezTo>
                  <a:cubicBezTo>
                    <a:pt x="15254" y="18703"/>
                    <a:pt x="15254" y="18601"/>
                    <a:pt x="15254" y="18601"/>
                  </a:cubicBezTo>
                  <a:cubicBezTo>
                    <a:pt x="15254" y="18500"/>
                    <a:pt x="15254" y="18500"/>
                    <a:pt x="15254" y="18500"/>
                  </a:cubicBezTo>
                  <a:cubicBezTo>
                    <a:pt x="15254" y="18449"/>
                    <a:pt x="15376" y="18449"/>
                    <a:pt x="15417" y="18398"/>
                  </a:cubicBezTo>
                  <a:cubicBezTo>
                    <a:pt x="15417" y="18398"/>
                    <a:pt x="15417" y="18296"/>
                    <a:pt x="15417" y="18296"/>
                  </a:cubicBezTo>
                  <a:cubicBezTo>
                    <a:pt x="15458" y="18296"/>
                    <a:pt x="15458" y="18347"/>
                    <a:pt x="15498" y="18347"/>
                  </a:cubicBezTo>
                  <a:cubicBezTo>
                    <a:pt x="15539" y="18296"/>
                    <a:pt x="15539" y="18246"/>
                    <a:pt x="15580" y="18246"/>
                  </a:cubicBezTo>
                  <a:cubicBezTo>
                    <a:pt x="15580" y="18195"/>
                    <a:pt x="15580" y="18144"/>
                    <a:pt x="15580" y="18144"/>
                  </a:cubicBezTo>
                  <a:cubicBezTo>
                    <a:pt x="15620" y="18093"/>
                    <a:pt x="15702" y="18144"/>
                    <a:pt x="15742" y="18093"/>
                  </a:cubicBezTo>
                  <a:cubicBezTo>
                    <a:pt x="15742" y="18093"/>
                    <a:pt x="15783" y="17992"/>
                    <a:pt x="15783" y="17992"/>
                  </a:cubicBezTo>
                  <a:cubicBezTo>
                    <a:pt x="15783" y="18093"/>
                    <a:pt x="15783" y="17839"/>
                    <a:pt x="15783" y="17839"/>
                  </a:cubicBezTo>
                  <a:cubicBezTo>
                    <a:pt x="15824" y="17788"/>
                    <a:pt x="16149" y="17737"/>
                    <a:pt x="16149" y="17737"/>
                  </a:cubicBezTo>
                  <a:cubicBezTo>
                    <a:pt x="16190" y="17687"/>
                    <a:pt x="16108" y="17636"/>
                    <a:pt x="16108" y="17636"/>
                  </a:cubicBezTo>
                  <a:cubicBezTo>
                    <a:pt x="16108" y="17483"/>
                    <a:pt x="16149" y="17585"/>
                    <a:pt x="16190" y="17534"/>
                  </a:cubicBezTo>
                  <a:cubicBezTo>
                    <a:pt x="16190" y="17432"/>
                    <a:pt x="16190" y="17432"/>
                    <a:pt x="16190" y="17432"/>
                  </a:cubicBezTo>
                  <a:cubicBezTo>
                    <a:pt x="16149" y="17483"/>
                    <a:pt x="16190" y="17331"/>
                    <a:pt x="16190" y="17331"/>
                  </a:cubicBezTo>
                  <a:cubicBezTo>
                    <a:pt x="16231" y="17331"/>
                    <a:pt x="16312" y="17331"/>
                    <a:pt x="16353" y="17331"/>
                  </a:cubicBezTo>
                  <a:cubicBezTo>
                    <a:pt x="16393" y="17280"/>
                    <a:pt x="16353" y="17280"/>
                    <a:pt x="16393" y="17229"/>
                  </a:cubicBezTo>
                  <a:cubicBezTo>
                    <a:pt x="16393" y="17178"/>
                    <a:pt x="16393" y="17026"/>
                    <a:pt x="16353" y="16924"/>
                  </a:cubicBezTo>
                  <a:cubicBezTo>
                    <a:pt x="16353" y="16924"/>
                    <a:pt x="16271" y="16924"/>
                    <a:pt x="16231" y="16924"/>
                  </a:cubicBezTo>
                  <a:cubicBezTo>
                    <a:pt x="16271" y="16823"/>
                    <a:pt x="16271" y="16823"/>
                    <a:pt x="16271" y="16823"/>
                  </a:cubicBezTo>
                  <a:cubicBezTo>
                    <a:pt x="16271" y="16823"/>
                    <a:pt x="16312" y="16823"/>
                    <a:pt x="16353" y="16823"/>
                  </a:cubicBezTo>
                  <a:cubicBezTo>
                    <a:pt x="16353" y="16772"/>
                    <a:pt x="16312" y="16619"/>
                    <a:pt x="16353" y="16568"/>
                  </a:cubicBezTo>
                  <a:cubicBezTo>
                    <a:pt x="16393" y="16467"/>
                    <a:pt x="16515" y="16518"/>
                    <a:pt x="16597" y="16416"/>
                  </a:cubicBezTo>
                  <a:cubicBezTo>
                    <a:pt x="16597" y="16416"/>
                    <a:pt x="16597" y="16365"/>
                    <a:pt x="16597" y="16314"/>
                  </a:cubicBezTo>
                  <a:cubicBezTo>
                    <a:pt x="16597" y="16314"/>
                    <a:pt x="16719" y="16264"/>
                    <a:pt x="16719" y="16213"/>
                  </a:cubicBezTo>
                  <a:cubicBezTo>
                    <a:pt x="16759" y="16162"/>
                    <a:pt x="16719" y="16060"/>
                    <a:pt x="16719" y="16009"/>
                  </a:cubicBezTo>
                  <a:cubicBezTo>
                    <a:pt x="16719" y="15959"/>
                    <a:pt x="16800" y="15959"/>
                    <a:pt x="16800" y="15908"/>
                  </a:cubicBezTo>
                  <a:cubicBezTo>
                    <a:pt x="16800" y="15908"/>
                    <a:pt x="16800" y="15908"/>
                    <a:pt x="16759" y="15908"/>
                  </a:cubicBezTo>
                  <a:cubicBezTo>
                    <a:pt x="16678" y="15806"/>
                    <a:pt x="16841" y="15908"/>
                    <a:pt x="16881" y="15857"/>
                  </a:cubicBezTo>
                  <a:cubicBezTo>
                    <a:pt x="16922" y="15857"/>
                    <a:pt x="16922" y="15704"/>
                    <a:pt x="16922" y="15704"/>
                  </a:cubicBezTo>
                  <a:cubicBezTo>
                    <a:pt x="16922" y="15704"/>
                    <a:pt x="17044" y="15704"/>
                    <a:pt x="17085" y="15704"/>
                  </a:cubicBezTo>
                  <a:cubicBezTo>
                    <a:pt x="17085" y="15704"/>
                    <a:pt x="17085" y="15603"/>
                    <a:pt x="17085" y="15603"/>
                  </a:cubicBezTo>
                  <a:cubicBezTo>
                    <a:pt x="17044" y="15552"/>
                    <a:pt x="17003" y="15501"/>
                    <a:pt x="16963" y="15501"/>
                  </a:cubicBezTo>
                  <a:cubicBezTo>
                    <a:pt x="16963" y="15400"/>
                    <a:pt x="17003" y="15450"/>
                    <a:pt x="17003" y="15400"/>
                  </a:cubicBezTo>
                  <a:cubicBezTo>
                    <a:pt x="17003" y="15145"/>
                    <a:pt x="17003" y="15145"/>
                    <a:pt x="17003" y="15145"/>
                  </a:cubicBezTo>
                  <a:cubicBezTo>
                    <a:pt x="17085" y="15145"/>
                    <a:pt x="17166" y="15145"/>
                    <a:pt x="17207" y="15145"/>
                  </a:cubicBezTo>
                  <a:cubicBezTo>
                    <a:pt x="17085" y="15044"/>
                    <a:pt x="17247" y="14840"/>
                    <a:pt x="17166" y="14790"/>
                  </a:cubicBezTo>
                  <a:cubicBezTo>
                    <a:pt x="17207" y="14790"/>
                    <a:pt x="17207" y="14790"/>
                    <a:pt x="17247" y="14790"/>
                  </a:cubicBezTo>
                  <a:cubicBezTo>
                    <a:pt x="17288" y="14739"/>
                    <a:pt x="17288" y="14739"/>
                    <a:pt x="17288" y="14739"/>
                  </a:cubicBezTo>
                  <a:cubicBezTo>
                    <a:pt x="17288" y="14739"/>
                    <a:pt x="17288" y="14637"/>
                    <a:pt x="17247" y="14637"/>
                  </a:cubicBezTo>
                  <a:cubicBezTo>
                    <a:pt x="17207" y="14586"/>
                    <a:pt x="17166" y="14637"/>
                    <a:pt x="17125" y="14586"/>
                  </a:cubicBezTo>
                  <a:cubicBezTo>
                    <a:pt x="17085" y="14536"/>
                    <a:pt x="17085" y="14536"/>
                    <a:pt x="17085" y="14536"/>
                  </a:cubicBezTo>
                  <a:cubicBezTo>
                    <a:pt x="17003" y="14536"/>
                    <a:pt x="16922" y="14637"/>
                    <a:pt x="16800" y="14586"/>
                  </a:cubicBezTo>
                  <a:cubicBezTo>
                    <a:pt x="16759" y="14536"/>
                    <a:pt x="16759" y="14485"/>
                    <a:pt x="16800" y="14485"/>
                  </a:cubicBezTo>
                  <a:cubicBezTo>
                    <a:pt x="16922" y="14383"/>
                    <a:pt x="17003" y="14281"/>
                    <a:pt x="17085" y="14180"/>
                  </a:cubicBezTo>
                  <a:cubicBezTo>
                    <a:pt x="17003" y="13875"/>
                    <a:pt x="16922" y="13621"/>
                    <a:pt x="16597" y="13773"/>
                  </a:cubicBezTo>
                  <a:cubicBezTo>
                    <a:pt x="16597" y="13722"/>
                    <a:pt x="16556" y="13672"/>
                    <a:pt x="16515" y="13621"/>
                  </a:cubicBezTo>
                  <a:cubicBezTo>
                    <a:pt x="16678" y="13621"/>
                    <a:pt x="16800" y="13621"/>
                    <a:pt x="16922" y="13672"/>
                  </a:cubicBezTo>
                  <a:cubicBezTo>
                    <a:pt x="16922" y="13621"/>
                    <a:pt x="16922" y="13519"/>
                    <a:pt x="16922" y="13519"/>
                  </a:cubicBezTo>
                  <a:cubicBezTo>
                    <a:pt x="16759" y="13214"/>
                    <a:pt x="16597" y="13011"/>
                    <a:pt x="16515" y="12604"/>
                  </a:cubicBezTo>
                  <a:cubicBezTo>
                    <a:pt x="16434" y="12655"/>
                    <a:pt x="16434" y="12655"/>
                    <a:pt x="16353" y="12655"/>
                  </a:cubicBezTo>
                  <a:cubicBezTo>
                    <a:pt x="16353" y="12604"/>
                    <a:pt x="16393" y="12604"/>
                    <a:pt x="16434" y="12553"/>
                  </a:cubicBezTo>
                  <a:cubicBezTo>
                    <a:pt x="16353" y="12350"/>
                    <a:pt x="16149" y="11994"/>
                    <a:pt x="16271" y="11639"/>
                  </a:cubicBezTo>
                  <a:cubicBezTo>
                    <a:pt x="16312" y="11486"/>
                    <a:pt x="16434" y="11486"/>
                    <a:pt x="16475" y="11384"/>
                  </a:cubicBezTo>
                  <a:cubicBezTo>
                    <a:pt x="16475" y="11384"/>
                    <a:pt x="16475" y="11283"/>
                    <a:pt x="16434" y="11232"/>
                  </a:cubicBezTo>
                  <a:cubicBezTo>
                    <a:pt x="16556" y="11181"/>
                    <a:pt x="16637" y="11130"/>
                    <a:pt x="16678" y="10978"/>
                  </a:cubicBezTo>
                  <a:cubicBezTo>
                    <a:pt x="16719" y="10978"/>
                    <a:pt x="16678" y="10927"/>
                    <a:pt x="16719" y="10876"/>
                  </a:cubicBezTo>
                  <a:cubicBezTo>
                    <a:pt x="16759" y="10876"/>
                    <a:pt x="16841" y="10876"/>
                    <a:pt x="16881" y="10825"/>
                  </a:cubicBezTo>
                  <a:cubicBezTo>
                    <a:pt x="16881" y="10825"/>
                    <a:pt x="16922" y="10724"/>
                    <a:pt x="16922" y="10724"/>
                  </a:cubicBezTo>
                  <a:cubicBezTo>
                    <a:pt x="16963" y="10724"/>
                    <a:pt x="17044" y="10724"/>
                    <a:pt x="17085" y="10724"/>
                  </a:cubicBezTo>
                  <a:cubicBezTo>
                    <a:pt x="17085" y="10724"/>
                    <a:pt x="17085" y="10673"/>
                    <a:pt x="17085" y="10622"/>
                  </a:cubicBezTo>
                  <a:cubicBezTo>
                    <a:pt x="17125" y="10622"/>
                    <a:pt x="17125" y="10571"/>
                    <a:pt x="17166" y="10571"/>
                  </a:cubicBezTo>
                  <a:cubicBezTo>
                    <a:pt x="17166" y="10571"/>
                    <a:pt x="17207" y="10622"/>
                    <a:pt x="17247" y="10622"/>
                  </a:cubicBezTo>
                  <a:cubicBezTo>
                    <a:pt x="17288" y="10622"/>
                    <a:pt x="17288" y="10571"/>
                    <a:pt x="17329" y="10571"/>
                  </a:cubicBezTo>
                  <a:cubicBezTo>
                    <a:pt x="17369" y="10520"/>
                    <a:pt x="17410" y="10419"/>
                    <a:pt x="17451" y="10317"/>
                  </a:cubicBezTo>
                  <a:cubicBezTo>
                    <a:pt x="17451" y="10266"/>
                    <a:pt x="17451" y="10266"/>
                    <a:pt x="17451" y="10266"/>
                  </a:cubicBezTo>
                  <a:cubicBezTo>
                    <a:pt x="17410" y="10216"/>
                    <a:pt x="17288" y="10165"/>
                    <a:pt x="17288" y="10165"/>
                  </a:cubicBezTo>
                  <a:cubicBezTo>
                    <a:pt x="17166" y="10165"/>
                    <a:pt x="17125" y="10317"/>
                    <a:pt x="16963" y="10266"/>
                  </a:cubicBezTo>
                  <a:cubicBezTo>
                    <a:pt x="16922" y="10216"/>
                    <a:pt x="16922" y="10114"/>
                    <a:pt x="16881" y="10114"/>
                  </a:cubicBezTo>
                  <a:cubicBezTo>
                    <a:pt x="16800" y="10063"/>
                    <a:pt x="16597" y="10063"/>
                    <a:pt x="16515" y="10114"/>
                  </a:cubicBezTo>
                  <a:cubicBezTo>
                    <a:pt x="16515" y="10114"/>
                    <a:pt x="16515" y="10216"/>
                    <a:pt x="16515" y="10216"/>
                  </a:cubicBezTo>
                  <a:cubicBezTo>
                    <a:pt x="16475" y="10266"/>
                    <a:pt x="16393" y="10266"/>
                    <a:pt x="16353" y="10266"/>
                  </a:cubicBezTo>
                  <a:cubicBezTo>
                    <a:pt x="16312" y="10317"/>
                    <a:pt x="16312" y="10419"/>
                    <a:pt x="16271" y="10470"/>
                  </a:cubicBezTo>
                  <a:cubicBezTo>
                    <a:pt x="16271" y="10470"/>
                    <a:pt x="16190" y="10470"/>
                    <a:pt x="16149" y="10470"/>
                  </a:cubicBezTo>
                  <a:cubicBezTo>
                    <a:pt x="16190" y="10470"/>
                    <a:pt x="16108" y="10520"/>
                    <a:pt x="16108" y="10520"/>
                  </a:cubicBezTo>
                  <a:cubicBezTo>
                    <a:pt x="16068" y="10520"/>
                    <a:pt x="16027" y="10520"/>
                    <a:pt x="16027" y="10470"/>
                  </a:cubicBezTo>
                  <a:cubicBezTo>
                    <a:pt x="15946" y="10419"/>
                    <a:pt x="15986" y="10317"/>
                    <a:pt x="15946" y="10216"/>
                  </a:cubicBezTo>
                  <a:cubicBezTo>
                    <a:pt x="15905" y="10165"/>
                    <a:pt x="15864" y="10012"/>
                    <a:pt x="15824" y="10012"/>
                  </a:cubicBezTo>
                  <a:cubicBezTo>
                    <a:pt x="15783" y="10012"/>
                    <a:pt x="15783" y="10012"/>
                    <a:pt x="15783" y="10012"/>
                  </a:cubicBezTo>
                  <a:cubicBezTo>
                    <a:pt x="15702" y="9911"/>
                    <a:pt x="15661" y="9707"/>
                    <a:pt x="15661" y="9555"/>
                  </a:cubicBezTo>
                  <a:cubicBezTo>
                    <a:pt x="15620" y="9606"/>
                    <a:pt x="15661" y="9352"/>
                    <a:pt x="15661" y="9352"/>
                  </a:cubicBezTo>
                  <a:cubicBezTo>
                    <a:pt x="15661" y="9352"/>
                    <a:pt x="15702" y="9301"/>
                    <a:pt x="15702" y="9301"/>
                  </a:cubicBezTo>
                  <a:cubicBezTo>
                    <a:pt x="15783" y="9250"/>
                    <a:pt x="15946" y="9352"/>
                    <a:pt x="16027" y="9301"/>
                  </a:cubicBezTo>
                  <a:cubicBezTo>
                    <a:pt x="16068" y="9301"/>
                    <a:pt x="16149" y="9047"/>
                    <a:pt x="16190" y="8996"/>
                  </a:cubicBezTo>
                  <a:cubicBezTo>
                    <a:pt x="16231" y="8945"/>
                    <a:pt x="16353" y="8792"/>
                    <a:pt x="16393" y="8792"/>
                  </a:cubicBezTo>
                  <a:cubicBezTo>
                    <a:pt x="16434" y="8792"/>
                    <a:pt x="16475" y="8792"/>
                    <a:pt x="16475" y="8792"/>
                  </a:cubicBezTo>
                  <a:cubicBezTo>
                    <a:pt x="16515" y="8792"/>
                    <a:pt x="16556" y="8640"/>
                    <a:pt x="16597" y="8640"/>
                  </a:cubicBezTo>
                  <a:cubicBezTo>
                    <a:pt x="16637" y="8640"/>
                    <a:pt x="16637" y="8640"/>
                    <a:pt x="16637" y="8640"/>
                  </a:cubicBezTo>
                  <a:cubicBezTo>
                    <a:pt x="16678" y="8538"/>
                    <a:pt x="16637" y="8488"/>
                    <a:pt x="16678" y="8386"/>
                  </a:cubicBezTo>
                  <a:cubicBezTo>
                    <a:pt x="16719" y="8284"/>
                    <a:pt x="16841" y="8183"/>
                    <a:pt x="16922" y="8081"/>
                  </a:cubicBezTo>
                  <a:cubicBezTo>
                    <a:pt x="17044" y="8132"/>
                    <a:pt x="17207" y="8183"/>
                    <a:pt x="17329" y="8233"/>
                  </a:cubicBezTo>
                  <a:cubicBezTo>
                    <a:pt x="17247" y="8437"/>
                    <a:pt x="17166" y="8640"/>
                    <a:pt x="17085" y="8843"/>
                  </a:cubicBezTo>
                  <a:cubicBezTo>
                    <a:pt x="17085" y="8843"/>
                    <a:pt x="17003" y="8894"/>
                    <a:pt x="17003" y="8894"/>
                  </a:cubicBezTo>
                  <a:cubicBezTo>
                    <a:pt x="17003" y="8945"/>
                    <a:pt x="17003" y="9097"/>
                    <a:pt x="17003" y="9148"/>
                  </a:cubicBezTo>
                  <a:cubicBezTo>
                    <a:pt x="17003" y="9148"/>
                    <a:pt x="17125" y="9148"/>
                    <a:pt x="17125" y="9148"/>
                  </a:cubicBezTo>
                  <a:cubicBezTo>
                    <a:pt x="17085" y="9148"/>
                    <a:pt x="16922" y="9402"/>
                    <a:pt x="17003" y="9453"/>
                  </a:cubicBezTo>
                  <a:cubicBezTo>
                    <a:pt x="17003" y="9453"/>
                    <a:pt x="17085" y="9504"/>
                    <a:pt x="17044" y="9453"/>
                  </a:cubicBezTo>
                  <a:cubicBezTo>
                    <a:pt x="17044" y="9453"/>
                    <a:pt x="17125" y="9453"/>
                    <a:pt x="17125" y="9453"/>
                  </a:cubicBezTo>
                  <a:cubicBezTo>
                    <a:pt x="17125" y="9402"/>
                    <a:pt x="17166" y="9352"/>
                    <a:pt x="17125" y="9301"/>
                  </a:cubicBezTo>
                  <a:cubicBezTo>
                    <a:pt x="17288" y="9199"/>
                    <a:pt x="17654" y="8691"/>
                    <a:pt x="17939" y="8792"/>
                  </a:cubicBezTo>
                  <a:cubicBezTo>
                    <a:pt x="17939" y="8792"/>
                    <a:pt x="18020" y="8894"/>
                    <a:pt x="18020" y="8894"/>
                  </a:cubicBezTo>
                  <a:cubicBezTo>
                    <a:pt x="18102" y="8894"/>
                    <a:pt x="18061" y="8792"/>
                    <a:pt x="18142" y="8843"/>
                  </a:cubicBezTo>
                  <a:cubicBezTo>
                    <a:pt x="18142" y="8843"/>
                    <a:pt x="18183" y="8843"/>
                    <a:pt x="18183" y="8843"/>
                  </a:cubicBezTo>
                  <a:cubicBezTo>
                    <a:pt x="18305" y="8538"/>
                    <a:pt x="18305" y="8538"/>
                    <a:pt x="18305" y="8538"/>
                  </a:cubicBezTo>
                  <a:cubicBezTo>
                    <a:pt x="18427" y="8386"/>
                    <a:pt x="18427" y="8386"/>
                    <a:pt x="18427" y="8386"/>
                  </a:cubicBezTo>
                  <a:cubicBezTo>
                    <a:pt x="18590" y="8081"/>
                    <a:pt x="18590" y="8081"/>
                    <a:pt x="18590" y="8081"/>
                  </a:cubicBezTo>
                  <a:cubicBezTo>
                    <a:pt x="18671" y="7878"/>
                    <a:pt x="18671" y="7878"/>
                    <a:pt x="18671" y="7878"/>
                  </a:cubicBezTo>
                  <a:cubicBezTo>
                    <a:pt x="18915" y="7624"/>
                    <a:pt x="18915" y="7624"/>
                    <a:pt x="18915" y="7624"/>
                  </a:cubicBezTo>
                  <a:cubicBezTo>
                    <a:pt x="18875" y="7369"/>
                    <a:pt x="18875" y="7369"/>
                    <a:pt x="18875" y="7369"/>
                  </a:cubicBezTo>
                  <a:cubicBezTo>
                    <a:pt x="19037" y="7319"/>
                    <a:pt x="19037" y="7319"/>
                    <a:pt x="19037" y="7319"/>
                  </a:cubicBezTo>
                  <a:cubicBezTo>
                    <a:pt x="19119" y="7471"/>
                    <a:pt x="19119" y="7471"/>
                    <a:pt x="19119" y="7471"/>
                  </a:cubicBezTo>
                  <a:cubicBezTo>
                    <a:pt x="19281" y="7522"/>
                    <a:pt x="19281" y="7522"/>
                    <a:pt x="19281" y="7522"/>
                  </a:cubicBezTo>
                  <a:cubicBezTo>
                    <a:pt x="19444" y="7573"/>
                    <a:pt x="19444" y="7573"/>
                    <a:pt x="19444" y="7573"/>
                  </a:cubicBezTo>
                  <a:cubicBezTo>
                    <a:pt x="19444" y="7420"/>
                    <a:pt x="19444" y="7420"/>
                    <a:pt x="19444" y="7420"/>
                  </a:cubicBezTo>
                  <a:cubicBezTo>
                    <a:pt x="19444" y="7268"/>
                    <a:pt x="19444" y="7268"/>
                    <a:pt x="19444" y="7268"/>
                  </a:cubicBezTo>
                  <a:cubicBezTo>
                    <a:pt x="19566" y="7166"/>
                    <a:pt x="19566" y="7166"/>
                    <a:pt x="19566" y="7166"/>
                  </a:cubicBezTo>
                  <a:cubicBezTo>
                    <a:pt x="19729" y="7166"/>
                    <a:pt x="19729" y="7166"/>
                    <a:pt x="19729" y="7166"/>
                  </a:cubicBezTo>
                  <a:cubicBezTo>
                    <a:pt x="19810" y="7064"/>
                    <a:pt x="19810" y="7064"/>
                    <a:pt x="19810" y="7064"/>
                  </a:cubicBezTo>
                  <a:cubicBezTo>
                    <a:pt x="19810" y="6963"/>
                    <a:pt x="19810" y="6963"/>
                    <a:pt x="19810" y="6963"/>
                  </a:cubicBezTo>
                  <a:cubicBezTo>
                    <a:pt x="19973" y="6861"/>
                    <a:pt x="19973" y="6861"/>
                    <a:pt x="19973" y="6861"/>
                  </a:cubicBezTo>
                  <a:cubicBezTo>
                    <a:pt x="20014" y="6556"/>
                    <a:pt x="20014" y="6556"/>
                    <a:pt x="20014" y="6556"/>
                  </a:cubicBezTo>
                  <a:cubicBezTo>
                    <a:pt x="20217" y="6963"/>
                    <a:pt x="20217" y="6963"/>
                    <a:pt x="20217" y="6963"/>
                  </a:cubicBezTo>
                  <a:cubicBezTo>
                    <a:pt x="20298" y="6810"/>
                    <a:pt x="20298" y="6810"/>
                    <a:pt x="20298" y="6810"/>
                  </a:cubicBezTo>
                  <a:cubicBezTo>
                    <a:pt x="20258" y="6658"/>
                    <a:pt x="20258" y="6658"/>
                    <a:pt x="20258" y="6658"/>
                  </a:cubicBezTo>
                  <a:cubicBezTo>
                    <a:pt x="20380" y="6556"/>
                    <a:pt x="20380" y="6556"/>
                    <a:pt x="20380" y="6556"/>
                  </a:cubicBezTo>
                  <a:cubicBezTo>
                    <a:pt x="20380" y="6353"/>
                    <a:pt x="20380" y="6353"/>
                    <a:pt x="20380" y="6353"/>
                  </a:cubicBezTo>
                  <a:cubicBezTo>
                    <a:pt x="20380" y="6048"/>
                    <a:pt x="20380" y="6048"/>
                    <a:pt x="20380" y="6048"/>
                  </a:cubicBezTo>
                  <a:cubicBezTo>
                    <a:pt x="20420" y="5845"/>
                    <a:pt x="20420" y="5845"/>
                    <a:pt x="20420" y="5845"/>
                  </a:cubicBezTo>
                  <a:cubicBezTo>
                    <a:pt x="20420" y="5641"/>
                    <a:pt x="20420" y="5641"/>
                    <a:pt x="20420" y="5641"/>
                  </a:cubicBezTo>
                  <a:cubicBezTo>
                    <a:pt x="20542" y="5540"/>
                    <a:pt x="20542" y="5540"/>
                    <a:pt x="20542" y="5540"/>
                  </a:cubicBezTo>
                  <a:cubicBezTo>
                    <a:pt x="20624" y="5438"/>
                    <a:pt x="20624" y="5438"/>
                    <a:pt x="20624" y="5438"/>
                  </a:cubicBezTo>
                  <a:cubicBezTo>
                    <a:pt x="20624" y="5438"/>
                    <a:pt x="20624" y="5438"/>
                    <a:pt x="20624" y="5438"/>
                  </a:cubicBezTo>
                  <a:cubicBezTo>
                    <a:pt x="20624" y="5387"/>
                    <a:pt x="20583" y="5336"/>
                    <a:pt x="20624" y="5336"/>
                  </a:cubicBezTo>
                  <a:cubicBezTo>
                    <a:pt x="20746" y="5336"/>
                    <a:pt x="20827" y="5438"/>
                    <a:pt x="20827" y="5489"/>
                  </a:cubicBezTo>
                  <a:lnTo>
                    <a:pt x="20827" y="5540"/>
                  </a:lnTo>
                  <a:close/>
                  <a:moveTo>
                    <a:pt x="9600" y="10571"/>
                  </a:moveTo>
                  <a:cubicBezTo>
                    <a:pt x="9722" y="10571"/>
                    <a:pt x="9803" y="10775"/>
                    <a:pt x="9722" y="10775"/>
                  </a:cubicBezTo>
                  <a:cubicBezTo>
                    <a:pt x="9681" y="10724"/>
                    <a:pt x="9641" y="10724"/>
                    <a:pt x="9600" y="10673"/>
                  </a:cubicBezTo>
                  <a:cubicBezTo>
                    <a:pt x="9600" y="10673"/>
                    <a:pt x="9600" y="10571"/>
                    <a:pt x="9600" y="10571"/>
                  </a:cubicBezTo>
                  <a:cubicBezTo>
                    <a:pt x="9641" y="10571"/>
                    <a:pt x="9600" y="10571"/>
                    <a:pt x="9600" y="10571"/>
                  </a:cubicBezTo>
                  <a:close/>
                </a:path>
              </a:pathLst>
            </a:custGeom>
            <a:solidFill>
              <a:srgbClr val="EBF1DE"/>
            </a:solidFill>
            <a:ln w="3175" cap="flat">
              <a:solidFill>
                <a:srgbClr val="9EAD6E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 sz="1300"/>
              </a:pPr>
              <a:endParaRPr/>
            </a:p>
          </p:txBody>
        </p:sp>
        <p:sp>
          <p:nvSpPr>
            <p:cNvPr id="333" name="Freeform 287"/>
            <p:cNvSpPr/>
            <p:nvPr/>
          </p:nvSpPr>
          <p:spPr>
            <a:xfrm>
              <a:off x="5693914" y="1268193"/>
              <a:ext cx="1368870" cy="109667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3261" y="20431"/>
                  </a:moveTo>
                  <a:cubicBezTo>
                    <a:pt x="13139" y="20482"/>
                    <a:pt x="13017" y="20584"/>
                    <a:pt x="12895" y="20634"/>
                  </a:cubicBezTo>
                  <a:cubicBezTo>
                    <a:pt x="12814" y="20634"/>
                    <a:pt x="12732" y="20634"/>
                    <a:pt x="12692" y="20634"/>
                  </a:cubicBezTo>
                  <a:cubicBezTo>
                    <a:pt x="12651" y="20685"/>
                    <a:pt x="12692" y="20736"/>
                    <a:pt x="12651" y="20787"/>
                  </a:cubicBezTo>
                  <a:cubicBezTo>
                    <a:pt x="12651" y="20838"/>
                    <a:pt x="12610" y="20787"/>
                    <a:pt x="12569" y="20838"/>
                  </a:cubicBezTo>
                  <a:cubicBezTo>
                    <a:pt x="12529" y="20888"/>
                    <a:pt x="12488" y="20888"/>
                    <a:pt x="12407" y="20939"/>
                  </a:cubicBezTo>
                  <a:cubicBezTo>
                    <a:pt x="12447" y="21143"/>
                    <a:pt x="12407" y="21244"/>
                    <a:pt x="12488" y="21346"/>
                  </a:cubicBezTo>
                  <a:cubicBezTo>
                    <a:pt x="12529" y="21448"/>
                    <a:pt x="12569" y="21448"/>
                    <a:pt x="12651" y="21448"/>
                  </a:cubicBezTo>
                  <a:cubicBezTo>
                    <a:pt x="12651" y="21498"/>
                    <a:pt x="12773" y="21600"/>
                    <a:pt x="12773" y="21600"/>
                  </a:cubicBezTo>
                  <a:cubicBezTo>
                    <a:pt x="12814" y="21600"/>
                    <a:pt x="13017" y="21448"/>
                    <a:pt x="13058" y="21448"/>
                  </a:cubicBezTo>
                  <a:cubicBezTo>
                    <a:pt x="13058" y="21397"/>
                    <a:pt x="13058" y="21346"/>
                    <a:pt x="13058" y="21346"/>
                  </a:cubicBezTo>
                  <a:cubicBezTo>
                    <a:pt x="13139" y="21295"/>
                    <a:pt x="13180" y="21346"/>
                    <a:pt x="13220" y="21244"/>
                  </a:cubicBezTo>
                  <a:cubicBezTo>
                    <a:pt x="13261" y="21193"/>
                    <a:pt x="13220" y="21143"/>
                    <a:pt x="13220" y="21041"/>
                  </a:cubicBezTo>
                  <a:cubicBezTo>
                    <a:pt x="13302" y="20990"/>
                    <a:pt x="13302" y="20990"/>
                    <a:pt x="13302" y="20990"/>
                  </a:cubicBezTo>
                  <a:cubicBezTo>
                    <a:pt x="13342" y="20736"/>
                    <a:pt x="13261" y="20838"/>
                    <a:pt x="13383" y="20736"/>
                  </a:cubicBezTo>
                  <a:cubicBezTo>
                    <a:pt x="13383" y="20736"/>
                    <a:pt x="13424" y="20634"/>
                    <a:pt x="13383" y="20634"/>
                  </a:cubicBezTo>
                  <a:cubicBezTo>
                    <a:pt x="13383" y="20634"/>
                    <a:pt x="13383" y="20584"/>
                    <a:pt x="13383" y="20533"/>
                  </a:cubicBezTo>
                  <a:cubicBezTo>
                    <a:pt x="13342" y="20533"/>
                    <a:pt x="13261" y="20482"/>
                    <a:pt x="13261" y="20431"/>
                  </a:cubicBezTo>
                  <a:close/>
                  <a:moveTo>
                    <a:pt x="13953" y="15298"/>
                  </a:moveTo>
                  <a:cubicBezTo>
                    <a:pt x="13953" y="15298"/>
                    <a:pt x="13993" y="15400"/>
                    <a:pt x="14034" y="15400"/>
                  </a:cubicBezTo>
                  <a:cubicBezTo>
                    <a:pt x="13993" y="15400"/>
                    <a:pt x="13993" y="15400"/>
                    <a:pt x="13993" y="15501"/>
                  </a:cubicBezTo>
                  <a:cubicBezTo>
                    <a:pt x="13953" y="15501"/>
                    <a:pt x="13912" y="15552"/>
                    <a:pt x="13912" y="15552"/>
                  </a:cubicBezTo>
                  <a:cubicBezTo>
                    <a:pt x="13871" y="15552"/>
                    <a:pt x="13749" y="15501"/>
                    <a:pt x="13708" y="15450"/>
                  </a:cubicBezTo>
                  <a:cubicBezTo>
                    <a:pt x="13708" y="15400"/>
                    <a:pt x="13708" y="15400"/>
                    <a:pt x="13708" y="15400"/>
                  </a:cubicBezTo>
                  <a:cubicBezTo>
                    <a:pt x="13749" y="15349"/>
                    <a:pt x="13708" y="15349"/>
                    <a:pt x="13790" y="15298"/>
                  </a:cubicBezTo>
                  <a:cubicBezTo>
                    <a:pt x="13790" y="15298"/>
                    <a:pt x="13790" y="15400"/>
                    <a:pt x="13790" y="15400"/>
                  </a:cubicBezTo>
                  <a:cubicBezTo>
                    <a:pt x="13790" y="15400"/>
                    <a:pt x="13831" y="15450"/>
                    <a:pt x="13871" y="15400"/>
                  </a:cubicBezTo>
                  <a:cubicBezTo>
                    <a:pt x="13871" y="15400"/>
                    <a:pt x="13871" y="15349"/>
                    <a:pt x="13871" y="15298"/>
                  </a:cubicBezTo>
                  <a:cubicBezTo>
                    <a:pt x="13912" y="15298"/>
                    <a:pt x="13953" y="15298"/>
                    <a:pt x="13953" y="15298"/>
                  </a:cubicBezTo>
                  <a:close/>
                  <a:moveTo>
                    <a:pt x="15417" y="15044"/>
                  </a:moveTo>
                  <a:cubicBezTo>
                    <a:pt x="15620" y="15044"/>
                    <a:pt x="15376" y="15196"/>
                    <a:pt x="15336" y="15247"/>
                  </a:cubicBezTo>
                  <a:cubicBezTo>
                    <a:pt x="15295" y="15145"/>
                    <a:pt x="15173" y="15044"/>
                    <a:pt x="15417" y="15044"/>
                  </a:cubicBezTo>
                  <a:close/>
                  <a:moveTo>
                    <a:pt x="16556" y="13824"/>
                  </a:moveTo>
                  <a:cubicBezTo>
                    <a:pt x="16637" y="13875"/>
                    <a:pt x="16637" y="13875"/>
                    <a:pt x="16637" y="13875"/>
                  </a:cubicBezTo>
                  <a:cubicBezTo>
                    <a:pt x="16597" y="13875"/>
                    <a:pt x="16637" y="14027"/>
                    <a:pt x="16637" y="14078"/>
                  </a:cubicBezTo>
                  <a:cubicBezTo>
                    <a:pt x="16637" y="14078"/>
                    <a:pt x="16475" y="14078"/>
                    <a:pt x="16515" y="14078"/>
                  </a:cubicBezTo>
                  <a:cubicBezTo>
                    <a:pt x="16515" y="14027"/>
                    <a:pt x="16475" y="14027"/>
                    <a:pt x="16434" y="14027"/>
                  </a:cubicBezTo>
                  <a:cubicBezTo>
                    <a:pt x="16475" y="14027"/>
                    <a:pt x="16434" y="13926"/>
                    <a:pt x="16434" y="13875"/>
                  </a:cubicBezTo>
                  <a:cubicBezTo>
                    <a:pt x="16475" y="13875"/>
                    <a:pt x="16556" y="13875"/>
                    <a:pt x="16556" y="13824"/>
                  </a:cubicBezTo>
                  <a:close/>
                  <a:moveTo>
                    <a:pt x="17003" y="13773"/>
                  </a:moveTo>
                  <a:cubicBezTo>
                    <a:pt x="17003" y="13773"/>
                    <a:pt x="17044" y="13875"/>
                    <a:pt x="17044" y="13875"/>
                  </a:cubicBezTo>
                  <a:cubicBezTo>
                    <a:pt x="17085" y="13875"/>
                    <a:pt x="17085" y="13773"/>
                    <a:pt x="17003" y="13773"/>
                  </a:cubicBezTo>
                  <a:close/>
                  <a:moveTo>
                    <a:pt x="15580" y="11842"/>
                  </a:moveTo>
                  <a:cubicBezTo>
                    <a:pt x="15580" y="11842"/>
                    <a:pt x="15620" y="11994"/>
                    <a:pt x="15580" y="11944"/>
                  </a:cubicBezTo>
                  <a:cubicBezTo>
                    <a:pt x="15539" y="11944"/>
                    <a:pt x="15498" y="11791"/>
                    <a:pt x="15580" y="11842"/>
                  </a:cubicBezTo>
                  <a:close/>
                  <a:moveTo>
                    <a:pt x="20827" y="5540"/>
                  </a:moveTo>
                  <a:cubicBezTo>
                    <a:pt x="20908" y="5387"/>
                    <a:pt x="20908" y="5387"/>
                    <a:pt x="20908" y="5387"/>
                  </a:cubicBezTo>
                  <a:cubicBezTo>
                    <a:pt x="21071" y="5286"/>
                    <a:pt x="21071" y="5286"/>
                    <a:pt x="21071" y="5286"/>
                  </a:cubicBezTo>
                  <a:cubicBezTo>
                    <a:pt x="21112" y="5133"/>
                    <a:pt x="21112" y="5133"/>
                    <a:pt x="21112" y="5133"/>
                  </a:cubicBezTo>
                  <a:cubicBezTo>
                    <a:pt x="21234" y="5032"/>
                    <a:pt x="21234" y="5032"/>
                    <a:pt x="21234" y="5032"/>
                  </a:cubicBezTo>
                  <a:cubicBezTo>
                    <a:pt x="21397" y="4879"/>
                    <a:pt x="21397" y="4879"/>
                    <a:pt x="21397" y="4879"/>
                  </a:cubicBezTo>
                  <a:cubicBezTo>
                    <a:pt x="21478" y="4676"/>
                    <a:pt x="21478" y="4676"/>
                    <a:pt x="21478" y="4676"/>
                  </a:cubicBezTo>
                  <a:cubicBezTo>
                    <a:pt x="21519" y="4320"/>
                    <a:pt x="21519" y="4320"/>
                    <a:pt x="21519" y="4320"/>
                  </a:cubicBezTo>
                  <a:cubicBezTo>
                    <a:pt x="21478" y="4168"/>
                    <a:pt x="21478" y="4168"/>
                    <a:pt x="21478" y="4168"/>
                  </a:cubicBezTo>
                  <a:cubicBezTo>
                    <a:pt x="21600" y="4066"/>
                    <a:pt x="21600" y="4066"/>
                    <a:pt x="21600" y="4066"/>
                  </a:cubicBezTo>
                  <a:cubicBezTo>
                    <a:pt x="21600" y="3812"/>
                    <a:pt x="21600" y="3812"/>
                    <a:pt x="21600" y="3812"/>
                  </a:cubicBezTo>
                  <a:cubicBezTo>
                    <a:pt x="21519" y="3710"/>
                    <a:pt x="21519" y="3710"/>
                    <a:pt x="21519" y="3710"/>
                  </a:cubicBezTo>
                  <a:cubicBezTo>
                    <a:pt x="21519" y="3558"/>
                    <a:pt x="21519" y="3558"/>
                    <a:pt x="21519" y="3558"/>
                  </a:cubicBezTo>
                  <a:cubicBezTo>
                    <a:pt x="21600" y="3253"/>
                    <a:pt x="21600" y="3253"/>
                    <a:pt x="21600" y="3253"/>
                  </a:cubicBezTo>
                  <a:cubicBezTo>
                    <a:pt x="21437" y="3354"/>
                    <a:pt x="21437" y="3354"/>
                    <a:pt x="21437" y="3354"/>
                  </a:cubicBezTo>
                  <a:cubicBezTo>
                    <a:pt x="21356" y="3507"/>
                    <a:pt x="21356" y="3507"/>
                    <a:pt x="21356" y="3507"/>
                  </a:cubicBezTo>
                  <a:cubicBezTo>
                    <a:pt x="21193" y="3558"/>
                    <a:pt x="21193" y="3558"/>
                    <a:pt x="21193" y="3558"/>
                  </a:cubicBezTo>
                  <a:cubicBezTo>
                    <a:pt x="21071" y="3558"/>
                    <a:pt x="21071" y="3558"/>
                    <a:pt x="21071" y="3558"/>
                  </a:cubicBezTo>
                  <a:cubicBezTo>
                    <a:pt x="20949" y="3659"/>
                    <a:pt x="20949" y="3659"/>
                    <a:pt x="20949" y="3659"/>
                  </a:cubicBezTo>
                  <a:cubicBezTo>
                    <a:pt x="20827" y="3812"/>
                    <a:pt x="20827" y="3812"/>
                    <a:pt x="20827" y="3812"/>
                  </a:cubicBezTo>
                  <a:cubicBezTo>
                    <a:pt x="20705" y="3913"/>
                    <a:pt x="20705" y="3913"/>
                    <a:pt x="20705" y="3913"/>
                  </a:cubicBezTo>
                  <a:cubicBezTo>
                    <a:pt x="20583" y="3964"/>
                    <a:pt x="20583" y="3964"/>
                    <a:pt x="20583" y="3964"/>
                  </a:cubicBezTo>
                  <a:cubicBezTo>
                    <a:pt x="20420" y="3863"/>
                    <a:pt x="20420" y="3863"/>
                    <a:pt x="20420" y="3863"/>
                  </a:cubicBezTo>
                  <a:cubicBezTo>
                    <a:pt x="20258" y="3761"/>
                    <a:pt x="20258" y="3761"/>
                    <a:pt x="20258" y="3761"/>
                  </a:cubicBezTo>
                  <a:cubicBezTo>
                    <a:pt x="20176" y="3558"/>
                    <a:pt x="20176" y="3558"/>
                    <a:pt x="20176" y="3558"/>
                  </a:cubicBezTo>
                  <a:cubicBezTo>
                    <a:pt x="20217" y="3354"/>
                    <a:pt x="20217" y="3354"/>
                    <a:pt x="20217" y="3354"/>
                  </a:cubicBezTo>
                  <a:cubicBezTo>
                    <a:pt x="20136" y="3202"/>
                    <a:pt x="20136" y="3202"/>
                    <a:pt x="20136" y="3202"/>
                  </a:cubicBezTo>
                  <a:cubicBezTo>
                    <a:pt x="20014" y="2999"/>
                    <a:pt x="20014" y="2999"/>
                    <a:pt x="20014" y="2999"/>
                  </a:cubicBezTo>
                  <a:cubicBezTo>
                    <a:pt x="19932" y="2744"/>
                    <a:pt x="19932" y="2744"/>
                    <a:pt x="19932" y="2744"/>
                  </a:cubicBezTo>
                  <a:cubicBezTo>
                    <a:pt x="19892" y="2592"/>
                    <a:pt x="19892" y="2592"/>
                    <a:pt x="19892" y="2592"/>
                  </a:cubicBezTo>
                  <a:cubicBezTo>
                    <a:pt x="19769" y="2440"/>
                    <a:pt x="19769" y="2440"/>
                    <a:pt x="19769" y="2440"/>
                  </a:cubicBezTo>
                  <a:cubicBezTo>
                    <a:pt x="19566" y="2338"/>
                    <a:pt x="19566" y="2338"/>
                    <a:pt x="19566" y="2338"/>
                  </a:cubicBezTo>
                  <a:cubicBezTo>
                    <a:pt x="19403" y="2338"/>
                    <a:pt x="19403" y="2338"/>
                    <a:pt x="19403" y="2338"/>
                  </a:cubicBezTo>
                  <a:cubicBezTo>
                    <a:pt x="19281" y="2338"/>
                    <a:pt x="19281" y="2338"/>
                    <a:pt x="19281" y="2338"/>
                  </a:cubicBezTo>
                  <a:cubicBezTo>
                    <a:pt x="19159" y="2185"/>
                    <a:pt x="19159" y="2185"/>
                    <a:pt x="19159" y="2185"/>
                  </a:cubicBezTo>
                  <a:cubicBezTo>
                    <a:pt x="19037" y="1931"/>
                    <a:pt x="19037" y="1931"/>
                    <a:pt x="19037" y="1931"/>
                  </a:cubicBezTo>
                  <a:cubicBezTo>
                    <a:pt x="18875" y="1626"/>
                    <a:pt x="18875" y="1626"/>
                    <a:pt x="18875" y="1626"/>
                  </a:cubicBezTo>
                  <a:cubicBezTo>
                    <a:pt x="18834" y="1321"/>
                    <a:pt x="18834" y="1321"/>
                    <a:pt x="18834" y="1321"/>
                  </a:cubicBezTo>
                  <a:cubicBezTo>
                    <a:pt x="18834" y="1169"/>
                    <a:pt x="18834" y="1169"/>
                    <a:pt x="18834" y="1169"/>
                  </a:cubicBezTo>
                  <a:cubicBezTo>
                    <a:pt x="18712" y="915"/>
                    <a:pt x="18712" y="915"/>
                    <a:pt x="18712" y="915"/>
                  </a:cubicBezTo>
                  <a:cubicBezTo>
                    <a:pt x="18590" y="762"/>
                    <a:pt x="18590" y="762"/>
                    <a:pt x="18590" y="762"/>
                  </a:cubicBezTo>
                  <a:cubicBezTo>
                    <a:pt x="18427" y="559"/>
                    <a:pt x="18427" y="559"/>
                    <a:pt x="18427" y="559"/>
                  </a:cubicBezTo>
                  <a:cubicBezTo>
                    <a:pt x="18183" y="508"/>
                    <a:pt x="18183" y="508"/>
                    <a:pt x="18183" y="508"/>
                  </a:cubicBezTo>
                  <a:cubicBezTo>
                    <a:pt x="18020" y="356"/>
                    <a:pt x="18020" y="356"/>
                    <a:pt x="18020" y="356"/>
                  </a:cubicBezTo>
                  <a:cubicBezTo>
                    <a:pt x="17898" y="203"/>
                    <a:pt x="17898" y="203"/>
                    <a:pt x="17898" y="203"/>
                  </a:cubicBezTo>
                  <a:cubicBezTo>
                    <a:pt x="17776" y="51"/>
                    <a:pt x="17776" y="51"/>
                    <a:pt x="17776" y="51"/>
                  </a:cubicBezTo>
                  <a:cubicBezTo>
                    <a:pt x="17532" y="0"/>
                    <a:pt x="17532" y="0"/>
                    <a:pt x="17532" y="0"/>
                  </a:cubicBezTo>
                  <a:cubicBezTo>
                    <a:pt x="17451" y="51"/>
                    <a:pt x="17451" y="51"/>
                    <a:pt x="17451" y="51"/>
                  </a:cubicBezTo>
                  <a:cubicBezTo>
                    <a:pt x="17247" y="152"/>
                    <a:pt x="17247" y="152"/>
                    <a:pt x="17247" y="152"/>
                  </a:cubicBezTo>
                  <a:cubicBezTo>
                    <a:pt x="17044" y="152"/>
                    <a:pt x="17044" y="152"/>
                    <a:pt x="17044" y="152"/>
                  </a:cubicBezTo>
                  <a:cubicBezTo>
                    <a:pt x="16922" y="305"/>
                    <a:pt x="16922" y="305"/>
                    <a:pt x="16922" y="305"/>
                  </a:cubicBezTo>
                  <a:cubicBezTo>
                    <a:pt x="16759" y="457"/>
                    <a:pt x="16759" y="457"/>
                    <a:pt x="16759" y="457"/>
                  </a:cubicBezTo>
                  <a:cubicBezTo>
                    <a:pt x="16637" y="661"/>
                    <a:pt x="16637" y="661"/>
                    <a:pt x="16637" y="661"/>
                  </a:cubicBezTo>
                  <a:cubicBezTo>
                    <a:pt x="16556" y="712"/>
                    <a:pt x="16556" y="712"/>
                    <a:pt x="16556" y="712"/>
                  </a:cubicBezTo>
                  <a:cubicBezTo>
                    <a:pt x="16556" y="864"/>
                    <a:pt x="16556" y="864"/>
                    <a:pt x="16556" y="864"/>
                  </a:cubicBezTo>
                  <a:cubicBezTo>
                    <a:pt x="16637" y="813"/>
                    <a:pt x="16637" y="813"/>
                    <a:pt x="16637" y="813"/>
                  </a:cubicBezTo>
                  <a:cubicBezTo>
                    <a:pt x="16678" y="1067"/>
                    <a:pt x="16678" y="1067"/>
                    <a:pt x="16678" y="1067"/>
                  </a:cubicBezTo>
                  <a:cubicBezTo>
                    <a:pt x="16637" y="1271"/>
                    <a:pt x="16637" y="1271"/>
                    <a:pt x="16637" y="1271"/>
                  </a:cubicBezTo>
                  <a:cubicBezTo>
                    <a:pt x="16556" y="1372"/>
                    <a:pt x="16556" y="1372"/>
                    <a:pt x="16556" y="1372"/>
                  </a:cubicBezTo>
                  <a:cubicBezTo>
                    <a:pt x="16597" y="1626"/>
                    <a:pt x="16597" y="1626"/>
                    <a:pt x="16597" y="1626"/>
                  </a:cubicBezTo>
                  <a:cubicBezTo>
                    <a:pt x="16475" y="1830"/>
                    <a:pt x="16475" y="1830"/>
                    <a:pt x="16475" y="1830"/>
                  </a:cubicBezTo>
                  <a:cubicBezTo>
                    <a:pt x="16393" y="2033"/>
                    <a:pt x="16393" y="2033"/>
                    <a:pt x="16393" y="2033"/>
                  </a:cubicBezTo>
                  <a:cubicBezTo>
                    <a:pt x="16393" y="2033"/>
                    <a:pt x="16108" y="2287"/>
                    <a:pt x="16231" y="2338"/>
                  </a:cubicBezTo>
                  <a:cubicBezTo>
                    <a:pt x="16231" y="2440"/>
                    <a:pt x="15986" y="2541"/>
                    <a:pt x="15986" y="2541"/>
                  </a:cubicBezTo>
                  <a:cubicBezTo>
                    <a:pt x="15742" y="2795"/>
                    <a:pt x="15742" y="2795"/>
                    <a:pt x="15742" y="2795"/>
                  </a:cubicBezTo>
                  <a:cubicBezTo>
                    <a:pt x="15620" y="2643"/>
                    <a:pt x="15620" y="2643"/>
                    <a:pt x="15620" y="2643"/>
                  </a:cubicBezTo>
                  <a:cubicBezTo>
                    <a:pt x="15376" y="2490"/>
                    <a:pt x="15376" y="2490"/>
                    <a:pt x="15376" y="2490"/>
                  </a:cubicBezTo>
                  <a:cubicBezTo>
                    <a:pt x="15214" y="2592"/>
                    <a:pt x="15214" y="2592"/>
                    <a:pt x="15214" y="2592"/>
                  </a:cubicBezTo>
                  <a:cubicBezTo>
                    <a:pt x="15051" y="3100"/>
                    <a:pt x="15051" y="3100"/>
                    <a:pt x="15051" y="3100"/>
                  </a:cubicBezTo>
                  <a:cubicBezTo>
                    <a:pt x="15051" y="3100"/>
                    <a:pt x="15051" y="3202"/>
                    <a:pt x="15092" y="3253"/>
                  </a:cubicBezTo>
                  <a:cubicBezTo>
                    <a:pt x="15132" y="3456"/>
                    <a:pt x="15010" y="3608"/>
                    <a:pt x="15010" y="3608"/>
                  </a:cubicBezTo>
                  <a:cubicBezTo>
                    <a:pt x="14969" y="3863"/>
                    <a:pt x="14969" y="3863"/>
                    <a:pt x="14969" y="3863"/>
                  </a:cubicBezTo>
                  <a:cubicBezTo>
                    <a:pt x="15254" y="3964"/>
                    <a:pt x="15254" y="3964"/>
                    <a:pt x="15254" y="3964"/>
                  </a:cubicBezTo>
                  <a:cubicBezTo>
                    <a:pt x="15498" y="3913"/>
                    <a:pt x="15498" y="3913"/>
                    <a:pt x="15498" y="3913"/>
                  </a:cubicBezTo>
                  <a:cubicBezTo>
                    <a:pt x="15702" y="3659"/>
                    <a:pt x="15702" y="3659"/>
                    <a:pt x="15702" y="3659"/>
                  </a:cubicBezTo>
                  <a:cubicBezTo>
                    <a:pt x="15824" y="3710"/>
                    <a:pt x="15824" y="3710"/>
                    <a:pt x="15824" y="3710"/>
                  </a:cubicBezTo>
                  <a:cubicBezTo>
                    <a:pt x="15905" y="3863"/>
                    <a:pt x="15905" y="3863"/>
                    <a:pt x="15905" y="3863"/>
                  </a:cubicBezTo>
                  <a:cubicBezTo>
                    <a:pt x="16068" y="4015"/>
                    <a:pt x="16068" y="4015"/>
                    <a:pt x="16068" y="4015"/>
                  </a:cubicBezTo>
                  <a:cubicBezTo>
                    <a:pt x="16312" y="4117"/>
                    <a:pt x="16312" y="4117"/>
                    <a:pt x="16312" y="4117"/>
                  </a:cubicBezTo>
                  <a:cubicBezTo>
                    <a:pt x="16434" y="4320"/>
                    <a:pt x="16434" y="4320"/>
                    <a:pt x="16434" y="4320"/>
                  </a:cubicBezTo>
                  <a:cubicBezTo>
                    <a:pt x="16393" y="4523"/>
                    <a:pt x="16393" y="4523"/>
                    <a:pt x="16393" y="4523"/>
                  </a:cubicBezTo>
                  <a:cubicBezTo>
                    <a:pt x="16393" y="4523"/>
                    <a:pt x="16190" y="4472"/>
                    <a:pt x="16068" y="4523"/>
                  </a:cubicBezTo>
                  <a:cubicBezTo>
                    <a:pt x="15986" y="4523"/>
                    <a:pt x="15824" y="4777"/>
                    <a:pt x="15824" y="4777"/>
                  </a:cubicBezTo>
                  <a:cubicBezTo>
                    <a:pt x="15620" y="4727"/>
                    <a:pt x="15620" y="4727"/>
                    <a:pt x="15620" y="4727"/>
                  </a:cubicBezTo>
                  <a:cubicBezTo>
                    <a:pt x="15336" y="4981"/>
                    <a:pt x="15336" y="4981"/>
                    <a:pt x="15336" y="4981"/>
                  </a:cubicBezTo>
                  <a:cubicBezTo>
                    <a:pt x="15254" y="4879"/>
                    <a:pt x="15254" y="4879"/>
                    <a:pt x="15254" y="4879"/>
                  </a:cubicBezTo>
                  <a:cubicBezTo>
                    <a:pt x="15132" y="4879"/>
                    <a:pt x="15132" y="4879"/>
                    <a:pt x="15132" y="4879"/>
                  </a:cubicBezTo>
                  <a:cubicBezTo>
                    <a:pt x="15051" y="5133"/>
                    <a:pt x="15051" y="5133"/>
                    <a:pt x="15051" y="5133"/>
                  </a:cubicBezTo>
                  <a:cubicBezTo>
                    <a:pt x="14929" y="5235"/>
                    <a:pt x="14929" y="5235"/>
                    <a:pt x="14929" y="5235"/>
                  </a:cubicBezTo>
                  <a:cubicBezTo>
                    <a:pt x="14481" y="5387"/>
                    <a:pt x="14481" y="5387"/>
                    <a:pt x="14481" y="5387"/>
                  </a:cubicBezTo>
                  <a:cubicBezTo>
                    <a:pt x="14400" y="5692"/>
                    <a:pt x="14400" y="5692"/>
                    <a:pt x="14400" y="5692"/>
                  </a:cubicBezTo>
                  <a:cubicBezTo>
                    <a:pt x="14115" y="5896"/>
                    <a:pt x="14115" y="5896"/>
                    <a:pt x="14115" y="5896"/>
                  </a:cubicBezTo>
                  <a:cubicBezTo>
                    <a:pt x="13912" y="5794"/>
                    <a:pt x="13912" y="5794"/>
                    <a:pt x="13912" y="5794"/>
                  </a:cubicBezTo>
                  <a:cubicBezTo>
                    <a:pt x="13749" y="5591"/>
                    <a:pt x="13749" y="5591"/>
                    <a:pt x="13749" y="5591"/>
                  </a:cubicBezTo>
                  <a:cubicBezTo>
                    <a:pt x="13586" y="5540"/>
                    <a:pt x="13586" y="5540"/>
                    <a:pt x="13586" y="5540"/>
                  </a:cubicBezTo>
                  <a:cubicBezTo>
                    <a:pt x="13424" y="5641"/>
                    <a:pt x="13424" y="5641"/>
                    <a:pt x="13424" y="5641"/>
                  </a:cubicBezTo>
                  <a:cubicBezTo>
                    <a:pt x="13342" y="5896"/>
                    <a:pt x="13342" y="5896"/>
                    <a:pt x="13342" y="5896"/>
                  </a:cubicBezTo>
                  <a:cubicBezTo>
                    <a:pt x="13342" y="6150"/>
                    <a:pt x="13342" y="6150"/>
                    <a:pt x="13342" y="6150"/>
                  </a:cubicBezTo>
                  <a:cubicBezTo>
                    <a:pt x="13383" y="6404"/>
                    <a:pt x="13383" y="6404"/>
                    <a:pt x="13383" y="6404"/>
                  </a:cubicBezTo>
                  <a:cubicBezTo>
                    <a:pt x="13464" y="6607"/>
                    <a:pt x="13464" y="6607"/>
                    <a:pt x="13464" y="6607"/>
                  </a:cubicBezTo>
                  <a:cubicBezTo>
                    <a:pt x="13342" y="6861"/>
                    <a:pt x="13342" y="6861"/>
                    <a:pt x="13342" y="6861"/>
                  </a:cubicBezTo>
                  <a:cubicBezTo>
                    <a:pt x="13180" y="6963"/>
                    <a:pt x="13180" y="6963"/>
                    <a:pt x="13180" y="6963"/>
                  </a:cubicBezTo>
                  <a:cubicBezTo>
                    <a:pt x="12895" y="7064"/>
                    <a:pt x="12895" y="7064"/>
                    <a:pt x="12895" y="7064"/>
                  </a:cubicBezTo>
                  <a:cubicBezTo>
                    <a:pt x="12529" y="7166"/>
                    <a:pt x="12529" y="7166"/>
                    <a:pt x="12529" y="7166"/>
                  </a:cubicBezTo>
                  <a:cubicBezTo>
                    <a:pt x="12203" y="7115"/>
                    <a:pt x="12203" y="7115"/>
                    <a:pt x="12203" y="7115"/>
                  </a:cubicBezTo>
                  <a:cubicBezTo>
                    <a:pt x="12041" y="7217"/>
                    <a:pt x="12041" y="7217"/>
                    <a:pt x="12041" y="7217"/>
                  </a:cubicBezTo>
                  <a:cubicBezTo>
                    <a:pt x="11878" y="7217"/>
                    <a:pt x="11878" y="7217"/>
                    <a:pt x="11878" y="7217"/>
                  </a:cubicBezTo>
                  <a:cubicBezTo>
                    <a:pt x="11715" y="7471"/>
                    <a:pt x="11715" y="7471"/>
                    <a:pt x="11715" y="7471"/>
                  </a:cubicBezTo>
                  <a:cubicBezTo>
                    <a:pt x="11471" y="7573"/>
                    <a:pt x="11471" y="7573"/>
                    <a:pt x="11471" y="7573"/>
                  </a:cubicBezTo>
                  <a:cubicBezTo>
                    <a:pt x="11227" y="7573"/>
                    <a:pt x="11227" y="7573"/>
                    <a:pt x="11227" y="7573"/>
                  </a:cubicBezTo>
                  <a:cubicBezTo>
                    <a:pt x="10983" y="7725"/>
                    <a:pt x="10983" y="7725"/>
                    <a:pt x="10983" y="7725"/>
                  </a:cubicBezTo>
                  <a:cubicBezTo>
                    <a:pt x="10617" y="7725"/>
                    <a:pt x="10617" y="7725"/>
                    <a:pt x="10617" y="7725"/>
                  </a:cubicBezTo>
                  <a:cubicBezTo>
                    <a:pt x="10454" y="7522"/>
                    <a:pt x="10454" y="7522"/>
                    <a:pt x="10454" y="7522"/>
                  </a:cubicBezTo>
                  <a:cubicBezTo>
                    <a:pt x="10251" y="7319"/>
                    <a:pt x="10251" y="7319"/>
                    <a:pt x="10251" y="7319"/>
                  </a:cubicBezTo>
                  <a:cubicBezTo>
                    <a:pt x="10169" y="7268"/>
                    <a:pt x="10169" y="7268"/>
                    <a:pt x="10169" y="7268"/>
                  </a:cubicBezTo>
                  <a:cubicBezTo>
                    <a:pt x="9641" y="7217"/>
                    <a:pt x="9641" y="7217"/>
                    <a:pt x="9641" y="7217"/>
                  </a:cubicBezTo>
                  <a:cubicBezTo>
                    <a:pt x="9315" y="7166"/>
                    <a:pt x="9315" y="7166"/>
                    <a:pt x="9315" y="7166"/>
                  </a:cubicBezTo>
                  <a:cubicBezTo>
                    <a:pt x="9031" y="7115"/>
                    <a:pt x="9031" y="7115"/>
                    <a:pt x="9031" y="7115"/>
                  </a:cubicBezTo>
                  <a:cubicBezTo>
                    <a:pt x="8786" y="7166"/>
                    <a:pt x="8786" y="7166"/>
                    <a:pt x="8786" y="7166"/>
                  </a:cubicBezTo>
                  <a:cubicBezTo>
                    <a:pt x="8542" y="7115"/>
                    <a:pt x="8542" y="7115"/>
                    <a:pt x="8542" y="7115"/>
                  </a:cubicBezTo>
                  <a:cubicBezTo>
                    <a:pt x="8380" y="7014"/>
                    <a:pt x="8380" y="7014"/>
                    <a:pt x="8380" y="7014"/>
                  </a:cubicBezTo>
                  <a:cubicBezTo>
                    <a:pt x="8176" y="6760"/>
                    <a:pt x="8176" y="6760"/>
                    <a:pt x="8176" y="6760"/>
                  </a:cubicBezTo>
                  <a:cubicBezTo>
                    <a:pt x="7973" y="6556"/>
                    <a:pt x="7973" y="6556"/>
                    <a:pt x="7973" y="6556"/>
                  </a:cubicBezTo>
                  <a:cubicBezTo>
                    <a:pt x="7851" y="6404"/>
                    <a:pt x="7851" y="6404"/>
                    <a:pt x="7851" y="6404"/>
                  </a:cubicBezTo>
                  <a:cubicBezTo>
                    <a:pt x="7769" y="6200"/>
                    <a:pt x="7769" y="6200"/>
                    <a:pt x="7769" y="6200"/>
                  </a:cubicBezTo>
                  <a:cubicBezTo>
                    <a:pt x="7647" y="5997"/>
                    <a:pt x="7647" y="5997"/>
                    <a:pt x="7647" y="5997"/>
                  </a:cubicBezTo>
                  <a:cubicBezTo>
                    <a:pt x="7444" y="5896"/>
                    <a:pt x="7444" y="5896"/>
                    <a:pt x="7444" y="5896"/>
                  </a:cubicBezTo>
                  <a:cubicBezTo>
                    <a:pt x="7322" y="5794"/>
                    <a:pt x="7322" y="5794"/>
                    <a:pt x="7322" y="5794"/>
                  </a:cubicBezTo>
                  <a:cubicBezTo>
                    <a:pt x="7119" y="5641"/>
                    <a:pt x="7119" y="5641"/>
                    <a:pt x="7119" y="5641"/>
                  </a:cubicBezTo>
                  <a:cubicBezTo>
                    <a:pt x="6915" y="5641"/>
                    <a:pt x="6915" y="5641"/>
                    <a:pt x="6915" y="5641"/>
                  </a:cubicBezTo>
                  <a:cubicBezTo>
                    <a:pt x="6712" y="5540"/>
                    <a:pt x="6712" y="5540"/>
                    <a:pt x="6712" y="5540"/>
                  </a:cubicBezTo>
                  <a:cubicBezTo>
                    <a:pt x="6671" y="5336"/>
                    <a:pt x="6671" y="5336"/>
                    <a:pt x="6671" y="5336"/>
                  </a:cubicBezTo>
                  <a:cubicBezTo>
                    <a:pt x="6712" y="5082"/>
                    <a:pt x="6712" y="5082"/>
                    <a:pt x="6712" y="5082"/>
                  </a:cubicBezTo>
                  <a:cubicBezTo>
                    <a:pt x="6753" y="4879"/>
                    <a:pt x="6753" y="4879"/>
                    <a:pt x="6753" y="4879"/>
                  </a:cubicBezTo>
                  <a:cubicBezTo>
                    <a:pt x="6631" y="4625"/>
                    <a:pt x="6631" y="4625"/>
                    <a:pt x="6631" y="4625"/>
                  </a:cubicBezTo>
                  <a:cubicBezTo>
                    <a:pt x="6427" y="4523"/>
                    <a:pt x="6427" y="4523"/>
                    <a:pt x="6427" y="4523"/>
                  </a:cubicBezTo>
                  <a:cubicBezTo>
                    <a:pt x="6427" y="4371"/>
                    <a:pt x="6427" y="4371"/>
                    <a:pt x="6427" y="4371"/>
                  </a:cubicBezTo>
                  <a:cubicBezTo>
                    <a:pt x="6224" y="4066"/>
                    <a:pt x="6224" y="4066"/>
                    <a:pt x="6224" y="4066"/>
                  </a:cubicBezTo>
                  <a:cubicBezTo>
                    <a:pt x="6020" y="3913"/>
                    <a:pt x="6020" y="3913"/>
                    <a:pt x="6020" y="3913"/>
                  </a:cubicBezTo>
                  <a:cubicBezTo>
                    <a:pt x="5776" y="3964"/>
                    <a:pt x="5776" y="3964"/>
                    <a:pt x="5776" y="3964"/>
                  </a:cubicBezTo>
                  <a:cubicBezTo>
                    <a:pt x="5614" y="3913"/>
                    <a:pt x="5614" y="3913"/>
                    <a:pt x="5614" y="3913"/>
                  </a:cubicBezTo>
                  <a:cubicBezTo>
                    <a:pt x="5492" y="3761"/>
                    <a:pt x="5492" y="3761"/>
                    <a:pt x="5492" y="3761"/>
                  </a:cubicBezTo>
                  <a:cubicBezTo>
                    <a:pt x="5451" y="3608"/>
                    <a:pt x="5451" y="3608"/>
                    <a:pt x="5451" y="3608"/>
                  </a:cubicBezTo>
                  <a:cubicBezTo>
                    <a:pt x="5410" y="3253"/>
                    <a:pt x="5410" y="3253"/>
                    <a:pt x="5410" y="3253"/>
                  </a:cubicBezTo>
                  <a:cubicBezTo>
                    <a:pt x="5451" y="2846"/>
                    <a:pt x="5451" y="2846"/>
                    <a:pt x="5451" y="2846"/>
                  </a:cubicBezTo>
                  <a:cubicBezTo>
                    <a:pt x="5247" y="2999"/>
                    <a:pt x="5247" y="2999"/>
                    <a:pt x="5247" y="2999"/>
                  </a:cubicBezTo>
                  <a:cubicBezTo>
                    <a:pt x="4759" y="3100"/>
                    <a:pt x="4759" y="3100"/>
                    <a:pt x="4759" y="3100"/>
                  </a:cubicBezTo>
                  <a:cubicBezTo>
                    <a:pt x="4597" y="3253"/>
                    <a:pt x="4597" y="3253"/>
                    <a:pt x="4597" y="3253"/>
                  </a:cubicBezTo>
                  <a:cubicBezTo>
                    <a:pt x="4515" y="3456"/>
                    <a:pt x="4515" y="3456"/>
                    <a:pt x="4515" y="3456"/>
                  </a:cubicBezTo>
                  <a:cubicBezTo>
                    <a:pt x="4271" y="3558"/>
                    <a:pt x="4271" y="3558"/>
                    <a:pt x="4271" y="3558"/>
                  </a:cubicBezTo>
                  <a:cubicBezTo>
                    <a:pt x="4231" y="3710"/>
                    <a:pt x="4231" y="3710"/>
                    <a:pt x="4231" y="3710"/>
                  </a:cubicBezTo>
                  <a:cubicBezTo>
                    <a:pt x="4190" y="3913"/>
                    <a:pt x="4190" y="3913"/>
                    <a:pt x="4190" y="3913"/>
                  </a:cubicBezTo>
                  <a:cubicBezTo>
                    <a:pt x="3905" y="4066"/>
                    <a:pt x="3905" y="4066"/>
                    <a:pt x="3905" y="4066"/>
                  </a:cubicBezTo>
                  <a:cubicBezTo>
                    <a:pt x="3702" y="4066"/>
                    <a:pt x="3702" y="4066"/>
                    <a:pt x="3702" y="4066"/>
                  </a:cubicBezTo>
                  <a:cubicBezTo>
                    <a:pt x="3580" y="4218"/>
                    <a:pt x="3580" y="4218"/>
                    <a:pt x="3580" y="4218"/>
                  </a:cubicBezTo>
                  <a:cubicBezTo>
                    <a:pt x="3458" y="4472"/>
                    <a:pt x="3458" y="4472"/>
                    <a:pt x="3458" y="4472"/>
                  </a:cubicBezTo>
                  <a:cubicBezTo>
                    <a:pt x="3336" y="4625"/>
                    <a:pt x="3336" y="4625"/>
                    <a:pt x="3336" y="4625"/>
                  </a:cubicBezTo>
                  <a:cubicBezTo>
                    <a:pt x="3254" y="4930"/>
                    <a:pt x="3254" y="4930"/>
                    <a:pt x="3254" y="4930"/>
                  </a:cubicBezTo>
                  <a:cubicBezTo>
                    <a:pt x="3295" y="5235"/>
                    <a:pt x="3295" y="5235"/>
                    <a:pt x="3295" y="5235"/>
                  </a:cubicBezTo>
                  <a:cubicBezTo>
                    <a:pt x="3417" y="5387"/>
                    <a:pt x="3417" y="5387"/>
                    <a:pt x="3417" y="5387"/>
                  </a:cubicBezTo>
                  <a:cubicBezTo>
                    <a:pt x="3336" y="5540"/>
                    <a:pt x="3336" y="5540"/>
                    <a:pt x="3336" y="5540"/>
                  </a:cubicBezTo>
                  <a:cubicBezTo>
                    <a:pt x="3010" y="5540"/>
                    <a:pt x="3010" y="5540"/>
                    <a:pt x="3010" y="5540"/>
                  </a:cubicBezTo>
                  <a:cubicBezTo>
                    <a:pt x="2725" y="5692"/>
                    <a:pt x="2725" y="5692"/>
                    <a:pt x="2725" y="5692"/>
                  </a:cubicBezTo>
                  <a:cubicBezTo>
                    <a:pt x="2441" y="5743"/>
                    <a:pt x="2441" y="5743"/>
                    <a:pt x="2441" y="5743"/>
                  </a:cubicBezTo>
                  <a:cubicBezTo>
                    <a:pt x="2359" y="5845"/>
                    <a:pt x="2359" y="5845"/>
                    <a:pt x="2359" y="5845"/>
                  </a:cubicBezTo>
                  <a:cubicBezTo>
                    <a:pt x="2400" y="6048"/>
                    <a:pt x="2400" y="6048"/>
                    <a:pt x="2400" y="6048"/>
                  </a:cubicBezTo>
                  <a:cubicBezTo>
                    <a:pt x="2603" y="6251"/>
                    <a:pt x="2603" y="6251"/>
                    <a:pt x="2603" y="6251"/>
                  </a:cubicBezTo>
                  <a:cubicBezTo>
                    <a:pt x="2685" y="6404"/>
                    <a:pt x="2685" y="6404"/>
                    <a:pt x="2685" y="6404"/>
                  </a:cubicBezTo>
                  <a:cubicBezTo>
                    <a:pt x="2603" y="6607"/>
                    <a:pt x="2603" y="6607"/>
                    <a:pt x="2603" y="6607"/>
                  </a:cubicBezTo>
                  <a:cubicBezTo>
                    <a:pt x="2522" y="6810"/>
                    <a:pt x="2522" y="6810"/>
                    <a:pt x="2522" y="6810"/>
                  </a:cubicBezTo>
                  <a:cubicBezTo>
                    <a:pt x="2522" y="7166"/>
                    <a:pt x="2522" y="7166"/>
                    <a:pt x="2522" y="7166"/>
                  </a:cubicBezTo>
                  <a:cubicBezTo>
                    <a:pt x="2400" y="7217"/>
                    <a:pt x="2319" y="7268"/>
                    <a:pt x="2237" y="7319"/>
                  </a:cubicBezTo>
                  <a:cubicBezTo>
                    <a:pt x="2156" y="7420"/>
                    <a:pt x="2156" y="7471"/>
                    <a:pt x="2075" y="7522"/>
                  </a:cubicBezTo>
                  <a:cubicBezTo>
                    <a:pt x="1993" y="7573"/>
                    <a:pt x="1953" y="7573"/>
                    <a:pt x="1871" y="7624"/>
                  </a:cubicBezTo>
                  <a:cubicBezTo>
                    <a:pt x="1831" y="7674"/>
                    <a:pt x="1831" y="7776"/>
                    <a:pt x="1831" y="7827"/>
                  </a:cubicBezTo>
                  <a:cubicBezTo>
                    <a:pt x="1831" y="7979"/>
                    <a:pt x="1383" y="7827"/>
                    <a:pt x="1261" y="8081"/>
                  </a:cubicBezTo>
                  <a:cubicBezTo>
                    <a:pt x="1180" y="8233"/>
                    <a:pt x="1261" y="8335"/>
                    <a:pt x="1180" y="8488"/>
                  </a:cubicBezTo>
                  <a:cubicBezTo>
                    <a:pt x="1098" y="8589"/>
                    <a:pt x="976" y="8538"/>
                    <a:pt x="895" y="8589"/>
                  </a:cubicBezTo>
                  <a:cubicBezTo>
                    <a:pt x="814" y="8589"/>
                    <a:pt x="773" y="8691"/>
                    <a:pt x="692" y="8691"/>
                  </a:cubicBezTo>
                  <a:cubicBezTo>
                    <a:pt x="610" y="8691"/>
                    <a:pt x="651" y="8488"/>
                    <a:pt x="569" y="8488"/>
                  </a:cubicBezTo>
                  <a:cubicBezTo>
                    <a:pt x="488" y="8437"/>
                    <a:pt x="447" y="8538"/>
                    <a:pt x="366" y="8589"/>
                  </a:cubicBezTo>
                  <a:cubicBezTo>
                    <a:pt x="325" y="8691"/>
                    <a:pt x="285" y="8742"/>
                    <a:pt x="244" y="8792"/>
                  </a:cubicBezTo>
                  <a:cubicBezTo>
                    <a:pt x="203" y="8843"/>
                    <a:pt x="163" y="8843"/>
                    <a:pt x="122" y="8894"/>
                  </a:cubicBezTo>
                  <a:cubicBezTo>
                    <a:pt x="81" y="8894"/>
                    <a:pt x="41" y="8945"/>
                    <a:pt x="0" y="8996"/>
                  </a:cubicBezTo>
                  <a:cubicBezTo>
                    <a:pt x="0" y="9047"/>
                    <a:pt x="0" y="9047"/>
                    <a:pt x="0" y="9047"/>
                  </a:cubicBezTo>
                  <a:cubicBezTo>
                    <a:pt x="41" y="9148"/>
                    <a:pt x="41" y="9250"/>
                    <a:pt x="41" y="9250"/>
                  </a:cubicBezTo>
                  <a:cubicBezTo>
                    <a:pt x="41" y="9402"/>
                    <a:pt x="41" y="9402"/>
                    <a:pt x="41" y="9402"/>
                  </a:cubicBezTo>
                  <a:cubicBezTo>
                    <a:pt x="122" y="9504"/>
                    <a:pt x="122" y="9504"/>
                    <a:pt x="122" y="9504"/>
                  </a:cubicBezTo>
                  <a:cubicBezTo>
                    <a:pt x="366" y="9402"/>
                    <a:pt x="366" y="9402"/>
                    <a:pt x="366" y="9402"/>
                  </a:cubicBezTo>
                  <a:cubicBezTo>
                    <a:pt x="407" y="9453"/>
                    <a:pt x="407" y="9453"/>
                    <a:pt x="407" y="9453"/>
                  </a:cubicBezTo>
                  <a:cubicBezTo>
                    <a:pt x="407" y="9606"/>
                    <a:pt x="407" y="9606"/>
                    <a:pt x="407" y="9606"/>
                  </a:cubicBezTo>
                  <a:cubicBezTo>
                    <a:pt x="325" y="9809"/>
                    <a:pt x="325" y="9809"/>
                    <a:pt x="325" y="9809"/>
                  </a:cubicBezTo>
                  <a:cubicBezTo>
                    <a:pt x="447" y="10012"/>
                    <a:pt x="447" y="10012"/>
                    <a:pt x="447" y="10012"/>
                  </a:cubicBezTo>
                  <a:cubicBezTo>
                    <a:pt x="447" y="10266"/>
                    <a:pt x="447" y="10266"/>
                    <a:pt x="447" y="10266"/>
                  </a:cubicBezTo>
                  <a:cubicBezTo>
                    <a:pt x="529" y="10368"/>
                    <a:pt x="529" y="10368"/>
                    <a:pt x="529" y="10368"/>
                  </a:cubicBezTo>
                  <a:cubicBezTo>
                    <a:pt x="529" y="10470"/>
                    <a:pt x="529" y="10470"/>
                    <a:pt x="529" y="10470"/>
                  </a:cubicBezTo>
                  <a:cubicBezTo>
                    <a:pt x="407" y="10520"/>
                    <a:pt x="407" y="10520"/>
                    <a:pt x="407" y="10520"/>
                  </a:cubicBezTo>
                  <a:cubicBezTo>
                    <a:pt x="407" y="10724"/>
                    <a:pt x="407" y="10724"/>
                    <a:pt x="407" y="10724"/>
                  </a:cubicBezTo>
                  <a:cubicBezTo>
                    <a:pt x="651" y="10724"/>
                    <a:pt x="651" y="10724"/>
                    <a:pt x="651" y="10724"/>
                  </a:cubicBezTo>
                  <a:cubicBezTo>
                    <a:pt x="1058" y="11029"/>
                    <a:pt x="1058" y="11029"/>
                    <a:pt x="1058" y="11029"/>
                  </a:cubicBezTo>
                  <a:cubicBezTo>
                    <a:pt x="1139" y="11181"/>
                    <a:pt x="1139" y="11181"/>
                    <a:pt x="1139" y="11181"/>
                  </a:cubicBezTo>
                  <a:cubicBezTo>
                    <a:pt x="1302" y="11334"/>
                    <a:pt x="1302" y="11334"/>
                    <a:pt x="1302" y="11334"/>
                  </a:cubicBezTo>
                  <a:cubicBezTo>
                    <a:pt x="1424" y="11181"/>
                    <a:pt x="1424" y="11181"/>
                    <a:pt x="1424" y="11181"/>
                  </a:cubicBezTo>
                  <a:cubicBezTo>
                    <a:pt x="1505" y="11080"/>
                    <a:pt x="1505" y="11080"/>
                    <a:pt x="1505" y="11080"/>
                  </a:cubicBezTo>
                  <a:cubicBezTo>
                    <a:pt x="1668" y="11080"/>
                    <a:pt x="1668" y="11080"/>
                    <a:pt x="1668" y="11080"/>
                  </a:cubicBezTo>
                  <a:cubicBezTo>
                    <a:pt x="1831" y="11130"/>
                    <a:pt x="1831" y="11130"/>
                    <a:pt x="1831" y="11130"/>
                  </a:cubicBezTo>
                  <a:cubicBezTo>
                    <a:pt x="1993" y="11181"/>
                    <a:pt x="1993" y="11181"/>
                    <a:pt x="1993" y="11181"/>
                  </a:cubicBezTo>
                  <a:cubicBezTo>
                    <a:pt x="2075" y="11334"/>
                    <a:pt x="2075" y="11334"/>
                    <a:pt x="2075" y="11334"/>
                  </a:cubicBezTo>
                  <a:cubicBezTo>
                    <a:pt x="2156" y="11486"/>
                    <a:pt x="2156" y="11486"/>
                    <a:pt x="2156" y="11486"/>
                  </a:cubicBezTo>
                  <a:cubicBezTo>
                    <a:pt x="2237" y="11689"/>
                    <a:pt x="2237" y="11689"/>
                    <a:pt x="2237" y="11689"/>
                  </a:cubicBezTo>
                  <a:cubicBezTo>
                    <a:pt x="2115" y="11791"/>
                    <a:pt x="2115" y="11791"/>
                    <a:pt x="2115" y="11791"/>
                  </a:cubicBezTo>
                  <a:cubicBezTo>
                    <a:pt x="2115" y="11944"/>
                    <a:pt x="2115" y="11944"/>
                    <a:pt x="2115" y="11944"/>
                  </a:cubicBezTo>
                  <a:cubicBezTo>
                    <a:pt x="2034" y="12096"/>
                    <a:pt x="2034" y="12096"/>
                    <a:pt x="2034" y="12096"/>
                  </a:cubicBezTo>
                  <a:cubicBezTo>
                    <a:pt x="1953" y="12198"/>
                    <a:pt x="1953" y="12198"/>
                    <a:pt x="1953" y="12198"/>
                  </a:cubicBezTo>
                  <a:cubicBezTo>
                    <a:pt x="1871" y="12401"/>
                    <a:pt x="1871" y="12401"/>
                    <a:pt x="1871" y="12401"/>
                  </a:cubicBezTo>
                  <a:cubicBezTo>
                    <a:pt x="1790" y="12503"/>
                    <a:pt x="1790" y="12503"/>
                    <a:pt x="1790" y="12503"/>
                  </a:cubicBezTo>
                  <a:cubicBezTo>
                    <a:pt x="1708" y="12706"/>
                    <a:pt x="1708" y="12706"/>
                    <a:pt x="1708" y="12706"/>
                  </a:cubicBezTo>
                  <a:cubicBezTo>
                    <a:pt x="1871" y="12858"/>
                    <a:pt x="1871" y="12858"/>
                    <a:pt x="1871" y="12858"/>
                  </a:cubicBezTo>
                  <a:cubicBezTo>
                    <a:pt x="1953" y="13011"/>
                    <a:pt x="1953" y="13011"/>
                    <a:pt x="1953" y="13011"/>
                  </a:cubicBezTo>
                  <a:cubicBezTo>
                    <a:pt x="1912" y="13316"/>
                    <a:pt x="1912" y="13316"/>
                    <a:pt x="1912" y="13316"/>
                  </a:cubicBezTo>
                  <a:cubicBezTo>
                    <a:pt x="2034" y="13367"/>
                    <a:pt x="2034" y="13367"/>
                    <a:pt x="2034" y="13367"/>
                  </a:cubicBezTo>
                  <a:cubicBezTo>
                    <a:pt x="2115" y="13367"/>
                    <a:pt x="2115" y="13367"/>
                    <a:pt x="2115" y="13367"/>
                  </a:cubicBezTo>
                  <a:cubicBezTo>
                    <a:pt x="2115" y="13519"/>
                    <a:pt x="2115" y="13519"/>
                    <a:pt x="2115" y="13519"/>
                  </a:cubicBezTo>
                  <a:cubicBezTo>
                    <a:pt x="2075" y="13773"/>
                    <a:pt x="2075" y="13773"/>
                    <a:pt x="2075" y="13773"/>
                  </a:cubicBezTo>
                  <a:cubicBezTo>
                    <a:pt x="2115" y="13875"/>
                    <a:pt x="2115" y="13875"/>
                    <a:pt x="2115" y="13875"/>
                  </a:cubicBezTo>
                  <a:cubicBezTo>
                    <a:pt x="2034" y="13976"/>
                    <a:pt x="2034" y="13976"/>
                    <a:pt x="2034" y="13976"/>
                  </a:cubicBezTo>
                  <a:cubicBezTo>
                    <a:pt x="2075" y="14180"/>
                    <a:pt x="2075" y="14180"/>
                    <a:pt x="2075" y="14180"/>
                  </a:cubicBezTo>
                  <a:cubicBezTo>
                    <a:pt x="2278" y="14281"/>
                    <a:pt x="2278" y="14281"/>
                    <a:pt x="2278" y="14281"/>
                  </a:cubicBezTo>
                  <a:cubicBezTo>
                    <a:pt x="2400" y="14383"/>
                    <a:pt x="2400" y="14383"/>
                    <a:pt x="2400" y="14383"/>
                  </a:cubicBezTo>
                  <a:cubicBezTo>
                    <a:pt x="2603" y="14434"/>
                    <a:pt x="2603" y="14434"/>
                    <a:pt x="2603" y="14434"/>
                  </a:cubicBezTo>
                  <a:cubicBezTo>
                    <a:pt x="2725" y="14586"/>
                    <a:pt x="2725" y="14586"/>
                    <a:pt x="2725" y="14586"/>
                  </a:cubicBezTo>
                  <a:cubicBezTo>
                    <a:pt x="2847" y="14739"/>
                    <a:pt x="2847" y="14739"/>
                    <a:pt x="2847" y="14739"/>
                  </a:cubicBezTo>
                  <a:cubicBezTo>
                    <a:pt x="2929" y="14688"/>
                    <a:pt x="2929" y="14688"/>
                    <a:pt x="2929" y="14688"/>
                  </a:cubicBezTo>
                  <a:cubicBezTo>
                    <a:pt x="3092" y="14739"/>
                    <a:pt x="3092" y="14739"/>
                    <a:pt x="3092" y="14739"/>
                  </a:cubicBezTo>
                  <a:cubicBezTo>
                    <a:pt x="3254" y="14739"/>
                    <a:pt x="3254" y="14739"/>
                    <a:pt x="3254" y="14739"/>
                  </a:cubicBezTo>
                  <a:cubicBezTo>
                    <a:pt x="3376" y="14739"/>
                    <a:pt x="3376" y="14739"/>
                    <a:pt x="3376" y="14739"/>
                  </a:cubicBezTo>
                  <a:cubicBezTo>
                    <a:pt x="3539" y="15095"/>
                    <a:pt x="3539" y="15095"/>
                    <a:pt x="3539" y="15095"/>
                  </a:cubicBezTo>
                  <a:cubicBezTo>
                    <a:pt x="3702" y="15095"/>
                    <a:pt x="3702" y="15095"/>
                    <a:pt x="3702" y="15095"/>
                  </a:cubicBezTo>
                  <a:cubicBezTo>
                    <a:pt x="3905" y="15044"/>
                    <a:pt x="3905" y="15044"/>
                    <a:pt x="3905" y="15044"/>
                  </a:cubicBezTo>
                  <a:cubicBezTo>
                    <a:pt x="4027" y="15145"/>
                    <a:pt x="4027" y="15145"/>
                    <a:pt x="4027" y="15145"/>
                  </a:cubicBezTo>
                  <a:cubicBezTo>
                    <a:pt x="4027" y="15349"/>
                    <a:pt x="4027" y="15349"/>
                    <a:pt x="4027" y="15349"/>
                  </a:cubicBezTo>
                  <a:cubicBezTo>
                    <a:pt x="4190" y="15450"/>
                    <a:pt x="4190" y="15450"/>
                    <a:pt x="4190" y="15450"/>
                  </a:cubicBezTo>
                  <a:cubicBezTo>
                    <a:pt x="4353" y="15654"/>
                    <a:pt x="4353" y="15654"/>
                    <a:pt x="4353" y="15654"/>
                  </a:cubicBezTo>
                  <a:cubicBezTo>
                    <a:pt x="4434" y="15806"/>
                    <a:pt x="4434" y="15806"/>
                    <a:pt x="4434" y="15806"/>
                  </a:cubicBezTo>
                  <a:cubicBezTo>
                    <a:pt x="4597" y="15857"/>
                    <a:pt x="4597" y="15857"/>
                    <a:pt x="4597" y="15857"/>
                  </a:cubicBezTo>
                  <a:cubicBezTo>
                    <a:pt x="4800" y="15959"/>
                    <a:pt x="4800" y="15959"/>
                    <a:pt x="4800" y="15959"/>
                  </a:cubicBezTo>
                  <a:cubicBezTo>
                    <a:pt x="5085" y="16009"/>
                    <a:pt x="5085" y="16009"/>
                    <a:pt x="5085" y="16009"/>
                  </a:cubicBezTo>
                  <a:cubicBezTo>
                    <a:pt x="5288" y="16060"/>
                    <a:pt x="5288" y="16060"/>
                    <a:pt x="5288" y="16060"/>
                  </a:cubicBezTo>
                  <a:cubicBezTo>
                    <a:pt x="5451" y="15959"/>
                    <a:pt x="5451" y="15959"/>
                    <a:pt x="5451" y="15959"/>
                  </a:cubicBezTo>
                  <a:cubicBezTo>
                    <a:pt x="5614" y="16009"/>
                    <a:pt x="5614" y="16009"/>
                    <a:pt x="5614" y="16009"/>
                  </a:cubicBezTo>
                  <a:cubicBezTo>
                    <a:pt x="5695" y="16213"/>
                    <a:pt x="5695" y="16213"/>
                    <a:pt x="5695" y="16213"/>
                  </a:cubicBezTo>
                  <a:cubicBezTo>
                    <a:pt x="5858" y="15857"/>
                    <a:pt x="5858" y="15857"/>
                    <a:pt x="5858" y="15857"/>
                  </a:cubicBezTo>
                  <a:cubicBezTo>
                    <a:pt x="5980" y="15806"/>
                    <a:pt x="5980" y="15806"/>
                    <a:pt x="5980" y="15806"/>
                  </a:cubicBezTo>
                  <a:cubicBezTo>
                    <a:pt x="6183" y="15755"/>
                    <a:pt x="6183" y="15755"/>
                    <a:pt x="6183" y="15755"/>
                  </a:cubicBezTo>
                  <a:cubicBezTo>
                    <a:pt x="6346" y="15857"/>
                    <a:pt x="6346" y="15857"/>
                    <a:pt x="6346" y="15857"/>
                  </a:cubicBezTo>
                  <a:cubicBezTo>
                    <a:pt x="6508" y="15857"/>
                    <a:pt x="6508" y="15857"/>
                    <a:pt x="6508" y="15857"/>
                  </a:cubicBezTo>
                  <a:cubicBezTo>
                    <a:pt x="6753" y="15908"/>
                    <a:pt x="6753" y="15908"/>
                    <a:pt x="6753" y="15908"/>
                  </a:cubicBezTo>
                  <a:cubicBezTo>
                    <a:pt x="6915" y="15857"/>
                    <a:pt x="6915" y="15857"/>
                    <a:pt x="6915" y="15857"/>
                  </a:cubicBezTo>
                  <a:cubicBezTo>
                    <a:pt x="7119" y="15704"/>
                    <a:pt x="7119" y="15704"/>
                    <a:pt x="7119" y="15704"/>
                  </a:cubicBezTo>
                  <a:cubicBezTo>
                    <a:pt x="7241" y="15603"/>
                    <a:pt x="7241" y="15603"/>
                    <a:pt x="7241" y="15603"/>
                  </a:cubicBezTo>
                  <a:cubicBezTo>
                    <a:pt x="7403" y="15603"/>
                    <a:pt x="7403" y="15603"/>
                    <a:pt x="7403" y="15603"/>
                  </a:cubicBezTo>
                  <a:cubicBezTo>
                    <a:pt x="7525" y="15654"/>
                    <a:pt x="7525" y="15654"/>
                    <a:pt x="7525" y="15654"/>
                  </a:cubicBezTo>
                  <a:cubicBezTo>
                    <a:pt x="7688" y="15501"/>
                    <a:pt x="7688" y="15501"/>
                    <a:pt x="7688" y="15501"/>
                  </a:cubicBezTo>
                  <a:cubicBezTo>
                    <a:pt x="7810" y="15501"/>
                    <a:pt x="7810" y="15501"/>
                    <a:pt x="7810" y="15501"/>
                  </a:cubicBezTo>
                  <a:cubicBezTo>
                    <a:pt x="8014" y="15603"/>
                    <a:pt x="8014" y="15603"/>
                    <a:pt x="8014" y="15603"/>
                  </a:cubicBezTo>
                  <a:cubicBezTo>
                    <a:pt x="8014" y="15857"/>
                    <a:pt x="8014" y="15857"/>
                    <a:pt x="8014" y="15857"/>
                  </a:cubicBezTo>
                  <a:cubicBezTo>
                    <a:pt x="8095" y="15959"/>
                    <a:pt x="8095" y="15959"/>
                    <a:pt x="8095" y="15959"/>
                  </a:cubicBezTo>
                  <a:cubicBezTo>
                    <a:pt x="8217" y="15908"/>
                    <a:pt x="8217" y="15908"/>
                    <a:pt x="8217" y="15908"/>
                  </a:cubicBezTo>
                  <a:cubicBezTo>
                    <a:pt x="8298" y="15959"/>
                    <a:pt x="8298" y="15959"/>
                    <a:pt x="8298" y="15959"/>
                  </a:cubicBezTo>
                  <a:cubicBezTo>
                    <a:pt x="8420" y="16009"/>
                    <a:pt x="8420" y="16009"/>
                    <a:pt x="8420" y="16009"/>
                  </a:cubicBezTo>
                  <a:cubicBezTo>
                    <a:pt x="8542" y="16060"/>
                    <a:pt x="8542" y="16060"/>
                    <a:pt x="8542" y="16060"/>
                  </a:cubicBezTo>
                  <a:cubicBezTo>
                    <a:pt x="8583" y="16213"/>
                    <a:pt x="8583" y="16213"/>
                    <a:pt x="8583" y="16213"/>
                  </a:cubicBezTo>
                  <a:cubicBezTo>
                    <a:pt x="8624" y="16365"/>
                    <a:pt x="8624" y="16365"/>
                    <a:pt x="8624" y="16365"/>
                  </a:cubicBezTo>
                  <a:cubicBezTo>
                    <a:pt x="8746" y="16314"/>
                    <a:pt x="8746" y="16314"/>
                    <a:pt x="8746" y="16314"/>
                  </a:cubicBezTo>
                  <a:cubicBezTo>
                    <a:pt x="8868" y="16314"/>
                    <a:pt x="8868" y="16314"/>
                    <a:pt x="8868" y="16314"/>
                  </a:cubicBezTo>
                  <a:cubicBezTo>
                    <a:pt x="8908" y="16518"/>
                    <a:pt x="8908" y="16518"/>
                    <a:pt x="8908" y="16518"/>
                  </a:cubicBezTo>
                  <a:cubicBezTo>
                    <a:pt x="8949" y="16670"/>
                    <a:pt x="8949" y="16670"/>
                    <a:pt x="8949" y="16670"/>
                  </a:cubicBezTo>
                  <a:cubicBezTo>
                    <a:pt x="8908" y="16924"/>
                    <a:pt x="8908" y="16924"/>
                    <a:pt x="8908" y="16924"/>
                  </a:cubicBezTo>
                  <a:cubicBezTo>
                    <a:pt x="8949" y="17077"/>
                    <a:pt x="8949" y="17077"/>
                    <a:pt x="8949" y="17077"/>
                  </a:cubicBezTo>
                  <a:cubicBezTo>
                    <a:pt x="8949" y="17229"/>
                    <a:pt x="8949" y="17229"/>
                    <a:pt x="8949" y="17229"/>
                  </a:cubicBezTo>
                  <a:cubicBezTo>
                    <a:pt x="8908" y="17483"/>
                    <a:pt x="8908" y="17483"/>
                    <a:pt x="8908" y="17483"/>
                  </a:cubicBezTo>
                  <a:cubicBezTo>
                    <a:pt x="8827" y="17737"/>
                    <a:pt x="8827" y="17737"/>
                    <a:pt x="8827" y="17737"/>
                  </a:cubicBezTo>
                  <a:cubicBezTo>
                    <a:pt x="8705" y="17941"/>
                    <a:pt x="8705" y="17941"/>
                    <a:pt x="8705" y="17941"/>
                  </a:cubicBezTo>
                  <a:cubicBezTo>
                    <a:pt x="8705" y="18042"/>
                    <a:pt x="8705" y="18042"/>
                    <a:pt x="8705" y="18042"/>
                  </a:cubicBezTo>
                  <a:cubicBezTo>
                    <a:pt x="8786" y="18195"/>
                    <a:pt x="8786" y="18195"/>
                    <a:pt x="8786" y="18195"/>
                  </a:cubicBezTo>
                  <a:cubicBezTo>
                    <a:pt x="8786" y="18347"/>
                    <a:pt x="8786" y="18347"/>
                    <a:pt x="8786" y="18347"/>
                  </a:cubicBezTo>
                  <a:cubicBezTo>
                    <a:pt x="8786" y="18449"/>
                    <a:pt x="8786" y="18449"/>
                    <a:pt x="8786" y="18449"/>
                  </a:cubicBezTo>
                  <a:cubicBezTo>
                    <a:pt x="8868" y="18398"/>
                    <a:pt x="8868" y="18398"/>
                    <a:pt x="8868" y="18398"/>
                  </a:cubicBezTo>
                  <a:cubicBezTo>
                    <a:pt x="8908" y="18347"/>
                    <a:pt x="8908" y="18347"/>
                    <a:pt x="8908" y="18347"/>
                  </a:cubicBezTo>
                  <a:cubicBezTo>
                    <a:pt x="9071" y="18246"/>
                    <a:pt x="9071" y="18246"/>
                    <a:pt x="9071" y="18246"/>
                  </a:cubicBezTo>
                  <a:cubicBezTo>
                    <a:pt x="9153" y="18246"/>
                    <a:pt x="9153" y="18246"/>
                    <a:pt x="9153" y="18246"/>
                  </a:cubicBezTo>
                  <a:cubicBezTo>
                    <a:pt x="9234" y="18398"/>
                    <a:pt x="9234" y="18398"/>
                    <a:pt x="9234" y="18398"/>
                  </a:cubicBezTo>
                  <a:cubicBezTo>
                    <a:pt x="9193" y="18551"/>
                    <a:pt x="9193" y="18551"/>
                    <a:pt x="9193" y="18551"/>
                  </a:cubicBezTo>
                  <a:cubicBezTo>
                    <a:pt x="9275" y="18703"/>
                    <a:pt x="9275" y="18703"/>
                    <a:pt x="9275" y="18703"/>
                  </a:cubicBezTo>
                  <a:cubicBezTo>
                    <a:pt x="9397" y="18703"/>
                    <a:pt x="9397" y="18703"/>
                    <a:pt x="9397" y="18703"/>
                  </a:cubicBezTo>
                  <a:cubicBezTo>
                    <a:pt x="9397" y="18805"/>
                    <a:pt x="9397" y="18805"/>
                    <a:pt x="9397" y="18805"/>
                  </a:cubicBezTo>
                  <a:cubicBezTo>
                    <a:pt x="9275" y="19059"/>
                    <a:pt x="9275" y="19059"/>
                    <a:pt x="9275" y="19059"/>
                  </a:cubicBezTo>
                  <a:cubicBezTo>
                    <a:pt x="9275" y="19160"/>
                    <a:pt x="9275" y="19160"/>
                    <a:pt x="9275" y="19160"/>
                  </a:cubicBezTo>
                  <a:cubicBezTo>
                    <a:pt x="9437" y="19211"/>
                    <a:pt x="9437" y="19211"/>
                    <a:pt x="9437" y="19211"/>
                  </a:cubicBezTo>
                  <a:cubicBezTo>
                    <a:pt x="9519" y="19211"/>
                    <a:pt x="9519" y="19211"/>
                    <a:pt x="9519" y="19211"/>
                  </a:cubicBezTo>
                  <a:cubicBezTo>
                    <a:pt x="9600" y="19465"/>
                    <a:pt x="9600" y="19465"/>
                    <a:pt x="9600" y="19465"/>
                  </a:cubicBezTo>
                  <a:cubicBezTo>
                    <a:pt x="9641" y="19669"/>
                    <a:pt x="9641" y="19669"/>
                    <a:pt x="9641" y="19669"/>
                  </a:cubicBezTo>
                  <a:cubicBezTo>
                    <a:pt x="9885" y="19770"/>
                    <a:pt x="9885" y="19770"/>
                    <a:pt x="9885" y="19770"/>
                  </a:cubicBezTo>
                  <a:cubicBezTo>
                    <a:pt x="9844" y="19923"/>
                    <a:pt x="9844" y="19923"/>
                    <a:pt x="9844" y="19923"/>
                  </a:cubicBezTo>
                  <a:cubicBezTo>
                    <a:pt x="10088" y="19923"/>
                    <a:pt x="10088" y="19923"/>
                    <a:pt x="10088" y="19923"/>
                  </a:cubicBezTo>
                  <a:cubicBezTo>
                    <a:pt x="10129" y="19720"/>
                    <a:pt x="10129" y="19720"/>
                    <a:pt x="10129" y="19720"/>
                  </a:cubicBezTo>
                  <a:cubicBezTo>
                    <a:pt x="10169" y="19415"/>
                    <a:pt x="10169" y="19415"/>
                    <a:pt x="10169" y="19415"/>
                  </a:cubicBezTo>
                  <a:cubicBezTo>
                    <a:pt x="10047" y="19160"/>
                    <a:pt x="10047" y="19160"/>
                    <a:pt x="10047" y="19160"/>
                  </a:cubicBezTo>
                  <a:cubicBezTo>
                    <a:pt x="10129" y="18957"/>
                    <a:pt x="10129" y="18957"/>
                    <a:pt x="10129" y="18957"/>
                  </a:cubicBezTo>
                  <a:cubicBezTo>
                    <a:pt x="10292" y="19008"/>
                    <a:pt x="10292" y="19008"/>
                    <a:pt x="10292" y="19008"/>
                  </a:cubicBezTo>
                  <a:cubicBezTo>
                    <a:pt x="10495" y="18856"/>
                    <a:pt x="10495" y="18856"/>
                    <a:pt x="10495" y="18856"/>
                  </a:cubicBezTo>
                  <a:cubicBezTo>
                    <a:pt x="10698" y="19008"/>
                    <a:pt x="10698" y="19008"/>
                    <a:pt x="10698" y="19008"/>
                  </a:cubicBezTo>
                  <a:cubicBezTo>
                    <a:pt x="10942" y="18906"/>
                    <a:pt x="10942" y="18906"/>
                    <a:pt x="10942" y="18906"/>
                  </a:cubicBezTo>
                  <a:cubicBezTo>
                    <a:pt x="11146" y="18906"/>
                    <a:pt x="11146" y="18906"/>
                    <a:pt x="11146" y="18906"/>
                  </a:cubicBezTo>
                  <a:cubicBezTo>
                    <a:pt x="11349" y="18703"/>
                    <a:pt x="11349" y="18703"/>
                    <a:pt x="11349" y="18703"/>
                  </a:cubicBezTo>
                  <a:cubicBezTo>
                    <a:pt x="11471" y="18754"/>
                    <a:pt x="11471" y="18754"/>
                    <a:pt x="11471" y="18754"/>
                  </a:cubicBezTo>
                  <a:cubicBezTo>
                    <a:pt x="11593" y="18856"/>
                    <a:pt x="11593" y="18856"/>
                    <a:pt x="11593" y="18856"/>
                  </a:cubicBezTo>
                  <a:cubicBezTo>
                    <a:pt x="11715" y="18906"/>
                    <a:pt x="11715" y="18906"/>
                    <a:pt x="11715" y="18906"/>
                  </a:cubicBezTo>
                  <a:cubicBezTo>
                    <a:pt x="11715" y="19160"/>
                    <a:pt x="11715" y="19160"/>
                    <a:pt x="11715" y="19160"/>
                  </a:cubicBezTo>
                  <a:cubicBezTo>
                    <a:pt x="11797" y="19364"/>
                    <a:pt x="11797" y="19364"/>
                    <a:pt x="11797" y="19364"/>
                  </a:cubicBezTo>
                  <a:cubicBezTo>
                    <a:pt x="11878" y="19465"/>
                    <a:pt x="11878" y="19465"/>
                    <a:pt x="11878" y="19465"/>
                  </a:cubicBezTo>
                  <a:cubicBezTo>
                    <a:pt x="12041" y="19567"/>
                    <a:pt x="12041" y="19567"/>
                    <a:pt x="12041" y="19567"/>
                  </a:cubicBezTo>
                  <a:cubicBezTo>
                    <a:pt x="12163" y="19516"/>
                    <a:pt x="12163" y="19516"/>
                    <a:pt x="12163" y="19516"/>
                  </a:cubicBezTo>
                  <a:cubicBezTo>
                    <a:pt x="12325" y="19618"/>
                    <a:pt x="12325" y="19618"/>
                    <a:pt x="12325" y="19618"/>
                  </a:cubicBezTo>
                  <a:cubicBezTo>
                    <a:pt x="12366" y="19618"/>
                    <a:pt x="12366" y="19567"/>
                    <a:pt x="12366" y="19516"/>
                  </a:cubicBezTo>
                  <a:cubicBezTo>
                    <a:pt x="12488" y="19516"/>
                    <a:pt x="12488" y="19516"/>
                    <a:pt x="12651" y="19465"/>
                  </a:cubicBezTo>
                  <a:cubicBezTo>
                    <a:pt x="12651" y="19567"/>
                    <a:pt x="12651" y="19567"/>
                    <a:pt x="12651" y="19567"/>
                  </a:cubicBezTo>
                  <a:cubicBezTo>
                    <a:pt x="12732" y="19618"/>
                    <a:pt x="12732" y="19516"/>
                    <a:pt x="12814" y="19567"/>
                  </a:cubicBezTo>
                  <a:cubicBezTo>
                    <a:pt x="12814" y="19567"/>
                    <a:pt x="12854" y="19618"/>
                    <a:pt x="12814" y="19669"/>
                  </a:cubicBezTo>
                  <a:cubicBezTo>
                    <a:pt x="12814" y="19720"/>
                    <a:pt x="12732" y="19872"/>
                    <a:pt x="12773" y="20024"/>
                  </a:cubicBezTo>
                  <a:cubicBezTo>
                    <a:pt x="12814" y="20024"/>
                    <a:pt x="12814" y="20024"/>
                    <a:pt x="12814" y="20024"/>
                  </a:cubicBezTo>
                  <a:cubicBezTo>
                    <a:pt x="12854" y="20126"/>
                    <a:pt x="12895" y="20228"/>
                    <a:pt x="12895" y="20329"/>
                  </a:cubicBezTo>
                  <a:cubicBezTo>
                    <a:pt x="12976" y="20279"/>
                    <a:pt x="13017" y="20279"/>
                    <a:pt x="13098" y="20279"/>
                  </a:cubicBezTo>
                  <a:cubicBezTo>
                    <a:pt x="13098" y="20075"/>
                    <a:pt x="13139" y="20126"/>
                    <a:pt x="12976" y="19974"/>
                  </a:cubicBezTo>
                  <a:cubicBezTo>
                    <a:pt x="13017" y="19974"/>
                    <a:pt x="13058" y="19974"/>
                    <a:pt x="13058" y="19974"/>
                  </a:cubicBezTo>
                  <a:cubicBezTo>
                    <a:pt x="13098" y="19974"/>
                    <a:pt x="13058" y="19872"/>
                    <a:pt x="13098" y="19821"/>
                  </a:cubicBezTo>
                  <a:cubicBezTo>
                    <a:pt x="13139" y="19770"/>
                    <a:pt x="13261" y="19770"/>
                    <a:pt x="13302" y="19720"/>
                  </a:cubicBezTo>
                  <a:cubicBezTo>
                    <a:pt x="13302" y="19720"/>
                    <a:pt x="13424" y="19567"/>
                    <a:pt x="13424" y="19567"/>
                  </a:cubicBezTo>
                  <a:cubicBezTo>
                    <a:pt x="13464" y="19516"/>
                    <a:pt x="13464" y="19567"/>
                    <a:pt x="13505" y="19567"/>
                  </a:cubicBezTo>
                  <a:cubicBezTo>
                    <a:pt x="13505" y="19465"/>
                    <a:pt x="13505" y="19465"/>
                    <a:pt x="13505" y="19465"/>
                  </a:cubicBezTo>
                  <a:cubicBezTo>
                    <a:pt x="13586" y="19465"/>
                    <a:pt x="13546" y="19516"/>
                    <a:pt x="13586" y="19516"/>
                  </a:cubicBezTo>
                  <a:cubicBezTo>
                    <a:pt x="13627" y="19465"/>
                    <a:pt x="13627" y="19364"/>
                    <a:pt x="13627" y="19364"/>
                  </a:cubicBezTo>
                  <a:cubicBezTo>
                    <a:pt x="13708" y="19364"/>
                    <a:pt x="13668" y="19415"/>
                    <a:pt x="13708" y="19415"/>
                  </a:cubicBezTo>
                  <a:cubicBezTo>
                    <a:pt x="13790" y="19364"/>
                    <a:pt x="13790" y="19364"/>
                    <a:pt x="13790" y="19364"/>
                  </a:cubicBezTo>
                  <a:cubicBezTo>
                    <a:pt x="13871" y="19313"/>
                    <a:pt x="14034" y="19364"/>
                    <a:pt x="14115" y="19364"/>
                  </a:cubicBezTo>
                  <a:cubicBezTo>
                    <a:pt x="14115" y="19313"/>
                    <a:pt x="14278" y="19008"/>
                    <a:pt x="14278" y="19008"/>
                  </a:cubicBezTo>
                  <a:cubicBezTo>
                    <a:pt x="14319" y="19008"/>
                    <a:pt x="14319" y="19008"/>
                    <a:pt x="14319" y="19008"/>
                  </a:cubicBezTo>
                  <a:cubicBezTo>
                    <a:pt x="14319" y="19008"/>
                    <a:pt x="14400" y="18754"/>
                    <a:pt x="14319" y="18856"/>
                  </a:cubicBezTo>
                  <a:cubicBezTo>
                    <a:pt x="14319" y="18754"/>
                    <a:pt x="14319" y="18754"/>
                    <a:pt x="14319" y="18754"/>
                  </a:cubicBezTo>
                  <a:cubicBezTo>
                    <a:pt x="14319" y="18754"/>
                    <a:pt x="14400" y="18805"/>
                    <a:pt x="14400" y="18805"/>
                  </a:cubicBezTo>
                  <a:cubicBezTo>
                    <a:pt x="14441" y="18856"/>
                    <a:pt x="14441" y="18906"/>
                    <a:pt x="14481" y="18957"/>
                  </a:cubicBezTo>
                  <a:cubicBezTo>
                    <a:pt x="14522" y="18957"/>
                    <a:pt x="14603" y="18906"/>
                    <a:pt x="14644" y="19008"/>
                  </a:cubicBezTo>
                  <a:cubicBezTo>
                    <a:pt x="14644" y="19008"/>
                    <a:pt x="14644" y="19008"/>
                    <a:pt x="14644" y="19008"/>
                  </a:cubicBezTo>
                  <a:cubicBezTo>
                    <a:pt x="14685" y="19008"/>
                    <a:pt x="14685" y="19008"/>
                    <a:pt x="14725" y="19008"/>
                  </a:cubicBezTo>
                  <a:cubicBezTo>
                    <a:pt x="14725" y="18957"/>
                    <a:pt x="14725" y="18957"/>
                    <a:pt x="14725" y="18957"/>
                  </a:cubicBezTo>
                  <a:cubicBezTo>
                    <a:pt x="14807" y="18906"/>
                    <a:pt x="14888" y="18856"/>
                    <a:pt x="14929" y="18856"/>
                  </a:cubicBezTo>
                  <a:cubicBezTo>
                    <a:pt x="15010" y="18856"/>
                    <a:pt x="15051" y="18906"/>
                    <a:pt x="15132" y="18906"/>
                  </a:cubicBezTo>
                  <a:cubicBezTo>
                    <a:pt x="15132" y="18856"/>
                    <a:pt x="15132" y="18856"/>
                    <a:pt x="15132" y="18856"/>
                  </a:cubicBezTo>
                  <a:cubicBezTo>
                    <a:pt x="15132" y="18805"/>
                    <a:pt x="15214" y="18805"/>
                    <a:pt x="15254" y="18754"/>
                  </a:cubicBezTo>
                  <a:cubicBezTo>
                    <a:pt x="15254" y="18703"/>
                    <a:pt x="15254" y="18601"/>
                    <a:pt x="15254" y="18601"/>
                  </a:cubicBezTo>
                  <a:cubicBezTo>
                    <a:pt x="15254" y="18500"/>
                    <a:pt x="15254" y="18500"/>
                    <a:pt x="15254" y="18500"/>
                  </a:cubicBezTo>
                  <a:cubicBezTo>
                    <a:pt x="15254" y="18449"/>
                    <a:pt x="15376" y="18449"/>
                    <a:pt x="15417" y="18398"/>
                  </a:cubicBezTo>
                  <a:cubicBezTo>
                    <a:pt x="15417" y="18398"/>
                    <a:pt x="15417" y="18296"/>
                    <a:pt x="15417" y="18296"/>
                  </a:cubicBezTo>
                  <a:cubicBezTo>
                    <a:pt x="15458" y="18296"/>
                    <a:pt x="15458" y="18347"/>
                    <a:pt x="15498" y="18347"/>
                  </a:cubicBezTo>
                  <a:cubicBezTo>
                    <a:pt x="15539" y="18296"/>
                    <a:pt x="15539" y="18246"/>
                    <a:pt x="15580" y="18246"/>
                  </a:cubicBezTo>
                  <a:cubicBezTo>
                    <a:pt x="15580" y="18195"/>
                    <a:pt x="15580" y="18144"/>
                    <a:pt x="15580" y="18144"/>
                  </a:cubicBezTo>
                  <a:cubicBezTo>
                    <a:pt x="15620" y="18093"/>
                    <a:pt x="15702" y="18144"/>
                    <a:pt x="15742" y="18093"/>
                  </a:cubicBezTo>
                  <a:cubicBezTo>
                    <a:pt x="15742" y="18093"/>
                    <a:pt x="15783" y="17992"/>
                    <a:pt x="15783" y="17992"/>
                  </a:cubicBezTo>
                  <a:cubicBezTo>
                    <a:pt x="15783" y="18093"/>
                    <a:pt x="15783" y="17839"/>
                    <a:pt x="15783" y="17839"/>
                  </a:cubicBezTo>
                  <a:cubicBezTo>
                    <a:pt x="15824" y="17788"/>
                    <a:pt x="16149" y="17737"/>
                    <a:pt x="16149" y="17737"/>
                  </a:cubicBezTo>
                  <a:cubicBezTo>
                    <a:pt x="16190" y="17687"/>
                    <a:pt x="16108" y="17636"/>
                    <a:pt x="16108" y="17636"/>
                  </a:cubicBezTo>
                  <a:cubicBezTo>
                    <a:pt x="16108" y="17483"/>
                    <a:pt x="16149" y="17585"/>
                    <a:pt x="16190" y="17534"/>
                  </a:cubicBezTo>
                  <a:cubicBezTo>
                    <a:pt x="16190" y="17432"/>
                    <a:pt x="16190" y="17432"/>
                    <a:pt x="16190" y="17432"/>
                  </a:cubicBezTo>
                  <a:cubicBezTo>
                    <a:pt x="16149" y="17483"/>
                    <a:pt x="16190" y="17331"/>
                    <a:pt x="16190" y="17331"/>
                  </a:cubicBezTo>
                  <a:cubicBezTo>
                    <a:pt x="16231" y="17331"/>
                    <a:pt x="16312" y="17331"/>
                    <a:pt x="16353" y="17331"/>
                  </a:cubicBezTo>
                  <a:cubicBezTo>
                    <a:pt x="16393" y="17280"/>
                    <a:pt x="16353" y="17280"/>
                    <a:pt x="16393" y="17229"/>
                  </a:cubicBezTo>
                  <a:cubicBezTo>
                    <a:pt x="16393" y="17178"/>
                    <a:pt x="16393" y="17026"/>
                    <a:pt x="16353" y="16924"/>
                  </a:cubicBezTo>
                  <a:cubicBezTo>
                    <a:pt x="16353" y="16924"/>
                    <a:pt x="16271" y="16924"/>
                    <a:pt x="16231" y="16924"/>
                  </a:cubicBezTo>
                  <a:cubicBezTo>
                    <a:pt x="16271" y="16823"/>
                    <a:pt x="16271" y="16823"/>
                    <a:pt x="16271" y="16823"/>
                  </a:cubicBezTo>
                  <a:cubicBezTo>
                    <a:pt x="16271" y="16823"/>
                    <a:pt x="16312" y="16823"/>
                    <a:pt x="16353" y="16823"/>
                  </a:cubicBezTo>
                  <a:cubicBezTo>
                    <a:pt x="16353" y="16772"/>
                    <a:pt x="16312" y="16619"/>
                    <a:pt x="16353" y="16568"/>
                  </a:cubicBezTo>
                  <a:cubicBezTo>
                    <a:pt x="16393" y="16467"/>
                    <a:pt x="16515" y="16518"/>
                    <a:pt x="16597" y="16416"/>
                  </a:cubicBezTo>
                  <a:cubicBezTo>
                    <a:pt x="16597" y="16416"/>
                    <a:pt x="16597" y="16365"/>
                    <a:pt x="16597" y="16314"/>
                  </a:cubicBezTo>
                  <a:cubicBezTo>
                    <a:pt x="16597" y="16314"/>
                    <a:pt x="16719" y="16264"/>
                    <a:pt x="16719" y="16213"/>
                  </a:cubicBezTo>
                  <a:cubicBezTo>
                    <a:pt x="16759" y="16162"/>
                    <a:pt x="16719" y="16060"/>
                    <a:pt x="16719" y="16009"/>
                  </a:cubicBezTo>
                  <a:cubicBezTo>
                    <a:pt x="16719" y="15959"/>
                    <a:pt x="16800" y="15959"/>
                    <a:pt x="16800" y="15908"/>
                  </a:cubicBezTo>
                  <a:cubicBezTo>
                    <a:pt x="16800" y="15908"/>
                    <a:pt x="16800" y="15908"/>
                    <a:pt x="16759" y="15908"/>
                  </a:cubicBezTo>
                  <a:cubicBezTo>
                    <a:pt x="16678" y="15806"/>
                    <a:pt x="16841" y="15908"/>
                    <a:pt x="16881" y="15857"/>
                  </a:cubicBezTo>
                  <a:cubicBezTo>
                    <a:pt x="16922" y="15857"/>
                    <a:pt x="16922" y="15704"/>
                    <a:pt x="16922" y="15704"/>
                  </a:cubicBezTo>
                  <a:cubicBezTo>
                    <a:pt x="16922" y="15704"/>
                    <a:pt x="17044" y="15704"/>
                    <a:pt x="17085" y="15704"/>
                  </a:cubicBezTo>
                  <a:cubicBezTo>
                    <a:pt x="17085" y="15704"/>
                    <a:pt x="17085" y="15603"/>
                    <a:pt x="17085" y="15603"/>
                  </a:cubicBezTo>
                  <a:cubicBezTo>
                    <a:pt x="17044" y="15552"/>
                    <a:pt x="17003" y="15501"/>
                    <a:pt x="16963" y="15501"/>
                  </a:cubicBezTo>
                  <a:cubicBezTo>
                    <a:pt x="16963" y="15400"/>
                    <a:pt x="17003" y="15450"/>
                    <a:pt x="17003" y="15400"/>
                  </a:cubicBezTo>
                  <a:cubicBezTo>
                    <a:pt x="17003" y="15145"/>
                    <a:pt x="17003" y="15145"/>
                    <a:pt x="17003" y="15145"/>
                  </a:cubicBezTo>
                  <a:cubicBezTo>
                    <a:pt x="17085" y="15145"/>
                    <a:pt x="17166" y="15145"/>
                    <a:pt x="17207" y="15145"/>
                  </a:cubicBezTo>
                  <a:cubicBezTo>
                    <a:pt x="17085" y="15044"/>
                    <a:pt x="17247" y="14840"/>
                    <a:pt x="17166" y="14790"/>
                  </a:cubicBezTo>
                  <a:cubicBezTo>
                    <a:pt x="17207" y="14790"/>
                    <a:pt x="17207" y="14790"/>
                    <a:pt x="17247" y="14790"/>
                  </a:cubicBezTo>
                  <a:cubicBezTo>
                    <a:pt x="17288" y="14739"/>
                    <a:pt x="17288" y="14739"/>
                    <a:pt x="17288" y="14739"/>
                  </a:cubicBezTo>
                  <a:cubicBezTo>
                    <a:pt x="17288" y="14739"/>
                    <a:pt x="17288" y="14637"/>
                    <a:pt x="17247" y="14637"/>
                  </a:cubicBezTo>
                  <a:cubicBezTo>
                    <a:pt x="17207" y="14586"/>
                    <a:pt x="17166" y="14637"/>
                    <a:pt x="17125" y="14586"/>
                  </a:cubicBezTo>
                  <a:cubicBezTo>
                    <a:pt x="17085" y="14536"/>
                    <a:pt x="17085" y="14536"/>
                    <a:pt x="17085" y="14536"/>
                  </a:cubicBezTo>
                  <a:cubicBezTo>
                    <a:pt x="17003" y="14536"/>
                    <a:pt x="16922" y="14637"/>
                    <a:pt x="16800" y="14586"/>
                  </a:cubicBezTo>
                  <a:cubicBezTo>
                    <a:pt x="16759" y="14536"/>
                    <a:pt x="16759" y="14485"/>
                    <a:pt x="16800" y="14485"/>
                  </a:cubicBezTo>
                  <a:cubicBezTo>
                    <a:pt x="16922" y="14383"/>
                    <a:pt x="17003" y="14281"/>
                    <a:pt x="17085" y="14180"/>
                  </a:cubicBezTo>
                  <a:cubicBezTo>
                    <a:pt x="17003" y="13875"/>
                    <a:pt x="16922" y="13621"/>
                    <a:pt x="16597" y="13773"/>
                  </a:cubicBezTo>
                  <a:cubicBezTo>
                    <a:pt x="16597" y="13722"/>
                    <a:pt x="16556" y="13672"/>
                    <a:pt x="16515" y="13621"/>
                  </a:cubicBezTo>
                  <a:cubicBezTo>
                    <a:pt x="16678" y="13621"/>
                    <a:pt x="16800" y="13621"/>
                    <a:pt x="16922" y="13672"/>
                  </a:cubicBezTo>
                  <a:cubicBezTo>
                    <a:pt x="16922" y="13621"/>
                    <a:pt x="16922" y="13519"/>
                    <a:pt x="16922" y="13519"/>
                  </a:cubicBezTo>
                  <a:cubicBezTo>
                    <a:pt x="16759" y="13214"/>
                    <a:pt x="16597" y="13011"/>
                    <a:pt x="16515" y="12604"/>
                  </a:cubicBezTo>
                  <a:cubicBezTo>
                    <a:pt x="16434" y="12655"/>
                    <a:pt x="16434" y="12655"/>
                    <a:pt x="16353" y="12655"/>
                  </a:cubicBezTo>
                  <a:cubicBezTo>
                    <a:pt x="16353" y="12604"/>
                    <a:pt x="16393" y="12604"/>
                    <a:pt x="16434" y="12553"/>
                  </a:cubicBezTo>
                  <a:cubicBezTo>
                    <a:pt x="16353" y="12350"/>
                    <a:pt x="16149" y="11994"/>
                    <a:pt x="16271" y="11639"/>
                  </a:cubicBezTo>
                  <a:cubicBezTo>
                    <a:pt x="16312" y="11486"/>
                    <a:pt x="16434" y="11486"/>
                    <a:pt x="16475" y="11384"/>
                  </a:cubicBezTo>
                  <a:cubicBezTo>
                    <a:pt x="16475" y="11384"/>
                    <a:pt x="16475" y="11283"/>
                    <a:pt x="16434" y="11232"/>
                  </a:cubicBezTo>
                  <a:cubicBezTo>
                    <a:pt x="16556" y="11181"/>
                    <a:pt x="16637" y="11130"/>
                    <a:pt x="16678" y="10978"/>
                  </a:cubicBezTo>
                  <a:cubicBezTo>
                    <a:pt x="16719" y="10978"/>
                    <a:pt x="16678" y="10927"/>
                    <a:pt x="16719" y="10876"/>
                  </a:cubicBezTo>
                  <a:cubicBezTo>
                    <a:pt x="16759" y="10876"/>
                    <a:pt x="16841" y="10876"/>
                    <a:pt x="16881" y="10825"/>
                  </a:cubicBezTo>
                  <a:cubicBezTo>
                    <a:pt x="16881" y="10825"/>
                    <a:pt x="16922" y="10724"/>
                    <a:pt x="16922" y="10724"/>
                  </a:cubicBezTo>
                  <a:cubicBezTo>
                    <a:pt x="16963" y="10724"/>
                    <a:pt x="17044" y="10724"/>
                    <a:pt x="17085" y="10724"/>
                  </a:cubicBezTo>
                  <a:cubicBezTo>
                    <a:pt x="17085" y="10724"/>
                    <a:pt x="17085" y="10673"/>
                    <a:pt x="17085" y="10622"/>
                  </a:cubicBezTo>
                  <a:cubicBezTo>
                    <a:pt x="17125" y="10622"/>
                    <a:pt x="17125" y="10571"/>
                    <a:pt x="17166" y="10571"/>
                  </a:cubicBezTo>
                  <a:cubicBezTo>
                    <a:pt x="17166" y="10571"/>
                    <a:pt x="17207" y="10622"/>
                    <a:pt x="17247" y="10622"/>
                  </a:cubicBezTo>
                  <a:cubicBezTo>
                    <a:pt x="17288" y="10622"/>
                    <a:pt x="17288" y="10571"/>
                    <a:pt x="17329" y="10571"/>
                  </a:cubicBezTo>
                  <a:cubicBezTo>
                    <a:pt x="17369" y="10520"/>
                    <a:pt x="17410" y="10419"/>
                    <a:pt x="17451" y="10317"/>
                  </a:cubicBezTo>
                  <a:cubicBezTo>
                    <a:pt x="17451" y="10266"/>
                    <a:pt x="17451" y="10266"/>
                    <a:pt x="17451" y="10266"/>
                  </a:cubicBezTo>
                  <a:cubicBezTo>
                    <a:pt x="17410" y="10216"/>
                    <a:pt x="17288" y="10165"/>
                    <a:pt x="17288" y="10165"/>
                  </a:cubicBezTo>
                  <a:cubicBezTo>
                    <a:pt x="17166" y="10165"/>
                    <a:pt x="17125" y="10317"/>
                    <a:pt x="16963" y="10266"/>
                  </a:cubicBezTo>
                  <a:cubicBezTo>
                    <a:pt x="16922" y="10216"/>
                    <a:pt x="16922" y="10114"/>
                    <a:pt x="16881" y="10114"/>
                  </a:cubicBezTo>
                  <a:cubicBezTo>
                    <a:pt x="16800" y="10063"/>
                    <a:pt x="16597" y="10063"/>
                    <a:pt x="16515" y="10114"/>
                  </a:cubicBezTo>
                  <a:cubicBezTo>
                    <a:pt x="16515" y="10114"/>
                    <a:pt x="16515" y="10216"/>
                    <a:pt x="16515" y="10216"/>
                  </a:cubicBezTo>
                  <a:cubicBezTo>
                    <a:pt x="16475" y="10266"/>
                    <a:pt x="16393" y="10266"/>
                    <a:pt x="16353" y="10266"/>
                  </a:cubicBezTo>
                  <a:cubicBezTo>
                    <a:pt x="16312" y="10317"/>
                    <a:pt x="16312" y="10419"/>
                    <a:pt x="16271" y="10470"/>
                  </a:cubicBezTo>
                  <a:cubicBezTo>
                    <a:pt x="16271" y="10470"/>
                    <a:pt x="16190" y="10470"/>
                    <a:pt x="16149" y="10470"/>
                  </a:cubicBezTo>
                  <a:cubicBezTo>
                    <a:pt x="16190" y="10470"/>
                    <a:pt x="16108" y="10520"/>
                    <a:pt x="16108" y="10520"/>
                  </a:cubicBezTo>
                  <a:cubicBezTo>
                    <a:pt x="16068" y="10520"/>
                    <a:pt x="16027" y="10520"/>
                    <a:pt x="16027" y="10470"/>
                  </a:cubicBezTo>
                  <a:cubicBezTo>
                    <a:pt x="15946" y="10419"/>
                    <a:pt x="15986" y="10317"/>
                    <a:pt x="15946" y="10216"/>
                  </a:cubicBezTo>
                  <a:cubicBezTo>
                    <a:pt x="15905" y="10165"/>
                    <a:pt x="15864" y="10012"/>
                    <a:pt x="15824" y="10012"/>
                  </a:cubicBezTo>
                  <a:cubicBezTo>
                    <a:pt x="15783" y="10012"/>
                    <a:pt x="15783" y="10012"/>
                    <a:pt x="15783" y="10012"/>
                  </a:cubicBezTo>
                  <a:cubicBezTo>
                    <a:pt x="15702" y="9911"/>
                    <a:pt x="15661" y="9707"/>
                    <a:pt x="15661" y="9555"/>
                  </a:cubicBezTo>
                  <a:cubicBezTo>
                    <a:pt x="15620" y="9606"/>
                    <a:pt x="15661" y="9352"/>
                    <a:pt x="15661" y="9352"/>
                  </a:cubicBezTo>
                  <a:cubicBezTo>
                    <a:pt x="15661" y="9352"/>
                    <a:pt x="15702" y="9301"/>
                    <a:pt x="15702" y="9301"/>
                  </a:cubicBezTo>
                  <a:cubicBezTo>
                    <a:pt x="15783" y="9250"/>
                    <a:pt x="15946" y="9352"/>
                    <a:pt x="16027" y="9301"/>
                  </a:cubicBezTo>
                  <a:cubicBezTo>
                    <a:pt x="16068" y="9301"/>
                    <a:pt x="16149" y="9047"/>
                    <a:pt x="16190" y="8996"/>
                  </a:cubicBezTo>
                  <a:cubicBezTo>
                    <a:pt x="16231" y="8945"/>
                    <a:pt x="16353" y="8792"/>
                    <a:pt x="16393" y="8792"/>
                  </a:cubicBezTo>
                  <a:cubicBezTo>
                    <a:pt x="16434" y="8792"/>
                    <a:pt x="16475" y="8792"/>
                    <a:pt x="16475" y="8792"/>
                  </a:cubicBezTo>
                  <a:cubicBezTo>
                    <a:pt x="16515" y="8792"/>
                    <a:pt x="16556" y="8640"/>
                    <a:pt x="16597" y="8640"/>
                  </a:cubicBezTo>
                  <a:cubicBezTo>
                    <a:pt x="16637" y="8640"/>
                    <a:pt x="16637" y="8640"/>
                    <a:pt x="16637" y="8640"/>
                  </a:cubicBezTo>
                  <a:cubicBezTo>
                    <a:pt x="16678" y="8538"/>
                    <a:pt x="16637" y="8488"/>
                    <a:pt x="16678" y="8386"/>
                  </a:cubicBezTo>
                  <a:cubicBezTo>
                    <a:pt x="16719" y="8284"/>
                    <a:pt x="16841" y="8183"/>
                    <a:pt x="16922" y="8081"/>
                  </a:cubicBezTo>
                  <a:cubicBezTo>
                    <a:pt x="17044" y="8132"/>
                    <a:pt x="17207" y="8183"/>
                    <a:pt x="17329" y="8233"/>
                  </a:cubicBezTo>
                  <a:cubicBezTo>
                    <a:pt x="17247" y="8437"/>
                    <a:pt x="17166" y="8640"/>
                    <a:pt x="17085" y="8843"/>
                  </a:cubicBezTo>
                  <a:cubicBezTo>
                    <a:pt x="17085" y="8843"/>
                    <a:pt x="17003" y="8894"/>
                    <a:pt x="17003" y="8894"/>
                  </a:cubicBezTo>
                  <a:cubicBezTo>
                    <a:pt x="17003" y="8945"/>
                    <a:pt x="17003" y="9097"/>
                    <a:pt x="17003" y="9148"/>
                  </a:cubicBezTo>
                  <a:cubicBezTo>
                    <a:pt x="17003" y="9148"/>
                    <a:pt x="17125" y="9148"/>
                    <a:pt x="17125" y="9148"/>
                  </a:cubicBezTo>
                  <a:cubicBezTo>
                    <a:pt x="17085" y="9148"/>
                    <a:pt x="16922" y="9402"/>
                    <a:pt x="17003" y="9453"/>
                  </a:cubicBezTo>
                  <a:cubicBezTo>
                    <a:pt x="17003" y="9453"/>
                    <a:pt x="17085" y="9504"/>
                    <a:pt x="17044" y="9453"/>
                  </a:cubicBezTo>
                  <a:cubicBezTo>
                    <a:pt x="17044" y="9453"/>
                    <a:pt x="17125" y="9453"/>
                    <a:pt x="17125" y="9453"/>
                  </a:cubicBezTo>
                  <a:cubicBezTo>
                    <a:pt x="17125" y="9402"/>
                    <a:pt x="17166" y="9352"/>
                    <a:pt x="17125" y="9301"/>
                  </a:cubicBezTo>
                  <a:cubicBezTo>
                    <a:pt x="17288" y="9199"/>
                    <a:pt x="17654" y="8691"/>
                    <a:pt x="17939" y="8792"/>
                  </a:cubicBezTo>
                  <a:cubicBezTo>
                    <a:pt x="17939" y="8792"/>
                    <a:pt x="18020" y="8894"/>
                    <a:pt x="18020" y="8894"/>
                  </a:cubicBezTo>
                  <a:cubicBezTo>
                    <a:pt x="18102" y="8894"/>
                    <a:pt x="18061" y="8792"/>
                    <a:pt x="18142" y="8843"/>
                  </a:cubicBezTo>
                  <a:cubicBezTo>
                    <a:pt x="18142" y="8843"/>
                    <a:pt x="18183" y="8843"/>
                    <a:pt x="18183" y="8843"/>
                  </a:cubicBezTo>
                  <a:cubicBezTo>
                    <a:pt x="18305" y="8538"/>
                    <a:pt x="18305" y="8538"/>
                    <a:pt x="18305" y="8538"/>
                  </a:cubicBezTo>
                  <a:cubicBezTo>
                    <a:pt x="18427" y="8386"/>
                    <a:pt x="18427" y="8386"/>
                    <a:pt x="18427" y="8386"/>
                  </a:cubicBezTo>
                  <a:cubicBezTo>
                    <a:pt x="18590" y="8081"/>
                    <a:pt x="18590" y="8081"/>
                    <a:pt x="18590" y="8081"/>
                  </a:cubicBezTo>
                  <a:cubicBezTo>
                    <a:pt x="18671" y="7878"/>
                    <a:pt x="18671" y="7878"/>
                    <a:pt x="18671" y="7878"/>
                  </a:cubicBezTo>
                  <a:cubicBezTo>
                    <a:pt x="18915" y="7624"/>
                    <a:pt x="18915" y="7624"/>
                    <a:pt x="18915" y="7624"/>
                  </a:cubicBezTo>
                  <a:cubicBezTo>
                    <a:pt x="18875" y="7369"/>
                    <a:pt x="18875" y="7369"/>
                    <a:pt x="18875" y="7369"/>
                  </a:cubicBezTo>
                  <a:cubicBezTo>
                    <a:pt x="19037" y="7319"/>
                    <a:pt x="19037" y="7319"/>
                    <a:pt x="19037" y="7319"/>
                  </a:cubicBezTo>
                  <a:cubicBezTo>
                    <a:pt x="19119" y="7471"/>
                    <a:pt x="19119" y="7471"/>
                    <a:pt x="19119" y="7471"/>
                  </a:cubicBezTo>
                  <a:cubicBezTo>
                    <a:pt x="19281" y="7522"/>
                    <a:pt x="19281" y="7522"/>
                    <a:pt x="19281" y="7522"/>
                  </a:cubicBezTo>
                  <a:cubicBezTo>
                    <a:pt x="19444" y="7573"/>
                    <a:pt x="19444" y="7573"/>
                    <a:pt x="19444" y="7573"/>
                  </a:cubicBezTo>
                  <a:cubicBezTo>
                    <a:pt x="19444" y="7420"/>
                    <a:pt x="19444" y="7420"/>
                    <a:pt x="19444" y="7420"/>
                  </a:cubicBezTo>
                  <a:cubicBezTo>
                    <a:pt x="19444" y="7268"/>
                    <a:pt x="19444" y="7268"/>
                    <a:pt x="19444" y="7268"/>
                  </a:cubicBezTo>
                  <a:cubicBezTo>
                    <a:pt x="19566" y="7166"/>
                    <a:pt x="19566" y="7166"/>
                    <a:pt x="19566" y="7166"/>
                  </a:cubicBezTo>
                  <a:cubicBezTo>
                    <a:pt x="19729" y="7166"/>
                    <a:pt x="19729" y="7166"/>
                    <a:pt x="19729" y="7166"/>
                  </a:cubicBezTo>
                  <a:cubicBezTo>
                    <a:pt x="19810" y="7064"/>
                    <a:pt x="19810" y="7064"/>
                    <a:pt x="19810" y="7064"/>
                  </a:cubicBezTo>
                  <a:cubicBezTo>
                    <a:pt x="19810" y="6963"/>
                    <a:pt x="19810" y="6963"/>
                    <a:pt x="19810" y="6963"/>
                  </a:cubicBezTo>
                  <a:cubicBezTo>
                    <a:pt x="19973" y="6861"/>
                    <a:pt x="19973" y="6861"/>
                    <a:pt x="19973" y="6861"/>
                  </a:cubicBezTo>
                  <a:cubicBezTo>
                    <a:pt x="20014" y="6556"/>
                    <a:pt x="20014" y="6556"/>
                    <a:pt x="20014" y="6556"/>
                  </a:cubicBezTo>
                  <a:cubicBezTo>
                    <a:pt x="20217" y="6963"/>
                    <a:pt x="20217" y="6963"/>
                    <a:pt x="20217" y="6963"/>
                  </a:cubicBezTo>
                  <a:cubicBezTo>
                    <a:pt x="20298" y="6810"/>
                    <a:pt x="20298" y="6810"/>
                    <a:pt x="20298" y="6810"/>
                  </a:cubicBezTo>
                  <a:cubicBezTo>
                    <a:pt x="20258" y="6658"/>
                    <a:pt x="20258" y="6658"/>
                    <a:pt x="20258" y="6658"/>
                  </a:cubicBezTo>
                  <a:cubicBezTo>
                    <a:pt x="20380" y="6556"/>
                    <a:pt x="20380" y="6556"/>
                    <a:pt x="20380" y="6556"/>
                  </a:cubicBezTo>
                  <a:cubicBezTo>
                    <a:pt x="20380" y="6353"/>
                    <a:pt x="20380" y="6353"/>
                    <a:pt x="20380" y="6353"/>
                  </a:cubicBezTo>
                  <a:cubicBezTo>
                    <a:pt x="20380" y="6048"/>
                    <a:pt x="20380" y="6048"/>
                    <a:pt x="20380" y="6048"/>
                  </a:cubicBezTo>
                  <a:cubicBezTo>
                    <a:pt x="20420" y="5845"/>
                    <a:pt x="20420" y="5845"/>
                    <a:pt x="20420" y="5845"/>
                  </a:cubicBezTo>
                  <a:cubicBezTo>
                    <a:pt x="20420" y="5641"/>
                    <a:pt x="20420" y="5641"/>
                    <a:pt x="20420" y="5641"/>
                  </a:cubicBezTo>
                  <a:cubicBezTo>
                    <a:pt x="20542" y="5540"/>
                    <a:pt x="20542" y="5540"/>
                    <a:pt x="20542" y="5540"/>
                  </a:cubicBezTo>
                  <a:cubicBezTo>
                    <a:pt x="20624" y="5438"/>
                    <a:pt x="20624" y="5438"/>
                    <a:pt x="20624" y="5438"/>
                  </a:cubicBezTo>
                  <a:cubicBezTo>
                    <a:pt x="20624" y="5438"/>
                    <a:pt x="20624" y="5438"/>
                    <a:pt x="20624" y="5438"/>
                  </a:cubicBezTo>
                  <a:cubicBezTo>
                    <a:pt x="20624" y="5387"/>
                    <a:pt x="20583" y="5336"/>
                    <a:pt x="20624" y="5336"/>
                  </a:cubicBezTo>
                  <a:cubicBezTo>
                    <a:pt x="20746" y="5336"/>
                    <a:pt x="20827" y="5438"/>
                    <a:pt x="20827" y="5489"/>
                  </a:cubicBezTo>
                  <a:lnTo>
                    <a:pt x="20827" y="5540"/>
                  </a:lnTo>
                  <a:close/>
                  <a:moveTo>
                    <a:pt x="9600" y="10571"/>
                  </a:moveTo>
                  <a:cubicBezTo>
                    <a:pt x="9722" y="10571"/>
                    <a:pt x="9803" y="10775"/>
                    <a:pt x="9722" y="10775"/>
                  </a:cubicBezTo>
                  <a:cubicBezTo>
                    <a:pt x="9681" y="10724"/>
                    <a:pt x="9641" y="10724"/>
                    <a:pt x="9600" y="10673"/>
                  </a:cubicBezTo>
                  <a:cubicBezTo>
                    <a:pt x="9600" y="10673"/>
                    <a:pt x="9600" y="10571"/>
                    <a:pt x="9600" y="10571"/>
                  </a:cubicBezTo>
                  <a:cubicBezTo>
                    <a:pt x="9641" y="10571"/>
                    <a:pt x="9600" y="10571"/>
                    <a:pt x="9600" y="10571"/>
                  </a:cubicBezTo>
                  <a:close/>
                </a:path>
              </a:pathLst>
            </a:custGeom>
            <a:solidFill>
              <a:srgbClr val="EBF1DE"/>
            </a:solidFill>
            <a:ln w="3175" cap="rnd">
              <a:solidFill>
                <a:srgbClr val="9EAD6E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 sz="1300"/>
              </a:pPr>
              <a:endParaRPr/>
            </a:p>
          </p:txBody>
        </p:sp>
        <p:sp>
          <p:nvSpPr>
            <p:cNvPr id="334" name="Freeform 288"/>
            <p:cNvSpPr/>
            <p:nvPr/>
          </p:nvSpPr>
          <p:spPr>
            <a:xfrm>
              <a:off x="2382856" y="3344507"/>
              <a:ext cx="195982" cy="11900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9" h="21600" extrusionOk="0">
                  <a:moveTo>
                    <a:pt x="19917" y="2390"/>
                  </a:moveTo>
                  <a:cubicBezTo>
                    <a:pt x="18795" y="2249"/>
                    <a:pt x="18795" y="2249"/>
                    <a:pt x="18795" y="2249"/>
                  </a:cubicBezTo>
                  <a:cubicBezTo>
                    <a:pt x="18514" y="1921"/>
                    <a:pt x="18514" y="1921"/>
                    <a:pt x="18514" y="1921"/>
                  </a:cubicBezTo>
                  <a:cubicBezTo>
                    <a:pt x="18514" y="1921"/>
                    <a:pt x="18514" y="1593"/>
                    <a:pt x="18234" y="1499"/>
                  </a:cubicBezTo>
                  <a:cubicBezTo>
                    <a:pt x="17673" y="1406"/>
                    <a:pt x="17673" y="1218"/>
                    <a:pt x="17392" y="1078"/>
                  </a:cubicBezTo>
                  <a:cubicBezTo>
                    <a:pt x="17112" y="984"/>
                    <a:pt x="16831" y="703"/>
                    <a:pt x="16831" y="703"/>
                  </a:cubicBezTo>
                  <a:cubicBezTo>
                    <a:pt x="16831" y="703"/>
                    <a:pt x="16270" y="562"/>
                    <a:pt x="15709" y="469"/>
                  </a:cubicBezTo>
                  <a:cubicBezTo>
                    <a:pt x="15148" y="422"/>
                    <a:pt x="14587" y="0"/>
                    <a:pt x="14587" y="0"/>
                  </a:cubicBezTo>
                  <a:cubicBezTo>
                    <a:pt x="14587" y="0"/>
                    <a:pt x="14306" y="0"/>
                    <a:pt x="14026" y="141"/>
                  </a:cubicBezTo>
                  <a:cubicBezTo>
                    <a:pt x="13745" y="234"/>
                    <a:pt x="13184" y="281"/>
                    <a:pt x="13184" y="281"/>
                  </a:cubicBezTo>
                  <a:cubicBezTo>
                    <a:pt x="13184" y="281"/>
                    <a:pt x="13465" y="328"/>
                    <a:pt x="13465" y="375"/>
                  </a:cubicBezTo>
                  <a:cubicBezTo>
                    <a:pt x="13465" y="422"/>
                    <a:pt x="13465" y="469"/>
                    <a:pt x="13465" y="562"/>
                  </a:cubicBezTo>
                  <a:cubicBezTo>
                    <a:pt x="13745" y="797"/>
                    <a:pt x="14306" y="1031"/>
                    <a:pt x="14026" y="1359"/>
                  </a:cubicBezTo>
                  <a:cubicBezTo>
                    <a:pt x="14026" y="1452"/>
                    <a:pt x="13465" y="1640"/>
                    <a:pt x="13745" y="1780"/>
                  </a:cubicBezTo>
                  <a:cubicBezTo>
                    <a:pt x="13745" y="1827"/>
                    <a:pt x="14306" y="1874"/>
                    <a:pt x="14026" y="1968"/>
                  </a:cubicBezTo>
                  <a:cubicBezTo>
                    <a:pt x="13745" y="1968"/>
                    <a:pt x="13745" y="1968"/>
                    <a:pt x="13745" y="1968"/>
                  </a:cubicBezTo>
                  <a:cubicBezTo>
                    <a:pt x="13465" y="2015"/>
                    <a:pt x="13745" y="2062"/>
                    <a:pt x="13465" y="2155"/>
                  </a:cubicBezTo>
                  <a:cubicBezTo>
                    <a:pt x="13184" y="2155"/>
                    <a:pt x="13184" y="2155"/>
                    <a:pt x="13184" y="2155"/>
                  </a:cubicBezTo>
                  <a:cubicBezTo>
                    <a:pt x="12904" y="2390"/>
                    <a:pt x="13184" y="2624"/>
                    <a:pt x="13184" y="2858"/>
                  </a:cubicBezTo>
                  <a:cubicBezTo>
                    <a:pt x="12623" y="2858"/>
                    <a:pt x="12623" y="2858"/>
                    <a:pt x="12623" y="2858"/>
                  </a:cubicBezTo>
                  <a:cubicBezTo>
                    <a:pt x="12343" y="3046"/>
                    <a:pt x="12904" y="3046"/>
                    <a:pt x="13184" y="3139"/>
                  </a:cubicBezTo>
                  <a:cubicBezTo>
                    <a:pt x="13184" y="3139"/>
                    <a:pt x="13184" y="3233"/>
                    <a:pt x="13184" y="3233"/>
                  </a:cubicBezTo>
                  <a:cubicBezTo>
                    <a:pt x="12623" y="3233"/>
                    <a:pt x="12904" y="3280"/>
                    <a:pt x="12904" y="3327"/>
                  </a:cubicBezTo>
                  <a:cubicBezTo>
                    <a:pt x="12623" y="3467"/>
                    <a:pt x="12062" y="3702"/>
                    <a:pt x="12343" y="3983"/>
                  </a:cubicBezTo>
                  <a:cubicBezTo>
                    <a:pt x="12343" y="4030"/>
                    <a:pt x="12904" y="4123"/>
                    <a:pt x="12623" y="4170"/>
                  </a:cubicBezTo>
                  <a:cubicBezTo>
                    <a:pt x="12623" y="4264"/>
                    <a:pt x="12343" y="4404"/>
                    <a:pt x="12062" y="4545"/>
                  </a:cubicBezTo>
                  <a:cubicBezTo>
                    <a:pt x="12623" y="4545"/>
                    <a:pt x="12062" y="4592"/>
                    <a:pt x="12062" y="4592"/>
                  </a:cubicBezTo>
                  <a:cubicBezTo>
                    <a:pt x="12062" y="4639"/>
                    <a:pt x="12062" y="4779"/>
                    <a:pt x="12062" y="4779"/>
                  </a:cubicBezTo>
                  <a:cubicBezTo>
                    <a:pt x="12062" y="4826"/>
                    <a:pt x="12062" y="4873"/>
                    <a:pt x="12062" y="4920"/>
                  </a:cubicBezTo>
                  <a:cubicBezTo>
                    <a:pt x="12062" y="4920"/>
                    <a:pt x="12062" y="5013"/>
                    <a:pt x="12062" y="5060"/>
                  </a:cubicBezTo>
                  <a:cubicBezTo>
                    <a:pt x="11501" y="5107"/>
                    <a:pt x="11501" y="5107"/>
                    <a:pt x="11501" y="5107"/>
                  </a:cubicBezTo>
                  <a:cubicBezTo>
                    <a:pt x="11221" y="5248"/>
                    <a:pt x="11782" y="5295"/>
                    <a:pt x="11501" y="5388"/>
                  </a:cubicBezTo>
                  <a:cubicBezTo>
                    <a:pt x="11501" y="5388"/>
                    <a:pt x="11221" y="5435"/>
                    <a:pt x="11221" y="5435"/>
                  </a:cubicBezTo>
                  <a:cubicBezTo>
                    <a:pt x="11221" y="5482"/>
                    <a:pt x="11221" y="5623"/>
                    <a:pt x="11221" y="5669"/>
                  </a:cubicBezTo>
                  <a:cubicBezTo>
                    <a:pt x="11221" y="5716"/>
                    <a:pt x="10660" y="5904"/>
                    <a:pt x="10379" y="5951"/>
                  </a:cubicBezTo>
                  <a:cubicBezTo>
                    <a:pt x="10379" y="6185"/>
                    <a:pt x="11221" y="6232"/>
                    <a:pt x="11221" y="6372"/>
                  </a:cubicBezTo>
                  <a:cubicBezTo>
                    <a:pt x="11221" y="6466"/>
                    <a:pt x="11221" y="6653"/>
                    <a:pt x="10940" y="6794"/>
                  </a:cubicBezTo>
                  <a:cubicBezTo>
                    <a:pt x="10940" y="6794"/>
                    <a:pt x="10660" y="6794"/>
                    <a:pt x="10660" y="6794"/>
                  </a:cubicBezTo>
                  <a:cubicBezTo>
                    <a:pt x="10379" y="6888"/>
                    <a:pt x="10379" y="6981"/>
                    <a:pt x="10379" y="7075"/>
                  </a:cubicBezTo>
                  <a:cubicBezTo>
                    <a:pt x="10379" y="7169"/>
                    <a:pt x="10940" y="7309"/>
                    <a:pt x="10940" y="7403"/>
                  </a:cubicBezTo>
                  <a:cubicBezTo>
                    <a:pt x="10940" y="7450"/>
                    <a:pt x="10940" y="8012"/>
                    <a:pt x="10940" y="8059"/>
                  </a:cubicBezTo>
                  <a:cubicBezTo>
                    <a:pt x="9818" y="8200"/>
                    <a:pt x="9818" y="8200"/>
                    <a:pt x="9818" y="8200"/>
                  </a:cubicBezTo>
                  <a:cubicBezTo>
                    <a:pt x="9818" y="8200"/>
                    <a:pt x="9818" y="8434"/>
                    <a:pt x="9818" y="8387"/>
                  </a:cubicBezTo>
                  <a:cubicBezTo>
                    <a:pt x="9818" y="8434"/>
                    <a:pt x="10099" y="8387"/>
                    <a:pt x="10099" y="8481"/>
                  </a:cubicBezTo>
                  <a:cubicBezTo>
                    <a:pt x="10099" y="8528"/>
                    <a:pt x="9257" y="8621"/>
                    <a:pt x="9257" y="8668"/>
                  </a:cubicBezTo>
                  <a:cubicBezTo>
                    <a:pt x="8977" y="8762"/>
                    <a:pt x="9257" y="8856"/>
                    <a:pt x="9257" y="8949"/>
                  </a:cubicBezTo>
                  <a:cubicBezTo>
                    <a:pt x="8977" y="9090"/>
                    <a:pt x="7855" y="9230"/>
                    <a:pt x="7855" y="9371"/>
                  </a:cubicBezTo>
                  <a:cubicBezTo>
                    <a:pt x="7855" y="9465"/>
                    <a:pt x="8135" y="9465"/>
                    <a:pt x="8135" y="9511"/>
                  </a:cubicBezTo>
                  <a:cubicBezTo>
                    <a:pt x="8416" y="9605"/>
                    <a:pt x="8135" y="9793"/>
                    <a:pt x="8135" y="9886"/>
                  </a:cubicBezTo>
                  <a:cubicBezTo>
                    <a:pt x="8135" y="9933"/>
                    <a:pt x="7294" y="9980"/>
                    <a:pt x="7294" y="10027"/>
                  </a:cubicBezTo>
                  <a:cubicBezTo>
                    <a:pt x="7294" y="10074"/>
                    <a:pt x="7294" y="10121"/>
                    <a:pt x="7294" y="10167"/>
                  </a:cubicBezTo>
                  <a:cubicBezTo>
                    <a:pt x="7013" y="10355"/>
                    <a:pt x="5891" y="10167"/>
                    <a:pt x="6732" y="10589"/>
                  </a:cubicBezTo>
                  <a:cubicBezTo>
                    <a:pt x="6452" y="10589"/>
                    <a:pt x="6171" y="10542"/>
                    <a:pt x="5891" y="10589"/>
                  </a:cubicBezTo>
                  <a:cubicBezTo>
                    <a:pt x="5610" y="10589"/>
                    <a:pt x="5610" y="10636"/>
                    <a:pt x="5330" y="10636"/>
                  </a:cubicBezTo>
                  <a:cubicBezTo>
                    <a:pt x="5610" y="10683"/>
                    <a:pt x="5891" y="10730"/>
                    <a:pt x="5891" y="10777"/>
                  </a:cubicBezTo>
                  <a:cubicBezTo>
                    <a:pt x="5891" y="10777"/>
                    <a:pt x="5610" y="10870"/>
                    <a:pt x="5610" y="10917"/>
                  </a:cubicBezTo>
                  <a:cubicBezTo>
                    <a:pt x="5610" y="10917"/>
                    <a:pt x="6171" y="10964"/>
                    <a:pt x="6171" y="10964"/>
                  </a:cubicBezTo>
                  <a:cubicBezTo>
                    <a:pt x="6171" y="11058"/>
                    <a:pt x="5891" y="11151"/>
                    <a:pt x="5891" y="11151"/>
                  </a:cubicBezTo>
                  <a:cubicBezTo>
                    <a:pt x="5891" y="11151"/>
                    <a:pt x="5891" y="11245"/>
                    <a:pt x="5891" y="11245"/>
                  </a:cubicBezTo>
                  <a:cubicBezTo>
                    <a:pt x="5891" y="11245"/>
                    <a:pt x="6171" y="11339"/>
                    <a:pt x="6171" y="11339"/>
                  </a:cubicBezTo>
                  <a:cubicBezTo>
                    <a:pt x="6171" y="11339"/>
                    <a:pt x="5891" y="11386"/>
                    <a:pt x="5891" y="11386"/>
                  </a:cubicBezTo>
                  <a:cubicBezTo>
                    <a:pt x="6452" y="11386"/>
                    <a:pt x="6732" y="11901"/>
                    <a:pt x="6452" y="11995"/>
                  </a:cubicBezTo>
                  <a:cubicBezTo>
                    <a:pt x="6452" y="11995"/>
                    <a:pt x="5891" y="11995"/>
                    <a:pt x="5891" y="11995"/>
                  </a:cubicBezTo>
                  <a:cubicBezTo>
                    <a:pt x="5891" y="12135"/>
                    <a:pt x="5330" y="12276"/>
                    <a:pt x="5330" y="12370"/>
                  </a:cubicBezTo>
                  <a:cubicBezTo>
                    <a:pt x="5330" y="12416"/>
                    <a:pt x="4769" y="12698"/>
                    <a:pt x="4769" y="12698"/>
                  </a:cubicBezTo>
                  <a:cubicBezTo>
                    <a:pt x="5049" y="12698"/>
                    <a:pt x="5330" y="13026"/>
                    <a:pt x="5330" y="13072"/>
                  </a:cubicBezTo>
                  <a:cubicBezTo>
                    <a:pt x="5610" y="13026"/>
                    <a:pt x="5891" y="13072"/>
                    <a:pt x="6171" y="13072"/>
                  </a:cubicBezTo>
                  <a:cubicBezTo>
                    <a:pt x="6171" y="13072"/>
                    <a:pt x="6171" y="12979"/>
                    <a:pt x="6452" y="12932"/>
                  </a:cubicBezTo>
                  <a:cubicBezTo>
                    <a:pt x="6452" y="12885"/>
                    <a:pt x="7013" y="12885"/>
                    <a:pt x="7013" y="12885"/>
                  </a:cubicBezTo>
                  <a:cubicBezTo>
                    <a:pt x="7294" y="12932"/>
                    <a:pt x="7294" y="12979"/>
                    <a:pt x="7574" y="13026"/>
                  </a:cubicBezTo>
                  <a:cubicBezTo>
                    <a:pt x="7855" y="13026"/>
                    <a:pt x="7855" y="13026"/>
                    <a:pt x="7855" y="13026"/>
                  </a:cubicBezTo>
                  <a:cubicBezTo>
                    <a:pt x="7855" y="13026"/>
                    <a:pt x="7855" y="13072"/>
                    <a:pt x="7855" y="13072"/>
                  </a:cubicBezTo>
                  <a:cubicBezTo>
                    <a:pt x="7855" y="13119"/>
                    <a:pt x="7294" y="13166"/>
                    <a:pt x="7013" y="13166"/>
                  </a:cubicBezTo>
                  <a:cubicBezTo>
                    <a:pt x="7294" y="13354"/>
                    <a:pt x="7294" y="13588"/>
                    <a:pt x="7294" y="13775"/>
                  </a:cubicBezTo>
                  <a:cubicBezTo>
                    <a:pt x="6732" y="13822"/>
                    <a:pt x="7013" y="13728"/>
                    <a:pt x="7013" y="13728"/>
                  </a:cubicBezTo>
                  <a:cubicBezTo>
                    <a:pt x="7013" y="13728"/>
                    <a:pt x="7013" y="13775"/>
                    <a:pt x="6732" y="13822"/>
                  </a:cubicBezTo>
                  <a:cubicBezTo>
                    <a:pt x="6732" y="13869"/>
                    <a:pt x="6171" y="13916"/>
                    <a:pt x="6452" y="13963"/>
                  </a:cubicBezTo>
                  <a:cubicBezTo>
                    <a:pt x="6732" y="13963"/>
                    <a:pt x="6732" y="13963"/>
                    <a:pt x="6732" y="13963"/>
                  </a:cubicBezTo>
                  <a:cubicBezTo>
                    <a:pt x="6732" y="14010"/>
                    <a:pt x="6732" y="14056"/>
                    <a:pt x="6732" y="14103"/>
                  </a:cubicBezTo>
                  <a:cubicBezTo>
                    <a:pt x="6732" y="14150"/>
                    <a:pt x="7294" y="14197"/>
                    <a:pt x="7294" y="14244"/>
                  </a:cubicBezTo>
                  <a:cubicBezTo>
                    <a:pt x="7013" y="14291"/>
                    <a:pt x="6452" y="14338"/>
                    <a:pt x="5891" y="14384"/>
                  </a:cubicBezTo>
                  <a:cubicBezTo>
                    <a:pt x="5891" y="14384"/>
                    <a:pt x="6171" y="14478"/>
                    <a:pt x="5891" y="14478"/>
                  </a:cubicBezTo>
                  <a:cubicBezTo>
                    <a:pt x="6452" y="14525"/>
                    <a:pt x="6452" y="14478"/>
                    <a:pt x="6452" y="14572"/>
                  </a:cubicBezTo>
                  <a:cubicBezTo>
                    <a:pt x="6171" y="14572"/>
                    <a:pt x="6171" y="14572"/>
                    <a:pt x="5330" y="14572"/>
                  </a:cubicBezTo>
                  <a:cubicBezTo>
                    <a:pt x="5330" y="14572"/>
                    <a:pt x="5891" y="14666"/>
                    <a:pt x="5891" y="14666"/>
                  </a:cubicBezTo>
                  <a:cubicBezTo>
                    <a:pt x="5330" y="14712"/>
                    <a:pt x="5330" y="14712"/>
                    <a:pt x="5330" y="14712"/>
                  </a:cubicBezTo>
                  <a:cubicBezTo>
                    <a:pt x="5610" y="14947"/>
                    <a:pt x="5610" y="15040"/>
                    <a:pt x="5330" y="15228"/>
                  </a:cubicBezTo>
                  <a:cubicBezTo>
                    <a:pt x="5610" y="15228"/>
                    <a:pt x="5891" y="15181"/>
                    <a:pt x="5891" y="15275"/>
                  </a:cubicBezTo>
                  <a:cubicBezTo>
                    <a:pt x="5330" y="15321"/>
                    <a:pt x="5330" y="15321"/>
                    <a:pt x="5330" y="15321"/>
                  </a:cubicBezTo>
                  <a:cubicBezTo>
                    <a:pt x="5330" y="15462"/>
                    <a:pt x="5330" y="15603"/>
                    <a:pt x="5330" y="15743"/>
                  </a:cubicBezTo>
                  <a:cubicBezTo>
                    <a:pt x="5049" y="15743"/>
                    <a:pt x="5049" y="15837"/>
                    <a:pt x="4769" y="15790"/>
                  </a:cubicBezTo>
                  <a:cubicBezTo>
                    <a:pt x="4769" y="15790"/>
                    <a:pt x="4769" y="15790"/>
                    <a:pt x="4769" y="15790"/>
                  </a:cubicBezTo>
                  <a:cubicBezTo>
                    <a:pt x="4488" y="15743"/>
                    <a:pt x="5049" y="15649"/>
                    <a:pt x="3927" y="15696"/>
                  </a:cubicBezTo>
                  <a:cubicBezTo>
                    <a:pt x="3927" y="15696"/>
                    <a:pt x="3927" y="15790"/>
                    <a:pt x="3927" y="15790"/>
                  </a:cubicBezTo>
                  <a:cubicBezTo>
                    <a:pt x="3647" y="15790"/>
                    <a:pt x="2805" y="15790"/>
                    <a:pt x="3366" y="15743"/>
                  </a:cubicBezTo>
                  <a:cubicBezTo>
                    <a:pt x="3647" y="15743"/>
                    <a:pt x="3366" y="15649"/>
                    <a:pt x="3647" y="15603"/>
                  </a:cubicBezTo>
                  <a:cubicBezTo>
                    <a:pt x="3366" y="15649"/>
                    <a:pt x="3086" y="15696"/>
                    <a:pt x="2525" y="15743"/>
                  </a:cubicBezTo>
                  <a:cubicBezTo>
                    <a:pt x="2525" y="15743"/>
                    <a:pt x="2805" y="15603"/>
                    <a:pt x="2805" y="15603"/>
                  </a:cubicBezTo>
                  <a:cubicBezTo>
                    <a:pt x="2525" y="15556"/>
                    <a:pt x="2244" y="15603"/>
                    <a:pt x="1964" y="15556"/>
                  </a:cubicBezTo>
                  <a:cubicBezTo>
                    <a:pt x="1683" y="15603"/>
                    <a:pt x="1683" y="15603"/>
                    <a:pt x="1683" y="15603"/>
                  </a:cubicBezTo>
                  <a:cubicBezTo>
                    <a:pt x="842" y="15696"/>
                    <a:pt x="1122" y="15649"/>
                    <a:pt x="1683" y="15790"/>
                  </a:cubicBezTo>
                  <a:cubicBezTo>
                    <a:pt x="1403" y="15837"/>
                    <a:pt x="842" y="15884"/>
                    <a:pt x="561" y="15977"/>
                  </a:cubicBezTo>
                  <a:cubicBezTo>
                    <a:pt x="842" y="15977"/>
                    <a:pt x="561" y="16071"/>
                    <a:pt x="561" y="16118"/>
                  </a:cubicBezTo>
                  <a:cubicBezTo>
                    <a:pt x="1122" y="16118"/>
                    <a:pt x="1122" y="16118"/>
                    <a:pt x="1122" y="16118"/>
                  </a:cubicBezTo>
                  <a:cubicBezTo>
                    <a:pt x="1122" y="16118"/>
                    <a:pt x="561" y="15931"/>
                    <a:pt x="1683" y="15977"/>
                  </a:cubicBezTo>
                  <a:cubicBezTo>
                    <a:pt x="1683" y="16024"/>
                    <a:pt x="1683" y="16024"/>
                    <a:pt x="1683" y="16024"/>
                  </a:cubicBezTo>
                  <a:cubicBezTo>
                    <a:pt x="1683" y="16024"/>
                    <a:pt x="1683" y="16024"/>
                    <a:pt x="1683" y="16024"/>
                  </a:cubicBezTo>
                  <a:cubicBezTo>
                    <a:pt x="1683" y="16024"/>
                    <a:pt x="1683" y="16118"/>
                    <a:pt x="1683" y="16118"/>
                  </a:cubicBezTo>
                  <a:cubicBezTo>
                    <a:pt x="1683" y="16118"/>
                    <a:pt x="2525" y="16118"/>
                    <a:pt x="2805" y="16165"/>
                  </a:cubicBezTo>
                  <a:cubicBezTo>
                    <a:pt x="2805" y="16165"/>
                    <a:pt x="2805" y="16071"/>
                    <a:pt x="2805" y="16071"/>
                  </a:cubicBezTo>
                  <a:cubicBezTo>
                    <a:pt x="3086" y="16024"/>
                    <a:pt x="3647" y="16071"/>
                    <a:pt x="3647" y="16071"/>
                  </a:cubicBezTo>
                  <a:cubicBezTo>
                    <a:pt x="4208" y="16259"/>
                    <a:pt x="4488" y="16305"/>
                    <a:pt x="3927" y="16540"/>
                  </a:cubicBezTo>
                  <a:cubicBezTo>
                    <a:pt x="4208" y="16540"/>
                    <a:pt x="4208" y="16540"/>
                    <a:pt x="4488" y="16540"/>
                  </a:cubicBezTo>
                  <a:cubicBezTo>
                    <a:pt x="4488" y="16587"/>
                    <a:pt x="4208" y="16587"/>
                    <a:pt x="4208" y="16633"/>
                  </a:cubicBezTo>
                  <a:cubicBezTo>
                    <a:pt x="3647" y="16633"/>
                    <a:pt x="3927" y="16633"/>
                    <a:pt x="3366" y="16633"/>
                  </a:cubicBezTo>
                  <a:cubicBezTo>
                    <a:pt x="3647" y="16727"/>
                    <a:pt x="3366" y="16915"/>
                    <a:pt x="3647" y="17102"/>
                  </a:cubicBezTo>
                  <a:cubicBezTo>
                    <a:pt x="3647" y="17102"/>
                    <a:pt x="3927" y="17149"/>
                    <a:pt x="3927" y="17196"/>
                  </a:cubicBezTo>
                  <a:cubicBezTo>
                    <a:pt x="3647" y="17196"/>
                    <a:pt x="3647" y="17196"/>
                    <a:pt x="3647" y="17196"/>
                  </a:cubicBezTo>
                  <a:cubicBezTo>
                    <a:pt x="3366" y="17289"/>
                    <a:pt x="3366" y="17430"/>
                    <a:pt x="3366" y="17570"/>
                  </a:cubicBezTo>
                  <a:cubicBezTo>
                    <a:pt x="3647" y="17570"/>
                    <a:pt x="3927" y="17617"/>
                    <a:pt x="3927" y="17570"/>
                  </a:cubicBezTo>
                  <a:cubicBezTo>
                    <a:pt x="3927" y="17570"/>
                    <a:pt x="3927" y="17477"/>
                    <a:pt x="3927" y="17477"/>
                  </a:cubicBezTo>
                  <a:cubicBezTo>
                    <a:pt x="3927" y="17477"/>
                    <a:pt x="4488" y="17477"/>
                    <a:pt x="4488" y="17477"/>
                  </a:cubicBezTo>
                  <a:cubicBezTo>
                    <a:pt x="4488" y="17477"/>
                    <a:pt x="4488" y="17570"/>
                    <a:pt x="4208" y="17617"/>
                  </a:cubicBezTo>
                  <a:cubicBezTo>
                    <a:pt x="4208" y="17664"/>
                    <a:pt x="4208" y="17664"/>
                    <a:pt x="4208" y="17664"/>
                  </a:cubicBezTo>
                  <a:cubicBezTo>
                    <a:pt x="4208" y="17711"/>
                    <a:pt x="3647" y="17664"/>
                    <a:pt x="3366" y="17758"/>
                  </a:cubicBezTo>
                  <a:cubicBezTo>
                    <a:pt x="3366" y="17758"/>
                    <a:pt x="3366" y="17852"/>
                    <a:pt x="3366" y="17898"/>
                  </a:cubicBezTo>
                  <a:cubicBezTo>
                    <a:pt x="3366" y="17898"/>
                    <a:pt x="2805" y="17945"/>
                    <a:pt x="2805" y="17992"/>
                  </a:cubicBezTo>
                  <a:cubicBezTo>
                    <a:pt x="2805" y="18039"/>
                    <a:pt x="2805" y="18086"/>
                    <a:pt x="2805" y="18133"/>
                  </a:cubicBezTo>
                  <a:cubicBezTo>
                    <a:pt x="3366" y="18180"/>
                    <a:pt x="3927" y="18133"/>
                    <a:pt x="4208" y="18226"/>
                  </a:cubicBezTo>
                  <a:cubicBezTo>
                    <a:pt x="4769" y="18226"/>
                    <a:pt x="3927" y="18226"/>
                    <a:pt x="3927" y="18226"/>
                  </a:cubicBezTo>
                  <a:cubicBezTo>
                    <a:pt x="3927" y="18273"/>
                    <a:pt x="3927" y="18320"/>
                    <a:pt x="3927" y="18320"/>
                  </a:cubicBezTo>
                  <a:cubicBezTo>
                    <a:pt x="4208" y="18367"/>
                    <a:pt x="4488" y="18414"/>
                    <a:pt x="4488" y="18414"/>
                  </a:cubicBezTo>
                  <a:cubicBezTo>
                    <a:pt x="4769" y="18414"/>
                    <a:pt x="4769" y="18414"/>
                    <a:pt x="5049" y="18414"/>
                  </a:cubicBezTo>
                  <a:cubicBezTo>
                    <a:pt x="4769" y="18461"/>
                    <a:pt x="4208" y="18508"/>
                    <a:pt x="3927" y="18554"/>
                  </a:cubicBezTo>
                  <a:cubicBezTo>
                    <a:pt x="3927" y="18508"/>
                    <a:pt x="3647" y="18648"/>
                    <a:pt x="3647" y="18648"/>
                  </a:cubicBezTo>
                  <a:cubicBezTo>
                    <a:pt x="3927" y="18695"/>
                    <a:pt x="4488" y="18742"/>
                    <a:pt x="4769" y="18742"/>
                  </a:cubicBezTo>
                  <a:cubicBezTo>
                    <a:pt x="4769" y="18836"/>
                    <a:pt x="4769" y="18882"/>
                    <a:pt x="4769" y="18929"/>
                  </a:cubicBezTo>
                  <a:cubicBezTo>
                    <a:pt x="4769" y="18929"/>
                    <a:pt x="4208" y="18882"/>
                    <a:pt x="4208" y="18929"/>
                  </a:cubicBezTo>
                  <a:cubicBezTo>
                    <a:pt x="4208" y="18929"/>
                    <a:pt x="4208" y="19023"/>
                    <a:pt x="4208" y="19023"/>
                  </a:cubicBezTo>
                  <a:cubicBezTo>
                    <a:pt x="3647" y="19023"/>
                    <a:pt x="3647" y="18976"/>
                    <a:pt x="3086" y="19023"/>
                  </a:cubicBezTo>
                  <a:cubicBezTo>
                    <a:pt x="2805" y="19023"/>
                    <a:pt x="3647" y="19070"/>
                    <a:pt x="2805" y="19070"/>
                  </a:cubicBezTo>
                  <a:cubicBezTo>
                    <a:pt x="2805" y="19070"/>
                    <a:pt x="1964" y="18976"/>
                    <a:pt x="1964" y="18976"/>
                  </a:cubicBezTo>
                  <a:cubicBezTo>
                    <a:pt x="1122" y="18976"/>
                    <a:pt x="842" y="19164"/>
                    <a:pt x="1122" y="19117"/>
                  </a:cubicBezTo>
                  <a:cubicBezTo>
                    <a:pt x="1122" y="19210"/>
                    <a:pt x="1122" y="19210"/>
                    <a:pt x="1122" y="19304"/>
                  </a:cubicBezTo>
                  <a:cubicBezTo>
                    <a:pt x="1403" y="19351"/>
                    <a:pt x="1964" y="19445"/>
                    <a:pt x="2244" y="19492"/>
                  </a:cubicBezTo>
                  <a:cubicBezTo>
                    <a:pt x="2244" y="19492"/>
                    <a:pt x="2244" y="19585"/>
                    <a:pt x="1964" y="19632"/>
                  </a:cubicBezTo>
                  <a:cubicBezTo>
                    <a:pt x="2525" y="19679"/>
                    <a:pt x="3086" y="19820"/>
                    <a:pt x="3366" y="19866"/>
                  </a:cubicBezTo>
                  <a:cubicBezTo>
                    <a:pt x="3927" y="19913"/>
                    <a:pt x="3927" y="19866"/>
                    <a:pt x="4488" y="19866"/>
                  </a:cubicBezTo>
                  <a:cubicBezTo>
                    <a:pt x="4769" y="19866"/>
                    <a:pt x="4769" y="19866"/>
                    <a:pt x="4769" y="19866"/>
                  </a:cubicBezTo>
                  <a:cubicBezTo>
                    <a:pt x="5049" y="19820"/>
                    <a:pt x="5049" y="19820"/>
                    <a:pt x="5049" y="19820"/>
                  </a:cubicBezTo>
                  <a:cubicBezTo>
                    <a:pt x="4769" y="19773"/>
                    <a:pt x="3647" y="19632"/>
                    <a:pt x="3647" y="19632"/>
                  </a:cubicBezTo>
                  <a:cubicBezTo>
                    <a:pt x="3366" y="19632"/>
                    <a:pt x="3086" y="19632"/>
                    <a:pt x="3086" y="19632"/>
                  </a:cubicBezTo>
                  <a:cubicBezTo>
                    <a:pt x="2805" y="19632"/>
                    <a:pt x="2805" y="19538"/>
                    <a:pt x="2525" y="19538"/>
                  </a:cubicBezTo>
                  <a:cubicBezTo>
                    <a:pt x="3366" y="19585"/>
                    <a:pt x="3647" y="19585"/>
                    <a:pt x="4208" y="19585"/>
                  </a:cubicBezTo>
                  <a:cubicBezTo>
                    <a:pt x="4208" y="19351"/>
                    <a:pt x="4488" y="19304"/>
                    <a:pt x="3366" y="19117"/>
                  </a:cubicBezTo>
                  <a:cubicBezTo>
                    <a:pt x="3927" y="19117"/>
                    <a:pt x="3647" y="19164"/>
                    <a:pt x="3927" y="19117"/>
                  </a:cubicBezTo>
                  <a:cubicBezTo>
                    <a:pt x="3927" y="19117"/>
                    <a:pt x="4769" y="19070"/>
                    <a:pt x="5049" y="19023"/>
                  </a:cubicBezTo>
                  <a:cubicBezTo>
                    <a:pt x="5049" y="19070"/>
                    <a:pt x="5049" y="19164"/>
                    <a:pt x="5049" y="19164"/>
                  </a:cubicBezTo>
                  <a:cubicBezTo>
                    <a:pt x="5049" y="19164"/>
                    <a:pt x="5330" y="19210"/>
                    <a:pt x="5330" y="19210"/>
                  </a:cubicBezTo>
                  <a:cubicBezTo>
                    <a:pt x="6171" y="19117"/>
                    <a:pt x="6171" y="19070"/>
                    <a:pt x="6452" y="18929"/>
                  </a:cubicBezTo>
                  <a:cubicBezTo>
                    <a:pt x="6732" y="18929"/>
                    <a:pt x="7013" y="19023"/>
                    <a:pt x="7013" y="19023"/>
                  </a:cubicBezTo>
                  <a:cubicBezTo>
                    <a:pt x="7574" y="19023"/>
                    <a:pt x="7574" y="18976"/>
                    <a:pt x="7855" y="18976"/>
                  </a:cubicBezTo>
                  <a:cubicBezTo>
                    <a:pt x="7855" y="19023"/>
                    <a:pt x="7855" y="19023"/>
                    <a:pt x="7855" y="19023"/>
                  </a:cubicBezTo>
                  <a:cubicBezTo>
                    <a:pt x="7574" y="19070"/>
                    <a:pt x="7013" y="19117"/>
                    <a:pt x="7013" y="19117"/>
                  </a:cubicBezTo>
                  <a:cubicBezTo>
                    <a:pt x="6452" y="19117"/>
                    <a:pt x="6452" y="19117"/>
                    <a:pt x="6452" y="19117"/>
                  </a:cubicBezTo>
                  <a:cubicBezTo>
                    <a:pt x="6452" y="19164"/>
                    <a:pt x="6452" y="19257"/>
                    <a:pt x="6452" y="19304"/>
                  </a:cubicBezTo>
                  <a:cubicBezTo>
                    <a:pt x="5891" y="19304"/>
                    <a:pt x="5891" y="19304"/>
                    <a:pt x="5891" y="19304"/>
                  </a:cubicBezTo>
                  <a:cubicBezTo>
                    <a:pt x="5891" y="19304"/>
                    <a:pt x="5891" y="19210"/>
                    <a:pt x="5891" y="19210"/>
                  </a:cubicBezTo>
                  <a:cubicBezTo>
                    <a:pt x="5610" y="19210"/>
                    <a:pt x="5049" y="19257"/>
                    <a:pt x="4769" y="19257"/>
                  </a:cubicBezTo>
                  <a:cubicBezTo>
                    <a:pt x="5049" y="19445"/>
                    <a:pt x="5330" y="19585"/>
                    <a:pt x="5330" y="19773"/>
                  </a:cubicBezTo>
                  <a:cubicBezTo>
                    <a:pt x="6171" y="19773"/>
                    <a:pt x="5330" y="19726"/>
                    <a:pt x="6452" y="19773"/>
                  </a:cubicBezTo>
                  <a:cubicBezTo>
                    <a:pt x="6171" y="19866"/>
                    <a:pt x="6171" y="19866"/>
                    <a:pt x="6171" y="19866"/>
                  </a:cubicBezTo>
                  <a:cubicBezTo>
                    <a:pt x="5891" y="19913"/>
                    <a:pt x="5891" y="19866"/>
                    <a:pt x="5891" y="19820"/>
                  </a:cubicBezTo>
                  <a:cubicBezTo>
                    <a:pt x="5330" y="19820"/>
                    <a:pt x="5330" y="19820"/>
                    <a:pt x="5330" y="19820"/>
                  </a:cubicBezTo>
                  <a:cubicBezTo>
                    <a:pt x="5330" y="19913"/>
                    <a:pt x="5049" y="20007"/>
                    <a:pt x="4769" y="20054"/>
                  </a:cubicBezTo>
                  <a:cubicBezTo>
                    <a:pt x="5049" y="20101"/>
                    <a:pt x="4769" y="20148"/>
                    <a:pt x="4769" y="20148"/>
                  </a:cubicBezTo>
                  <a:cubicBezTo>
                    <a:pt x="5049" y="20194"/>
                    <a:pt x="5330" y="20148"/>
                    <a:pt x="5330" y="20148"/>
                  </a:cubicBezTo>
                  <a:cubicBezTo>
                    <a:pt x="5610" y="20241"/>
                    <a:pt x="5330" y="20194"/>
                    <a:pt x="5610" y="20241"/>
                  </a:cubicBezTo>
                  <a:cubicBezTo>
                    <a:pt x="5610" y="20241"/>
                    <a:pt x="5610" y="20241"/>
                    <a:pt x="5610" y="20241"/>
                  </a:cubicBezTo>
                  <a:cubicBezTo>
                    <a:pt x="5891" y="20288"/>
                    <a:pt x="6171" y="20194"/>
                    <a:pt x="6452" y="20241"/>
                  </a:cubicBezTo>
                  <a:cubicBezTo>
                    <a:pt x="6732" y="20288"/>
                    <a:pt x="5891" y="20335"/>
                    <a:pt x="6452" y="20429"/>
                  </a:cubicBezTo>
                  <a:cubicBezTo>
                    <a:pt x="6732" y="20429"/>
                    <a:pt x="7013" y="20382"/>
                    <a:pt x="7294" y="20382"/>
                  </a:cubicBezTo>
                  <a:cubicBezTo>
                    <a:pt x="7294" y="20382"/>
                    <a:pt x="7574" y="20429"/>
                    <a:pt x="7574" y="20429"/>
                  </a:cubicBezTo>
                  <a:cubicBezTo>
                    <a:pt x="7574" y="20429"/>
                    <a:pt x="7855" y="20429"/>
                    <a:pt x="8135" y="20429"/>
                  </a:cubicBezTo>
                  <a:cubicBezTo>
                    <a:pt x="8135" y="20429"/>
                    <a:pt x="8135" y="20429"/>
                    <a:pt x="8135" y="20429"/>
                  </a:cubicBezTo>
                  <a:cubicBezTo>
                    <a:pt x="7574" y="20194"/>
                    <a:pt x="7855" y="20335"/>
                    <a:pt x="8135" y="20148"/>
                  </a:cubicBezTo>
                  <a:cubicBezTo>
                    <a:pt x="7855" y="20101"/>
                    <a:pt x="7574" y="20101"/>
                    <a:pt x="7013" y="20054"/>
                  </a:cubicBezTo>
                  <a:cubicBezTo>
                    <a:pt x="5610" y="19866"/>
                    <a:pt x="7013" y="19913"/>
                    <a:pt x="7855" y="20054"/>
                  </a:cubicBezTo>
                  <a:cubicBezTo>
                    <a:pt x="7855" y="20007"/>
                    <a:pt x="7855" y="19960"/>
                    <a:pt x="7574" y="19913"/>
                  </a:cubicBezTo>
                  <a:cubicBezTo>
                    <a:pt x="8135" y="19913"/>
                    <a:pt x="8135" y="19913"/>
                    <a:pt x="8416" y="19866"/>
                  </a:cubicBezTo>
                  <a:cubicBezTo>
                    <a:pt x="8696" y="20054"/>
                    <a:pt x="8135" y="20054"/>
                    <a:pt x="9257" y="20148"/>
                  </a:cubicBezTo>
                  <a:cubicBezTo>
                    <a:pt x="9818" y="20194"/>
                    <a:pt x="10099" y="20194"/>
                    <a:pt x="10379" y="20241"/>
                  </a:cubicBezTo>
                  <a:cubicBezTo>
                    <a:pt x="10660" y="20194"/>
                    <a:pt x="10940" y="20194"/>
                    <a:pt x="10940" y="20148"/>
                  </a:cubicBezTo>
                  <a:cubicBezTo>
                    <a:pt x="10940" y="20054"/>
                    <a:pt x="10660" y="19913"/>
                    <a:pt x="10940" y="19820"/>
                  </a:cubicBezTo>
                  <a:cubicBezTo>
                    <a:pt x="10940" y="19820"/>
                    <a:pt x="11221" y="19632"/>
                    <a:pt x="11501" y="19585"/>
                  </a:cubicBezTo>
                  <a:cubicBezTo>
                    <a:pt x="11501" y="19585"/>
                    <a:pt x="11221" y="19538"/>
                    <a:pt x="11221" y="19492"/>
                  </a:cubicBezTo>
                  <a:cubicBezTo>
                    <a:pt x="12062" y="19492"/>
                    <a:pt x="13465" y="19492"/>
                    <a:pt x="14306" y="19492"/>
                  </a:cubicBezTo>
                  <a:cubicBezTo>
                    <a:pt x="15148" y="19164"/>
                    <a:pt x="15148" y="19257"/>
                    <a:pt x="17112" y="19257"/>
                  </a:cubicBezTo>
                  <a:cubicBezTo>
                    <a:pt x="17112" y="19210"/>
                    <a:pt x="17112" y="19210"/>
                    <a:pt x="17112" y="19210"/>
                  </a:cubicBezTo>
                  <a:cubicBezTo>
                    <a:pt x="17112" y="19210"/>
                    <a:pt x="13745" y="19164"/>
                    <a:pt x="12904" y="19164"/>
                  </a:cubicBezTo>
                  <a:cubicBezTo>
                    <a:pt x="12062" y="19164"/>
                    <a:pt x="9538" y="19164"/>
                    <a:pt x="9538" y="19164"/>
                  </a:cubicBezTo>
                  <a:cubicBezTo>
                    <a:pt x="9538" y="19164"/>
                    <a:pt x="7855" y="18929"/>
                    <a:pt x="7574" y="18789"/>
                  </a:cubicBezTo>
                  <a:cubicBezTo>
                    <a:pt x="7294" y="18648"/>
                    <a:pt x="6732" y="18554"/>
                    <a:pt x="7294" y="18461"/>
                  </a:cubicBezTo>
                  <a:cubicBezTo>
                    <a:pt x="7855" y="18367"/>
                    <a:pt x="7855" y="18273"/>
                    <a:pt x="7294" y="18180"/>
                  </a:cubicBezTo>
                  <a:cubicBezTo>
                    <a:pt x="6732" y="18086"/>
                    <a:pt x="6732" y="18226"/>
                    <a:pt x="6171" y="18226"/>
                  </a:cubicBezTo>
                  <a:cubicBezTo>
                    <a:pt x="5610" y="18226"/>
                    <a:pt x="5610" y="18086"/>
                    <a:pt x="5610" y="17945"/>
                  </a:cubicBezTo>
                  <a:cubicBezTo>
                    <a:pt x="5610" y="17805"/>
                    <a:pt x="5891" y="17805"/>
                    <a:pt x="6171" y="17664"/>
                  </a:cubicBezTo>
                  <a:cubicBezTo>
                    <a:pt x="6452" y="17524"/>
                    <a:pt x="6171" y="17477"/>
                    <a:pt x="5891" y="17289"/>
                  </a:cubicBezTo>
                  <a:cubicBezTo>
                    <a:pt x="5330" y="17102"/>
                    <a:pt x="7013" y="17102"/>
                    <a:pt x="7574" y="17008"/>
                  </a:cubicBezTo>
                  <a:cubicBezTo>
                    <a:pt x="8135" y="16961"/>
                    <a:pt x="8135" y="16868"/>
                    <a:pt x="7855" y="16727"/>
                  </a:cubicBezTo>
                  <a:cubicBezTo>
                    <a:pt x="7855" y="16587"/>
                    <a:pt x="7574" y="16540"/>
                    <a:pt x="8135" y="16446"/>
                  </a:cubicBezTo>
                  <a:cubicBezTo>
                    <a:pt x="8696" y="16352"/>
                    <a:pt x="8977" y="16259"/>
                    <a:pt x="8977" y="16259"/>
                  </a:cubicBezTo>
                  <a:cubicBezTo>
                    <a:pt x="8977" y="16259"/>
                    <a:pt x="8977" y="16212"/>
                    <a:pt x="8977" y="16118"/>
                  </a:cubicBezTo>
                  <a:cubicBezTo>
                    <a:pt x="8977" y="16024"/>
                    <a:pt x="8977" y="15884"/>
                    <a:pt x="9257" y="15743"/>
                  </a:cubicBezTo>
                  <a:cubicBezTo>
                    <a:pt x="9538" y="15556"/>
                    <a:pt x="9538" y="15556"/>
                    <a:pt x="9257" y="15415"/>
                  </a:cubicBezTo>
                  <a:cubicBezTo>
                    <a:pt x="8977" y="15321"/>
                    <a:pt x="8696" y="15228"/>
                    <a:pt x="8977" y="15181"/>
                  </a:cubicBezTo>
                  <a:cubicBezTo>
                    <a:pt x="9257" y="15134"/>
                    <a:pt x="9257" y="15040"/>
                    <a:pt x="9818" y="14993"/>
                  </a:cubicBezTo>
                  <a:cubicBezTo>
                    <a:pt x="10379" y="14993"/>
                    <a:pt x="9538" y="14900"/>
                    <a:pt x="9538" y="14853"/>
                  </a:cubicBezTo>
                  <a:cubicBezTo>
                    <a:pt x="9538" y="14759"/>
                    <a:pt x="9538" y="14666"/>
                    <a:pt x="10099" y="14572"/>
                  </a:cubicBezTo>
                  <a:cubicBezTo>
                    <a:pt x="10379" y="14525"/>
                    <a:pt x="9818" y="14431"/>
                    <a:pt x="9818" y="14291"/>
                  </a:cubicBezTo>
                  <a:cubicBezTo>
                    <a:pt x="9818" y="14150"/>
                    <a:pt x="9538" y="14103"/>
                    <a:pt x="9538" y="14010"/>
                  </a:cubicBezTo>
                  <a:cubicBezTo>
                    <a:pt x="9818" y="13916"/>
                    <a:pt x="8977" y="13822"/>
                    <a:pt x="8696" y="13728"/>
                  </a:cubicBezTo>
                  <a:cubicBezTo>
                    <a:pt x="8416" y="13588"/>
                    <a:pt x="9538" y="13447"/>
                    <a:pt x="9538" y="13260"/>
                  </a:cubicBezTo>
                  <a:cubicBezTo>
                    <a:pt x="9818" y="13119"/>
                    <a:pt x="9538" y="13072"/>
                    <a:pt x="9538" y="12932"/>
                  </a:cubicBezTo>
                  <a:cubicBezTo>
                    <a:pt x="9538" y="12791"/>
                    <a:pt x="9538" y="12838"/>
                    <a:pt x="8977" y="12791"/>
                  </a:cubicBezTo>
                  <a:cubicBezTo>
                    <a:pt x="8416" y="12698"/>
                    <a:pt x="8977" y="12557"/>
                    <a:pt x="8977" y="12416"/>
                  </a:cubicBezTo>
                  <a:cubicBezTo>
                    <a:pt x="8977" y="12229"/>
                    <a:pt x="7855" y="12135"/>
                    <a:pt x="8696" y="11995"/>
                  </a:cubicBezTo>
                  <a:cubicBezTo>
                    <a:pt x="9257" y="11901"/>
                    <a:pt x="9257" y="11854"/>
                    <a:pt x="9257" y="11714"/>
                  </a:cubicBezTo>
                  <a:cubicBezTo>
                    <a:pt x="9538" y="11573"/>
                    <a:pt x="9538" y="11245"/>
                    <a:pt x="10099" y="11105"/>
                  </a:cubicBezTo>
                  <a:cubicBezTo>
                    <a:pt x="10940" y="10964"/>
                    <a:pt x="10940" y="11105"/>
                    <a:pt x="10940" y="10964"/>
                  </a:cubicBezTo>
                  <a:cubicBezTo>
                    <a:pt x="10940" y="10823"/>
                    <a:pt x="10099" y="10777"/>
                    <a:pt x="10379" y="10636"/>
                  </a:cubicBezTo>
                  <a:cubicBezTo>
                    <a:pt x="10379" y="10495"/>
                    <a:pt x="10660" y="10402"/>
                    <a:pt x="10379" y="10261"/>
                  </a:cubicBezTo>
                  <a:cubicBezTo>
                    <a:pt x="10379" y="10121"/>
                    <a:pt x="11501" y="9980"/>
                    <a:pt x="11501" y="9980"/>
                  </a:cubicBezTo>
                  <a:cubicBezTo>
                    <a:pt x="11501" y="9980"/>
                    <a:pt x="12343" y="9980"/>
                    <a:pt x="12623" y="9886"/>
                  </a:cubicBezTo>
                  <a:cubicBezTo>
                    <a:pt x="12904" y="9793"/>
                    <a:pt x="12623" y="9746"/>
                    <a:pt x="12343" y="9605"/>
                  </a:cubicBezTo>
                  <a:cubicBezTo>
                    <a:pt x="12343" y="9465"/>
                    <a:pt x="12062" y="9418"/>
                    <a:pt x="12623" y="9277"/>
                  </a:cubicBezTo>
                  <a:cubicBezTo>
                    <a:pt x="12904" y="9137"/>
                    <a:pt x="13745" y="8856"/>
                    <a:pt x="13745" y="8668"/>
                  </a:cubicBezTo>
                  <a:cubicBezTo>
                    <a:pt x="13745" y="8481"/>
                    <a:pt x="13745" y="8434"/>
                    <a:pt x="13465" y="8293"/>
                  </a:cubicBezTo>
                  <a:cubicBezTo>
                    <a:pt x="13184" y="8153"/>
                    <a:pt x="13465" y="8106"/>
                    <a:pt x="13745" y="7965"/>
                  </a:cubicBezTo>
                  <a:cubicBezTo>
                    <a:pt x="14306" y="7825"/>
                    <a:pt x="14026" y="7778"/>
                    <a:pt x="14026" y="7590"/>
                  </a:cubicBezTo>
                  <a:cubicBezTo>
                    <a:pt x="13745" y="7403"/>
                    <a:pt x="14026" y="7403"/>
                    <a:pt x="14026" y="7122"/>
                  </a:cubicBezTo>
                  <a:cubicBezTo>
                    <a:pt x="14026" y="6888"/>
                    <a:pt x="14306" y="6934"/>
                    <a:pt x="14587" y="6794"/>
                  </a:cubicBezTo>
                  <a:cubicBezTo>
                    <a:pt x="15148" y="6653"/>
                    <a:pt x="14587" y="6560"/>
                    <a:pt x="14587" y="6372"/>
                  </a:cubicBezTo>
                  <a:cubicBezTo>
                    <a:pt x="14587" y="6185"/>
                    <a:pt x="14868" y="6091"/>
                    <a:pt x="15148" y="5810"/>
                  </a:cubicBezTo>
                  <a:cubicBezTo>
                    <a:pt x="15148" y="5529"/>
                    <a:pt x="15990" y="5623"/>
                    <a:pt x="16551" y="5388"/>
                  </a:cubicBezTo>
                  <a:cubicBezTo>
                    <a:pt x="16831" y="5201"/>
                    <a:pt x="17112" y="5201"/>
                    <a:pt x="17392" y="5060"/>
                  </a:cubicBezTo>
                  <a:cubicBezTo>
                    <a:pt x="17673" y="4920"/>
                    <a:pt x="17953" y="4873"/>
                    <a:pt x="17673" y="4685"/>
                  </a:cubicBezTo>
                  <a:cubicBezTo>
                    <a:pt x="17673" y="4545"/>
                    <a:pt x="17392" y="4498"/>
                    <a:pt x="17953" y="4451"/>
                  </a:cubicBezTo>
                  <a:cubicBezTo>
                    <a:pt x="18795" y="4357"/>
                    <a:pt x="17673" y="4264"/>
                    <a:pt x="17673" y="4123"/>
                  </a:cubicBezTo>
                  <a:cubicBezTo>
                    <a:pt x="17673" y="3983"/>
                    <a:pt x="17673" y="3748"/>
                    <a:pt x="17673" y="3608"/>
                  </a:cubicBezTo>
                  <a:cubicBezTo>
                    <a:pt x="17673" y="3514"/>
                    <a:pt x="19075" y="3514"/>
                    <a:pt x="19356" y="3374"/>
                  </a:cubicBezTo>
                  <a:cubicBezTo>
                    <a:pt x="19636" y="3233"/>
                    <a:pt x="20758" y="3280"/>
                    <a:pt x="21039" y="3139"/>
                  </a:cubicBezTo>
                  <a:cubicBezTo>
                    <a:pt x="21319" y="2999"/>
                    <a:pt x="21600" y="2764"/>
                    <a:pt x="20758" y="2718"/>
                  </a:cubicBezTo>
                  <a:cubicBezTo>
                    <a:pt x="19636" y="2671"/>
                    <a:pt x="19917" y="2390"/>
                    <a:pt x="19917" y="2390"/>
                  </a:cubicBezTo>
                  <a:close/>
                  <a:moveTo>
                    <a:pt x="19917" y="20897"/>
                  </a:moveTo>
                  <a:cubicBezTo>
                    <a:pt x="18795" y="20897"/>
                    <a:pt x="17112" y="20850"/>
                    <a:pt x="18514" y="20803"/>
                  </a:cubicBezTo>
                  <a:cubicBezTo>
                    <a:pt x="17673" y="20803"/>
                    <a:pt x="16831" y="20850"/>
                    <a:pt x="16831" y="20850"/>
                  </a:cubicBezTo>
                  <a:cubicBezTo>
                    <a:pt x="16270" y="19492"/>
                    <a:pt x="16270" y="19492"/>
                    <a:pt x="16270" y="19492"/>
                  </a:cubicBezTo>
                  <a:cubicBezTo>
                    <a:pt x="16270" y="19492"/>
                    <a:pt x="15429" y="19538"/>
                    <a:pt x="15429" y="19585"/>
                  </a:cubicBezTo>
                  <a:cubicBezTo>
                    <a:pt x="15148" y="19492"/>
                    <a:pt x="15148" y="19492"/>
                    <a:pt x="14868" y="19445"/>
                  </a:cubicBezTo>
                  <a:cubicBezTo>
                    <a:pt x="14587" y="19492"/>
                    <a:pt x="13745" y="19585"/>
                    <a:pt x="13745" y="19585"/>
                  </a:cubicBezTo>
                  <a:cubicBezTo>
                    <a:pt x="13184" y="19632"/>
                    <a:pt x="12904" y="19538"/>
                    <a:pt x="12623" y="19538"/>
                  </a:cubicBezTo>
                  <a:cubicBezTo>
                    <a:pt x="12343" y="19538"/>
                    <a:pt x="12343" y="19585"/>
                    <a:pt x="11782" y="19585"/>
                  </a:cubicBezTo>
                  <a:cubicBezTo>
                    <a:pt x="12062" y="19913"/>
                    <a:pt x="10660" y="20007"/>
                    <a:pt x="13745" y="20007"/>
                  </a:cubicBezTo>
                  <a:cubicBezTo>
                    <a:pt x="13184" y="20101"/>
                    <a:pt x="12904" y="20148"/>
                    <a:pt x="12062" y="20148"/>
                  </a:cubicBezTo>
                  <a:cubicBezTo>
                    <a:pt x="12343" y="20241"/>
                    <a:pt x="12062" y="20382"/>
                    <a:pt x="12623" y="20429"/>
                  </a:cubicBezTo>
                  <a:cubicBezTo>
                    <a:pt x="12623" y="20429"/>
                    <a:pt x="13184" y="20382"/>
                    <a:pt x="13465" y="20429"/>
                  </a:cubicBezTo>
                  <a:cubicBezTo>
                    <a:pt x="13745" y="20429"/>
                    <a:pt x="14306" y="20569"/>
                    <a:pt x="14868" y="20616"/>
                  </a:cubicBezTo>
                  <a:cubicBezTo>
                    <a:pt x="14587" y="20569"/>
                    <a:pt x="14306" y="20616"/>
                    <a:pt x="14026" y="20616"/>
                  </a:cubicBezTo>
                  <a:cubicBezTo>
                    <a:pt x="14026" y="20616"/>
                    <a:pt x="13745" y="20522"/>
                    <a:pt x="13745" y="20522"/>
                  </a:cubicBezTo>
                  <a:cubicBezTo>
                    <a:pt x="12343" y="20569"/>
                    <a:pt x="12623" y="20522"/>
                    <a:pt x="12343" y="20663"/>
                  </a:cubicBezTo>
                  <a:cubicBezTo>
                    <a:pt x="11782" y="20616"/>
                    <a:pt x="11782" y="20616"/>
                    <a:pt x="11782" y="20616"/>
                  </a:cubicBezTo>
                  <a:cubicBezTo>
                    <a:pt x="11782" y="20569"/>
                    <a:pt x="12062" y="20616"/>
                    <a:pt x="12062" y="20522"/>
                  </a:cubicBezTo>
                  <a:cubicBezTo>
                    <a:pt x="11501" y="20429"/>
                    <a:pt x="11501" y="20429"/>
                    <a:pt x="11501" y="20429"/>
                  </a:cubicBezTo>
                  <a:cubicBezTo>
                    <a:pt x="11501" y="20335"/>
                    <a:pt x="11782" y="20335"/>
                    <a:pt x="11501" y="20241"/>
                  </a:cubicBezTo>
                  <a:cubicBezTo>
                    <a:pt x="11501" y="20241"/>
                    <a:pt x="10940" y="20194"/>
                    <a:pt x="10940" y="20194"/>
                  </a:cubicBezTo>
                  <a:cubicBezTo>
                    <a:pt x="10940" y="20241"/>
                    <a:pt x="10660" y="20382"/>
                    <a:pt x="10379" y="20429"/>
                  </a:cubicBezTo>
                  <a:cubicBezTo>
                    <a:pt x="10379" y="20335"/>
                    <a:pt x="10379" y="20335"/>
                    <a:pt x="10379" y="20335"/>
                  </a:cubicBezTo>
                  <a:cubicBezTo>
                    <a:pt x="10099" y="20382"/>
                    <a:pt x="9538" y="20382"/>
                    <a:pt x="9538" y="20382"/>
                  </a:cubicBezTo>
                  <a:cubicBezTo>
                    <a:pt x="9538" y="20382"/>
                    <a:pt x="9538" y="20241"/>
                    <a:pt x="9538" y="20241"/>
                  </a:cubicBezTo>
                  <a:cubicBezTo>
                    <a:pt x="9257" y="20241"/>
                    <a:pt x="8977" y="20288"/>
                    <a:pt x="8696" y="20241"/>
                  </a:cubicBezTo>
                  <a:cubicBezTo>
                    <a:pt x="8696" y="20429"/>
                    <a:pt x="8416" y="20569"/>
                    <a:pt x="10099" y="20522"/>
                  </a:cubicBezTo>
                  <a:cubicBezTo>
                    <a:pt x="10660" y="20429"/>
                    <a:pt x="10660" y="20429"/>
                    <a:pt x="10660" y="20429"/>
                  </a:cubicBezTo>
                  <a:cubicBezTo>
                    <a:pt x="10940" y="20429"/>
                    <a:pt x="10940" y="20569"/>
                    <a:pt x="10940" y="20616"/>
                  </a:cubicBezTo>
                  <a:cubicBezTo>
                    <a:pt x="9818" y="20616"/>
                    <a:pt x="9257" y="20616"/>
                    <a:pt x="8416" y="20663"/>
                  </a:cubicBezTo>
                  <a:cubicBezTo>
                    <a:pt x="8696" y="20710"/>
                    <a:pt x="8135" y="20710"/>
                    <a:pt x="8135" y="20710"/>
                  </a:cubicBezTo>
                  <a:cubicBezTo>
                    <a:pt x="8416" y="20710"/>
                    <a:pt x="8135" y="20803"/>
                    <a:pt x="8135" y="20803"/>
                  </a:cubicBezTo>
                  <a:cubicBezTo>
                    <a:pt x="8416" y="20803"/>
                    <a:pt x="8696" y="20803"/>
                    <a:pt x="8696" y="20803"/>
                  </a:cubicBezTo>
                  <a:cubicBezTo>
                    <a:pt x="8977" y="20803"/>
                    <a:pt x="8135" y="20710"/>
                    <a:pt x="9538" y="20710"/>
                  </a:cubicBezTo>
                  <a:cubicBezTo>
                    <a:pt x="9538" y="20803"/>
                    <a:pt x="9538" y="20803"/>
                    <a:pt x="9538" y="20803"/>
                  </a:cubicBezTo>
                  <a:cubicBezTo>
                    <a:pt x="10099" y="20803"/>
                    <a:pt x="10660" y="20757"/>
                    <a:pt x="10940" y="20803"/>
                  </a:cubicBezTo>
                  <a:cubicBezTo>
                    <a:pt x="10940" y="20803"/>
                    <a:pt x="10940" y="20897"/>
                    <a:pt x="10940" y="20897"/>
                  </a:cubicBezTo>
                  <a:cubicBezTo>
                    <a:pt x="11501" y="20897"/>
                    <a:pt x="12343" y="20850"/>
                    <a:pt x="12623" y="20850"/>
                  </a:cubicBezTo>
                  <a:cubicBezTo>
                    <a:pt x="13184" y="20850"/>
                    <a:pt x="13465" y="20944"/>
                    <a:pt x="12623" y="20944"/>
                  </a:cubicBezTo>
                  <a:cubicBezTo>
                    <a:pt x="12623" y="20944"/>
                    <a:pt x="12904" y="20991"/>
                    <a:pt x="12904" y="20991"/>
                  </a:cubicBezTo>
                  <a:cubicBezTo>
                    <a:pt x="13745" y="20991"/>
                    <a:pt x="14026" y="21038"/>
                    <a:pt x="14868" y="20991"/>
                  </a:cubicBezTo>
                  <a:cubicBezTo>
                    <a:pt x="14868" y="20944"/>
                    <a:pt x="14868" y="20944"/>
                    <a:pt x="14868" y="20944"/>
                  </a:cubicBezTo>
                  <a:cubicBezTo>
                    <a:pt x="15709" y="20897"/>
                    <a:pt x="16551" y="20897"/>
                    <a:pt x="17392" y="20850"/>
                  </a:cubicBezTo>
                  <a:cubicBezTo>
                    <a:pt x="17673" y="20944"/>
                    <a:pt x="17392" y="20991"/>
                    <a:pt x="17673" y="21038"/>
                  </a:cubicBezTo>
                  <a:cubicBezTo>
                    <a:pt x="17673" y="21038"/>
                    <a:pt x="18514" y="21085"/>
                    <a:pt x="18514" y="21085"/>
                  </a:cubicBezTo>
                  <a:cubicBezTo>
                    <a:pt x="18514" y="21131"/>
                    <a:pt x="18514" y="21225"/>
                    <a:pt x="18514" y="21225"/>
                  </a:cubicBezTo>
                  <a:cubicBezTo>
                    <a:pt x="19636" y="21085"/>
                    <a:pt x="19636" y="21085"/>
                    <a:pt x="20197" y="20897"/>
                  </a:cubicBezTo>
                  <a:cubicBezTo>
                    <a:pt x="19917" y="20850"/>
                    <a:pt x="19917" y="20850"/>
                    <a:pt x="19917" y="20850"/>
                  </a:cubicBezTo>
                  <a:lnTo>
                    <a:pt x="19917" y="20897"/>
                  </a:lnTo>
                  <a:close/>
                  <a:moveTo>
                    <a:pt x="1964" y="15931"/>
                  </a:moveTo>
                  <a:cubicBezTo>
                    <a:pt x="2244" y="15931"/>
                    <a:pt x="1683" y="15977"/>
                    <a:pt x="1683" y="15977"/>
                  </a:cubicBezTo>
                  <a:cubicBezTo>
                    <a:pt x="1683" y="15977"/>
                    <a:pt x="1683" y="15884"/>
                    <a:pt x="1964" y="15931"/>
                  </a:cubicBezTo>
                  <a:close/>
                  <a:moveTo>
                    <a:pt x="18234" y="21553"/>
                  </a:moveTo>
                  <a:cubicBezTo>
                    <a:pt x="18234" y="21553"/>
                    <a:pt x="18234" y="21600"/>
                    <a:pt x="18234" y="21600"/>
                  </a:cubicBezTo>
                  <a:cubicBezTo>
                    <a:pt x="18795" y="21600"/>
                    <a:pt x="18795" y="21553"/>
                    <a:pt x="18234" y="21553"/>
                  </a:cubicBezTo>
                  <a:close/>
                  <a:moveTo>
                    <a:pt x="18795" y="21366"/>
                  </a:moveTo>
                  <a:cubicBezTo>
                    <a:pt x="18795" y="21459"/>
                    <a:pt x="18795" y="21459"/>
                    <a:pt x="18795" y="21459"/>
                  </a:cubicBezTo>
                  <a:cubicBezTo>
                    <a:pt x="20197" y="21459"/>
                    <a:pt x="19075" y="21413"/>
                    <a:pt x="18795" y="21366"/>
                  </a:cubicBezTo>
                  <a:close/>
                  <a:moveTo>
                    <a:pt x="16551" y="21272"/>
                  </a:moveTo>
                  <a:cubicBezTo>
                    <a:pt x="16831" y="21319"/>
                    <a:pt x="16551" y="21366"/>
                    <a:pt x="16831" y="21459"/>
                  </a:cubicBezTo>
                  <a:cubicBezTo>
                    <a:pt x="17112" y="21413"/>
                    <a:pt x="17392" y="21459"/>
                    <a:pt x="17673" y="21459"/>
                  </a:cubicBezTo>
                  <a:cubicBezTo>
                    <a:pt x="17673" y="21459"/>
                    <a:pt x="17392" y="21272"/>
                    <a:pt x="17392" y="21272"/>
                  </a:cubicBezTo>
                  <a:cubicBezTo>
                    <a:pt x="16831" y="21272"/>
                    <a:pt x="16831" y="21272"/>
                    <a:pt x="16551" y="21272"/>
                  </a:cubicBezTo>
                  <a:close/>
                  <a:moveTo>
                    <a:pt x="16270" y="20944"/>
                  </a:moveTo>
                  <a:cubicBezTo>
                    <a:pt x="15709" y="20944"/>
                    <a:pt x="14868" y="21038"/>
                    <a:pt x="14587" y="21085"/>
                  </a:cubicBezTo>
                  <a:cubicBezTo>
                    <a:pt x="14306" y="21085"/>
                    <a:pt x="13745" y="21085"/>
                    <a:pt x="13184" y="21085"/>
                  </a:cubicBezTo>
                  <a:cubicBezTo>
                    <a:pt x="13184" y="21085"/>
                    <a:pt x="12623" y="21131"/>
                    <a:pt x="12623" y="21131"/>
                  </a:cubicBezTo>
                  <a:cubicBezTo>
                    <a:pt x="12904" y="21178"/>
                    <a:pt x="12904" y="21178"/>
                    <a:pt x="12904" y="21225"/>
                  </a:cubicBezTo>
                  <a:cubicBezTo>
                    <a:pt x="13465" y="21272"/>
                    <a:pt x="14026" y="21272"/>
                    <a:pt x="14587" y="21272"/>
                  </a:cubicBezTo>
                  <a:cubicBezTo>
                    <a:pt x="14587" y="21272"/>
                    <a:pt x="14868" y="21366"/>
                    <a:pt x="14868" y="21366"/>
                  </a:cubicBezTo>
                  <a:cubicBezTo>
                    <a:pt x="14868" y="21319"/>
                    <a:pt x="15148" y="21319"/>
                    <a:pt x="15429" y="21319"/>
                  </a:cubicBezTo>
                  <a:cubicBezTo>
                    <a:pt x="15429" y="21272"/>
                    <a:pt x="15148" y="21272"/>
                    <a:pt x="15148" y="21272"/>
                  </a:cubicBezTo>
                  <a:cubicBezTo>
                    <a:pt x="15148" y="21178"/>
                    <a:pt x="15148" y="21178"/>
                    <a:pt x="15148" y="21178"/>
                  </a:cubicBezTo>
                  <a:cubicBezTo>
                    <a:pt x="15990" y="21178"/>
                    <a:pt x="16551" y="21178"/>
                    <a:pt x="17112" y="21178"/>
                  </a:cubicBezTo>
                  <a:cubicBezTo>
                    <a:pt x="17112" y="21131"/>
                    <a:pt x="17392" y="21131"/>
                    <a:pt x="17112" y="21085"/>
                  </a:cubicBezTo>
                  <a:cubicBezTo>
                    <a:pt x="16551" y="21038"/>
                    <a:pt x="17953" y="20944"/>
                    <a:pt x="16270" y="20944"/>
                  </a:cubicBezTo>
                  <a:close/>
                  <a:moveTo>
                    <a:pt x="10940" y="20944"/>
                  </a:moveTo>
                  <a:cubicBezTo>
                    <a:pt x="10660" y="20991"/>
                    <a:pt x="10379" y="20991"/>
                    <a:pt x="10379" y="20991"/>
                  </a:cubicBezTo>
                  <a:cubicBezTo>
                    <a:pt x="10379" y="20991"/>
                    <a:pt x="10660" y="21038"/>
                    <a:pt x="10379" y="21085"/>
                  </a:cubicBezTo>
                  <a:cubicBezTo>
                    <a:pt x="10940" y="21085"/>
                    <a:pt x="11501" y="21085"/>
                    <a:pt x="11501" y="21085"/>
                  </a:cubicBezTo>
                  <a:cubicBezTo>
                    <a:pt x="11782" y="21085"/>
                    <a:pt x="11501" y="21038"/>
                    <a:pt x="11501" y="20991"/>
                  </a:cubicBezTo>
                  <a:cubicBezTo>
                    <a:pt x="12062" y="21038"/>
                    <a:pt x="12062" y="20944"/>
                    <a:pt x="12062" y="20944"/>
                  </a:cubicBezTo>
                  <a:cubicBezTo>
                    <a:pt x="11782" y="20944"/>
                    <a:pt x="11221" y="20944"/>
                    <a:pt x="10940" y="20944"/>
                  </a:cubicBezTo>
                  <a:close/>
                  <a:moveTo>
                    <a:pt x="9818" y="20850"/>
                  </a:moveTo>
                  <a:cubicBezTo>
                    <a:pt x="9538" y="20897"/>
                    <a:pt x="9538" y="20897"/>
                    <a:pt x="9538" y="20897"/>
                  </a:cubicBezTo>
                  <a:cubicBezTo>
                    <a:pt x="8977" y="20991"/>
                    <a:pt x="10379" y="20897"/>
                    <a:pt x="10099" y="20897"/>
                  </a:cubicBezTo>
                  <a:cubicBezTo>
                    <a:pt x="10099" y="20850"/>
                    <a:pt x="10099" y="20850"/>
                    <a:pt x="9818" y="20850"/>
                  </a:cubicBezTo>
                  <a:close/>
                  <a:moveTo>
                    <a:pt x="7574" y="19585"/>
                  </a:moveTo>
                  <a:cubicBezTo>
                    <a:pt x="8135" y="19585"/>
                    <a:pt x="8135" y="19773"/>
                    <a:pt x="7574" y="19773"/>
                  </a:cubicBezTo>
                  <a:cubicBezTo>
                    <a:pt x="6452" y="19866"/>
                    <a:pt x="7294" y="19632"/>
                    <a:pt x="7574" y="19585"/>
                  </a:cubicBezTo>
                  <a:close/>
                  <a:moveTo>
                    <a:pt x="9818" y="19585"/>
                  </a:moveTo>
                  <a:cubicBezTo>
                    <a:pt x="10099" y="19632"/>
                    <a:pt x="10379" y="19632"/>
                    <a:pt x="10379" y="19632"/>
                  </a:cubicBezTo>
                  <a:cubicBezTo>
                    <a:pt x="10379" y="19679"/>
                    <a:pt x="10660" y="19679"/>
                    <a:pt x="10379" y="19726"/>
                  </a:cubicBezTo>
                  <a:cubicBezTo>
                    <a:pt x="10379" y="19726"/>
                    <a:pt x="9538" y="19866"/>
                    <a:pt x="9538" y="19866"/>
                  </a:cubicBezTo>
                  <a:cubicBezTo>
                    <a:pt x="8135" y="19960"/>
                    <a:pt x="9818" y="19585"/>
                    <a:pt x="9818" y="19585"/>
                  </a:cubicBezTo>
                  <a:close/>
                  <a:moveTo>
                    <a:pt x="8696" y="19492"/>
                  </a:moveTo>
                  <a:cubicBezTo>
                    <a:pt x="9257" y="19492"/>
                    <a:pt x="10099" y="19585"/>
                    <a:pt x="8977" y="19538"/>
                  </a:cubicBezTo>
                  <a:cubicBezTo>
                    <a:pt x="8977" y="19538"/>
                    <a:pt x="8135" y="19445"/>
                    <a:pt x="8696" y="19492"/>
                  </a:cubicBezTo>
                  <a:close/>
                  <a:moveTo>
                    <a:pt x="1683" y="18367"/>
                  </a:moveTo>
                  <a:cubicBezTo>
                    <a:pt x="1683" y="18414"/>
                    <a:pt x="1964" y="18414"/>
                    <a:pt x="1683" y="18508"/>
                  </a:cubicBezTo>
                  <a:cubicBezTo>
                    <a:pt x="1683" y="18508"/>
                    <a:pt x="1122" y="18601"/>
                    <a:pt x="1122" y="18648"/>
                  </a:cubicBezTo>
                  <a:cubicBezTo>
                    <a:pt x="1122" y="18648"/>
                    <a:pt x="1403" y="18789"/>
                    <a:pt x="1403" y="18742"/>
                  </a:cubicBezTo>
                  <a:cubicBezTo>
                    <a:pt x="1403" y="18742"/>
                    <a:pt x="1403" y="18882"/>
                    <a:pt x="1403" y="18929"/>
                  </a:cubicBezTo>
                  <a:cubicBezTo>
                    <a:pt x="1403" y="18929"/>
                    <a:pt x="1964" y="18929"/>
                    <a:pt x="1964" y="18929"/>
                  </a:cubicBezTo>
                  <a:cubicBezTo>
                    <a:pt x="1964" y="18836"/>
                    <a:pt x="1964" y="18836"/>
                    <a:pt x="1964" y="18836"/>
                  </a:cubicBezTo>
                  <a:cubicBezTo>
                    <a:pt x="2244" y="18836"/>
                    <a:pt x="2525" y="18882"/>
                    <a:pt x="2805" y="18836"/>
                  </a:cubicBezTo>
                  <a:cubicBezTo>
                    <a:pt x="2805" y="18836"/>
                    <a:pt x="3086" y="18742"/>
                    <a:pt x="2525" y="18742"/>
                  </a:cubicBezTo>
                  <a:cubicBezTo>
                    <a:pt x="2525" y="18742"/>
                    <a:pt x="2525" y="18648"/>
                    <a:pt x="2525" y="18648"/>
                  </a:cubicBezTo>
                  <a:cubicBezTo>
                    <a:pt x="2525" y="18648"/>
                    <a:pt x="3366" y="18648"/>
                    <a:pt x="3086" y="18648"/>
                  </a:cubicBezTo>
                  <a:cubicBezTo>
                    <a:pt x="3366" y="18648"/>
                    <a:pt x="3086" y="18742"/>
                    <a:pt x="3086" y="18742"/>
                  </a:cubicBezTo>
                  <a:cubicBezTo>
                    <a:pt x="3647" y="18695"/>
                    <a:pt x="3366" y="18554"/>
                    <a:pt x="3366" y="18554"/>
                  </a:cubicBezTo>
                  <a:cubicBezTo>
                    <a:pt x="3086" y="18554"/>
                    <a:pt x="3086" y="18554"/>
                    <a:pt x="3086" y="18554"/>
                  </a:cubicBezTo>
                  <a:cubicBezTo>
                    <a:pt x="3086" y="18554"/>
                    <a:pt x="2525" y="18367"/>
                    <a:pt x="2244" y="18367"/>
                  </a:cubicBezTo>
                  <a:cubicBezTo>
                    <a:pt x="1964" y="18367"/>
                    <a:pt x="1964" y="18367"/>
                    <a:pt x="1683" y="18367"/>
                  </a:cubicBezTo>
                  <a:close/>
                  <a:moveTo>
                    <a:pt x="561" y="18320"/>
                  </a:moveTo>
                  <a:cubicBezTo>
                    <a:pt x="561" y="18320"/>
                    <a:pt x="281" y="18414"/>
                    <a:pt x="281" y="18414"/>
                  </a:cubicBezTo>
                  <a:cubicBezTo>
                    <a:pt x="281" y="18414"/>
                    <a:pt x="561" y="18414"/>
                    <a:pt x="1122" y="18414"/>
                  </a:cubicBezTo>
                  <a:cubicBezTo>
                    <a:pt x="842" y="18414"/>
                    <a:pt x="842" y="18320"/>
                    <a:pt x="561" y="18320"/>
                  </a:cubicBezTo>
                  <a:close/>
                  <a:moveTo>
                    <a:pt x="2525" y="18226"/>
                  </a:moveTo>
                  <a:cubicBezTo>
                    <a:pt x="2805" y="18273"/>
                    <a:pt x="2525" y="18273"/>
                    <a:pt x="2525" y="18320"/>
                  </a:cubicBezTo>
                  <a:cubicBezTo>
                    <a:pt x="2805" y="18414"/>
                    <a:pt x="4488" y="18508"/>
                    <a:pt x="3647" y="18414"/>
                  </a:cubicBezTo>
                  <a:cubicBezTo>
                    <a:pt x="3366" y="18320"/>
                    <a:pt x="3086" y="18273"/>
                    <a:pt x="2525" y="18226"/>
                  </a:cubicBezTo>
                  <a:close/>
                  <a:moveTo>
                    <a:pt x="1122" y="18039"/>
                  </a:moveTo>
                  <a:cubicBezTo>
                    <a:pt x="1122" y="18039"/>
                    <a:pt x="561" y="18086"/>
                    <a:pt x="561" y="18133"/>
                  </a:cubicBezTo>
                  <a:cubicBezTo>
                    <a:pt x="281" y="18180"/>
                    <a:pt x="561" y="18180"/>
                    <a:pt x="561" y="18226"/>
                  </a:cubicBezTo>
                  <a:cubicBezTo>
                    <a:pt x="842" y="18226"/>
                    <a:pt x="842" y="18226"/>
                    <a:pt x="842" y="18226"/>
                  </a:cubicBezTo>
                  <a:cubicBezTo>
                    <a:pt x="842" y="18226"/>
                    <a:pt x="842" y="18226"/>
                    <a:pt x="842" y="18226"/>
                  </a:cubicBezTo>
                  <a:cubicBezTo>
                    <a:pt x="842" y="18226"/>
                    <a:pt x="1122" y="18226"/>
                    <a:pt x="1403" y="18273"/>
                  </a:cubicBezTo>
                  <a:cubicBezTo>
                    <a:pt x="1683" y="18226"/>
                    <a:pt x="1683" y="18180"/>
                    <a:pt x="1964" y="18133"/>
                  </a:cubicBezTo>
                  <a:cubicBezTo>
                    <a:pt x="1964" y="18086"/>
                    <a:pt x="1403" y="18039"/>
                    <a:pt x="1122" y="18039"/>
                  </a:cubicBezTo>
                  <a:close/>
                  <a:moveTo>
                    <a:pt x="1122" y="16774"/>
                  </a:moveTo>
                  <a:cubicBezTo>
                    <a:pt x="1122" y="16821"/>
                    <a:pt x="1122" y="16915"/>
                    <a:pt x="1122" y="17008"/>
                  </a:cubicBezTo>
                  <a:cubicBezTo>
                    <a:pt x="561" y="17008"/>
                    <a:pt x="842" y="16961"/>
                    <a:pt x="842" y="16915"/>
                  </a:cubicBezTo>
                  <a:cubicBezTo>
                    <a:pt x="842" y="16915"/>
                    <a:pt x="0" y="16961"/>
                    <a:pt x="561" y="17008"/>
                  </a:cubicBezTo>
                  <a:cubicBezTo>
                    <a:pt x="0" y="17149"/>
                    <a:pt x="0" y="17149"/>
                    <a:pt x="0" y="17149"/>
                  </a:cubicBezTo>
                  <a:cubicBezTo>
                    <a:pt x="0" y="17243"/>
                    <a:pt x="281" y="17289"/>
                    <a:pt x="561" y="17336"/>
                  </a:cubicBezTo>
                  <a:cubicBezTo>
                    <a:pt x="561" y="17336"/>
                    <a:pt x="281" y="17243"/>
                    <a:pt x="561" y="17289"/>
                  </a:cubicBezTo>
                  <a:cubicBezTo>
                    <a:pt x="561" y="17289"/>
                    <a:pt x="561" y="17477"/>
                    <a:pt x="561" y="17430"/>
                  </a:cubicBezTo>
                  <a:cubicBezTo>
                    <a:pt x="561" y="17477"/>
                    <a:pt x="561" y="17477"/>
                    <a:pt x="561" y="17477"/>
                  </a:cubicBezTo>
                  <a:cubicBezTo>
                    <a:pt x="842" y="17524"/>
                    <a:pt x="842" y="17477"/>
                    <a:pt x="1122" y="17570"/>
                  </a:cubicBezTo>
                  <a:cubicBezTo>
                    <a:pt x="842" y="17570"/>
                    <a:pt x="561" y="17664"/>
                    <a:pt x="561" y="17664"/>
                  </a:cubicBezTo>
                  <a:cubicBezTo>
                    <a:pt x="281" y="17664"/>
                    <a:pt x="281" y="17664"/>
                    <a:pt x="281" y="17664"/>
                  </a:cubicBezTo>
                  <a:cubicBezTo>
                    <a:pt x="0" y="17852"/>
                    <a:pt x="561" y="17898"/>
                    <a:pt x="1122" y="17992"/>
                  </a:cubicBezTo>
                  <a:cubicBezTo>
                    <a:pt x="842" y="17992"/>
                    <a:pt x="1403" y="17945"/>
                    <a:pt x="1403" y="17945"/>
                  </a:cubicBezTo>
                  <a:cubicBezTo>
                    <a:pt x="1683" y="17945"/>
                    <a:pt x="1683" y="17945"/>
                    <a:pt x="1683" y="17945"/>
                  </a:cubicBezTo>
                  <a:cubicBezTo>
                    <a:pt x="1683" y="17945"/>
                    <a:pt x="1964" y="17992"/>
                    <a:pt x="1964" y="18039"/>
                  </a:cubicBezTo>
                  <a:cubicBezTo>
                    <a:pt x="2525" y="18039"/>
                    <a:pt x="2244" y="17945"/>
                    <a:pt x="2525" y="17992"/>
                  </a:cubicBezTo>
                  <a:cubicBezTo>
                    <a:pt x="2805" y="17852"/>
                    <a:pt x="3086" y="17664"/>
                    <a:pt x="3086" y="17570"/>
                  </a:cubicBezTo>
                  <a:cubicBezTo>
                    <a:pt x="3366" y="17336"/>
                    <a:pt x="2805" y="17008"/>
                    <a:pt x="2525" y="16774"/>
                  </a:cubicBezTo>
                  <a:cubicBezTo>
                    <a:pt x="1964" y="16774"/>
                    <a:pt x="1683" y="16774"/>
                    <a:pt x="1122" y="16774"/>
                  </a:cubicBezTo>
                  <a:close/>
                  <a:moveTo>
                    <a:pt x="4208" y="14947"/>
                  </a:moveTo>
                  <a:cubicBezTo>
                    <a:pt x="4208" y="14947"/>
                    <a:pt x="3927" y="15040"/>
                    <a:pt x="3927" y="15040"/>
                  </a:cubicBezTo>
                  <a:cubicBezTo>
                    <a:pt x="3647" y="15040"/>
                    <a:pt x="3647" y="14993"/>
                    <a:pt x="3366" y="14993"/>
                  </a:cubicBezTo>
                  <a:cubicBezTo>
                    <a:pt x="3366" y="15040"/>
                    <a:pt x="3086" y="15040"/>
                    <a:pt x="2805" y="15087"/>
                  </a:cubicBezTo>
                  <a:cubicBezTo>
                    <a:pt x="3086" y="15134"/>
                    <a:pt x="2805" y="15181"/>
                    <a:pt x="3086" y="15228"/>
                  </a:cubicBezTo>
                  <a:cubicBezTo>
                    <a:pt x="3086" y="15275"/>
                    <a:pt x="3647" y="15275"/>
                    <a:pt x="3647" y="15321"/>
                  </a:cubicBezTo>
                  <a:cubicBezTo>
                    <a:pt x="3366" y="15368"/>
                    <a:pt x="3086" y="15368"/>
                    <a:pt x="2525" y="15415"/>
                  </a:cubicBezTo>
                  <a:cubicBezTo>
                    <a:pt x="2525" y="15415"/>
                    <a:pt x="2805" y="15509"/>
                    <a:pt x="2525" y="15509"/>
                  </a:cubicBezTo>
                  <a:cubicBezTo>
                    <a:pt x="2805" y="15509"/>
                    <a:pt x="2805" y="15509"/>
                    <a:pt x="3086" y="15509"/>
                  </a:cubicBezTo>
                  <a:cubicBezTo>
                    <a:pt x="3086" y="15509"/>
                    <a:pt x="3366" y="15415"/>
                    <a:pt x="3366" y="15415"/>
                  </a:cubicBezTo>
                  <a:cubicBezTo>
                    <a:pt x="4208" y="15368"/>
                    <a:pt x="4488" y="15415"/>
                    <a:pt x="5049" y="15368"/>
                  </a:cubicBezTo>
                  <a:cubicBezTo>
                    <a:pt x="5049" y="15321"/>
                    <a:pt x="5049" y="15321"/>
                    <a:pt x="5049" y="15321"/>
                  </a:cubicBezTo>
                  <a:cubicBezTo>
                    <a:pt x="4769" y="15275"/>
                    <a:pt x="4488" y="15275"/>
                    <a:pt x="3927" y="15275"/>
                  </a:cubicBezTo>
                  <a:cubicBezTo>
                    <a:pt x="3927" y="15275"/>
                    <a:pt x="3927" y="15181"/>
                    <a:pt x="3927" y="15181"/>
                  </a:cubicBezTo>
                  <a:cubicBezTo>
                    <a:pt x="4488" y="15181"/>
                    <a:pt x="4488" y="15181"/>
                    <a:pt x="4769" y="15134"/>
                  </a:cubicBezTo>
                  <a:cubicBezTo>
                    <a:pt x="4769" y="15040"/>
                    <a:pt x="4769" y="15040"/>
                    <a:pt x="4769" y="14947"/>
                  </a:cubicBezTo>
                  <a:lnTo>
                    <a:pt x="4208" y="14947"/>
                  </a:lnTo>
                  <a:close/>
                  <a:moveTo>
                    <a:pt x="4208" y="14759"/>
                  </a:moveTo>
                  <a:cubicBezTo>
                    <a:pt x="4208" y="14806"/>
                    <a:pt x="4208" y="14853"/>
                    <a:pt x="4488" y="14853"/>
                  </a:cubicBezTo>
                  <a:cubicBezTo>
                    <a:pt x="4488" y="14806"/>
                    <a:pt x="4769" y="14759"/>
                    <a:pt x="4208" y="14759"/>
                  </a:cubicBezTo>
                  <a:close/>
                  <a:moveTo>
                    <a:pt x="3647" y="14619"/>
                  </a:moveTo>
                  <a:cubicBezTo>
                    <a:pt x="3647" y="14712"/>
                    <a:pt x="3647" y="14712"/>
                    <a:pt x="3647" y="14712"/>
                  </a:cubicBezTo>
                  <a:cubicBezTo>
                    <a:pt x="3647" y="14712"/>
                    <a:pt x="3927" y="14712"/>
                    <a:pt x="4208" y="14759"/>
                  </a:cubicBezTo>
                  <a:cubicBezTo>
                    <a:pt x="3927" y="14712"/>
                    <a:pt x="4208" y="14619"/>
                    <a:pt x="3647" y="14619"/>
                  </a:cubicBezTo>
                  <a:close/>
                  <a:moveTo>
                    <a:pt x="3647" y="14431"/>
                  </a:moveTo>
                  <a:cubicBezTo>
                    <a:pt x="3647" y="14431"/>
                    <a:pt x="3647" y="14525"/>
                    <a:pt x="3647" y="14572"/>
                  </a:cubicBezTo>
                  <a:cubicBezTo>
                    <a:pt x="3647" y="14525"/>
                    <a:pt x="3927" y="14572"/>
                    <a:pt x="3927" y="14572"/>
                  </a:cubicBezTo>
                  <a:cubicBezTo>
                    <a:pt x="3927" y="14572"/>
                    <a:pt x="4208" y="14431"/>
                    <a:pt x="3647" y="14431"/>
                  </a:cubicBezTo>
                  <a:close/>
                  <a:moveTo>
                    <a:pt x="5330" y="13072"/>
                  </a:moveTo>
                  <a:cubicBezTo>
                    <a:pt x="5049" y="13166"/>
                    <a:pt x="5049" y="13166"/>
                    <a:pt x="5049" y="13166"/>
                  </a:cubicBezTo>
                  <a:cubicBezTo>
                    <a:pt x="4769" y="13166"/>
                    <a:pt x="4769" y="13119"/>
                    <a:pt x="4208" y="13119"/>
                  </a:cubicBezTo>
                  <a:cubicBezTo>
                    <a:pt x="4208" y="13447"/>
                    <a:pt x="4208" y="13682"/>
                    <a:pt x="3927" y="14010"/>
                  </a:cubicBezTo>
                  <a:cubicBezTo>
                    <a:pt x="4208" y="14010"/>
                    <a:pt x="4208" y="13963"/>
                    <a:pt x="4208" y="14010"/>
                  </a:cubicBezTo>
                  <a:cubicBezTo>
                    <a:pt x="4488" y="14010"/>
                    <a:pt x="5049" y="14010"/>
                    <a:pt x="5049" y="14010"/>
                  </a:cubicBezTo>
                  <a:cubicBezTo>
                    <a:pt x="5330" y="14010"/>
                    <a:pt x="5610" y="13963"/>
                    <a:pt x="5610" y="13916"/>
                  </a:cubicBezTo>
                  <a:cubicBezTo>
                    <a:pt x="5610" y="13916"/>
                    <a:pt x="5610" y="13822"/>
                    <a:pt x="5610" y="13822"/>
                  </a:cubicBezTo>
                  <a:cubicBezTo>
                    <a:pt x="5891" y="13822"/>
                    <a:pt x="5891" y="13822"/>
                    <a:pt x="5891" y="13822"/>
                  </a:cubicBezTo>
                  <a:cubicBezTo>
                    <a:pt x="6171" y="13635"/>
                    <a:pt x="5330" y="13682"/>
                    <a:pt x="6171" y="13541"/>
                  </a:cubicBezTo>
                  <a:cubicBezTo>
                    <a:pt x="6171" y="13541"/>
                    <a:pt x="5610" y="13541"/>
                    <a:pt x="5330" y="13541"/>
                  </a:cubicBezTo>
                  <a:cubicBezTo>
                    <a:pt x="5610" y="13447"/>
                    <a:pt x="5330" y="13447"/>
                    <a:pt x="5610" y="13354"/>
                  </a:cubicBezTo>
                  <a:cubicBezTo>
                    <a:pt x="5891" y="13354"/>
                    <a:pt x="5891" y="13354"/>
                    <a:pt x="5891" y="13354"/>
                  </a:cubicBezTo>
                  <a:cubicBezTo>
                    <a:pt x="6171" y="13260"/>
                    <a:pt x="5891" y="13213"/>
                    <a:pt x="5891" y="13119"/>
                  </a:cubicBezTo>
                  <a:lnTo>
                    <a:pt x="5330" y="13072"/>
                  </a:lnTo>
                  <a:close/>
                </a:path>
              </a:pathLst>
            </a:custGeom>
            <a:solidFill>
              <a:srgbClr val="EBF1DE"/>
            </a:solidFill>
            <a:ln w="3175" cap="flat">
              <a:solidFill>
                <a:srgbClr val="9EAD6E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 sz="1300"/>
              </a:pPr>
              <a:endParaRPr/>
            </a:p>
          </p:txBody>
        </p:sp>
        <p:sp>
          <p:nvSpPr>
            <p:cNvPr id="335" name="Freeform 289"/>
            <p:cNvSpPr/>
            <p:nvPr/>
          </p:nvSpPr>
          <p:spPr>
            <a:xfrm>
              <a:off x="2382856" y="3344507"/>
              <a:ext cx="195982" cy="11900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9" h="21600" extrusionOk="0">
                  <a:moveTo>
                    <a:pt x="19917" y="2390"/>
                  </a:moveTo>
                  <a:cubicBezTo>
                    <a:pt x="18795" y="2249"/>
                    <a:pt x="18795" y="2249"/>
                    <a:pt x="18795" y="2249"/>
                  </a:cubicBezTo>
                  <a:cubicBezTo>
                    <a:pt x="18514" y="1921"/>
                    <a:pt x="18514" y="1921"/>
                    <a:pt x="18514" y="1921"/>
                  </a:cubicBezTo>
                  <a:cubicBezTo>
                    <a:pt x="18514" y="1921"/>
                    <a:pt x="18514" y="1593"/>
                    <a:pt x="18234" y="1499"/>
                  </a:cubicBezTo>
                  <a:cubicBezTo>
                    <a:pt x="17673" y="1406"/>
                    <a:pt x="17673" y="1218"/>
                    <a:pt x="17392" y="1078"/>
                  </a:cubicBezTo>
                  <a:cubicBezTo>
                    <a:pt x="17112" y="984"/>
                    <a:pt x="16831" y="703"/>
                    <a:pt x="16831" y="703"/>
                  </a:cubicBezTo>
                  <a:cubicBezTo>
                    <a:pt x="16831" y="703"/>
                    <a:pt x="16270" y="562"/>
                    <a:pt x="15709" y="469"/>
                  </a:cubicBezTo>
                  <a:cubicBezTo>
                    <a:pt x="15148" y="422"/>
                    <a:pt x="14587" y="0"/>
                    <a:pt x="14587" y="0"/>
                  </a:cubicBezTo>
                  <a:cubicBezTo>
                    <a:pt x="14587" y="0"/>
                    <a:pt x="14306" y="0"/>
                    <a:pt x="14026" y="141"/>
                  </a:cubicBezTo>
                  <a:cubicBezTo>
                    <a:pt x="13745" y="234"/>
                    <a:pt x="13184" y="281"/>
                    <a:pt x="13184" y="281"/>
                  </a:cubicBezTo>
                  <a:cubicBezTo>
                    <a:pt x="13184" y="281"/>
                    <a:pt x="13465" y="328"/>
                    <a:pt x="13465" y="375"/>
                  </a:cubicBezTo>
                  <a:cubicBezTo>
                    <a:pt x="13465" y="422"/>
                    <a:pt x="13465" y="469"/>
                    <a:pt x="13465" y="562"/>
                  </a:cubicBezTo>
                  <a:cubicBezTo>
                    <a:pt x="13745" y="797"/>
                    <a:pt x="14306" y="1031"/>
                    <a:pt x="14026" y="1359"/>
                  </a:cubicBezTo>
                  <a:cubicBezTo>
                    <a:pt x="14026" y="1452"/>
                    <a:pt x="13465" y="1640"/>
                    <a:pt x="13745" y="1780"/>
                  </a:cubicBezTo>
                  <a:cubicBezTo>
                    <a:pt x="13745" y="1827"/>
                    <a:pt x="14306" y="1874"/>
                    <a:pt x="14026" y="1968"/>
                  </a:cubicBezTo>
                  <a:cubicBezTo>
                    <a:pt x="13745" y="1968"/>
                    <a:pt x="13745" y="1968"/>
                    <a:pt x="13745" y="1968"/>
                  </a:cubicBezTo>
                  <a:cubicBezTo>
                    <a:pt x="13465" y="2015"/>
                    <a:pt x="13745" y="2062"/>
                    <a:pt x="13465" y="2155"/>
                  </a:cubicBezTo>
                  <a:cubicBezTo>
                    <a:pt x="13184" y="2155"/>
                    <a:pt x="13184" y="2155"/>
                    <a:pt x="13184" y="2155"/>
                  </a:cubicBezTo>
                  <a:cubicBezTo>
                    <a:pt x="12904" y="2390"/>
                    <a:pt x="13184" y="2624"/>
                    <a:pt x="13184" y="2858"/>
                  </a:cubicBezTo>
                  <a:cubicBezTo>
                    <a:pt x="12623" y="2858"/>
                    <a:pt x="12623" y="2858"/>
                    <a:pt x="12623" y="2858"/>
                  </a:cubicBezTo>
                  <a:cubicBezTo>
                    <a:pt x="12343" y="3046"/>
                    <a:pt x="12904" y="3046"/>
                    <a:pt x="13184" y="3139"/>
                  </a:cubicBezTo>
                  <a:cubicBezTo>
                    <a:pt x="13184" y="3139"/>
                    <a:pt x="13184" y="3233"/>
                    <a:pt x="13184" y="3233"/>
                  </a:cubicBezTo>
                  <a:cubicBezTo>
                    <a:pt x="12623" y="3233"/>
                    <a:pt x="12904" y="3280"/>
                    <a:pt x="12904" y="3327"/>
                  </a:cubicBezTo>
                  <a:cubicBezTo>
                    <a:pt x="12623" y="3467"/>
                    <a:pt x="12062" y="3702"/>
                    <a:pt x="12343" y="3983"/>
                  </a:cubicBezTo>
                  <a:cubicBezTo>
                    <a:pt x="12343" y="4030"/>
                    <a:pt x="12904" y="4123"/>
                    <a:pt x="12623" y="4170"/>
                  </a:cubicBezTo>
                  <a:cubicBezTo>
                    <a:pt x="12623" y="4264"/>
                    <a:pt x="12343" y="4404"/>
                    <a:pt x="12062" y="4545"/>
                  </a:cubicBezTo>
                  <a:cubicBezTo>
                    <a:pt x="12623" y="4545"/>
                    <a:pt x="12062" y="4592"/>
                    <a:pt x="12062" y="4592"/>
                  </a:cubicBezTo>
                  <a:cubicBezTo>
                    <a:pt x="12062" y="4639"/>
                    <a:pt x="12062" y="4779"/>
                    <a:pt x="12062" y="4779"/>
                  </a:cubicBezTo>
                  <a:cubicBezTo>
                    <a:pt x="12062" y="4826"/>
                    <a:pt x="12062" y="4873"/>
                    <a:pt x="12062" y="4920"/>
                  </a:cubicBezTo>
                  <a:cubicBezTo>
                    <a:pt x="12062" y="4920"/>
                    <a:pt x="12062" y="5013"/>
                    <a:pt x="12062" y="5060"/>
                  </a:cubicBezTo>
                  <a:cubicBezTo>
                    <a:pt x="11501" y="5107"/>
                    <a:pt x="11501" y="5107"/>
                    <a:pt x="11501" y="5107"/>
                  </a:cubicBezTo>
                  <a:cubicBezTo>
                    <a:pt x="11221" y="5248"/>
                    <a:pt x="11782" y="5295"/>
                    <a:pt x="11501" y="5388"/>
                  </a:cubicBezTo>
                  <a:cubicBezTo>
                    <a:pt x="11501" y="5388"/>
                    <a:pt x="11221" y="5435"/>
                    <a:pt x="11221" y="5435"/>
                  </a:cubicBezTo>
                  <a:cubicBezTo>
                    <a:pt x="11221" y="5482"/>
                    <a:pt x="11221" y="5623"/>
                    <a:pt x="11221" y="5669"/>
                  </a:cubicBezTo>
                  <a:cubicBezTo>
                    <a:pt x="11221" y="5716"/>
                    <a:pt x="10660" y="5904"/>
                    <a:pt x="10379" y="5951"/>
                  </a:cubicBezTo>
                  <a:cubicBezTo>
                    <a:pt x="10379" y="6185"/>
                    <a:pt x="11221" y="6232"/>
                    <a:pt x="11221" y="6372"/>
                  </a:cubicBezTo>
                  <a:cubicBezTo>
                    <a:pt x="11221" y="6466"/>
                    <a:pt x="11221" y="6653"/>
                    <a:pt x="10940" y="6794"/>
                  </a:cubicBezTo>
                  <a:cubicBezTo>
                    <a:pt x="10940" y="6794"/>
                    <a:pt x="10660" y="6794"/>
                    <a:pt x="10660" y="6794"/>
                  </a:cubicBezTo>
                  <a:cubicBezTo>
                    <a:pt x="10379" y="6888"/>
                    <a:pt x="10379" y="6981"/>
                    <a:pt x="10379" y="7075"/>
                  </a:cubicBezTo>
                  <a:cubicBezTo>
                    <a:pt x="10379" y="7169"/>
                    <a:pt x="10940" y="7309"/>
                    <a:pt x="10940" y="7403"/>
                  </a:cubicBezTo>
                  <a:cubicBezTo>
                    <a:pt x="10940" y="7450"/>
                    <a:pt x="10940" y="8012"/>
                    <a:pt x="10940" y="8059"/>
                  </a:cubicBezTo>
                  <a:cubicBezTo>
                    <a:pt x="9818" y="8200"/>
                    <a:pt x="9818" y="8200"/>
                    <a:pt x="9818" y="8200"/>
                  </a:cubicBezTo>
                  <a:cubicBezTo>
                    <a:pt x="9818" y="8200"/>
                    <a:pt x="9818" y="8434"/>
                    <a:pt x="9818" y="8387"/>
                  </a:cubicBezTo>
                  <a:cubicBezTo>
                    <a:pt x="9818" y="8434"/>
                    <a:pt x="10099" y="8387"/>
                    <a:pt x="10099" y="8481"/>
                  </a:cubicBezTo>
                  <a:cubicBezTo>
                    <a:pt x="10099" y="8528"/>
                    <a:pt x="9257" y="8621"/>
                    <a:pt x="9257" y="8668"/>
                  </a:cubicBezTo>
                  <a:cubicBezTo>
                    <a:pt x="8977" y="8762"/>
                    <a:pt x="9257" y="8856"/>
                    <a:pt x="9257" y="8949"/>
                  </a:cubicBezTo>
                  <a:cubicBezTo>
                    <a:pt x="8977" y="9090"/>
                    <a:pt x="7855" y="9230"/>
                    <a:pt x="7855" y="9371"/>
                  </a:cubicBezTo>
                  <a:cubicBezTo>
                    <a:pt x="7855" y="9465"/>
                    <a:pt x="8135" y="9465"/>
                    <a:pt x="8135" y="9511"/>
                  </a:cubicBezTo>
                  <a:cubicBezTo>
                    <a:pt x="8416" y="9605"/>
                    <a:pt x="8135" y="9793"/>
                    <a:pt x="8135" y="9886"/>
                  </a:cubicBezTo>
                  <a:cubicBezTo>
                    <a:pt x="8135" y="9933"/>
                    <a:pt x="7294" y="9980"/>
                    <a:pt x="7294" y="10027"/>
                  </a:cubicBezTo>
                  <a:cubicBezTo>
                    <a:pt x="7294" y="10074"/>
                    <a:pt x="7294" y="10121"/>
                    <a:pt x="7294" y="10167"/>
                  </a:cubicBezTo>
                  <a:cubicBezTo>
                    <a:pt x="7013" y="10355"/>
                    <a:pt x="5891" y="10167"/>
                    <a:pt x="6732" y="10589"/>
                  </a:cubicBezTo>
                  <a:cubicBezTo>
                    <a:pt x="6452" y="10589"/>
                    <a:pt x="6171" y="10542"/>
                    <a:pt x="5891" y="10589"/>
                  </a:cubicBezTo>
                  <a:cubicBezTo>
                    <a:pt x="5610" y="10589"/>
                    <a:pt x="5610" y="10636"/>
                    <a:pt x="5330" y="10636"/>
                  </a:cubicBezTo>
                  <a:cubicBezTo>
                    <a:pt x="5610" y="10683"/>
                    <a:pt x="5891" y="10730"/>
                    <a:pt x="5891" y="10777"/>
                  </a:cubicBezTo>
                  <a:cubicBezTo>
                    <a:pt x="5891" y="10777"/>
                    <a:pt x="5610" y="10870"/>
                    <a:pt x="5610" y="10917"/>
                  </a:cubicBezTo>
                  <a:cubicBezTo>
                    <a:pt x="5610" y="10917"/>
                    <a:pt x="6171" y="10964"/>
                    <a:pt x="6171" y="10964"/>
                  </a:cubicBezTo>
                  <a:cubicBezTo>
                    <a:pt x="6171" y="11058"/>
                    <a:pt x="5891" y="11151"/>
                    <a:pt x="5891" y="11151"/>
                  </a:cubicBezTo>
                  <a:cubicBezTo>
                    <a:pt x="5891" y="11151"/>
                    <a:pt x="5891" y="11245"/>
                    <a:pt x="5891" y="11245"/>
                  </a:cubicBezTo>
                  <a:cubicBezTo>
                    <a:pt x="5891" y="11245"/>
                    <a:pt x="6171" y="11339"/>
                    <a:pt x="6171" y="11339"/>
                  </a:cubicBezTo>
                  <a:cubicBezTo>
                    <a:pt x="6171" y="11339"/>
                    <a:pt x="5891" y="11386"/>
                    <a:pt x="5891" y="11386"/>
                  </a:cubicBezTo>
                  <a:cubicBezTo>
                    <a:pt x="6452" y="11386"/>
                    <a:pt x="6732" y="11901"/>
                    <a:pt x="6452" y="11995"/>
                  </a:cubicBezTo>
                  <a:cubicBezTo>
                    <a:pt x="6452" y="11995"/>
                    <a:pt x="5891" y="11995"/>
                    <a:pt x="5891" y="11995"/>
                  </a:cubicBezTo>
                  <a:cubicBezTo>
                    <a:pt x="5891" y="12135"/>
                    <a:pt x="5330" y="12276"/>
                    <a:pt x="5330" y="12370"/>
                  </a:cubicBezTo>
                  <a:cubicBezTo>
                    <a:pt x="5330" y="12416"/>
                    <a:pt x="4769" y="12698"/>
                    <a:pt x="4769" y="12698"/>
                  </a:cubicBezTo>
                  <a:cubicBezTo>
                    <a:pt x="5049" y="12698"/>
                    <a:pt x="5330" y="13026"/>
                    <a:pt x="5330" y="13072"/>
                  </a:cubicBezTo>
                  <a:cubicBezTo>
                    <a:pt x="5610" y="13026"/>
                    <a:pt x="5891" y="13072"/>
                    <a:pt x="6171" y="13072"/>
                  </a:cubicBezTo>
                  <a:cubicBezTo>
                    <a:pt x="6171" y="13072"/>
                    <a:pt x="6171" y="12979"/>
                    <a:pt x="6452" y="12932"/>
                  </a:cubicBezTo>
                  <a:cubicBezTo>
                    <a:pt x="6452" y="12885"/>
                    <a:pt x="7013" y="12885"/>
                    <a:pt x="7013" y="12885"/>
                  </a:cubicBezTo>
                  <a:cubicBezTo>
                    <a:pt x="7294" y="12932"/>
                    <a:pt x="7294" y="12979"/>
                    <a:pt x="7574" y="13026"/>
                  </a:cubicBezTo>
                  <a:cubicBezTo>
                    <a:pt x="7855" y="13026"/>
                    <a:pt x="7855" y="13026"/>
                    <a:pt x="7855" y="13026"/>
                  </a:cubicBezTo>
                  <a:cubicBezTo>
                    <a:pt x="7855" y="13026"/>
                    <a:pt x="7855" y="13072"/>
                    <a:pt x="7855" y="13072"/>
                  </a:cubicBezTo>
                  <a:cubicBezTo>
                    <a:pt x="7855" y="13119"/>
                    <a:pt x="7294" y="13166"/>
                    <a:pt x="7013" y="13166"/>
                  </a:cubicBezTo>
                  <a:cubicBezTo>
                    <a:pt x="7294" y="13354"/>
                    <a:pt x="7294" y="13588"/>
                    <a:pt x="7294" y="13775"/>
                  </a:cubicBezTo>
                  <a:cubicBezTo>
                    <a:pt x="6732" y="13822"/>
                    <a:pt x="7013" y="13728"/>
                    <a:pt x="7013" y="13728"/>
                  </a:cubicBezTo>
                  <a:cubicBezTo>
                    <a:pt x="7013" y="13728"/>
                    <a:pt x="7013" y="13775"/>
                    <a:pt x="6732" y="13822"/>
                  </a:cubicBezTo>
                  <a:cubicBezTo>
                    <a:pt x="6732" y="13869"/>
                    <a:pt x="6171" y="13916"/>
                    <a:pt x="6452" y="13963"/>
                  </a:cubicBezTo>
                  <a:cubicBezTo>
                    <a:pt x="6732" y="13963"/>
                    <a:pt x="6732" y="13963"/>
                    <a:pt x="6732" y="13963"/>
                  </a:cubicBezTo>
                  <a:cubicBezTo>
                    <a:pt x="6732" y="14010"/>
                    <a:pt x="6732" y="14056"/>
                    <a:pt x="6732" y="14103"/>
                  </a:cubicBezTo>
                  <a:cubicBezTo>
                    <a:pt x="6732" y="14150"/>
                    <a:pt x="7294" y="14197"/>
                    <a:pt x="7294" y="14244"/>
                  </a:cubicBezTo>
                  <a:cubicBezTo>
                    <a:pt x="7013" y="14291"/>
                    <a:pt x="6452" y="14338"/>
                    <a:pt x="5891" y="14384"/>
                  </a:cubicBezTo>
                  <a:cubicBezTo>
                    <a:pt x="5891" y="14384"/>
                    <a:pt x="6171" y="14478"/>
                    <a:pt x="5891" y="14478"/>
                  </a:cubicBezTo>
                  <a:cubicBezTo>
                    <a:pt x="6452" y="14525"/>
                    <a:pt x="6452" y="14478"/>
                    <a:pt x="6452" y="14572"/>
                  </a:cubicBezTo>
                  <a:cubicBezTo>
                    <a:pt x="6171" y="14572"/>
                    <a:pt x="6171" y="14572"/>
                    <a:pt x="5330" y="14572"/>
                  </a:cubicBezTo>
                  <a:cubicBezTo>
                    <a:pt x="5330" y="14572"/>
                    <a:pt x="5891" y="14666"/>
                    <a:pt x="5891" y="14666"/>
                  </a:cubicBezTo>
                  <a:cubicBezTo>
                    <a:pt x="5330" y="14712"/>
                    <a:pt x="5330" y="14712"/>
                    <a:pt x="5330" y="14712"/>
                  </a:cubicBezTo>
                  <a:cubicBezTo>
                    <a:pt x="5610" y="14947"/>
                    <a:pt x="5610" y="15040"/>
                    <a:pt x="5330" y="15228"/>
                  </a:cubicBezTo>
                  <a:cubicBezTo>
                    <a:pt x="5610" y="15228"/>
                    <a:pt x="5891" y="15181"/>
                    <a:pt x="5891" y="15275"/>
                  </a:cubicBezTo>
                  <a:cubicBezTo>
                    <a:pt x="5330" y="15321"/>
                    <a:pt x="5330" y="15321"/>
                    <a:pt x="5330" y="15321"/>
                  </a:cubicBezTo>
                  <a:cubicBezTo>
                    <a:pt x="5330" y="15462"/>
                    <a:pt x="5330" y="15603"/>
                    <a:pt x="5330" y="15743"/>
                  </a:cubicBezTo>
                  <a:cubicBezTo>
                    <a:pt x="5049" y="15743"/>
                    <a:pt x="5049" y="15837"/>
                    <a:pt x="4769" y="15790"/>
                  </a:cubicBezTo>
                  <a:cubicBezTo>
                    <a:pt x="4769" y="15790"/>
                    <a:pt x="4769" y="15790"/>
                    <a:pt x="4769" y="15790"/>
                  </a:cubicBezTo>
                  <a:cubicBezTo>
                    <a:pt x="4488" y="15743"/>
                    <a:pt x="5049" y="15649"/>
                    <a:pt x="3927" y="15696"/>
                  </a:cubicBezTo>
                  <a:cubicBezTo>
                    <a:pt x="3927" y="15696"/>
                    <a:pt x="3927" y="15790"/>
                    <a:pt x="3927" y="15790"/>
                  </a:cubicBezTo>
                  <a:cubicBezTo>
                    <a:pt x="3647" y="15790"/>
                    <a:pt x="2805" y="15790"/>
                    <a:pt x="3366" y="15743"/>
                  </a:cubicBezTo>
                  <a:cubicBezTo>
                    <a:pt x="3647" y="15743"/>
                    <a:pt x="3366" y="15649"/>
                    <a:pt x="3647" y="15603"/>
                  </a:cubicBezTo>
                  <a:cubicBezTo>
                    <a:pt x="3366" y="15649"/>
                    <a:pt x="3086" y="15696"/>
                    <a:pt x="2525" y="15743"/>
                  </a:cubicBezTo>
                  <a:cubicBezTo>
                    <a:pt x="2525" y="15743"/>
                    <a:pt x="2805" y="15603"/>
                    <a:pt x="2805" y="15603"/>
                  </a:cubicBezTo>
                  <a:cubicBezTo>
                    <a:pt x="2525" y="15556"/>
                    <a:pt x="2244" y="15603"/>
                    <a:pt x="1964" y="15556"/>
                  </a:cubicBezTo>
                  <a:cubicBezTo>
                    <a:pt x="1683" y="15603"/>
                    <a:pt x="1683" y="15603"/>
                    <a:pt x="1683" y="15603"/>
                  </a:cubicBezTo>
                  <a:cubicBezTo>
                    <a:pt x="842" y="15696"/>
                    <a:pt x="1122" y="15649"/>
                    <a:pt x="1683" y="15790"/>
                  </a:cubicBezTo>
                  <a:cubicBezTo>
                    <a:pt x="1403" y="15837"/>
                    <a:pt x="842" y="15884"/>
                    <a:pt x="561" y="15977"/>
                  </a:cubicBezTo>
                  <a:cubicBezTo>
                    <a:pt x="842" y="15977"/>
                    <a:pt x="561" y="16071"/>
                    <a:pt x="561" y="16118"/>
                  </a:cubicBezTo>
                  <a:cubicBezTo>
                    <a:pt x="1122" y="16118"/>
                    <a:pt x="1122" y="16118"/>
                    <a:pt x="1122" y="16118"/>
                  </a:cubicBezTo>
                  <a:cubicBezTo>
                    <a:pt x="1122" y="16118"/>
                    <a:pt x="561" y="15931"/>
                    <a:pt x="1683" y="15977"/>
                  </a:cubicBezTo>
                  <a:cubicBezTo>
                    <a:pt x="1683" y="16024"/>
                    <a:pt x="1683" y="16024"/>
                    <a:pt x="1683" y="16024"/>
                  </a:cubicBezTo>
                  <a:cubicBezTo>
                    <a:pt x="1683" y="16024"/>
                    <a:pt x="1683" y="16024"/>
                    <a:pt x="1683" y="16024"/>
                  </a:cubicBezTo>
                  <a:cubicBezTo>
                    <a:pt x="1683" y="16024"/>
                    <a:pt x="1683" y="16118"/>
                    <a:pt x="1683" y="16118"/>
                  </a:cubicBezTo>
                  <a:cubicBezTo>
                    <a:pt x="1683" y="16118"/>
                    <a:pt x="2525" y="16118"/>
                    <a:pt x="2805" y="16165"/>
                  </a:cubicBezTo>
                  <a:cubicBezTo>
                    <a:pt x="2805" y="16165"/>
                    <a:pt x="2805" y="16071"/>
                    <a:pt x="2805" y="16071"/>
                  </a:cubicBezTo>
                  <a:cubicBezTo>
                    <a:pt x="3086" y="16024"/>
                    <a:pt x="3647" y="16071"/>
                    <a:pt x="3647" y="16071"/>
                  </a:cubicBezTo>
                  <a:cubicBezTo>
                    <a:pt x="4208" y="16259"/>
                    <a:pt x="4488" y="16305"/>
                    <a:pt x="3927" y="16540"/>
                  </a:cubicBezTo>
                  <a:cubicBezTo>
                    <a:pt x="4208" y="16540"/>
                    <a:pt x="4208" y="16540"/>
                    <a:pt x="4488" y="16540"/>
                  </a:cubicBezTo>
                  <a:cubicBezTo>
                    <a:pt x="4488" y="16587"/>
                    <a:pt x="4208" y="16587"/>
                    <a:pt x="4208" y="16633"/>
                  </a:cubicBezTo>
                  <a:cubicBezTo>
                    <a:pt x="3647" y="16633"/>
                    <a:pt x="3927" y="16633"/>
                    <a:pt x="3366" y="16633"/>
                  </a:cubicBezTo>
                  <a:cubicBezTo>
                    <a:pt x="3647" y="16727"/>
                    <a:pt x="3366" y="16915"/>
                    <a:pt x="3647" y="17102"/>
                  </a:cubicBezTo>
                  <a:cubicBezTo>
                    <a:pt x="3647" y="17102"/>
                    <a:pt x="3927" y="17149"/>
                    <a:pt x="3927" y="17196"/>
                  </a:cubicBezTo>
                  <a:cubicBezTo>
                    <a:pt x="3647" y="17196"/>
                    <a:pt x="3647" y="17196"/>
                    <a:pt x="3647" y="17196"/>
                  </a:cubicBezTo>
                  <a:cubicBezTo>
                    <a:pt x="3366" y="17289"/>
                    <a:pt x="3366" y="17430"/>
                    <a:pt x="3366" y="17570"/>
                  </a:cubicBezTo>
                  <a:cubicBezTo>
                    <a:pt x="3647" y="17570"/>
                    <a:pt x="3927" y="17617"/>
                    <a:pt x="3927" y="17570"/>
                  </a:cubicBezTo>
                  <a:cubicBezTo>
                    <a:pt x="3927" y="17570"/>
                    <a:pt x="3927" y="17477"/>
                    <a:pt x="3927" y="17477"/>
                  </a:cubicBezTo>
                  <a:cubicBezTo>
                    <a:pt x="3927" y="17477"/>
                    <a:pt x="4488" y="17477"/>
                    <a:pt x="4488" y="17477"/>
                  </a:cubicBezTo>
                  <a:cubicBezTo>
                    <a:pt x="4488" y="17477"/>
                    <a:pt x="4488" y="17570"/>
                    <a:pt x="4208" y="17617"/>
                  </a:cubicBezTo>
                  <a:cubicBezTo>
                    <a:pt x="4208" y="17664"/>
                    <a:pt x="4208" y="17664"/>
                    <a:pt x="4208" y="17664"/>
                  </a:cubicBezTo>
                  <a:cubicBezTo>
                    <a:pt x="4208" y="17711"/>
                    <a:pt x="3647" y="17664"/>
                    <a:pt x="3366" y="17758"/>
                  </a:cubicBezTo>
                  <a:cubicBezTo>
                    <a:pt x="3366" y="17758"/>
                    <a:pt x="3366" y="17852"/>
                    <a:pt x="3366" y="17898"/>
                  </a:cubicBezTo>
                  <a:cubicBezTo>
                    <a:pt x="3366" y="17898"/>
                    <a:pt x="2805" y="17945"/>
                    <a:pt x="2805" y="17992"/>
                  </a:cubicBezTo>
                  <a:cubicBezTo>
                    <a:pt x="2805" y="18039"/>
                    <a:pt x="2805" y="18086"/>
                    <a:pt x="2805" y="18133"/>
                  </a:cubicBezTo>
                  <a:cubicBezTo>
                    <a:pt x="3366" y="18180"/>
                    <a:pt x="3927" y="18133"/>
                    <a:pt x="4208" y="18226"/>
                  </a:cubicBezTo>
                  <a:cubicBezTo>
                    <a:pt x="4769" y="18226"/>
                    <a:pt x="3927" y="18226"/>
                    <a:pt x="3927" y="18226"/>
                  </a:cubicBezTo>
                  <a:cubicBezTo>
                    <a:pt x="3927" y="18273"/>
                    <a:pt x="3927" y="18320"/>
                    <a:pt x="3927" y="18320"/>
                  </a:cubicBezTo>
                  <a:cubicBezTo>
                    <a:pt x="4208" y="18367"/>
                    <a:pt x="4488" y="18414"/>
                    <a:pt x="4488" y="18414"/>
                  </a:cubicBezTo>
                  <a:cubicBezTo>
                    <a:pt x="4769" y="18414"/>
                    <a:pt x="4769" y="18414"/>
                    <a:pt x="5049" y="18414"/>
                  </a:cubicBezTo>
                  <a:cubicBezTo>
                    <a:pt x="4769" y="18461"/>
                    <a:pt x="4208" y="18508"/>
                    <a:pt x="3927" y="18554"/>
                  </a:cubicBezTo>
                  <a:cubicBezTo>
                    <a:pt x="3927" y="18508"/>
                    <a:pt x="3647" y="18648"/>
                    <a:pt x="3647" y="18648"/>
                  </a:cubicBezTo>
                  <a:cubicBezTo>
                    <a:pt x="3927" y="18695"/>
                    <a:pt x="4488" y="18742"/>
                    <a:pt x="4769" y="18742"/>
                  </a:cubicBezTo>
                  <a:cubicBezTo>
                    <a:pt x="4769" y="18836"/>
                    <a:pt x="4769" y="18882"/>
                    <a:pt x="4769" y="18929"/>
                  </a:cubicBezTo>
                  <a:cubicBezTo>
                    <a:pt x="4769" y="18929"/>
                    <a:pt x="4208" y="18882"/>
                    <a:pt x="4208" y="18929"/>
                  </a:cubicBezTo>
                  <a:cubicBezTo>
                    <a:pt x="4208" y="18929"/>
                    <a:pt x="4208" y="19023"/>
                    <a:pt x="4208" y="19023"/>
                  </a:cubicBezTo>
                  <a:cubicBezTo>
                    <a:pt x="3647" y="19023"/>
                    <a:pt x="3647" y="18976"/>
                    <a:pt x="3086" y="19023"/>
                  </a:cubicBezTo>
                  <a:cubicBezTo>
                    <a:pt x="2805" y="19023"/>
                    <a:pt x="3647" y="19070"/>
                    <a:pt x="2805" y="19070"/>
                  </a:cubicBezTo>
                  <a:cubicBezTo>
                    <a:pt x="2805" y="19070"/>
                    <a:pt x="1964" y="18976"/>
                    <a:pt x="1964" y="18976"/>
                  </a:cubicBezTo>
                  <a:cubicBezTo>
                    <a:pt x="1122" y="18976"/>
                    <a:pt x="842" y="19164"/>
                    <a:pt x="1122" y="19117"/>
                  </a:cubicBezTo>
                  <a:cubicBezTo>
                    <a:pt x="1122" y="19210"/>
                    <a:pt x="1122" y="19210"/>
                    <a:pt x="1122" y="19304"/>
                  </a:cubicBezTo>
                  <a:cubicBezTo>
                    <a:pt x="1403" y="19351"/>
                    <a:pt x="1964" y="19445"/>
                    <a:pt x="2244" y="19492"/>
                  </a:cubicBezTo>
                  <a:cubicBezTo>
                    <a:pt x="2244" y="19492"/>
                    <a:pt x="2244" y="19585"/>
                    <a:pt x="1964" y="19632"/>
                  </a:cubicBezTo>
                  <a:cubicBezTo>
                    <a:pt x="2525" y="19679"/>
                    <a:pt x="3086" y="19820"/>
                    <a:pt x="3366" y="19866"/>
                  </a:cubicBezTo>
                  <a:cubicBezTo>
                    <a:pt x="3927" y="19913"/>
                    <a:pt x="3927" y="19866"/>
                    <a:pt x="4488" y="19866"/>
                  </a:cubicBezTo>
                  <a:cubicBezTo>
                    <a:pt x="4769" y="19866"/>
                    <a:pt x="4769" y="19866"/>
                    <a:pt x="4769" y="19866"/>
                  </a:cubicBezTo>
                  <a:cubicBezTo>
                    <a:pt x="5049" y="19820"/>
                    <a:pt x="5049" y="19820"/>
                    <a:pt x="5049" y="19820"/>
                  </a:cubicBezTo>
                  <a:cubicBezTo>
                    <a:pt x="4769" y="19773"/>
                    <a:pt x="3647" y="19632"/>
                    <a:pt x="3647" y="19632"/>
                  </a:cubicBezTo>
                  <a:cubicBezTo>
                    <a:pt x="3366" y="19632"/>
                    <a:pt x="3086" y="19632"/>
                    <a:pt x="3086" y="19632"/>
                  </a:cubicBezTo>
                  <a:cubicBezTo>
                    <a:pt x="2805" y="19632"/>
                    <a:pt x="2805" y="19538"/>
                    <a:pt x="2525" y="19538"/>
                  </a:cubicBezTo>
                  <a:cubicBezTo>
                    <a:pt x="3366" y="19585"/>
                    <a:pt x="3647" y="19585"/>
                    <a:pt x="4208" y="19585"/>
                  </a:cubicBezTo>
                  <a:cubicBezTo>
                    <a:pt x="4208" y="19351"/>
                    <a:pt x="4488" y="19304"/>
                    <a:pt x="3366" y="19117"/>
                  </a:cubicBezTo>
                  <a:cubicBezTo>
                    <a:pt x="3927" y="19117"/>
                    <a:pt x="3647" y="19164"/>
                    <a:pt x="3927" y="19117"/>
                  </a:cubicBezTo>
                  <a:cubicBezTo>
                    <a:pt x="3927" y="19117"/>
                    <a:pt x="4769" y="19070"/>
                    <a:pt x="5049" y="19023"/>
                  </a:cubicBezTo>
                  <a:cubicBezTo>
                    <a:pt x="5049" y="19070"/>
                    <a:pt x="5049" y="19164"/>
                    <a:pt x="5049" y="19164"/>
                  </a:cubicBezTo>
                  <a:cubicBezTo>
                    <a:pt x="5049" y="19164"/>
                    <a:pt x="5330" y="19210"/>
                    <a:pt x="5330" y="19210"/>
                  </a:cubicBezTo>
                  <a:cubicBezTo>
                    <a:pt x="6171" y="19117"/>
                    <a:pt x="6171" y="19070"/>
                    <a:pt x="6452" y="18929"/>
                  </a:cubicBezTo>
                  <a:cubicBezTo>
                    <a:pt x="6732" y="18929"/>
                    <a:pt x="7013" y="19023"/>
                    <a:pt x="7013" y="19023"/>
                  </a:cubicBezTo>
                  <a:cubicBezTo>
                    <a:pt x="7574" y="19023"/>
                    <a:pt x="7574" y="18976"/>
                    <a:pt x="7855" y="18976"/>
                  </a:cubicBezTo>
                  <a:cubicBezTo>
                    <a:pt x="7855" y="19023"/>
                    <a:pt x="7855" y="19023"/>
                    <a:pt x="7855" y="19023"/>
                  </a:cubicBezTo>
                  <a:cubicBezTo>
                    <a:pt x="7574" y="19070"/>
                    <a:pt x="7013" y="19117"/>
                    <a:pt x="7013" y="19117"/>
                  </a:cubicBezTo>
                  <a:cubicBezTo>
                    <a:pt x="6452" y="19117"/>
                    <a:pt x="6452" y="19117"/>
                    <a:pt x="6452" y="19117"/>
                  </a:cubicBezTo>
                  <a:cubicBezTo>
                    <a:pt x="6452" y="19164"/>
                    <a:pt x="6452" y="19257"/>
                    <a:pt x="6452" y="19304"/>
                  </a:cubicBezTo>
                  <a:cubicBezTo>
                    <a:pt x="5891" y="19304"/>
                    <a:pt x="5891" y="19304"/>
                    <a:pt x="5891" y="19304"/>
                  </a:cubicBezTo>
                  <a:cubicBezTo>
                    <a:pt x="5891" y="19304"/>
                    <a:pt x="5891" y="19210"/>
                    <a:pt x="5891" y="19210"/>
                  </a:cubicBezTo>
                  <a:cubicBezTo>
                    <a:pt x="5610" y="19210"/>
                    <a:pt x="5049" y="19257"/>
                    <a:pt x="4769" y="19257"/>
                  </a:cubicBezTo>
                  <a:cubicBezTo>
                    <a:pt x="5049" y="19445"/>
                    <a:pt x="5330" y="19585"/>
                    <a:pt x="5330" y="19773"/>
                  </a:cubicBezTo>
                  <a:cubicBezTo>
                    <a:pt x="6171" y="19773"/>
                    <a:pt x="5330" y="19726"/>
                    <a:pt x="6452" y="19773"/>
                  </a:cubicBezTo>
                  <a:cubicBezTo>
                    <a:pt x="6171" y="19866"/>
                    <a:pt x="6171" y="19866"/>
                    <a:pt x="6171" y="19866"/>
                  </a:cubicBezTo>
                  <a:cubicBezTo>
                    <a:pt x="5891" y="19913"/>
                    <a:pt x="5891" y="19866"/>
                    <a:pt x="5891" y="19820"/>
                  </a:cubicBezTo>
                  <a:cubicBezTo>
                    <a:pt x="5330" y="19820"/>
                    <a:pt x="5330" y="19820"/>
                    <a:pt x="5330" y="19820"/>
                  </a:cubicBezTo>
                  <a:cubicBezTo>
                    <a:pt x="5330" y="19913"/>
                    <a:pt x="5049" y="20007"/>
                    <a:pt x="4769" y="20054"/>
                  </a:cubicBezTo>
                  <a:cubicBezTo>
                    <a:pt x="5049" y="20101"/>
                    <a:pt x="4769" y="20148"/>
                    <a:pt x="4769" y="20148"/>
                  </a:cubicBezTo>
                  <a:cubicBezTo>
                    <a:pt x="5049" y="20194"/>
                    <a:pt x="5330" y="20148"/>
                    <a:pt x="5330" y="20148"/>
                  </a:cubicBezTo>
                  <a:cubicBezTo>
                    <a:pt x="5610" y="20241"/>
                    <a:pt x="5330" y="20194"/>
                    <a:pt x="5610" y="20241"/>
                  </a:cubicBezTo>
                  <a:cubicBezTo>
                    <a:pt x="5610" y="20241"/>
                    <a:pt x="5610" y="20241"/>
                    <a:pt x="5610" y="20241"/>
                  </a:cubicBezTo>
                  <a:cubicBezTo>
                    <a:pt x="5891" y="20288"/>
                    <a:pt x="6171" y="20194"/>
                    <a:pt x="6452" y="20241"/>
                  </a:cubicBezTo>
                  <a:cubicBezTo>
                    <a:pt x="6732" y="20288"/>
                    <a:pt x="5891" y="20335"/>
                    <a:pt x="6452" y="20429"/>
                  </a:cubicBezTo>
                  <a:cubicBezTo>
                    <a:pt x="6732" y="20429"/>
                    <a:pt x="7013" y="20382"/>
                    <a:pt x="7294" y="20382"/>
                  </a:cubicBezTo>
                  <a:cubicBezTo>
                    <a:pt x="7294" y="20382"/>
                    <a:pt x="7574" y="20429"/>
                    <a:pt x="7574" y="20429"/>
                  </a:cubicBezTo>
                  <a:cubicBezTo>
                    <a:pt x="7574" y="20429"/>
                    <a:pt x="7855" y="20429"/>
                    <a:pt x="8135" y="20429"/>
                  </a:cubicBezTo>
                  <a:cubicBezTo>
                    <a:pt x="8135" y="20429"/>
                    <a:pt x="8135" y="20429"/>
                    <a:pt x="8135" y="20429"/>
                  </a:cubicBezTo>
                  <a:cubicBezTo>
                    <a:pt x="7574" y="20194"/>
                    <a:pt x="7855" y="20335"/>
                    <a:pt x="8135" y="20148"/>
                  </a:cubicBezTo>
                  <a:cubicBezTo>
                    <a:pt x="7855" y="20101"/>
                    <a:pt x="7574" y="20101"/>
                    <a:pt x="7013" y="20054"/>
                  </a:cubicBezTo>
                  <a:cubicBezTo>
                    <a:pt x="5610" y="19866"/>
                    <a:pt x="7013" y="19913"/>
                    <a:pt x="7855" y="20054"/>
                  </a:cubicBezTo>
                  <a:cubicBezTo>
                    <a:pt x="7855" y="20007"/>
                    <a:pt x="7855" y="19960"/>
                    <a:pt x="7574" y="19913"/>
                  </a:cubicBezTo>
                  <a:cubicBezTo>
                    <a:pt x="8135" y="19913"/>
                    <a:pt x="8135" y="19913"/>
                    <a:pt x="8416" y="19866"/>
                  </a:cubicBezTo>
                  <a:cubicBezTo>
                    <a:pt x="8696" y="20054"/>
                    <a:pt x="8135" y="20054"/>
                    <a:pt x="9257" y="20148"/>
                  </a:cubicBezTo>
                  <a:cubicBezTo>
                    <a:pt x="9818" y="20194"/>
                    <a:pt x="10099" y="20194"/>
                    <a:pt x="10379" y="20241"/>
                  </a:cubicBezTo>
                  <a:cubicBezTo>
                    <a:pt x="10660" y="20194"/>
                    <a:pt x="10940" y="20194"/>
                    <a:pt x="10940" y="20148"/>
                  </a:cubicBezTo>
                  <a:cubicBezTo>
                    <a:pt x="10940" y="20054"/>
                    <a:pt x="10660" y="19913"/>
                    <a:pt x="10940" y="19820"/>
                  </a:cubicBezTo>
                  <a:cubicBezTo>
                    <a:pt x="10940" y="19820"/>
                    <a:pt x="11221" y="19632"/>
                    <a:pt x="11501" y="19585"/>
                  </a:cubicBezTo>
                  <a:cubicBezTo>
                    <a:pt x="11501" y="19585"/>
                    <a:pt x="11221" y="19538"/>
                    <a:pt x="11221" y="19492"/>
                  </a:cubicBezTo>
                  <a:cubicBezTo>
                    <a:pt x="12062" y="19492"/>
                    <a:pt x="13465" y="19492"/>
                    <a:pt x="14306" y="19492"/>
                  </a:cubicBezTo>
                  <a:cubicBezTo>
                    <a:pt x="15148" y="19164"/>
                    <a:pt x="15148" y="19257"/>
                    <a:pt x="17112" y="19257"/>
                  </a:cubicBezTo>
                  <a:cubicBezTo>
                    <a:pt x="17112" y="19210"/>
                    <a:pt x="17112" y="19210"/>
                    <a:pt x="17112" y="19210"/>
                  </a:cubicBezTo>
                  <a:cubicBezTo>
                    <a:pt x="17112" y="19210"/>
                    <a:pt x="13745" y="19164"/>
                    <a:pt x="12904" y="19164"/>
                  </a:cubicBezTo>
                  <a:cubicBezTo>
                    <a:pt x="12062" y="19164"/>
                    <a:pt x="9538" y="19164"/>
                    <a:pt x="9538" y="19164"/>
                  </a:cubicBezTo>
                  <a:cubicBezTo>
                    <a:pt x="9538" y="19164"/>
                    <a:pt x="7855" y="18929"/>
                    <a:pt x="7574" y="18789"/>
                  </a:cubicBezTo>
                  <a:cubicBezTo>
                    <a:pt x="7294" y="18648"/>
                    <a:pt x="6732" y="18554"/>
                    <a:pt x="7294" y="18461"/>
                  </a:cubicBezTo>
                  <a:cubicBezTo>
                    <a:pt x="7855" y="18367"/>
                    <a:pt x="7855" y="18273"/>
                    <a:pt x="7294" y="18180"/>
                  </a:cubicBezTo>
                  <a:cubicBezTo>
                    <a:pt x="6732" y="18086"/>
                    <a:pt x="6732" y="18226"/>
                    <a:pt x="6171" y="18226"/>
                  </a:cubicBezTo>
                  <a:cubicBezTo>
                    <a:pt x="5610" y="18226"/>
                    <a:pt x="5610" y="18086"/>
                    <a:pt x="5610" y="17945"/>
                  </a:cubicBezTo>
                  <a:cubicBezTo>
                    <a:pt x="5610" y="17805"/>
                    <a:pt x="5891" y="17805"/>
                    <a:pt x="6171" y="17664"/>
                  </a:cubicBezTo>
                  <a:cubicBezTo>
                    <a:pt x="6452" y="17524"/>
                    <a:pt x="6171" y="17477"/>
                    <a:pt x="5891" y="17289"/>
                  </a:cubicBezTo>
                  <a:cubicBezTo>
                    <a:pt x="5330" y="17102"/>
                    <a:pt x="7013" y="17102"/>
                    <a:pt x="7574" y="17008"/>
                  </a:cubicBezTo>
                  <a:cubicBezTo>
                    <a:pt x="8135" y="16961"/>
                    <a:pt x="8135" y="16868"/>
                    <a:pt x="7855" y="16727"/>
                  </a:cubicBezTo>
                  <a:cubicBezTo>
                    <a:pt x="7855" y="16587"/>
                    <a:pt x="7574" y="16540"/>
                    <a:pt x="8135" y="16446"/>
                  </a:cubicBezTo>
                  <a:cubicBezTo>
                    <a:pt x="8696" y="16352"/>
                    <a:pt x="8977" y="16259"/>
                    <a:pt x="8977" y="16259"/>
                  </a:cubicBezTo>
                  <a:cubicBezTo>
                    <a:pt x="8977" y="16259"/>
                    <a:pt x="8977" y="16212"/>
                    <a:pt x="8977" y="16118"/>
                  </a:cubicBezTo>
                  <a:cubicBezTo>
                    <a:pt x="8977" y="16024"/>
                    <a:pt x="8977" y="15884"/>
                    <a:pt x="9257" y="15743"/>
                  </a:cubicBezTo>
                  <a:cubicBezTo>
                    <a:pt x="9538" y="15556"/>
                    <a:pt x="9538" y="15556"/>
                    <a:pt x="9257" y="15415"/>
                  </a:cubicBezTo>
                  <a:cubicBezTo>
                    <a:pt x="8977" y="15321"/>
                    <a:pt x="8696" y="15228"/>
                    <a:pt x="8977" y="15181"/>
                  </a:cubicBezTo>
                  <a:cubicBezTo>
                    <a:pt x="9257" y="15134"/>
                    <a:pt x="9257" y="15040"/>
                    <a:pt x="9818" y="14993"/>
                  </a:cubicBezTo>
                  <a:cubicBezTo>
                    <a:pt x="10379" y="14993"/>
                    <a:pt x="9538" y="14900"/>
                    <a:pt x="9538" y="14853"/>
                  </a:cubicBezTo>
                  <a:cubicBezTo>
                    <a:pt x="9538" y="14759"/>
                    <a:pt x="9538" y="14666"/>
                    <a:pt x="10099" y="14572"/>
                  </a:cubicBezTo>
                  <a:cubicBezTo>
                    <a:pt x="10379" y="14525"/>
                    <a:pt x="9818" y="14431"/>
                    <a:pt x="9818" y="14291"/>
                  </a:cubicBezTo>
                  <a:cubicBezTo>
                    <a:pt x="9818" y="14150"/>
                    <a:pt x="9538" y="14103"/>
                    <a:pt x="9538" y="14010"/>
                  </a:cubicBezTo>
                  <a:cubicBezTo>
                    <a:pt x="9818" y="13916"/>
                    <a:pt x="8977" y="13822"/>
                    <a:pt x="8696" y="13728"/>
                  </a:cubicBezTo>
                  <a:cubicBezTo>
                    <a:pt x="8416" y="13588"/>
                    <a:pt x="9538" y="13447"/>
                    <a:pt x="9538" y="13260"/>
                  </a:cubicBezTo>
                  <a:cubicBezTo>
                    <a:pt x="9818" y="13119"/>
                    <a:pt x="9538" y="13072"/>
                    <a:pt x="9538" y="12932"/>
                  </a:cubicBezTo>
                  <a:cubicBezTo>
                    <a:pt x="9538" y="12791"/>
                    <a:pt x="9538" y="12838"/>
                    <a:pt x="8977" y="12791"/>
                  </a:cubicBezTo>
                  <a:cubicBezTo>
                    <a:pt x="8416" y="12698"/>
                    <a:pt x="8977" y="12557"/>
                    <a:pt x="8977" y="12416"/>
                  </a:cubicBezTo>
                  <a:cubicBezTo>
                    <a:pt x="8977" y="12229"/>
                    <a:pt x="7855" y="12135"/>
                    <a:pt x="8696" y="11995"/>
                  </a:cubicBezTo>
                  <a:cubicBezTo>
                    <a:pt x="9257" y="11901"/>
                    <a:pt x="9257" y="11854"/>
                    <a:pt x="9257" y="11714"/>
                  </a:cubicBezTo>
                  <a:cubicBezTo>
                    <a:pt x="9538" y="11573"/>
                    <a:pt x="9538" y="11245"/>
                    <a:pt x="10099" y="11105"/>
                  </a:cubicBezTo>
                  <a:cubicBezTo>
                    <a:pt x="10940" y="10964"/>
                    <a:pt x="10940" y="11105"/>
                    <a:pt x="10940" y="10964"/>
                  </a:cubicBezTo>
                  <a:cubicBezTo>
                    <a:pt x="10940" y="10823"/>
                    <a:pt x="10099" y="10777"/>
                    <a:pt x="10379" y="10636"/>
                  </a:cubicBezTo>
                  <a:cubicBezTo>
                    <a:pt x="10379" y="10495"/>
                    <a:pt x="10660" y="10402"/>
                    <a:pt x="10379" y="10261"/>
                  </a:cubicBezTo>
                  <a:cubicBezTo>
                    <a:pt x="10379" y="10121"/>
                    <a:pt x="11501" y="9980"/>
                    <a:pt x="11501" y="9980"/>
                  </a:cubicBezTo>
                  <a:cubicBezTo>
                    <a:pt x="11501" y="9980"/>
                    <a:pt x="12343" y="9980"/>
                    <a:pt x="12623" y="9886"/>
                  </a:cubicBezTo>
                  <a:cubicBezTo>
                    <a:pt x="12904" y="9793"/>
                    <a:pt x="12623" y="9746"/>
                    <a:pt x="12343" y="9605"/>
                  </a:cubicBezTo>
                  <a:cubicBezTo>
                    <a:pt x="12343" y="9465"/>
                    <a:pt x="12062" y="9418"/>
                    <a:pt x="12623" y="9277"/>
                  </a:cubicBezTo>
                  <a:cubicBezTo>
                    <a:pt x="12904" y="9137"/>
                    <a:pt x="13745" y="8856"/>
                    <a:pt x="13745" y="8668"/>
                  </a:cubicBezTo>
                  <a:cubicBezTo>
                    <a:pt x="13745" y="8481"/>
                    <a:pt x="13745" y="8434"/>
                    <a:pt x="13465" y="8293"/>
                  </a:cubicBezTo>
                  <a:cubicBezTo>
                    <a:pt x="13184" y="8153"/>
                    <a:pt x="13465" y="8106"/>
                    <a:pt x="13745" y="7965"/>
                  </a:cubicBezTo>
                  <a:cubicBezTo>
                    <a:pt x="14306" y="7825"/>
                    <a:pt x="14026" y="7778"/>
                    <a:pt x="14026" y="7590"/>
                  </a:cubicBezTo>
                  <a:cubicBezTo>
                    <a:pt x="13745" y="7403"/>
                    <a:pt x="14026" y="7403"/>
                    <a:pt x="14026" y="7122"/>
                  </a:cubicBezTo>
                  <a:cubicBezTo>
                    <a:pt x="14026" y="6888"/>
                    <a:pt x="14306" y="6934"/>
                    <a:pt x="14587" y="6794"/>
                  </a:cubicBezTo>
                  <a:cubicBezTo>
                    <a:pt x="15148" y="6653"/>
                    <a:pt x="14587" y="6560"/>
                    <a:pt x="14587" y="6372"/>
                  </a:cubicBezTo>
                  <a:cubicBezTo>
                    <a:pt x="14587" y="6185"/>
                    <a:pt x="14868" y="6091"/>
                    <a:pt x="15148" y="5810"/>
                  </a:cubicBezTo>
                  <a:cubicBezTo>
                    <a:pt x="15148" y="5529"/>
                    <a:pt x="15990" y="5623"/>
                    <a:pt x="16551" y="5388"/>
                  </a:cubicBezTo>
                  <a:cubicBezTo>
                    <a:pt x="16831" y="5201"/>
                    <a:pt x="17112" y="5201"/>
                    <a:pt x="17392" y="5060"/>
                  </a:cubicBezTo>
                  <a:cubicBezTo>
                    <a:pt x="17673" y="4920"/>
                    <a:pt x="17953" y="4873"/>
                    <a:pt x="17673" y="4685"/>
                  </a:cubicBezTo>
                  <a:cubicBezTo>
                    <a:pt x="17673" y="4545"/>
                    <a:pt x="17392" y="4498"/>
                    <a:pt x="17953" y="4451"/>
                  </a:cubicBezTo>
                  <a:cubicBezTo>
                    <a:pt x="18795" y="4357"/>
                    <a:pt x="17673" y="4264"/>
                    <a:pt x="17673" y="4123"/>
                  </a:cubicBezTo>
                  <a:cubicBezTo>
                    <a:pt x="17673" y="3983"/>
                    <a:pt x="17673" y="3748"/>
                    <a:pt x="17673" y="3608"/>
                  </a:cubicBezTo>
                  <a:cubicBezTo>
                    <a:pt x="17673" y="3514"/>
                    <a:pt x="19075" y="3514"/>
                    <a:pt x="19356" y="3374"/>
                  </a:cubicBezTo>
                  <a:cubicBezTo>
                    <a:pt x="19636" y="3233"/>
                    <a:pt x="20758" y="3280"/>
                    <a:pt x="21039" y="3139"/>
                  </a:cubicBezTo>
                  <a:cubicBezTo>
                    <a:pt x="21319" y="2999"/>
                    <a:pt x="21600" y="2764"/>
                    <a:pt x="20758" y="2718"/>
                  </a:cubicBezTo>
                  <a:cubicBezTo>
                    <a:pt x="19636" y="2671"/>
                    <a:pt x="19917" y="2390"/>
                    <a:pt x="19917" y="2390"/>
                  </a:cubicBezTo>
                  <a:close/>
                  <a:moveTo>
                    <a:pt x="19917" y="20897"/>
                  </a:moveTo>
                  <a:cubicBezTo>
                    <a:pt x="18795" y="20897"/>
                    <a:pt x="17112" y="20850"/>
                    <a:pt x="18514" y="20803"/>
                  </a:cubicBezTo>
                  <a:cubicBezTo>
                    <a:pt x="17673" y="20803"/>
                    <a:pt x="16831" y="20850"/>
                    <a:pt x="16831" y="20850"/>
                  </a:cubicBezTo>
                  <a:cubicBezTo>
                    <a:pt x="16270" y="19492"/>
                    <a:pt x="16270" y="19492"/>
                    <a:pt x="16270" y="19492"/>
                  </a:cubicBezTo>
                  <a:cubicBezTo>
                    <a:pt x="16270" y="19492"/>
                    <a:pt x="15429" y="19538"/>
                    <a:pt x="15429" y="19585"/>
                  </a:cubicBezTo>
                  <a:cubicBezTo>
                    <a:pt x="15148" y="19492"/>
                    <a:pt x="15148" y="19492"/>
                    <a:pt x="14868" y="19445"/>
                  </a:cubicBezTo>
                  <a:cubicBezTo>
                    <a:pt x="14587" y="19492"/>
                    <a:pt x="13745" y="19585"/>
                    <a:pt x="13745" y="19585"/>
                  </a:cubicBezTo>
                  <a:cubicBezTo>
                    <a:pt x="13184" y="19632"/>
                    <a:pt x="12904" y="19538"/>
                    <a:pt x="12623" y="19538"/>
                  </a:cubicBezTo>
                  <a:cubicBezTo>
                    <a:pt x="12343" y="19538"/>
                    <a:pt x="12343" y="19585"/>
                    <a:pt x="11782" y="19585"/>
                  </a:cubicBezTo>
                  <a:cubicBezTo>
                    <a:pt x="12062" y="19913"/>
                    <a:pt x="10660" y="20007"/>
                    <a:pt x="13745" y="20007"/>
                  </a:cubicBezTo>
                  <a:cubicBezTo>
                    <a:pt x="13184" y="20101"/>
                    <a:pt x="12904" y="20148"/>
                    <a:pt x="12062" y="20148"/>
                  </a:cubicBezTo>
                  <a:cubicBezTo>
                    <a:pt x="12343" y="20241"/>
                    <a:pt x="12062" y="20382"/>
                    <a:pt x="12623" y="20429"/>
                  </a:cubicBezTo>
                  <a:cubicBezTo>
                    <a:pt x="12623" y="20429"/>
                    <a:pt x="13184" y="20382"/>
                    <a:pt x="13465" y="20429"/>
                  </a:cubicBezTo>
                  <a:cubicBezTo>
                    <a:pt x="13745" y="20429"/>
                    <a:pt x="14306" y="20569"/>
                    <a:pt x="14868" y="20616"/>
                  </a:cubicBezTo>
                  <a:cubicBezTo>
                    <a:pt x="14587" y="20569"/>
                    <a:pt x="14306" y="20616"/>
                    <a:pt x="14026" y="20616"/>
                  </a:cubicBezTo>
                  <a:cubicBezTo>
                    <a:pt x="14026" y="20616"/>
                    <a:pt x="13745" y="20522"/>
                    <a:pt x="13745" y="20522"/>
                  </a:cubicBezTo>
                  <a:cubicBezTo>
                    <a:pt x="12343" y="20569"/>
                    <a:pt x="12623" y="20522"/>
                    <a:pt x="12343" y="20663"/>
                  </a:cubicBezTo>
                  <a:cubicBezTo>
                    <a:pt x="11782" y="20616"/>
                    <a:pt x="11782" y="20616"/>
                    <a:pt x="11782" y="20616"/>
                  </a:cubicBezTo>
                  <a:cubicBezTo>
                    <a:pt x="11782" y="20569"/>
                    <a:pt x="12062" y="20616"/>
                    <a:pt x="12062" y="20522"/>
                  </a:cubicBezTo>
                  <a:cubicBezTo>
                    <a:pt x="11501" y="20429"/>
                    <a:pt x="11501" y="20429"/>
                    <a:pt x="11501" y="20429"/>
                  </a:cubicBezTo>
                  <a:cubicBezTo>
                    <a:pt x="11501" y="20335"/>
                    <a:pt x="11782" y="20335"/>
                    <a:pt x="11501" y="20241"/>
                  </a:cubicBezTo>
                  <a:cubicBezTo>
                    <a:pt x="11501" y="20241"/>
                    <a:pt x="10940" y="20194"/>
                    <a:pt x="10940" y="20194"/>
                  </a:cubicBezTo>
                  <a:cubicBezTo>
                    <a:pt x="10940" y="20241"/>
                    <a:pt x="10660" y="20382"/>
                    <a:pt x="10379" y="20429"/>
                  </a:cubicBezTo>
                  <a:cubicBezTo>
                    <a:pt x="10379" y="20335"/>
                    <a:pt x="10379" y="20335"/>
                    <a:pt x="10379" y="20335"/>
                  </a:cubicBezTo>
                  <a:cubicBezTo>
                    <a:pt x="10099" y="20382"/>
                    <a:pt x="9538" y="20382"/>
                    <a:pt x="9538" y="20382"/>
                  </a:cubicBezTo>
                  <a:cubicBezTo>
                    <a:pt x="9538" y="20382"/>
                    <a:pt x="9538" y="20241"/>
                    <a:pt x="9538" y="20241"/>
                  </a:cubicBezTo>
                  <a:cubicBezTo>
                    <a:pt x="9257" y="20241"/>
                    <a:pt x="8977" y="20288"/>
                    <a:pt x="8696" y="20241"/>
                  </a:cubicBezTo>
                  <a:cubicBezTo>
                    <a:pt x="8696" y="20429"/>
                    <a:pt x="8416" y="20569"/>
                    <a:pt x="10099" y="20522"/>
                  </a:cubicBezTo>
                  <a:cubicBezTo>
                    <a:pt x="10660" y="20429"/>
                    <a:pt x="10660" y="20429"/>
                    <a:pt x="10660" y="20429"/>
                  </a:cubicBezTo>
                  <a:cubicBezTo>
                    <a:pt x="10940" y="20429"/>
                    <a:pt x="10940" y="20569"/>
                    <a:pt x="10940" y="20616"/>
                  </a:cubicBezTo>
                  <a:cubicBezTo>
                    <a:pt x="9818" y="20616"/>
                    <a:pt x="9257" y="20616"/>
                    <a:pt x="8416" y="20663"/>
                  </a:cubicBezTo>
                  <a:cubicBezTo>
                    <a:pt x="8696" y="20710"/>
                    <a:pt x="8135" y="20710"/>
                    <a:pt x="8135" y="20710"/>
                  </a:cubicBezTo>
                  <a:cubicBezTo>
                    <a:pt x="8416" y="20710"/>
                    <a:pt x="8135" y="20803"/>
                    <a:pt x="8135" y="20803"/>
                  </a:cubicBezTo>
                  <a:cubicBezTo>
                    <a:pt x="8416" y="20803"/>
                    <a:pt x="8696" y="20803"/>
                    <a:pt x="8696" y="20803"/>
                  </a:cubicBezTo>
                  <a:cubicBezTo>
                    <a:pt x="8977" y="20803"/>
                    <a:pt x="8135" y="20710"/>
                    <a:pt x="9538" y="20710"/>
                  </a:cubicBezTo>
                  <a:cubicBezTo>
                    <a:pt x="9538" y="20803"/>
                    <a:pt x="9538" y="20803"/>
                    <a:pt x="9538" y="20803"/>
                  </a:cubicBezTo>
                  <a:cubicBezTo>
                    <a:pt x="10099" y="20803"/>
                    <a:pt x="10660" y="20757"/>
                    <a:pt x="10940" y="20803"/>
                  </a:cubicBezTo>
                  <a:cubicBezTo>
                    <a:pt x="10940" y="20803"/>
                    <a:pt x="10940" y="20897"/>
                    <a:pt x="10940" y="20897"/>
                  </a:cubicBezTo>
                  <a:cubicBezTo>
                    <a:pt x="11501" y="20897"/>
                    <a:pt x="12343" y="20850"/>
                    <a:pt x="12623" y="20850"/>
                  </a:cubicBezTo>
                  <a:cubicBezTo>
                    <a:pt x="13184" y="20850"/>
                    <a:pt x="13465" y="20944"/>
                    <a:pt x="12623" y="20944"/>
                  </a:cubicBezTo>
                  <a:cubicBezTo>
                    <a:pt x="12623" y="20944"/>
                    <a:pt x="12904" y="20991"/>
                    <a:pt x="12904" y="20991"/>
                  </a:cubicBezTo>
                  <a:cubicBezTo>
                    <a:pt x="13745" y="20991"/>
                    <a:pt x="14026" y="21038"/>
                    <a:pt x="14868" y="20991"/>
                  </a:cubicBezTo>
                  <a:cubicBezTo>
                    <a:pt x="14868" y="20944"/>
                    <a:pt x="14868" y="20944"/>
                    <a:pt x="14868" y="20944"/>
                  </a:cubicBezTo>
                  <a:cubicBezTo>
                    <a:pt x="15709" y="20897"/>
                    <a:pt x="16551" y="20897"/>
                    <a:pt x="17392" y="20850"/>
                  </a:cubicBezTo>
                  <a:cubicBezTo>
                    <a:pt x="17673" y="20944"/>
                    <a:pt x="17392" y="20991"/>
                    <a:pt x="17673" y="21038"/>
                  </a:cubicBezTo>
                  <a:cubicBezTo>
                    <a:pt x="17673" y="21038"/>
                    <a:pt x="18514" y="21085"/>
                    <a:pt x="18514" y="21085"/>
                  </a:cubicBezTo>
                  <a:cubicBezTo>
                    <a:pt x="18514" y="21131"/>
                    <a:pt x="18514" y="21225"/>
                    <a:pt x="18514" y="21225"/>
                  </a:cubicBezTo>
                  <a:cubicBezTo>
                    <a:pt x="19636" y="21085"/>
                    <a:pt x="19636" y="21085"/>
                    <a:pt x="20197" y="20897"/>
                  </a:cubicBezTo>
                  <a:cubicBezTo>
                    <a:pt x="19917" y="20850"/>
                    <a:pt x="19917" y="20850"/>
                    <a:pt x="19917" y="20850"/>
                  </a:cubicBezTo>
                  <a:lnTo>
                    <a:pt x="19917" y="20897"/>
                  </a:lnTo>
                  <a:close/>
                  <a:moveTo>
                    <a:pt x="1964" y="15931"/>
                  </a:moveTo>
                  <a:cubicBezTo>
                    <a:pt x="2244" y="15931"/>
                    <a:pt x="1683" y="15977"/>
                    <a:pt x="1683" y="15977"/>
                  </a:cubicBezTo>
                  <a:cubicBezTo>
                    <a:pt x="1683" y="15977"/>
                    <a:pt x="1683" y="15884"/>
                    <a:pt x="1964" y="15931"/>
                  </a:cubicBezTo>
                  <a:close/>
                  <a:moveTo>
                    <a:pt x="18234" y="21553"/>
                  </a:moveTo>
                  <a:cubicBezTo>
                    <a:pt x="18234" y="21553"/>
                    <a:pt x="18234" y="21600"/>
                    <a:pt x="18234" y="21600"/>
                  </a:cubicBezTo>
                  <a:cubicBezTo>
                    <a:pt x="18795" y="21600"/>
                    <a:pt x="18795" y="21553"/>
                    <a:pt x="18234" y="21553"/>
                  </a:cubicBezTo>
                  <a:close/>
                  <a:moveTo>
                    <a:pt x="18795" y="21366"/>
                  </a:moveTo>
                  <a:cubicBezTo>
                    <a:pt x="18795" y="21459"/>
                    <a:pt x="18795" y="21459"/>
                    <a:pt x="18795" y="21459"/>
                  </a:cubicBezTo>
                  <a:cubicBezTo>
                    <a:pt x="20197" y="21459"/>
                    <a:pt x="19075" y="21413"/>
                    <a:pt x="18795" y="21366"/>
                  </a:cubicBezTo>
                  <a:close/>
                  <a:moveTo>
                    <a:pt x="16551" y="21272"/>
                  </a:moveTo>
                  <a:cubicBezTo>
                    <a:pt x="16831" y="21319"/>
                    <a:pt x="16551" y="21366"/>
                    <a:pt x="16831" y="21459"/>
                  </a:cubicBezTo>
                  <a:cubicBezTo>
                    <a:pt x="17112" y="21413"/>
                    <a:pt x="17392" y="21459"/>
                    <a:pt x="17673" y="21459"/>
                  </a:cubicBezTo>
                  <a:cubicBezTo>
                    <a:pt x="17673" y="21459"/>
                    <a:pt x="17392" y="21272"/>
                    <a:pt x="17392" y="21272"/>
                  </a:cubicBezTo>
                  <a:cubicBezTo>
                    <a:pt x="16831" y="21272"/>
                    <a:pt x="16831" y="21272"/>
                    <a:pt x="16551" y="21272"/>
                  </a:cubicBezTo>
                  <a:close/>
                  <a:moveTo>
                    <a:pt x="16270" y="20944"/>
                  </a:moveTo>
                  <a:cubicBezTo>
                    <a:pt x="15709" y="20944"/>
                    <a:pt x="14868" y="21038"/>
                    <a:pt x="14587" y="21085"/>
                  </a:cubicBezTo>
                  <a:cubicBezTo>
                    <a:pt x="14306" y="21085"/>
                    <a:pt x="13745" y="21085"/>
                    <a:pt x="13184" y="21085"/>
                  </a:cubicBezTo>
                  <a:cubicBezTo>
                    <a:pt x="13184" y="21085"/>
                    <a:pt x="12623" y="21131"/>
                    <a:pt x="12623" y="21131"/>
                  </a:cubicBezTo>
                  <a:cubicBezTo>
                    <a:pt x="12904" y="21178"/>
                    <a:pt x="12904" y="21178"/>
                    <a:pt x="12904" y="21225"/>
                  </a:cubicBezTo>
                  <a:cubicBezTo>
                    <a:pt x="13465" y="21272"/>
                    <a:pt x="14026" y="21272"/>
                    <a:pt x="14587" y="21272"/>
                  </a:cubicBezTo>
                  <a:cubicBezTo>
                    <a:pt x="14587" y="21272"/>
                    <a:pt x="14868" y="21366"/>
                    <a:pt x="14868" y="21366"/>
                  </a:cubicBezTo>
                  <a:cubicBezTo>
                    <a:pt x="14868" y="21319"/>
                    <a:pt x="15148" y="21319"/>
                    <a:pt x="15429" y="21319"/>
                  </a:cubicBezTo>
                  <a:cubicBezTo>
                    <a:pt x="15429" y="21272"/>
                    <a:pt x="15148" y="21272"/>
                    <a:pt x="15148" y="21272"/>
                  </a:cubicBezTo>
                  <a:cubicBezTo>
                    <a:pt x="15148" y="21178"/>
                    <a:pt x="15148" y="21178"/>
                    <a:pt x="15148" y="21178"/>
                  </a:cubicBezTo>
                  <a:cubicBezTo>
                    <a:pt x="15990" y="21178"/>
                    <a:pt x="16551" y="21178"/>
                    <a:pt x="17112" y="21178"/>
                  </a:cubicBezTo>
                  <a:cubicBezTo>
                    <a:pt x="17112" y="21131"/>
                    <a:pt x="17392" y="21131"/>
                    <a:pt x="17112" y="21085"/>
                  </a:cubicBezTo>
                  <a:cubicBezTo>
                    <a:pt x="16551" y="21038"/>
                    <a:pt x="17953" y="20944"/>
                    <a:pt x="16270" y="20944"/>
                  </a:cubicBezTo>
                  <a:close/>
                  <a:moveTo>
                    <a:pt x="10940" y="20944"/>
                  </a:moveTo>
                  <a:cubicBezTo>
                    <a:pt x="10660" y="20991"/>
                    <a:pt x="10379" y="20991"/>
                    <a:pt x="10379" y="20991"/>
                  </a:cubicBezTo>
                  <a:cubicBezTo>
                    <a:pt x="10379" y="20991"/>
                    <a:pt x="10660" y="21038"/>
                    <a:pt x="10379" y="21085"/>
                  </a:cubicBezTo>
                  <a:cubicBezTo>
                    <a:pt x="10940" y="21085"/>
                    <a:pt x="11501" y="21085"/>
                    <a:pt x="11501" y="21085"/>
                  </a:cubicBezTo>
                  <a:cubicBezTo>
                    <a:pt x="11782" y="21085"/>
                    <a:pt x="11501" y="21038"/>
                    <a:pt x="11501" y="20991"/>
                  </a:cubicBezTo>
                  <a:cubicBezTo>
                    <a:pt x="12062" y="21038"/>
                    <a:pt x="12062" y="20944"/>
                    <a:pt x="12062" y="20944"/>
                  </a:cubicBezTo>
                  <a:cubicBezTo>
                    <a:pt x="11782" y="20944"/>
                    <a:pt x="11221" y="20944"/>
                    <a:pt x="10940" y="20944"/>
                  </a:cubicBezTo>
                  <a:close/>
                  <a:moveTo>
                    <a:pt x="9818" y="20850"/>
                  </a:moveTo>
                  <a:cubicBezTo>
                    <a:pt x="9538" y="20897"/>
                    <a:pt x="9538" y="20897"/>
                    <a:pt x="9538" y="20897"/>
                  </a:cubicBezTo>
                  <a:cubicBezTo>
                    <a:pt x="8977" y="20991"/>
                    <a:pt x="10379" y="20897"/>
                    <a:pt x="10099" y="20897"/>
                  </a:cubicBezTo>
                  <a:cubicBezTo>
                    <a:pt x="10099" y="20850"/>
                    <a:pt x="10099" y="20850"/>
                    <a:pt x="9818" y="20850"/>
                  </a:cubicBezTo>
                  <a:close/>
                  <a:moveTo>
                    <a:pt x="7574" y="19585"/>
                  </a:moveTo>
                  <a:cubicBezTo>
                    <a:pt x="8135" y="19585"/>
                    <a:pt x="8135" y="19773"/>
                    <a:pt x="7574" y="19773"/>
                  </a:cubicBezTo>
                  <a:cubicBezTo>
                    <a:pt x="6452" y="19866"/>
                    <a:pt x="7294" y="19632"/>
                    <a:pt x="7574" y="19585"/>
                  </a:cubicBezTo>
                  <a:close/>
                  <a:moveTo>
                    <a:pt x="9818" y="19585"/>
                  </a:moveTo>
                  <a:cubicBezTo>
                    <a:pt x="10099" y="19632"/>
                    <a:pt x="10379" y="19632"/>
                    <a:pt x="10379" y="19632"/>
                  </a:cubicBezTo>
                  <a:cubicBezTo>
                    <a:pt x="10379" y="19679"/>
                    <a:pt x="10660" y="19679"/>
                    <a:pt x="10379" y="19726"/>
                  </a:cubicBezTo>
                  <a:cubicBezTo>
                    <a:pt x="10379" y="19726"/>
                    <a:pt x="9538" y="19866"/>
                    <a:pt x="9538" y="19866"/>
                  </a:cubicBezTo>
                  <a:cubicBezTo>
                    <a:pt x="8135" y="19960"/>
                    <a:pt x="9818" y="19585"/>
                    <a:pt x="9818" y="19585"/>
                  </a:cubicBezTo>
                  <a:close/>
                  <a:moveTo>
                    <a:pt x="8696" y="19492"/>
                  </a:moveTo>
                  <a:cubicBezTo>
                    <a:pt x="9257" y="19492"/>
                    <a:pt x="10099" y="19585"/>
                    <a:pt x="8977" y="19538"/>
                  </a:cubicBezTo>
                  <a:cubicBezTo>
                    <a:pt x="8977" y="19538"/>
                    <a:pt x="8135" y="19445"/>
                    <a:pt x="8696" y="19492"/>
                  </a:cubicBezTo>
                  <a:close/>
                  <a:moveTo>
                    <a:pt x="1683" y="18367"/>
                  </a:moveTo>
                  <a:cubicBezTo>
                    <a:pt x="1683" y="18414"/>
                    <a:pt x="1964" y="18414"/>
                    <a:pt x="1683" y="18508"/>
                  </a:cubicBezTo>
                  <a:cubicBezTo>
                    <a:pt x="1683" y="18508"/>
                    <a:pt x="1122" y="18601"/>
                    <a:pt x="1122" y="18648"/>
                  </a:cubicBezTo>
                  <a:cubicBezTo>
                    <a:pt x="1122" y="18648"/>
                    <a:pt x="1403" y="18789"/>
                    <a:pt x="1403" y="18742"/>
                  </a:cubicBezTo>
                  <a:cubicBezTo>
                    <a:pt x="1403" y="18742"/>
                    <a:pt x="1403" y="18882"/>
                    <a:pt x="1403" y="18929"/>
                  </a:cubicBezTo>
                  <a:cubicBezTo>
                    <a:pt x="1403" y="18929"/>
                    <a:pt x="1964" y="18929"/>
                    <a:pt x="1964" y="18929"/>
                  </a:cubicBezTo>
                  <a:cubicBezTo>
                    <a:pt x="1964" y="18836"/>
                    <a:pt x="1964" y="18836"/>
                    <a:pt x="1964" y="18836"/>
                  </a:cubicBezTo>
                  <a:cubicBezTo>
                    <a:pt x="2244" y="18836"/>
                    <a:pt x="2525" y="18882"/>
                    <a:pt x="2805" y="18836"/>
                  </a:cubicBezTo>
                  <a:cubicBezTo>
                    <a:pt x="2805" y="18836"/>
                    <a:pt x="3086" y="18742"/>
                    <a:pt x="2525" y="18742"/>
                  </a:cubicBezTo>
                  <a:cubicBezTo>
                    <a:pt x="2525" y="18742"/>
                    <a:pt x="2525" y="18648"/>
                    <a:pt x="2525" y="18648"/>
                  </a:cubicBezTo>
                  <a:cubicBezTo>
                    <a:pt x="2525" y="18648"/>
                    <a:pt x="3366" y="18648"/>
                    <a:pt x="3086" y="18648"/>
                  </a:cubicBezTo>
                  <a:cubicBezTo>
                    <a:pt x="3366" y="18648"/>
                    <a:pt x="3086" y="18742"/>
                    <a:pt x="3086" y="18742"/>
                  </a:cubicBezTo>
                  <a:cubicBezTo>
                    <a:pt x="3647" y="18695"/>
                    <a:pt x="3366" y="18554"/>
                    <a:pt x="3366" y="18554"/>
                  </a:cubicBezTo>
                  <a:cubicBezTo>
                    <a:pt x="3086" y="18554"/>
                    <a:pt x="3086" y="18554"/>
                    <a:pt x="3086" y="18554"/>
                  </a:cubicBezTo>
                  <a:cubicBezTo>
                    <a:pt x="3086" y="18554"/>
                    <a:pt x="2525" y="18367"/>
                    <a:pt x="2244" y="18367"/>
                  </a:cubicBezTo>
                  <a:cubicBezTo>
                    <a:pt x="1964" y="18367"/>
                    <a:pt x="1964" y="18367"/>
                    <a:pt x="1683" y="18367"/>
                  </a:cubicBezTo>
                  <a:close/>
                  <a:moveTo>
                    <a:pt x="561" y="18320"/>
                  </a:moveTo>
                  <a:cubicBezTo>
                    <a:pt x="561" y="18320"/>
                    <a:pt x="281" y="18414"/>
                    <a:pt x="281" y="18414"/>
                  </a:cubicBezTo>
                  <a:cubicBezTo>
                    <a:pt x="281" y="18414"/>
                    <a:pt x="561" y="18414"/>
                    <a:pt x="1122" y="18414"/>
                  </a:cubicBezTo>
                  <a:cubicBezTo>
                    <a:pt x="842" y="18414"/>
                    <a:pt x="842" y="18320"/>
                    <a:pt x="561" y="18320"/>
                  </a:cubicBezTo>
                  <a:close/>
                  <a:moveTo>
                    <a:pt x="2525" y="18226"/>
                  </a:moveTo>
                  <a:cubicBezTo>
                    <a:pt x="2805" y="18273"/>
                    <a:pt x="2525" y="18273"/>
                    <a:pt x="2525" y="18320"/>
                  </a:cubicBezTo>
                  <a:cubicBezTo>
                    <a:pt x="2805" y="18414"/>
                    <a:pt x="4488" y="18508"/>
                    <a:pt x="3647" y="18414"/>
                  </a:cubicBezTo>
                  <a:cubicBezTo>
                    <a:pt x="3366" y="18320"/>
                    <a:pt x="3086" y="18273"/>
                    <a:pt x="2525" y="18226"/>
                  </a:cubicBezTo>
                  <a:close/>
                  <a:moveTo>
                    <a:pt x="1122" y="18039"/>
                  </a:moveTo>
                  <a:cubicBezTo>
                    <a:pt x="1122" y="18039"/>
                    <a:pt x="561" y="18086"/>
                    <a:pt x="561" y="18133"/>
                  </a:cubicBezTo>
                  <a:cubicBezTo>
                    <a:pt x="281" y="18180"/>
                    <a:pt x="561" y="18180"/>
                    <a:pt x="561" y="18226"/>
                  </a:cubicBezTo>
                  <a:cubicBezTo>
                    <a:pt x="842" y="18226"/>
                    <a:pt x="842" y="18226"/>
                    <a:pt x="842" y="18226"/>
                  </a:cubicBezTo>
                  <a:cubicBezTo>
                    <a:pt x="842" y="18226"/>
                    <a:pt x="842" y="18226"/>
                    <a:pt x="842" y="18226"/>
                  </a:cubicBezTo>
                  <a:cubicBezTo>
                    <a:pt x="842" y="18226"/>
                    <a:pt x="1122" y="18226"/>
                    <a:pt x="1403" y="18273"/>
                  </a:cubicBezTo>
                  <a:cubicBezTo>
                    <a:pt x="1683" y="18226"/>
                    <a:pt x="1683" y="18180"/>
                    <a:pt x="1964" y="18133"/>
                  </a:cubicBezTo>
                  <a:cubicBezTo>
                    <a:pt x="1964" y="18086"/>
                    <a:pt x="1403" y="18039"/>
                    <a:pt x="1122" y="18039"/>
                  </a:cubicBezTo>
                  <a:close/>
                  <a:moveTo>
                    <a:pt x="1122" y="16774"/>
                  </a:moveTo>
                  <a:cubicBezTo>
                    <a:pt x="1122" y="16821"/>
                    <a:pt x="1122" y="16915"/>
                    <a:pt x="1122" y="17008"/>
                  </a:cubicBezTo>
                  <a:cubicBezTo>
                    <a:pt x="561" y="17008"/>
                    <a:pt x="842" y="16961"/>
                    <a:pt x="842" y="16915"/>
                  </a:cubicBezTo>
                  <a:cubicBezTo>
                    <a:pt x="842" y="16915"/>
                    <a:pt x="0" y="16961"/>
                    <a:pt x="561" y="17008"/>
                  </a:cubicBezTo>
                  <a:cubicBezTo>
                    <a:pt x="0" y="17149"/>
                    <a:pt x="0" y="17149"/>
                    <a:pt x="0" y="17149"/>
                  </a:cubicBezTo>
                  <a:cubicBezTo>
                    <a:pt x="0" y="17243"/>
                    <a:pt x="281" y="17289"/>
                    <a:pt x="561" y="17336"/>
                  </a:cubicBezTo>
                  <a:cubicBezTo>
                    <a:pt x="561" y="17336"/>
                    <a:pt x="281" y="17243"/>
                    <a:pt x="561" y="17289"/>
                  </a:cubicBezTo>
                  <a:cubicBezTo>
                    <a:pt x="561" y="17289"/>
                    <a:pt x="561" y="17477"/>
                    <a:pt x="561" y="17430"/>
                  </a:cubicBezTo>
                  <a:cubicBezTo>
                    <a:pt x="561" y="17477"/>
                    <a:pt x="561" y="17477"/>
                    <a:pt x="561" y="17477"/>
                  </a:cubicBezTo>
                  <a:cubicBezTo>
                    <a:pt x="842" y="17524"/>
                    <a:pt x="842" y="17477"/>
                    <a:pt x="1122" y="17570"/>
                  </a:cubicBezTo>
                  <a:cubicBezTo>
                    <a:pt x="842" y="17570"/>
                    <a:pt x="561" y="17664"/>
                    <a:pt x="561" y="17664"/>
                  </a:cubicBezTo>
                  <a:cubicBezTo>
                    <a:pt x="281" y="17664"/>
                    <a:pt x="281" y="17664"/>
                    <a:pt x="281" y="17664"/>
                  </a:cubicBezTo>
                  <a:cubicBezTo>
                    <a:pt x="0" y="17852"/>
                    <a:pt x="561" y="17898"/>
                    <a:pt x="1122" y="17992"/>
                  </a:cubicBezTo>
                  <a:cubicBezTo>
                    <a:pt x="842" y="17992"/>
                    <a:pt x="1403" y="17945"/>
                    <a:pt x="1403" y="17945"/>
                  </a:cubicBezTo>
                  <a:cubicBezTo>
                    <a:pt x="1683" y="17945"/>
                    <a:pt x="1683" y="17945"/>
                    <a:pt x="1683" y="17945"/>
                  </a:cubicBezTo>
                  <a:cubicBezTo>
                    <a:pt x="1683" y="17945"/>
                    <a:pt x="1964" y="17992"/>
                    <a:pt x="1964" y="18039"/>
                  </a:cubicBezTo>
                  <a:cubicBezTo>
                    <a:pt x="2525" y="18039"/>
                    <a:pt x="2244" y="17945"/>
                    <a:pt x="2525" y="17992"/>
                  </a:cubicBezTo>
                  <a:cubicBezTo>
                    <a:pt x="2805" y="17852"/>
                    <a:pt x="3086" y="17664"/>
                    <a:pt x="3086" y="17570"/>
                  </a:cubicBezTo>
                  <a:cubicBezTo>
                    <a:pt x="3366" y="17336"/>
                    <a:pt x="2805" y="17008"/>
                    <a:pt x="2525" y="16774"/>
                  </a:cubicBezTo>
                  <a:cubicBezTo>
                    <a:pt x="1964" y="16774"/>
                    <a:pt x="1683" y="16774"/>
                    <a:pt x="1122" y="16774"/>
                  </a:cubicBezTo>
                  <a:close/>
                  <a:moveTo>
                    <a:pt x="4208" y="14947"/>
                  </a:moveTo>
                  <a:cubicBezTo>
                    <a:pt x="4208" y="14947"/>
                    <a:pt x="3927" y="15040"/>
                    <a:pt x="3927" y="15040"/>
                  </a:cubicBezTo>
                  <a:cubicBezTo>
                    <a:pt x="3647" y="15040"/>
                    <a:pt x="3647" y="14993"/>
                    <a:pt x="3366" y="14993"/>
                  </a:cubicBezTo>
                  <a:cubicBezTo>
                    <a:pt x="3366" y="15040"/>
                    <a:pt x="3086" y="15040"/>
                    <a:pt x="2805" y="15087"/>
                  </a:cubicBezTo>
                  <a:cubicBezTo>
                    <a:pt x="3086" y="15134"/>
                    <a:pt x="2805" y="15181"/>
                    <a:pt x="3086" y="15228"/>
                  </a:cubicBezTo>
                  <a:cubicBezTo>
                    <a:pt x="3086" y="15275"/>
                    <a:pt x="3647" y="15275"/>
                    <a:pt x="3647" y="15321"/>
                  </a:cubicBezTo>
                  <a:cubicBezTo>
                    <a:pt x="3366" y="15368"/>
                    <a:pt x="3086" y="15368"/>
                    <a:pt x="2525" y="15415"/>
                  </a:cubicBezTo>
                  <a:cubicBezTo>
                    <a:pt x="2525" y="15415"/>
                    <a:pt x="2805" y="15509"/>
                    <a:pt x="2525" y="15509"/>
                  </a:cubicBezTo>
                  <a:cubicBezTo>
                    <a:pt x="2805" y="15509"/>
                    <a:pt x="2805" y="15509"/>
                    <a:pt x="3086" y="15509"/>
                  </a:cubicBezTo>
                  <a:cubicBezTo>
                    <a:pt x="3086" y="15509"/>
                    <a:pt x="3366" y="15415"/>
                    <a:pt x="3366" y="15415"/>
                  </a:cubicBezTo>
                  <a:cubicBezTo>
                    <a:pt x="4208" y="15368"/>
                    <a:pt x="4488" y="15415"/>
                    <a:pt x="5049" y="15368"/>
                  </a:cubicBezTo>
                  <a:cubicBezTo>
                    <a:pt x="5049" y="15321"/>
                    <a:pt x="5049" y="15321"/>
                    <a:pt x="5049" y="15321"/>
                  </a:cubicBezTo>
                  <a:cubicBezTo>
                    <a:pt x="4769" y="15275"/>
                    <a:pt x="4488" y="15275"/>
                    <a:pt x="3927" y="15275"/>
                  </a:cubicBezTo>
                  <a:cubicBezTo>
                    <a:pt x="3927" y="15275"/>
                    <a:pt x="3927" y="15181"/>
                    <a:pt x="3927" y="15181"/>
                  </a:cubicBezTo>
                  <a:cubicBezTo>
                    <a:pt x="4488" y="15181"/>
                    <a:pt x="4488" y="15181"/>
                    <a:pt x="4769" y="15134"/>
                  </a:cubicBezTo>
                  <a:cubicBezTo>
                    <a:pt x="4769" y="15040"/>
                    <a:pt x="4769" y="15040"/>
                    <a:pt x="4769" y="14947"/>
                  </a:cubicBezTo>
                  <a:lnTo>
                    <a:pt x="4208" y="14947"/>
                  </a:lnTo>
                  <a:close/>
                  <a:moveTo>
                    <a:pt x="4208" y="14759"/>
                  </a:moveTo>
                  <a:cubicBezTo>
                    <a:pt x="4208" y="14806"/>
                    <a:pt x="4208" y="14853"/>
                    <a:pt x="4488" y="14853"/>
                  </a:cubicBezTo>
                  <a:cubicBezTo>
                    <a:pt x="4488" y="14806"/>
                    <a:pt x="4769" y="14759"/>
                    <a:pt x="4208" y="14759"/>
                  </a:cubicBezTo>
                  <a:close/>
                  <a:moveTo>
                    <a:pt x="3647" y="14619"/>
                  </a:moveTo>
                  <a:cubicBezTo>
                    <a:pt x="3647" y="14712"/>
                    <a:pt x="3647" y="14712"/>
                    <a:pt x="3647" y="14712"/>
                  </a:cubicBezTo>
                  <a:cubicBezTo>
                    <a:pt x="3647" y="14712"/>
                    <a:pt x="3927" y="14712"/>
                    <a:pt x="4208" y="14759"/>
                  </a:cubicBezTo>
                  <a:cubicBezTo>
                    <a:pt x="3927" y="14712"/>
                    <a:pt x="4208" y="14619"/>
                    <a:pt x="3647" y="14619"/>
                  </a:cubicBezTo>
                  <a:close/>
                  <a:moveTo>
                    <a:pt x="3647" y="14431"/>
                  </a:moveTo>
                  <a:cubicBezTo>
                    <a:pt x="3647" y="14431"/>
                    <a:pt x="3647" y="14525"/>
                    <a:pt x="3647" y="14572"/>
                  </a:cubicBezTo>
                  <a:cubicBezTo>
                    <a:pt x="3647" y="14525"/>
                    <a:pt x="3927" y="14572"/>
                    <a:pt x="3927" y="14572"/>
                  </a:cubicBezTo>
                  <a:cubicBezTo>
                    <a:pt x="3927" y="14572"/>
                    <a:pt x="4208" y="14431"/>
                    <a:pt x="3647" y="14431"/>
                  </a:cubicBezTo>
                  <a:close/>
                  <a:moveTo>
                    <a:pt x="5330" y="13072"/>
                  </a:moveTo>
                  <a:cubicBezTo>
                    <a:pt x="5049" y="13166"/>
                    <a:pt x="5049" y="13166"/>
                    <a:pt x="5049" y="13166"/>
                  </a:cubicBezTo>
                  <a:cubicBezTo>
                    <a:pt x="4769" y="13166"/>
                    <a:pt x="4769" y="13119"/>
                    <a:pt x="4208" y="13119"/>
                  </a:cubicBezTo>
                  <a:cubicBezTo>
                    <a:pt x="4208" y="13447"/>
                    <a:pt x="4208" y="13682"/>
                    <a:pt x="3927" y="14010"/>
                  </a:cubicBezTo>
                  <a:cubicBezTo>
                    <a:pt x="4208" y="14010"/>
                    <a:pt x="4208" y="13963"/>
                    <a:pt x="4208" y="14010"/>
                  </a:cubicBezTo>
                  <a:cubicBezTo>
                    <a:pt x="4488" y="14010"/>
                    <a:pt x="5049" y="14010"/>
                    <a:pt x="5049" y="14010"/>
                  </a:cubicBezTo>
                  <a:cubicBezTo>
                    <a:pt x="5330" y="14010"/>
                    <a:pt x="5610" y="13963"/>
                    <a:pt x="5610" y="13916"/>
                  </a:cubicBezTo>
                  <a:cubicBezTo>
                    <a:pt x="5610" y="13916"/>
                    <a:pt x="5610" y="13822"/>
                    <a:pt x="5610" y="13822"/>
                  </a:cubicBezTo>
                  <a:cubicBezTo>
                    <a:pt x="5891" y="13822"/>
                    <a:pt x="5891" y="13822"/>
                    <a:pt x="5891" y="13822"/>
                  </a:cubicBezTo>
                  <a:cubicBezTo>
                    <a:pt x="6171" y="13635"/>
                    <a:pt x="5330" y="13682"/>
                    <a:pt x="6171" y="13541"/>
                  </a:cubicBezTo>
                  <a:cubicBezTo>
                    <a:pt x="6171" y="13541"/>
                    <a:pt x="5610" y="13541"/>
                    <a:pt x="5330" y="13541"/>
                  </a:cubicBezTo>
                  <a:cubicBezTo>
                    <a:pt x="5610" y="13447"/>
                    <a:pt x="5330" y="13447"/>
                    <a:pt x="5610" y="13354"/>
                  </a:cubicBezTo>
                  <a:cubicBezTo>
                    <a:pt x="5891" y="13354"/>
                    <a:pt x="5891" y="13354"/>
                    <a:pt x="5891" y="13354"/>
                  </a:cubicBezTo>
                  <a:cubicBezTo>
                    <a:pt x="6171" y="13260"/>
                    <a:pt x="5891" y="13213"/>
                    <a:pt x="5891" y="13119"/>
                  </a:cubicBezTo>
                  <a:lnTo>
                    <a:pt x="5330" y="13072"/>
                  </a:lnTo>
                  <a:close/>
                </a:path>
              </a:pathLst>
            </a:custGeom>
            <a:solidFill>
              <a:srgbClr val="EBF1DE"/>
            </a:solidFill>
            <a:ln w="3175" cap="rnd">
              <a:solidFill>
                <a:srgbClr val="9EAD6E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 sz="1300"/>
              </a:pPr>
              <a:endParaRPr/>
            </a:p>
          </p:txBody>
        </p:sp>
        <p:sp>
          <p:nvSpPr>
            <p:cNvPr id="336" name="Freeform 290"/>
            <p:cNvSpPr/>
            <p:nvPr/>
          </p:nvSpPr>
          <p:spPr>
            <a:xfrm>
              <a:off x="4376329" y="2191291"/>
              <a:ext cx="234063" cy="45760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87" y="13668"/>
                  </a:moveTo>
                  <a:cubicBezTo>
                    <a:pt x="1187" y="13668"/>
                    <a:pt x="2136" y="14156"/>
                    <a:pt x="2611" y="14400"/>
                  </a:cubicBezTo>
                  <a:cubicBezTo>
                    <a:pt x="2848" y="14644"/>
                    <a:pt x="2374" y="14766"/>
                    <a:pt x="2848" y="15010"/>
                  </a:cubicBezTo>
                  <a:cubicBezTo>
                    <a:pt x="3086" y="15132"/>
                    <a:pt x="3323" y="15376"/>
                    <a:pt x="3086" y="15498"/>
                  </a:cubicBezTo>
                  <a:cubicBezTo>
                    <a:pt x="3086" y="15742"/>
                    <a:pt x="3086" y="15864"/>
                    <a:pt x="3086" y="15864"/>
                  </a:cubicBezTo>
                  <a:cubicBezTo>
                    <a:pt x="3086" y="15864"/>
                    <a:pt x="2848" y="15986"/>
                    <a:pt x="2848" y="16231"/>
                  </a:cubicBezTo>
                  <a:cubicBezTo>
                    <a:pt x="2848" y="16597"/>
                    <a:pt x="3086" y="16963"/>
                    <a:pt x="3323" y="17207"/>
                  </a:cubicBezTo>
                  <a:cubicBezTo>
                    <a:pt x="3560" y="17329"/>
                    <a:pt x="3323" y="17573"/>
                    <a:pt x="3560" y="17817"/>
                  </a:cubicBezTo>
                  <a:cubicBezTo>
                    <a:pt x="3798" y="18061"/>
                    <a:pt x="3798" y="18305"/>
                    <a:pt x="3798" y="18305"/>
                  </a:cubicBezTo>
                  <a:cubicBezTo>
                    <a:pt x="3798" y="18305"/>
                    <a:pt x="1662" y="18183"/>
                    <a:pt x="1187" y="18305"/>
                  </a:cubicBezTo>
                  <a:cubicBezTo>
                    <a:pt x="712" y="18549"/>
                    <a:pt x="475" y="18915"/>
                    <a:pt x="712" y="19037"/>
                  </a:cubicBezTo>
                  <a:cubicBezTo>
                    <a:pt x="1187" y="19159"/>
                    <a:pt x="1899" y="19769"/>
                    <a:pt x="2374" y="19892"/>
                  </a:cubicBezTo>
                  <a:cubicBezTo>
                    <a:pt x="2611" y="20014"/>
                    <a:pt x="2848" y="20868"/>
                    <a:pt x="2848" y="20868"/>
                  </a:cubicBezTo>
                  <a:cubicBezTo>
                    <a:pt x="2374" y="21600"/>
                    <a:pt x="2374" y="21600"/>
                    <a:pt x="2374" y="21600"/>
                  </a:cubicBezTo>
                  <a:cubicBezTo>
                    <a:pt x="3086" y="21478"/>
                    <a:pt x="3086" y="21478"/>
                    <a:pt x="3086" y="21478"/>
                  </a:cubicBezTo>
                  <a:cubicBezTo>
                    <a:pt x="4035" y="21600"/>
                    <a:pt x="4035" y="21600"/>
                    <a:pt x="4035" y="21600"/>
                  </a:cubicBezTo>
                  <a:cubicBezTo>
                    <a:pt x="4747" y="21112"/>
                    <a:pt x="4747" y="21112"/>
                    <a:pt x="4747" y="21112"/>
                  </a:cubicBezTo>
                  <a:cubicBezTo>
                    <a:pt x="4747" y="21112"/>
                    <a:pt x="5222" y="21356"/>
                    <a:pt x="5697" y="21356"/>
                  </a:cubicBezTo>
                  <a:cubicBezTo>
                    <a:pt x="6171" y="21356"/>
                    <a:pt x="7596" y="21112"/>
                    <a:pt x="8070" y="21112"/>
                  </a:cubicBezTo>
                  <a:cubicBezTo>
                    <a:pt x="8782" y="20990"/>
                    <a:pt x="9257" y="20868"/>
                    <a:pt x="9732" y="20502"/>
                  </a:cubicBezTo>
                  <a:cubicBezTo>
                    <a:pt x="10444" y="20136"/>
                    <a:pt x="10681" y="20258"/>
                    <a:pt x="11156" y="20014"/>
                  </a:cubicBezTo>
                  <a:cubicBezTo>
                    <a:pt x="11868" y="19892"/>
                    <a:pt x="10207" y="19647"/>
                    <a:pt x="10681" y="19403"/>
                  </a:cubicBezTo>
                  <a:cubicBezTo>
                    <a:pt x="11156" y="19037"/>
                    <a:pt x="12580" y="19159"/>
                    <a:pt x="13055" y="18915"/>
                  </a:cubicBezTo>
                  <a:cubicBezTo>
                    <a:pt x="13767" y="18671"/>
                    <a:pt x="13767" y="18671"/>
                    <a:pt x="14479" y="18549"/>
                  </a:cubicBezTo>
                  <a:cubicBezTo>
                    <a:pt x="14954" y="18549"/>
                    <a:pt x="14716" y="18183"/>
                    <a:pt x="15191" y="18061"/>
                  </a:cubicBezTo>
                  <a:cubicBezTo>
                    <a:pt x="15429" y="17939"/>
                    <a:pt x="15903" y="17817"/>
                    <a:pt x="16378" y="17817"/>
                  </a:cubicBezTo>
                  <a:cubicBezTo>
                    <a:pt x="16853" y="17695"/>
                    <a:pt x="16615" y="17695"/>
                    <a:pt x="16853" y="17329"/>
                  </a:cubicBezTo>
                  <a:cubicBezTo>
                    <a:pt x="17090" y="16963"/>
                    <a:pt x="18040" y="16963"/>
                    <a:pt x="18040" y="16963"/>
                  </a:cubicBezTo>
                  <a:cubicBezTo>
                    <a:pt x="18040" y="16963"/>
                    <a:pt x="18277" y="16719"/>
                    <a:pt x="17802" y="16475"/>
                  </a:cubicBezTo>
                  <a:cubicBezTo>
                    <a:pt x="17327" y="16231"/>
                    <a:pt x="17327" y="16231"/>
                    <a:pt x="17565" y="15986"/>
                  </a:cubicBezTo>
                  <a:cubicBezTo>
                    <a:pt x="17802" y="15742"/>
                    <a:pt x="17565" y="15498"/>
                    <a:pt x="17565" y="15498"/>
                  </a:cubicBezTo>
                  <a:cubicBezTo>
                    <a:pt x="17327" y="15254"/>
                    <a:pt x="17327" y="15254"/>
                    <a:pt x="17327" y="15254"/>
                  </a:cubicBezTo>
                  <a:cubicBezTo>
                    <a:pt x="17327" y="15010"/>
                    <a:pt x="18040" y="14888"/>
                    <a:pt x="17802" y="14644"/>
                  </a:cubicBezTo>
                  <a:cubicBezTo>
                    <a:pt x="17565" y="14400"/>
                    <a:pt x="17327" y="14278"/>
                    <a:pt x="17090" y="14278"/>
                  </a:cubicBezTo>
                  <a:cubicBezTo>
                    <a:pt x="16615" y="14278"/>
                    <a:pt x="16141" y="14522"/>
                    <a:pt x="16141" y="14278"/>
                  </a:cubicBezTo>
                  <a:cubicBezTo>
                    <a:pt x="16141" y="14034"/>
                    <a:pt x="15903" y="14034"/>
                    <a:pt x="16378" y="13912"/>
                  </a:cubicBezTo>
                  <a:cubicBezTo>
                    <a:pt x="16615" y="13790"/>
                    <a:pt x="16853" y="13668"/>
                    <a:pt x="16853" y="13424"/>
                  </a:cubicBezTo>
                  <a:cubicBezTo>
                    <a:pt x="16853" y="13058"/>
                    <a:pt x="16853" y="13180"/>
                    <a:pt x="17327" y="12936"/>
                  </a:cubicBezTo>
                  <a:cubicBezTo>
                    <a:pt x="17802" y="12814"/>
                    <a:pt x="17802" y="12447"/>
                    <a:pt x="17802" y="12203"/>
                  </a:cubicBezTo>
                  <a:cubicBezTo>
                    <a:pt x="17802" y="11959"/>
                    <a:pt x="17565" y="11837"/>
                    <a:pt x="18277" y="11715"/>
                  </a:cubicBezTo>
                  <a:cubicBezTo>
                    <a:pt x="18752" y="11593"/>
                    <a:pt x="18989" y="11471"/>
                    <a:pt x="18752" y="11227"/>
                  </a:cubicBezTo>
                  <a:cubicBezTo>
                    <a:pt x="18514" y="10861"/>
                    <a:pt x="18752" y="10739"/>
                    <a:pt x="18989" y="10495"/>
                  </a:cubicBezTo>
                  <a:cubicBezTo>
                    <a:pt x="19226" y="10251"/>
                    <a:pt x="19701" y="10251"/>
                    <a:pt x="20176" y="10373"/>
                  </a:cubicBezTo>
                  <a:cubicBezTo>
                    <a:pt x="20413" y="10495"/>
                    <a:pt x="21600" y="10373"/>
                    <a:pt x="21600" y="10373"/>
                  </a:cubicBezTo>
                  <a:cubicBezTo>
                    <a:pt x="21600" y="5492"/>
                    <a:pt x="21600" y="5492"/>
                    <a:pt x="21600" y="5492"/>
                  </a:cubicBezTo>
                  <a:cubicBezTo>
                    <a:pt x="3798" y="0"/>
                    <a:pt x="3798" y="0"/>
                    <a:pt x="3798" y="0"/>
                  </a:cubicBezTo>
                  <a:cubicBezTo>
                    <a:pt x="1899" y="732"/>
                    <a:pt x="1899" y="732"/>
                    <a:pt x="1899" y="732"/>
                  </a:cubicBezTo>
                  <a:cubicBezTo>
                    <a:pt x="3086" y="3417"/>
                    <a:pt x="3086" y="3417"/>
                    <a:pt x="3086" y="3417"/>
                  </a:cubicBezTo>
                  <a:cubicBezTo>
                    <a:pt x="3086" y="3417"/>
                    <a:pt x="4273" y="4271"/>
                    <a:pt x="3798" y="4515"/>
                  </a:cubicBezTo>
                  <a:cubicBezTo>
                    <a:pt x="3323" y="4881"/>
                    <a:pt x="3323" y="5247"/>
                    <a:pt x="3086" y="5614"/>
                  </a:cubicBezTo>
                  <a:cubicBezTo>
                    <a:pt x="3086" y="6102"/>
                    <a:pt x="3086" y="10007"/>
                    <a:pt x="3086" y="10007"/>
                  </a:cubicBezTo>
                  <a:cubicBezTo>
                    <a:pt x="0" y="11349"/>
                    <a:pt x="0" y="11349"/>
                    <a:pt x="0" y="11349"/>
                  </a:cubicBezTo>
                  <a:cubicBezTo>
                    <a:pt x="0" y="12569"/>
                    <a:pt x="0" y="12569"/>
                    <a:pt x="0" y="12569"/>
                  </a:cubicBezTo>
                  <a:lnTo>
                    <a:pt x="1187" y="13668"/>
                  </a:lnTo>
                  <a:close/>
                  <a:moveTo>
                    <a:pt x="237" y="12569"/>
                  </a:moveTo>
                  <a:cubicBezTo>
                    <a:pt x="475" y="12569"/>
                    <a:pt x="712" y="12569"/>
                    <a:pt x="949" y="12569"/>
                  </a:cubicBezTo>
                  <a:cubicBezTo>
                    <a:pt x="949" y="12569"/>
                    <a:pt x="949" y="12814"/>
                    <a:pt x="949" y="12936"/>
                  </a:cubicBezTo>
                  <a:cubicBezTo>
                    <a:pt x="1187" y="12936"/>
                    <a:pt x="1662" y="13058"/>
                    <a:pt x="1899" y="13180"/>
                  </a:cubicBezTo>
                  <a:cubicBezTo>
                    <a:pt x="2374" y="13180"/>
                    <a:pt x="3086" y="13180"/>
                    <a:pt x="3560" y="13180"/>
                  </a:cubicBezTo>
                  <a:cubicBezTo>
                    <a:pt x="3560" y="13302"/>
                    <a:pt x="3560" y="13546"/>
                    <a:pt x="3560" y="13668"/>
                  </a:cubicBezTo>
                  <a:cubicBezTo>
                    <a:pt x="3323" y="13546"/>
                    <a:pt x="3560" y="13668"/>
                    <a:pt x="3323" y="13668"/>
                  </a:cubicBezTo>
                  <a:cubicBezTo>
                    <a:pt x="3323" y="13668"/>
                    <a:pt x="2848" y="13424"/>
                    <a:pt x="2848" y="13424"/>
                  </a:cubicBezTo>
                  <a:cubicBezTo>
                    <a:pt x="2374" y="13424"/>
                    <a:pt x="1662" y="13546"/>
                    <a:pt x="1424" y="13668"/>
                  </a:cubicBezTo>
                  <a:cubicBezTo>
                    <a:pt x="1187" y="13424"/>
                    <a:pt x="0" y="12569"/>
                    <a:pt x="237" y="12569"/>
                  </a:cubicBezTo>
                  <a:close/>
                </a:path>
              </a:pathLst>
            </a:custGeom>
            <a:solidFill>
              <a:srgbClr val="EBF1DE"/>
            </a:solidFill>
            <a:ln w="3175" cap="flat">
              <a:solidFill>
                <a:srgbClr val="9EAD6E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 sz="1300"/>
              </a:pPr>
              <a:endParaRPr/>
            </a:p>
          </p:txBody>
        </p:sp>
        <p:sp>
          <p:nvSpPr>
            <p:cNvPr id="337" name="Freeform 291"/>
            <p:cNvSpPr/>
            <p:nvPr/>
          </p:nvSpPr>
          <p:spPr>
            <a:xfrm>
              <a:off x="4376329" y="2191291"/>
              <a:ext cx="234063" cy="45760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87" y="13668"/>
                  </a:moveTo>
                  <a:cubicBezTo>
                    <a:pt x="1187" y="13668"/>
                    <a:pt x="2136" y="14156"/>
                    <a:pt x="2611" y="14400"/>
                  </a:cubicBezTo>
                  <a:cubicBezTo>
                    <a:pt x="2848" y="14644"/>
                    <a:pt x="2374" y="14766"/>
                    <a:pt x="2848" y="15010"/>
                  </a:cubicBezTo>
                  <a:cubicBezTo>
                    <a:pt x="3086" y="15132"/>
                    <a:pt x="3323" y="15376"/>
                    <a:pt x="3086" y="15498"/>
                  </a:cubicBezTo>
                  <a:cubicBezTo>
                    <a:pt x="3086" y="15742"/>
                    <a:pt x="3086" y="15864"/>
                    <a:pt x="3086" y="15864"/>
                  </a:cubicBezTo>
                  <a:cubicBezTo>
                    <a:pt x="3086" y="15864"/>
                    <a:pt x="2848" y="15986"/>
                    <a:pt x="2848" y="16231"/>
                  </a:cubicBezTo>
                  <a:cubicBezTo>
                    <a:pt x="2848" y="16597"/>
                    <a:pt x="3086" y="16963"/>
                    <a:pt x="3323" y="17207"/>
                  </a:cubicBezTo>
                  <a:cubicBezTo>
                    <a:pt x="3560" y="17329"/>
                    <a:pt x="3323" y="17573"/>
                    <a:pt x="3560" y="17817"/>
                  </a:cubicBezTo>
                  <a:cubicBezTo>
                    <a:pt x="3798" y="18061"/>
                    <a:pt x="3798" y="18305"/>
                    <a:pt x="3798" y="18305"/>
                  </a:cubicBezTo>
                  <a:cubicBezTo>
                    <a:pt x="3798" y="18305"/>
                    <a:pt x="1662" y="18183"/>
                    <a:pt x="1187" y="18305"/>
                  </a:cubicBezTo>
                  <a:cubicBezTo>
                    <a:pt x="712" y="18549"/>
                    <a:pt x="475" y="18915"/>
                    <a:pt x="712" y="19037"/>
                  </a:cubicBezTo>
                  <a:cubicBezTo>
                    <a:pt x="1187" y="19159"/>
                    <a:pt x="1899" y="19769"/>
                    <a:pt x="2374" y="19892"/>
                  </a:cubicBezTo>
                  <a:cubicBezTo>
                    <a:pt x="2611" y="20014"/>
                    <a:pt x="2848" y="20868"/>
                    <a:pt x="2848" y="20868"/>
                  </a:cubicBezTo>
                  <a:cubicBezTo>
                    <a:pt x="2374" y="21600"/>
                    <a:pt x="2374" y="21600"/>
                    <a:pt x="2374" y="21600"/>
                  </a:cubicBezTo>
                  <a:cubicBezTo>
                    <a:pt x="3086" y="21478"/>
                    <a:pt x="3086" y="21478"/>
                    <a:pt x="3086" y="21478"/>
                  </a:cubicBezTo>
                  <a:cubicBezTo>
                    <a:pt x="4035" y="21600"/>
                    <a:pt x="4035" y="21600"/>
                    <a:pt x="4035" y="21600"/>
                  </a:cubicBezTo>
                  <a:cubicBezTo>
                    <a:pt x="4747" y="21112"/>
                    <a:pt x="4747" y="21112"/>
                    <a:pt x="4747" y="21112"/>
                  </a:cubicBezTo>
                  <a:cubicBezTo>
                    <a:pt x="4747" y="21112"/>
                    <a:pt x="5222" y="21356"/>
                    <a:pt x="5697" y="21356"/>
                  </a:cubicBezTo>
                  <a:cubicBezTo>
                    <a:pt x="6171" y="21356"/>
                    <a:pt x="7596" y="21112"/>
                    <a:pt x="8070" y="21112"/>
                  </a:cubicBezTo>
                  <a:cubicBezTo>
                    <a:pt x="8782" y="20990"/>
                    <a:pt x="9257" y="20868"/>
                    <a:pt x="9732" y="20502"/>
                  </a:cubicBezTo>
                  <a:cubicBezTo>
                    <a:pt x="10444" y="20136"/>
                    <a:pt x="10681" y="20258"/>
                    <a:pt x="11156" y="20014"/>
                  </a:cubicBezTo>
                  <a:cubicBezTo>
                    <a:pt x="11868" y="19892"/>
                    <a:pt x="10207" y="19647"/>
                    <a:pt x="10681" y="19403"/>
                  </a:cubicBezTo>
                  <a:cubicBezTo>
                    <a:pt x="11156" y="19037"/>
                    <a:pt x="12580" y="19159"/>
                    <a:pt x="13055" y="18915"/>
                  </a:cubicBezTo>
                  <a:cubicBezTo>
                    <a:pt x="13767" y="18671"/>
                    <a:pt x="13767" y="18671"/>
                    <a:pt x="14479" y="18549"/>
                  </a:cubicBezTo>
                  <a:cubicBezTo>
                    <a:pt x="14954" y="18549"/>
                    <a:pt x="14716" y="18183"/>
                    <a:pt x="15191" y="18061"/>
                  </a:cubicBezTo>
                  <a:cubicBezTo>
                    <a:pt x="15429" y="17939"/>
                    <a:pt x="15903" y="17817"/>
                    <a:pt x="16378" y="17817"/>
                  </a:cubicBezTo>
                  <a:cubicBezTo>
                    <a:pt x="16853" y="17695"/>
                    <a:pt x="16615" y="17695"/>
                    <a:pt x="16853" y="17329"/>
                  </a:cubicBezTo>
                  <a:cubicBezTo>
                    <a:pt x="17090" y="16963"/>
                    <a:pt x="18040" y="16963"/>
                    <a:pt x="18040" y="16963"/>
                  </a:cubicBezTo>
                  <a:cubicBezTo>
                    <a:pt x="18040" y="16963"/>
                    <a:pt x="18277" y="16719"/>
                    <a:pt x="17802" y="16475"/>
                  </a:cubicBezTo>
                  <a:cubicBezTo>
                    <a:pt x="17327" y="16231"/>
                    <a:pt x="17327" y="16231"/>
                    <a:pt x="17565" y="15986"/>
                  </a:cubicBezTo>
                  <a:cubicBezTo>
                    <a:pt x="17802" y="15742"/>
                    <a:pt x="17565" y="15498"/>
                    <a:pt x="17565" y="15498"/>
                  </a:cubicBezTo>
                  <a:cubicBezTo>
                    <a:pt x="17327" y="15254"/>
                    <a:pt x="17327" y="15254"/>
                    <a:pt x="17327" y="15254"/>
                  </a:cubicBezTo>
                  <a:cubicBezTo>
                    <a:pt x="17327" y="15010"/>
                    <a:pt x="18040" y="14888"/>
                    <a:pt x="17802" y="14644"/>
                  </a:cubicBezTo>
                  <a:cubicBezTo>
                    <a:pt x="17565" y="14400"/>
                    <a:pt x="17327" y="14278"/>
                    <a:pt x="17090" y="14278"/>
                  </a:cubicBezTo>
                  <a:cubicBezTo>
                    <a:pt x="16615" y="14278"/>
                    <a:pt x="16141" y="14522"/>
                    <a:pt x="16141" y="14278"/>
                  </a:cubicBezTo>
                  <a:cubicBezTo>
                    <a:pt x="16141" y="14034"/>
                    <a:pt x="15903" y="14034"/>
                    <a:pt x="16378" y="13912"/>
                  </a:cubicBezTo>
                  <a:cubicBezTo>
                    <a:pt x="16615" y="13790"/>
                    <a:pt x="16853" y="13668"/>
                    <a:pt x="16853" y="13424"/>
                  </a:cubicBezTo>
                  <a:cubicBezTo>
                    <a:pt x="16853" y="13058"/>
                    <a:pt x="16853" y="13180"/>
                    <a:pt x="17327" y="12936"/>
                  </a:cubicBezTo>
                  <a:cubicBezTo>
                    <a:pt x="17802" y="12814"/>
                    <a:pt x="17802" y="12447"/>
                    <a:pt x="17802" y="12203"/>
                  </a:cubicBezTo>
                  <a:cubicBezTo>
                    <a:pt x="17802" y="11959"/>
                    <a:pt x="17565" y="11837"/>
                    <a:pt x="18277" y="11715"/>
                  </a:cubicBezTo>
                  <a:cubicBezTo>
                    <a:pt x="18752" y="11593"/>
                    <a:pt x="18989" y="11471"/>
                    <a:pt x="18752" y="11227"/>
                  </a:cubicBezTo>
                  <a:cubicBezTo>
                    <a:pt x="18514" y="10861"/>
                    <a:pt x="18752" y="10739"/>
                    <a:pt x="18989" y="10495"/>
                  </a:cubicBezTo>
                  <a:cubicBezTo>
                    <a:pt x="19226" y="10251"/>
                    <a:pt x="19701" y="10251"/>
                    <a:pt x="20176" y="10373"/>
                  </a:cubicBezTo>
                  <a:cubicBezTo>
                    <a:pt x="20413" y="10495"/>
                    <a:pt x="21600" y="10373"/>
                    <a:pt x="21600" y="10373"/>
                  </a:cubicBezTo>
                  <a:cubicBezTo>
                    <a:pt x="21600" y="5492"/>
                    <a:pt x="21600" y="5492"/>
                    <a:pt x="21600" y="5492"/>
                  </a:cubicBezTo>
                  <a:cubicBezTo>
                    <a:pt x="3798" y="0"/>
                    <a:pt x="3798" y="0"/>
                    <a:pt x="3798" y="0"/>
                  </a:cubicBezTo>
                  <a:cubicBezTo>
                    <a:pt x="1899" y="732"/>
                    <a:pt x="1899" y="732"/>
                    <a:pt x="1899" y="732"/>
                  </a:cubicBezTo>
                  <a:cubicBezTo>
                    <a:pt x="3086" y="3417"/>
                    <a:pt x="3086" y="3417"/>
                    <a:pt x="3086" y="3417"/>
                  </a:cubicBezTo>
                  <a:cubicBezTo>
                    <a:pt x="3086" y="3417"/>
                    <a:pt x="4273" y="4271"/>
                    <a:pt x="3798" y="4515"/>
                  </a:cubicBezTo>
                  <a:cubicBezTo>
                    <a:pt x="3323" y="4881"/>
                    <a:pt x="3323" y="5247"/>
                    <a:pt x="3086" y="5614"/>
                  </a:cubicBezTo>
                  <a:cubicBezTo>
                    <a:pt x="3086" y="6102"/>
                    <a:pt x="3086" y="10007"/>
                    <a:pt x="3086" y="10007"/>
                  </a:cubicBezTo>
                  <a:cubicBezTo>
                    <a:pt x="0" y="11349"/>
                    <a:pt x="0" y="11349"/>
                    <a:pt x="0" y="11349"/>
                  </a:cubicBezTo>
                  <a:cubicBezTo>
                    <a:pt x="0" y="12569"/>
                    <a:pt x="0" y="12569"/>
                    <a:pt x="0" y="12569"/>
                  </a:cubicBezTo>
                  <a:lnTo>
                    <a:pt x="1187" y="13668"/>
                  </a:lnTo>
                  <a:close/>
                  <a:moveTo>
                    <a:pt x="237" y="12569"/>
                  </a:moveTo>
                  <a:cubicBezTo>
                    <a:pt x="475" y="12569"/>
                    <a:pt x="712" y="12569"/>
                    <a:pt x="949" y="12569"/>
                  </a:cubicBezTo>
                  <a:cubicBezTo>
                    <a:pt x="949" y="12569"/>
                    <a:pt x="949" y="12814"/>
                    <a:pt x="949" y="12936"/>
                  </a:cubicBezTo>
                  <a:cubicBezTo>
                    <a:pt x="1187" y="12936"/>
                    <a:pt x="1662" y="13058"/>
                    <a:pt x="1899" y="13180"/>
                  </a:cubicBezTo>
                  <a:cubicBezTo>
                    <a:pt x="2374" y="13180"/>
                    <a:pt x="3086" y="13180"/>
                    <a:pt x="3560" y="13180"/>
                  </a:cubicBezTo>
                  <a:cubicBezTo>
                    <a:pt x="3560" y="13302"/>
                    <a:pt x="3560" y="13546"/>
                    <a:pt x="3560" y="13668"/>
                  </a:cubicBezTo>
                  <a:cubicBezTo>
                    <a:pt x="3323" y="13546"/>
                    <a:pt x="3560" y="13668"/>
                    <a:pt x="3323" y="13668"/>
                  </a:cubicBezTo>
                  <a:cubicBezTo>
                    <a:pt x="3323" y="13668"/>
                    <a:pt x="2848" y="13424"/>
                    <a:pt x="2848" y="13424"/>
                  </a:cubicBezTo>
                  <a:cubicBezTo>
                    <a:pt x="2374" y="13424"/>
                    <a:pt x="1662" y="13546"/>
                    <a:pt x="1424" y="13668"/>
                  </a:cubicBezTo>
                  <a:cubicBezTo>
                    <a:pt x="1187" y="13424"/>
                    <a:pt x="0" y="12569"/>
                    <a:pt x="237" y="12569"/>
                  </a:cubicBezTo>
                  <a:close/>
                </a:path>
              </a:pathLst>
            </a:custGeom>
            <a:solidFill>
              <a:srgbClr val="EBF1DE"/>
            </a:solidFill>
            <a:ln w="3175" cap="rnd">
              <a:solidFill>
                <a:srgbClr val="9EAD6E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 sz="1300"/>
              </a:pPr>
              <a:endParaRPr/>
            </a:p>
          </p:txBody>
        </p:sp>
        <p:sp>
          <p:nvSpPr>
            <p:cNvPr id="338" name="Freeform 292"/>
            <p:cNvSpPr/>
            <p:nvPr/>
          </p:nvSpPr>
          <p:spPr>
            <a:xfrm>
              <a:off x="4378798" y="2550275"/>
              <a:ext cx="296028" cy="2169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21" h="21600" extrusionOk="0">
                  <a:moveTo>
                    <a:pt x="7455" y="19800"/>
                  </a:moveTo>
                  <a:cubicBezTo>
                    <a:pt x="7642" y="17486"/>
                    <a:pt x="7642" y="17486"/>
                    <a:pt x="7642" y="17486"/>
                  </a:cubicBezTo>
                  <a:cubicBezTo>
                    <a:pt x="7642" y="17486"/>
                    <a:pt x="8387" y="16971"/>
                    <a:pt x="8387" y="16457"/>
                  </a:cubicBezTo>
                  <a:cubicBezTo>
                    <a:pt x="8387" y="15686"/>
                    <a:pt x="8759" y="15171"/>
                    <a:pt x="9131" y="15171"/>
                  </a:cubicBezTo>
                  <a:cubicBezTo>
                    <a:pt x="9318" y="15171"/>
                    <a:pt x="9690" y="14914"/>
                    <a:pt x="10249" y="15171"/>
                  </a:cubicBezTo>
                  <a:cubicBezTo>
                    <a:pt x="10807" y="15686"/>
                    <a:pt x="10993" y="16200"/>
                    <a:pt x="11366" y="16457"/>
                  </a:cubicBezTo>
                  <a:cubicBezTo>
                    <a:pt x="11552" y="16714"/>
                    <a:pt x="12297" y="16714"/>
                    <a:pt x="12669" y="16714"/>
                  </a:cubicBezTo>
                  <a:cubicBezTo>
                    <a:pt x="13042" y="16714"/>
                    <a:pt x="13228" y="16714"/>
                    <a:pt x="13787" y="16971"/>
                  </a:cubicBezTo>
                  <a:cubicBezTo>
                    <a:pt x="14345" y="17229"/>
                    <a:pt x="14718" y="17229"/>
                    <a:pt x="14718" y="17229"/>
                  </a:cubicBezTo>
                  <a:cubicBezTo>
                    <a:pt x="14718" y="17229"/>
                    <a:pt x="14531" y="15943"/>
                    <a:pt x="15090" y="15943"/>
                  </a:cubicBezTo>
                  <a:cubicBezTo>
                    <a:pt x="15462" y="15943"/>
                    <a:pt x="15462" y="16714"/>
                    <a:pt x="16021" y="16457"/>
                  </a:cubicBezTo>
                  <a:cubicBezTo>
                    <a:pt x="16580" y="16200"/>
                    <a:pt x="16952" y="16200"/>
                    <a:pt x="16952" y="16200"/>
                  </a:cubicBezTo>
                  <a:cubicBezTo>
                    <a:pt x="16952" y="16200"/>
                    <a:pt x="16766" y="15429"/>
                    <a:pt x="17324" y="15429"/>
                  </a:cubicBezTo>
                  <a:cubicBezTo>
                    <a:pt x="17697" y="15171"/>
                    <a:pt x="17511" y="16200"/>
                    <a:pt x="17883" y="15686"/>
                  </a:cubicBezTo>
                  <a:cubicBezTo>
                    <a:pt x="18442" y="14914"/>
                    <a:pt x="18255" y="14657"/>
                    <a:pt x="18628" y="14657"/>
                  </a:cubicBezTo>
                  <a:cubicBezTo>
                    <a:pt x="19931" y="14657"/>
                    <a:pt x="19931" y="14657"/>
                    <a:pt x="19931" y="14657"/>
                  </a:cubicBezTo>
                  <a:cubicBezTo>
                    <a:pt x="20490" y="14657"/>
                    <a:pt x="20304" y="15171"/>
                    <a:pt x="20490" y="15171"/>
                  </a:cubicBezTo>
                  <a:cubicBezTo>
                    <a:pt x="20862" y="15171"/>
                    <a:pt x="21421" y="14914"/>
                    <a:pt x="21421" y="14914"/>
                  </a:cubicBezTo>
                  <a:cubicBezTo>
                    <a:pt x="21421" y="14914"/>
                    <a:pt x="21421" y="14143"/>
                    <a:pt x="21049" y="14143"/>
                  </a:cubicBezTo>
                  <a:cubicBezTo>
                    <a:pt x="20862" y="13886"/>
                    <a:pt x="21049" y="13371"/>
                    <a:pt x="20862" y="12600"/>
                  </a:cubicBezTo>
                  <a:cubicBezTo>
                    <a:pt x="20676" y="11829"/>
                    <a:pt x="20490" y="11571"/>
                    <a:pt x="19745" y="11314"/>
                  </a:cubicBezTo>
                  <a:cubicBezTo>
                    <a:pt x="19187" y="11057"/>
                    <a:pt x="19373" y="10286"/>
                    <a:pt x="19187" y="9771"/>
                  </a:cubicBezTo>
                  <a:cubicBezTo>
                    <a:pt x="19000" y="9257"/>
                    <a:pt x="18814" y="9514"/>
                    <a:pt x="18442" y="9514"/>
                  </a:cubicBezTo>
                  <a:cubicBezTo>
                    <a:pt x="18069" y="9514"/>
                    <a:pt x="17883" y="9000"/>
                    <a:pt x="17697" y="8743"/>
                  </a:cubicBezTo>
                  <a:cubicBezTo>
                    <a:pt x="17511" y="8229"/>
                    <a:pt x="17324" y="8229"/>
                    <a:pt x="16952" y="8229"/>
                  </a:cubicBezTo>
                  <a:cubicBezTo>
                    <a:pt x="16580" y="8229"/>
                    <a:pt x="16580" y="7457"/>
                    <a:pt x="16207" y="7200"/>
                  </a:cubicBezTo>
                  <a:cubicBezTo>
                    <a:pt x="16021" y="7200"/>
                    <a:pt x="15276" y="5914"/>
                    <a:pt x="15462" y="5143"/>
                  </a:cubicBezTo>
                  <a:cubicBezTo>
                    <a:pt x="15649" y="4371"/>
                    <a:pt x="15649" y="4371"/>
                    <a:pt x="15090" y="3857"/>
                  </a:cubicBezTo>
                  <a:cubicBezTo>
                    <a:pt x="14531" y="3343"/>
                    <a:pt x="14718" y="3343"/>
                    <a:pt x="14904" y="2829"/>
                  </a:cubicBezTo>
                  <a:cubicBezTo>
                    <a:pt x="15090" y="2314"/>
                    <a:pt x="14904" y="1286"/>
                    <a:pt x="14904" y="1286"/>
                  </a:cubicBezTo>
                  <a:cubicBezTo>
                    <a:pt x="13973" y="0"/>
                    <a:pt x="13973" y="0"/>
                    <a:pt x="13973" y="0"/>
                  </a:cubicBezTo>
                  <a:cubicBezTo>
                    <a:pt x="13973" y="0"/>
                    <a:pt x="13228" y="0"/>
                    <a:pt x="13042" y="771"/>
                  </a:cubicBezTo>
                  <a:cubicBezTo>
                    <a:pt x="12855" y="1543"/>
                    <a:pt x="13042" y="1543"/>
                    <a:pt x="12669" y="1800"/>
                  </a:cubicBezTo>
                  <a:cubicBezTo>
                    <a:pt x="12297" y="1800"/>
                    <a:pt x="11924" y="2057"/>
                    <a:pt x="11738" y="2314"/>
                  </a:cubicBezTo>
                  <a:cubicBezTo>
                    <a:pt x="11366" y="2571"/>
                    <a:pt x="11552" y="3343"/>
                    <a:pt x="11180" y="3343"/>
                  </a:cubicBezTo>
                  <a:cubicBezTo>
                    <a:pt x="10621" y="3600"/>
                    <a:pt x="10621" y="3600"/>
                    <a:pt x="10062" y="4114"/>
                  </a:cubicBezTo>
                  <a:cubicBezTo>
                    <a:pt x="9690" y="4629"/>
                    <a:pt x="8573" y="4371"/>
                    <a:pt x="8200" y="5143"/>
                  </a:cubicBezTo>
                  <a:cubicBezTo>
                    <a:pt x="7828" y="5657"/>
                    <a:pt x="9131" y="6171"/>
                    <a:pt x="8573" y="6429"/>
                  </a:cubicBezTo>
                  <a:cubicBezTo>
                    <a:pt x="8200" y="6943"/>
                    <a:pt x="8014" y="6686"/>
                    <a:pt x="7455" y="7457"/>
                  </a:cubicBezTo>
                  <a:cubicBezTo>
                    <a:pt x="7083" y="8229"/>
                    <a:pt x="6711" y="8486"/>
                    <a:pt x="6152" y="8743"/>
                  </a:cubicBezTo>
                  <a:cubicBezTo>
                    <a:pt x="5780" y="8743"/>
                    <a:pt x="4662" y="9257"/>
                    <a:pt x="4290" y="9257"/>
                  </a:cubicBezTo>
                  <a:cubicBezTo>
                    <a:pt x="3918" y="9257"/>
                    <a:pt x="3545" y="8743"/>
                    <a:pt x="3545" y="8743"/>
                  </a:cubicBezTo>
                  <a:cubicBezTo>
                    <a:pt x="2987" y="9771"/>
                    <a:pt x="2987" y="9771"/>
                    <a:pt x="2987" y="9771"/>
                  </a:cubicBezTo>
                  <a:cubicBezTo>
                    <a:pt x="2242" y="9514"/>
                    <a:pt x="2242" y="9514"/>
                    <a:pt x="2242" y="9514"/>
                  </a:cubicBezTo>
                  <a:cubicBezTo>
                    <a:pt x="1683" y="9771"/>
                    <a:pt x="1683" y="9771"/>
                    <a:pt x="1683" y="9771"/>
                  </a:cubicBezTo>
                  <a:cubicBezTo>
                    <a:pt x="1683" y="9771"/>
                    <a:pt x="938" y="12343"/>
                    <a:pt x="566" y="12600"/>
                  </a:cubicBezTo>
                  <a:cubicBezTo>
                    <a:pt x="7" y="12857"/>
                    <a:pt x="-179" y="13371"/>
                    <a:pt x="193" y="13629"/>
                  </a:cubicBezTo>
                  <a:cubicBezTo>
                    <a:pt x="380" y="13886"/>
                    <a:pt x="752" y="13886"/>
                    <a:pt x="752" y="14657"/>
                  </a:cubicBezTo>
                  <a:cubicBezTo>
                    <a:pt x="938" y="15171"/>
                    <a:pt x="1124" y="15943"/>
                    <a:pt x="1497" y="16714"/>
                  </a:cubicBezTo>
                  <a:cubicBezTo>
                    <a:pt x="1869" y="17486"/>
                    <a:pt x="1683" y="17743"/>
                    <a:pt x="2242" y="18514"/>
                  </a:cubicBezTo>
                  <a:cubicBezTo>
                    <a:pt x="2800" y="19286"/>
                    <a:pt x="2800" y="19029"/>
                    <a:pt x="3173" y="19800"/>
                  </a:cubicBezTo>
                  <a:cubicBezTo>
                    <a:pt x="3545" y="20829"/>
                    <a:pt x="4290" y="21600"/>
                    <a:pt x="4290" y="21600"/>
                  </a:cubicBezTo>
                  <a:cubicBezTo>
                    <a:pt x="4290" y="21600"/>
                    <a:pt x="4849" y="21600"/>
                    <a:pt x="5035" y="21086"/>
                  </a:cubicBezTo>
                  <a:cubicBezTo>
                    <a:pt x="5221" y="20314"/>
                    <a:pt x="5035" y="20314"/>
                    <a:pt x="5593" y="20057"/>
                  </a:cubicBezTo>
                  <a:cubicBezTo>
                    <a:pt x="5966" y="19800"/>
                    <a:pt x="5966" y="20314"/>
                    <a:pt x="6338" y="20314"/>
                  </a:cubicBezTo>
                  <a:cubicBezTo>
                    <a:pt x="6711" y="20057"/>
                    <a:pt x="7455" y="19800"/>
                    <a:pt x="7455" y="19800"/>
                  </a:cubicBezTo>
                  <a:close/>
                </a:path>
              </a:pathLst>
            </a:custGeom>
            <a:solidFill>
              <a:srgbClr val="EBF1DE"/>
            </a:solidFill>
            <a:ln w="3175" cap="flat">
              <a:solidFill>
                <a:srgbClr val="9EAD6E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 sz="1300"/>
              </a:pPr>
              <a:endParaRPr/>
            </a:p>
          </p:txBody>
        </p:sp>
        <p:sp>
          <p:nvSpPr>
            <p:cNvPr id="339" name="Freeform 293"/>
            <p:cNvSpPr/>
            <p:nvPr/>
          </p:nvSpPr>
          <p:spPr>
            <a:xfrm>
              <a:off x="4378798" y="2550275"/>
              <a:ext cx="296028" cy="2169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21" h="21600" extrusionOk="0">
                  <a:moveTo>
                    <a:pt x="7455" y="19800"/>
                  </a:moveTo>
                  <a:cubicBezTo>
                    <a:pt x="7642" y="17486"/>
                    <a:pt x="7642" y="17486"/>
                    <a:pt x="7642" y="17486"/>
                  </a:cubicBezTo>
                  <a:cubicBezTo>
                    <a:pt x="7642" y="17486"/>
                    <a:pt x="8387" y="16971"/>
                    <a:pt x="8387" y="16457"/>
                  </a:cubicBezTo>
                  <a:cubicBezTo>
                    <a:pt x="8387" y="15686"/>
                    <a:pt x="8759" y="15171"/>
                    <a:pt x="9131" y="15171"/>
                  </a:cubicBezTo>
                  <a:cubicBezTo>
                    <a:pt x="9318" y="15171"/>
                    <a:pt x="9690" y="14914"/>
                    <a:pt x="10249" y="15171"/>
                  </a:cubicBezTo>
                  <a:cubicBezTo>
                    <a:pt x="10807" y="15686"/>
                    <a:pt x="10993" y="16200"/>
                    <a:pt x="11366" y="16457"/>
                  </a:cubicBezTo>
                  <a:cubicBezTo>
                    <a:pt x="11552" y="16714"/>
                    <a:pt x="12297" y="16714"/>
                    <a:pt x="12669" y="16714"/>
                  </a:cubicBezTo>
                  <a:cubicBezTo>
                    <a:pt x="13042" y="16714"/>
                    <a:pt x="13228" y="16714"/>
                    <a:pt x="13787" y="16971"/>
                  </a:cubicBezTo>
                  <a:cubicBezTo>
                    <a:pt x="14345" y="17229"/>
                    <a:pt x="14718" y="17229"/>
                    <a:pt x="14718" y="17229"/>
                  </a:cubicBezTo>
                  <a:cubicBezTo>
                    <a:pt x="14718" y="17229"/>
                    <a:pt x="14531" y="15943"/>
                    <a:pt x="15090" y="15943"/>
                  </a:cubicBezTo>
                  <a:cubicBezTo>
                    <a:pt x="15462" y="15943"/>
                    <a:pt x="15462" y="16714"/>
                    <a:pt x="16021" y="16457"/>
                  </a:cubicBezTo>
                  <a:cubicBezTo>
                    <a:pt x="16580" y="16200"/>
                    <a:pt x="16952" y="16200"/>
                    <a:pt x="16952" y="16200"/>
                  </a:cubicBezTo>
                  <a:cubicBezTo>
                    <a:pt x="16952" y="16200"/>
                    <a:pt x="16766" y="15429"/>
                    <a:pt x="17324" y="15429"/>
                  </a:cubicBezTo>
                  <a:cubicBezTo>
                    <a:pt x="17697" y="15171"/>
                    <a:pt x="17511" y="16200"/>
                    <a:pt x="17883" y="15686"/>
                  </a:cubicBezTo>
                  <a:cubicBezTo>
                    <a:pt x="18442" y="14914"/>
                    <a:pt x="18255" y="14657"/>
                    <a:pt x="18628" y="14657"/>
                  </a:cubicBezTo>
                  <a:cubicBezTo>
                    <a:pt x="19931" y="14657"/>
                    <a:pt x="19931" y="14657"/>
                    <a:pt x="19931" y="14657"/>
                  </a:cubicBezTo>
                  <a:cubicBezTo>
                    <a:pt x="20490" y="14657"/>
                    <a:pt x="20304" y="15171"/>
                    <a:pt x="20490" y="15171"/>
                  </a:cubicBezTo>
                  <a:cubicBezTo>
                    <a:pt x="20862" y="15171"/>
                    <a:pt x="21421" y="14914"/>
                    <a:pt x="21421" y="14914"/>
                  </a:cubicBezTo>
                  <a:cubicBezTo>
                    <a:pt x="21421" y="14914"/>
                    <a:pt x="21421" y="14143"/>
                    <a:pt x="21049" y="14143"/>
                  </a:cubicBezTo>
                  <a:cubicBezTo>
                    <a:pt x="20862" y="13886"/>
                    <a:pt x="21049" y="13371"/>
                    <a:pt x="20862" y="12600"/>
                  </a:cubicBezTo>
                  <a:cubicBezTo>
                    <a:pt x="20676" y="11829"/>
                    <a:pt x="20490" y="11571"/>
                    <a:pt x="19745" y="11314"/>
                  </a:cubicBezTo>
                  <a:cubicBezTo>
                    <a:pt x="19187" y="11057"/>
                    <a:pt x="19373" y="10286"/>
                    <a:pt x="19187" y="9771"/>
                  </a:cubicBezTo>
                  <a:cubicBezTo>
                    <a:pt x="19000" y="9257"/>
                    <a:pt x="18814" y="9514"/>
                    <a:pt x="18442" y="9514"/>
                  </a:cubicBezTo>
                  <a:cubicBezTo>
                    <a:pt x="18069" y="9514"/>
                    <a:pt x="17883" y="9000"/>
                    <a:pt x="17697" y="8743"/>
                  </a:cubicBezTo>
                  <a:cubicBezTo>
                    <a:pt x="17511" y="8229"/>
                    <a:pt x="17324" y="8229"/>
                    <a:pt x="16952" y="8229"/>
                  </a:cubicBezTo>
                  <a:cubicBezTo>
                    <a:pt x="16580" y="8229"/>
                    <a:pt x="16580" y="7457"/>
                    <a:pt x="16207" y="7200"/>
                  </a:cubicBezTo>
                  <a:cubicBezTo>
                    <a:pt x="16021" y="7200"/>
                    <a:pt x="15276" y="5914"/>
                    <a:pt x="15462" y="5143"/>
                  </a:cubicBezTo>
                  <a:cubicBezTo>
                    <a:pt x="15649" y="4371"/>
                    <a:pt x="15649" y="4371"/>
                    <a:pt x="15090" y="3857"/>
                  </a:cubicBezTo>
                  <a:cubicBezTo>
                    <a:pt x="14531" y="3343"/>
                    <a:pt x="14718" y="3343"/>
                    <a:pt x="14904" y="2829"/>
                  </a:cubicBezTo>
                  <a:cubicBezTo>
                    <a:pt x="15090" y="2314"/>
                    <a:pt x="14904" y="1286"/>
                    <a:pt x="14904" y="1286"/>
                  </a:cubicBezTo>
                  <a:cubicBezTo>
                    <a:pt x="13973" y="0"/>
                    <a:pt x="13973" y="0"/>
                    <a:pt x="13973" y="0"/>
                  </a:cubicBezTo>
                  <a:cubicBezTo>
                    <a:pt x="13973" y="0"/>
                    <a:pt x="13228" y="0"/>
                    <a:pt x="13042" y="771"/>
                  </a:cubicBezTo>
                  <a:cubicBezTo>
                    <a:pt x="12855" y="1543"/>
                    <a:pt x="13042" y="1543"/>
                    <a:pt x="12669" y="1800"/>
                  </a:cubicBezTo>
                  <a:cubicBezTo>
                    <a:pt x="12297" y="1800"/>
                    <a:pt x="11924" y="2057"/>
                    <a:pt x="11738" y="2314"/>
                  </a:cubicBezTo>
                  <a:cubicBezTo>
                    <a:pt x="11366" y="2571"/>
                    <a:pt x="11552" y="3343"/>
                    <a:pt x="11180" y="3343"/>
                  </a:cubicBezTo>
                  <a:cubicBezTo>
                    <a:pt x="10621" y="3600"/>
                    <a:pt x="10621" y="3600"/>
                    <a:pt x="10062" y="4114"/>
                  </a:cubicBezTo>
                  <a:cubicBezTo>
                    <a:pt x="9690" y="4629"/>
                    <a:pt x="8573" y="4371"/>
                    <a:pt x="8200" y="5143"/>
                  </a:cubicBezTo>
                  <a:cubicBezTo>
                    <a:pt x="7828" y="5657"/>
                    <a:pt x="9131" y="6171"/>
                    <a:pt x="8573" y="6429"/>
                  </a:cubicBezTo>
                  <a:cubicBezTo>
                    <a:pt x="8200" y="6943"/>
                    <a:pt x="8014" y="6686"/>
                    <a:pt x="7455" y="7457"/>
                  </a:cubicBezTo>
                  <a:cubicBezTo>
                    <a:pt x="7083" y="8229"/>
                    <a:pt x="6711" y="8486"/>
                    <a:pt x="6152" y="8743"/>
                  </a:cubicBezTo>
                  <a:cubicBezTo>
                    <a:pt x="5780" y="8743"/>
                    <a:pt x="4662" y="9257"/>
                    <a:pt x="4290" y="9257"/>
                  </a:cubicBezTo>
                  <a:cubicBezTo>
                    <a:pt x="3918" y="9257"/>
                    <a:pt x="3545" y="8743"/>
                    <a:pt x="3545" y="8743"/>
                  </a:cubicBezTo>
                  <a:cubicBezTo>
                    <a:pt x="2987" y="9771"/>
                    <a:pt x="2987" y="9771"/>
                    <a:pt x="2987" y="9771"/>
                  </a:cubicBezTo>
                  <a:cubicBezTo>
                    <a:pt x="2242" y="9514"/>
                    <a:pt x="2242" y="9514"/>
                    <a:pt x="2242" y="9514"/>
                  </a:cubicBezTo>
                  <a:cubicBezTo>
                    <a:pt x="1683" y="9771"/>
                    <a:pt x="1683" y="9771"/>
                    <a:pt x="1683" y="9771"/>
                  </a:cubicBezTo>
                  <a:cubicBezTo>
                    <a:pt x="1683" y="9771"/>
                    <a:pt x="938" y="12343"/>
                    <a:pt x="566" y="12600"/>
                  </a:cubicBezTo>
                  <a:cubicBezTo>
                    <a:pt x="7" y="12857"/>
                    <a:pt x="-179" y="13371"/>
                    <a:pt x="193" y="13629"/>
                  </a:cubicBezTo>
                  <a:cubicBezTo>
                    <a:pt x="380" y="13886"/>
                    <a:pt x="752" y="13886"/>
                    <a:pt x="752" y="14657"/>
                  </a:cubicBezTo>
                  <a:cubicBezTo>
                    <a:pt x="938" y="15171"/>
                    <a:pt x="1124" y="15943"/>
                    <a:pt x="1497" y="16714"/>
                  </a:cubicBezTo>
                  <a:cubicBezTo>
                    <a:pt x="1869" y="17486"/>
                    <a:pt x="1683" y="17743"/>
                    <a:pt x="2242" y="18514"/>
                  </a:cubicBezTo>
                  <a:cubicBezTo>
                    <a:pt x="2800" y="19286"/>
                    <a:pt x="2800" y="19029"/>
                    <a:pt x="3173" y="19800"/>
                  </a:cubicBezTo>
                  <a:cubicBezTo>
                    <a:pt x="3545" y="20829"/>
                    <a:pt x="4290" y="21600"/>
                    <a:pt x="4290" y="21600"/>
                  </a:cubicBezTo>
                  <a:cubicBezTo>
                    <a:pt x="4290" y="21600"/>
                    <a:pt x="4849" y="21600"/>
                    <a:pt x="5035" y="21086"/>
                  </a:cubicBezTo>
                  <a:cubicBezTo>
                    <a:pt x="5221" y="20314"/>
                    <a:pt x="5035" y="20314"/>
                    <a:pt x="5593" y="20057"/>
                  </a:cubicBezTo>
                  <a:cubicBezTo>
                    <a:pt x="5966" y="19800"/>
                    <a:pt x="5966" y="20314"/>
                    <a:pt x="6338" y="20314"/>
                  </a:cubicBezTo>
                  <a:cubicBezTo>
                    <a:pt x="6711" y="20057"/>
                    <a:pt x="7455" y="19800"/>
                    <a:pt x="7455" y="19800"/>
                  </a:cubicBezTo>
                  <a:close/>
                </a:path>
              </a:pathLst>
            </a:custGeom>
            <a:solidFill>
              <a:srgbClr val="EBF1DE"/>
            </a:solidFill>
            <a:ln w="3175" cap="rnd">
              <a:solidFill>
                <a:srgbClr val="9EAD6E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 sz="1300"/>
              </a:pPr>
              <a:endParaRPr/>
            </a:p>
          </p:txBody>
        </p:sp>
        <p:sp>
          <p:nvSpPr>
            <p:cNvPr id="340" name="Freeform 294"/>
            <p:cNvSpPr/>
            <p:nvPr/>
          </p:nvSpPr>
          <p:spPr>
            <a:xfrm>
              <a:off x="917997" y="32135"/>
              <a:ext cx="2011882" cy="16042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5649" y="6702"/>
                  </a:moveTo>
                  <a:cubicBezTo>
                    <a:pt x="5649" y="6737"/>
                    <a:pt x="5566" y="6737"/>
                    <a:pt x="5538" y="6737"/>
                  </a:cubicBezTo>
                  <a:cubicBezTo>
                    <a:pt x="5511" y="6772"/>
                    <a:pt x="5538" y="6806"/>
                    <a:pt x="5511" y="6841"/>
                  </a:cubicBezTo>
                  <a:cubicBezTo>
                    <a:pt x="5483" y="6911"/>
                    <a:pt x="5428" y="6911"/>
                    <a:pt x="5400" y="6980"/>
                  </a:cubicBezTo>
                  <a:cubicBezTo>
                    <a:pt x="5400" y="7015"/>
                    <a:pt x="5372" y="7015"/>
                    <a:pt x="5345" y="7015"/>
                  </a:cubicBezTo>
                  <a:cubicBezTo>
                    <a:pt x="5400" y="7050"/>
                    <a:pt x="5317" y="7154"/>
                    <a:pt x="5511" y="7154"/>
                  </a:cubicBezTo>
                  <a:cubicBezTo>
                    <a:pt x="5649" y="7154"/>
                    <a:pt x="5566" y="7084"/>
                    <a:pt x="5622" y="7050"/>
                  </a:cubicBezTo>
                  <a:cubicBezTo>
                    <a:pt x="5705" y="7015"/>
                    <a:pt x="5732" y="7119"/>
                    <a:pt x="5677" y="7119"/>
                  </a:cubicBezTo>
                  <a:cubicBezTo>
                    <a:pt x="5677" y="7119"/>
                    <a:pt x="5677" y="7154"/>
                    <a:pt x="5677" y="7154"/>
                  </a:cubicBezTo>
                  <a:cubicBezTo>
                    <a:pt x="5760" y="7154"/>
                    <a:pt x="5732" y="7188"/>
                    <a:pt x="5732" y="7188"/>
                  </a:cubicBezTo>
                  <a:cubicBezTo>
                    <a:pt x="5705" y="7188"/>
                    <a:pt x="5649" y="7188"/>
                    <a:pt x="5622" y="7188"/>
                  </a:cubicBezTo>
                  <a:cubicBezTo>
                    <a:pt x="5622" y="7293"/>
                    <a:pt x="5622" y="7293"/>
                    <a:pt x="5622" y="7293"/>
                  </a:cubicBezTo>
                  <a:cubicBezTo>
                    <a:pt x="5815" y="7293"/>
                    <a:pt x="5815" y="7293"/>
                    <a:pt x="5815" y="7293"/>
                  </a:cubicBezTo>
                  <a:cubicBezTo>
                    <a:pt x="5815" y="7258"/>
                    <a:pt x="5843" y="7188"/>
                    <a:pt x="5843" y="7154"/>
                  </a:cubicBezTo>
                  <a:cubicBezTo>
                    <a:pt x="5871" y="7154"/>
                    <a:pt x="6009" y="7223"/>
                    <a:pt x="6065" y="7223"/>
                  </a:cubicBezTo>
                  <a:cubicBezTo>
                    <a:pt x="6092" y="7223"/>
                    <a:pt x="6120" y="7154"/>
                    <a:pt x="6148" y="7119"/>
                  </a:cubicBezTo>
                  <a:cubicBezTo>
                    <a:pt x="6231" y="7084"/>
                    <a:pt x="6369" y="7119"/>
                    <a:pt x="6452" y="7119"/>
                  </a:cubicBezTo>
                  <a:cubicBezTo>
                    <a:pt x="6452" y="7119"/>
                    <a:pt x="6452" y="7188"/>
                    <a:pt x="6452" y="7188"/>
                  </a:cubicBezTo>
                  <a:cubicBezTo>
                    <a:pt x="6286" y="7188"/>
                    <a:pt x="6258" y="7188"/>
                    <a:pt x="6148" y="7258"/>
                  </a:cubicBezTo>
                  <a:cubicBezTo>
                    <a:pt x="6148" y="7258"/>
                    <a:pt x="6148" y="7327"/>
                    <a:pt x="6148" y="7327"/>
                  </a:cubicBezTo>
                  <a:cubicBezTo>
                    <a:pt x="6120" y="7327"/>
                    <a:pt x="6065" y="7293"/>
                    <a:pt x="6065" y="7293"/>
                  </a:cubicBezTo>
                  <a:cubicBezTo>
                    <a:pt x="6009" y="7293"/>
                    <a:pt x="6009" y="7327"/>
                    <a:pt x="5954" y="7327"/>
                  </a:cubicBezTo>
                  <a:cubicBezTo>
                    <a:pt x="5843" y="7362"/>
                    <a:pt x="5566" y="7397"/>
                    <a:pt x="5732" y="7536"/>
                  </a:cubicBezTo>
                  <a:cubicBezTo>
                    <a:pt x="5760" y="7605"/>
                    <a:pt x="5815" y="7605"/>
                    <a:pt x="5898" y="7605"/>
                  </a:cubicBezTo>
                  <a:cubicBezTo>
                    <a:pt x="5898" y="7605"/>
                    <a:pt x="5898" y="7536"/>
                    <a:pt x="5926" y="7536"/>
                  </a:cubicBezTo>
                  <a:cubicBezTo>
                    <a:pt x="5926" y="7536"/>
                    <a:pt x="6009" y="7640"/>
                    <a:pt x="6037" y="7640"/>
                  </a:cubicBezTo>
                  <a:cubicBezTo>
                    <a:pt x="6065" y="7640"/>
                    <a:pt x="6120" y="7570"/>
                    <a:pt x="6175" y="7570"/>
                  </a:cubicBezTo>
                  <a:cubicBezTo>
                    <a:pt x="6175" y="7570"/>
                    <a:pt x="6369" y="7570"/>
                    <a:pt x="6397" y="7570"/>
                  </a:cubicBezTo>
                  <a:cubicBezTo>
                    <a:pt x="6397" y="7570"/>
                    <a:pt x="6425" y="7605"/>
                    <a:pt x="6480" y="7605"/>
                  </a:cubicBezTo>
                  <a:cubicBezTo>
                    <a:pt x="6508" y="7605"/>
                    <a:pt x="6618" y="7536"/>
                    <a:pt x="6674" y="7536"/>
                  </a:cubicBezTo>
                  <a:cubicBezTo>
                    <a:pt x="6702" y="7570"/>
                    <a:pt x="6702" y="7640"/>
                    <a:pt x="6757" y="7605"/>
                  </a:cubicBezTo>
                  <a:cubicBezTo>
                    <a:pt x="6757" y="7605"/>
                    <a:pt x="6868" y="7570"/>
                    <a:pt x="6868" y="7570"/>
                  </a:cubicBezTo>
                  <a:cubicBezTo>
                    <a:pt x="6868" y="7501"/>
                    <a:pt x="6868" y="7501"/>
                    <a:pt x="6868" y="7501"/>
                  </a:cubicBezTo>
                  <a:cubicBezTo>
                    <a:pt x="6923" y="7501"/>
                    <a:pt x="6978" y="7536"/>
                    <a:pt x="7006" y="7570"/>
                  </a:cubicBezTo>
                  <a:cubicBezTo>
                    <a:pt x="7006" y="7570"/>
                    <a:pt x="7006" y="7640"/>
                    <a:pt x="7006" y="7640"/>
                  </a:cubicBezTo>
                  <a:cubicBezTo>
                    <a:pt x="7034" y="7640"/>
                    <a:pt x="7062" y="7640"/>
                    <a:pt x="7089" y="7640"/>
                  </a:cubicBezTo>
                  <a:cubicBezTo>
                    <a:pt x="7117" y="7640"/>
                    <a:pt x="7145" y="7536"/>
                    <a:pt x="7200" y="7536"/>
                  </a:cubicBezTo>
                  <a:cubicBezTo>
                    <a:pt x="7228" y="7536"/>
                    <a:pt x="7228" y="7570"/>
                    <a:pt x="7255" y="7570"/>
                  </a:cubicBezTo>
                  <a:cubicBezTo>
                    <a:pt x="7255" y="7570"/>
                    <a:pt x="7255" y="7640"/>
                    <a:pt x="7255" y="7640"/>
                  </a:cubicBezTo>
                  <a:cubicBezTo>
                    <a:pt x="7228" y="7640"/>
                    <a:pt x="7200" y="7640"/>
                    <a:pt x="7172" y="7640"/>
                  </a:cubicBezTo>
                  <a:cubicBezTo>
                    <a:pt x="7145" y="7814"/>
                    <a:pt x="7200" y="7709"/>
                    <a:pt x="7089" y="7779"/>
                  </a:cubicBezTo>
                  <a:cubicBezTo>
                    <a:pt x="7089" y="7779"/>
                    <a:pt x="7062" y="7848"/>
                    <a:pt x="7062" y="7848"/>
                  </a:cubicBezTo>
                  <a:cubicBezTo>
                    <a:pt x="7006" y="7883"/>
                    <a:pt x="6812" y="7883"/>
                    <a:pt x="6757" y="7848"/>
                  </a:cubicBezTo>
                  <a:cubicBezTo>
                    <a:pt x="6729" y="7848"/>
                    <a:pt x="6702" y="7779"/>
                    <a:pt x="6674" y="7779"/>
                  </a:cubicBezTo>
                  <a:cubicBezTo>
                    <a:pt x="6646" y="7779"/>
                    <a:pt x="6425" y="7814"/>
                    <a:pt x="6397" y="7848"/>
                  </a:cubicBezTo>
                  <a:cubicBezTo>
                    <a:pt x="6369" y="7848"/>
                    <a:pt x="6369" y="7918"/>
                    <a:pt x="6369" y="7918"/>
                  </a:cubicBezTo>
                  <a:cubicBezTo>
                    <a:pt x="6258" y="7952"/>
                    <a:pt x="6037" y="7918"/>
                    <a:pt x="5926" y="7918"/>
                  </a:cubicBezTo>
                  <a:cubicBezTo>
                    <a:pt x="5982" y="7952"/>
                    <a:pt x="5898" y="8091"/>
                    <a:pt x="5898" y="8091"/>
                  </a:cubicBezTo>
                  <a:cubicBezTo>
                    <a:pt x="5898" y="8230"/>
                    <a:pt x="5926" y="8126"/>
                    <a:pt x="5954" y="8161"/>
                  </a:cubicBezTo>
                  <a:cubicBezTo>
                    <a:pt x="5954" y="8195"/>
                    <a:pt x="5954" y="8230"/>
                    <a:pt x="5954" y="8230"/>
                  </a:cubicBezTo>
                  <a:cubicBezTo>
                    <a:pt x="5982" y="8265"/>
                    <a:pt x="6037" y="8265"/>
                    <a:pt x="6065" y="8300"/>
                  </a:cubicBezTo>
                  <a:cubicBezTo>
                    <a:pt x="6065" y="8300"/>
                    <a:pt x="6065" y="8369"/>
                    <a:pt x="6065" y="8369"/>
                  </a:cubicBezTo>
                  <a:cubicBezTo>
                    <a:pt x="6120" y="8404"/>
                    <a:pt x="6231" y="8473"/>
                    <a:pt x="6314" y="8508"/>
                  </a:cubicBezTo>
                  <a:cubicBezTo>
                    <a:pt x="6342" y="8508"/>
                    <a:pt x="6397" y="8473"/>
                    <a:pt x="6397" y="8473"/>
                  </a:cubicBezTo>
                  <a:cubicBezTo>
                    <a:pt x="6452" y="8473"/>
                    <a:pt x="6563" y="8508"/>
                    <a:pt x="6618" y="8543"/>
                  </a:cubicBezTo>
                  <a:cubicBezTo>
                    <a:pt x="6646" y="8577"/>
                    <a:pt x="6646" y="8751"/>
                    <a:pt x="6674" y="8821"/>
                  </a:cubicBezTo>
                  <a:cubicBezTo>
                    <a:pt x="6702" y="8821"/>
                    <a:pt x="6729" y="8786"/>
                    <a:pt x="6785" y="8786"/>
                  </a:cubicBezTo>
                  <a:cubicBezTo>
                    <a:pt x="6812" y="8855"/>
                    <a:pt x="6812" y="8855"/>
                    <a:pt x="6812" y="8855"/>
                  </a:cubicBezTo>
                  <a:cubicBezTo>
                    <a:pt x="6812" y="8855"/>
                    <a:pt x="6840" y="8855"/>
                    <a:pt x="6868" y="8855"/>
                  </a:cubicBezTo>
                  <a:cubicBezTo>
                    <a:pt x="6868" y="8890"/>
                    <a:pt x="6868" y="8890"/>
                    <a:pt x="6868" y="8890"/>
                  </a:cubicBezTo>
                  <a:cubicBezTo>
                    <a:pt x="6923" y="8890"/>
                    <a:pt x="7034" y="8890"/>
                    <a:pt x="7089" y="8855"/>
                  </a:cubicBezTo>
                  <a:cubicBezTo>
                    <a:pt x="7089" y="8855"/>
                    <a:pt x="7089" y="8786"/>
                    <a:pt x="7089" y="8786"/>
                  </a:cubicBezTo>
                  <a:cubicBezTo>
                    <a:pt x="7117" y="8786"/>
                    <a:pt x="7145" y="8786"/>
                    <a:pt x="7145" y="8786"/>
                  </a:cubicBezTo>
                  <a:cubicBezTo>
                    <a:pt x="7200" y="8751"/>
                    <a:pt x="7200" y="8786"/>
                    <a:pt x="7255" y="8786"/>
                  </a:cubicBezTo>
                  <a:cubicBezTo>
                    <a:pt x="7283" y="8786"/>
                    <a:pt x="7422" y="8821"/>
                    <a:pt x="7477" y="8786"/>
                  </a:cubicBezTo>
                  <a:cubicBezTo>
                    <a:pt x="7477" y="8786"/>
                    <a:pt x="7477" y="8786"/>
                    <a:pt x="7477" y="8786"/>
                  </a:cubicBezTo>
                  <a:cubicBezTo>
                    <a:pt x="7532" y="8751"/>
                    <a:pt x="7615" y="8716"/>
                    <a:pt x="7643" y="8716"/>
                  </a:cubicBezTo>
                  <a:cubicBezTo>
                    <a:pt x="7671" y="8682"/>
                    <a:pt x="7726" y="8716"/>
                    <a:pt x="7754" y="8716"/>
                  </a:cubicBezTo>
                  <a:cubicBezTo>
                    <a:pt x="7754" y="8612"/>
                    <a:pt x="7754" y="8612"/>
                    <a:pt x="7754" y="8612"/>
                  </a:cubicBezTo>
                  <a:cubicBezTo>
                    <a:pt x="7782" y="8612"/>
                    <a:pt x="7809" y="8647"/>
                    <a:pt x="7837" y="8647"/>
                  </a:cubicBezTo>
                  <a:cubicBezTo>
                    <a:pt x="7892" y="8612"/>
                    <a:pt x="8003" y="8508"/>
                    <a:pt x="8058" y="8508"/>
                  </a:cubicBezTo>
                  <a:cubicBezTo>
                    <a:pt x="8142" y="8473"/>
                    <a:pt x="8169" y="8508"/>
                    <a:pt x="8252" y="8439"/>
                  </a:cubicBezTo>
                  <a:cubicBezTo>
                    <a:pt x="8252" y="8439"/>
                    <a:pt x="8308" y="8334"/>
                    <a:pt x="8308" y="8300"/>
                  </a:cubicBezTo>
                  <a:cubicBezTo>
                    <a:pt x="8335" y="8300"/>
                    <a:pt x="8391" y="8300"/>
                    <a:pt x="8418" y="8300"/>
                  </a:cubicBezTo>
                  <a:cubicBezTo>
                    <a:pt x="8446" y="8265"/>
                    <a:pt x="8502" y="8195"/>
                    <a:pt x="8529" y="8161"/>
                  </a:cubicBezTo>
                  <a:cubicBezTo>
                    <a:pt x="8529" y="8161"/>
                    <a:pt x="8529" y="8161"/>
                    <a:pt x="8529" y="8161"/>
                  </a:cubicBezTo>
                  <a:cubicBezTo>
                    <a:pt x="8585" y="8126"/>
                    <a:pt x="8612" y="8161"/>
                    <a:pt x="8640" y="8161"/>
                  </a:cubicBezTo>
                  <a:cubicBezTo>
                    <a:pt x="8612" y="8230"/>
                    <a:pt x="8585" y="8300"/>
                    <a:pt x="8557" y="8369"/>
                  </a:cubicBezTo>
                  <a:cubicBezTo>
                    <a:pt x="8585" y="8369"/>
                    <a:pt x="8585" y="8439"/>
                    <a:pt x="8585" y="8439"/>
                  </a:cubicBezTo>
                  <a:cubicBezTo>
                    <a:pt x="8668" y="8473"/>
                    <a:pt x="8723" y="8439"/>
                    <a:pt x="8806" y="8473"/>
                  </a:cubicBezTo>
                  <a:cubicBezTo>
                    <a:pt x="8806" y="8473"/>
                    <a:pt x="8778" y="8577"/>
                    <a:pt x="8806" y="8577"/>
                  </a:cubicBezTo>
                  <a:cubicBezTo>
                    <a:pt x="8806" y="8577"/>
                    <a:pt x="8862" y="8612"/>
                    <a:pt x="8862" y="8577"/>
                  </a:cubicBezTo>
                  <a:cubicBezTo>
                    <a:pt x="8889" y="8577"/>
                    <a:pt x="8889" y="8543"/>
                    <a:pt x="8917" y="8508"/>
                  </a:cubicBezTo>
                  <a:cubicBezTo>
                    <a:pt x="8945" y="8543"/>
                    <a:pt x="9000" y="8647"/>
                    <a:pt x="9055" y="8647"/>
                  </a:cubicBezTo>
                  <a:cubicBezTo>
                    <a:pt x="9083" y="8647"/>
                    <a:pt x="9111" y="8577"/>
                    <a:pt x="9138" y="8577"/>
                  </a:cubicBezTo>
                  <a:cubicBezTo>
                    <a:pt x="9166" y="8612"/>
                    <a:pt x="9166" y="8682"/>
                    <a:pt x="9249" y="8682"/>
                  </a:cubicBezTo>
                  <a:cubicBezTo>
                    <a:pt x="9277" y="8682"/>
                    <a:pt x="9277" y="8612"/>
                    <a:pt x="9277" y="8577"/>
                  </a:cubicBezTo>
                  <a:cubicBezTo>
                    <a:pt x="9332" y="8612"/>
                    <a:pt x="9388" y="8612"/>
                    <a:pt x="9443" y="8612"/>
                  </a:cubicBezTo>
                  <a:cubicBezTo>
                    <a:pt x="9471" y="8543"/>
                    <a:pt x="9471" y="8543"/>
                    <a:pt x="9471" y="8543"/>
                  </a:cubicBezTo>
                  <a:cubicBezTo>
                    <a:pt x="9526" y="8508"/>
                    <a:pt x="9526" y="8543"/>
                    <a:pt x="9582" y="8508"/>
                  </a:cubicBezTo>
                  <a:cubicBezTo>
                    <a:pt x="9609" y="8473"/>
                    <a:pt x="9582" y="8439"/>
                    <a:pt x="9609" y="8404"/>
                  </a:cubicBezTo>
                  <a:cubicBezTo>
                    <a:pt x="9582" y="8404"/>
                    <a:pt x="9554" y="8404"/>
                    <a:pt x="9554" y="8404"/>
                  </a:cubicBezTo>
                  <a:cubicBezTo>
                    <a:pt x="9554" y="8369"/>
                    <a:pt x="9554" y="8334"/>
                    <a:pt x="9554" y="8300"/>
                  </a:cubicBezTo>
                  <a:cubicBezTo>
                    <a:pt x="9498" y="8334"/>
                    <a:pt x="9471" y="8300"/>
                    <a:pt x="9415" y="8300"/>
                  </a:cubicBezTo>
                  <a:cubicBezTo>
                    <a:pt x="9360" y="8334"/>
                    <a:pt x="9443" y="8439"/>
                    <a:pt x="9305" y="8369"/>
                  </a:cubicBezTo>
                  <a:cubicBezTo>
                    <a:pt x="9249" y="8369"/>
                    <a:pt x="9277" y="8300"/>
                    <a:pt x="9249" y="8265"/>
                  </a:cubicBezTo>
                  <a:cubicBezTo>
                    <a:pt x="9222" y="8265"/>
                    <a:pt x="9166" y="8230"/>
                    <a:pt x="9166" y="8230"/>
                  </a:cubicBezTo>
                  <a:cubicBezTo>
                    <a:pt x="9194" y="8126"/>
                    <a:pt x="9194" y="8126"/>
                    <a:pt x="9194" y="8126"/>
                  </a:cubicBezTo>
                  <a:cubicBezTo>
                    <a:pt x="9222" y="8161"/>
                    <a:pt x="9249" y="8126"/>
                    <a:pt x="9305" y="8161"/>
                  </a:cubicBezTo>
                  <a:cubicBezTo>
                    <a:pt x="9305" y="8161"/>
                    <a:pt x="9332" y="8230"/>
                    <a:pt x="9360" y="8230"/>
                  </a:cubicBezTo>
                  <a:cubicBezTo>
                    <a:pt x="9415" y="8265"/>
                    <a:pt x="9498" y="8265"/>
                    <a:pt x="9582" y="8265"/>
                  </a:cubicBezTo>
                  <a:cubicBezTo>
                    <a:pt x="9582" y="8265"/>
                    <a:pt x="9582" y="8195"/>
                    <a:pt x="9582" y="8195"/>
                  </a:cubicBezTo>
                  <a:cubicBezTo>
                    <a:pt x="9526" y="8195"/>
                    <a:pt x="9526" y="8195"/>
                    <a:pt x="9498" y="8161"/>
                  </a:cubicBezTo>
                  <a:cubicBezTo>
                    <a:pt x="9415" y="8126"/>
                    <a:pt x="9526" y="8126"/>
                    <a:pt x="9554" y="8091"/>
                  </a:cubicBezTo>
                  <a:cubicBezTo>
                    <a:pt x="9526" y="8091"/>
                    <a:pt x="9582" y="8057"/>
                    <a:pt x="9582" y="8057"/>
                  </a:cubicBezTo>
                  <a:cubicBezTo>
                    <a:pt x="9637" y="8091"/>
                    <a:pt x="9665" y="8126"/>
                    <a:pt x="9748" y="8161"/>
                  </a:cubicBezTo>
                  <a:cubicBezTo>
                    <a:pt x="9748" y="8195"/>
                    <a:pt x="9720" y="8265"/>
                    <a:pt x="9748" y="8265"/>
                  </a:cubicBezTo>
                  <a:cubicBezTo>
                    <a:pt x="9748" y="8300"/>
                    <a:pt x="9803" y="8265"/>
                    <a:pt x="9831" y="8300"/>
                  </a:cubicBezTo>
                  <a:cubicBezTo>
                    <a:pt x="9858" y="8265"/>
                    <a:pt x="9831" y="8230"/>
                    <a:pt x="9858" y="8230"/>
                  </a:cubicBezTo>
                  <a:cubicBezTo>
                    <a:pt x="9858" y="8230"/>
                    <a:pt x="9858" y="8195"/>
                    <a:pt x="9858" y="8161"/>
                  </a:cubicBezTo>
                  <a:cubicBezTo>
                    <a:pt x="9858" y="8161"/>
                    <a:pt x="9803" y="8126"/>
                    <a:pt x="9803" y="8126"/>
                  </a:cubicBezTo>
                  <a:cubicBezTo>
                    <a:pt x="9831" y="8022"/>
                    <a:pt x="9831" y="8022"/>
                    <a:pt x="9831" y="7883"/>
                  </a:cubicBezTo>
                  <a:cubicBezTo>
                    <a:pt x="9803" y="7883"/>
                    <a:pt x="9775" y="7848"/>
                    <a:pt x="9775" y="7848"/>
                  </a:cubicBezTo>
                  <a:cubicBezTo>
                    <a:pt x="9720" y="7848"/>
                    <a:pt x="9692" y="7883"/>
                    <a:pt x="9665" y="7883"/>
                  </a:cubicBezTo>
                  <a:cubicBezTo>
                    <a:pt x="9443" y="7918"/>
                    <a:pt x="9332" y="7744"/>
                    <a:pt x="9277" y="7536"/>
                  </a:cubicBezTo>
                  <a:cubicBezTo>
                    <a:pt x="9249" y="7536"/>
                    <a:pt x="9249" y="7536"/>
                    <a:pt x="9249" y="7536"/>
                  </a:cubicBezTo>
                  <a:cubicBezTo>
                    <a:pt x="9222" y="7605"/>
                    <a:pt x="9249" y="7675"/>
                    <a:pt x="9249" y="7744"/>
                  </a:cubicBezTo>
                  <a:cubicBezTo>
                    <a:pt x="9222" y="7744"/>
                    <a:pt x="9194" y="7675"/>
                    <a:pt x="9194" y="7675"/>
                  </a:cubicBezTo>
                  <a:cubicBezTo>
                    <a:pt x="9138" y="7675"/>
                    <a:pt x="9083" y="7675"/>
                    <a:pt x="9055" y="7675"/>
                  </a:cubicBezTo>
                  <a:cubicBezTo>
                    <a:pt x="9055" y="7640"/>
                    <a:pt x="9028" y="7570"/>
                    <a:pt x="9028" y="7570"/>
                  </a:cubicBezTo>
                  <a:cubicBezTo>
                    <a:pt x="9000" y="7501"/>
                    <a:pt x="8945" y="7466"/>
                    <a:pt x="8917" y="7397"/>
                  </a:cubicBezTo>
                  <a:cubicBezTo>
                    <a:pt x="8889" y="7327"/>
                    <a:pt x="8889" y="7223"/>
                    <a:pt x="8862" y="7154"/>
                  </a:cubicBezTo>
                  <a:cubicBezTo>
                    <a:pt x="8862" y="7119"/>
                    <a:pt x="8778" y="7119"/>
                    <a:pt x="8751" y="7084"/>
                  </a:cubicBezTo>
                  <a:cubicBezTo>
                    <a:pt x="8723" y="7015"/>
                    <a:pt x="8778" y="6945"/>
                    <a:pt x="8751" y="6911"/>
                  </a:cubicBezTo>
                  <a:cubicBezTo>
                    <a:pt x="8751" y="6876"/>
                    <a:pt x="8695" y="6806"/>
                    <a:pt x="8695" y="6772"/>
                  </a:cubicBezTo>
                  <a:cubicBezTo>
                    <a:pt x="8668" y="6772"/>
                    <a:pt x="8695" y="6737"/>
                    <a:pt x="8668" y="6702"/>
                  </a:cubicBezTo>
                  <a:cubicBezTo>
                    <a:pt x="8640" y="6702"/>
                    <a:pt x="8557" y="6737"/>
                    <a:pt x="8529" y="6702"/>
                  </a:cubicBezTo>
                  <a:cubicBezTo>
                    <a:pt x="8502" y="6702"/>
                    <a:pt x="8418" y="6668"/>
                    <a:pt x="8363" y="6668"/>
                  </a:cubicBezTo>
                  <a:cubicBezTo>
                    <a:pt x="8363" y="6702"/>
                    <a:pt x="8363" y="6702"/>
                    <a:pt x="8363" y="6702"/>
                  </a:cubicBezTo>
                  <a:cubicBezTo>
                    <a:pt x="8308" y="6702"/>
                    <a:pt x="8308" y="6772"/>
                    <a:pt x="8252" y="6737"/>
                  </a:cubicBezTo>
                  <a:cubicBezTo>
                    <a:pt x="8225" y="6633"/>
                    <a:pt x="8225" y="6633"/>
                    <a:pt x="8225" y="6633"/>
                  </a:cubicBezTo>
                  <a:cubicBezTo>
                    <a:pt x="8197" y="6633"/>
                    <a:pt x="8197" y="6633"/>
                    <a:pt x="8197" y="6633"/>
                  </a:cubicBezTo>
                  <a:cubicBezTo>
                    <a:pt x="8169" y="6668"/>
                    <a:pt x="8086" y="6841"/>
                    <a:pt x="8086" y="6841"/>
                  </a:cubicBezTo>
                  <a:cubicBezTo>
                    <a:pt x="8086" y="6876"/>
                    <a:pt x="8114" y="6911"/>
                    <a:pt x="8086" y="6945"/>
                  </a:cubicBezTo>
                  <a:cubicBezTo>
                    <a:pt x="8086" y="6980"/>
                    <a:pt x="7975" y="7015"/>
                    <a:pt x="7948" y="7050"/>
                  </a:cubicBezTo>
                  <a:cubicBezTo>
                    <a:pt x="7892" y="6841"/>
                    <a:pt x="7975" y="6737"/>
                    <a:pt x="8031" y="6529"/>
                  </a:cubicBezTo>
                  <a:cubicBezTo>
                    <a:pt x="8031" y="6529"/>
                    <a:pt x="8003" y="6529"/>
                    <a:pt x="7975" y="6529"/>
                  </a:cubicBezTo>
                  <a:cubicBezTo>
                    <a:pt x="7865" y="6355"/>
                    <a:pt x="7865" y="6355"/>
                    <a:pt x="7865" y="6355"/>
                  </a:cubicBezTo>
                  <a:cubicBezTo>
                    <a:pt x="7865" y="6320"/>
                    <a:pt x="7892" y="6286"/>
                    <a:pt x="7865" y="6286"/>
                  </a:cubicBezTo>
                  <a:cubicBezTo>
                    <a:pt x="7865" y="6251"/>
                    <a:pt x="7809" y="6251"/>
                    <a:pt x="7809" y="6286"/>
                  </a:cubicBezTo>
                  <a:cubicBezTo>
                    <a:pt x="7782" y="6251"/>
                    <a:pt x="7754" y="6216"/>
                    <a:pt x="7726" y="6181"/>
                  </a:cubicBezTo>
                  <a:cubicBezTo>
                    <a:pt x="7726" y="6181"/>
                    <a:pt x="7671" y="6181"/>
                    <a:pt x="7643" y="6181"/>
                  </a:cubicBezTo>
                  <a:cubicBezTo>
                    <a:pt x="7643" y="6216"/>
                    <a:pt x="7671" y="6286"/>
                    <a:pt x="7643" y="6286"/>
                  </a:cubicBezTo>
                  <a:cubicBezTo>
                    <a:pt x="7643" y="6320"/>
                    <a:pt x="7560" y="6355"/>
                    <a:pt x="7532" y="6390"/>
                  </a:cubicBezTo>
                  <a:cubicBezTo>
                    <a:pt x="7532" y="6424"/>
                    <a:pt x="7560" y="6494"/>
                    <a:pt x="7532" y="6494"/>
                  </a:cubicBezTo>
                  <a:cubicBezTo>
                    <a:pt x="7532" y="6494"/>
                    <a:pt x="7477" y="6494"/>
                    <a:pt x="7477" y="6494"/>
                  </a:cubicBezTo>
                  <a:cubicBezTo>
                    <a:pt x="7449" y="6459"/>
                    <a:pt x="7449" y="6494"/>
                    <a:pt x="7422" y="6494"/>
                  </a:cubicBezTo>
                  <a:cubicBezTo>
                    <a:pt x="7394" y="6459"/>
                    <a:pt x="7422" y="6390"/>
                    <a:pt x="7422" y="6355"/>
                  </a:cubicBezTo>
                  <a:cubicBezTo>
                    <a:pt x="7394" y="6320"/>
                    <a:pt x="7283" y="6251"/>
                    <a:pt x="7228" y="6216"/>
                  </a:cubicBezTo>
                  <a:cubicBezTo>
                    <a:pt x="7172" y="6181"/>
                    <a:pt x="7145" y="6181"/>
                    <a:pt x="7062" y="6147"/>
                  </a:cubicBezTo>
                  <a:cubicBezTo>
                    <a:pt x="7062" y="6216"/>
                    <a:pt x="7034" y="6355"/>
                    <a:pt x="7034" y="6424"/>
                  </a:cubicBezTo>
                  <a:cubicBezTo>
                    <a:pt x="7034" y="6494"/>
                    <a:pt x="7062" y="6494"/>
                    <a:pt x="7062" y="6529"/>
                  </a:cubicBezTo>
                  <a:cubicBezTo>
                    <a:pt x="7062" y="6598"/>
                    <a:pt x="7062" y="6633"/>
                    <a:pt x="7062" y="6702"/>
                  </a:cubicBezTo>
                  <a:cubicBezTo>
                    <a:pt x="7062" y="6737"/>
                    <a:pt x="6978" y="6772"/>
                    <a:pt x="6978" y="6772"/>
                  </a:cubicBezTo>
                  <a:cubicBezTo>
                    <a:pt x="6978" y="6737"/>
                    <a:pt x="6978" y="6702"/>
                    <a:pt x="6951" y="6702"/>
                  </a:cubicBezTo>
                  <a:cubicBezTo>
                    <a:pt x="6923" y="6668"/>
                    <a:pt x="6895" y="6702"/>
                    <a:pt x="6868" y="6668"/>
                  </a:cubicBezTo>
                  <a:cubicBezTo>
                    <a:pt x="6840" y="6668"/>
                    <a:pt x="6674" y="6494"/>
                    <a:pt x="6674" y="6494"/>
                  </a:cubicBezTo>
                  <a:cubicBezTo>
                    <a:pt x="6646" y="6390"/>
                    <a:pt x="6702" y="6355"/>
                    <a:pt x="6702" y="6286"/>
                  </a:cubicBezTo>
                  <a:cubicBezTo>
                    <a:pt x="6702" y="6147"/>
                    <a:pt x="6674" y="6042"/>
                    <a:pt x="6674" y="5938"/>
                  </a:cubicBezTo>
                  <a:cubicBezTo>
                    <a:pt x="6591" y="5938"/>
                    <a:pt x="6563" y="5938"/>
                    <a:pt x="6508" y="5938"/>
                  </a:cubicBezTo>
                  <a:cubicBezTo>
                    <a:pt x="6425" y="6077"/>
                    <a:pt x="6342" y="6112"/>
                    <a:pt x="6231" y="6181"/>
                  </a:cubicBezTo>
                  <a:cubicBezTo>
                    <a:pt x="6231" y="6216"/>
                    <a:pt x="6231" y="6216"/>
                    <a:pt x="6231" y="6216"/>
                  </a:cubicBezTo>
                  <a:cubicBezTo>
                    <a:pt x="6120" y="6251"/>
                    <a:pt x="6037" y="6216"/>
                    <a:pt x="5982" y="6216"/>
                  </a:cubicBezTo>
                  <a:cubicBezTo>
                    <a:pt x="5926" y="6251"/>
                    <a:pt x="5871" y="6320"/>
                    <a:pt x="5843" y="6355"/>
                  </a:cubicBezTo>
                  <a:cubicBezTo>
                    <a:pt x="5788" y="6355"/>
                    <a:pt x="5760" y="6355"/>
                    <a:pt x="5732" y="6355"/>
                  </a:cubicBezTo>
                  <a:cubicBezTo>
                    <a:pt x="5622" y="6459"/>
                    <a:pt x="5649" y="6598"/>
                    <a:pt x="5649" y="6702"/>
                  </a:cubicBezTo>
                  <a:close/>
                  <a:moveTo>
                    <a:pt x="15674" y="6459"/>
                  </a:moveTo>
                  <a:cubicBezTo>
                    <a:pt x="15591" y="6424"/>
                    <a:pt x="15535" y="6459"/>
                    <a:pt x="15480" y="6424"/>
                  </a:cubicBezTo>
                  <a:cubicBezTo>
                    <a:pt x="15452" y="6424"/>
                    <a:pt x="15452" y="6355"/>
                    <a:pt x="15452" y="6355"/>
                  </a:cubicBezTo>
                  <a:cubicBezTo>
                    <a:pt x="15397" y="6320"/>
                    <a:pt x="15286" y="6320"/>
                    <a:pt x="15203" y="6320"/>
                  </a:cubicBezTo>
                  <a:cubicBezTo>
                    <a:pt x="15037" y="6355"/>
                    <a:pt x="15065" y="6494"/>
                    <a:pt x="15175" y="6563"/>
                  </a:cubicBezTo>
                  <a:cubicBezTo>
                    <a:pt x="15175" y="6563"/>
                    <a:pt x="15480" y="6702"/>
                    <a:pt x="15369" y="6702"/>
                  </a:cubicBezTo>
                  <a:cubicBezTo>
                    <a:pt x="15342" y="6737"/>
                    <a:pt x="15369" y="6702"/>
                    <a:pt x="15342" y="6702"/>
                  </a:cubicBezTo>
                  <a:cubicBezTo>
                    <a:pt x="15342" y="6702"/>
                    <a:pt x="15258" y="6702"/>
                    <a:pt x="15258" y="6702"/>
                  </a:cubicBezTo>
                  <a:cubicBezTo>
                    <a:pt x="15175" y="6668"/>
                    <a:pt x="15175" y="6633"/>
                    <a:pt x="15120" y="6598"/>
                  </a:cubicBezTo>
                  <a:cubicBezTo>
                    <a:pt x="15092" y="6598"/>
                    <a:pt x="15065" y="6598"/>
                    <a:pt x="15065" y="6598"/>
                  </a:cubicBezTo>
                  <a:cubicBezTo>
                    <a:pt x="15037" y="6702"/>
                    <a:pt x="15037" y="6702"/>
                    <a:pt x="15037" y="6702"/>
                  </a:cubicBezTo>
                  <a:cubicBezTo>
                    <a:pt x="15092" y="6702"/>
                    <a:pt x="15065" y="6737"/>
                    <a:pt x="15065" y="6772"/>
                  </a:cubicBezTo>
                  <a:cubicBezTo>
                    <a:pt x="15065" y="6772"/>
                    <a:pt x="15037" y="6772"/>
                    <a:pt x="15009" y="6772"/>
                  </a:cubicBezTo>
                  <a:cubicBezTo>
                    <a:pt x="15009" y="6772"/>
                    <a:pt x="14982" y="6841"/>
                    <a:pt x="14982" y="6841"/>
                  </a:cubicBezTo>
                  <a:cubicBezTo>
                    <a:pt x="14954" y="6806"/>
                    <a:pt x="14954" y="6911"/>
                    <a:pt x="14954" y="6911"/>
                  </a:cubicBezTo>
                  <a:cubicBezTo>
                    <a:pt x="15009" y="6945"/>
                    <a:pt x="15009" y="6911"/>
                    <a:pt x="15009" y="6980"/>
                  </a:cubicBezTo>
                  <a:cubicBezTo>
                    <a:pt x="15009" y="6980"/>
                    <a:pt x="14954" y="6980"/>
                    <a:pt x="14954" y="6980"/>
                  </a:cubicBezTo>
                  <a:cubicBezTo>
                    <a:pt x="14954" y="6980"/>
                    <a:pt x="14898" y="6945"/>
                    <a:pt x="14954" y="6945"/>
                  </a:cubicBezTo>
                  <a:cubicBezTo>
                    <a:pt x="14898" y="6945"/>
                    <a:pt x="14954" y="6841"/>
                    <a:pt x="14954" y="6841"/>
                  </a:cubicBezTo>
                  <a:cubicBezTo>
                    <a:pt x="14982" y="6529"/>
                    <a:pt x="14926" y="6633"/>
                    <a:pt x="14788" y="6702"/>
                  </a:cubicBezTo>
                  <a:cubicBezTo>
                    <a:pt x="14760" y="6633"/>
                    <a:pt x="14760" y="6633"/>
                    <a:pt x="14760" y="6633"/>
                  </a:cubicBezTo>
                  <a:cubicBezTo>
                    <a:pt x="14815" y="6702"/>
                    <a:pt x="14788" y="6563"/>
                    <a:pt x="14705" y="6563"/>
                  </a:cubicBezTo>
                  <a:cubicBezTo>
                    <a:pt x="14677" y="6633"/>
                    <a:pt x="14677" y="6633"/>
                    <a:pt x="14677" y="6633"/>
                  </a:cubicBezTo>
                  <a:cubicBezTo>
                    <a:pt x="14594" y="6668"/>
                    <a:pt x="14594" y="6702"/>
                    <a:pt x="14511" y="6772"/>
                  </a:cubicBezTo>
                  <a:cubicBezTo>
                    <a:pt x="14538" y="6806"/>
                    <a:pt x="14566" y="6841"/>
                    <a:pt x="14594" y="6841"/>
                  </a:cubicBezTo>
                  <a:cubicBezTo>
                    <a:pt x="14594" y="6876"/>
                    <a:pt x="14566" y="6911"/>
                    <a:pt x="14566" y="6945"/>
                  </a:cubicBezTo>
                  <a:cubicBezTo>
                    <a:pt x="14455" y="6945"/>
                    <a:pt x="14455" y="6945"/>
                    <a:pt x="14372" y="6911"/>
                  </a:cubicBezTo>
                  <a:cubicBezTo>
                    <a:pt x="14372" y="6876"/>
                    <a:pt x="14372" y="6876"/>
                    <a:pt x="14372" y="6876"/>
                  </a:cubicBezTo>
                  <a:cubicBezTo>
                    <a:pt x="14400" y="6876"/>
                    <a:pt x="14428" y="6876"/>
                    <a:pt x="14455" y="6876"/>
                  </a:cubicBezTo>
                  <a:cubicBezTo>
                    <a:pt x="14483" y="6806"/>
                    <a:pt x="14428" y="6772"/>
                    <a:pt x="14483" y="6702"/>
                  </a:cubicBezTo>
                  <a:cubicBezTo>
                    <a:pt x="14538" y="6668"/>
                    <a:pt x="14483" y="6668"/>
                    <a:pt x="14455" y="6633"/>
                  </a:cubicBezTo>
                  <a:cubicBezTo>
                    <a:pt x="14455" y="6598"/>
                    <a:pt x="14455" y="6598"/>
                    <a:pt x="14455" y="6598"/>
                  </a:cubicBezTo>
                  <a:cubicBezTo>
                    <a:pt x="14455" y="6598"/>
                    <a:pt x="14483" y="6529"/>
                    <a:pt x="14455" y="6494"/>
                  </a:cubicBezTo>
                  <a:cubicBezTo>
                    <a:pt x="14455" y="6494"/>
                    <a:pt x="14455" y="6494"/>
                    <a:pt x="14455" y="6494"/>
                  </a:cubicBezTo>
                  <a:cubicBezTo>
                    <a:pt x="14428" y="6459"/>
                    <a:pt x="14428" y="6390"/>
                    <a:pt x="14400" y="6355"/>
                  </a:cubicBezTo>
                  <a:cubicBezTo>
                    <a:pt x="14345" y="6355"/>
                    <a:pt x="14345" y="6355"/>
                    <a:pt x="14345" y="6355"/>
                  </a:cubicBezTo>
                  <a:cubicBezTo>
                    <a:pt x="14317" y="6181"/>
                    <a:pt x="14428" y="6181"/>
                    <a:pt x="14428" y="6147"/>
                  </a:cubicBezTo>
                  <a:cubicBezTo>
                    <a:pt x="14428" y="6147"/>
                    <a:pt x="14428" y="6112"/>
                    <a:pt x="14428" y="6077"/>
                  </a:cubicBezTo>
                  <a:cubicBezTo>
                    <a:pt x="14428" y="6112"/>
                    <a:pt x="14400" y="6077"/>
                    <a:pt x="14400" y="6077"/>
                  </a:cubicBezTo>
                  <a:cubicBezTo>
                    <a:pt x="14428" y="5904"/>
                    <a:pt x="14538" y="5869"/>
                    <a:pt x="14345" y="5799"/>
                  </a:cubicBezTo>
                  <a:cubicBezTo>
                    <a:pt x="14317" y="5765"/>
                    <a:pt x="14206" y="5730"/>
                    <a:pt x="14123" y="5765"/>
                  </a:cubicBezTo>
                  <a:cubicBezTo>
                    <a:pt x="14123" y="5765"/>
                    <a:pt x="14123" y="5765"/>
                    <a:pt x="14123" y="5765"/>
                  </a:cubicBezTo>
                  <a:cubicBezTo>
                    <a:pt x="14123" y="5765"/>
                    <a:pt x="14068" y="5834"/>
                    <a:pt x="14068" y="5834"/>
                  </a:cubicBezTo>
                  <a:cubicBezTo>
                    <a:pt x="14040" y="5834"/>
                    <a:pt x="13985" y="5834"/>
                    <a:pt x="13957" y="5834"/>
                  </a:cubicBezTo>
                  <a:cubicBezTo>
                    <a:pt x="13957" y="5869"/>
                    <a:pt x="13957" y="5904"/>
                    <a:pt x="13957" y="5938"/>
                  </a:cubicBezTo>
                  <a:cubicBezTo>
                    <a:pt x="13791" y="5938"/>
                    <a:pt x="13791" y="5938"/>
                    <a:pt x="13791" y="5938"/>
                  </a:cubicBezTo>
                  <a:cubicBezTo>
                    <a:pt x="13791" y="5973"/>
                    <a:pt x="13791" y="6008"/>
                    <a:pt x="13791" y="6008"/>
                  </a:cubicBezTo>
                  <a:cubicBezTo>
                    <a:pt x="13763" y="6042"/>
                    <a:pt x="13708" y="6008"/>
                    <a:pt x="13652" y="6042"/>
                  </a:cubicBezTo>
                  <a:cubicBezTo>
                    <a:pt x="13625" y="6077"/>
                    <a:pt x="13680" y="6077"/>
                    <a:pt x="13680" y="6077"/>
                  </a:cubicBezTo>
                  <a:cubicBezTo>
                    <a:pt x="13652" y="6077"/>
                    <a:pt x="13680" y="6112"/>
                    <a:pt x="13680" y="6112"/>
                  </a:cubicBezTo>
                  <a:cubicBezTo>
                    <a:pt x="13680" y="6147"/>
                    <a:pt x="13652" y="6147"/>
                    <a:pt x="13625" y="6216"/>
                  </a:cubicBezTo>
                  <a:cubicBezTo>
                    <a:pt x="13625" y="6216"/>
                    <a:pt x="13708" y="6216"/>
                    <a:pt x="13680" y="6216"/>
                  </a:cubicBezTo>
                  <a:cubicBezTo>
                    <a:pt x="13625" y="6251"/>
                    <a:pt x="13625" y="6216"/>
                    <a:pt x="13569" y="6216"/>
                  </a:cubicBezTo>
                  <a:cubicBezTo>
                    <a:pt x="13514" y="6216"/>
                    <a:pt x="13486" y="6286"/>
                    <a:pt x="13486" y="6286"/>
                  </a:cubicBezTo>
                  <a:cubicBezTo>
                    <a:pt x="13486" y="6286"/>
                    <a:pt x="13486" y="6459"/>
                    <a:pt x="13486" y="6529"/>
                  </a:cubicBezTo>
                  <a:cubicBezTo>
                    <a:pt x="13514" y="6529"/>
                    <a:pt x="13542" y="6563"/>
                    <a:pt x="13542" y="6563"/>
                  </a:cubicBezTo>
                  <a:cubicBezTo>
                    <a:pt x="13569" y="6598"/>
                    <a:pt x="13680" y="6529"/>
                    <a:pt x="13735" y="6563"/>
                  </a:cubicBezTo>
                  <a:cubicBezTo>
                    <a:pt x="13735" y="6563"/>
                    <a:pt x="13708" y="6737"/>
                    <a:pt x="13735" y="6772"/>
                  </a:cubicBezTo>
                  <a:cubicBezTo>
                    <a:pt x="13652" y="6702"/>
                    <a:pt x="13625" y="6668"/>
                    <a:pt x="13458" y="6668"/>
                  </a:cubicBezTo>
                  <a:cubicBezTo>
                    <a:pt x="13458" y="6737"/>
                    <a:pt x="13458" y="6772"/>
                    <a:pt x="13458" y="6806"/>
                  </a:cubicBezTo>
                  <a:cubicBezTo>
                    <a:pt x="13597" y="6945"/>
                    <a:pt x="13708" y="6841"/>
                    <a:pt x="13569" y="7050"/>
                  </a:cubicBezTo>
                  <a:cubicBezTo>
                    <a:pt x="13569" y="6980"/>
                    <a:pt x="13597" y="7223"/>
                    <a:pt x="13625" y="7293"/>
                  </a:cubicBezTo>
                  <a:cubicBezTo>
                    <a:pt x="13458" y="7188"/>
                    <a:pt x="13431" y="7223"/>
                    <a:pt x="13237" y="7258"/>
                  </a:cubicBezTo>
                  <a:cubicBezTo>
                    <a:pt x="13292" y="7223"/>
                    <a:pt x="13348" y="7154"/>
                    <a:pt x="13403" y="7119"/>
                  </a:cubicBezTo>
                  <a:cubicBezTo>
                    <a:pt x="13403" y="7119"/>
                    <a:pt x="13431" y="7154"/>
                    <a:pt x="13458" y="7119"/>
                  </a:cubicBezTo>
                  <a:cubicBezTo>
                    <a:pt x="13431" y="7084"/>
                    <a:pt x="13458" y="7050"/>
                    <a:pt x="13431" y="7015"/>
                  </a:cubicBezTo>
                  <a:cubicBezTo>
                    <a:pt x="13403" y="6980"/>
                    <a:pt x="13320" y="6980"/>
                    <a:pt x="13292" y="6911"/>
                  </a:cubicBezTo>
                  <a:cubicBezTo>
                    <a:pt x="13237" y="6806"/>
                    <a:pt x="13265" y="6355"/>
                    <a:pt x="13292" y="6216"/>
                  </a:cubicBezTo>
                  <a:cubicBezTo>
                    <a:pt x="13348" y="5973"/>
                    <a:pt x="13597" y="5904"/>
                    <a:pt x="13846" y="5869"/>
                  </a:cubicBezTo>
                  <a:cubicBezTo>
                    <a:pt x="13818" y="5869"/>
                    <a:pt x="13874" y="5869"/>
                    <a:pt x="13874" y="5869"/>
                  </a:cubicBezTo>
                  <a:cubicBezTo>
                    <a:pt x="13874" y="5869"/>
                    <a:pt x="13874" y="5799"/>
                    <a:pt x="13874" y="5799"/>
                  </a:cubicBezTo>
                  <a:cubicBezTo>
                    <a:pt x="13846" y="5799"/>
                    <a:pt x="13763" y="5765"/>
                    <a:pt x="13735" y="5765"/>
                  </a:cubicBezTo>
                  <a:cubicBezTo>
                    <a:pt x="13652" y="5730"/>
                    <a:pt x="13458" y="5730"/>
                    <a:pt x="13348" y="5765"/>
                  </a:cubicBezTo>
                  <a:cubicBezTo>
                    <a:pt x="13292" y="5834"/>
                    <a:pt x="13292" y="5834"/>
                    <a:pt x="13292" y="5834"/>
                  </a:cubicBezTo>
                  <a:cubicBezTo>
                    <a:pt x="13237" y="5834"/>
                    <a:pt x="13209" y="5765"/>
                    <a:pt x="13126" y="5765"/>
                  </a:cubicBezTo>
                  <a:cubicBezTo>
                    <a:pt x="13098" y="5765"/>
                    <a:pt x="13043" y="5834"/>
                    <a:pt x="13015" y="5834"/>
                  </a:cubicBezTo>
                  <a:cubicBezTo>
                    <a:pt x="12932" y="5834"/>
                    <a:pt x="12932" y="5799"/>
                    <a:pt x="12849" y="5834"/>
                  </a:cubicBezTo>
                  <a:cubicBezTo>
                    <a:pt x="12849" y="5834"/>
                    <a:pt x="12849" y="5834"/>
                    <a:pt x="12849" y="5834"/>
                  </a:cubicBezTo>
                  <a:cubicBezTo>
                    <a:pt x="12822" y="5869"/>
                    <a:pt x="12766" y="5938"/>
                    <a:pt x="12738" y="5973"/>
                  </a:cubicBezTo>
                  <a:cubicBezTo>
                    <a:pt x="12738" y="6008"/>
                    <a:pt x="12766" y="6077"/>
                    <a:pt x="12766" y="6077"/>
                  </a:cubicBezTo>
                  <a:cubicBezTo>
                    <a:pt x="12766" y="6077"/>
                    <a:pt x="12628" y="6181"/>
                    <a:pt x="12628" y="6181"/>
                  </a:cubicBezTo>
                  <a:cubicBezTo>
                    <a:pt x="12655" y="6286"/>
                    <a:pt x="12655" y="6286"/>
                    <a:pt x="12655" y="6286"/>
                  </a:cubicBezTo>
                  <a:cubicBezTo>
                    <a:pt x="12628" y="6355"/>
                    <a:pt x="12434" y="6563"/>
                    <a:pt x="12434" y="6598"/>
                  </a:cubicBezTo>
                  <a:cubicBezTo>
                    <a:pt x="12406" y="6633"/>
                    <a:pt x="12462" y="6668"/>
                    <a:pt x="12462" y="6737"/>
                  </a:cubicBezTo>
                  <a:cubicBezTo>
                    <a:pt x="12462" y="6772"/>
                    <a:pt x="12378" y="6841"/>
                    <a:pt x="12378" y="6841"/>
                  </a:cubicBezTo>
                  <a:cubicBezTo>
                    <a:pt x="12351" y="6911"/>
                    <a:pt x="12351" y="6911"/>
                    <a:pt x="12351" y="6980"/>
                  </a:cubicBezTo>
                  <a:cubicBezTo>
                    <a:pt x="12406" y="7015"/>
                    <a:pt x="12462" y="7050"/>
                    <a:pt x="12545" y="7084"/>
                  </a:cubicBezTo>
                  <a:cubicBezTo>
                    <a:pt x="12545" y="7119"/>
                    <a:pt x="12545" y="7119"/>
                    <a:pt x="12545" y="7119"/>
                  </a:cubicBezTo>
                  <a:cubicBezTo>
                    <a:pt x="12517" y="7119"/>
                    <a:pt x="12517" y="7119"/>
                    <a:pt x="12517" y="7119"/>
                  </a:cubicBezTo>
                  <a:cubicBezTo>
                    <a:pt x="12462" y="7119"/>
                    <a:pt x="12572" y="7258"/>
                    <a:pt x="12600" y="7258"/>
                  </a:cubicBezTo>
                  <a:cubicBezTo>
                    <a:pt x="12600" y="7293"/>
                    <a:pt x="12600" y="7293"/>
                    <a:pt x="12600" y="7293"/>
                  </a:cubicBezTo>
                  <a:cubicBezTo>
                    <a:pt x="12683" y="7327"/>
                    <a:pt x="12822" y="7293"/>
                    <a:pt x="12905" y="7293"/>
                  </a:cubicBezTo>
                  <a:cubicBezTo>
                    <a:pt x="12932" y="7397"/>
                    <a:pt x="12932" y="7397"/>
                    <a:pt x="12932" y="7397"/>
                  </a:cubicBezTo>
                  <a:cubicBezTo>
                    <a:pt x="12877" y="7362"/>
                    <a:pt x="12822" y="7397"/>
                    <a:pt x="12766" y="7397"/>
                  </a:cubicBezTo>
                  <a:cubicBezTo>
                    <a:pt x="12766" y="7397"/>
                    <a:pt x="12766" y="7466"/>
                    <a:pt x="12766" y="7466"/>
                  </a:cubicBezTo>
                  <a:cubicBezTo>
                    <a:pt x="12766" y="7466"/>
                    <a:pt x="12849" y="7570"/>
                    <a:pt x="12849" y="7570"/>
                  </a:cubicBezTo>
                  <a:cubicBezTo>
                    <a:pt x="12849" y="7605"/>
                    <a:pt x="12849" y="7605"/>
                    <a:pt x="12849" y="7605"/>
                  </a:cubicBezTo>
                  <a:cubicBezTo>
                    <a:pt x="12849" y="7605"/>
                    <a:pt x="12849" y="7570"/>
                    <a:pt x="12905" y="7570"/>
                  </a:cubicBezTo>
                  <a:cubicBezTo>
                    <a:pt x="12905" y="7570"/>
                    <a:pt x="12988" y="7640"/>
                    <a:pt x="13015" y="7675"/>
                  </a:cubicBezTo>
                  <a:cubicBezTo>
                    <a:pt x="12988" y="7675"/>
                    <a:pt x="12960" y="7675"/>
                    <a:pt x="12960" y="7675"/>
                  </a:cubicBezTo>
                  <a:cubicBezTo>
                    <a:pt x="12960" y="7744"/>
                    <a:pt x="12960" y="7744"/>
                    <a:pt x="12960" y="7744"/>
                  </a:cubicBezTo>
                  <a:cubicBezTo>
                    <a:pt x="12988" y="7744"/>
                    <a:pt x="13043" y="7744"/>
                    <a:pt x="13071" y="7744"/>
                  </a:cubicBezTo>
                  <a:cubicBezTo>
                    <a:pt x="13126" y="7675"/>
                    <a:pt x="13154" y="7605"/>
                    <a:pt x="13237" y="7675"/>
                  </a:cubicBezTo>
                  <a:cubicBezTo>
                    <a:pt x="13265" y="7675"/>
                    <a:pt x="13237" y="7709"/>
                    <a:pt x="13237" y="7744"/>
                  </a:cubicBezTo>
                  <a:cubicBezTo>
                    <a:pt x="13265" y="7744"/>
                    <a:pt x="13375" y="7848"/>
                    <a:pt x="13403" y="7883"/>
                  </a:cubicBezTo>
                  <a:cubicBezTo>
                    <a:pt x="13403" y="7883"/>
                    <a:pt x="13375" y="7883"/>
                    <a:pt x="13375" y="7952"/>
                  </a:cubicBezTo>
                  <a:cubicBezTo>
                    <a:pt x="13375" y="7952"/>
                    <a:pt x="13403" y="7952"/>
                    <a:pt x="13403" y="7952"/>
                  </a:cubicBezTo>
                  <a:cubicBezTo>
                    <a:pt x="13486" y="7952"/>
                    <a:pt x="13514" y="7952"/>
                    <a:pt x="13569" y="7952"/>
                  </a:cubicBezTo>
                  <a:cubicBezTo>
                    <a:pt x="13569" y="7952"/>
                    <a:pt x="13514" y="7848"/>
                    <a:pt x="13542" y="7848"/>
                  </a:cubicBezTo>
                  <a:cubicBezTo>
                    <a:pt x="13569" y="7848"/>
                    <a:pt x="13569" y="7848"/>
                    <a:pt x="13569" y="7848"/>
                  </a:cubicBezTo>
                  <a:cubicBezTo>
                    <a:pt x="13597" y="7848"/>
                    <a:pt x="13652" y="7952"/>
                    <a:pt x="13652" y="7952"/>
                  </a:cubicBezTo>
                  <a:cubicBezTo>
                    <a:pt x="13708" y="7987"/>
                    <a:pt x="13763" y="7952"/>
                    <a:pt x="13818" y="7952"/>
                  </a:cubicBezTo>
                  <a:cubicBezTo>
                    <a:pt x="13846" y="8022"/>
                    <a:pt x="13846" y="8022"/>
                    <a:pt x="13846" y="8022"/>
                  </a:cubicBezTo>
                  <a:cubicBezTo>
                    <a:pt x="13874" y="8022"/>
                    <a:pt x="13902" y="8022"/>
                    <a:pt x="13957" y="8022"/>
                  </a:cubicBezTo>
                  <a:cubicBezTo>
                    <a:pt x="13985" y="8022"/>
                    <a:pt x="14095" y="7952"/>
                    <a:pt x="14123" y="7952"/>
                  </a:cubicBezTo>
                  <a:cubicBezTo>
                    <a:pt x="14151" y="7952"/>
                    <a:pt x="14151" y="8022"/>
                    <a:pt x="14178" y="8022"/>
                  </a:cubicBezTo>
                  <a:cubicBezTo>
                    <a:pt x="14206" y="8057"/>
                    <a:pt x="14317" y="8091"/>
                    <a:pt x="14345" y="8091"/>
                  </a:cubicBezTo>
                  <a:cubicBezTo>
                    <a:pt x="14511" y="8091"/>
                    <a:pt x="14400" y="8022"/>
                    <a:pt x="14345" y="7952"/>
                  </a:cubicBezTo>
                  <a:cubicBezTo>
                    <a:pt x="14345" y="7952"/>
                    <a:pt x="14345" y="7918"/>
                    <a:pt x="14345" y="7883"/>
                  </a:cubicBezTo>
                  <a:cubicBezTo>
                    <a:pt x="14289" y="7848"/>
                    <a:pt x="14262" y="7814"/>
                    <a:pt x="14234" y="7779"/>
                  </a:cubicBezTo>
                  <a:cubicBezTo>
                    <a:pt x="14178" y="7744"/>
                    <a:pt x="14206" y="7709"/>
                    <a:pt x="14289" y="7744"/>
                  </a:cubicBezTo>
                  <a:cubicBezTo>
                    <a:pt x="14317" y="7744"/>
                    <a:pt x="14400" y="7918"/>
                    <a:pt x="14428" y="7952"/>
                  </a:cubicBezTo>
                  <a:cubicBezTo>
                    <a:pt x="14428" y="7987"/>
                    <a:pt x="14455" y="7952"/>
                    <a:pt x="14483" y="7952"/>
                  </a:cubicBezTo>
                  <a:cubicBezTo>
                    <a:pt x="14538" y="7987"/>
                    <a:pt x="14566" y="8091"/>
                    <a:pt x="14622" y="8161"/>
                  </a:cubicBezTo>
                  <a:cubicBezTo>
                    <a:pt x="14622" y="8161"/>
                    <a:pt x="14649" y="8161"/>
                    <a:pt x="14677" y="8161"/>
                  </a:cubicBezTo>
                  <a:cubicBezTo>
                    <a:pt x="14649" y="8126"/>
                    <a:pt x="14705" y="8091"/>
                    <a:pt x="14677" y="8022"/>
                  </a:cubicBezTo>
                  <a:cubicBezTo>
                    <a:pt x="14677" y="8022"/>
                    <a:pt x="14594" y="7987"/>
                    <a:pt x="14594" y="7952"/>
                  </a:cubicBezTo>
                  <a:cubicBezTo>
                    <a:pt x="14594" y="7952"/>
                    <a:pt x="14594" y="7918"/>
                    <a:pt x="14594" y="7883"/>
                  </a:cubicBezTo>
                  <a:cubicBezTo>
                    <a:pt x="14594" y="7883"/>
                    <a:pt x="14538" y="7848"/>
                    <a:pt x="14538" y="7848"/>
                  </a:cubicBezTo>
                  <a:cubicBezTo>
                    <a:pt x="14538" y="7779"/>
                    <a:pt x="14566" y="7814"/>
                    <a:pt x="14566" y="7779"/>
                  </a:cubicBezTo>
                  <a:cubicBezTo>
                    <a:pt x="14594" y="7779"/>
                    <a:pt x="14649" y="7779"/>
                    <a:pt x="14705" y="7779"/>
                  </a:cubicBezTo>
                  <a:cubicBezTo>
                    <a:pt x="14705" y="7744"/>
                    <a:pt x="14705" y="7744"/>
                    <a:pt x="14705" y="7744"/>
                  </a:cubicBezTo>
                  <a:cubicBezTo>
                    <a:pt x="14705" y="7744"/>
                    <a:pt x="14788" y="7744"/>
                    <a:pt x="14788" y="7744"/>
                  </a:cubicBezTo>
                  <a:cubicBezTo>
                    <a:pt x="14788" y="7779"/>
                    <a:pt x="14815" y="7744"/>
                    <a:pt x="14843" y="7744"/>
                  </a:cubicBezTo>
                  <a:cubicBezTo>
                    <a:pt x="14871" y="7779"/>
                    <a:pt x="14871" y="7848"/>
                    <a:pt x="14898" y="7883"/>
                  </a:cubicBezTo>
                  <a:cubicBezTo>
                    <a:pt x="15009" y="7987"/>
                    <a:pt x="15009" y="7918"/>
                    <a:pt x="15092" y="7883"/>
                  </a:cubicBezTo>
                  <a:cubicBezTo>
                    <a:pt x="15120" y="7883"/>
                    <a:pt x="15120" y="7918"/>
                    <a:pt x="15175" y="7918"/>
                  </a:cubicBezTo>
                  <a:cubicBezTo>
                    <a:pt x="15175" y="7918"/>
                    <a:pt x="15175" y="7883"/>
                    <a:pt x="15203" y="7883"/>
                  </a:cubicBezTo>
                  <a:cubicBezTo>
                    <a:pt x="15175" y="7779"/>
                    <a:pt x="15175" y="7744"/>
                    <a:pt x="15175" y="7675"/>
                  </a:cubicBezTo>
                  <a:cubicBezTo>
                    <a:pt x="15120" y="7675"/>
                    <a:pt x="15120" y="7675"/>
                    <a:pt x="15120" y="7675"/>
                  </a:cubicBezTo>
                  <a:cubicBezTo>
                    <a:pt x="15120" y="7709"/>
                    <a:pt x="15092" y="7744"/>
                    <a:pt x="15092" y="7744"/>
                  </a:cubicBezTo>
                  <a:cubicBezTo>
                    <a:pt x="15065" y="7779"/>
                    <a:pt x="15065" y="7744"/>
                    <a:pt x="15037" y="7744"/>
                  </a:cubicBezTo>
                  <a:cubicBezTo>
                    <a:pt x="15037" y="7744"/>
                    <a:pt x="15037" y="7675"/>
                    <a:pt x="15037" y="7675"/>
                  </a:cubicBezTo>
                  <a:cubicBezTo>
                    <a:pt x="15092" y="7640"/>
                    <a:pt x="15120" y="7640"/>
                    <a:pt x="15175" y="7605"/>
                  </a:cubicBezTo>
                  <a:cubicBezTo>
                    <a:pt x="15203" y="7640"/>
                    <a:pt x="15231" y="7709"/>
                    <a:pt x="15231" y="7779"/>
                  </a:cubicBezTo>
                  <a:cubicBezTo>
                    <a:pt x="15258" y="7779"/>
                    <a:pt x="15286" y="7779"/>
                    <a:pt x="15314" y="7814"/>
                  </a:cubicBezTo>
                  <a:cubicBezTo>
                    <a:pt x="15314" y="7744"/>
                    <a:pt x="15314" y="7744"/>
                    <a:pt x="15314" y="7744"/>
                  </a:cubicBezTo>
                  <a:cubicBezTo>
                    <a:pt x="15314" y="7744"/>
                    <a:pt x="15369" y="7744"/>
                    <a:pt x="15397" y="7744"/>
                  </a:cubicBezTo>
                  <a:cubicBezTo>
                    <a:pt x="15425" y="7848"/>
                    <a:pt x="15425" y="7987"/>
                    <a:pt x="15452" y="8091"/>
                  </a:cubicBezTo>
                  <a:cubicBezTo>
                    <a:pt x="15508" y="8091"/>
                    <a:pt x="15508" y="8091"/>
                    <a:pt x="15508" y="8091"/>
                  </a:cubicBezTo>
                  <a:cubicBezTo>
                    <a:pt x="15508" y="8057"/>
                    <a:pt x="15508" y="7987"/>
                    <a:pt x="15508" y="7952"/>
                  </a:cubicBezTo>
                  <a:cubicBezTo>
                    <a:pt x="15535" y="7952"/>
                    <a:pt x="15508" y="7952"/>
                    <a:pt x="15563" y="7952"/>
                  </a:cubicBezTo>
                  <a:cubicBezTo>
                    <a:pt x="15563" y="7952"/>
                    <a:pt x="15591" y="7918"/>
                    <a:pt x="15591" y="7918"/>
                  </a:cubicBezTo>
                  <a:cubicBezTo>
                    <a:pt x="15618" y="7918"/>
                    <a:pt x="15618" y="7952"/>
                    <a:pt x="15674" y="7952"/>
                  </a:cubicBezTo>
                  <a:cubicBezTo>
                    <a:pt x="15674" y="7987"/>
                    <a:pt x="15646" y="8022"/>
                    <a:pt x="15674" y="8022"/>
                  </a:cubicBezTo>
                  <a:cubicBezTo>
                    <a:pt x="15702" y="8057"/>
                    <a:pt x="15729" y="8022"/>
                    <a:pt x="15729" y="8022"/>
                  </a:cubicBezTo>
                  <a:cubicBezTo>
                    <a:pt x="15729" y="8091"/>
                    <a:pt x="15702" y="8091"/>
                    <a:pt x="15702" y="8161"/>
                  </a:cubicBezTo>
                  <a:cubicBezTo>
                    <a:pt x="15729" y="8161"/>
                    <a:pt x="15757" y="8161"/>
                    <a:pt x="15785" y="8161"/>
                  </a:cubicBezTo>
                  <a:cubicBezTo>
                    <a:pt x="15840" y="8022"/>
                    <a:pt x="15812" y="8057"/>
                    <a:pt x="15923" y="8057"/>
                  </a:cubicBezTo>
                  <a:cubicBezTo>
                    <a:pt x="15951" y="8161"/>
                    <a:pt x="15951" y="8161"/>
                    <a:pt x="15951" y="8161"/>
                  </a:cubicBezTo>
                  <a:cubicBezTo>
                    <a:pt x="15923" y="8161"/>
                    <a:pt x="15895" y="8126"/>
                    <a:pt x="15868" y="8126"/>
                  </a:cubicBezTo>
                  <a:cubicBezTo>
                    <a:pt x="15868" y="8161"/>
                    <a:pt x="15868" y="8161"/>
                    <a:pt x="15840" y="8161"/>
                  </a:cubicBezTo>
                  <a:cubicBezTo>
                    <a:pt x="15840" y="8195"/>
                    <a:pt x="15840" y="8265"/>
                    <a:pt x="15840" y="8300"/>
                  </a:cubicBezTo>
                  <a:cubicBezTo>
                    <a:pt x="15868" y="8300"/>
                    <a:pt x="15868" y="8334"/>
                    <a:pt x="15895" y="8369"/>
                  </a:cubicBezTo>
                  <a:cubicBezTo>
                    <a:pt x="15923" y="8369"/>
                    <a:pt x="15978" y="8369"/>
                    <a:pt x="16006" y="8369"/>
                  </a:cubicBezTo>
                  <a:cubicBezTo>
                    <a:pt x="16034" y="8404"/>
                    <a:pt x="16034" y="8508"/>
                    <a:pt x="16006" y="8473"/>
                  </a:cubicBezTo>
                  <a:cubicBezTo>
                    <a:pt x="16006" y="8473"/>
                    <a:pt x="16006" y="8439"/>
                    <a:pt x="15978" y="8439"/>
                  </a:cubicBezTo>
                  <a:cubicBezTo>
                    <a:pt x="15978" y="8439"/>
                    <a:pt x="15951" y="8439"/>
                    <a:pt x="15923" y="8439"/>
                  </a:cubicBezTo>
                  <a:cubicBezTo>
                    <a:pt x="15923" y="8439"/>
                    <a:pt x="15923" y="8473"/>
                    <a:pt x="15923" y="8508"/>
                  </a:cubicBezTo>
                  <a:cubicBezTo>
                    <a:pt x="15895" y="8543"/>
                    <a:pt x="15923" y="8543"/>
                    <a:pt x="15895" y="8577"/>
                  </a:cubicBezTo>
                  <a:cubicBezTo>
                    <a:pt x="15840" y="8543"/>
                    <a:pt x="15895" y="8716"/>
                    <a:pt x="15895" y="8716"/>
                  </a:cubicBezTo>
                  <a:cubicBezTo>
                    <a:pt x="15895" y="8716"/>
                    <a:pt x="15951" y="8682"/>
                    <a:pt x="15951" y="8716"/>
                  </a:cubicBezTo>
                  <a:cubicBezTo>
                    <a:pt x="15978" y="8716"/>
                    <a:pt x="15923" y="8821"/>
                    <a:pt x="15951" y="8855"/>
                  </a:cubicBezTo>
                  <a:cubicBezTo>
                    <a:pt x="15978" y="8821"/>
                    <a:pt x="15978" y="8855"/>
                    <a:pt x="16006" y="8855"/>
                  </a:cubicBezTo>
                  <a:cubicBezTo>
                    <a:pt x="16062" y="8821"/>
                    <a:pt x="16172" y="8647"/>
                    <a:pt x="16200" y="8577"/>
                  </a:cubicBezTo>
                  <a:cubicBezTo>
                    <a:pt x="16228" y="8612"/>
                    <a:pt x="16255" y="8612"/>
                    <a:pt x="16283" y="8612"/>
                  </a:cubicBezTo>
                  <a:cubicBezTo>
                    <a:pt x="16311" y="8612"/>
                    <a:pt x="16311" y="8508"/>
                    <a:pt x="16338" y="8508"/>
                  </a:cubicBezTo>
                  <a:cubicBezTo>
                    <a:pt x="16366" y="8508"/>
                    <a:pt x="16366" y="8647"/>
                    <a:pt x="16366" y="8682"/>
                  </a:cubicBezTo>
                  <a:cubicBezTo>
                    <a:pt x="16366" y="8682"/>
                    <a:pt x="16311" y="8716"/>
                    <a:pt x="16283" y="8716"/>
                  </a:cubicBezTo>
                  <a:cubicBezTo>
                    <a:pt x="16283" y="8751"/>
                    <a:pt x="16283" y="8786"/>
                    <a:pt x="16311" y="8786"/>
                  </a:cubicBezTo>
                  <a:cubicBezTo>
                    <a:pt x="16311" y="8821"/>
                    <a:pt x="16311" y="8821"/>
                    <a:pt x="16311" y="8855"/>
                  </a:cubicBezTo>
                  <a:cubicBezTo>
                    <a:pt x="16311" y="8890"/>
                    <a:pt x="16311" y="8890"/>
                    <a:pt x="16311" y="8890"/>
                  </a:cubicBezTo>
                  <a:cubicBezTo>
                    <a:pt x="16366" y="8890"/>
                    <a:pt x="16394" y="8890"/>
                    <a:pt x="16422" y="8890"/>
                  </a:cubicBezTo>
                  <a:cubicBezTo>
                    <a:pt x="16422" y="8890"/>
                    <a:pt x="16477" y="8959"/>
                    <a:pt x="16422" y="8925"/>
                  </a:cubicBezTo>
                  <a:cubicBezTo>
                    <a:pt x="16449" y="8925"/>
                    <a:pt x="16449" y="8994"/>
                    <a:pt x="16449" y="8994"/>
                  </a:cubicBezTo>
                  <a:cubicBezTo>
                    <a:pt x="16477" y="9029"/>
                    <a:pt x="16505" y="8994"/>
                    <a:pt x="16532" y="9029"/>
                  </a:cubicBezTo>
                  <a:cubicBezTo>
                    <a:pt x="16532" y="9133"/>
                    <a:pt x="16505" y="9133"/>
                    <a:pt x="16532" y="9272"/>
                  </a:cubicBezTo>
                  <a:cubicBezTo>
                    <a:pt x="16588" y="9272"/>
                    <a:pt x="16588" y="9272"/>
                    <a:pt x="16588" y="9272"/>
                  </a:cubicBezTo>
                  <a:cubicBezTo>
                    <a:pt x="16588" y="9307"/>
                    <a:pt x="16560" y="9341"/>
                    <a:pt x="16560" y="9411"/>
                  </a:cubicBezTo>
                  <a:cubicBezTo>
                    <a:pt x="16560" y="9411"/>
                    <a:pt x="16615" y="9411"/>
                    <a:pt x="16643" y="9411"/>
                  </a:cubicBezTo>
                  <a:cubicBezTo>
                    <a:pt x="16643" y="9411"/>
                    <a:pt x="16615" y="9480"/>
                    <a:pt x="16643" y="9480"/>
                  </a:cubicBezTo>
                  <a:cubicBezTo>
                    <a:pt x="16615" y="9480"/>
                    <a:pt x="16615" y="9480"/>
                    <a:pt x="16615" y="9550"/>
                  </a:cubicBezTo>
                  <a:cubicBezTo>
                    <a:pt x="16560" y="9550"/>
                    <a:pt x="16588" y="9515"/>
                    <a:pt x="16532" y="9515"/>
                  </a:cubicBezTo>
                  <a:cubicBezTo>
                    <a:pt x="16532" y="9550"/>
                    <a:pt x="16505" y="9515"/>
                    <a:pt x="16477" y="9550"/>
                  </a:cubicBezTo>
                  <a:cubicBezTo>
                    <a:pt x="16422" y="9723"/>
                    <a:pt x="16505" y="9793"/>
                    <a:pt x="16588" y="9828"/>
                  </a:cubicBezTo>
                  <a:cubicBezTo>
                    <a:pt x="16477" y="9828"/>
                    <a:pt x="16422" y="9897"/>
                    <a:pt x="16366" y="10001"/>
                  </a:cubicBezTo>
                  <a:cubicBezTo>
                    <a:pt x="16338" y="10036"/>
                    <a:pt x="16338" y="10105"/>
                    <a:pt x="16311" y="10140"/>
                  </a:cubicBezTo>
                  <a:cubicBezTo>
                    <a:pt x="16255" y="10175"/>
                    <a:pt x="16228" y="10175"/>
                    <a:pt x="16172" y="10210"/>
                  </a:cubicBezTo>
                  <a:cubicBezTo>
                    <a:pt x="16172" y="10210"/>
                    <a:pt x="16172" y="10279"/>
                    <a:pt x="16172" y="10279"/>
                  </a:cubicBezTo>
                  <a:cubicBezTo>
                    <a:pt x="16200" y="10314"/>
                    <a:pt x="16255" y="10418"/>
                    <a:pt x="16255" y="10418"/>
                  </a:cubicBezTo>
                  <a:cubicBezTo>
                    <a:pt x="16283" y="10418"/>
                    <a:pt x="16311" y="10383"/>
                    <a:pt x="16311" y="10418"/>
                  </a:cubicBezTo>
                  <a:cubicBezTo>
                    <a:pt x="16338" y="10453"/>
                    <a:pt x="16338" y="10487"/>
                    <a:pt x="16338" y="10522"/>
                  </a:cubicBezTo>
                  <a:cubicBezTo>
                    <a:pt x="16366" y="10557"/>
                    <a:pt x="16422" y="10592"/>
                    <a:pt x="16449" y="10626"/>
                  </a:cubicBezTo>
                  <a:cubicBezTo>
                    <a:pt x="16477" y="10696"/>
                    <a:pt x="16477" y="10731"/>
                    <a:pt x="16477" y="10765"/>
                  </a:cubicBezTo>
                  <a:cubicBezTo>
                    <a:pt x="16422" y="10765"/>
                    <a:pt x="16311" y="10765"/>
                    <a:pt x="16200" y="10800"/>
                  </a:cubicBezTo>
                  <a:cubicBezTo>
                    <a:pt x="16172" y="10800"/>
                    <a:pt x="16117" y="10869"/>
                    <a:pt x="16117" y="10869"/>
                  </a:cubicBezTo>
                  <a:cubicBezTo>
                    <a:pt x="16062" y="10869"/>
                    <a:pt x="16062" y="10835"/>
                    <a:pt x="15978" y="10835"/>
                  </a:cubicBezTo>
                  <a:cubicBezTo>
                    <a:pt x="15978" y="10835"/>
                    <a:pt x="15951" y="10835"/>
                    <a:pt x="15923" y="10835"/>
                  </a:cubicBezTo>
                  <a:cubicBezTo>
                    <a:pt x="15923" y="10904"/>
                    <a:pt x="15923" y="10904"/>
                    <a:pt x="15923" y="10904"/>
                  </a:cubicBezTo>
                  <a:cubicBezTo>
                    <a:pt x="15895" y="10904"/>
                    <a:pt x="15868" y="10835"/>
                    <a:pt x="15840" y="10835"/>
                  </a:cubicBezTo>
                  <a:cubicBezTo>
                    <a:pt x="15840" y="10869"/>
                    <a:pt x="15840" y="10869"/>
                    <a:pt x="15840" y="10869"/>
                  </a:cubicBezTo>
                  <a:cubicBezTo>
                    <a:pt x="15812" y="10869"/>
                    <a:pt x="15812" y="10904"/>
                    <a:pt x="15812" y="10904"/>
                  </a:cubicBezTo>
                  <a:cubicBezTo>
                    <a:pt x="15785" y="10939"/>
                    <a:pt x="15757" y="10904"/>
                    <a:pt x="15729" y="10904"/>
                  </a:cubicBezTo>
                  <a:cubicBezTo>
                    <a:pt x="15702" y="10974"/>
                    <a:pt x="15702" y="10974"/>
                    <a:pt x="15702" y="10974"/>
                  </a:cubicBezTo>
                  <a:cubicBezTo>
                    <a:pt x="15646" y="10974"/>
                    <a:pt x="15618" y="10939"/>
                    <a:pt x="15591" y="10904"/>
                  </a:cubicBezTo>
                  <a:cubicBezTo>
                    <a:pt x="15535" y="10904"/>
                    <a:pt x="15425" y="10904"/>
                    <a:pt x="15369" y="10904"/>
                  </a:cubicBezTo>
                  <a:cubicBezTo>
                    <a:pt x="15342" y="10974"/>
                    <a:pt x="15286" y="11113"/>
                    <a:pt x="15286" y="11147"/>
                  </a:cubicBezTo>
                  <a:cubicBezTo>
                    <a:pt x="15286" y="11217"/>
                    <a:pt x="15314" y="11182"/>
                    <a:pt x="15342" y="11217"/>
                  </a:cubicBezTo>
                  <a:cubicBezTo>
                    <a:pt x="15286" y="11286"/>
                    <a:pt x="15286" y="11356"/>
                    <a:pt x="15231" y="11390"/>
                  </a:cubicBezTo>
                  <a:cubicBezTo>
                    <a:pt x="15231" y="11390"/>
                    <a:pt x="15258" y="11495"/>
                    <a:pt x="15286" y="11529"/>
                  </a:cubicBezTo>
                  <a:cubicBezTo>
                    <a:pt x="15314" y="11564"/>
                    <a:pt x="15342" y="11529"/>
                    <a:pt x="15397" y="11564"/>
                  </a:cubicBezTo>
                  <a:cubicBezTo>
                    <a:pt x="15397" y="11599"/>
                    <a:pt x="15397" y="11599"/>
                    <a:pt x="15397" y="11599"/>
                  </a:cubicBezTo>
                  <a:cubicBezTo>
                    <a:pt x="15452" y="11633"/>
                    <a:pt x="15425" y="11564"/>
                    <a:pt x="15480" y="11599"/>
                  </a:cubicBezTo>
                  <a:cubicBezTo>
                    <a:pt x="15508" y="11633"/>
                    <a:pt x="15508" y="11633"/>
                    <a:pt x="15508" y="11633"/>
                  </a:cubicBezTo>
                  <a:cubicBezTo>
                    <a:pt x="15563" y="11633"/>
                    <a:pt x="15591" y="11633"/>
                    <a:pt x="15674" y="11599"/>
                  </a:cubicBezTo>
                  <a:cubicBezTo>
                    <a:pt x="15674" y="11529"/>
                    <a:pt x="15674" y="11529"/>
                    <a:pt x="15674" y="11529"/>
                  </a:cubicBezTo>
                  <a:cubicBezTo>
                    <a:pt x="15702" y="11529"/>
                    <a:pt x="15729" y="11564"/>
                    <a:pt x="15785" y="11529"/>
                  </a:cubicBezTo>
                  <a:cubicBezTo>
                    <a:pt x="15785" y="11495"/>
                    <a:pt x="15757" y="11460"/>
                    <a:pt x="15785" y="11460"/>
                  </a:cubicBezTo>
                  <a:cubicBezTo>
                    <a:pt x="15785" y="11460"/>
                    <a:pt x="15812" y="11425"/>
                    <a:pt x="15840" y="11425"/>
                  </a:cubicBezTo>
                  <a:cubicBezTo>
                    <a:pt x="15840" y="11390"/>
                    <a:pt x="15840" y="11356"/>
                    <a:pt x="15868" y="11321"/>
                  </a:cubicBezTo>
                  <a:cubicBezTo>
                    <a:pt x="15895" y="11425"/>
                    <a:pt x="15895" y="11425"/>
                    <a:pt x="15895" y="11425"/>
                  </a:cubicBezTo>
                  <a:cubicBezTo>
                    <a:pt x="15923" y="11425"/>
                    <a:pt x="16006" y="11495"/>
                    <a:pt x="16034" y="11460"/>
                  </a:cubicBezTo>
                  <a:cubicBezTo>
                    <a:pt x="16034" y="11460"/>
                    <a:pt x="16034" y="11425"/>
                    <a:pt x="16062" y="11425"/>
                  </a:cubicBezTo>
                  <a:cubicBezTo>
                    <a:pt x="16062" y="11425"/>
                    <a:pt x="16062" y="11356"/>
                    <a:pt x="16062" y="11356"/>
                  </a:cubicBezTo>
                  <a:cubicBezTo>
                    <a:pt x="16034" y="11321"/>
                    <a:pt x="15978" y="11286"/>
                    <a:pt x="15951" y="11251"/>
                  </a:cubicBezTo>
                  <a:cubicBezTo>
                    <a:pt x="15951" y="11217"/>
                    <a:pt x="15951" y="11217"/>
                    <a:pt x="15951" y="11217"/>
                  </a:cubicBezTo>
                  <a:cubicBezTo>
                    <a:pt x="16006" y="11182"/>
                    <a:pt x="15978" y="11182"/>
                    <a:pt x="16006" y="11147"/>
                  </a:cubicBezTo>
                  <a:cubicBezTo>
                    <a:pt x="16034" y="11147"/>
                    <a:pt x="16034" y="11147"/>
                    <a:pt x="16034" y="11147"/>
                  </a:cubicBezTo>
                  <a:cubicBezTo>
                    <a:pt x="16062" y="11182"/>
                    <a:pt x="16034" y="11217"/>
                    <a:pt x="16034" y="11251"/>
                  </a:cubicBezTo>
                  <a:cubicBezTo>
                    <a:pt x="16062" y="11251"/>
                    <a:pt x="16089" y="11321"/>
                    <a:pt x="16089" y="11321"/>
                  </a:cubicBezTo>
                  <a:cubicBezTo>
                    <a:pt x="16145" y="11321"/>
                    <a:pt x="16145" y="11321"/>
                    <a:pt x="16172" y="11321"/>
                  </a:cubicBezTo>
                  <a:cubicBezTo>
                    <a:pt x="16200" y="11321"/>
                    <a:pt x="16200" y="11217"/>
                    <a:pt x="16172" y="11217"/>
                  </a:cubicBezTo>
                  <a:cubicBezTo>
                    <a:pt x="16200" y="11217"/>
                    <a:pt x="16228" y="11251"/>
                    <a:pt x="16228" y="11251"/>
                  </a:cubicBezTo>
                  <a:cubicBezTo>
                    <a:pt x="16228" y="11251"/>
                    <a:pt x="16228" y="11321"/>
                    <a:pt x="16228" y="11321"/>
                  </a:cubicBezTo>
                  <a:cubicBezTo>
                    <a:pt x="16255" y="11321"/>
                    <a:pt x="16283" y="11321"/>
                    <a:pt x="16311" y="11356"/>
                  </a:cubicBezTo>
                  <a:cubicBezTo>
                    <a:pt x="16311" y="11356"/>
                    <a:pt x="16311" y="11425"/>
                    <a:pt x="16311" y="11460"/>
                  </a:cubicBezTo>
                  <a:cubicBezTo>
                    <a:pt x="16311" y="11425"/>
                    <a:pt x="16338" y="11356"/>
                    <a:pt x="16366" y="11356"/>
                  </a:cubicBezTo>
                  <a:cubicBezTo>
                    <a:pt x="16366" y="11356"/>
                    <a:pt x="16422" y="11356"/>
                    <a:pt x="16422" y="11356"/>
                  </a:cubicBezTo>
                  <a:cubicBezTo>
                    <a:pt x="16449" y="11390"/>
                    <a:pt x="16477" y="11599"/>
                    <a:pt x="16505" y="11633"/>
                  </a:cubicBezTo>
                  <a:cubicBezTo>
                    <a:pt x="16505" y="11633"/>
                    <a:pt x="16560" y="11633"/>
                    <a:pt x="16588" y="11633"/>
                  </a:cubicBezTo>
                  <a:cubicBezTo>
                    <a:pt x="16588" y="11703"/>
                    <a:pt x="16615" y="11807"/>
                    <a:pt x="16615" y="11877"/>
                  </a:cubicBezTo>
                  <a:cubicBezTo>
                    <a:pt x="16671" y="11877"/>
                    <a:pt x="16671" y="11877"/>
                    <a:pt x="16698" y="11842"/>
                  </a:cubicBezTo>
                  <a:cubicBezTo>
                    <a:pt x="16698" y="11911"/>
                    <a:pt x="16698" y="11911"/>
                    <a:pt x="16698" y="11911"/>
                  </a:cubicBezTo>
                  <a:cubicBezTo>
                    <a:pt x="16754" y="11946"/>
                    <a:pt x="16754" y="11946"/>
                    <a:pt x="16754" y="11946"/>
                  </a:cubicBezTo>
                  <a:cubicBezTo>
                    <a:pt x="16754" y="11911"/>
                    <a:pt x="16754" y="11946"/>
                    <a:pt x="16782" y="11946"/>
                  </a:cubicBezTo>
                  <a:cubicBezTo>
                    <a:pt x="16782" y="11911"/>
                    <a:pt x="16782" y="11842"/>
                    <a:pt x="16782" y="11842"/>
                  </a:cubicBezTo>
                  <a:cubicBezTo>
                    <a:pt x="16809" y="11842"/>
                    <a:pt x="16837" y="11877"/>
                    <a:pt x="16837" y="11877"/>
                  </a:cubicBezTo>
                  <a:cubicBezTo>
                    <a:pt x="16837" y="11877"/>
                    <a:pt x="16892" y="11877"/>
                    <a:pt x="16892" y="11877"/>
                  </a:cubicBezTo>
                  <a:cubicBezTo>
                    <a:pt x="16892" y="11911"/>
                    <a:pt x="16920" y="11911"/>
                    <a:pt x="16920" y="11946"/>
                  </a:cubicBezTo>
                  <a:cubicBezTo>
                    <a:pt x="16892" y="11946"/>
                    <a:pt x="16892" y="11946"/>
                    <a:pt x="16892" y="12015"/>
                  </a:cubicBezTo>
                  <a:cubicBezTo>
                    <a:pt x="16837" y="12015"/>
                    <a:pt x="16782" y="12050"/>
                    <a:pt x="16726" y="12050"/>
                  </a:cubicBezTo>
                  <a:cubicBezTo>
                    <a:pt x="16726" y="12085"/>
                    <a:pt x="16726" y="12085"/>
                    <a:pt x="16726" y="12085"/>
                  </a:cubicBezTo>
                  <a:cubicBezTo>
                    <a:pt x="16754" y="12120"/>
                    <a:pt x="16782" y="12085"/>
                    <a:pt x="16809" y="12085"/>
                  </a:cubicBezTo>
                  <a:cubicBezTo>
                    <a:pt x="16837" y="12120"/>
                    <a:pt x="16892" y="12189"/>
                    <a:pt x="16892" y="12189"/>
                  </a:cubicBezTo>
                  <a:cubicBezTo>
                    <a:pt x="16948" y="12189"/>
                    <a:pt x="16948" y="12120"/>
                    <a:pt x="16975" y="12120"/>
                  </a:cubicBezTo>
                  <a:cubicBezTo>
                    <a:pt x="17003" y="12120"/>
                    <a:pt x="17003" y="12154"/>
                    <a:pt x="17031" y="12189"/>
                  </a:cubicBezTo>
                  <a:cubicBezTo>
                    <a:pt x="17086" y="12189"/>
                    <a:pt x="17142" y="12189"/>
                    <a:pt x="17197" y="12189"/>
                  </a:cubicBezTo>
                  <a:cubicBezTo>
                    <a:pt x="17197" y="12154"/>
                    <a:pt x="17225" y="12085"/>
                    <a:pt x="17225" y="12085"/>
                  </a:cubicBezTo>
                  <a:cubicBezTo>
                    <a:pt x="17252" y="12085"/>
                    <a:pt x="17252" y="12120"/>
                    <a:pt x="17280" y="12154"/>
                  </a:cubicBezTo>
                  <a:cubicBezTo>
                    <a:pt x="17308" y="12154"/>
                    <a:pt x="17308" y="12120"/>
                    <a:pt x="17335" y="12120"/>
                  </a:cubicBezTo>
                  <a:cubicBezTo>
                    <a:pt x="17391" y="12120"/>
                    <a:pt x="17474" y="12154"/>
                    <a:pt x="17529" y="12189"/>
                  </a:cubicBezTo>
                  <a:cubicBezTo>
                    <a:pt x="17557" y="12154"/>
                    <a:pt x="17557" y="12120"/>
                    <a:pt x="17585" y="12120"/>
                  </a:cubicBezTo>
                  <a:cubicBezTo>
                    <a:pt x="17585" y="12120"/>
                    <a:pt x="17640" y="12189"/>
                    <a:pt x="17640" y="12189"/>
                  </a:cubicBezTo>
                  <a:cubicBezTo>
                    <a:pt x="17723" y="12224"/>
                    <a:pt x="17778" y="12154"/>
                    <a:pt x="17834" y="12154"/>
                  </a:cubicBezTo>
                  <a:cubicBezTo>
                    <a:pt x="17862" y="12154"/>
                    <a:pt x="17917" y="12259"/>
                    <a:pt x="17972" y="12259"/>
                  </a:cubicBezTo>
                  <a:cubicBezTo>
                    <a:pt x="18000" y="12259"/>
                    <a:pt x="17972" y="12224"/>
                    <a:pt x="18028" y="12224"/>
                  </a:cubicBezTo>
                  <a:cubicBezTo>
                    <a:pt x="18028" y="12224"/>
                    <a:pt x="18111" y="12293"/>
                    <a:pt x="18138" y="12293"/>
                  </a:cubicBezTo>
                  <a:cubicBezTo>
                    <a:pt x="18194" y="12259"/>
                    <a:pt x="18166" y="12224"/>
                    <a:pt x="18194" y="12154"/>
                  </a:cubicBezTo>
                  <a:cubicBezTo>
                    <a:pt x="18194" y="12085"/>
                    <a:pt x="18194" y="12085"/>
                    <a:pt x="18194" y="12085"/>
                  </a:cubicBezTo>
                  <a:cubicBezTo>
                    <a:pt x="18222" y="12120"/>
                    <a:pt x="18194" y="12050"/>
                    <a:pt x="18194" y="12050"/>
                  </a:cubicBezTo>
                  <a:cubicBezTo>
                    <a:pt x="18111" y="12015"/>
                    <a:pt x="18055" y="12050"/>
                    <a:pt x="17972" y="12015"/>
                  </a:cubicBezTo>
                  <a:cubicBezTo>
                    <a:pt x="17945" y="11981"/>
                    <a:pt x="17972" y="11946"/>
                    <a:pt x="17972" y="11911"/>
                  </a:cubicBezTo>
                  <a:cubicBezTo>
                    <a:pt x="17917" y="11911"/>
                    <a:pt x="17917" y="11911"/>
                    <a:pt x="17917" y="11911"/>
                  </a:cubicBezTo>
                  <a:cubicBezTo>
                    <a:pt x="17917" y="11911"/>
                    <a:pt x="17862" y="11842"/>
                    <a:pt x="17862" y="11807"/>
                  </a:cubicBezTo>
                  <a:cubicBezTo>
                    <a:pt x="17806" y="11807"/>
                    <a:pt x="17723" y="11842"/>
                    <a:pt x="17695" y="11807"/>
                  </a:cubicBezTo>
                  <a:cubicBezTo>
                    <a:pt x="17695" y="11807"/>
                    <a:pt x="17695" y="11738"/>
                    <a:pt x="17695" y="11738"/>
                  </a:cubicBezTo>
                  <a:cubicBezTo>
                    <a:pt x="17668" y="11738"/>
                    <a:pt x="17668" y="11738"/>
                    <a:pt x="17668" y="11738"/>
                  </a:cubicBezTo>
                  <a:cubicBezTo>
                    <a:pt x="17557" y="11668"/>
                    <a:pt x="17474" y="11564"/>
                    <a:pt x="17363" y="11460"/>
                  </a:cubicBezTo>
                  <a:cubicBezTo>
                    <a:pt x="17363" y="11460"/>
                    <a:pt x="17363" y="11390"/>
                    <a:pt x="17363" y="11425"/>
                  </a:cubicBezTo>
                  <a:cubicBezTo>
                    <a:pt x="17363" y="11425"/>
                    <a:pt x="17418" y="11356"/>
                    <a:pt x="17418" y="11356"/>
                  </a:cubicBezTo>
                  <a:cubicBezTo>
                    <a:pt x="17502" y="11321"/>
                    <a:pt x="17640" y="11495"/>
                    <a:pt x="17695" y="11495"/>
                  </a:cubicBezTo>
                  <a:cubicBezTo>
                    <a:pt x="17695" y="11495"/>
                    <a:pt x="17695" y="11425"/>
                    <a:pt x="17695" y="11390"/>
                  </a:cubicBezTo>
                  <a:cubicBezTo>
                    <a:pt x="17751" y="11390"/>
                    <a:pt x="17751" y="11390"/>
                    <a:pt x="17751" y="11390"/>
                  </a:cubicBezTo>
                  <a:cubicBezTo>
                    <a:pt x="17806" y="11425"/>
                    <a:pt x="17834" y="11529"/>
                    <a:pt x="17889" y="11529"/>
                  </a:cubicBezTo>
                  <a:cubicBezTo>
                    <a:pt x="17917" y="11529"/>
                    <a:pt x="17917" y="11460"/>
                    <a:pt x="17917" y="11460"/>
                  </a:cubicBezTo>
                  <a:cubicBezTo>
                    <a:pt x="18000" y="11460"/>
                    <a:pt x="18055" y="11460"/>
                    <a:pt x="18111" y="11460"/>
                  </a:cubicBezTo>
                  <a:cubicBezTo>
                    <a:pt x="18138" y="11495"/>
                    <a:pt x="18138" y="11529"/>
                    <a:pt x="18138" y="11564"/>
                  </a:cubicBezTo>
                  <a:cubicBezTo>
                    <a:pt x="18166" y="11564"/>
                    <a:pt x="18166" y="11529"/>
                    <a:pt x="18194" y="11529"/>
                  </a:cubicBezTo>
                  <a:cubicBezTo>
                    <a:pt x="18249" y="11564"/>
                    <a:pt x="18277" y="11599"/>
                    <a:pt x="18305" y="11703"/>
                  </a:cubicBezTo>
                  <a:cubicBezTo>
                    <a:pt x="18332" y="11703"/>
                    <a:pt x="18388" y="11668"/>
                    <a:pt x="18415" y="11668"/>
                  </a:cubicBezTo>
                  <a:cubicBezTo>
                    <a:pt x="18388" y="11633"/>
                    <a:pt x="18388" y="11633"/>
                    <a:pt x="18388" y="11633"/>
                  </a:cubicBezTo>
                  <a:cubicBezTo>
                    <a:pt x="18388" y="11633"/>
                    <a:pt x="18360" y="11633"/>
                    <a:pt x="18332" y="11668"/>
                  </a:cubicBezTo>
                  <a:cubicBezTo>
                    <a:pt x="18305" y="11599"/>
                    <a:pt x="18277" y="11529"/>
                    <a:pt x="18277" y="11460"/>
                  </a:cubicBezTo>
                  <a:cubicBezTo>
                    <a:pt x="18249" y="11460"/>
                    <a:pt x="18222" y="11495"/>
                    <a:pt x="18194" y="11460"/>
                  </a:cubicBezTo>
                  <a:cubicBezTo>
                    <a:pt x="18194" y="11460"/>
                    <a:pt x="18194" y="11390"/>
                    <a:pt x="18194" y="11390"/>
                  </a:cubicBezTo>
                  <a:cubicBezTo>
                    <a:pt x="18360" y="11390"/>
                    <a:pt x="18332" y="11460"/>
                    <a:pt x="18305" y="11251"/>
                  </a:cubicBezTo>
                  <a:cubicBezTo>
                    <a:pt x="18277" y="11251"/>
                    <a:pt x="18249" y="11217"/>
                    <a:pt x="18305" y="11217"/>
                  </a:cubicBezTo>
                  <a:cubicBezTo>
                    <a:pt x="18305" y="11217"/>
                    <a:pt x="18332" y="11251"/>
                    <a:pt x="18360" y="11251"/>
                  </a:cubicBezTo>
                  <a:cubicBezTo>
                    <a:pt x="18388" y="11251"/>
                    <a:pt x="18388" y="11217"/>
                    <a:pt x="18415" y="11182"/>
                  </a:cubicBezTo>
                  <a:cubicBezTo>
                    <a:pt x="18360" y="11113"/>
                    <a:pt x="18360" y="11043"/>
                    <a:pt x="18305" y="10939"/>
                  </a:cubicBezTo>
                  <a:cubicBezTo>
                    <a:pt x="18249" y="10974"/>
                    <a:pt x="18277" y="10904"/>
                    <a:pt x="18249" y="10904"/>
                  </a:cubicBezTo>
                  <a:cubicBezTo>
                    <a:pt x="18249" y="10904"/>
                    <a:pt x="18194" y="10974"/>
                    <a:pt x="18249" y="10974"/>
                  </a:cubicBezTo>
                  <a:cubicBezTo>
                    <a:pt x="18249" y="11008"/>
                    <a:pt x="18249" y="11043"/>
                    <a:pt x="18277" y="11043"/>
                  </a:cubicBezTo>
                  <a:cubicBezTo>
                    <a:pt x="18277" y="11043"/>
                    <a:pt x="18277" y="11078"/>
                    <a:pt x="18249" y="11043"/>
                  </a:cubicBezTo>
                  <a:cubicBezTo>
                    <a:pt x="18194" y="11043"/>
                    <a:pt x="18222" y="11008"/>
                    <a:pt x="18194" y="10939"/>
                  </a:cubicBezTo>
                  <a:cubicBezTo>
                    <a:pt x="18166" y="10939"/>
                    <a:pt x="18166" y="10974"/>
                    <a:pt x="18138" y="10974"/>
                  </a:cubicBezTo>
                  <a:cubicBezTo>
                    <a:pt x="18111" y="10974"/>
                    <a:pt x="18138" y="10904"/>
                    <a:pt x="18138" y="10904"/>
                  </a:cubicBezTo>
                  <a:cubicBezTo>
                    <a:pt x="18111" y="10869"/>
                    <a:pt x="18055" y="10835"/>
                    <a:pt x="18055" y="10835"/>
                  </a:cubicBezTo>
                  <a:cubicBezTo>
                    <a:pt x="18028" y="10800"/>
                    <a:pt x="17972" y="10835"/>
                    <a:pt x="17972" y="10835"/>
                  </a:cubicBezTo>
                  <a:cubicBezTo>
                    <a:pt x="17945" y="10800"/>
                    <a:pt x="17945" y="10765"/>
                    <a:pt x="17945" y="10731"/>
                  </a:cubicBezTo>
                  <a:cubicBezTo>
                    <a:pt x="17945" y="10696"/>
                    <a:pt x="17889" y="10696"/>
                    <a:pt x="17862" y="10696"/>
                  </a:cubicBezTo>
                  <a:cubicBezTo>
                    <a:pt x="17834" y="10626"/>
                    <a:pt x="17834" y="10557"/>
                    <a:pt x="17806" y="10453"/>
                  </a:cubicBezTo>
                  <a:cubicBezTo>
                    <a:pt x="17668" y="10487"/>
                    <a:pt x="17668" y="10418"/>
                    <a:pt x="17612" y="10210"/>
                  </a:cubicBezTo>
                  <a:cubicBezTo>
                    <a:pt x="17640" y="10244"/>
                    <a:pt x="17640" y="10210"/>
                    <a:pt x="17695" y="10210"/>
                  </a:cubicBezTo>
                  <a:cubicBezTo>
                    <a:pt x="17695" y="10279"/>
                    <a:pt x="17695" y="10279"/>
                    <a:pt x="17695" y="10279"/>
                  </a:cubicBezTo>
                  <a:cubicBezTo>
                    <a:pt x="17723" y="10279"/>
                    <a:pt x="17778" y="10279"/>
                    <a:pt x="17806" y="10279"/>
                  </a:cubicBezTo>
                  <a:cubicBezTo>
                    <a:pt x="17806" y="10279"/>
                    <a:pt x="17806" y="10210"/>
                    <a:pt x="17806" y="10210"/>
                  </a:cubicBezTo>
                  <a:cubicBezTo>
                    <a:pt x="17806" y="10210"/>
                    <a:pt x="17751" y="10210"/>
                    <a:pt x="17778" y="10175"/>
                  </a:cubicBezTo>
                  <a:cubicBezTo>
                    <a:pt x="17751" y="10175"/>
                    <a:pt x="17751" y="10175"/>
                    <a:pt x="17751" y="10175"/>
                  </a:cubicBezTo>
                  <a:cubicBezTo>
                    <a:pt x="17723" y="10105"/>
                    <a:pt x="17695" y="10071"/>
                    <a:pt x="17695" y="9932"/>
                  </a:cubicBezTo>
                  <a:cubicBezTo>
                    <a:pt x="17695" y="9967"/>
                    <a:pt x="17723" y="9967"/>
                    <a:pt x="17751" y="9967"/>
                  </a:cubicBezTo>
                  <a:cubicBezTo>
                    <a:pt x="17751" y="10036"/>
                    <a:pt x="17751" y="10071"/>
                    <a:pt x="17778" y="10105"/>
                  </a:cubicBezTo>
                  <a:cubicBezTo>
                    <a:pt x="17834" y="10071"/>
                    <a:pt x="17834" y="10071"/>
                    <a:pt x="17834" y="10071"/>
                  </a:cubicBezTo>
                  <a:cubicBezTo>
                    <a:pt x="17834" y="10036"/>
                    <a:pt x="17834" y="10036"/>
                    <a:pt x="17834" y="10036"/>
                  </a:cubicBezTo>
                  <a:cubicBezTo>
                    <a:pt x="17834" y="10036"/>
                    <a:pt x="17834" y="10001"/>
                    <a:pt x="17834" y="9932"/>
                  </a:cubicBezTo>
                  <a:cubicBezTo>
                    <a:pt x="17806" y="9897"/>
                    <a:pt x="17751" y="9862"/>
                    <a:pt x="17806" y="9862"/>
                  </a:cubicBezTo>
                  <a:cubicBezTo>
                    <a:pt x="17862" y="9932"/>
                    <a:pt x="17862" y="9932"/>
                    <a:pt x="17862" y="9932"/>
                  </a:cubicBezTo>
                  <a:cubicBezTo>
                    <a:pt x="17862" y="9932"/>
                    <a:pt x="17889" y="9862"/>
                    <a:pt x="17917" y="9897"/>
                  </a:cubicBezTo>
                  <a:cubicBezTo>
                    <a:pt x="17945" y="9932"/>
                    <a:pt x="17889" y="9967"/>
                    <a:pt x="17917" y="10001"/>
                  </a:cubicBezTo>
                  <a:cubicBezTo>
                    <a:pt x="17917" y="10036"/>
                    <a:pt x="17945" y="10036"/>
                    <a:pt x="17972" y="10036"/>
                  </a:cubicBezTo>
                  <a:cubicBezTo>
                    <a:pt x="18000" y="10071"/>
                    <a:pt x="17972" y="10175"/>
                    <a:pt x="18000" y="10210"/>
                  </a:cubicBezTo>
                  <a:cubicBezTo>
                    <a:pt x="18028" y="10244"/>
                    <a:pt x="18028" y="10210"/>
                    <a:pt x="18083" y="10210"/>
                  </a:cubicBezTo>
                  <a:cubicBezTo>
                    <a:pt x="18083" y="10244"/>
                    <a:pt x="18138" y="10279"/>
                    <a:pt x="18138" y="10279"/>
                  </a:cubicBezTo>
                  <a:cubicBezTo>
                    <a:pt x="18222" y="10314"/>
                    <a:pt x="18305" y="10244"/>
                    <a:pt x="18360" y="10210"/>
                  </a:cubicBezTo>
                  <a:cubicBezTo>
                    <a:pt x="18332" y="10244"/>
                    <a:pt x="18332" y="10314"/>
                    <a:pt x="18305" y="10314"/>
                  </a:cubicBezTo>
                  <a:cubicBezTo>
                    <a:pt x="18277" y="10349"/>
                    <a:pt x="18277" y="10314"/>
                    <a:pt x="18249" y="10349"/>
                  </a:cubicBezTo>
                  <a:cubicBezTo>
                    <a:pt x="18249" y="10383"/>
                    <a:pt x="18249" y="10383"/>
                    <a:pt x="18249" y="10383"/>
                  </a:cubicBezTo>
                  <a:cubicBezTo>
                    <a:pt x="18277" y="10383"/>
                    <a:pt x="18360" y="10349"/>
                    <a:pt x="18360" y="10349"/>
                  </a:cubicBezTo>
                  <a:cubicBezTo>
                    <a:pt x="18360" y="10453"/>
                    <a:pt x="18360" y="10453"/>
                    <a:pt x="18360" y="10453"/>
                  </a:cubicBezTo>
                  <a:cubicBezTo>
                    <a:pt x="18360" y="10453"/>
                    <a:pt x="18388" y="10453"/>
                    <a:pt x="18415" y="10453"/>
                  </a:cubicBezTo>
                  <a:cubicBezTo>
                    <a:pt x="18388" y="10453"/>
                    <a:pt x="18471" y="10418"/>
                    <a:pt x="18471" y="10418"/>
                  </a:cubicBezTo>
                  <a:cubicBezTo>
                    <a:pt x="18443" y="10453"/>
                    <a:pt x="18443" y="10522"/>
                    <a:pt x="18415" y="10522"/>
                  </a:cubicBezTo>
                  <a:cubicBezTo>
                    <a:pt x="18388" y="10522"/>
                    <a:pt x="18415" y="10557"/>
                    <a:pt x="18415" y="10557"/>
                  </a:cubicBezTo>
                  <a:cubicBezTo>
                    <a:pt x="18443" y="10557"/>
                    <a:pt x="18692" y="10487"/>
                    <a:pt x="18526" y="10626"/>
                  </a:cubicBezTo>
                  <a:cubicBezTo>
                    <a:pt x="18471" y="10661"/>
                    <a:pt x="18498" y="10661"/>
                    <a:pt x="18554" y="10696"/>
                  </a:cubicBezTo>
                  <a:cubicBezTo>
                    <a:pt x="18582" y="10696"/>
                    <a:pt x="18582" y="10661"/>
                    <a:pt x="18609" y="10626"/>
                  </a:cubicBezTo>
                  <a:cubicBezTo>
                    <a:pt x="18609" y="10661"/>
                    <a:pt x="18609" y="10696"/>
                    <a:pt x="18609" y="10696"/>
                  </a:cubicBezTo>
                  <a:cubicBezTo>
                    <a:pt x="18637" y="10731"/>
                    <a:pt x="18637" y="10765"/>
                    <a:pt x="18665" y="10765"/>
                  </a:cubicBezTo>
                  <a:cubicBezTo>
                    <a:pt x="18692" y="10800"/>
                    <a:pt x="18692" y="10731"/>
                    <a:pt x="18748" y="10765"/>
                  </a:cubicBezTo>
                  <a:cubicBezTo>
                    <a:pt x="18748" y="10800"/>
                    <a:pt x="18748" y="10800"/>
                    <a:pt x="18748" y="10800"/>
                  </a:cubicBezTo>
                  <a:cubicBezTo>
                    <a:pt x="18858" y="10800"/>
                    <a:pt x="18775" y="10800"/>
                    <a:pt x="18803" y="10765"/>
                  </a:cubicBezTo>
                  <a:cubicBezTo>
                    <a:pt x="18914" y="10661"/>
                    <a:pt x="18831" y="10696"/>
                    <a:pt x="18803" y="10592"/>
                  </a:cubicBezTo>
                  <a:cubicBezTo>
                    <a:pt x="18803" y="10557"/>
                    <a:pt x="18803" y="10522"/>
                    <a:pt x="18803" y="10487"/>
                  </a:cubicBezTo>
                  <a:cubicBezTo>
                    <a:pt x="18803" y="10487"/>
                    <a:pt x="18748" y="10487"/>
                    <a:pt x="18748" y="10487"/>
                  </a:cubicBezTo>
                  <a:cubicBezTo>
                    <a:pt x="18748" y="10453"/>
                    <a:pt x="18803" y="10349"/>
                    <a:pt x="18803" y="10383"/>
                  </a:cubicBezTo>
                  <a:cubicBezTo>
                    <a:pt x="18803" y="10383"/>
                    <a:pt x="18803" y="10418"/>
                    <a:pt x="18831" y="10453"/>
                  </a:cubicBezTo>
                  <a:cubicBezTo>
                    <a:pt x="18831" y="10453"/>
                    <a:pt x="18942" y="10418"/>
                    <a:pt x="18914" y="10418"/>
                  </a:cubicBezTo>
                  <a:cubicBezTo>
                    <a:pt x="18942" y="10418"/>
                    <a:pt x="18942" y="10418"/>
                    <a:pt x="18997" y="10418"/>
                  </a:cubicBezTo>
                  <a:cubicBezTo>
                    <a:pt x="18969" y="10418"/>
                    <a:pt x="18997" y="10383"/>
                    <a:pt x="18997" y="10349"/>
                  </a:cubicBezTo>
                  <a:cubicBezTo>
                    <a:pt x="18997" y="10349"/>
                    <a:pt x="18969" y="10349"/>
                    <a:pt x="18942" y="10349"/>
                  </a:cubicBezTo>
                  <a:cubicBezTo>
                    <a:pt x="18942" y="10279"/>
                    <a:pt x="18942" y="10279"/>
                    <a:pt x="18942" y="10279"/>
                  </a:cubicBezTo>
                  <a:cubicBezTo>
                    <a:pt x="18886" y="10244"/>
                    <a:pt x="18942" y="10279"/>
                    <a:pt x="18997" y="10279"/>
                  </a:cubicBezTo>
                  <a:cubicBezTo>
                    <a:pt x="18997" y="10210"/>
                    <a:pt x="18997" y="10210"/>
                    <a:pt x="18997" y="10210"/>
                  </a:cubicBezTo>
                  <a:cubicBezTo>
                    <a:pt x="18969" y="10210"/>
                    <a:pt x="18969" y="10210"/>
                    <a:pt x="18969" y="10210"/>
                  </a:cubicBezTo>
                  <a:cubicBezTo>
                    <a:pt x="18969" y="10210"/>
                    <a:pt x="18969" y="10105"/>
                    <a:pt x="18969" y="10105"/>
                  </a:cubicBezTo>
                  <a:cubicBezTo>
                    <a:pt x="18997" y="10105"/>
                    <a:pt x="19025" y="10105"/>
                    <a:pt x="19052" y="10071"/>
                  </a:cubicBezTo>
                  <a:cubicBezTo>
                    <a:pt x="19052" y="10071"/>
                    <a:pt x="19108" y="9932"/>
                    <a:pt x="19052" y="10001"/>
                  </a:cubicBezTo>
                  <a:cubicBezTo>
                    <a:pt x="19052" y="9967"/>
                    <a:pt x="19080" y="9932"/>
                    <a:pt x="19052" y="9932"/>
                  </a:cubicBezTo>
                  <a:cubicBezTo>
                    <a:pt x="19080" y="9932"/>
                    <a:pt x="19135" y="9932"/>
                    <a:pt x="19135" y="9932"/>
                  </a:cubicBezTo>
                  <a:cubicBezTo>
                    <a:pt x="19163" y="10001"/>
                    <a:pt x="19163" y="10001"/>
                    <a:pt x="19163" y="10001"/>
                  </a:cubicBezTo>
                  <a:cubicBezTo>
                    <a:pt x="19191" y="10036"/>
                    <a:pt x="19246" y="10036"/>
                    <a:pt x="19246" y="10001"/>
                  </a:cubicBezTo>
                  <a:cubicBezTo>
                    <a:pt x="19246" y="10071"/>
                    <a:pt x="19274" y="10001"/>
                    <a:pt x="19274" y="10001"/>
                  </a:cubicBezTo>
                  <a:cubicBezTo>
                    <a:pt x="19191" y="9967"/>
                    <a:pt x="19274" y="9932"/>
                    <a:pt x="19246" y="9862"/>
                  </a:cubicBezTo>
                  <a:cubicBezTo>
                    <a:pt x="19246" y="9828"/>
                    <a:pt x="19218" y="9828"/>
                    <a:pt x="19218" y="9828"/>
                  </a:cubicBezTo>
                  <a:cubicBezTo>
                    <a:pt x="19246" y="9828"/>
                    <a:pt x="19246" y="9828"/>
                    <a:pt x="19274" y="9828"/>
                  </a:cubicBezTo>
                  <a:cubicBezTo>
                    <a:pt x="19246" y="9862"/>
                    <a:pt x="19329" y="9862"/>
                    <a:pt x="19329" y="9862"/>
                  </a:cubicBezTo>
                  <a:cubicBezTo>
                    <a:pt x="19329" y="9828"/>
                    <a:pt x="19302" y="9793"/>
                    <a:pt x="19329" y="9793"/>
                  </a:cubicBezTo>
                  <a:cubicBezTo>
                    <a:pt x="19329" y="9758"/>
                    <a:pt x="19329" y="9758"/>
                    <a:pt x="19329" y="9758"/>
                  </a:cubicBezTo>
                  <a:cubicBezTo>
                    <a:pt x="19274" y="9723"/>
                    <a:pt x="19274" y="9723"/>
                    <a:pt x="19274" y="9723"/>
                  </a:cubicBezTo>
                  <a:cubicBezTo>
                    <a:pt x="19274" y="9689"/>
                    <a:pt x="19274" y="9585"/>
                    <a:pt x="19246" y="9585"/>
                  </a:cubicBezTo>
                  <a:cubicBezTo>
                    <a:pt x="19218" y="9550"/>
                    <a:pt x="19163" y="9550"/>
                    <a:pt x="19135" y="9550"/>
                  </a:cubicBezTo>
                  <a:cubicBezTo>
                    <a:pt x="19135" y="9515"/>
                    <a:pt x="19135" y="9480"/>
                    <a:pt x="19108" y="9480"/>
                  </a:cubicBezTo>
                  <a:cubicBezTo>
                    <a:pt x="19080" y="9446"/>
                    <a:pt x="19108" y="9619"/>
                    <a:pt x="19108" y="9654"/>
                  </a:cubicBezTo>
                  <a:cubicBezTo>
                    <a:pt x="19080" y="9654"/>
                    <a:pt x="19108" y="9619"/>
                    <a:pt x="19080" y="9619"/>
                  </a:cubicBezTo>
                  <a:cubicBezTo>
                    <a:pt x="19052" y="9619"/>
                    <a:pt x="19025" y="9654"/>
                    <a:pt x="18997" y="9689"/>
                  </a:cubicBezTo>
                  <a:cubicBezTo>
                    <a:pt x="18997" y="9619"/>
                    <a:pt x="18997" y="9619"/>
                    <a:pt x="18997" y="9619"/>
                  </a:cubicBezTo>
                  <a:cubicBezTo>
                    <a:pt x="18969" y="9619"/>
                    <a:pt x="18969" y="9619"/>
                    <a:pt x="18969" y="9619"/>
                  </a:cubicBezTo>
                  <a:cubicBezTo>
                    <a:pt x="19025" y="9585"/>
                    <a:pt x="18886" y="9654"/>
                    <a:pt x="18942" y="9654"/>
                  </a:cubicBezTo>
                  <a:cubicBezTo>
                    <a:pt x="18942" y="9654"/>
                    <a:pt x="18914" y="9758"/>
                    <a:pt x="18914" y="9758"/>
                  </a:cubicBezTo>
                  <a:cubicBezTo>
                    <a:pt x="18914" y="9758"/>
                    <a:pt x="18858" y="9758"/>
                    <a:pt x="18858" y="9758"/>
                  </a:cubicBezTo>
                  <a:cubicBezTo>
                    <a:pt x="18858" y="9723"/>
                    <a:pt x="18858" y="9654"/>
                    <a:pt x="18858" y="9619"/>
                  </a:cubicBezTo>
                  <a:cubicBezTo>
                    <a:pt x="18858" y="9619"/>
                    <a:pt x="18914" y="9550"/>
                    <a:pt x="18914" y="9550"/>
                  </a:cubicBezTo>
                  <a:cubicBezTo>
                    <a:pt x="18914" y="9515"/>
                    <a:pt x="18942" y="9480"/>
                    <a:pt x="18914" y="9515"/>
                  </a:cubicBezTo>
                  <a:cubicBezTo>
                    <a:pt x="18914" y="9550"/>
                    <a:pt x="18914" y="9550"/>
                    <a:pt x="18914" y="9550"/>
                  </a:cubicBezTo>
                  <a:cubicBezTo>
                    <a:pt x="18886" y="9550"/>
                    <a:pt x="18831" y="9515"/>
                    <a:pt x="18831" y="9480"/>
                  </a:cubicBezTo>
                  <a:cubicBezTo>
                    <a:pt x="18831" y="9550"/>
                    <a:pt x="18831" y="9550"/>
                    <a:pt x="18831" y="9550"/>
                  </a:cubicBezTo>
                  <a:cubicBezTo>
                    <a:pt x="18803" y="9550"/>
                    <a:pt x="18803" y="9550"/>
                    <a:pt x="18803" y="9550"/>
                  </a:cubicBezTo>
                  <a:cubicBezTo>
                    <a:pt x="18803" y="9585"/>
                    <a:pt x="18803" y="9619"/>
                    <a:pt x="18803" y="9689"/>
                  </a:cubicBezTo>
                  <a:cubicBezTo>
                    <a:pt x="18665" y="9550"/>
                    <a:pt x="18775" y="9619"/>
                    <a:pt x="18609" y="9619"/>
                  </a:cubicBezTo>
                  <a:cubicBezTo>
                    <a:pt x="18609" y="9550"/>
                    <a:pt x="18609" y="9550"/>
                    <a:pt x="18609" y="9550"/>
                  </a:cubicBezTo>
                  <a:cubicBezTo>
                    <a:pt x="18582" y="9550"/>
                    <a:pt x="18554" y="9550"/>
                    <a:pt x="18526" y="9585"/>
                  </a:cubicBezTo>
                  <a:cubicBezTo>
                    <a:pt x="18526" y="9550"/>
                    <a:pt x="18526" y="9550"/>
                    <a:pt x="18526" y="9550"/>
                  </a:cubicBezTo>
                  <a:cubicBezTo>
                    <a:pt x="18526" y="9515"/>
                    <a:pt x="18582" y="9515"/>
                    <a:pt x="18609" y="9480"/>
                  </a:cubicBezTo>
                  <a:cubicBezTo>
                    <a:pt x="18609" y="9480"/>
                    <a:pt x="18582" y="9446"/>
                    <a:pt x="18582" y="9446"/>
                  </a:cubicBezTo>
                  <a:cubicBezTo>
                    <a:pt x="18582" y="9446"/>
                    <a:pt x="18582" y="9376"/>
                    <a:pt x="18582" y="9341"/>
                  </a:cubicBezTo>
                  <a:cubicBezTo>
                    <a:pt x="18526" y="9341"/>
                    <a:pt x="18498" y="9307"/>
                    <a:pt x="18443" y="9272"/>
                  </a:cubicBezTo>
                  <a:cubicBezTo>
                    <a:pt x="18443" y="9272"/>
                    <a:pt x="18443" y="9341"/>
                    <a:pt x="18443" y="9376"/>
                  </a:cubicBezTo>
                  <a:cubicBezTo>
                    <a:pt x="18443" y="9376"/>
                    <a:pt x="18360" y="9376"/>
                    <a:pt x="18360" y="9411"/>
                  </a:cubicBezTo>
                  <a:cubicBezTo>
                    <a:pt x="18360" y="9411"/>
                    <a:pt x="18388" y="9203"/>
                    <a:pt x="18415" y="9133"/>
                  </a:cubicBezTo>
                  <a:cubicBezTo>
                    <a:pt x="18360" y="9168"/>
                    <a:pt x="18388" y="9098"/>
                    <a:pt x="18360" y="9133"/>
                  </a:cubicBezTo>
                  <a:cubicBezTo>
                    <a:pt x="18332" y="9133"/>
                    <a:pt x="18277" y="9237"/>
                    <a:pt x="18305" y="9203"/>
                  </a:cubicBezTo>
                  <a:cubicBezTo>
                    <a:pt x="18277" y="9237"/>
                    <a:pt x="18277" y="9272"/>
                    <a:pt x="18277" y="9307"/>
                  </a:cubicBezTo>
                  <a:cubicBezTo>
                    <a:pt x="18277" y="9307"/>
                    <a:pt x="18249" y="9307"/>
                    <a:pt x="18249" y="9341"/>
                  </a:cubicBezTo>
                  <a:cubicBezTo>
                    <a:pt x="18222" y="9307"/>
                    <a:pt x="18249" y="9237"/>
                    <a:pt x="18249" y="9203"/>
                  </a:cubicBezTo>
                  <a:cubicBezTo>
                    <a:pt x="18222" y="9203"/>
                    <a:pt x="18222" y="9203"/>
                    <a:pt x="18194" y="9203"/>
                  </a:cubicBezTo>
                  <a:cubicBezTo>
                    <a:pt x="18194" y="9203"/>
                    <a:pt x="18194" y="9237"/>
                    <a:pt x="18166" y="9272"/>
                  </a:cubicBezTo>
                  <a:cubicBezTo>
                    <a:pt x="18194" y="9272"/>
                    <a:pt x="18138" y="9341"/>
                    <a:pt x="18138" y="9341"/>
                  </a:cubicBezTo>
                  <a:cubicBezTo>
                    <a:pt x="18138" y="9341"/>
                    <a:pt x="18138" y="9272"/>
                    <a:pt x="18138" y="9272"/>
                  </a:cubicBezTo>
                  <a:cubicBezTo>
                    <a:pt x="18083" y="9272"/>
                    <a:pt x="18083" y="9272"/>
                    <a:pt x="18083" y="9272"/>
                  </a:cubicBezTo>
                  <a:cubicBezTo>
                    <a:pt x="18055" y="9307"/>
                    <a:pt x="18083" y="9307"/>
                    <a:pt x="18055" y="9376"/>
                  </a:cubicBezTo>
                  <a:cubicBezTo>
                    <a:pt x="18028" y="9376"/>
                    <a:pt x="18000" y="9376"/>
                    <a:pt x="18000" y="9376"/>
                  </a:cubicBezTo>
                  <a:cubicBezTo>
                    <a:pt x="18028" y="9307"/>
                    <a:pt x="18028" y="9237"/>
                    <a:pt x="18028" y="9203"/>
                  </a:cubicBezTo>
                  <a:cubicBezTo>
                    <a:pt x="18083" y="9168"/>
                    <a:pt x="18000" y="9133"/>
                    <a:pt x="18000" y="9133"/>
                  </a:cubicBezTo>
                  <a:cubicBezTo>
                    <a:pt x="18000" y="9168"/>
                    <a:pt x="18028" y="9203"/>
                    <a:pt x="17972" y="9203"/>
                  </a:cubicBezTo>
                  <a:cubicBezTo>
                    <a:pt x="17972" y="9203"/>
                    <a:pt x="17972" y="9133"/>
                    <a:pt x="17972" y="9133"/>
                  </a:cubicBezTo>
                  <a:cubicBezTo>
                    <a:pt x="17972" y="9133"/>
                    <a:pt x="17945" y="9168"/>
                    <a:pt x="17917" y="9133"/>
                  </a:cubicBezTo>
                  <a:cubicBezTo>
                    <a:pt x="17917" y="9133"/>
                    <a:pt x="17917" y="9064"/>
                    <a:pt x="17917" y="9064"/>
                  </a:cubicBezTo>
                  <a:cubicBezTo>
                    <a:pt x="17889" y="9098"/>
                    <a:pt x="17834" y="9098"/>
                    <a:pt x="17806" y="9098"/>
                  </a:cubicBezTo>
                  <a:cubicBezTo>
                    <a:pt x="17917" y="8959"/>
                    <a:pt x="17889" y="9029"/>
                    <a:pt x="17806" y="8925"/>
                  </a:cubicBezTo>
                  <a:cubicBezTo>
                    <a:pt x="17778" y="8959"/>
                    <a:pt x="17778" y="8994"/>
                    <a:pt x="17751" y="8994"/>
                  </a:cubicBezTo>
                  <a:cubicBezTo>
                    <a:pt x="17751" y="8959"/>
                    <a:pt x="17751" y="8925"/>
                    <a:pt x="17751" y="8890"/>
                  </a:cubicBezTo>
                  <a:cubicBezTo>
                    <a:pt x="17723" y="8890"/>
                    <a:pt x="17612" y="8890"/>
                    <a:pt x="17557" y="8855"/>
                  </a:cubicBezTo>
                  <a:cubicBezTo>
                    <a:pt x="17529" y="8855"/>
                    <a:pt x="17557" y="8786"/>
                    <a:pt x="17557" y="8786"/>
                  </a:cubicBezTo>
                  <a:cubicBezTo>
                    <a:pt x="17529" y="8751"/>
                    <a:pt x="17502" y="8786"/>
                    <a:pt x="17474" y="8786"/>
                  </a:cubicBezTo>
                  <a:cubicBezTo>
                    <a:pt x="17474" y="8716"/>
                    <a:pt x="17474" y="8716"/>
                    <a:pt x="17474" y="8716"/>
                  </a:cubicBezTo>
                  <a:cubicBezTo>
                    <a:pt x="17529" y="8716"/>
                    <a:pt x="17612" y="8716"/>
                    <a:pt x="17640" y="8716"/>
                  </a:cubicBezTo>
                  <a:cubicBezTo>
                    <a:pt x="17640" y="8682"/>
                    <a:pt x="17640" y="8647"/>
                    <a:pt x="17640" y="8647"/>
                  </a:cubicBezTo>
                  <a:cubicBezTo>
                    <a:pt x="17668" y="8612"/>
                    <a:pt x="17695" y="8612"/>
                    <a:pt x="17695" y="8612"/>
                  </a:cubicBezTo>
                  <a:cubicBezTo>
                    <a:pt x="17695" y="8577"/>
                    <a:pt x="17695" y="8577"/>
                    <a:pt x="17695" y="8577"/>
                  </a:cubicBezTo>
                  <a:cubicBezTo>
                    <a:pt x="17695" y="8543"/>
                    <a:pt x="17612" y="8473"/>
                    <a:pt x="17585" y="8473"/>
                  </a:cubicBezTo>
                  <a:cubicBezTo>
                    <a:pt x="17585" y="8404"/>
                    <a:pt x="17585" y="8404"/>
                    <a:pt x="17585" y="8404"/>
                  </a:cubicBezTo>
                  <a:cubicBezTo>
                    <a:pt x="17557" y="8404"/>
                    <a:pt x="17585" y="8369"/>
                    <a:pt x="17612" y="8369"/>
                  </a:cubicBezTo>
                  <a:cubicBezTo>
                    <a:pt x="17640" y="8439"/>
                    <a:pt x="17640" y="8439"/>
                    <a:pt x="17640" y="8439"/>
                  </a:cubicBezTo>
                  <a:cubicBezTo>
                    <a:pt x="17695" y="8439"/>
                    <a:pt x="17778" y="8439"/>
                    <a:pt x="17834" y="8439"/>
                  </a:cubicBezTo>
                  <a:cubicBezTo>
                    <a:pt x="17945" y="8404"/>
                    <a:pt x="17723" y="8265"/>
                    <a:pt x="17668" y="8230"/>
                  </a:cubicBezTo>
                  <a:cubicBezTo>
                    <a:pt x="17640" y="8230"/>
                    <a:pt x="17557" y="8265"/>
                    <a:pt x="17557" y="8265"/>
                  </a:cubicBezTo>
                  <a:cubicBezTo>
                    <a:pt x="17557" y="8230"/>
                    <a:pt x="17557" y="8230"/>
                    <a:pt x="17557" y="8230"/>
                  </a:cubicBezTo>
                  <a:cubicBezTo>
                    <a:pt x="17557" y="8195"/>
                    <a:pt x="17474" y="8126"/>
                    <a:pt x="17474" y="8126"/>
                  </a:cubicBezTo>
                  <a:cubicBezTo>
                    <a:pt x="17502" y="8126"/>
                    <a:pt x="17557" y="8126"/>
                    <a:pt x="17612" y="8126"/>
                  </a:cubicBezTo>
                  <a:cubicBezTo>
                    <a:pt x="17612" y="8126"/>
                    <a:pt x="17640" y="8057"/>
                    <a:pt x="17640" y="8057"/>
                  </a:cubicBezTo>
                  <a:cubicBezTo>
                    <a:pt x="17668" y="8057"/>
                    <a:pt x="17723" y="8057"/>
                    <a:pt x="17751" y="8057"/>
                  </a:cubicBezTo>
                  <a:cubicBezTo>
                    <a:pt x="17751" y="7987"/>
                    <a:pt x="17778" y="7952"/>
                    <a:pt x="17751" y="7883"/>
                  </a:cubicBezTo>
                  <a:cubicBezTo>
                    <a:pt x="17751" y="7848"/>
                    <a:pt x="17695" y="7814"/>
                    <a:pt x="17695" y="7814"/>
                  </a:cubicBezTo>
                  <a:cubicBezTo>
                    <a:pt x="17668" y="7779"/>
                    <a:pt x="17668" y="7744"/>
                    <a:pt x="17640" y="7744"/>
                  </a:cubicBezTo>
                  <a:cubicBezTo>
                    <a:pt x="17640" y="7744"/>
                    <a:pt x="17585" y="7744"/>
                    <a:pt x="17612" y="7744"/>
                  </a:cubicBezTo>
                  <a:cubicBezTo>
                    <a:pt x="17612" y="7779"/>
                    <a:pt x="17529" y="7918"/>
                    <a:pt x="17502" y="7918"/>
                  </a:cubicBezTo>
                  <a:cubicBezTo>
                    <a:pt x="17418" y="7952"/>
                    <a:pt x="17502" y="7883"/>
                    <a:pt x="17446" y="7814"/>
                  </a:cubicBezTo>
                  <a:cubicBezTo>
                    <a:pt x="17418" y="7814"/>
                    <a:pt x="17363" y="7814"/>
                    <a:pt x="17335" y="7814"/>
                  </a:cubicBezTo>
                  <a:cubicBezTo>
                    <a:pt x="17335" y="7814"/>
                    <a:pt x="17363" y="7779"/>
                    <a:pt x="17363" y="7779"/>
                  </a:cubicBezTo>
                  <a:cubicBezTo>
                    <a:pt x="17391" y="7779"/>
                    <a:pt x="17391" y="7779"/>
                    <a:pt x="17418" y="7744"/>
                  </a:cubicBezTo>
                  <a:cubicBezTo>
                    <a:pt x="17446" y="7744"/>
                    <a:pt x="17446" y="7709"/>
                    <a:pt x="17446" y="7675"/>
                  </a:cubicBezTo>
                  <a:cubicBezTo>
                    <a:pt x="17474" y="7675"/>
                    <a:pt x="17502" y="7709"/>
                    <a:pt x="17529" y="7709"/>
                  </a:cubicBezTo>
                  <a:cubicBezTo>
                    <a:pt x="17529" y="7709"/>
                    <a:pt x="17529" y="7640"/>
                    <a:pt x="17529" y="7640"/>
                  </a:cubicBezTo>
                  <a:cubicBezTo>
                    <a:pt x="17474" y="7605"/>
                    <a:pt x="17446" y="7640"/>
                    <a:pt x="17418" y="7605"/>
                  </a:cubicBezTo>
                  <a:cubicBezTo>
                    <a:pt x="17391" y="7605"/>
                    <a:pt x="17363" y="7501"/>
                    <a:pt x="17363" y="7501"/>
                  </a:cubicBezTo>
                  <a:cubicBezTo>
                    <a:pt x="17335" y="7501"/>
                    <a:pt x="17280" y="7501"/>
                    <a:pt x="17252" y="7501"/>
                  </a:cubicBezTo>
                  <a:cubicBezTo>
                    <a:pt x="17225" y="7536"/>
                    <a:pt x="17197" y="7570"/>
                    <a:pt x="17197" y="7605"/>
                  </a:cubicBezTo>
                  <a:cubicBezTo>
                    <a:pt x="17169" y="7605"/>
                    <a:pt x="17142" y="7570"/>
                    <a:pt x="17169" y="7570"/>
                  </a:cubicBezTo>
                  <a:cubicBezTo>
                    <a:pt x="17169" y="7570"/>
                    <a:pt x="17197" y="7501"/>
                    <a:pt x="17197" y="7501"/>
                  </a:cubicBezTo>
                  <a:cubicBezTo>
                    <a:pt x="17142" y="7501"/>
                    <a:pt x="17058" y="7466"/>
                    <a:pt x="17031" y="7570"/>
                  </a:cubicBezTo>
                  <a:cubicBezTo>
                    <a:pt x="17031" y="7605"/>
                    <a:pt x="17031" y="7605"/>
                    <a:pt x="17031" y="7605"/>
                  </a:cubicBezTo>
                  <a:cubicBezTo>
                    <a:pt x="16975" y="7605"/>
                    <a:pt x="16975" y="7605"/>
                    <a:pt x="16975" y="7605"/>
                  </a:cubicBezTo>
                  <a:cubicBezTo>
                    <a:pt x="17003" y="7605"/>
                    <a:pt x="16975" y="7501"/>
                    <a:pt x="16975" y="7501"/>
                  </a:cubicBezTo>
                  <a:cubicBezTo>
                    <a:pt x="17003" y="7501"/>
                    <a:pt x="17031" y="7501"/>
                    <a:pt x="17031" y="7501"/>
                  </a:cubicBezTo>
                  <a:cubicBezTo>
                    <a:pt x="17058" y="7501"/>
                    <a:pt x="17086" y="7432"/>
                    <a:pt x="17086" y="7432"/>
                  </a:cubicBezTo>
                  <a:cubicBezTo>
                    <a:pt x="17086" y="7327"/>
                    <a:pt x="17086" y="7327"/>
                    <a:pt x="17086" y="7327"/>
                  </a:cubicBezTo>
                  <a:cubicBezTo>
                    <a:pt x="17086" y="7327"/>
                    <a:pt x="17003" y="7397"/>
                    <a:pt x="17031" y="7397"/>
                  </a:cubicBezTo>
                  <a:cubicBezTo>
                    <a:pt x="17003" y="7362"/>
                    <a:pt x="16975" y="7397"/>
                    <a:pt x="16975" y="7397"/>
                  </a:cubicBezTo>
                  <a:cubicBezTo>
                    <a:pt x="16975" y="7397"/>
                    <a:pt x="16975" y="7327"/>
                    <a:pt x="16975" y="7327"/>
                  </a:cubicBezTo>
                  <a:cubicBezTo>
                    <a:pt x="16975" y="7327"/>
                    <a:pt x="16920" y="7327"/>
                    <a:pt x="16948" y="7327"/>
                  </a:cubicBezTo>
                  <a:cubicBezTo>
                    <a:pt x="16920" y="7327"/>
                    <a:pt x="16920" y="7327"/>
                    <a:pt x="16920" y="7327"/>
                  </a:cubicBezTo>
                  <a:cubicBezTo>
                    <a:pt x="16948" y="7362"/>
                    <a:pt x="16948" y="7397"/>
                    <a:pt x="16948" y="7397"/>
                  </a:cubicBezTo>
                  <a:cubicBezTo>
                    <a:pt x="16948" y="7432"/>
                    <a:pt x="16892" y="7432"/>
                    <a:pt x="16892" y="7466"/>
                  </a:cubicBezTo>
                  <a:cubicBezTo>
                    <a:pt x="16782" y="7432"/>
                    <a:pt x="16754" y="7466"/>
                    <a:pt x="16837" y="7362"/>
                  </a:cubicBezTo>
                  <a:cubicBezTo>
                    <a:pt x="16865" y="7327"/>
                    <a:pt x="16892" y="7327"/>
                    <a:pt x="16920" y="7327"/>
                  </a:cubicBezTo>
                  <a:cubicBezTo>
                    <a:pt x="16920" y="7293"/>
                    <a:pt x="16920" y="7258"/>
                    <a:pt x="16892" y="7258"/>
                  </a:cubicBezTo>
                  <a:cubicBezTo>
                    <a:pt x="16892" y="7258"/>
                    <a:pt x="16782" y="7258"/>
                    <a:pt x="16782" y="7258"/>
                  </a:cubicBezTo>
                  <a:cubicBezTo>
                    <a:pt x="16754" y="7223"/>
                    <a:pt x="16754" y="7154"/>
                    <a:pt x="16726" y="7119"/>
                  </a:cubicBezTo>
                  <a:cubicBezTo>
                    <a:pt x="16698" y="7119"/>
                    <a:pt x="16698" y="7084"/>
                    <a:pt x="16671" y="7084"/>
                  </a:cubicBezTo>
                  <a:cubicBezTo>
                    <a:pt x="16560" y="7084"/>
                    <a:pt x="16588" y="7223"/>
                    <a:pt x="16588" y="7327"/>
                  </a:cubicBezTo>
                  <a:cubicBezTo>
                    <a:pt x="16588" y="7327"/>
                    <a:pt x="16588" y="7327"/>
                    <a:pt x="16560" y="7327"/>
                  </a:cubicBezTo>
                  <a:cubicBezTo>
                    <a:pt x="16560" y="7327"/>
                    <a:pt x="16560" y="7258"/>
                    <a:pt x="16560" y="7258"/>
                  </a:cubicBezTo>
                  <a:cubicBezTo>
                    <a:pt x="16505" y="7293"/>
                    <a:pt x="16532" y="7258"/>
                    <a:pt x="16505" y="7258"/>
                  </a:cubicBezTo>
                  <a:cubicBezTo>
                    <a:pt x="16505" y="7258"/>
                    <a:pt x="16477" y="7327"/>
                    <a:pt x="16449" y="7327"/>
                  </a:cubicBezTo>
                  <a:cubicBezTo>
                    <a:pt x="16422" y="7223"/>
                    <a:pt x="16422" y="6911"/>
                    <a:pt x="16338" y="7154"/>
                  </a:cubicBezTo>
                  <a:cubicBezTo>
                    <a:pt x="16338" y="7188"/>
                    <a:pt x="16338" y="7223"/>
                    <a:pt x="16311" y="7258"/>
                  </a:cubicBezTo>
                  <a:cubicBezTo>
                    <a:pt x="16311" y="7293"/>
                    <a:pt x="16283" y="7293"/>
                    <a:pt x="16255" y="7293"/>
                  </a:cubicBezTo>
                  <a:cubicBezTo>
                    <a:pt x="16283" y="7293"/>
                    <a:pt x="16228" y="7258"/>
                    <a:pt x="16228" y="7258"/>
                  </a:cubicBezTo>
                  <a:cubicBezTo>
                    <a:pt x="16255" y="7258"/>
                    <a:pt x="16255" y="7188"/>
                    <a:pt x="16255" y="7188"/>
                  </a:cubicBezTo>
                  <a:cubicBezTo>
                    <a:pt x="16283" y="7188"/>
                    <a:pt x="16255" y="7119"/>
                    <a:pt x="16255" y="7119"/>
                  </a:cubicBezTo>
                  <a:cubicBezTo>
                    <a:pt x="16228" y="7119"/>
                    <a:pt x="16228" y="7154"/>
                    <a:pt x="16200" y="7119"/>
                  </a:cubicBezTo>
                  <a:cubicBezTo>
                    <a:pt x="16200" y="7119"/>
                    <a:pt x="16172" y="7050"/>
                    <a:pt x="16172" y="7050"/>
                  </a:cubicBezTo>
                  <a:cubicBezTo>
                    <a:pt x="16228" y="7050"/>
                    <a:pt x="16283" y="7050"/>
                    <a:pt x="16311" y="7015"/>
                  </a:cubicBezTo>
                  <a:cubicBezTo>
                    <a:pt x="16311" y="6806"/>
                    <a:pt x="16311" y="6737"/>
                    <a:pt x="16145" y="6737"/>
                  </a:cubicBezTo>
                  <a:cubicBezTo>
                    <a:pt x="16172" y="6737"/>
                    <a:pt x="16200" y="6737"/>
                    <a:pt x="16228" y="6702"/>
                  </a:cubicBezTo>
                  <a:cubicBezTo>
                    <a:pt x="16228" y="6702"/>
                    <a:pt x="16228" y="6633"/>
                    <a:pt x="16228" y="6633"/>
                  </a:cubicBezTo>
                  <a:cubicBezTo>
                    <a:pt x="16200" y="6633"/>
                    <a:pt x="16200" y="6633"/>
                    <a:pt x="16200" y="6633"/>
                  </a:cubicBezTo>
                  <a:cubicBezTo>
                    <a:pt x="16200" y="6633"/>
                    <a:pt x="16145" y="6494"/>
                    <a:pt x="16145" y="6459"/>
                  </a:cubicBezTo>
                  <a:cubicBezTo>
                    <a:pt x="16117" y="6494"/>
                    <a:pt x="16034" y="6494"/>
                    <a:pt x="16006" y="6494"/>
                  </a:cubicBezTo>
                  <a:cubicBezTo>
                    <a:pt x="15951" y="6494"/>
                    <a:pt x="15951" y="6459"/>
                    <a:pt x="15923" y="6494"/>
                  </a:cubicBezTo>
                  <a:cubicBezTo>
                    <a:pt x="15895" y="6494"/>
                    <a:pt x="15868" y="6563"/>
                    <a:pt x="15785" y="6563"/>
                  </a:cubicBezTo>
                  <a:cubicBezTo>
                    <a:pt x="15757" y="6563"/>
                    <a:pt x="15702" y="6494"/>
                    <a:pt x="15674" y="6459"/>
                  </a:cubicBezTo>
                  <a:close/>
                  <a:moveTo>
                    <a:pt x="13126" y="1042"/>
                  </a:moveTo>
                  <a:cubicBezTo>
                    <a:pt x="13043" y="1007"/>
                    <a:pt x="12932" y="764"/>
                    <a:pt x="12849" y="764"/>
                  </a:cubicBezTo>
                  <a:cubicBezTo>
                    <a:pt x="12822" y="799"/>
                    <a:pt x="12822" y="799"/>
                    <a:pt x="12822" y="799"/>
                  </a:cubicBezTo>
                  <a:cubicBezTo>
                    <a:pt x="12794" y="799"/>
                    <a:pt x="12738" y="799"/>
                    <a:pt x="12711" y="833"/>
                  </a:cubicBezTo>
                  <a:cubicBezTo>
                    <a:pt x="12628" y="868"/>
                    <a:pt x="12545" y="1007"/>
                    <a:pt x="12489" y="1077"/>
                  </a:cubicBezTo>
                  <a:cubicBezTo>
                    <a:pt x="12434" y="1042"/>
                    <a:pt x="12268" y="938"/>
                    <a:pt x="12157" y="972"/>
                  </a:cubicBezTo>
                  <a:cubicBezTo>
                    <a:pt x="12157" y="972"/>
                    <a:pt x="12102" y="1042"/>
                    <a:pt x="12102" y="1042"/>
                  </a:cubicBezTo>
                  <a:cubicBezTo>
                    <a:pt x="12074" y="1042"/>
                    <a:pt x="12018" y="1007"/>
                    <a:pt x="11991" y="1042"/>
                  </a:cubicBezTo>
                  <a:cubicBezTo>
                    <a:pt x="11991" y="1042"/>
                    <a:pt x="11991" y="1111"/>
                    <a:pt x="11991" y="1146"/>
                  </a:cubicBezTo>
                  <a:cubicBezTo>
                    <a:pt x="12074" y="1111"/>
                    <a:pt x="12157" y="1077"/>
                    <a:pt x="12295" y="1077"/>
                  </a:cubicBezTo>
                  <a:cubicBezTo>
                    <a:pt x="12268" y="1111"/>
                    <a:pt x="12185" y="1146"/>
                    <a:pt x="12129" y="1146"/>
                  </a:cubicBezTo>
                  <a:cubicBezTo>
                    <a:pt x="12129" y="1146"/>
                    <a:pt x="12102" y="1250"/>
                    <a:pt x="12157" y="1250"/>
                  </a:cubicBezTo>
                  <a:cubicBezTo>
                    <a:pt x="12212" y="1250"/>
                    <a:pt x="12351" y="1181"/>
                    <a:pt x="12434" y="1181"/>
                  </a:cubicBezTo>
                  <a:cubicBezTo>
                    <a:pt x="12517" y="1181"/>
                    <a:pt x="12600" y="1215"/>
                    <a:pt x="12655" y="1215"/>
                  </a:cubicBezTo>
                  <a:cubicBezTo>
                    <a:pt x="12489" y="1250"/>
                    <a:pt x="12351" y="1285"/>
                    <a:pt x="12157" y="1354"/>
                  </a:cubicBezTo>
                  <a:cubicBezTo>
                    <a:pt x="12157" y="1354"/>
                    <a:pt x="12157" y="1424"/>
                    <a:pt x="12157" y="1493"/>
                  </a:cubicBezTo>
                  <a:cubicBezTo>
                    <a:pt x="12185" y="1459"/>
                    <a:pt x="12212" y="1493"/>
                    <a:pt x="12212" y="1459"/>
                  </a:cubicBezTo>
                  <a:cubicBezTo>
                    <a:pt x="12240" y="1424"/>
                    <a:pt x="12240" y="1424"/>
                    <a:pt x="12295" y="1424"/>
                  </a:cubicBezTo>
                  <a:cubicBezTo>
                    <a:pt x="12462" y="1320"/>
                    <a:pt x="12655" y="1320"/>
                    <a:pt x="12822" y="1250"/>
                  </a:cubicBezTo>
                  <a:cubicBezTo>
                    <a:pt x="12822" y="1285"/>
                    <a:pt x="12822" y="1285"/>
                    <a:pt x="12822" y="1285"/>
                  </a:cubicBezTo>
                  <a:cubicBezTo>
                    <a:pt x="12794" y="1320"/>
                    <a:pt x="12766" y="1320"/>
                    <a:pt x="12766" y="1354"/>
                  </a:cubicBezTo>
                  <a:cubicBezTo>
                    <a:pt x="12683" y="1389"/>
                    <a:pt x="12655" y="1320"/>
                    <a:pt x="12572" y="1354"/>
                  </a:cubicBezTo>
                  <a:cubicBezTo>
                    <a:pt x="12517" y="1354"/>
                    <a:pt x="12489" y="1424"/>
                    <a:pt x="12462" y="1424"/>
                  </a:cubicBezTo>
                  <a:cubicBezTo>
                    <a:pt x="12434" y="1459"/>
                    <a:pt x="12378" y="1424"/>
                    <a:pt x="12351" y="1424"/>
                  </a:cubicBezTo>
                  <a:cubicBezTo>
                    <a:pt x="12323" y="1424"/>
                    <a:pt x="12268" y="1528"/>
                    <a:pt x="12240" y="1563"/>
                  </a:cubicBezTo>
                  <a:cubicBezTo>
                    <a:pt x="12268" y="1563"/>
                    <a:pt x="12295" y="1632"/>
                    <a:pt x="12323" y="1632"/>
                  </a:cubicBezTo>
                  <a:cubicBezTo>
                    <a:pt x="12378" y="1632"/>
                    <a:pt x="12406" y="1563"/>
                    <a:pt x="12434" y="1563"/>
                  </a:cubicBezTo>
                  <a:cubicBezTo>
                    <a:pt x="12517" y="1563"/>
                    <a:pt x="12683" y="1632"/>
                    <a:pt x="12766" y="1632"/>
                  </a:cubicBezTo>
                  <a:cubicBezTo>
                    <a:pt x="12822" y="1563"/>
                    <a:pt x="12822" y="1563"/>
                    <a:pt x="12822" y="1563"/>
                  </a:cubicBezTo>
                  <a:cubicBezTo>
                    <a:pt x="12849" y="1563"/>
                    <a:pt x="12877" y="1597"/>
                    <a:pt x="12905" y="1597"/>
                  </a:cubicBezTo>
                  <a:cubicBezTo>
                    <a:pt x="12932" y="1597"/>
                    <a:pt x="12905" y="1528"/>
                    <a:pt x="12960" y="1563"/>
                  </a:cubicBezTo>
                  <a:cubicBezTo>
                    <a:pt x="12988" y="1563"/>
                    <a:pt x="12988" y="1597"/>
                    <a:pt x="12988" y="1632"/>
                  </a:cubicBezTo>
                  <a:cubicBezTo>
                    <a:pt x="13043" y="1632"/>
                    <a:pt x="13071" y="1632"/>
                    <a:pt x="13126" y="1632"/>
                  </a:cubicBezTo>
                  <a:cubicBezTo>
                    <a:pt x="13154" y="1632"/>
                    <a:pt x="13237" y="1528"/>
                    <a:pt x="13292" y="1493"/>
                  </a:cubicBezTo>
                  <a:cubicBezTo>
                    <a:pt x="13292" y="1493"/>
                    <a:pt x="13265" y="1632"/>
                    <a:pt x="13265" y="1667"/>
                  </a:cubicBezTo>
                  <a:cubicBezTo>
                    <a:pt x="13320" y="1667"/>
                    <a:pt x="13375" y="1702"/>
                    <a:pt x="13431" y="1702"/>
                  </a:cubicBezTo>
                  <a:cubicBezTo>
                    <a:pt x="13458" y="1702"/>
                    <a:pt x="13542" y="1667"/>
                    <a:pt x="13569" y="1702"/>
                  </a:cubicBezTo>
                  <a:cubicBezTo>
                    <a:pt x="13597" y="1702"/>
                    <a:pt x="13625" y="1736"/>
                    <a:pt x="13625" y="1736"/>
                  </a:cubicBezTo>
                  <a:cubicBezTo>
                    <a:pt x="13680" y="1632"/>
                    <a:pt x="13680" y="1632"/>
                    <a:pt x="13763" y="1563"/>
                  </a:cubicBezTo>
                  <a:cubicBezTo>
                    <a:pt x="13763" y="1528"/>
                    <a:pt x="13735" y="1459"/>
                    <a:pt x="13735" y="1459"/>
                  </a:cubicBezTo>
                  <a:cubicBezTo>
                    <a:pt x="13763" y="1459"/>
                    <a:pt x="13791" y="1459"/>
                    <a:pt x="13791" y="1424"/>
                  </a:cubicBezTo>
                  <a:cubicBezTo>
                    <a:pt x="13791" y="1424"/>
                    <a:pt x="13818" y="1424"/>
                    <a:pt x="13846" y="1424"/>
                  </a:cubicBezTo>
                  <a:cubicBezTo>
                    <a:pt x="13846" y="1493"/>
                    <a:pt x="13846" y="1493"/>
                    <a:pt x="13846" y="1493"/>
                  </a:cubicBezTo>
                  <a:cubicBezTo>
                    <a:pt x="13846" y="1459"/>
                    <a:pt x="13818" y="1563"/>
                    <a:pt x="13818" y="1597"/>
                  </a:cubicBezTo>
                  <a:cubicBezTo>
                    <a:pt x="13846" y="1597"/>
                    <a:pt x="13846" y="1563"/>
                    <a:pt x="13846" y="1632"/>
                  </a:cubicBezTo>
                  <a:cubicBezTo>
                    <a:pt x="14040" y="1563"/>
                    <a:pt x="14262" y="1493"/>
                    <a:pt x="14455" y="1493"/>
                  </a:cubicBezTo>
                  <a:cubicBezTo>
                    <a:pt x="14649" y="1459"/>
                    <a:pt x="14732" y="1493"/>
                    <a:pt x="14898" y="1493"/>
                  </a:cubicBezTo>
                  <a:cubicBezTo>
                    <a:pt x="15065" y="1459"/>
                    <a:pt x="15231" y="1389"/>
                    <a:pt x="15369" y="1320"/>
                  </a:cubicBezTo>
                  <a:cubicBezTo>
                    <a:pt x="15397" y="1285"/>
                    <a:pt x="15397" y="1285"/>
                    <a:pt x="15397" y="1285"/>
                  </a:cubicBezTo>
                  <a:cubicBezTo>
                    <a:pt x="15397" y="1250"/>
                    <a:pt x="15480" y="1285"/>
                    <a:pt x="15508" y="1285"/>
                  </a:cubicBezTo>
                  <a:cubicBezTo>
                    <a:pt x="15591" y="1285"/>
                    <a:pt x="15674" y="1250"/>
                    <a:pt x="15757" y="1215"/>
                  </a:cubicBezTo>
                  <a:cubicBezTo>
                    <a:pt x="15729" y="1215"/>
                    <a:pt x="15674" y="1285"/>
                    <a:pt x="15646" y="1285"/>
                  </a:cubicBezTo>
                  <a:cubicBezTo>
                    <a:pt x="15563" y="1320"/>
                    <a:pt x="15535" y="1285"/>
                    <a:pt x="15452" y="1320"/>
                  </a:cubicBezTo>
                  <a:cubicBezTo>
                    <a:pt x="15452" y="1320"/>
                    <a:pt x="15397" y="1389"/>
                    <a:pt x="15397" y="1389"/>
                  </a:cubicBezTo>
                  <a:cubicBezTo>
                    <a:pt x="15397" y="1389"/>
                    <a:pt x="15397" y="1389"/>
                    <a:pt x="15425" y="1424"/>
                  </a:cubicBezTo>
                  <a:cubicBezTo>
                    <a:pt x="15480" y="1424"/>
                    <a:pt x="15563" y="1424"/>
                    <a:pt x="15646" y="1424"/>
                  </a:cubicBezTo>
                  <a:cubicBezTo>
                    <a:pt x="15646" y="1493"/>
                    <a:pt x="15646" y="1493"/>
                    <a:pt x="15646" y="1493"/>
                  </a:cubicBezTo>
                  <a:cubicBezTo>
                    <a:pt x="15535" y="1493"/>
                    <a:pt x="15425" y="1459"/>
                    <a:pt x="15397" y="1493"/>
                  </a:cubicBezTo>
                  <a:cubicBezTo>
                    <a:pt x="15369" y="1493"/>
                    <a:pt x="15314" y="1528"/>
                    <a:pt x="15314" y="1563"/>
                  </a:cubicBezTo>
                  <a:cubicBezTo>
                    <a:pt x="15231" y="1563"/>
                    <a:pt x="15175" y="1528"/>
                    <a:pt x="15120" y="1563"/>
                  </a:cubicBezTo>
                  <a:cubicBezTo>
                    <a:pt x="14843" y="1667"/>
                    <a:pt x="15425" y="1667"/>
                    <a:pt x="15480" y="1667"/>
                  </a:cubicBezTo>
                  <a:cubicBezTo>
                    <a:pt x="15369" y="1702"/>
                    <a:pt x="15203" y="1771"/>
                    <a:pt x="15065" y="1771"/>
                  </a:cubicBezTo>
                  <a:cubicBezTo>
                    <a:pt x="15037" y="1771"/>
                    <a:pt x="14982" y="1736"/>
                    <a:pt x="14954" y="1736"/>
                  </a:cubicBezTo>
                  <a:cubicBezTo>
                    <a:pt x="14926" y="1736"/>
                    <a:pt x="14926" y="1771"/>
                    <a:pt x="14926" y="1806"/>
                  </a:cubicBezTo>
                  <a:cubicBezTo>
                    <a:pt x="14705" y="1771"/>
                    <a:pt x="14538" y="1806"/>
                    <a:pt x="14289" y="1841"/>
                  </a:cubicBezTo>
                  <a:cubicBezTo>
                    <a:pt x="14317" y="1875"/>
                    <a:pt x="14289" y="1910"/>
                    <a:pt x="14289" y="1910"/>
                  </a:cubicBezTo>
                  <a:cubicBezTo>
                    <a:pt x="14317" y="1945"/>
                    <a:pt x="14372" y="1945"/>
                    <a:pt x="14345" y="2049"/>
                  </a:cubicBezTo>
                  <a:cubicBezTo>
                    <a:pt x="14345" y="2049"/>
                    <a:pt x="14317" y="2084"/>
                    <a:pt x="14345" y="2118"/>
                  </a:cubicBezTo>
                  <a:cubicBezTo>
                    <a:pt x="14345" y="2153"/>
                    <a:pt x="14372" y="2153"/>
                    <a:pt x="14372" y="2153"/>
                  </a:cubicBezTo>
                  <a:cubicBezTo>
                    <a:pt x="14455" y="2188"/>
                    <a:pt x="14732" y="2188"/>
                    <a:pt x="14622" y="2188"/>
                  </a:cubicBezTo>
                  <a:cubicBezTo>
                    <a:pt x="14677" y="2223"/>
                    <a:pt x="14705" y="2188"/>
                    <a:pt x="14732" y="2223"/>
                  </a:cubicBezTo>
                  <a:cubicBezTo>
                    <a:pt x="14732" y="2257"/>
                    <a:pt x="14732" y="2257"/>
                    <a:pt x="14732" y="2257"/>
                  </a:cubicBezTo>
                  <a:cubicBezTo>
                    <a:pt x="14705" y="2257"/>
                    <a:pt x="14677" y="2223"/>
                    <a:pt x="14677" y="2223"/>
                  </a:cubicBezTo>
                  <a:cubicBezTo>
                    <a:pt x="14649" y="2292"/>
                    <a:pt x="14677" y="2257"/>
                    <a:pt x="14622" y="2257"/>
                  </a:cubicBezTo>
                  <a:cubicBezTo>
                    <a:pt x="14622" y="2327"/>
                    <a:pt x="14622" y="2327"/>
                    <a:pt x="14622" y="2327"/>
                  </a:cubicBezTo>
                  <a:cubicBezTo>
                    <a:pt x="14594" y="2327"/>
                    <a:pt x="14566" y="2292"/>
                    <a:pt x="14538" y="2292"/>
                  </a:cubicBezTo>
                  <a:cubicBezTo>
                    <a:pt x="14483" y="2292"/>
                    <a:pt x="14455" y="2327"/>
                    <a:pt x="14428" y="2292"/>
                  </a:cubicBezTo>
                  <a:cubicBezTo>
                    <a:pt x="14400" y="2257"/>
                    <a:pt x="14400" y="2257"/>
                    <a:pt x="14400" y="2257"/>
                  </a:cubicBezTo>
                  <a:cubicBezTo>
                    <a:pt x="14400" y="2257"/>
                    <a:pt x="14345" y="2257"/>
                    <a:pt x="14345" y="2257"/>
                  </a:cubicBezTo>
                  <a:cubicBezTo>
                    <a:pt x="14234" y="2223"/>
                    <a:pt x="14289" y="2084"/>
                    <a:pt x="14262" y="1979"/>
                  </a:cubicBezTo>
                  <a:cubicBezTo>
                    <a:pt x="14123" y="1841"/>
                    <a:pt x="14123" y="1841"/>
                    <a:pt x="14123" y="1841"/>
                  </a:cubicBezTo>
                  <a:cubicBezTo>
                    <a:pt x="14123" y="1806"/>
                    <a:pt x="14123" y="1806"/>
                    <a:pt x="14123" y="1806"/>
                  </a:cubicBezTo>
                  <a:cubicBezTo>
                    <a:pt x="14012" y="1736"/>
                    <a:pt x="13542" y="1806"/>
                    <a:pt x="13375" y="1806"/>
                  </a:cubicBezTo>
                  <a:cubicBezTo>
                    <a:pt x="13348" y="1945"/>
                    <a:pt x="13348" y="1945"/>
                    <a:pt x="13348" y="1945"/>
                  </a:cubicBezTo>
                  <a:cubicBezTo>
                    <a:pt x="13375" y="1910"/>
                    <a:pt x="13375" y="1979"/>
                    <a:pt x="13375" y="1979"/>
                  </a:cubicBezTo>
                  <a:cubicBezTo>
                    <a:pt x="13375" y="1945"/>
                    <a:pt x="13348" y="2084"/>
                    <a:pt x="13348" y="2084"/>
                  </a:cubicBezTo>
                  <a:cubicBezTo>
                    <a:pt x="13320" y="2118"/>
                    <a:pt x="13292" y="2084"/>
                    <a:pt x="13237" y="2118"/>
                  </a:cubicBezTo>
                  <a:cubicBezTo>
                    <a:pt x="13237" y="2118"/>
                    <a:pt x="13209" y="2223"/>
                    <a:pt x="13182" y="2223"/>
                  </a:cubicBezTo>
                  <a:cubicBezTo>
                    <a:pt x="13182" y="2223"/>
                    <a:pt x="13154" y="2188"/>
                    <a:pt x="13154" y="2153"/>
                  </a:cubicBezTo>
                  <a:cubicBezTo>
                    <a:pt x="13182" y="2118"/>
                    <a:pt x="13209" y="2084"/>
                    <a:pt x="13209" y="2014"/>
                  </a:cubicBezTo>
                  <a:cubicBezTo>
                    <a:pt x="13209" y="2014"/>
                    <a:pt x="13154" y="1945"/>
                    <a:pt x="13154" y="1910"/>
                  </a:cubicBezTo>
                  <a:cubicBezTo>
                    <a:pt x="13154" y="1910"/>
                    <a:pt x="13098" y="1910"/>
                    <a:pt x="13098" y="1910"/>
                  </a:cubicBezTo>
                  <a:cubicBezTo>
                    <a:pt x="13098" y="1875"/>
                    <a:pt x="13098" y="1841"/>
                    <a:pt x="13098" y="1771"/>
                  </a:cubicBezTo>
                  <a:cubicBezTo>
                    <a:pt x="13071" y="1771"/>
                    <a:pt x="13071" y="1771"/>
                    <a:pt x="13071" y="1771"/>
                  </a:cubicBezTo>
                  <a:cubicBezTo>
                    <a:pt x="13043" y="1771"/>
                    <a:pt x="13043" y="1841"/>
                    <a:pt x="13043" y="1875"/>
                  </a:cubicBezTo>
                  <a:cubicBezTo>
                    <a:pt x="13015" y="1841"/>
                    <a:pt x="12960" y="1875"/>
                    <a:pt x="12932" y="1875"/>
                  </a:cubicBezTo>
                  <a:cubicBezTo>
                    <a:pt x="12932" y="1806"/>
                    <a:pt x="12932" y="1771"/>
                    <a:pt x="12905" y="1771"/>
                  </a:cubicBezTo>
                  <a:cubicBezTo>
                    <a:pt x="12905" y="1771"/>
                    <a:pt x="12877" y="1806"/>
                    <a:pt x="12849" y="1806"/>
                  </a:cubicBezTo>
                  <a:cubicBezTo>
                    <a:pt x="12849" y="1841"/>
                    <a:pt x="12849" y="1841"/>
                    <a:pt x="12849" y="1841"/>
                  </a:cubicBezTo>
                  <a:cubicBezTo>
                    <a:pt x="12849" y="1841"/>
                    <a:pt x="12295" y="1841"/>
                    <a:pt x="12268" y="1841"/>
                  </a:cubicBezTo>
                  <a:cubicBezTo>
                    <a:pt x="12240" y="1841"/>
                    <a:pt x="12129" y="1771"/>
                    <a:pt x="12074" y="1736"/>
                  </a:cubicBezTo>
                  <a:cubicBezTo>
                    <a:pt x="12074" y="1667"/>
                    <a:pt x="12102" y="1632"/>
                    <a:pt x="12102" y="1563"/>
                  </a:cubicBezTo>
                  <a:cubicBezTo>
                    <a:pt x="11935" y="1320"/>
                    <a:pt x="11935" y="1320"/>
                    <a:pt x="11935" y="1320"/>
                  </a:cubicBezTo>
                  <a:cubicBezTo>
                    <a:pt x="11852" y="1215"/>
                    <a:pt x="11686" y="1285"/>
                    <a:pt x="11548" y="1250"/>
                  </a:cubicBezTo>
                  <a:cubicBezTo>
                    <a:pt x="11520" y="1250"/>
                    <a:pt x="11465" y="1181"/>
                    <a:pt x="11465" y="1181"/>
                  </a:cubicBezTo>
                  <a:cubicBezTo>
                    <a:pt x="11326" y="1111"/>
                    <a:pt x="11105" y="1146"/>
                    <a:pt x="10994" y="1146"/>
                  </a:cubicBezTo>
                  <a:cubicBezTo>
                    <a:pt x="10994" y="1146"/>
                    <a:pt x="10994" y="1250"/>
                    <a:pt x="10994" y="1250"/>
                  </a:cubicBezTo>
                  <a:cubicBezTo>
                    <a:pt x="11105" y="1215"/>
                    <a:pt x="11132" y="1215"/>
                    <a:pt x="11243" y="1250"/>
                  </a:cubicBezTo>
                  <a:cubicBezTo>
                    <a:pt x="11243" y="1250"/>
                    <a:pt x="11298" y="1215"/>
                    <a:pt x="11326" y="1250"/>
                  </a:cubicBezTo>
                  <a:cubicBezTo>
                    <a:pt x="11326" y="1250"/>
                    <a:pt x="11354" y="1285"/>
                    <a:pt x="11354" y="1285"/>
                  </a:cubicBezTo>
                  <a:cubicBezTo>
                    <a:pt x="11382" y="1250"/>
                    <a:pt x="11382" y="1354"/>
                    <a:pt x="11382" y="1354"/>
                  </a:cubicBezTo>
                  <a:cubicBezTo>
                    <a:pt x="11354" y="1354"/>
                    <a:pt x="11354" y="1354"/>
                    <a:pt x="11354" y="1354"/>
                  </a:cubicBezTo>
                  <a:cubicBezTo>
                    <a:pt x="11382" y="1424"/>
                    <a:pt x="11382" y="1424"/>
                    <a:pt x="11382" y="1493"/>
                  </a:cubicBezTo>
                  <a:cubicBezTo>
                    <a:pt x="11271" y="1459"/>
                    <a:pt x="11215" y="1459"/>
                    <a:pt x="11105" y="1424"/>
                  </a:cubicBezTo>
                  <a:cubicBezTo>
                    <a:pt x="11049" y="1389"/>
                    <a:pt x="11049" y="1389"/>
                    <a:pt x="11049" y="1389"/>
                  </a:cubicBezTo>
                  <a:cubicBezTo>
                    <a:pt x="10994" y="1389"/>
                    <a:pt x="10994" y="1424"/>
                    <a:pt x="10966" y="1424"/>
                  </a:cubicBezTo>
                  <a:cubicBezTo>
                    <a:pt x="10966" y="1459"/>
                    <a:pt x="10994" y="1528"/>
                    <a:pt x="10994" y="1563"/>
                  </a:cubicBezTo>
                  <a:cubicBezTo>
                    <a:pt x="11022" y="1563"/>
                    <a:pt x="11049" y="1563"/>
                    <a:pt x="11077" y="1563"/>
                  </a:cubicBezTo>
                  <a:cubicBezTo>
                    <a:pt x="11077" y="1563"/>
                    <a:pt x="11077" y="1597"/>
                    <a:pt x="11077" y="1632"/>
                  </a:cubicBezTo>
                  <a:cubicBezTo>
                    <a:pt x="11188" y="1632"/>
                    <a:pt x="11188" y="1563"/>
                    <a:pt x="11215" y="1528"/>
                  </a:cubicBezTo>
                  <a:cubicBezTo>
                    <a:pt x="11326" y="1597"/>
                    <a:pt x="11326" y="1632"/>
                    <a:pt x="11492" y="1632"/>
                  </a:cubicBezTo>
                  <a:cubicBezTo>
                    <a:pt x="11492" y="1563"/>
                    <a:pt x="11492" y="1563"/>
                    <a:pt x="11520" y="1528"/>
                  </a:cubicBezTo>
                  <a:cubicBezTo>
                    <a:pt x="11520" y="1563"/>
                    <a:pt x="11520" y="1597"/>
                    <a:pt x="11548" y="1632"/>
                  </a:cubicBezTo>
                  <a:cubicBezTo>
                    <a:pt x="11548" y="1667"/>
                    <a:pt x="11575" y="1667"/>
                    <a:pt x="11603" y="1702"/>
                  </a:cubicBezTo>
                  <a:cubicBezTo>
                    <a:pt x="11603" y="1702"/>
                    <a:pt x="11575" y="1736"/>
                    <a:pt x="11603" y="1771"/>
                  </a:cubicBezTo>
                  <a:cubicBezTo>
                    <a:pt x="11437" y="1771"/>
                    <a:pt x="11298" y="1771"/>
                    <a:pt x="11188" y="1806"/>
                  </a:cubicBezTo>
                  <a:cubicBezTo>
                    <a:pt x="11188" y="1841"/>
                    <a:pt x="11243" y="1910"/>
                    <a:pt x="11243" y="1910"/>
                  </a:cubicBezTo>
                  <a:cubicBezTo>
                    <a:pt x="11215" y="1945"/>
                    <a:pt x="11215" y="1945"/>
                    <a:pt x="11215" y="1945"/>
                  </a:cubicBezTo>
                  <a:cubicBezTo>
                    <a:pt x="11188" y="1979"/>
                    <a:pt x="11215" y="1945"/>
                    <a:pt x="11160" y="1945"/>
                  </a:cubicBezTo>
                  <a:cubicBezTo>
                    <a:pt x="11132" y="1979"/>
                    <a:pt x="11132" y="1979"/>
                    <a:pt x="11132" y="1979"/>
                  </a:cubicBezTo>
                  <a:cubicBezTo>
                    <a:pt x="11022" y="2014"/>
                    <a:pt x="11354" y="2084"/>
                    <a:pt x="11409" y="2084"/>
                  </a:cubicBezTo>
                  <a:cubicBezTo>
                    <a:pt x="11409" y="2084"/>
                    <a:pt x="11437" y="2014"/>
                    <a:pt x="11465" y="1979"/>
                  </a:cubicBezTo>
                  <a:cubicBezTo>
                    <a:pt x="11465" y="2014"/>
                    <a:pt x="11465" y="2084"/>
                    <a:pt x="11465" y="2084"/>
                  </a:cubicBezTo>
                  <a:cubicBezTo>
                    <a:pt x="11520" y="2084"/>
                    <a:pt x="11492" y="2118"/>
                    <a:pt x="11548" y="2118"/>
                  </a:cubicBezTo>
                  <a:cubicBezTo>
                    <a:pt x="11603" y="2084"/>
                    <a:pt x="11603" y="2084"/>
                    <a:pt x="11603" y="2084"/>
                  </a:cubicBezTo>
                  <a:cubicBezTo>
                    <a:pt x="11603" y="2084"/>
                    <a:pt x="11658" y="2118"/>
                    <a:pt x="11631" y="2118"/>
                  </a:cubicBezTo>
                  <a:cubicBezTo>
                    <a:pt x="11658" y="2118"/>
                    <a:pt x="11658" y="2188"/>
                    <a:pt x="11658" y="2188"/>
                  </a:cubicBezTo>
                  <a:cubicBezTo>
                    <a:pt x="11575" y="2188"/>
                    <a:pt x="11492" y="2188"/>
                    <a:pt x="11409" y="2153"/>
                  </a:cubicBezTo>
                  <a:cubicBezTo>
                    <a:pt x="11382" y="2153"/>
                    <a:pt x="11326" y="2118"/>
                    <a:pt x="11326" y="2084"/>
                  </a:cubicBezTo>
                  <a:cubicBezTo>
                    <a:pt x="11132" y="2084"/>
                    <a:pt x="11188" y="2257"/>
                    <a:pt x="11215" y="2223"/>
                  </a:cubicBezTo>
                  <a:cubicBezTo>
                    <a:pt x="11215" y="2223"/>
                    <a:pt x="11215" y="2361"/>
                    <a:pt x="11215" y="2327"/>
                  </a:cubicBezTo>
                  <a:cubicBezTo>
                    <a:pt x="11243" y="2327"/>
                    <a:pt x="11243" y="2361"/>
                    <a:pt x="11271" y="2361"/>
                  </a:cubicBezTo>
                  <a:cubicBezTo>
                    <a:pt x="11382" y="2500"/>
                    <a:pt x="11520" y="2570"/>
                    <a:pt x="11714" y="2500"/>
                  </a:cubicBezTo>
                  <a:cubicBezTo>
                    <a:pt x="11714" y="2570"/>
                    <a:pt x="11714" y="2570"/>
                    <a:pt x="11714" y="2570"/>
                  </a:cubicBezTo>
                  <a:cubicBezTo>
                    <a:pt x="11686" y="2570"/>
                    <a:pt x="11658" y="2570"/>
                    <a:pt x="11658" y="2570"/>
                  </a:cubicBezTo>
                  <a:cubicBezTo>
                    <a:pt x="11603" y="2605"/>
                    <a:pt x="11492" y="2535"/>
                    <a:pt x="11437" y="2570"/>
                  </a:cubicBezTo>
                  <a:cubicBezTo>
                    <a:pt x="11409" y="2605"/>
                    <a:pt x="11409" y="2709"/>
                    <a:pt x="11437" y="2674"/>
                  </a:cubicBezTo>
                  <a:cubicBezTo>
                    <a:pt x="11437" y="2709"/>
                    <a:pt x="11437" y="2709"/>
                    <a:pt x="11437" y="2709"/>
                  </a:cubicBezTo>
                  <a:cubicBezTo>
                    <a:pt x="11465" y="2743"/>
                    <a:pt x="11742" y="2709"/>
                    <a:pt x="11769" y="2709"/>
                  </a:cubicBezTo>
                  <a:cubicBezTo>
                    <a:pt x="11797" y="2674"/>
                    <a:pt x="11825" y="2605"/>
                    <a:pt x="11825" y="2605"/>
                  </a:cubicBezTo>
                  <a:cubicBezTo>
                    <a:pt x="11908" y="2570"/>
                    <a:pt x="11991" y="2605"/>
                    <a:pt x="12074" y="2639"/>
                  </a:cubicBezTo>
                  <a:cubicBezTo>
                    <a:pt x="12074" y="2639"/>
                    <a:pt x="12074" y="2709"/>
                    <a:pt x="12074" y="2709"/>
                  </a:cubicBezTo>
                  <a:cubicBezTo>
                    <a:pt x="11908" y="2709"/>
                    <a:pt x="11852" y="2743"/>
                    <a:pt x="11714" y="2778"/>
                  </a:cubicBezTo>
                  <a:cubicBezTo>
                    <a:pt x="11714" y="2813"/>
                    <a:pt x="11714" y="2848"/>
                    <a:pt x="11714" y="2848"/>
                  </a:cubicBezTo>
                  <a:cubicBezTo>
                    <a:pt x="11714" y="2882"/>
                    <a:pt x="11742" y="2917"/>
                    <a:pt x="11769" y="2986"/>
                  </a:cubicBezTo>
                  <a:cubicBezTo>
                    <a:pt x="11769" y="2986"/>
                    <a:pt x="11825" y="2986"/>
                    <a:pt x="11825" y="2986"/>
                  </a:cubicBezTo>
                  <a:cubicBezTo>
                    <a:pt x="11825" y="2986"/>
                    <a:pt x="11825" y="3125"/>
                    <a:pt x="11825" y="3125"/>
                  </a:cubicBezTo>
                  <a:cubicBezTo>
                    <a:pt x="11852" y="3125"/>
                    <a:pt x="11880" y="3125"/>
                    <a:pt x="11908" y="3125"/>
                  </a:cubicBezTo>
                  <a:cubicBezTo>
                    <a:pt x="11908" y="3195"/>
                    <a:pt x="11908" y="3195"/>
                    <a:pt x="11908" y="3195"/>
                  </a:cubicBezTo>
                  <a:cubicBezTo>
                    <a:pt x="11852" y="3195"/>
                    <a:pt x="11852" y="3195"/>
                    <a:pt x="11825" y="3195"/>
                  </a:cubicBezTo>
                  <a:cubicBezTo>
                    <a:pt x="11825" y="3230"/>
                    <a:pt x="11852" y="3299"/>
                    <a:pt x="11825" y="3299"/>
                  </a:cubicBezTo>
                  <a:cubicBezTo>
                    <a:pt x="12018" y="3299"/>
                    <a:pt x="12074" y="3334"/>
                    <a:pt x="12212" y="3264"/>
                  </a:cubicBezTo>
                  <a:cubicBezTo>
                    <a:pt x="12212" y="3230"/>
                    <a:pt x="12185" y="3195"/>
                    <a:pt x="12212" y="3160"/>
                  </a:cubicBezTo>
                  <a:cubicBezTo>
                    <a:pt x="12212" y="3160"/>
                    <a:pt x="12240" y="3160"/>
                    <a:pt x="12268" y="3160"/>
                  </a:cubicBezTo>
                  <a:cubicBezTo>
                    <a:pt x="12268" y="3160"/>
                    <a:pt x="12268" y="3230"/>
                    <a:pt x="12295" y="3264"/>
                  </a:cubicBezTo>
                  <a:cubicBezTo>
                    <a:pt x="12323" y="3264"/>
                    <a:pt x="12351" y="3264"/>
                    <a:pt x="12378" y="3264"/>
                  </a:cubicBezTo>
                  <a:cubicBezTo>
                    <a:pt x="12351" y="3299"/>
                    <a:pt x="12434" y="3299"/>
                    <a:pt x="12434" y="3299"/>
                  </a:cubicBezTo>
                  <a:cubicBezTo>
                    <a:pt x="12434" y="3299"/>
                    <a:pt x="12434" y="3230"/>
                    <a:pt x="12434" y="3230"/>
                  </a:cubicBezTo>
                  <a:cubicBezTo>
                    <a:pt x="12462" y="3230"/>
                    <a:pt x="12489" y="3299"/>
                    <a:pt x="12517" y="3264"/>
                  </a:cubicBezTo>
                  <a:cubicBezTo>
                    <a:pt x="12572" y="3056"/>
                    <a:pt x="12572" y="3056"/>
                    <a:pt x="12572" y="3056"/>
                  </a:cubicBezTo>
                  <a:cubicBezTo>
                    <a:pt x="12572" y="3056"/>
                    <a:pt x="12655" y="3091"/>
                    <a:pt x="12683" y="3056"/>
                  </a:cubicBezTo>
                  <a:cubicBezTo>
                    <a:pt x="12711" y="3056"/>
                    <a:pt x="12766" y="3021"/>
                    <a:pt x="12822" y="2986"/>
                  </a:cubicBezTo>
                  <a:cubicBezTo>
                    <a:pt x="12766" y="2952"/>
                    <a:pt x="12794" y="2778"/>
                    <a:pt x="12849" y="2743"/>
                  </a:cubicBezTo>
                  <a:cubicBezTo>
                    <a:pt x="12849" y="2743"/>
                    <a:pt x="12849" y="2848"/>
                    <a:pt x="12849" y="2917"/>
                  </a:cubicBezTo>
                  <a:cubicBezTo>
                    <a:pt x="12877" y="2882"/>
                    <a:pt x="12905" y="2917"/>
                    <a:pt x="12932" y="2917"/>
                  </a:cubicBezTo>
                  <a:cubicBezTo>
                    <a:pt x="12932" y="2882"/>
                    <a:pt x="12932" y="2882"/>
                    <a:pt x="12932" y="2882"/>
                  </a:cubicBezTo>
                  <a:cubicBezTo>
                    <a:pt x="12960" y="2882"/>
                    <a:pt x="13071" y="2709"/>
                    <a:pt x="13071" y="2709"/>
                  </a:cubicBezTo>
                  <a:cubicBezTo>
                    <a:pt x="13126" y="2709"/>
                    <a:pt x="13126" y="2778"/>
                    <a:pt x="13126" y="2778"/>
                  </a:cubicBezTo>
                  <a:cubicBezTo>
                    <a:pt x="13154" y="2778"/>
                    <a:pt x="13237" y="2743"/>
                    <a:pt x="13265" y="2743"/>
                  </a:cubicBezTo>
                  <a:cubicBezTo>
                    <a:pt x="13265" y="2743"/>
                    <a:pt x="13209" y="2848"/>
                    <a:pt x="13237" y="2848"/>
                  </a:cubicBezTo>
                  <a:cubicBezTo>
                    <a:pt x="13320" y="2848"/>
                    <a:pt x="13348" y="2743"/>
                    <a:pt x="13265" y="2709"/>
                  </a:cubicBezTo>
                  <a:cubicBezTo>
                    <a:pt x="13292" y="2743"/>
                    <a:pt x="13375" y="2778"/>
                    <a:pt x="13375" y="2778"/>
                  </a:cubicBezTo>
                  <a:cubicBezTo>
                    <a:pt x="13375" y="2709"/>
                    <a:pt x="13375" y="2709"/>
                    <a:pt x="13375" y="2709"/>
                  </a:cubicBezTo>
                  <a:cubicBezTo>
                    <a:pt x="13458" y="2709"/>
                    <a:pt x="13597" y="2674"/>
                    <a:pt x="13625" y="2605"/>
                  </a:cubicBezTo>
                  <a:cubicBezTo>
                    <a:pt x="13652" y="2605"/>
                    <a:pt x="13652" y="2500"/>
                    <a:pt x="13652" y="2500"/>
                  </a:cubicBezTo>
                  <a:cubicBezTo>
                    <a:pt x="13652" y="2500"/>
                    <a:pt x="13542" y="2292"/>
                    <a:pt x="13542" y="2257"/>
                  </a:cubicBezTo>
                  <a:cubicBezTo>
                    <a:pt x="13542" y="2257"/>
                    <a:pt x="13597" y="2257"/>
                    <a:pt x="13597" y="2257"/>
                  </a:cubicBezTo>
                  <a:cubicBezTo>
                    <a:pt x="13625" y="2361"/>
                    <a:pt x="13680" y="2431"/>
                    <a:pt x="13708" y="2535"/>
                  </a:cubicBezTo>
                  <a:cubicBezTo>
                    <a:pt x="13763" y="2500"/>
                    <a:pt x="13735" y="2570"/>
                    <a:pt x="13763" y="2570"/>
                  </a:cubicBezTo>
                  <a:cubicBezTo>
                    <a:pt x="13763" y="2570"/>
                    <a:pt x="13818" y="2500"/>
                    <a:pt x="13846" y="2500"/>
                  </a:cubicBezTo>
                  <a:cubicBezTo>
                    <a:pt x="13846" y="2535"/>
                    <a:pt x="13846" y="2535"/>
                    <a:pt x="13846" y="2535"/>
                  </a:cubicBezTo>
                  <a:cubicBezTo>
                    <a:pt x="13846" y="2535"/>
                    <a:pt x="13846" y="2535"/>
                    <a:pt x="13846" y="2535"/>
                  </a:cubicBezTo>
                  <a:cubicBezTo>
                    <a:pt x="13874" y="2570"/>
                    <a:pt x="13902" y="2605"/>
                    <a:pt x="13902" y="2639"/>
                  </a:cubicBezTo>
                  <a:cubicBezTo>
                    <a:pt x="13874" y="2639"/>
                    <a:pt x="13597" y="2674"/>
                    <a:pt x="13708" y="2709"/>
                  </a:cubicBezTo>
                  <a:cubicBezTo>
                    <a:pt x="13874" y="2743"/>
                    <a:pt x="14068" y="2743"/>
                    <a:pt x="14206" y="2778"/>
                  </a:cubicBezTo>
                  <a:cubicBezTo>
                    <a:pt x="14178" y="2813"/>
                    <a:pt x="14234" y="2882"/>
                    <a:pt x="14178" y="2882"/>
                  </a:cubicBezTo>
                  <a:cubicBezTo>
                    <a:pt x="14123" y="2848"/>
                    <a:pt x="14123" y="2848"/>
                    <a:pt x="14123" y="2848"/>
                  </a:cubicBezTo>
                  <a:cubicBezTo>
                    <a:pt x="13985" y="2813"/>
                    <a:pt x="13846" y="2813"/>
                    <a:pt x="13708" y="2813"/>
                  </a:cubicBezTo>
                  <a:cubicBezTo>
                    <a:pt x="13680" y="2813"/>
                    <a:pt x="13597" y="2848"/>
                    <a:pt x="13514" y="2848"/>
                  </a:cubicBezTo>
                  <a:cubicBezTo>
                    <a:pt x="13514" y="2848"/>
                    <a:pt x="13486" y="2778"/>
                    <a:pt x="13458" y="2778"/>
                  </a:cubicBezTo>
                  <a:cubicBezTo>
                    <a:pt x="13431" y="2778"/>
                    <a:pt x="13154" y="2917"/>
                    <a:pt x="13126" y="2917"/>
                  </a:cubicBezTo>
                  <a:cubicBezTo>
                    <a:pt x="13126" y="2917"/>
                    <a:pt x="13098" y="2986"/>
                    <a:pt x="13098" y="2986"/>
                  </a:cubicBezTo>
                  <a:cubicBezTo>
                    <a:pt x="13071" y="2986"/>
                    <a:pt x="13043" y="2952"/>
                    <a:pt x="13015" y="2986"/>
                  </a:cubicBezTo>
                  <a:cubicBezTo>
                    <a:pt x="13071" y="2952"/>
                    <a:pt x="12960" y="2952"/>
                    <a:pt x="12960" y="2952"/>
                  </a:cubicBezTo>
                  <a:cubicBezTo>
                    <a:pt x="12932" y="3091"/>
                    <a:pt x="12905" y="3160"/>
                    <a:pt x="12905" y="3299"/>
                  </a:cubicBezTo>
                  <a:cubicBezTo>
                    <a:pt x="12960" y="3299"/>
                    <a:pt x="12932" y="3299"/>
                    <a:pt x="12960" y="3334"/>
                  </a:cubicBezTo>
                  <a:cubicBezTo>
                    <a:pt x="12988" y="3299"/>
                    <a:pt x="13015" y="3334"/>
                    <a:pt x="13015" y="3334"/>
                  </a:cubicBezTo>
                  <a:cubicBezTo>
                    <a:pt x="13098" y="3299"/>
                    <a:pt x="13182" y="3195"/>
                    <a:pt x="13237" y="3195"/>
                  </a:cubicBezTo>
                  <a:cubicBezTo>
                    <a:pt x="13320" y="3195"/>
                    <a:pt x="13237" y="3230"/>
                    <a:pt x="13292" y="3264"/>
                  </a:cubicBezTo>
                  <a:cubicBezTo>
                    <a:pt x="13403" y="3299"/>
                    <a:pt x="13486" y="3230"/>
                    <a:pt x="13542" y="3195"/>
                  </a:cubicBezTo>
                  <a:cubicBezTo>
                    <a:pt x="13597" y="3125"/>
                    <a:pt x="13652" y="3091"/>
                    <a:pt x="13680" y="3021"/>
                  </a:cubicBezTo>
                  <a:cubicBezTo>
                    <a:pt x="13680" y="3195"/>
                    <a:pt x="13680" y="3195"/>
                    <a:pt x="13597" y="3334"/>
                  </a:cubicBezTo>
                  <a:cubicBezTo>
                    <a:pt x="13625" y="3334"/>
                    <a:pt x="13625" y="3334"/>
                    <a:pt x="13680" y="3334"/>
                  </a:cubicBezTo>
                  <a:cubicBezTo>
                    <a:pt x="13680" y="3403"/>
                    <a:pt x="13708" y="3438"/>
                    <a:pt x="13708" y="3473"/>
                  </a:cubicBezTo>
                  <a:cubicBezTo>
                    <a:pt x="13680" y="3507"/>
                    <a:pt x="13735" y="3542"/>
                    <a:pt x="13735" y="3542"/>
                  </a:cubicBezTo>
                  <a:cubicBezTo>
                    <a:pt x="13763" y="3507"/>
                    <a:pt x="13763" y="3473"/>
                    <a:pt x="13791" y="3438"/>
                  </a:cubicBezTo>
                  <a:cubicBezTo>
                    <a:pt x="13818" y="3438"/>
                    <a:pt x="13818" y="3438"/>
                    <a:pt x="13818" y="3438"/>
                  </a:cubicBezTo>
                  <a:cubicBezTo>
                    <a:pt x="13846" y="3542"/>
                    <a:pt x="13846" y="3542"/>
                    <a:pt x="13846" y="3542"/>
                  </a:cubicBezTo>
                  <a:cubicBezTo>
                    <a:pt x="13929" y="3577"/>
                    <a:pt x="14095" y="3473"/>
                    <a:pt x="14068" y="3507"/>
                  </a:cubicBezTo>
                  <a:cubicBezTo>
                    <a:pt x="14040" y="3507"/>
                    <a:pt x="14012" y="3577"/>
                    <a:pt x="14012" y="3577"/>
                  </a:cubicBezTo>
                  <a:cubicBezTo>
                    <a:pt x="14012" y="3612"/>
                    <a:pt x="14040" y="3646"/>
                    <a:pt x="14012" y="3681"/>
                  </a:cubicBezTo>
                  <a:cubicBezTo>
                    <a:pt x="14012" y="3681"/>
                    <a:pt x="13957" y="3681"/>
                    <a:pt x="13957" y="3681"/>
                  </a:cubicBezTo>
                  <a:cubicBezTo>
                    <a:pt x="13929" y="3750"/>
                    <a:pt x="13929" y="3750"/>
                    <a:pt x="13929" y="3750"/>
                  </a:cubicBezTo>
                  <a:cubicBezTo>
                    <a:pt x="13874" y="3785"/>
                    <a:pt x="13874" y="3716"/>
                    <a:pt x="13846" y="3681"/>
                  </a:cubicBezTo>
                  <a:cubicBezTo>
                    <a:pt x="13763" y="3681"/>
                    <a:pt x="13625" y="3750"/>
                    <a:pt x="13597" y="3716"/>
                  </a:cubicBezTo>
                  <a:cubicBezTo>
                    <a:pt x="13597" y="3716"/>
                    <a:pt x="13542" y="3542"/>
                    <a:pt x="13514" y="3542"/>
                  </a:cubicBezTo>
                  <a:cubicBezTo>
                    <a:pt x="13514" y="3507"/>
                    <a:pt x="13431" y="3542"/>
                    <a:pt x="13403" y="3542"/>
                  </a:cubicBezTo>
                  <a:cubicBezTo>
                    <a:pt x="13375" y="3507"/>
                    <a:pt x="13348" y="3403"/>
                    <a:pt x="13292" y="3403"/>
                  </a:cubicBezTo>
                  <a:cubicBezTo>
                    <a:pt x="13182" y="3368"/>
                    <a:pt x="12960" y="3403"/>
                    <a:pt x="12849" y="3438"/>
                  </a:cubicBezTo>
                  <a:cubicBezTo>
                    <a:pt x="12849" y="3438"/>
                    <a:pt x="12877" y="3577"/>
                    <a:pt x="12849" y="3577"/>
                  </a:cubicBezTo>
                  <a:cubicBezTo>
                    <a:pt x="12877" y="3577"/>
                    <a:pt x="12905" y="3646"/>
                    <a:pt x="12905" y="3646"/>
                  </a:cubicBezTo>
                  <a:cubicBezTo>
                    <a:pt x="12932" y="3646"/>
                    <a:pt x="12988" y="3646"/>
                    <a:pt x="13015" y="3646"/>
                  </a:cubicBezTo>
                  <a:cubicBezTo>
                    <a:pt x="13015" y="3646"/>
                    <a:pt x="13015" y="3681"/>
                    <a:pt x="13015" y="3681"/>
                  </a:cubicBezTo>
                  <a:cubicBezTo>
                    <a:pt x="13043" y="3716"/>
                    <a:pt x="13043" y="3785"/>
                    <a:pt x="13043" y="3820"/>
                  </a:cubicBezTo>
                  <a:cubicBezTo>
                    <a:pt x="12766" y="3889"/>
                    <a:pt x="12655" y="3855"/>
                    <a:pt x="12489" y="4063"/>
                  </a:cubicBezTo>
                  <a:cubicBezTo>
                    <a:pt x="12462" y="4063"/>
                    <a:pt x="12434" y="4098"/>
                    <a:pt x="12434" y="4098"/>
                  </a:cubicBezTo>
                  <a:cubicBezTo>
                    <a:pt x="12462" y="4202"/>
                    <a:pt x="12489" y="4271"/>
                    <a:pt x="12517" y="4376"/>
                  </a:cubicBezTo>
                  <a:cubicBezTo>
                    <a:pt x="12517" y="4341"/>
                    <a:pt x="12572" y="4376"/>
                    <a:pt x="12572" y="4376"/>
                  </a:cubicBezTo>
                  <a:cubicBezTo>
                    <a:pt x="12572" y="4376"/>
                    <a:pt x="12572" y="4306"/>
                    <a:pt x="12572" y="4306"/>
                  </a:cubicBezTo>
                  <a:cubicBezTo>
                    <a:pt x="12600" y="4306"/>
                    <a:pt x="12600" y="4306"/>
                    <a:pt x="12600" y="4306"/>
                  </a:cubicBezTo>
                  <a:cubicBezTo>
                    <a:pt x="12600" y="4237"/>
                    <a:pt x="12600" y="4237"/>
                    <a:pt x="12600" y="4237"/>
                  </a:cubicBezTo>
                  <a:cubicBezTo>
                    <a:pt x="12600" y="4237"/>
                    <a:pt x="12655" y="4237"/>
                    <a:pt x="12600" y="4271"/>
                  </a:cubicBezTo>
                  <a:cubicBezTo>
                    <a:pt x="12628" y="4271"/>
                    <a:pt x="12655" y="4271"/>
                    <a:pt x="12655" y="4271"/>
                  </a:cubicBezTo>
                  <a:cubicBezTo>
                    <a:pt x="12683" y="4376"/>
                    <a:pt x="12683" y="4376"/>
                    <a:pt x="12683" y="4376"/>
                  </a:cubicBezTo>
                  <a:cubicBezTo>
                    <a:pt x="12766" y="4410"/>
                    <a:pt x="12849" y="4341"/>
                    <a:pt x="12905" y="4341"/>
                  </a:cubicBezTo>
                  <a:cubicBezTo>
                    <a:pt x="12905" y="4341"/>
                    <a:pt x="12932" y="4237"/>
                    <a:pt x="12877" y="4306"/>
                  </a:cubicBezTo>
                  <a:cubicBezTo>
                    <a:pt x="12877" y="4237"/>
                    <a:pt x="12877" y="4237"/>
                    <a:pt x="12877" y="4237"/>
                  </a:cubicBezTo>
                  <a:cubicBezTo>
                    <a:pt x="12905" y="4237"/>
                    <a:pt x="12932" y="4202"/>
                    <a:pt x="12932" y="4167"/>
                  </a:cubicBezTo>
                  <a:cubicBezTo>
                    <a:pt x="12960" y="4202"/>
                    <a:pt x="12988" y="4237"/>
                    <a:pt x="13015" y="4237"/>
                  </a:cubicBezTo>
                  <a:cubicBezTo>
                    <a:pt x="13015" y="4271"/>
                    <a:pt x="13015" y="4306"/>
                    <a:pt x="13015" y="4306"/>
                  </a:cubicBezTo>
                  <a:cubicBezTo>
                    <a:pt x="13071" y="4306"/>
                    <a:pt x="13071" y="4376"/>
                    <a:pt x="13071" y="4376"/>
                  </a:cubicBezTo>
                  <a:cubicBezTo>
                    <a:pt x="13071" y="4376"/>
                    <a:pt x="13071" y="4341"/>
                    <a:pt x="13098" y="4237"/>
                  </a:cubicBezTo>
                  <a:cubicBezTo>
                    <a:pt x="13126" y="4202"/>
                    <a:pt x="13126" y="4202"/>
                    <a:pt x="13126" y="4202"/>
                  </a:cubicBezTo>
                  <a:cubicBezTo>
                    <a:pt x="13154" y="4202"/>
                    <a:pt x="13126" y="4271"/>
                    <a:pt x="13126" y="4306"/>
                  </a:cubicBezTo>
                  <a:cubicBezTo>
                    <a:pt x="13182" y="4306"/>
                    <a:pt x="13237" y="4341"/>
                    <a:pt x="13292" y="4376"/>
                  </a:cubicBezTo>
                  <a:cubicBezTo>
                    <a:pt x="13375" y="4376"/>
                    <a:pt x="13403" y="4341"/>
                    <a:pt x="13486" y="4376"/>
                  </a:cubicBezTo>
                  <a:cubicBezTo>
                    <a:pt x="13514" y="4410"/>
                    <a:pt x="13514" y="4445"/>
                    <a:pt x="13514" y="4445"/>
                  </a:cubicBezTo>
                  <a:cubicBezTo>
                    <a:pt x="13542" y="4445"/>
                    <a:pt x="13514" y="4376"/>
                    <a:pt x="13514" y="4376"/>
                  </a:cubicBezTo>
                  <a:cubicBezTo>
                    <a:pt x="13680" y="4271"/>
                    <a:pt x="13680" y="4306"/>
                    <a:pt x="13569" y="4132"/>
                  </a:cubicBezTo>
                  <a:cubicBezTo>
                    <a:pt x="13735" y="4202"/>
                    <a:pt x="13680" y="4202"/>
                    <a:pt x="13763" y="4098"/>
                  </a:cubicBezTo>
                  <a:cubicBezTo>
                    <a:pt x="13763" y="4063"/>
                    <a:pt x="13791" y="4063"/>
                    <a:pt x="13791" y="4063"/>
                  </a:cubicBezTo>
                  <a:cubicBezTo>
                    <a:pt x="13791" y="4028"/>
                    <a:pt x="13791" y="4028"/>
                    <a:pt x="13791" y="4028"/>
                  </a:cubicBezTo>
                  <a:cubicBezTo>
                    <a:pt x="13846" y="3994"/>
                    <a:pt x="13818" y="4202"/>
                    <a:pt x="13818" y="4167"/>
                  </a:cubicBezTo>
                  <a:cubicBezTo>
                    <a:pt x="13818" y="4202"/>
                    <a:pt x="13818" y="4237"/>
                    <a:pt x="13818" y="4237"/>
                  </a:cubicBezTo>
                  <a:cubicBezTo>
                    <a:pt x="13902" y="4237"/>
                    <a:pt x="14012" y="4202"/>
                    <a:pt x="14040" y="4202"/>
                  </a:cubicBezTo>
                  <a:cubicBezTo>
                    <a:pt x="14040" y="4202"/>
                    <a:pt x="14123" y="4237"/>
                    <a:pt x="14123" y="4237"/>
                  </a:cubicBezTo>
                  <a:cubicBezTo>
                    <a:pt x="14178" y="4237"/>
                    <a:pt x="14206" y="4202"/>
                    <a:pt x="14234" y="4202"/>
                  </a:cubicBezTo>
                  <a:cubicBezTo>
                    <a:pt x="14234" y="4202"/>
                    <a:pt x="14262" y="4202"/>
                    <a:pt x="14262" y="4237"/>
                  </a:cubicBezTo>
                  <a:cubicBezTo>
                    <a:pt x="14262" y="4202"/>
                    <a:pt x="14289" y="4202"/>
                    <a:pt x="14289" y="4167"/>
                  </a:cubicBezTo>
                  <a:cubicBezTo>
                    <a:pt x="14289" y="4063"/>
                    <a:pt x="14289" y="4028"/>
                    <a:pt x="14262" y="3959"/>
                  </a:cubicBezTo>
                  <a:cubicBezTo>
                    <a:pt x="14289" y="3994"/>
                    <a:pt x="14317" y="3994"/>
                    <a:pt x="14345" y="4028"/>
                  </a:cubicBezTo>
                  <a:cubicBezTo>
                    <a:pt x="14345" y="4063"/>
                    <a:pt x="14317" y="4098"/>
                    <a:pt x="14345" y="4132"/>
                  </a:cubicBezTo>
                  <a:cubicBezTo>
                    <a:pt x="14400" y="4237"/>
                    <a:pt x="14428" y="4167"/>
                    <a:pt x="14483" y="4167"/>
                  </a:cubicBezTo>
                  <a:cubicBezTo>
                    <a:pt x="14455" y="4132"/>
                    <a:pt x="14511" y="4132"/>
                    <a:pt x="14511" y="4132"/>
                  </a:cubicBezTo>
                  <a:cubicBezTo>
                    <a:pt x="14538" y="4132"/>
                    <a:pt x="14538" y="4202"/>
                    <a:pt x="14566" y="4202"/>
                  </a:cubicBezTo>
                  <a:cubicBezTo>
                    <a:pt x="14566" y="4306"/>
                    <a:pt x="14566" y="4341"/>
                    <a:pt x="14566" y="4480"/>
                  </a:cubicBezTo>
                  <a:cubicBezTo>
                    <a:pt x="14566" y="4480"/>
                    <a:pt x="14649" y="4480"/>
                    <a:pt x="14622" y="4445"/>
                  </a:cubicBezTo>
                  <a:cubicBezTo>
                    <a:pt x="14649" y="4445"/>
                    <a:pt x="14705" y="4480"/>
                    <a:pt x="14705" y="4480"/>
                  </a:cubicBezTo>
                  <a:cubicBezTo>
                    <a:pt x="14732" y="4480"/>
                    <a:pt x="14732" y="4376"/>
                    <a:pt x="14760" y="4376"/>
                  </a:cubicBezTo>
                  <a:cubicBezTo>
                    <a:pt x="14788" y="4306"/>
                    <a:pt x="14871" y="4306"/>
                    <a:pt x="14898" y="4237"/>
                  </a:cubicBezTo>
                  <a:cubicBezTo>
                    <a:pt x="14926" y="4237"/>
                    <a:pt x="14926" y="4237"/>
                    <a:pt x="14926" y="4237"/>
                  </a:cubicBezTo>
                  <a:cubicBezTo>
                    <a:pt x="14926" y="4167"/>
                    <a:pt x="14926" y="4167"/>
                    <a:pt x="14926" y="4167"/>
                  </a:cubicBezTo>
                  <a:cubicBezTo>
                    <a:pt x="14954" y="4202"/>
                    <a:pt x="14954" y="4237"/>
                    <a:pt x="14982" y="4271"/>
                  </a:cubicBezTo>
                  <a:cubicBezTo>
                    <a:pt x="15009" y="4271"/>
                    <a:pt x="15037" y="4271"/>
                    <a:pt x="15065" y="4271"/>
                  </a:cubicBezTo>
                  <a:cubicBezTo>
                    <a:pt x="15065" y="4271"/>
                    <a:pt x="15092" y="4202"/>
                    <a:pt x="15092" y="4202"/>
                  </a:cubicBezTo>
                  <a:cubicBezTo>
                    <a:pt x="15148" y="4132"/>
                    <a:pt x="15231" y="4098"/>
                    <a:pt x="15286" y="4028"/>
                  </a:cubicBezTo>
                  <a:cubicBezTo>
                    <a:pt x="15258" y="4028"/>
                    <a:pt x="15258" y="3959"/>
                    <a:pt x="15231" y="3959"/>
                  </a:cubicBezTo>
                  <a:cubicBezTo>
                    <a:pt x="15203" y="3959"/>
                    <a:pt x="15148" y="3994"/>
                    <a:pt x="15120" y="3959"/>
                  </a:cubicBezTo>
                  <a:cubicBezTo>
                    <a:pt x="15092" y="3959"/>
                    <a:pt x="15037" y="3820"/>
                    <a:pt x="15009" y="3785"/>
                  </a:cubicBezTo>
                  <a:cubicBezTo>
                    <a:pt x="14926" y="3750"/>
                    <a:pt x="14843" y="3750"/>
                    <a:pt x="14732" y="3750"/>
                  </a:cubicBezTo>
                  <a:cubicBezTo>
                    <a:pt x="14926" y="3681"/>
                    <a:pt x="15092" y="3681"/>
                    <a:pt x="15286" y="3612"/>
                  </a:cubicBezTo>
                  <a:cubicBezTo>
                    <a:pt x="15258" y="3507"/>
                    <a:pt x="15258" y="3438"/>
                    <a:pt x="15258" y="3368"/>
                  </a:cubicBezTo>
                  <a:cubicBezTo>
                    <a:pt x="15342" y="3368"/>
                    <a:pt x="15480" y="3473"/>
                    <a:pt x="15618" y="3403"/>
                  </a:cubicBezTo>
                  <a:cubicBezTo>
                    <a:pt x="15646" y="3368"/>
                    <a:pt x="15646" y="3368"/>
                    <a:pt x="15646" y="3368"/>
                  </a:cubicBezTo>
                  <a:cubicBezTo>
                    <a:pt x="15674" y="3368"/>
                    <a:pt x="15729" y="3403"/>
                    <a:pt x="15757" y="3368"/>
                  </a:cubicBezTo>
                  <a:cubicBezTo>
                    <a:pt x="15757" y="3368"/>
                    <a:pt x="15757" y="3334"/>
                    <a:pt x="15785" y="3334"/>
                  </a:cubicBezTo>
                  <a:cubicBezTo>
                    <a:pt x="15812" y="3334"/>
                    <a:pt x="15785" y="3264"/>
                    <a:pt x="15812" y="3264"/>
                  </a:cubicBezTo>
                  <a:cubicBezTo>
                    <a:pt x="15729" y="3230"/>
                    <a:pt x="15591" y="3195"/>
                    <a:pt x="15757" y="3195"/>
                  </a:cubicBezTo>
                  <a:cubicBezTo>
                    <a:pt x="15840" y="3160"/>
                    <a:pt x="16062" y="3230"/>
                    <a:pt x="15895" y="3091"/>
                  </a:cubicBezTo>
                  <a:cubicBezTo>
                    <a:pt x="15895" y="3056"/>
                    <a:pt x="15895" y="3056"/>
                    <a:pt x="15895" y="3056"/>
                  </a:cubicBezTo>
                  <a:cubicBezTo>
                    <a:pt x="16062" y="3056"/>
                    <a:pt x="16062" y="3021"/>
                    <a:pt x="16172" y="2952"/>
                  </a:cubicBezTo>
                  <a:cubicBezTo>
                    <a:pt x="16172" y="2917"/>
                    <a:pt x="16172" y="2917"/>
                    <a:pt x="16172" y="2917"/>
                  </a:cubicBezTo>
                  <a:cubicBezTo>
                    <a:pt x="16145" y="2882"/>
                    <a:pt x="16172" y="2882"/>
                    <a:pt x="16145" y="2813"/>
                  </a:cubicBezTo>
                  <a:cubicBezTo>
                    <a:pt x="16062" y="2813"/>
                    <a:pt x="16034" y="2848"/>
                    <a:pt x="15951" y="2848"/>
                  </a:cubicBezTo>
                  <a:cubicBezTo>
                    <a:pt x="15951" y="2848"/>
                    <a:pt x="15951" y="2778"/>
                    <a:pt x="15951" y="2778"/>
                  </a:cubicBezTo>
                  <a:cubicBezTo>
                    <a:pt x="15895" y="2778"/>
                    <a:pt x="15785" y="2709"/>
                    <a:pt x="15785" y="2709"/>
                  </a:cubicBezTo>
                  <a:cubicBezTo>
                    <a:pt x="15757" y="2709"/>
                    <a:pt x="15729" y="2778"/>
                    <a:pt x="15729" y="2778"/>
                  </a:cubicBezTo>
                  <a:cubicBezTo>
                    <a:pt x="15674" y="2778"/>
                    <a:pt x="15646" y="2743"/>
                    <a:pt x="15618" y="2778"/>
                  </a:cubicBezTo>
                  <a:cubicBezTo>
                    <a:pt x="15563" y="2813"/>
                    <a:pt x="15563" y="2813"/>
                    <a:pt x="15563" y="2813"/>
                  </a:cubicBezTo>
                  <a:cubicBezTo>
                    <a:pt x="15452" y="2848"/>
                    <a:pt x="15397" y="2882"/>
                    <a:pt x="15286" y="2917"/>
                  </a:cubicBezTo>
                  <a:cubicBezTo>
                    <a:pt x="15314" y="2882"/>
                    <a:pt x="15286" y="2848"/>
                    <a:pt x="15314" y="2813"/>
                  </a:cubicBezTo>
                  <a:cubicBezTo>
                    <a:pt x="15342" y="2778"/>
                    <a:pt x="15397" y="2743"/>
                    <a:pt x="15425" y="2743"/>
                  </a:cubicBezTo>
                  <a:cubicBezTo>
                    <a:pt x="15452" y="2778"/>
                    <a:pt x="15397" y="2674"/>
                    <a:pt x="15397" y="2674"/>
                  </a:cubicBezTo>
                  <a:cubicBezTo>
                    <a:pt x="15314" y="2639"/>
                    <a:pt x="15258" y="2639"/>
                    <a:pt x="15175" y="2639"/>
                  </a:cubicBezTo>
                  <a:cubicBezTo>
                    <a:pt x="15175" y="2639"/>
                    <a:pt x="15203" y="2570"/>
                    <a:pt x="15231" y="2570"/>
                  </a:cubicBezTo>
                  <a:cubicBezTo>
                    <a:pt x="15231" y="2570"/>
                    <a:pt x="15452" y="2639"/>
                    <a:pt x="15480" y="2639"/>
                  </a:cubicBezTo>
                  <a:cubicBezTo>
                    <a:pt x="15480" y="2639"/>
                    <a:pt x="15535" y="2709"/>
                    <a:pt x="15535" y="2709"/>
                  </a:cubicBezTo>
                  <a:cubicBezTo>
                    <a:pt x="15563" y="2709"/>
                    <a:pt x="15618" y="2674"/>
                    <a:pt x="15674" y="2674"/>
                  </a:cubicBezTo>
                  <a:cubicBezTo>
                    <a:pt x="15702" y="2674"/>
                    <a:pt x="15895" y="2639"/>
                    <a:pt x="15757" y="2570"/>
                  </a:cubicBezTo>
                  <a:cubicBezTo>
                    <a:pt x="15674" y="2535"/>
                    <a:pt x="15646" y="2535"/>
                    <a:pt x="15563" y="2500"/>
                  </a:cubicBezTo>
                  <a:cubicBezTo>
                    <a:pt x="15591" y="2500"/>
                    <a:pt x="15508" y="2466"/>
                    <a:pt x="15508" y="2466"/>
                  </a:cubicBezTo>
                  <a:cubicBezTo>
                    <a:pt x="15618" y="2500"/>
                    <a:pt x="15702" y="2466"/>
                    <a:pt x="15812" y="2500"/>
                  </a:cubicBezTo>
                  <a:cubicBezTo>
                    <a:pt x="15812" y="2535"/>
                    <a:pt x="15868" y="2570"/>
                    <a:pt x="15895" y="2570"/>
                  </a:cubicBezTo>
                  <a:cubicBezTo>
                    <a:pt x="15895" y="2570"/>
                    <a:pt x="15951" y="2535"/>
                    <a:pt x="15951" y="2500"/>
                  </a:cubicBezTo>
                  <a:cubicBezTo>
                    <a:pt x="15923" y="2431"/>
                    <a:pt x="15923" y="2431"/>
                    <a:pt x="15923" y="2431"/>
                  </a:cubicBezTo>
                  <a:cubicBezTo>
                    <a:pt x="15785" y="2396"/>
                    <a:pt x="15646" y="2396"/>
                    <a:pt x="15508" y="2396"/>
                  </a:cubicBezTo>
                  <a:cubicBezTo>
                    <a:pt x="15508" y="2396"/>
                    <a:pt x="15508" y="2327"/>
                    <a:pt x="15508" y="2292"/>
                  </a:cubicBezTo>
                  <a:cubicBezTo>
                    <a:pt x="15563" y="2327"/>
                    <a:pt x="15618" y="2327"/>
                    <a:pt x="15674" y="2361"/>
                  </a:cubicBezTo>
                  <a:cubicBezTo>
                    <a:pt x="15674" y="2327"/>
                    <a:pt x="15702" y="2257"/>
                    <a:pt x="15729" y="2257"/>
                  </a:cubicBezTo>
                  <a:cubicBezTo>
                    <a:pt x="15729" y="2257"/>
                    <a:pt x="15757" y="2292"/>
                    <a:pt x="15785" y="2257"/>
                  </a:cubicBezTo>
                  <a:cubicBezTo>
                    <a:pt x="15785" y="2257"/>
                    <a:pt x="15785" y="2327"/>
                    <a:pt x="15785" y="2327"/>
                  </a:cubicBezTo>
                  <a:cubicBezTo>
                    <a:pt x="15840" y="2396"/>
                    <a:pt x="15951" y="2431"/>
                    <a:pt x="15978" y="2396"/>
                  </a:cubicBezTo>
                  <a:cubicBezTo>
                    <a:pt x="15978" y="2396"/>
                    <a:pt x="15923" y="2292"/>
                    <a:pt x="16034" y="2327"/>
                  </a:cubicBezTo>
                  <a:cubicBezTo>
                    <a:pt x="16034" y="2327"/>
                    <a:pt x="16117" y="2396"/>
                    <a:pt x="16145" y="2431"/>
                  </a:cubicBezTo>
                  <a:cubicBezTo>
                    <a:pt x="16172" y="2396"/>
                    <a:pt x="16228" y="2327"/>
                    <a:pt x="16228" y="2292"/>
                  </a:cubicBezTo>
                  <a:cubicBezTo>
                    <a:pt x="16255" y="2327"/>
                    <a:pt x="16283" y="2361"/>
                    <a:pt x="16283" y="2361"/>
                  </a:cubicBezTo>
                  <a:cubicBezTo>
                    <a:pt x="16422" y="2431"/>
                    <a:pt x="16505" y="2361"/>
                    <a:pt x="16615" y="2361"/>
                  </a:cubicBezTo>
                  <a:cubicBezTo>
                    <a:pt x="16615" y="2361"/>
                    <a:pt x="16643" y="2292"/>
                    <a:pt x="16643" y="2257"/>
                  </a:cubicBezTo>
                  <a:cubicBezTo>
                    <a:pt x="16615" y="2257"/>
                    <a:pt x="16615" y="2257"/>
                    <a:pt x="16588" y="2223"/>
                  </a:cubicBezTo>
                  <a:cubicBezTo>
                    <a:pt x="16505" y="2188"/>
                    <a:pt x="16698" y="2223"/>
                    <a:pt x="16698" y="2223"/>
                  </a:cubicBezTo>
                  <a:cubicBezTo>
                    <a:pt x="16726" y="2223"/>
                    <a:pt x="16754" y="2118"/>
                    <a:pt x="16754" y="2118"/>
                  </a:cubicBezTo>
                  <a:cubicBezTo>
                    <a:pt x="16754" y="2118"/>
                    <a:pt x="17031" y="2084"/>
                    <a:pt x="16920" y="2049"/>
                  </a:cubicBezTo>
                  <a:cubicBezTo>
                    <a:pt x="16892" y="2049"/>
                    <a:pt x="16837" y="2014"/>
                    <a:pt x="16809" y="2014"/>
                  </a:cubicBezTo>
                  <a:cubicBezTo>
                    <a:pt x="16809" y="2014"/>
                    <a:pt x="16837" y="1979"/>
                    <a:pt x="16809" y="1945"/>
                  </a:cubicBezTo>
                  <a:cubicBezTo>
                    <a:pt x="16865" y="1910"/>
                    <a:pt x="16865" y="1910"/>
                    <a:pt x="16865" y="1910"/>
                  </a:cubicBezTo>
                  <a:cubicBezTo>
                    <a:pt x="16892" y="1910"/>
                    <a:pt x="16920" y="1979"/>
                    <a:pt x="16948" y="1979"/>
                  </a:cubicBezTo>
                  <a:cubicBezTo>
                    <a:pt x="17058" y="2049"/>
                    <a:pt x="17058" y="1979"/>
                    <a:pt x="17142" y="1945"/>
                  </a:cubicBezTo>
                  <a:cubicBezTo>
                    <a:pt x="17142" y="1875"/>
                    <a:pt x="17142" y="1875"/>
                    <a:pt x="17142" y="1875"/>
                  </a:cubicBezTo>
                  <a:cubicBezTo>
                    <a:pt x="17169" y="1875"/>
                    <a:pt x="17197" y="1910"/>
                    <a:pt x="17225" y="1875"/>
                  </a:cubicBezTo>
                  <a:cubicBezTo>
                    <a:pt x="17252" y="1841"/>
                    <a:pt x="17197" y="1806"/>
                    <a:pt x="17197" y="1771"/>
                  </a:cubicBezTo>
                  <a:cubicBezTo>
                    <a:pt x="17225" y="1736"/>
                    <a:pt x="17252" y="1736"/>
                    <a:pt x="17252" y="1702"/>
                  </a:cubicBezTo>
                  <a:cubicBezTo>
                    <a:pt x="17363" y="1910"/>
                    <a:pt x="17391" y="1771"/>
                    <a:pt x="17363" y="1771"/>
                  </a:cubicBezTo>
                  <a:cubicBezTo>
                    <a:pt x="17391" y="1771"/>
                    <a:pt x="17391" y="1806"/>
                    <a:pt x="17418" y="1806"/>
                  </a:cubicBezTo>
                  <a:cubicBezTo>
                    <a:pt x="17446" y="1806"/>
                    <a:pt x="17446" y="1702"/>
                    <a:pt x="17474" y="1702"/>
                  </a:cubicBezTo>
                  <a:cubicBezTo>
                    <a:pt x="17529" y="1667"/>
                    <a:pt x="17585" y="1667"/>
                    <a:pt x="17640" y="1632"/>
                  </a:cubicBezTo>
                  <a:cubicBezTo>
                    <a:pt x="17668" y="1632"/>
                    <a:pt x="17695" y="1563"/>
                    <a:pt x="17695" y="1563"/>
                  </a:cubicBezTo>
                  <a:cubicBezTo>
                    <a:pt x="17723" y="1528"/>
                    <a:pt x="17778" y="1528"/>
                    <a:pt x="17806" y="1493"/>
                  </a:cubicBezTo>
                  <a:cubicBezTo>
                    <a:pt x="17834" y="1493"/>
                    <a:pt x="17806" y="1424"/>
                    <a:pt x="17834" y="1424"/>
                  </a:cubicBezTo>
                  <a:cubicBezTo>
                    <a:pt x="17889" y="1424"/>
                    <a:pt x="17917" y="1459"/>
                    <a:pt x="18000" y="1459"/>
                  </a:cubicBezTo>
                  <a:cubicBezTo>
                    <a:pt x="18028" y="1459"/>
                    <a:pt x="18138" y="1389"/>
                    <a:pt x="18166" y="1389"/>
                  </a:cubicBezTo>
                  <a:cubicBezTo>
                    <a:pt x="18360" y="1320"/>
                    <a:pt x="18471" y="1320"/>
                    <a:pt x="18637" y="1215"/>
                  </a:cubicBezTo>
                  <a:cubicBezTo>
                    <a:pt x="18665" y="1181"/>
                    <a:pt x="18665" y="1111"/>
                    <a:pt x="18692" y="1077"/>
                  </a:cubicBezTo>
                  <a:cubicBezTo>
                    <a:pt x="18637" y="1077"/>
                    <a:pt x="18609" y="1077"/>
                    <a:pt x="18554" y="1077"/>
                  </a:cubicBezTo>
                  <a:cubicBezTo>
                    <a:pt x="18498" y="1111"/>
                    <a:pt x="18388" y="1181"/>
                    <a:pt x="18332" y="1215"/>
                  </a:cubicBezTo>
                  <a:cubicBezTo>
                    <a:pt x="18249" y="1215"/>
                    <a:pt x="18055" y="1215"/>
                    <a:pt x="18083" y="1215"/>
                  </a:cubicBezTo>
                  <a:cubicBezTo>
                    <a:pt x="18138" y="1146"/>
                    <a:pt x="18138" y="1146"/>
                    <a:pt x="18138" y="1146"/>
                  </a:cubicBezTo>
                  <a:cubicBezTo>
                    <a:pt x="18222" y="1111"/>
                    <a:pt x="18305" y="1146"/>
                    <a:pt x="18415" y="1111"/>
                  </a:cubicBezTo>
                  <a:cubicBezTo>
                    <a:pt x="18388" y="1077"/>
                    <a:pt x="18415" y="1077"/>
                    <a:pt x="18415" y="1077"/>
                  </a:cubicBezTo>
                  <a:cubicBezTo>
                    <a:pt x="18415" y="1077"/>
                    <a:pt x="18360" y="1007"/>
                    <a:pt x="18388" y="1007"/>
                  </a:cubicBezTo>
                  <a:cubicBezTo>
                    <a:pt x="18415" y="1007"/>
                    <a:pt x="18471" y="1042"/>
                    <a:pt x="18471" y="1077"/>
                  </a:cubicBezTo>
                  <a:cubicBezTo>
                    <a:pt x="18498" y="1077"/>
                    <a:pt x="18665" y="1042"/>
                    <a:pt x="18692" y="1007"/>
                  </a:cubicBezTo>
                  <a:cubicBezTo>
                    <a:pt x="18720" y="1007"/>
                    <a:pt x="18748" y="903"/>
                    <a:pt x="18775" y="868"/>
                  </a:cubicBezTo>
                  <a:cubicBezTo>
                    <a:pt x="18803" y="868"/>
                    <a:pt x="18886" y="903"/>
                    <a:pt x="18914" y="868"/>
                  </a:cubicBezTo>
                  <a:cubicBezTo>
                    <a:pt x="18914" y="833"/>
                    <a:pt x="18914" y="833"/>
                    <a:pt x="18914" y="833"/>
                  </a:cubicBezTo>
                  <a:cubicBezTo>
                    <a:pt x="18942" y="833"/>
                    <a:pt x="18997" y="833"/>
                    <a:pt x="19025" y="799"/>
                  </a:cubicBezTo>
                  <a:cubicBezTo>
                    <a:pt x="19052" y="799"/>
                    <a:pt x="19080" y="729"/>
                    <a:pt x="19080" y="729"/>
                  </a:cubicBezTo>
                  <a:cubicBezTo>
                    <a:pt x="19108" y="695"/>
                    <a:pt x="19163" y="729"/>
                    <a:pt x="19191" y="729"/>
                  </a:cubicBezTo>
                  <a:cubicBezTo>
                    <a:pt x="19218" y="660"/>
                    <a:pt x="19218" y="660"/>
                    <a:pt x="19218" y="660"/>
                  </a:cubicBezTo>
                  <a:cubicBezTo>
                    <a:pt x="19246" y="660"/>
                    <a:pt x="19274" y="695"/>
                    <a:pt x="19274" y="660"/>
                  </a:cubicBezTo>
                  <a:cubicBezTo>
                    <a:pt x="19274" y="660"/>
                    <a:pt x="19274" y="660"/>
                    <a:pt x="19274" y="660"/>
                  </a:cubicBezTo>
                  <a:cubicBezTo>
                    <a:pt x="19274" y="625"/>
                    <a:pt x="19329" y="590"/>
                    <a:pt x="19329" y="590"/>
                  </a:cubicBezTo>
                  <a:cubicBezTo>
                    <a:pt x="19329" y="486"/>
                    <a:pt x="19329" y="486"/>
                    <a:pt x="19329" y="486"/>
                  </a:cubicBezTo>
                  <a:cubicBezTo>
                    <a:pt x="19246" y="486"/>
                    <a:pt x="19191" y="486"/>
                    <a:pt x="19108" y="451"/>
                  </a:cubicBezTo>
                  <a:cubicBezTo>
                    <a:pt x="19108" y="417"/>
                    <a:pt x="19108" y="417"/>
                    <a:pt x="19108" y="417"/>
                  </a:cubicBezTo>
                  <a:cubicBezTo>
                    <a:pt x="19108" y="417"/>
                    <a:pt x="18997" y="382"/>
                    <a:pt x="18997" y="382"/>
                  </a:cubicBezTo>
                  <a:cubicBezTo>
                    <a:pt x="18969" y="382"/>
                    <a:pt x="18942" y="451"/>
                    <a:pt x="18914" y="417"/>
                  </a:cubicBezTo>
                  <a:cubicBezTo>
                    <a:pt x="18914" y="382"/>
                    <a:pt x="18914" y="382"/>
                    <a:pt x="18914" y="382"/>
                  </a:cubicBezTo>
                  <a:cubicBezTo>
                    <a:pt x="18858" y="382"/>
                    <a:pt x="18886" y="347"/>
                    <a:pt x="18858" y="313"/>
                  </a:cubicBezTo>
                  <a:cubicBezTo>
                    <a:pt x="18831" y="313"/>
                    <a:pt x="18803" y="313"/>
                    <a:pt x="18775" y="313"/>
                  </a:cubicBezTo>
                  <a:cubicBezTo>
                    <a:pt x="18775" y="243"/>
                    <a:pt x="18775" y="243"/>
                    <a:pt x="18775" y="243"/>
                  </a:cubicBezTo>
                  <a:cubicBezTo>
                    <a:pt x="18692" y="208"/>
                    <a:pt x="18637" y="243"/>
                    <a:pt x="18526" y="208"/>
                  </a:cubicBezTo>
                  <a:cubicBezTo>
                    <a:pt x="18526" y="208"/>
                    <a:pt x="18471" y="139"/>
                    <a:pt x="18443" y="139"/>
                  </a:cubicBezTo>
                  <a:cubicBezTo>
                    <a:pt x="18332" y="104"/>
                    <a:pt x="18111" y="104"/>
                    <a:pt x="18083" y="104"/>
                  </a:cubicBezTo>
                  <a:cubicBezTo>
                    <a:pt x="18028" y="139"/>
                    <a:pt x="18000" y="278"/>
                    <a:pt x="17945" y="313"/>
                  </a:cubicBezTo>
                  <a:cubicBezTo>
                    <a:pt x="17889" y="347"/>
                    <a:pt x="17834" y="347"/>
                    <a:pt x="17806" y="382"/>
                  </a:cubicBezTo>
                  <a:cubicBezTo>
                    <a:pt x="17778" y="382"/>
                    <a:pt x="17751" y="451"/>
                    <a:pt x="17723" y="451"/>
                  </a:cubicBezTo>
                  <a:cubicBezTo>
                    <a:pt x="17668" y="486"/>
                    <a:pt x="17668" y="417"/>
                    <a:pt x="17640" y="451"/>
                  </a:cubicBezTo>
                  <a:cubicBezTo>
                    <a:pt x="17640" y="451"/>
                    <a:pt x="17585" y="486"/>
                    <a:pt x="17585" y="521"/>
                  </a:cubicBezTo>
                  <a:cubicBezTo>
                    <a:pt x="17474" y="556"/>
                    <a:pt x="17446" y="521"/>
                    <a:pt x="17363" y="590"/>
                  </a:cubicBezTo>
                  <a:cubicBezTo>
                    <a:pt x="17391" y="556"/>
                    <a:pt x="17363" y="521"/>
                    <a:pt x="17363" y="521"/>
                  </a:cubicBezTo>
                  <a:cubicBezTo>
                    <a:pt x="17391" y="486"/>
                    <a:pt x="17474" y="417"/>
                    <a:pt x="17529" y="382"/>
                  </a:cubicBezTo>
                  <a:cubicBezTo>
                    <a:pt x="17557" y="382"/>
                    <a:pt x="17612" y="417"/>
                    <a:pt x="17668" y="382"/>
                  </a:cubicBezTo>
                  <a:cubicBezTo>
                    <a:pt x="17695" y="382"/>
                    <a:pt x="17917" y="243"/>
                    <a:pt x="17917" y="208"/>
                  </a:cubicBezTo>
                  <a:cubicBezTo>
                    <a:pt x="17945" y="174"/>
                    <a:pt x="17917" y="139"/>
                    <a:pt x="17945" y="104"/>
                  </a:cubicBezTo>
                  <a:cubicBezTo>
                    <a:pt x="17917" y="104"/>
                    <a:pt x="17862" y="69"/>
                    <a:pt x="17834" y="69"/>
                  </a:cubicBezTo>
                  <a:cubicBezTo>
                    <a:pt x="17695" y="0"/>
                    <a:pt x="17640" y="69"/>
                    <a:pt x="17502" y="104"/>
                  </a:cubicBezTo>
                  <a:cubicBezTo>
                    <a:pt x="17474" y="104"/>
                    <a:pt x="17391" y="69"/>
                    <a:pt x="17418" y="69"/>
                  </a:cubicBezTo>
                  <a:cubicBezTo>
                    <a:pt x="17391" y="104"/>
                    <a:pt x="17391" y="104"/>
                    <a:pt x="17391" y="104"/>
                  </a:cubicBezTo>
                  <a:cubicBezTo>
                    <a:pt x="17363" y="104"/>
                    <a:pt x="17252" y="104"/>
                    <a:pt x="17225" y="69"/>
                  </a:cubicBezTo>
                  <a:cubicBezTo>
                    <a:pt x="17197" y="35"/>
                    <a:pt x="17197" y="35"/>
                    <a:pt x="17197" y="35"/>
                  </a:cubicBezTo>
                  <a:cubicBezTo>
                    <a:pt x="17197" y="0"/>
                    <a:pt x="17169" y="35"/>
                    <a:pt x="17114" y="35"/>
                  </a:cubicBezTo>
                  <a:cubicBezTo>
                    <a:pt x="17058" y="35"/>
                    <a:pt x="16975" y="0"/>
                    <a:pt x="16920" y="0"/>
                  </a:cubicBezTo>
                  <a:cubicBezTo>
                    <a:pt x="16892" y="0"/>
                    <a:pt x="16782" y="104"/>
                    <a:pt x="16782" y="104"/>
                  </a:cubicBezTo>
                  <a:cubicBezTo>
                    <a:pt x="16782" y="139"/>
                    <a:pt x="16782" y="208"/>
                    <a:pt x="16782" y="243"/>
                  </a:cubicBezTo>
                  <a:cubicBezTo>
                    <a:pt x="16754" y="208"/>
                    <a:pt x="16754" y="174"/>
                    <a:pt x="16754" y="174"/>
                  </a:cubicBezTo>
                  <a:cubicBezTo>
                    <a:pt x="16671" y="139"/>
                    <a:pt x="16311" y="243"/>
                    <a:pt x="16449" y="417"/>
                  </a:cubicBezTo>
                  <a:cubicBezTo>
                    <a:pt x="16394" y="382"/>
                    <a:pt x="16338" y="382"/>
                    <a:pt x="16283" y="313"/>
                  </a:cubicBezTo>
                  <a:cubicBezTo>
                    <a:pt x="16255" y="313"/>
                    <a:pt x="16255" y="243"/>
                    <a:pt x="16200" y="243"/>
                  </a:cubicBezTo>
                  <a:cubicBezTo>
                    <a:pt x="16172" y="208"/>
                    <a:pt x="16117" y="243"/>
                    <a:pt x="16117" y="243"/>
                  </a:cubicBezTo>
                  <a:cubicBezTo>
                    <a:pt x="15923" y="278"/>
                    <a:pt x="15674" y="208"/>
                    <a:pt x="15535" y="243"/>
                  </a:cubicBezTo>
                  <a:cubicBezTo>
                    <a:pt x="15480" y="243"/>
                    <a:pt x="15425" y="313"/>
                    <a:pt x="15397" y="313"/>
                  </a:cubicBezTo>
                  <a:cubicBezTo>
                    <a:pt x="15397" y="382"/>
                    <a:pt x="15397" y="382"/>
                    <a:pt x="15397" y="382"/>
                  </a:cubicBezTo>
                  <a:cubicBezTo>
                    <a:pt x="15397" y="382"/>
                    <a:pt x="15425" y="382"/>
                    <a:pt x="15452" y="382"/>
                  </a:cubicBezTo>
                  <a:cubicBezTo>
                    <a:pt x="15452" y="417"/>
                    <a:pt x="15425" y="451"/>
                    <a:pt x="15452" y="451"/>
                  </a:cubicBezTo>
                  <a:cubicBezTo>
                    <a:pt x="15480" y="486"/>
                    <a:pt x="15535" y="451"/>
                    <a:pt x="15563" y="451"/>
                  </a:cubicBezTo>
                  <a:cubicBezTo>
                    <a:pt x="15563" y="451"/>
                    <a:pt x="15591" y="521"/>
                    <a:pt x="15591" y="521"/>
                  </a:cubicBezTo>
                  <a:cubicBezTo>
                    <a:pt x="15618" y="521"/>
                    <a:pt x="15674" y="556"/>
                    <a:pt x="15702" y="590"/>
                  </a:cubicBezTo>
                  <a:cubicBezTo>
                    <a:pt x="15702" y="625"/>
                    <a:pt x="15674" y="695"/>
                    <a:pt x="15674" y="695"/>
                  </a:cubicBezTo>
                  <a:cubicBezTo>
                    <a:pt x="15618" y="590"/>
                    <a:pt x="15591" y="521"/>
                    <a:pt x="15508" y="521"/>
                  </a:cubicBezTo>
                  <a:cubicBezTo>
                    <a:pt x="15480" y="486"/>
                    <a:pt x="15425" y="521"/>
                    <a:pt x="15425" y="521"/>
                  </a:cubicBezTo>
                  <a:cubicBezTo>
                    <a:pt x="15397" y="486"/>
                    <a:pt x="15369" y="417"/>
                    <a:pt x="15342" y="382"/>
                  </a:cubicBezTo>
                  <a:cubicBezTo>
                    <a:pt x="15342" y="417"/>
                    <a:pt x="15314" y="382"/>
                    <a:pt x="15286" y="382"/>
                  </a:cubicBezTo>
                  <a:cubicBezTo>
                    <a:pt x="15286" y="382"/>
                    <a:pt x="15258" y="451"/>
                    <a:pt x="15258" y="451"/>
                  </a:cubicBezTo>
                  <a:cubicBezTo>
                    <a:pt x="15203" y="486"/>
                    <a:pt x="15148" y="451"/>
                    <a:pt x="15092" y="451"/>
                  </a:cubicBezTo>
                  <a:cubicBezTo>
                    <a:pt x="15065" y="417"/>
                    <a:pt x="15065" y="382"/>
                    <a:pt x="15037" y="382"/>
                  </a:cubicBezTo>
                  <a:cubicBezTo>
                    <a:pt x="15037" y="382"/>
                    <a:pt x="15037" y="451"/>
                    <a:pt x="15037" y="451"/>
                  </a:cubicBezTo>
                  <a:cubicBezTo>
                    <a:pt x="15037" y="486"/>
                    <a:pt x="14954" y="590"/>
                    <a:pt x="14926" y="590"/>
                  </a:cubicBezTo>
                  <a:cubicBezTo>
                    <a:pt x="14898" y="590"/>
                    <a:pt x="14871" y="625"/>
                    <a:pt x="14843" y="590"/>
                  </a:cubicBezTo>
                  <a:cubicBezTo>
                    <a:pt x="14815" y="590"/>
                    <a:pt x="14815" y="521"/>
                    <a:pt x="14815" y="521"/>
                  </a:cubicBezTo>
                  <a:cubicBezTo>
                    <a:pt x="14788" y="521"/>
                    <a:pt x="14760" y="521"/>
                    <a:pt x="14732" y="521"/>
                  </a:cubicBezTo>
                  <a:cubicBezTo>
                    <a:pt x="14732" y="521"/>
                    <a:pt x="14705" y="556"/>
                    <a:pt x="14705" y="590"/>
                  </a:cubicBezTo>
                  <a:cubicBezTo>
                    <a:pt x="14732" y="625"/>
                    <a:pt x="14760" y="660"/>
                    <a:pt x="14760" y="660"/>
                  </a:cubicBezTo>
                  <a:cubicBezTo>
                    <a:pt x="14788" y="695"/>
                    <a:pt x="14815" y="660"/>
                    <a:pt x="14843" y="660"/>
                  </a:cubicBezTo>
                  <a:cubicBezTo>
                    <a:pt x="14843" y="729"/>
                    <a:pt x="14843" y="729"/>
                    <a:pt x="14843" y="729"/>
                  </a:cubicBezTo>
                  <a:cubicBezTo>
                    <a:pt x="14732" y="660"/>
                    <a:pt x="14649" y="590"/>
                    <a:pt x="14566" y="590"/>
                  </a:cubicBezTo>
                  <a:cubicBezTo>
                    <a:pt x="14566" y="556"/>
                    <a:pt x="14511" y="590"/>
                    <a:pt x="14511" y="590"/>
                  </a:cubicBezTo>
                  <a:cubicBezTo>
                    <a:pt x="14483" y="556"/>
                    <a:pt x="14455" y="486"/>
                    <a:pt x="14428" y="486"/>
                  </a:cubicBezTo>
                  <a:cubicBezTo>
                    <a:pt x="14400" y="486"/>
                    <a:pt x="14345" y="486"/>
                    <a:pt x="14317" y="486"/>
                  </a:cubicBezTo>
                  <a:cubicBezTo>
                    <a:pt x="14317" y="556"/>
                    <a:pt x="14317" y="729"/>
                    <a:pt x="14345" y="799"/>
                  </a:cubicBezTo>
                  <a:cubicBezTo>
                    <a:pt x="14372" y="833"/>
                    <a:pt x="14428" y="833"/>
                    <a:pt x="14428" y="868"/>
                  </a:cubicBezTo>
                  <a:cubicBezTo>
                    <a:pt x="14428" y="868"/>
                    <a:pt x="14428" y="903"/>
                    <a:pt x="14428" y="938"/>
                  </a:cubicBezTo>
                  <a:cubicBezTo>
                    <a:pt x="14400" y="903"/>
                    <a:pt x="14372" y="833"/>
                    <a:pt x="14345" y="799"/>
                  </a:cubicBezTo>
                  <a:cubicBezTo>
                    <a:pt x="14317" y="799"/>
                    <a:pt x="14317" y="764"/>
                    <a:pt x="14289" y="764"/>
                  </a:cubicBezTo>
                  <a:cubicBezTo>
                    <a:pt x="14289" y="799"/>
                    <a:pt x="14262" y="729"/>
                    <a:pt x="14234" y="729"/>
                  </a:cubicBezTo>
                  <a:cubicBezTo>
                    <a:pt x="14234" y="764"/>
                    <a:pt x="14262" y="868"/>
                    <a:pt x="14234" y="868"/>
                  </a:cubicBezTo>
                  <a:cubicBezTo>
                    <a:pt x="14206" y="868"/>
                    <a:pt x="14206" y="868"/>
                    <a:pt x="14206" y="868"/>
                  </a:cubicBezTo>
                  <a:cubicBezTo>
                    <a:pt x="14123" y="729"/>
                    <a:pt x="14123" y="660"/>
                    <a:pt x="13957" y="625"/>
                  </a:cubicBezTo>
                  <a:cubicBezTo>
                    <a:pt x="13929" y="590"/>
                    <a:pt x="13929" y="590"/>
                    <a:pt x="13929" y="590"/>
                  </a:cubicBezTo>
                  <a:cubicBezTo>
                    <a:pt x="13846" y="556"/>
                    <a:pt x="13791" y="590"/>
                    <a:pt x="13708" y="556"/>
                  </a:cubicBezTo>
                  <a:cubicBezTo>
                    <a:pt x="13597" y="521"/>
                    <a:pt x="13597" y="521"/>
                    <a:pt x="13597" y="521"/>
                  </a:cubicBezTo>
                  <a:cubicBezTo>
                    <a:pt x="13597" y="486"/>
                    <a:pt x="13569" y="451"/>
                    <a:pt x="13569" y="451"/>
                  </a:cubicBezTo>
                  <a:cubicBezTo>
                    <a:pt x="13569" y="417"/>
                    <a:pt x="13569" y="417"/>
                    <a:pt x="13569" y="417"/>
                  </a:cubicBezTo>
                  <a:cubicBezTo>
                    <a:pt x="13514" y="382"/>
                    <a:pt x="13403" y="417"/>
                    <a:pt x="13348" y="417"/>
                  </a:cubicBezTo>
                  <a:cubicBezTo>
                    <a:pt x="13375" y="451"/>
                    <a:pt x="13348" y="451"/>
                    <a:pt x="13348" y="486"/>
                  </a:cubicBezTo>
                  <a:cubicBezTo>
                    <a:pt x="13348" y="486"/>
                    <a:pt x="13431" y="625"/>
                    <a:pt x="13458" y="660"/>
                  </a:cubicBezTo>
                  <a:cubicBezTo>
                    <a:pt x="13292" y="590"/>
                    <a:pt x="13182" y="660"/>
                    <a:pt x="13015" y="625"/>
                  </a:cubicBezTo>
                  <a:cubicBezTo>
                    <a:pt x="13043" y="695"/>
                    <a:pt x="13043" y="729"/>
                    <a:pt x="13071" y="799"/>
                  </a:cubicBezTo>
                  <a:cubicBezTo>
                    <a:pt x="13126" y="799"/>
                    <a:pt x="13126" y="764"/>
                    <a:pt x="13182" y="799"/>
                  </a:cubicBezTo>
                  <a:cubicBezTo>
                    <a:pt x="13209" y="799"/>
                    <a:pt x="13237" y="868"/>
                    <a:pt x="13237" y="868"/>
                  </a:cubicBezTo>
                  <a:cubicBezTo>
                    <a:pt x="13320" y="868"/>
                    <a:pt x="13348" y="799"/>
                    <a:pt x="13403" y="799"/>
                  </a:cubicBezTo>
                  <a:cubicBezTo>
                    <a:pt x="13431" y="799"/>
                    <a:pt x="13486" y="833"/>
                    <a:pt x="13542" y="833"/>
                  </a:cubicBezTo>
                  <a:cubicBezTo>
                    <a:pt x="13569" y="833"/>
                    <a:pt x="13597" y="764"/>
                    <a:pt x="13652" y="799"/>
                  </a:cubicBezTo>
                  <a:cubicBezTo>
                    <a:pt x="13652" y="799"/>
                    <a:pt x="13680" y="833"/>
                    <a:pt x="13680" y="833"/>
                  </a:cubicBezTo>
                  <a:cubicBezTo>
                    <a:pt x="13680" y="868"/>
                    <a:pt x="13680" y="868"/>
                    <a:pt x="13680" y="868"/>
                  </a:cubicBezTo>
                  <a:cubicBezTo>
                    <a:pt x="13680" y="903"/>
                    <a:pt x="13625" y="868"/>
                    <a:pt x="13625" y="868"/>
                  </a:cubicBezTo>
                  <a:cubicBezTo>
                    <a:pt x="13625" y="868"/>
                    <a:pt x="13625" y="1077"/>
                    <a:pt x="13625" y="1077"/>
                  </a:cubicBezTo>
                  <a:cubicBezTo>
                    <a:pt x="13597" y="1077"/>
                    <a:pt x="13597" y="1077"/>
                    <a:pt x="13569" y="1077"/>
                  </a:cubicBezTo>
                  <a:cubicBezTo>
                    <a:pt x="13569" y="1007"/>
                    <a:pt x="13569" y="972"/>
                    <a:pt x="13542" y="903"/>
                  </a:cubicBezTo>
                  <a:cubicBezTo>
                    <a:pt x="13486" y="903"/>
                    <a:pt x="13458" y="903"/>
                    <a:pt x="13403" y="938"/>
                  </a:cubicBezTo>
                  <a:cubicBezTo>
                    <a:pt x="13375" y="1007"/>
                    <a:pt x="13375" y="1007"/>
                    <a:pt x="13375" y="1007"/>
                  </a:cubicBezTo>
                  <a:cubicBezTo>
                    <a:pt x="13375" y="1007"/>
                    <a:pt x="13182" y="903"/>
                    <a:pt x="13126" y="868"/>
                  </a:cubicBezTo>
                  <a:cubicBezTo>
                    <a:pt x="13154" y="868"/>
                    <a:pt x="13098" y="938"/>
                    <a:pt x="13098" y="938"/>
                  </a:cubicBezTo>
                  <a:cubicBezTo>
                    <a:pt x="13126" y="938"/>
                    <a:pt x="13154" y="1042"/>
                    <a:pt x="13126" y="1042"/>
                  </a:cubicBezTo>
                  <a:close/>
                  <a:moveTo>
                    <a:pt x="2797" y="15731"/>
                  </a:moveTo>
                  <a:cubicBezTo>
                    <a:pt x="2825" y="15731"/>
                    <a:pt x="2825" y="15731"/>
                    <a:pt x="2825" y="15731"/>
                  </a:cubicBezTo>
                  <a:cubicBezTo>
                    <a:pt x="2825" y="15696"/>
                    <a:pt x="2825" y="15696"/>
                    <a:pt x="2825" y="15696"/>
                  </a:cubicBezTo>
                  <a:cubicBezTo>
                    <a:pt x="2825" y="15696"/>
                    <a:pt x="2852" y="15731"/>
                    <a:pt x="2880" y="15731"/>
                  </a:cubicBezTo>
                  <a:cubicBezTo>
                    <a:pt x="2852" y="15731"/>
                    <a:pt x="2880" y="15801"/>
                    <a:pt x="2880" y="15801"/>
                  </a:cubicBezTo>
                  <a:cubicBezTo>
                    <a:pt x="2852" y="15835"/>
                    <a:pt x="2825" y="15801"/>
                    <a:pt x="2825" y="15801"/>
                  </a:cubicBezTo>
                  <a:cubicBezTo>
                    <a:pt x="2769" y="15835"/>
                    <a:pt x="2686" y="16044"/>
                    <a:pt x="2658" y="16113"/>
                  </a:cubicBezTo>
                  <a:cubicBezTo>
                    <a:pt x="2686" y="16148"/>
                    <a:pt x="2742" y="16148"/>
                    <a:pt x="2769" y="16183"/>
                  </a:cubicBezTo>
                  <a:cubicBezTo>
                    <a:pt x="2769" y="16217"/>
                    <a:pt x="2742" y="16217"/>
                    <a:pt x="2742" y="16217"/>
                  </a:cubicBezTo>
                  <a:cubicBezTo>
                    <a:pt x="2742" y="16217"/>
                    <a:pt x="2742" y="16287"/>
                    <a:pt x="2742" y="16287"/>
                  </a:cubicBezTo>
                  <a:cubicBezTo>
                    <a:pt x="2742" y="16287"/>
                    <a:pt x="2797" y="16322"/>
                    <a:pt x="2797" y="16322"/>
                  </a:cubicBezTo>
                  <a:cubicBezTo>
                    <a:pt x="2797" y="16356"/>
                    <a:pt x="2797" y="16356"/>
                    <a:pt x="2797" y="16356"/>
                  </a:cubicBezTo>
                  <a:cubicBezTo>
                    <a:pt x="2714" y="16322"/>
                    <a:pt x="2769" y="16530"/>
                    <a:pt x="2797" y="16565"/>
                  </a:cubicBezTo>
                  <a:cubicBezTo>
                    <a:pt x="2880" y="16669"/>
                    <a:pt x="2880" y="16669"/>
                    <a:pt x="2880" y="16669"/>
                  </a:cubicBezTo>
                  <a:cubicBezTo>
                    <a:pt x="2880" y="16634"/>
                    <a:pt x="2935" y="16669"/>
                    <a:pt x="2935" y="16634"/>
                  </a:cubicBezTo>
                  <a:cubicBezTo>
                    <a:pt x="2963" y="16634"/>
                    <a:pt x="2935" y="16599"/>
                    <a:pt x="2935" y="16599"/>
                  </a:cubicBezTo>
                  <a:cubicBezTo>
                    <a:pt x="2991" y="16495"/>
                    <a:pt x="2991" y="16495"/>
                    <a:pt x="2991" y="16495"/>
                  </a:cubicBezTo>
                  <a:cubicBezTo>
                    <a:pt x="3018" y="16460"/>
                    <a:pt x="3046" y="16530"/>
                    <a:pt x="3074" y="16495"/>
                  </a:cubicBezTo>
                  <a:cubicBezTo>
                    <a:pt x="3046" y="16565"/>
                    <a:pt x="3046" y="16530"/>
                    <a:pt x="3018" y="16565"/>
                  </a:cubicBezTo>
                  <a:cubicBezTo>
                    <a:pt x="3018" y="16599"/>
                    <a:pt x="3046" y="16704"/>
                    <a:pt x="3046" y="16704"/>
                  </a:cubicBezTo>
                  <a:cubicBezTo>
                    <a:pt x="3046" y="16704"/>
                    <a:pt x="2991" y="16704"/>
                    <a:pt x="2991" y="16704"/>
                  </a:cubicBezTo>
                  <a:cubicBezTo>
                    <a:pt x="2991" y="16704"/>
                    <a:pt x="2963" y="16773"/>
                    <a:pt x="2963" y="16808"/>
                  </a:cubicBezTo>
                  <a:cubicBezTo>
                    <a:pt x="2991" y="16808"/>
                    <a:pt x="3018" y="16842"/>
                    <a:pt x="3046" y="16877"/>
                  </a:cubicBezTo>
                  <a:cubicBezTo>
                    <a:pt x="3046" y="16981"/>
                    <a:pt x="3046" y="16981"/>
                    <a:pt x="3046" y="16981"/>
                  </a:cubicBezTo>
                  <a:cubicBezTo>
                    <a:pt x="3046" y="16981"/>
                    <a:pt x="3102" y="16912"/>
                    <a:pt x="3046" y="16912"/>
                  </a:cubicBezTo>
                  <a:cubicBezTo>
                    <a:pt x="3074" y="16912"/>
                    <a:pt x="3102" y="16912"/>
                    <a:pt x="3129" y="16912"/>
                  </a:cubicBezTo>
                  <a:cubicBezTo>
                    <a:pt x="3157" y="16912"/>
                    <a:pt x="3102" y="16877"/>
                    <a:pt x="3157" y="16842"/>
                  </a:cubicBezTo>
                  <a:cubicBezTo>
                    <a:pt x="3157" y="16912"/>
                    <a:pt x="3157" y="17016"/>
                    <a:pt x="3212" y="17051"/>
                  </a:cubicBezTo>
                  <a:cubicBezTo>
                    <a:pt x="3212" y="17086"/>
                    <a:pt x="3268" y="17051"/>
                    <a:pt x="3323" y="17120"/>
                  </a:cubicBezTo>
                  <a:cubicBezTo>
                    <a:pt x="3295" y="17190"/>
                    <a:pt x="3295" y="17190"/>
                    <a:pt x="3295" y="17190"/>
                  </a:cubicBezTo>
                  <a:cubicBezTo>
                    <a:pt x="3268" y="17155"/>
                    <a:pt x="3295" y="17190"/>
                    <a:pt x="3351" y="17190"/>
                  </a:cubicBezTo>
                  <a:cubicBezTo>
                    <a:pt x="3323" y="17259"/>
                    <a:pt x="3351" y="17224"/>
                    <a:pt x="3323" y="17259"/>
                  </a:cubicBezTo>
                  <a:cubicBezTo>
                    <a:pt x="3323" y="17294"/>
                    <a:pt x="3323" y="17329"/>
                    <a:pt x="3323" y="17363"/>
                  </a:cubicBezTo>
                  <a:cubicBezTo>
                    <a:pt x="3323" y="17363"/>
                    <a:pt x="3378" y="17398"/>
                    <a:pt x="3378" y="17398"/>
                  </a:cubicBezTo>
                  <a:cubicBezTo>
                    <a:pt x="3378" y="17398"/>
                    <a:pt x="3351" y="17433"/>
                    <a:pt x="3323" y="17433"/>
                  </a:cubicBezTo>
                  <a:cubicBezTo>
                    <a:pt x="3268" y="17433"/>
                    <a:pt x="3378" y="17433"/>
                    <a:pt x="3351" y="17468"/>
                  </a:cubicBezTo>
                  <a:cubicBezTo>
                    <a:pt x="3323" y="17502"/>
                    <a:pt x="3295" y="17468"/>
                    <a:pt x="3268" y="17502"/>
                  </a:cubicBezTo>
                  <a:cubicBezTo>
                    <a:pt x="3240" y="17537"/>
                    <a:pt x="3295" y="17676"/>
                    <a:pt x="3295" y="17711"/>
                  </a:cubicBezTo>
                  <a:cubicBezTo>
                    <a:pt x="3240" y="17711"/>
                    <a:pt x="3212" y="17711"/>
                    <a:pt x="3157" y="17676"/>
                  </a:cubicBezTo>
                  <a:cubicBezTo>
                    <a:pt x="3157" y="17676"/>
                    <a:pt x="3157" y="17780"/>
                    <a:pt x="3157" y="17815"/>
                  </a:cubicBezTo>
                  <a:cubicBezTo>
                    <a:pt x="3212" y="17850"/>
                    <a:pt x="3212" y="17850"/>
                    <a:pt x="3212" y="17850"/>
                  </a:cubicBezTo>
                  <a:cubicBezTo>
                    <a:pt x="3212" y="17884"/>
                    <a:pt x="3212" y="17954"/>
                    <a:pt x="3212" y="18058"/>
                  </a:cubicBezTo>
                  <a:cubicBezTo>
                    <a:pt x="3240" y="18058"/>
                    <a:pt x="3240" y="18093"/>
                    <a:pt x="3268" y="18058"/>
                  </a:cubicBezTo>
                  <a:cubicBezTo>
                    <a:pt x="3295" y="18058"/>
                    <a:pt x="3323" y="17988"/>
                    <a:pt x="3351" y="17988"/>
                  </a:cubicBezTo>
                  <a:cubicBezTo>
                    <a:pt x="3378" y="18058"/>
                    <a:pt x="3378" y="18058"/>
                    <a:pt x="3378" y="18058"/>
                  </a:cubicBezTo>
                  <a:cubicBezTo>
                    <a:pt x="3434" y="18058"/>
                    <a:pt x="3517" y="18058"/>
                    <a:pt x="3600" y="18058"/>
                  </a:cubicBezTo>
                  <a:cubicBezTo>
                    <a:pt x="3572" y="18162"/>
                    <a:pt x="3572" y="18232"/>
                    <a:pt x="3572" y="18266"/>
                  </a:cubicBezTo>
                  <a:cubicBezTo>
                    <a:pt x="3628" y="18232"/>
                    <a:pt x="3655" y="18232"/>
                    <a:pt x="3738" y="18232"/>
                  </a:cubicBezTo>
                  <a:cubicBezTo>
                    <a:pt x="3738" y="18232"/>
                    <a:pt x="3738" y="18266"/>
                    <a:pt x="3738" y="18266"/>
                  </a:cubicBezTo>
                  <a:cubicBezTo>
                    <a:pt x="3766" y="18301"/>
                    <a:pt x="3794" y="18266"/>
                    <a:pt x="3794" y="18266"/>
                  </a:cubicBezTo>
                  <a:cubicBezTo>
                    <a:pt x="3794" y="18266"/>
                    <a:pt x="3794" y="18370"/>
                    <a:pt x="3794" y="18370"/>
                  </a:cubicBezTo>
                  <a:cubicBezTo>
                    <a:pt x="3849" y="18405"/>
                    <a:pt x="3905" y="18405"/>
                    <a:pt x="3960" y="18405"/>
                  </a:cubicBezTo>
                  <a:cubicBezTo>
                    <a:pt x="3960" y="18544"/>
                    <a:pt x="3932" y="18579"/>
                    <a:pt x="4043" y="18648"/>
                  </a:cubicBezTo>
                  <a:cubicBezTo>
                    <a:pt x="4071" y="18648"/>
                    <a:pt x="4098" y="18648"/>
                    <a:pt x="4126" y="18648"/>
                  </a:cubicBezTo>
                  <a:cubicBezTo>
                    <a:pt x="4126" y="18648"/>
                    <a:pt x="4126" y="18683"/>
                    <a:pt x="4126" y="18683"/>
                  </a:cubicBezTo>
                  <a:cubicBezTo>
                    <a:pt x="4320" y="18683"/>
                    <a:pt x="4375" y="18718"/>
                    <a:pt x="4486" y="18752"/>
                  </a:cubicBezTo>
                  <a:cubicBezTo>
                    <a:pt x="4486" y="18718"/>
                    <a:pt x="4486" y="18648"/>
                    <a:pt x="4486" y="18614"/>
                  </a:cubicBezTo>
                  <a:cubicBezTo>
                    <a:pt x="4486" y="18614"/>
                    <a:pt x="4431" y="18614"/>
                    <a:pt x="4403" y="18579"/>
                  </a:cubicBezTo>
                  <a:cubicBezTo>
                    <a:pt x="4403" y="18579"/>
                    <a:pt x="4348" y="18475"/>
                    <a:pt x="4348" y="18475"/>
                  </a:cubicBezTo>
                  <a:cubicBezTo>
                    <a:pt x="4348" y="18440"/>
                    <a:pt x="4375" y="18440"/>
                    <a:pt x="4348" y="18405"/>
                  </a:cubicBezTo>
                  <a:cubicBezTo>
                    <a:pt x="4320" y="18370"/>
                    <a:pt x="4182" y="18266"/>
                    <a:pt x="4126" y="18232"/>
                  </a:cubicBezTo>
                  <a:cubicBezTo>
                    <a:pt x="4071" y="18197"/>
                    <a:pt x="3988" y="18232"/>
                    <a:pt x="3960" y="18162"/>
                  </a:cubicBezTo>
                  <a:cubicBezTo>
                    <a:pt x="3932" y="18162"/>
                    <a:pt x="3960" y="18058"/>
                    <a:pt x="3960" y="18058"/>
                  </a:cubicBezTo>
                  <a:cubicBezTo>
                    <a:pt x="3960" y="18023"/>
                    <a:pt x="3905" y="18023"/>
                    <a:pt x="3877" y="18023"/>
                  </a:cubicBezTo>
                  <a:cubicBezTo>
                    <a:pt x="3849" y="18023"/>
                    <a:pt x="3849" y="17884"/>
                    <a:pt x="3849" y="17954"/>
                  </a:cubicBezTo>
                  <a:cubicBezTo>
                    <a:pt x="3877" y="17884"/>
                    <a:pt x="3877" y="17884"/>
                    <a:pt x="3877" y="17884"/>
                  </a:cubicBezTo>
                  <a:cubicBezTo>
                    <a:pt x="3849" y="17884"/>
                    <a:pt x="3849" y="17919"/>
                    <a:pt x="3822" y="17919"/>
                  </a:cubicBezTo>
                  <a:cubicBezTo>
                    <a:pt x="3822" y="17919"/>
                    <a:pt x="3766" y="17850"/>
                    <a:pt x="3738" y="17850"/>
                  </a:cubicBezTo>
                  <a:cubicBezTo>
                    <a:pt x="3683" y="17815"/>
                    <a:pt x="3600" y="17850"/>
                    <a:pt x="3545" y="17850"/>
                  </a:cubicBezTo>
                  <a:cubicBezTo>
                    <a:pt x="3462" y="17815"/>
                    <a:pt x="3351" y="17745"/>
                    <a:pt x="3295" y="17745"/>
                  </a:cubicBezTo>
                  <a:cubicBezTo>
                    <a:pt x="3351" y="17711"/>
                    <a:pt x="3406" y="17641"/>
                    <a:pt x="3517" y="17641"/>
                  </a:cubicBezTo>
                  <a:cubicBezTo>
                    <a:pt x="3628" y="17641"/>
                    <a:pt x="3600" y="17711"/>
                    <a:pt x="3545" y="17780"/>
                  </a:cubicBezTo>
                  <a:cubicBezTo>
                    <a:pt x="3572" y="17780"/>
                    <a:pt x="3572" y="17815"/>
                    <a:pt x="3600" y="17815"/>
                  </a:cubicBezTo>
                  <a:cubicBezTo>
                    <a:pt x="3655" y="17850"/>
                    <a:pt x="3794" y="17780"/>
                    <a:pt x="3849" y="17745"/>
                  </a:cubicBezTo>
                  <a:cubicBezTo>
                    <a:pt x="3877" y="17745"/>
                    <a:pt x="3905" y="17711"/>
                    <a:pt x="3932" y="17711"/>
                  </a:cubicBezTo>
                  <a:cubicBezTo>
                    <a:pt x="3960" y="17711"/>
                    <a:pt x="3932" y="17780"/>
                    <a:pt x="3932" y="17815"/>
                  </a:cubicBezTo>
                  <a:cubicBezTo>
                    <a:pt x="3932" y="17815"/>
                    <a:pt x="3988" y="17815"/>
                    <a:pt x="4015" y="17850"/>
                  </a:cubicBezTo>
                  <a:cubicBezTo>
                    <a:pt x="4015" y="17884"/>
                    <a:pt x="3988" y="17884"/>
                    <a:pt x="3988" y="17919"/>
                  </a:cubicBezTo>
                  <a:cubicBezTo>
                    <a:pt x="4071" y="17954"/>
                    <a:pt x="4098" y="17954"/>
                    <a:pt x="4182" y="17954"/>
                  </a:cubicBezTo>
                  <a:cubicBezTo>
                    <a:pt x="4182" y="17988"/>
                    <a:pt x="4182" y="17988"/>
                    <a:pt x="4182" y="17988"/>
                  </a:cubicBezTo>
                  <a:cubicBezTo>
                    <a:pt x="4292" y="18058"/>
                    <a:pt x="4126" y="18197"/>
                    <a:pt x="4237" y="18162"/>
                  </a:cubicBezTo>
                  <a:cubicBezTo>
                    <a:pt x="4265" y="18162"/>
                    <a:pt x="4292" y="18093"/>
                    <a:pt x="4292" y="18058"/>
                  </a:cubicBezTo>
                  <a:cubicBezTo>
                    <a:pt x="4320" y="18058"/>
                    <a:pt x="4348" y="18093"/>
                    <a:pt x="4348" y="18058"/>
                  </a:cubicBezTo>
                  <a:cubicBezTo>
                    <a:pt x="4348" y="18093"/>
                    <a:pt x="4375" y="18127"/>
                    <a:pt x="4375" y="18127"/>
                  </a:cubicBezTo>
                  <a:cubicBezTo>
                    <a:pt x="4348" y="18127"/>
                    <a:pt x="4348" y="18197"/>
                    <a:pt x="4348" y="18197"/>
                  </a:cubicBezTo>
                  <a:cubicBezTo>
                    <a:pt x="4375" y="18232"/>
                    <a:pt x="4403" y="18232"/>
                    <a:pt x="4431" y="18266"/>
                  </a:cubicBezTo>
                  <a:cubicBezTo>
                    <a:pt x="4431" y="18301"/>
                    <a:pt x="4431" y="18301"/>
                    <a:pt x="4431" y="18301"/>
                  </a:cubicBezTo>
                  <a:cubicBezTo>
                    <a:pt x="4458" y="18301"/>
                    <a:pt x="4458" y="18301"/>
                    <a:pt x="4486" y="18301"/>
                  </a:cubicBezTo>
                  <a:cubicBezTo>
                    <a:pt x="4486" y="18336"/>
                    <a:pt x="4486" y="18370"/>
                    <a:pt x="4486" y="18405"/>
                  </a:cubicBezTo>
                  <a:cubicBezTo>
                    <a:pt x="4514" y="18440"/>
                    <a:pt x="4569" y="18440"/>
                    <a:pt x="4569" y="18475"/>
                  </a:cubicBezTo>
                  <a:cubicBezTo>
                    <a:pt x="11160" y="18614"/>
                    <a:pt x="11160" y="18614"/>
                    <a:pt x="11160" y="18614"/>
                  </a:cubicBezTo>
                  <a:cubicBezTo>
                    <a:pt x="11160" y="18614"/>
                    <a:pt x="11160" y="18440"/>
                    <a:pt x="11215" y="18440"/>
                  </a:cubicBezTo>
                  <a:cubicBezTo>
                    <a:pt x="11271" y="18440"/>
                    <a:pt x="11326" y="18718"/>
                    <a:pt x="11326" y="18718"/>
                  </a:cubicBezTo>
                  <a:cubicBezTo>
                    <a:pt x="11326" y="18718"/>
                    <a:pt x="11354" y="18752"/>
                    <a:pt x="11437" y="18752"/>
                  </a:cubicBezTo>
                  <a:cubicBezTo>
                    <a:pt x="11520" y="18752"/>
                    <a:pt x="11575" y="18891"/>
                    <a:pt x="11603" y="18822"/>
                  </a:cubicBezTo>
                  <a:cubicBezTo>
                    <a:pt x="11603" y="18752"/>
                    <a:pt x="11686" y="18718"/>
                    <a:pt x="11714" y="18752"/>
                  </a:cubicBezTo>
                  <a:cubicBezTo>
                    <a:pt x="11769" y="18787"/>
                    <a:pt x="11825" y="18857"/>
                    <a:pt x="11908" y="18857"/>
                  </a:cubicBezTo>
                  <a:cubicBezTo>
                    <a:pt x="11963" y="18857"/>
                    <a:pt x="11991" y="18891"/>
                    <a:pt x="12046" y="18891"/>
                  </a:cubicBezTo>
                  <a:cubicBezTo>
                    <a:pt x="12102" y="18857"/>
                    <a:pt x="12129" y="18891"/>
                    <a:pt x="12185" y="18891"/>
                  </a:cubicBezTo>
                  <a:cubicBezTo>
                    <a:pt x="12240" y="18926"/>
                    <a:pt x="12268" y="18857"/>
                    <a:pt x="12323" y="18926"/>
                  </a:cubicBezTo>
                  <a:cubicBezTo>
                    <a:pt x="12351" y="18961"/>
                    <a:pt x="12406" y="18961"/>
                    <a:pt x="12434" y="18995"/>
                  </a:cubicBezTo>
                  <a:cubicBezTo>
                    <a:pt x="12489" y="18961"/>
                    <a:pt x="12489" y="18926"/>
                    <a:pt x="12545" y="18752"/>
                  </a:cubicBezTo>
                  <a:cubicBezTo>
                    <a:pt x="12572" y="18752"/>
                    <a:pt x="12572" y="18787"/>
                    <a:pt x="12628" y="18787"/>
                  </a:cubicBezTo>
                  <a:cubicBezTo>
                    <a:pt x="12628" y="18787"/>
                    <a:pt x="12655" y="18718"/>
                    <a:pt x="12655" y="18718"/>
                  </a:cubicBezTo>
                  <a:cubicBezTo>
                    <a:pt x="12711" y="18718"/>
                    <a:pt x="12711" y="18718"/>
                    <a:pt x="12711" y="18718"/>
                  </a:cubicBezTo>
                  <a:cubicBezTo>
                    <a:pt x="12711" y="18683"/>
                    <a:pt x="12683" y="18648"/>
                    <a:pt x="12711" y="18614"/>
                  </a:cubicBezTo>
                  <a:cubicBezTo>
                    <a:pt x="12766" y="18614"/>
                    <a:pt x="12766" y="18614"/>
                    <a:pt x="12766" y="18614"/>
                  </a:cubicBezTo>
                  <a:cubicBezTo>
                    <a:pt x="12711" y="18648"/>
                    <a:pt x="12738" y="18718"/>
                    <a:pt x="12766" y="18718"/>
                  </a:cubicBezTo>
                  <a:cubicBezTo>
                    <a:pt x="12766" y="18718"/>
                    <a:pt x="12794" y="18718"/>
                    <a:pt x="12794" y="18683"/>
                  </a:cubicBezTo>
                  <a:cubicBezTo>
                    <a:pt x="12794" y="18648"/>
                    <a:pt x="12794" y="18648"/>
                    <a:pt x="12794" y="18648"/>
                  </a:cubicBezTo>
                  <a:cubicBezTo>
                    <a:pt x="12794" y="18683"/>
                    <a:pt x="12766" y="18614"/>
                    <a:pt x="12766" y="18579"/>
                  </a:cubicBezTo>
                  <a:cubicBezTo>
                    <a:pt x="12822" y="18544"/>
                    <a:pt x="12822" y="18544"/>
                    <a:pt x="12822" y="18544"/>
                  </a:cubicBezTo>
                  <a:cubicBezTo>
                    <a:pt x="12849" y="18544"/>
                    <a:pt x="12877" y="18579"/>
                    <a:pt x="12905" y="18579"/>
                  </a:cubicBezTo>
                  <a:cubicBezTo>
                    <a:pt x="12932" y="18579"/>
                    <a:pt x="12988" y="18544"/>
                    <a:pt x="13015" y="18544"/>
                  </a:cubicBezTo>
                  <a:cubicBezTo>
                    <a:pt x="13043" y="18544"/>
                    <a:pt x="13015" y="18614"/>
                    <a:pt x="13071" y="18614"/>
                  </a:cubicBezTo>
                  <a:cubicBezTo>
                    <a:pt x="13098" y="18614"/>
                    <a:pt x="13098" y="18579"/>
                    <a:pt x="13126" y="18544"/>
                  </a:cubicBezTo>
                  <a:cubicBezTo>
                    <a:pt x="13182" y="18683"/>
                    <a:pt x="13265" y="18995"/>
                    <a:pt x="13375" y="19030"/>
                  </a:cubicBezTo>
                  <a:cubicBezTo>
                    <a:pt x="13431" y="19030"/>
                    <a:pt x="13458" y="18961"/>
                    <a:pt x="13514" y="18995"/>
                  </a:cubicBezTo>
                  <a:cubicBezTo>
                    <a:pt x="13514" y="18995"/>
                    <a:pt x="13514" y="19030"/>
                    <a:pt x="13542" y="19030"/>
                  </a:cubicBezTo>
                  <a:cubicBezTo>
                    <a:pt x="13569" y="19239"/>
                    <a:pt x="13514" y="19169"/>
                    <a:pt x="13625" y="19273"/>
                  </a:cubicBezTo>
                  <a:cubicBezTo>
                    <a:pt x="13625" y="19308"/>
                    <a:pt x="13625" y="19308"/>
                    <a:pt x="13597" y="19308"/>
                  </a:cubicBezTo>
                  <a:cubicBezTo>
                    <a:pt x="13625" y="19447"/>
                    <a:pt x="13625" y="19516"/>
                    <a:pt x="13652" y="19655"/>
                  </a:cubicBezTo>
                  <a:cubicBezTo>
                    <a:pt x="13680" y="19655"/>
                    <a:pt x="13735" y="19655"/>
                    <a:pt x="13763" y="19655"/>
                  </a:cubicBezTo>
                  <a:cubicBezTo>
                    <a:pt x="13791" y="19690"/>
                    <a:pt x="13846" y="19794"/>
                    <a:pt x="13902" y="19794"/>
                  </a:cubicBezTo>
                  <a:cubicBezTo>
                    <a:pt x="13929" y="19829"/>
                    <a:pt x="13902" y="19794"/>
                    <a:pt x="13929" y="19794"/>
                  </a:cubicBezTo>
                  <a:cubicBezTo>
                    <a:pt x="13929" y="19794"/>
                    <a:pt x="14068" y="19794"/>
                    <a:pt x="14095" y="19794"/>
                  </a:cubicBezTo>
                  <a:cubicBezTo>
                    <a:pt x="14123" y="19864"/>
                    <a:pt x="14123" y="19864"/>
                    <a:pt x="14123" y="19864"/>
                  </a:cubicBezTo>
                  <a:cubicBezTo>
                    <a:pt x="14178" y="19864"/>
                    <a:pt x="14234" y="19829"/>
                    <a:pt x="14289" y="19864"/>
                  </a:cubicBezTo>
                  <a:cubicBezTo>
                    <a:pt x="14289" y="19864"/>
                    <a:pt x="14317" y="19933"/>
                    <a:pt x="14317" y="19933"/>
                  </a:cubicBezTo>
                  <a:cubicBezTo>
                    <a:pt x="14428" y="19933"/>
                    <a:pt x="14455" y="19864"/>
                    <a:pt x="14538" y="19864"/>
                  </a:cubicBezTo>
                  <a:cubicBezTo>
                    <a:pt x="14538" y="19933"/>
                    <a:pt x="14538" y="19933"/>
                    <a:pt x="14538" y="19933"/>
                  </a:cubicBezTo>
                  <a:cubicBezTo>
                    <a:pt x="14538" y="19968"/>
                    <a:pt x="14649" y="19968"/>
                    <a:pt x="14649" y="20003"/>
                  </a:cubicBezTo>
                  <a:cubicBezTo>
                    <a:pt x="14649" y="20072"/>
                    <a:pt x="14649" y="20072"/>
                    <a:pt x="14649" y="20072"/>
                  </a:cubicBezTo>
                  <a:cubicBezTo>
                    <a:pt x="14677" y="20072"/>
                    <a:pt x="14705" y="20037"/>
                    <a:pt x="14732" y="20072"/>
                  </a:cubicBezTo>
                  <a:cubicBezTo>
                    <a:pt x="14732" y="20280"/>
                    <a:pt x="14732" y="20246"/>
                    <a:pt x="14843" y="20350"/>
                  </a:cubicBezTo>
                  <a:cubicBezTo>
                    <a:pt x="14843" y="20385"/>
                    <a:pt x="14843" y="20419"/>
                    <a:pt x="14843" y="20419"/>
                  </a:cubicBezTo>
                  <a:cubicBezTo>
                    <a:pt x="14843" y="20419"/>
                    <a:pt x="14815" y="20489"/>
                    <a:pt x="14815" y="20489"/>
                  </a:cubicBezTo>
                  <a:cubicBezTo>
                    <a:pt x="14815" y="20489"/>
                    <a:pt x="14732" y="20489"/>
                    <a:pt x="14732" y="20489"/>
                  </a:cubicBezTo>
                  <a:cubicBezTo>
                    <a:pt x="14760" y="20489"/>
                    <a:pt x="14732" y="20489"/>
                    <a:pt x="14732" y="20489"/>
                  </a:cubicBezTo>
                  <a:cubicBezTo>
                    <a:pt x="14732" y="20523"/>
                    <a:pt x="14732" y="20558"/>
                    <a:pt x="14760" y="20558"/>
                  </a:cubicBezTo>
                  <a:cubicBezTo>
                    <a:pt x="14760" y="20558"/>
                    <a:pt x="14732" y="20558"/>
                    <a:pt x="14732" y="20628"/>
                  </a:cubicBezTo>
                  <a:cubicBezTo>
                    <a:pt x="14732" y="20593"/>
                    <a:pt x="14677" y="20628"/>
                    <a:pt x="14677" y="20628"/>
                  </a:cubicBezTo>
                  <a:cubicBezTo>
                    <a:pt x="14649" y="20593"/>
                    <a:pt x="14649" y="20558"/>
                    <a:pt x="14649" y="20558"/>
                  </a:cubicBezTo>
                  <a:cubicBezTo>
                    <a:pt x="14622" y="20523"/>
                    <a:pt x="14511" y="20523"/>
                    <a:pt x="14511" y="20523"/>
                  </a:cubicBezTo>
                  <a:cubicBezTo>
                    <a:pt x="14511" y="20523"/>
                    <a:pt x="14511" y="20454"/>
                    <a:pt x="14511" y="20454"/>
                  </a:cubicBezTo>
                  <a:cubicBezTo>
                    <a:pt x="14483" y="20454"/>
                    <a:pt x="14455" y="20419"/>
                    <a:pt x="14455" y="20419"/>
                  </a:cubicBezTo>
                  <a:cubicBezTo>
                    <a:pt x="14400" y="20489"/>
                    <a:pt x="14317" y="20593"/>
                    <a:pt x="14289" y="20628"/>
                  </a:cubicBezTo>
                  <a:cubicBezTo>
                    <a:pt x="14234" y="20767"/>
                    <a:pt x="14317" y="20871"/>
                    <a:pt x="14289" y="21010"/>
                  </a:cubicBezTo>
                  <a:cubicBezTo>
                    <a:pt x="14289" y="21010"/>
                    <a:pt x="14262" y="21079"/>
                    <a:pt x="14262" y="21114"/>
                  </a:cubicBezTo>
                  <a:cubicBezTo>
                    <a:pt x="14206" y="21114"/>
                    <a:pt x="14178" y="21114"/>
                    <a:pt x="14151" y="21149"/>
                  </a:cubicBezTo>
                  <a:cubicBezTo>
                    <a:pt x="14151" y="21149"/>
                    <a:pt x="14123" y="21253"/>
                    <a:pt x="14123" y="21357"/>
                  </a:cubicBezTo>
                  <a:cubicBezTo>
                    <a:pt x="14123" y="21426"/>
                    <a:pt x="14068" y="21461"/>
                    <a:pt x="14012" y="21496"/>
                  </a:cubicBezTo>
                  <a:cubicBezTo>
                    <a:pt x="14012" y="21496"/>
                    <a:pt x="14012" y="21531"/>
                    <a:pt x="14012" y="21600"/>
                  </a:cubicBezTo>
                  <a:cubicBezTo>
                    <a:pt x="14151" y="21565"/>
                    <a:pt x="14151" y="21565"/>
                    <a:pt x="14234" y="21531"/>
                  </a:cubicBezTo>
                  <a:cubicBezTo>
                    <a:pt x="14262" y="21496"/>
                    <a:pt x="14262" y="21426"/>
                    <a:pt x="14289" y="21426"/>
                  </a:cubicBezTo>
                  <a:cubicBezTo>
                    <a:pt x="14317" y="21392"/>
                    <a:pt x="14345" y="21426"/>
                    <a:pt x="14372" y="21392"/>
                  </a:cubicBezTo>
                  <a:cubicBezTo>
                    <a:pt x="14372" y="21392"/>
                    <a:pt x="14400" y="21322"/>
                    <a:pt x="14428" y="21322"/>
                  </a:cubicBezTo>
                  <a:cubicBezTo>
                    <a:pt x="14483" y="21287"/>
                    <a:pt x="14538" y="21322"/>
                    <a:pt x="14622" y="21287"/>
                  </a:cubicBezTo>
                  <a:cubicBezTo>
                    <a:pt x="14622" y="21287"/>
                    <a:pt x="14622" y="21218"/>
                    <a:pt x="14622" y="21218"/>
                  </a:cubicBezTo>
                  <a:cubicBezTo>
                    <a:pt x="14705" y="21149"/>
                    <a:pt x="14788" y="21183"/>
                    <a:pt x="14871" y="21183"/>
                  </a:cubicBezTo>
                  <a:cubicBezTo>
                    <a:pt x="14871" y="21183"/>
                    <a:pt x="14926" y="21079"/>
                    <a:pt x="14871" y="21044"/>
                  </a:cubicBezTo>
                  <a:cubicBezTo>
                    <a:pt x="14843" y="21044"/>
                    <a:pt x="14815" y="21079"/>
                    <a:pt x="14788" y="21044"/>
                  </a:cubicBezTo>
                  <a:cubicBezTo>
                    <a:pt x="14788" y="21010"/>
                    <a:pt x="14788" y="21010"/>
                    <a:pt x="14788" y="21010"/>
                  </a:cubicBezTo>
                  <a:cubicBezTo>
                    <a:pt x="14871" y="20940"/>
                    <a:pt x="15092" y="20767"/>
                    <a:pt x="15286" y="20836"/>
                  </a:cubicBezTo>
                  <a:cubicBezTo>
                    <a:pt x="15314" y="20836"/>
                    <a:pt x="15314" y="20905"/>
                    <a:pt x="15342" y="20905"/>
                  </a:cubicBezTo>
                  <a:cubicBezTo>
                    <a:pt x="15342" y="20940"/>
                    <a:pt x="15397" y="20905"/>
                    <a:pt x="15397" y="20905"/>
                  </a:cubicBezTo>
                  <a:cubicBezTo>
                    <a:pt x="15425" y="20871"/>
                    <a:pt x="15425" y="20836"/>
                    <a:pt x="15480" y="20836"/>
                  </a:cubicBezTo>
                  <a:cubicBezTo>
                    <a:pt x="15508" y="20801"/>
                    <a:pt x="15425" y="20801"/>
                    <a:pt x="15425" y="20801"/>
                  </a:cubicBezTo>
                  <a:cubicBezTo>
                    <a:pt x="15397" y="20836"/>
                    <a:pt x="15397" y="20801"/>
                    <a:pt x="15369" y="20836"/>
                  </a:cubicBezTo>
                  <a:cubicBezTo>
                    <a:pt x="15342" y="20836"/>
                    <a:pt x="15369" y="20767"/>
                    <a:pt x="15342" y="20767"/>
                  </a:cubicBezTo>
                  <a:cubicBezTo>
                    <a:pt x="15314" y="20732"/>
                    <a:pt x="15286" y="20767"/>
                    <a:pt x="15258" y="20732"/>
                  </a:cubicBezTo>
                  <a:cubicBezTo>
                    <a:pt x="15258" y="20732"/>
                    <a:pt x="15231" y="20697"/>
                    <a:pt x="15231" y="20697"/>
                  </a:cubicBezTo>
                  <a:cubicBezTo>
                    <a:pt x="15314" y="20662"/>
                    <a:pt x="15342" y="20662"/>
                    <a:pt x="15397" y="20662"/>
                  </a:cubicBezTo>
                  <a:cubicBezTo>
                    <a:pt x="15425" y="20662"/>
                    <a:pt x="15508" y="20732"/>
                    <a:pt x="15591" y="20697"/>
                  </a:cubicBezTo>
                  <a:cubicBezTo>
                    <a:pt x="15618" y="20697"/>
                    <a:pt x="15646" y="20662"/>
                    <a:pt x="15674" y="20628"/>
                  </a:cubicBezTo>
                  <a:cubicBezTo>
                    <a:pt x="15674" y="20628"/>
                    <a:pt x="15674" y="20593"/>
                    <a:pt x="15674" y="20593"/>
                  </a:cubicBezTo>
                  <a:cubicBezTo>
                    <a:pt x="15674" y="20593"/>
                    <a:pt x="15702" y="20523"/>
                    <a:pt x="15895" y="20385"/>
                  </a:cubicBezTo>
                  <a:cubicBezTo>
                    <a:pt x="16006" y="20315"/>
                    <a:pt x="16034" y="20280"/>
                    <a:pt x="16089" y="20280"/>
                  </a:cubicBezTo>
                  <a:cubicBezTo>
                    <a:pt x="16089" y="20246"/>
                    <a:pt x="16117" y="20211"/>
                    <a:pt x="16145" y="20211"/>
                  </a:cubicBezTo>
                  <a:cubicBezTo>
                    <a:pt x="16172" y="20211"/>
                    <a:pt x="16117" y="20246"/>
                    <a:pt x="16117" y="20280"/>
                  </a:cubicBezTo>
                  <a:cubicBezTo>
                    <a:pt x="16117" y="20280"/>
                    <a:pt x="16145" y="20280"/>
                    <a:pt x="16145" y="20315"/>
                  </a:cubicBezTo>
                  <a:cubicBezTo>
                    <a:pt x="16228" y="20315"/>
                    <a:pt x="16837" y="20211"/>
                    <a:pt x="16837" y="20211"/>
                  </a:cubicBezTo>
                  <a:cubicBezTo>
                    <a:pt x="16837" y="20211"/>
                    <a:pt x="16865" y="20107"/>
                    <a:pt x="16920" y="20072"/>
                  </a:cubicBezTo>
                  <a:cubicBezTo>
                    <a:pt x="16975" y="20072"/>
                    <a:pt x="17142" y="19864"/>
                    <a:pt x="17142" y="19829"/>
                  </a:cubicBezTo>
                  <a:cubicBezTo>
                    <a:pt x="17114" y="19759"/>
                    <a:pt x="17197" y="19586"/>
                    <a:pt x="17197" y="19586"/>
                  </a:cubicBezTo>
                  <a:cubicBezTo>
                    <a:pt x="17280" y="19412"/>
                    <a:pt x="17280" y="19412"/>
                    <a:pt x="17280" y="19412"/>
                  </a:cubicBezTo>
                  <a:cubicBezTo>
                    <a:pt x="17280" y="19412"/>
                    <a:pt x="17335" y="19308"/>
                    <a:pt x="17363" y="19447"/>
                  </a:cubicBezTo>
                  <a:cubicBezTo>
                    <a:pt x="17363" y="19586"/>
                    <a:pt x="17391" y="19343"/>
                    <a:pt x="17474" y="19377"/>
                  </a:cubicBezTo>
                  <a:cubicBezTo>
                    <a:pt x="17585" y="19412"/>
                    <a:pt x="17668" y="19447"/>
                    <a:pt x="17640" y="19621"/>
                  </a:cubicBezTo>
                  <a:cubicBezTo>
                    <a:pt x="17640" y="19794"/>
                    <a:pt x="17640" y="20037"/>
                    <a:pt x="17640" y="20037"/>
                  </a:cubicBezTo>
                  <a:cubicBezTo>
                    <a:pt x="17640" y="20037"/>
                    <a:pt x="17751" y="20003"/>
                    <a:pt x="17751" y="20072"/>
                  </a:cubicBezTo>
                  <a:cubicBezTo>
                    <a:pt x="17751" y="20176"/>
                    <a:pt x="17723" y="20246"/>
                    <a:pt x="17751" y="20246"/>
                  </a:cubicBezTo>
                  <a:cubicBezTo>
                    <a:pt x="17778" y="20246"/>
                    <a:pt x="17806" y="20280"/>
                    <a:pt x="17806" y="20280"/>
                  </a:cubicBezTo>
                  <a:cubicBezTo>
                    <a:pt x="17806" y="20280"/>
                    <a:pt x="17834" y="20280"/>
                    <a:pt x="17862" y="20280"/>
                  </a:cubicBezTo>
                  <a:cubicBezTo>
                    <a:pt x="17889" y="20280"/>
                    <a:pt x="17917" y="20350"/>
                    <a:pt x="17972" y="20350"/>
                  </a:cubicBezTo>
                  <a:cubicBezTo>
                    <a:pt x="17972" y="20350"/>
                    <a:pt x="18028" y="20350"/>
                    <a:pt x="18000" y="20350"/>
                  </a:cubicBezTo>
                  <a:cubicBezTo>
                    <a:pt x="18028" y="20315"/>
                    <a:pt x="18138" y="20315"/>
                    <a:pt x="18083" y="20280"/>
                  </a:cubicBezTo>
                  <a:cubicBezTo>
                    <a:pt x="18055" y="20246"/>
                    <a:pt x="18055" y="20246"/>
                    <a:pt x="18028" y="20246"/>
                  </a:cubicBezTo>
                  <a:cubicBezTo>
                    <a:pt x="18028" y="20211"/>
                    <a:pt x="18028" y="20211"/>
                    <a:pt x="18028" y="20211"/>
                  </a:cubicBezTo>
                  <a:cubicBezTo>
                    <a:pt x="18028" y="20176"/>
                    <a:pt x="18055" y="20176"/>
                    <a:pt x="18083" y="20176"/>
                  </a:cubicBezTo>
                  <a:cubicBezTo>
                    <a:pt x="18083" y="20141"/>
                    <a:pt x="18083" y="20107"/>
                    <a:pt x="18083" y="20072"/>
                  </a:cubicBezTo>
                  <a:cubicBezTo>
                    <a:pt x="18083" y="20072"/>
                    <a:pt x="18111" y="20107"/>
                    <a:pt x="18138" y="20107"/>
                  </a:cubicBezTo>
                  <a:cubicBezTo>
                    <a:pt x="18138" y="20141"/>
                    <a:pt x="18138" y="20141"/>
                    <a:pt x="18138" y="20141"/>
                  </a:cubicBezTo>
                  <a:cubicBezTo>
                    <a:pt x="18138" y="20141"/>
                    <a:pt x="18083" y="20176"/>
                    <a:pt x="18111" y="20176"/>
                  </a:cubicBezTo>
                  <a:cubicBezTo>
                    <a:pt x="18083" y="20141"/>
                    <a:pt x="18111" y="20246"/>
                    <a:pt x="18138" y="20280"/>
                  </a:cubicBezTo>
                  <a:cubicBezTo>
                    <a:pt x="18166" y="20280"/>
                    <a:pt x="18166" y="20280"/>
                    <a:pt x="18166" y="20280"/>
                  </a:cubicBezTo>
                  <a:cubicBezTo>
                    <a:pt x="18194" y="20246"/>
                    <a:pt x="18194" y="20141"/>
                    <a:pt x="18305" y="20107"/>
                  </a:cubicBezTo>
                  <a:cubicBezTo>
                    <a:pt x="18305" y="20072"/>
                    <a:pt x="18305" y="20072"/>
                    <a:pt x="18305" y="20072"/>
                  </a:cubicBezTo>
                  <a:cubicBezTo>
                    <a:pt x="18305" y="20072"/>
                    <a:pt x="18305" y="20003"/>
                    <a:pt x="18305" y="20003"/>
                  </a:cubicBezTo>
                  <a:cubicBezTo>
                    <a:pt x="18332" y="20003"/>
                    <a:pt x="18332" y="20003"/>
                    <a:pt x="18332" y="20003"/>
                  </a:cubicBezTo>
                  <a:cubicBezTo>
                    <a:pt x="18332" y="19933"/>
                    <a:pt x="18332" y="19933"/>
                    <a:pt x="18332" y="19864"/>
                  </a:cubicBezTo>
                  <a:cubicBezTo>
                    <a:pt x="18360" y="19864"/>
                    <a:pt x="18360" y="19933"/>
                    <a:pt x="18360" y="19933"/>
                  </a:cubicBezTo>
                  <a:cubicBezTo>
                    <a:pt x="18388" y="19933"/>
                    <a:pt x="18415" y="19898"/>
                    <a:pt x="18443" y="19898"/>
                  </a:cubicBezTo>
                  <a:cubicBezTo>
                    <a:pt x="18443" y="19898"/>
                    <a:pt x="18443" y="19968"/>
                    <a:pt x="18443" y="19968"/>
                  </a:cubicBezTo>
                  <a:cubicBezTo>
                    <a:pt x="18443" y="19968"/>
                    <a:pt x="18388" y="20003"/>
                    <a:pt x="18388" y="20003"/>
                  </a:cubicBezTo>
                  <a:cubicBezTo>
                    <a:pt x="18388" y="20037"/>
                    <a:pt x="18415" y="20037"/>
                    <a:pt x="18415" y="20072"/>
                  </a:cubicBezTo>
                  <a:cubicBezTo>
                    <a:pt x="18388" y="20072"/>
                    <a:pt x="18360" y="20107"/>
                    <a:pt x="18360" y="20141"/>
                  </a:cubicBezTo>
                  <a:cubicBezTo>
                    <a:pt x="18332" y="20176"/>
                    <a:pt x="18360" y="20211"/>
                    <a:pt x="18360" y="20211"/>
                  </a:cubicBezTo>
                  <a:cubicBezTo>
                    <a:pt x="18360" y="20211"/>
                    <a:pt x="18360" y="20176"/>
                    <a:pt x="18360" y="20176"/>
                  </a:cubicBezTo>
                  <a:cubicBezTo>
                    <a:pt x="18471" y="20141"/>
                    <a:pt x="18637" y="20176"/>
                    <a:pt x="18720" y="20176"/>
                  </a:cubicBezTo>
                  <a:cubicBezTo>
                    <a:pt x="18692" y="20176"/>
                    <a:pt x="18665" y="20176"/>
                    <a:pt x="18637" y="20211"/>
                  </a:cubicBezTo>
                  <a:cubicBezTo>
                    <a:pt x="18609" y="20246"/>
                    <a:pt x="18582" y="20315"/>
                    <a:pt x="18554" y="20350"/>
                  </a:cubicBezTo>
                  <a:cubicBezTo>
                    <a:pt x="18526" y="20350"/>
                    <a:pt x="18498" y="20350"/>
                    <a:pt x="18471" y="20350"/>
                  </a:cubicBezTo>
                  <a:cubicBezTo>
                    <a:pt x="18471" y="20350"/>
                    <a:pt x="18471" y="20280"/>
                    <a:pt x="18471" y="20280"/>
                  </a:cubicBezTo>
                  <a:cubicBezTo>
                    <a:pt x="18415" y="20246"/>
                    <a:pt x="18249" y="20350"/>
                    <a:pt x="18249" y="20385"/>
                  </a:cubicBezTo>
                  <a:cubicBezTo>
                    <a:pt x="18222" y="20419"/>
                    <a:pt x="18249" y="20454"/>
                    <a:pt x="18222" y="20489"/>
                  </a:cubicBezTo>
                  <a:cubicBezTo>
                    <a:pt x="18194" y="20523"/>
                    <a:pt x="18138" y="20489"/>
                    <a:pt x="18111" y="20523"/>
                  </a:cubicBezTo>
                  <a:cubicBezTo>
                    <a:pt x="18111" y="20523"/>
                    <a:pt x="18083" y="20593"/>
                    <a:pt x="18083" y="20628"/>
                  </a:cubicBezTo>
                  <a:cubicBezTo>
                    <a:pt x="17972" y="20732"/>
                    <a:pt x="18000" y="20732"/>
                    <a:pt x="18028" y="20905"/>
                  </a:cubicBezTo>
                  <a:cubicBezTo>
                    <a:pt x="18055" y="20905"/>
                    <a:pt x="18111" y="20871"/>
                    <a:pt x="18138" y="20905"/>
                  </a:cubicBezTo>
                  <a:cubicBezTo>
                    <a:pt x="18138" y="20905"/>
                    <a:pt x="18138" y="20940"/>
                    <a:pt x="18166" y="20975"/>
                  </a:cubicBezTo>
                  <a:cubicBezTo>
                    <a:pt x="18194" y="20975"/>
                    <a:pt x="18194" y="20975"/>
                    <a:pt x="18194" y="21010"/>
                  </a:cubicBezTo>
                  <a:cubicBezTo>
                    <a:pt x="18222" y="21010"/>
                    <a:pt x="18222" y="21010"/>
                    <a:pt x="18249" y="21044"/>
                  </a:cubicBezTo>
                  <a:cubicBezTo>
                    <a:pt x="18249" y="21010"/>
                    <a:pt x="18249" y="20940"/>
                    <a:pt x="18277" y="20940"/>
                  </a:cubicBezTo>
                  <a:cubicBezTo>
                    <a:pt x="18305" y="20940"/>
                    <a:pt x="18305" y="20940"/>
                    <a:pt x="18305" y="20940"/>
                  </a:cubicBezTo>
                  <a:cubicBezTo>
                    <a:pt x="18305" y="21010"/>
                    <a:pt x="18305" y="21010"/>
                    <a:pt x="18305" y="21010"/>
                  </a:cubicBezTo>
                  <a:cubicBezTo>
                    <a:pt x="18305" y="21010"/>
                    <a:pt x="18332" y="21010"/>
                    <a:pt x="18332" y="21044"/>
                  </a:cubicBezTo>
                  <a:cubicBezTo>
                    <a:pt x="18360" y="21010"/>
                    <a:pt x="18360" y="20975"/>
                    <a:pt x="18415" y="20940"/>
                  </a:cubicBezTo>
                  <a:cubicBezTo>
                    <a:pt x="18415" y="20940"/>
                    <a:pt x="18415" y="20871"/>
                    <a:pt x="18443" y="20871"/>
                  </a:cubicBezTo>
                  <a:cubicBezTo>
                    <a:pt x="18443" y="20871"/>
                    <a:pt x="18498" y="20871"/>
                    <a:pt x="18471" y="20905"/>
                  </a:cubicBezTo>
                  <a:cubicBezTo>
                    <a:pt x="18526" y="20905"/>
                    <a:pt x="18526" y="20905"/>
                    <a:pt x="18526" y="20905"/>
                  </a:cubicBezTo>
                  <a:cubicBezTo>
                    <a:pt x="18526" y="20871"/>
                    <a:pt x="18498" y="20836"/>
                    <a:pt x="18498" y="20836"/>
                  </a:cubicBezTo>
                  <a:cubicBezTo>
                    <a:pt x="18471" y="20767"/>
                    <a:pt x="18498" y="20697"/>
                    <a:pt x="18526" y="20628"/>
                  </a:cubicBezTo>
                  <a:cubicBezTo>
                    <a:pt x="18526" y="20628"/>
                    <a:pt x="18554" y="20697"/>
                    <a:pt x="18582" y="20662"/>
                  </a:cubicBezTo>
                  <a:cubicBezTo>
                    <a:pt x="18582" y="20662"/>
                    <a:pt x="18582" y="20593"/>
                    <a:pt x="18582" y="20558"/>
                  </a:cubicBezTo>
                  <a:cubicBezTo>
                    <a:pt x="18609" y="20593"/>
                    <a:pt x="18665" y="20662"/>
                    <a:pt x="18692" y="20697"/>
                  </a:cubicBezTo>
                  <a:cubicBezTo>
                    <a:pt x="18692" y="20697"/>
                    <a:pt x="18720" y="20628"/>
                    <a:pt x="18692" y="20593"/>
                  </a:cubicBezTo>
                  <a:cubicBezTo>
                    <a:pt x="18692" y="20593"/>
                    <a:pt x="18720" y="20558"/>
                    <a:pt x="18720" y="20558"/>
                  </a:cubicBezTo>
                  <a:cubicBezTo>
                    <a:pt x="18969" y="20523"/>
                    <a:pt x="19052" y="20419"/>
                    <a:pt x="19135" y="20211"/>
                  </a:cubicBezTo>
                  <a:cubicBezTo>
                    <a:pt x="19163" y="20211"/>
                    <a:pt x="19191" y="20211"/>
                    <a:pt x="19191" y="20211"/>
                  </a:cubicBezTo>
                  <a:cubicBezTo>
                    <a:pt x="19191" y="20176"/>
                    <a:pt x="19191" y="20141"/>
                    <a:pt x="19163" y="20141"/>
                  </a:cubicBezTo>
                  <a:cubicBezTo>
                    <a:pt x="19163" y="20107"/>
                    <a:pt x="19108" y="20141"/>
                    <a:pt x="19108" y="20141"/>
                  </a:cubicBezTo>
                  <a:cubicBezTo>
                    <a:pt x="19108" y="20037"/>
                    <a:pt x="19108" y="20037"/>
                    <a:pt x="19108" y="19933"/>
                  </a:cubicBezTo>
                  <a:cubicBezTo>
                    <a:pt x="19108" y="19968"/>
                    <a:pt x="19080" y="19933"/>
                    <a:pt x="19052" y="19933"/>
                  </a:cubicBezTo>
                  <a:cubicBezTo>
                    <a:pt x="19025" y="19968"/>
                    <a:pt x="18969" y="20107"/>
                    <a:pt x="18914" y="20141"/>
                  </a:cubicBezTo>
                  <a:cubicBezTo>
                    <a:pt x="18914" y="20141"/>
                    <a:pt x="18858" y="20141"/>
                    <a:pt x="18858" y="20141"/>
                  </a:cubicBezTo>
                  <a:cubicBezTo>
                    <a:pt x="18858" y="20107"/>
                    <a:pt x="18858" y="20072"/>
                    <a:pt x="18858" y="20072"/>
                  </a:cubicBezTo>
                  <a:cubicBezTo>
                    <a:pt x="18858" y="20037"/>
                    <a:pt x="18803" y="20072"/>
                    <a:pt x="18803" y="20072"/>
                  </a:cubicBezTo>
                  <a:cubicBezTo>
                    <a:pt x="18775" y="20037"/>
                    <a:pt x="18720" y="19968"/>
                    <a:pt x="18692" y="19968"/>
                  </a:cubicBezTo>
                  <a:cubicBezTo>
                    <a:pt x="18665" y="19968"/>
                    <a:pt x="18665" y="19968"/>
                    <a:pt x="18665" y="19968"/>
                  </a:cubicBezTo>
                  <a:cubicBezTo>
                    <a:pt x="18637" y="19968"/>
                    <a:pt x="18637" y="20003"/>
                    <a:pt x="18609" y="20003"/>
                  </a:cubicBezTo>
                  <a:cubicBezTo>
                    <a:pt x="18582" y="19933"/>
                    <a:pt x="18582" y="19933"/>
                    <a:pt x="18582" y="19933"/>
                  </a:cubicBezTo>
                  <a:cubicBezTo>
                    <a:pt x="18609" y="19933"/>
                    <a:pt x="18637" y="19933"/>
                    <a:pt x="18665" y="19933"/>
                  </a:cubicBezTo>
                  <a:cubicBezTo>
                    <a:pt x="18665" y="19898"/>
                    <a:pt x="18665" y="19864"/>
                    <a:pt x="18692" y="19864"/>
                  </a:cubicBezTo>
                  <a:cubicBezTo>
                    <a:pt x="18609" y="19864"/>
                    <a:pt x="18554" y="19829"/>
                    <a:pt x="18471" y="19794"/>
                  </a:cubicBezTo>
                  <a:cubicBezTo>
                    <a:pt x="18471" y="19794"/>
                    <a:pt x="18471" y="19725"/>
                    <a:pt x="18471" y="19725"/>
                  </a:cubicBezTo>
                  <a:cubicBezTo>
                    <a:pt x="18443" y="19725"/>
                    <a:pt x="18443" y="19759"/>
                    <a:pt x="18415" y="19725"/>
                  </a:cubicBezTo>
                  <a:cubicBezTo>
                    <a:pt x="18443" y="19725"/>
                    <a:pt x="18443" y="19551"/>
                    <a:pt x="18415" y="19516"/>
                  </a:cubicBezTo>
                  <a:cubicBezTo>
                    <a:pt x="18471" y="19516"/>
                    <a:pt x="18471" y="19516"/>
                    <a:pt x="18471" y="19516"/>
                  </a:cubicBezTo>
                  <a:cubicBezTo>
                    <a:pt x="18498" y="19482"/>
                    <a:pt x="18471" y="19447"/>
                    <a:pt x="18471" y="19412"/>
                  </a:cubicBezTo>
                  <a:cubicBezTo>
                    <a:pt x="18443" y="19412"/>
                    <a:pt x="18360" y="19447"/>
                    <a:pt x="18360" y="19447"/>
                  </a:cubicBezTo>
                  <a:cubicBezTo>
                    <a:pt x="18360" y="19447"/>
                    <a:pt x="18277" y="19412"/>
                    <a:pt x="18332" y="19412"/>
                  </a:cubicBezTo>
                  <a:cubicBezTo>
                    <a:pt x="18360" y="19343"/>
                    <a:pt x="18360" y="19343"/>
                    <a:pt x="18360" y="19343"/>
                  </a:cubicBezTo>
                  <a:cubicBezTo>
                    <a:pt x="18360" y="19343"/>
                    <a:pt x="18388" y="19343"/>
                    <a:pt x="18415" y="19343"/>
                  </a:cubicBezTo>
                  <a:cubicBezTo>
                    <a:pt x="18415" y="19308"/>
                    <a:pt x="18415" y="19308"/>
                    <a:pt x="18415" y="19308"/>
                  </a:cubicBezTo>
                  <a:cubicBezTo>
                    <a:pt x="18388" y="19308"/>
                    <a:pt x="18388" y="19204"/>
                    <a:pt x="18388" y="19169"/>
                  </a:cubicBezTo>
                  <a:cubicBezTo>
                    <a:pt x="18443" y="19169"/>
                    <a:pt x="18443" y="19169"/>
                    <a:pt x="18443" y="19169"/>
                  </a:cubicBezTo>
                  <a:cubicBezTo>
                    <a:pt x="18443" y="19100"/>
                    <a:pt x="18415" y="19134"/>
                    <a:pt x="18415" y="19065"/>
                  </a:cubicBezTo>
                  <a:cubicBezTo>
                    <a:pt x="18388" y="19065"/>
                    <a:pt x="18332" y="19030"/>
                    <a:pt x="18277" y="19065"/>
                  </a:cubicBezTo>
                  <a:cubicBezTo>
                    <a:pt x="18249" y="19065"/>
                    <a:pt x="18249" y="19134"/>
                    <a:pt x="18222" y="19134"/>
                  </a:cubicBezTo>
                  <a:cubicBezTo>
                    <a:pt x="18055" y="19204"/>
                    <a:pt x="18083" y="19065"/>
                    <a:pt x="18138" y="19065"/>
                  </a:cubicBezTo>
                  <a:cubicBezTo>
                    <a:pt x="18138" y="19030"/>
                    <a:pt x="18138" y="19030"/>
                    <a:pt x="18138" y="19030"/>
                  </a:cubicBezTo>
                  <a:cubicBezTo>
                    <a:pt x="18111" y="18995"/>
                    <a:pt x="18111" y="18995"/>
                    <a:pt x="18083" y="18961"/>
                  </a:cubicBezTo>
                  <a:cubicBezTo>
                    <a:pt x="18083" y="18926"/>
                    <a:pt x="18083" y="18926"/>
                    <a:pt x="18083" y="18926"/>
                  </a:cubicBezTo>
                  <a:cubicBezTo>
                    <a:pt x="18111" y="18926"/>
                    <a:pt x="18111" y="18857"/>
                    <a:pt x="18138" y="18857"/>
                  </a:cubicBezTo>
                  <a:cubicBezTo>
                    <a:pt x="18138" y="18857"/>
                    <a:pt x="18166" y="18891"/>
                    <a:pt x="18166" y="18891"/>
                  </a:cubicBezTo>
                  <a:cubicBezTo>
                    <a:pt x="18166" y="18926"/>
                    <a:pt x="18166" y="18961"/>
                    <a:pt x="18194" y="18995"/>
                  </a:cubicBezTo>
                  <a:cubicBezTo>
                    <a:pt x="18194" y="18995"/>
                    <a:pt x="18249" y="19030"/>
                    <a:pt x="18249" y="19030"/>
                  </a:cubicBezTo>
                  <a:cubicBezTo>
                    <a:pt x="18249" y="18961"/>
                    <a:pt x="18249" y="18961"/>
                    <a:pt x="18249" y="18961"/>
                  </a:cubicBezTo>
                  <a:cubicBezTo>
                    <a:pt x="18277" y="18961"/>
                    <a:pt x="18332" y="18961"/>
                    <a:pt x="18360" y="18961"/>
                  </a:cubicBezTo>
                  <a:cubicBezTo>
                    <a:pt x="18360" y="18891"/>
                    <a:pt x="18360" y="18857"/>
                    <a:pt x="18360" y="18752"/>
                  </a:cubicBezTo>
                  <a:cubicBezTo>
                    <a:pt x="18388" y="18752"/>
                    <a:pt x="18443" y="18787"/>
                    <a:pt x="18471" y="18787"/>
                  </a:cubicBezTo>
                  <a:cubicBezTo>
                    <a:pt x="18498" y="18683"/>
                    <a:pt x="18498" y="18648"/>
                    <a:pt x="18471" y="18509"/>
                  </a:cubicBezTo>
                  <a:cubicBezTo>
                    <a:pt x="18498" y="18509"/>
                    <a:pt x="18526" y="18544"/>
                    <a:pt x="18554" y="18544"/>
                  </a:cubicBezTo>
                  <a:cubicBezTo>
                    <a:pt x="18554" y="18544"/>
                    <a:pt x="18554" y="18475"/>
                    <a:pt x="18554" y="18475"/>
                  </a:cubicBezTo>
                  <a:cubicBezTo>
                    <a:pt x="18526" y="18440"/>
                    <a:pt x="18526" y="18440"/>
                    <a:pt x="18526" y="18405"/>
                  </a:cubicBezTo>
                  <a:cubicBezTo>
                    <a:pt x="18471" y="18405"/>
                    <a:pt x="18471" y="18405"/>
                    <a:pt x="18471" y="18405"/>
                  </a:cubicBezTo>
                  <a:cubicBezTo>
                    <a:pt x="18471" y="18336"/>
                    <a:pt x="18471" y="18336"/>
                    <a:pt x="18471" y="18336"/>
                  </a:cubicBezTo>
                  <a:cubicBezTo>
                    <a:pt x="18443" y="18336"/>
                    <a:pt x="18443" y="18336"/>
                    <a:pt x="18443" y="18336"/>
                  </a:cubicBezTo>
                  <a:cubicBezTo>
                    <a:pt x="18443" y="18336"/>
                    <a:pt x="18443" y="18336"/>
                    <a:pt x="18443" y="18336"/>
                  </a:cubicBezTo>
                  <a:cubicBezTo>
                    <a:pt x="18360" y="18301"/>
                    <a:pt x="18277" y="18370"/>
                    <a:pt x="18222" y="18336"/>
                  </a:cubicBezTo>
                  <a:cubicBezTo>
                    <a:pt x="18194" y="18336"/>
                    <a:pt x="18222" y="18266"/>
                    <a:pt x="18166" y="18266"/>
                  </a:cubicBezTo>
                  <a:cubicBezTo>
                    <a:pt x="18138" y="18336"/>
                    <a:pt x="18138" y="18336"/>
                    <a:pt x="18138" y="18336"/>
                  </a:cubicBezTo>
                  <a:cubicBezTo>
                    <a:pt x="18028" y="18370"/>
                    <a:pt x="17945" y="18370"/>
                    <a:pt x="17862" y="18440"/>
                  </a:cubicBezTo>
                  <a:cubicBezTo>
                    <a:pt x="17834" y="18440"/>
                    <a:pt x="17834" y="18509"/>
                    <a:pt x="17806" y="18509"/>
                  </a:cubicBezTo>
                  <a:cubicBezTo>
                    <a:pt x="17778" y="18544"/>
                    <a:pt x="17751" y="18509"/>
                    <a:pt x="17723" y="18544"/>
                  </a:cubicBezTo>
                  <a:cubicBezTo>
                    <a:pt x="17723" y="18544"/>
                    <a:pt x="17695" y="18614"/>
                    <a:pt x="17695" y="18614"/>
                  </a:cubicBezTo>
                  <a:cubicBezTo>
                    <a:pt x="17668" y="18614"/>
                    <a:pt x="17640" y="18579"/>
                    <a:pt x="17640" y="18614"/>
                  </a:cubicBezTo>
                  <a:cubicBezTo>
                    <a:pt x="17585" y="18648"/>
                    <a:pt x="17585" y="18718"/>
                    <a:pt x="17557" y="18752"/>
                  </a:cubicBezTo>
                  <a:cubicBezTo>
                    <a:pt x="17529" y="18787"/>
                    <a:pt x="17418" y="18787"/>
                    <a:pt x="17391" y="18822"/>
                  </a:cubicBezTo>
                  <a:cubicBezTo>
                    <a:pt x="17363" y="18857"/>
                    <a:pt x="17391" y="18961"/>
                    <a:pt x="17391" y="18961"/>
                  </a:cubicBezTo>
                  <a:cubicBezTo>
                    <a:pt x="17363" y="18995"/>
                    <a:pt x="17252" y="18995"/>
                    <a:pt x="17252" y="18995"/>
                  </a:cubicBezTo>
                  <a:cubicBezTo>
                    <a:pt x="17225" y="19030"/>
                    <a:pt x="17225" y="19134"/>
                    <a:pt x="17225" y="19169"/>
                  </a:cubicBezTo>
                  <a:cubicBezTo>
                    <a:pt x="17225" y="19169"/>
                    <a:pt x="17114" y="19343"/>
                    <a:pt x="17086" y="19343"/>
                  </a:cubicBezTo>
                  <a:cubicBezTo>
                    <a:pt x="17086" y="19343"/>
                    <a:pt x="17086" y="19343"/>
                    <a:pt x="17086" y="19343"/>
                  </a:cubicBezTo>
                  <a:cubicBezTo>
                    <a:pt x="17086" y="19377"/>
                    <a:pt x="17086" y="19377"/>
                    <a:pt x="17086" y="19377"/>
                  </a:cubicBezTo>
                  <a:cubicBezTo>
                    <a:pt x="17058" y="19377"/>
                    <a:pt x="17058" y="19343"/>
                    <a:pt x="17031" y="19377"/>
                  </a:cubicBezTo>
                  <a:cubicBezTo>
                    <a:pt x="17114" y="19204"/>
                    <a:pt x="17169" y="19134"/>
                    <a:pt x="17225" y="18891"/>
                  </a:cubicBezTo>
                  <a:cubicBezTo>
                    <a:pt x="17197" y="18891"/>
                    <a:pt x="17169" y="18857"/>
                    <a:pt x="17142" y="18822"/>
                  </a:cubicBezTo>
                  <a:cubicBezTo>
                    <a:pt x="17197" y="18822"/>
                    <a:pt x="17225" y="18857"/>
                    <a:pt x="17252" y="18822"/>
                  </a:cubicBezTo>
                  <a:cubicBezTo>
                    <a:pt x="17308" y="18822"/>
                    <a:pt x="17308" y="18683"/>
                    <a:pt x="17363" y="18648"/>
                  </a:cubicBezTo>
                  <a:cubicBezTo>
                    <a:pt x="17363" y="18648"/>
                    <a:pt x="17391" y="18648"/>
                    <a:pt x="17418" y="18614"/>
                  </a:cubicBezTo>
                  <a:cubicBezTo>
                    <a:pt x="17418" y="18614"/>
                    <a:pt x="17418" y="18579"/>
                    <a:pt x="17418" y="18544"/>
                  </a:cubicBezTo>
                  <a:cubicBezTo>
                    <a:pt x="17474" y="18544"/>
                    <a:pt x="17502" y="18579"/>
                    <a:pt x="17529" y="18544"/>
                  </a:cubicBezTo>
                  <a:cubicBezTo>
                    <a:pt x="17529" y="18544"/>
                    <a:pt x="17529" y="18475"/>
                    <a:pt x="17557" y="18440"/>
                  </a:cubicBezTo>
                  <a:cubicBezTo>
                    <a:pt x="17557" y="18405"/>
                    <a:pt x="17557" y="18405"/>
                    <a:pt x="17557" y="18405"/>
                  </a:cubicBezTo>
                  <a:cubicBezTo>
                    <a:pt x="17585" y="18405"/>
                    <a:pt x="17640" y="18440"/>
                    <a:pt x="17640" y="18405"/>
                  </a:cubicBezTo>
                  <a:cubicBezTo>
                    <a:pt x="17668" y="18370"/>
                    <a:pt x="17640" y="18336"/>
                    <a:pt x="17668" y="18301"/>
                  </a:cubicBezTo>
                  <a:cubicBezTo>
                    <a:pt x="17695" y="18266"/>
                    <a:pt x="17751" y="18301"/>
                    <a:pt x="17778" y="18266"/>
                  </a:cubicBezTo>
                  <a:cubicBezTo>
                    <a:pt x="17806" y="18232"/>
                    <a:pt x="17806" y="18058"/>
                    <a:pt x="17806" y="18058"/>
                  </a:cubicBezTo>
                  <a:cubicBezTo>
                    <a:pt x="17862" y="18058"/>
                    <a:pt x="17862" y="18058"/>
                    <a:pt x="17862" y="18058"/>
                  </a:cubicBezTo>
                  <a:cubicBezTo>
                    <a:pt x="17862" y="17988"/>
                    <a:pt x="17862" y="17988"/>
                    <a:pt x="17862" y="17988"/>
                  </a:cubicBezTo>
                  <a:cubicBezTo>
                    <a:pt x="17862" y="17988"/>
                    <a:pt x="17889" y="18023"/>
                    <a:pt x="17889" y="18023"/>
                  </a:cubicBezTo>
                  <a:cubicBezTo>
                    <a:pt x="17917" y="17988"/>
                    <a:pt x="17917" y="17988"/>
                    <a:pt x="17972" y="17954"/>
                  </a:cubicBezTo>
                  <a:cubicBezTo>
                    <a:pt x="17972" y="17919"/>
                    <a:pt x="17972" y="17919"/>
                    <a:pt x="17972" y="17919"/>
                  </a:cubicBezTo>
                  <a:cubicBezTo>
                    <a:pt x="18000" y="17884"/>
                    <a:pt x="18138" y="17954"/>
                    <a:pt x="18222" y="17954"/>
                  </a:cubicBezTo>
                  <a:cubicBezTo>
                    <a:pt x="18222" y="17954"/>
                    <a:pt x="18222" y="17954"/>
                    <a:pt x="18222" y="17954"/>
                  </a:cubicBezTo>
                  <a:cubicBezTo>
                    <a:pt x="18305" y="17954"/>
                    <a:pt x="18332" y="17954"/>
                    <a:pt x="18415" y="17954"/>
                  </a:cubicBezTo>
                  <a:cubicBezTo>
                    <a:pt x="18415" y="17919"/>
                    <a:pt x="18415" y="17884"/>
                    <a:pt x="18415" y="17884"/>
                  </a:cubicBezTo>
                  <a:cubicBezTo>
                    <a:pt x="18471" y="17884"/>
                    <a:pt x="18498" y="17954"/>
                    <a:pt x="18526" y="17954"/>
                  </a:cubicBezTo>
                  <a:cubicBezTo>
                    <a:pt x="18554" y="17954"/>
                    <a:pt x="18582" y="17919"/>
                    <a:pt x="18637" y="17919"/>
                  </a:cubicBezTo>
                  <a:cubicBezTo>
                    <a:pt x="18692" y="17919"/>
                    <a:pt x="18720" y="17954"/>
                    <a:pt x="18748" y="17954"/>
                  </a:cubicBezTo>
                  <a:cubicBezTo>
                    <a:pt x="18748" y="17954"/>
                    <a:pt x="18775" y="17884"/>
                    <a:pt x="18803" y="17884"/>
                  </a:cubicBezTo>
                  <a:cubicBezTo>
                    <a:pt x="18969" y="17850"/>
                    <a:pt x="18914" y="17988"/>
                    <a:pt x="19108" y="17884"/>
                  </a:cubicBezTo>
                  <a:cubicBezTo>
                    <a:pt x="19135" y="17884"/>
                    <a:pt x="19135" y="17954"/>
                    <a:pt x="19135" y="17988"/>
                  </a:cubicBezTo>
                  <a:cubicBezTo>
                    <a:pt x="19191" y="17988"/>
                    <a:pt x="19218" y="17954"/>
                    <a:pt x="19218" y="17954"/>
                  </a:cubicBezTo>
                  <a:cubicBezTo>
                    <a:pt x="19218" y="18023"/>
                    <a:pt x="19274" y="17954"/>
                    <a:pt x="19274" y="17954"/>
                  </a:cubicBezTo>
                  <a:cubicBezTo>
                    <a:pt x="19274" y="17954"/>
                    <a:pt x="19274" y="17884"/>
                    <a:pt x="19274" y="17884"/>
                  </a:cubicBezTo>
                  <a:cubicBezTo>
                    <a:pt x="19274" y="17884"/>
                    <a:pt x="19302" y="17919"/>
                    <a:pt x="19329" y="17884"/>
                  </a:cubicBezTo>
                  <a:cubicBezTo>
                    <a:pt x="19357" y="17919"/>
                    <a:pt x="19357" y="17988"/>
                    <a:pt x="19440" y="17954"/>
                  </a:cubicBezTo>
                  <a:cubicBezTo>
                    <a:pt x="19440" y="17954"/>
                    <a:pt x="19468" y="17884"/>
                    <a:pt x="19468" y="17884"/>
                  </a:cubicBezTo>
                  <a:cubicBezTo>
                    <a:pt x="19551" y="17850"/>
                    <a:pt x="19551" y="17850"/>
                    <a:pt x="19606" y="17884"/>
                  </a:cubicBezTo>
                  <a:cubicBezTo>
                    <a:pt x="19606" y="17850"/>
                    <a:pt x="19634" y="17815"/>
                    <a:pt x="19634" y="17815"/>
                  </a:cubicBezTo>
                  <a:cubicBezTo>
                    <a:pt x="19634" y="17815"/>
                    <a:pt x="19634" y="17711"/>
                    <a:pt x="19634" y="17711"/>
                  </a:cubicBezTo>
                  <a:cubicBezTo>
                    <a:pt x="19634" y="17711"/>
                    <a:pt x="19772" y="17711"/>
                    <a:pt x="19800" y="17641"/>
                  </a:cubicBezTo>
                  <a:cubicBezTo>
                    <a:pt x="19828" y="17572"/>
                    <a:pt x="19772" y="17572"/>
                    <a:pt x="19772" y="17537"/>
                  </a:cubicBezTo>
                  <a:cubicBezTo>
                    <a:pt x="19800" y="17502"/>
                    <a:pt x="19855" y="17468"/>
                    <a:pt x="19855" y="17468"/>
                  </a:cubicBezTo>
                  <a:cubicBezTo>
                    <a:pt x="19855" y="17433"/>
                    <a:pt x="19855" y="17363"/>
                    <a:pt x="19855" y="17363"/>
                  </a:cubicBezTo>
                  <a:cubicBezTo>
                    <a:pt x="19883" y="17329"/>
                    <a:pt x="19911" y="17363"/>
                    <a:pt x="19938" y="17329"/>
                  </a:cubicBezTo>
                  <a:cubicBezTo>
                    <a:pt x="19966" y="17329"/>
                    <a:pt x="19938" y="17259"/>
                    <a:pt x="19938" y="17259"/>
                  </a:cubicBezTo>
                  <a:cubicBezTo>
                    <a:pt x="19994" y="17259"/>
                    <a:pt x="19938" y="17294"/>
                    <a:pt x="19966" y="17294"/>
                  </a:cubicBezTo>
                  <a:cubicBezTo>
                    <a:pt x="20077" y="17329"/>
                    <a:pt x="20077" y="17190"/>
                    <a:pt x="20188" y="17224"/>
                  </a:cubicBezTo>
                  <a:cubicBezTo>
                    <a:pt x="20188" y="17224"/>
                    <a:pt x="20215" y="17259"/>
                    <a:pt x="20271" y="17259"/>
                  </a:cubicBezTo>
                  <a:cubicBezTo>
                    <a:pt x="20326" y="17155"/>
                    <a:pt x="20326" y="17155"/>
                    <a:pt x="20326" y="17155"/>
                  </a:cubicBezTo>
                  <a:cubicBezTo>
                    <a:pt x="20354" y="17120"/>
                    <a:pt x="20382" y="17155"/>
                    <a:pt x="20409" y="17120"/>
                  </a:cubicBezTo>
                  <a:cubicBezTo>
                    <a:pt x="20437" y="17120"/>
                    <a:pt x="20409" y="17051"/>
                    <a:pt x="20437" y="17051"/>
                  </a:cubicBezTo>
                  <a:cubicBezTo>
                    <a:pt x="20437" y="17051"/>
                    <a:pt x="20465" y="17086"/>
                    <a:pt x="20492" y="17051"/>
                  </a:cubicBezTo>
                  <a:cubicBezTo>
                    <a:pt x="20492" y="17016"/>
                    <a:pt x="20492" y="17016"/>
                    <a:pt x="20492" y="17016"/>
                  </a:cubicBezTo>
                  <a:cubicBezTo>
                    <a:pt x="20520" y="16981"/>
                    <a:pt x="20520" y="16981"/>
                    <a:pt x="20520" y="16981"/>
                  </a:cubicBezTo>
                  <a:cubicBezTo>
                    <a:pt x="20575" y="16877"/>
                    <a:pt x="20548" y="16877"/>
                    <a:pt x="20492" y="16773"/>
                  </a:cubicBezTo>
                  <a:cubicBezTo>
                    <a:pt x="20520" y="16773"/>
                    <a:pt x="20520" y="16773"/>
                    <a:pt x="20492" y="16773"/>
                  </a:cubicBezTo>
                  <a:cubicBezTo>
                    <a:pt x="20492" y="16704"/>
                    <a:pt x="20492" y="16704"/>
                    <a:pt x="20492" y="16704"/>
                  </a:cubicBezTo>
                  <a:cubicBezTo>
                    <a:pt x="20548" y="16704"/>
                    <a:pt x="20548" y="16599"/>
                    <a:pt x="20548" y="16530"/>
                  </a:cubicBezTo>
                  <a:cubicBezTo>
                    <a:pt x="20520" y="16530"/>
                    <a:pt x="20520" y="16495"/>
                    <a:pt x="20492" y="16495"/>
                  </a:cubicBezTo>
                  <a:cubicBezTo>
                    <a:pt x="20492" y="16495"/>
                    <a:pt x="20437" y="16495"/>
                    <a:pt x="20437" y="16495"/>
                  </a:cubicBezTo>
                  <a:cubicBezTo>
                    <a:pt x="20437" y="16495"/>
                    <a:pt x="20437" y="16565"/>
                    <a:pt x="20437" y="16565"/>
                  </a:cubicBezTo>
                  <a:cubicBezTo>
                    <a:pt x="20382" y="16565"/>
                    <a:pt x="20382" y="16565"/>
                    <a:pt x="20382" y="16565"/>
                  </a:cubicBezTo>
                  <a:cubicBezTo>
                    <a:pt x="20382" y="16530"/>
                    <a:pt x="20382" y="16495"/>
                    <a:pt x="20382" y="16460"/>
                  </a:cubicBezTo>
                  <a:cubicBezTo>
                    <a:pt x="20354" y="16426"/>
                    <a:pt x="20271" y="16391"/>
                    <a:pt x="20243" y="16356"/>
                  </a:cubicBezTo>
                  <a:cubicBezTo>
                    <a:pt x="20243" y="16356"/>
                    <a:pt x="20215" y="16287"/>
                    <a:pt x="20215" y="16287"/>
                  </a:cubicBezTo>
                  <a:cubicBezTo>
                    <a:pt x="20132" y="16252"/>
                    <a:pt x="20077" y="16287"/>
                    <a:pt x="20022" y="16287"/>
                  </a:cubicBezTo>
                  <a:cubicBezTo>
                    <a:pt x="20049" y="16356"/>
                    <a:pt x="20049" y="16356"/>
                    <a:pt x="20049" y="16356"/>
                  </a:cubicBezTo>
                  <a:cubicBezTo>
                    <a:pt x="19994" y="16391"/>
                    <a:pt x="19938" y="16356"/>
                    <a:pt x="19883" y="16356"/>
                  </a:cubicBezTo>
                  <a:cubicBezTo>
                    <a:pt x="19828" y="16391"/>
                    <a:pt x="19745" y="16530"/>
                    <a:pt x="19662" y="16565"/>
                  </a:cubicBezTo>
                  <a:cubicBezTo>
                    <a:pt x="19634" y="16599"/>
                    <a:pt x="19606" y="16565"/>
                    <a:pt x="19551" y="16599"/>
                  </a:cubicBezTo>
                  <a:cubicBezTo>
                    <a:pt x="19551" y="16599"/>
                    <a:pt x="19551" y="16704"/>
                    <a:pt x="19523" y="16704"/>
                  </a:cubicBezTo>
                  <a:cubicBezTo>
                    <a:pt x="19495" y="16738"/>
                    <a:pt x="19468" y="16704"/>
                    <a:pt x="19440" y="16704"/>
                  </a:cubicBezTo>
                  <a:cubicBezTo>
                    <a:pt x="19440" y="16669"/>
                    <a:pt x="19440" y="16599"/>
                    <a:pt x="19412" y="16530"/>
                  </a:cubicBezTo>
                  <a:cubicBezTo>
                    <a:pt x="19440" y="16530"/>
                    <a:pt x="19551" y="16530"/>
                    <a:pt x="19606" y="16530"/>
                  </a:cubicBezTo>
                  <a:cubicBezTo>
                    <a:pt x="19634" y="16530"/>
                    <a:pt x="19745" y="16391"/>
                    <a:pt x="19772" y="16356"/>
                  </a:cubicBezTo>
                  <a:cubicBezTo>
                    <a:pt x="19772" y="16356"/>
                    <a:pt x="19800" y="16391"/>
                    <a:pt x="19828" y="16356"/>
                  </a:cubicBezTo>
                  <a:cubicBezTo>
                    <a:pt x="19828" y="16356"/>
                    <a:pt x="19855" y="16322"/>
                    <a:pt x="19855" y="16287"/>
                  </a:cubicBezTo>
                  <a:cubicBezTo>
                    <a:pt x="19911" y="16252"/>
                    <a:pt x="19911" y="16322"/>
                    <a:pt x="19966" y="16287"/>
                  </a:cubicBezTo>
                  <a:cubicBezTo>
                    <a:pt x="19994" y="16252"/>
                    <a:pt x="19994" y="16252"/>
                    <a:pt x="19994" y="16252"/>
                  </a:cubicBezTo>
                  <a:cubicBezTo>
                    <a:pt x="20022" y="16217"/>
                    <a:pt x="20049" y="16252"/>
                    <a:pt x="20077" y="16217"/>
                  </a:cubicBezTo>
                  <a:cubicBezTo>
                    <a:pt x="20105" y="16217"/>
                    <a:pt x="20132" y="16113"/>
                    <a:pt x="20160" y="16078"/>
                  </a:cubicBezTo>
                  <a:cubicBezTo>
                    <a:pt x="20160" y="16078"/>
                    <a:pt x="20132" y="16078"/>
                    <a:pt x="20105" y="16078"/>
                  </a:cubicBezTo>
                  <a:cubicBezTo>
                    <a:pt x="20105" y="16078"/>
                    <a:pt x="20077" y="16044"/>
                    <a:pt x="20049" y="16044"/>
                  </a:cubicBezTo>
                  <a:cubicBezTo>
                    <a:pt x="20049" y="16009"/>
                    <a:pt x="20049" y="15940"/>
                    <a:pt x="20049" y="15905"/>
                  </a:cubicBezTo>
                  <a:cubicBezTo>
                    <a:pt x="20022" y="15905"/>
                    <a:pt x="19994" y="15940"/>
                    <a:pt x="19994" y="15940"/>
                  </a:cubicBezTo>
                  <a:cubicBezTo>
                    <a:pt x="19966" y="15974"/>
                    <a:pt x="19994" y="16009"/>
                    <a:pt x="19966" y="16044"/>
                  </a:cubicBezTo>
                  <a:cubicBezTo>
                    <a:pt x="19883" y="16009"/>
                    <a:pt x="19883" y="16044"/>
                    <a:pt x="19828" y="15940"/>
                  </a:cubicBezTo>
                  <a:cubicBezTo>
                    <a:pt x="19800" y="15905"/>
                    <a:pt x="19800" y="15905"/>
                    <a:pt x="19800" y="15905"/>
                  </a:cubicBezTo>
                  <a:cubicBezTo>
                    <a:pt x="19800" y="15870"/>
                    <a:pt x="19800" y="15835"/>
                    <a:pt x="19800" y="15801"/>
                  </a:cubicBezTo>
                  <a:cubicBezTo>
                    <a:pt x="19772" y="15801"/>
                    <a:pt x="19745" y="15835"/>
                    <a:pt x="19745" y="15835"/>
                  </a:cubicBezTo>
                  <a:cubicBezTo>
                    <a:pt x="19717" y="15835"/>
                    <a:pt x="19745" y="15835"/>
                    <a:pt x="19717" y="15801"/>
                  </a:cubicBezTo>
                  <a:cubicBezTo>
                    <a:pt x="19689" y="15835"/>
                    <a:pt x="19662" y="15835"/>
                    <a:pt x="19634" y="15870"/>
                  </a:cubicBezTo>
                  <a:cubicBezTo>
                    <a:pt x="19634" y="15870"/>
                    <a:pt x="19634" y="15801"/>
                    <a:pt x="19634" y="15801"/>
                  </a:cubicBezTo>
                  <a:cubicBezTo>
                    <a:pt x="19551" y="15801"/>
                    <a:pt x="19551" y="15801"/>
                    <a:pt x="19440" y="15801"/>
                  </a:cubicBezTo>
                  <a:cubicBezTo>
                    <a:pt x="19468" y="15766"/>
                    <a:pt x="19440" y="15662"/>
                    <a:pt x="19440" y="15662"/>
                  </a:cubicBezTo>
                  <a:cubicBezTo>
                    <a:pt x="19412" y="15627"/>
                    <a:pt x="19440" y="15558"/>
                    <a:pt x="19440" y="15523"/>
                  </a:cubicBezTo>
                  <a:cubicBezTo>
                    <a:pt x="19412" y="15523"/>
                    <a:pt x="19385" y="15558"/>
                    <a:pt x="19385" y="15523"/>
                  </a:cubicBezTo>
                  <a:cubicBezTo>
                    <a:pt x="19357" y="15523"/>
                    <a:pt x="19357" y="15453"/>
                    <a:pt x="19329" y="15453"/>
                  </a:cubicBezTo>
                  <a:cubicBezTo>
                    <a:pt x="19274" y="15419"/>
                    <a:pt x="19218" y="15419"/>
                    <a:pt x="19163" y="15419"/>
                  </a:cubicBezTo>
                  <a:cubicBezTo>
                    <a:pt x="19163" y="15384"/>
                    <a:pt x="19163" y="15314"/>
                    <a:pt x="19163" y="15245"/>
                  </a:cubicBezTo>
                  <a:cubicBezTo>
                    <a:pt x="19163" y="15245"/>
                    <a:pt x="19080" y="15280"/>
                    <a:pt x="19080" y="15245"/>
                  </a:cubicBezTo>
                  <a:cubicBezTo>
                    <a:pt x="19052" y="15210"/>
                    <a:pt x="19108" y="15245"/>
                    <a:pt x="19108" y="15245"/>
                  </a:cubicBezTo>
                  <a:cubicBezTo>
                    <a:pt x="19135" y="15106"/>
                    <a:pt x="19025" y="15210"/>
                    <a:pt x="18997" y="15210"/>
                  </a:cubicBezTo>
                  <a:cubicBezTo>
                    <a:pt x="19052" y="15071"/>
                    <a:pt x="19080" y="15071"/>
                    <a:pt x="18969" y="15037"/>
                  </a:cubicBezTo>
                  <a:cubicBezTo>
                    <a:pt x="18969" y="14967"/>
                    <a:pt x="18969" y="14967"/>
                    <a:pt x="18969" y="14967"/>
                  </a:cubicBezTo>
                  <a:cubicBezTo>
                    <a:pt x="19025" y="15002"/>
                    <a:pt x="19080" y="15037"/>
                    <a:pt x="19135" y="15002"/>
                  </a:cubicBezTo>
                  <a:cubicBezTo>
                    <a:pt x="19163" y="15002"/>
                    <a:pt x="19163" y="14967"/>
                    <a:pt x="19163" y="14967"/>
                  </a:cubicBezTo>
                  <a:cubicBezTo>
                    <a:pt x="19191" y="14967"/>
                    <a:pt x="19191" y="15002"/>
                    <a:pt x="19218" y="15002"/>
                  </a:cubicBezTo>
                  <a:cubicBezTo>
                    <a:pt x="19218" y="14967"/>
                    <a:pt x="19191" y="14932"/>
                    <a:pt x="19218" y="14932"/>
                  </a:cubicBezTo>
                  <a:cubicBezTo>
                    <a:pt x="19218" y="14898"/>
                    <a:pt x="19218" y="14828"/>
                    <a:pt x="19191" y="14828"/>
                  </a:cubicBezTo>
                  <a:cubicBezTo>
                    <a:pt x="19191" y="14794"/>
                    <a:pt x="19135" y="14828"/>
                    <a:pt x="19108" y="14828"/>
                  </a:cubicBezTo>
                  <a:cubicBezTo>
                    <a:pt x="19080" y="14794"/>
                    <a:pt x="19080" y="14724"/>
                    <a:pt x="19052" y="14724"/>
                  </a:cubicBezTo>
                  <a:cubicBezTo>
                    <a:pt x="19025" y="14724"/>
                    <a:pt x="18997" y="14759"/>
                    <a:pt x="18969" y="14724"/>
                  </a:cubicBezTo>
                  <a:cubicBezTo>
                    <a:pt x="19025" y="14620"/>
                    <a:pt x="19025" y="14655"/>
                    <a:pt x="19052" y="14481"/>
                  </a:cubicBezTo>
                  <a:cubicBezTo>
                    <a:pt x="19025" y="14481"/>
                    <a:pt x="19025" y="14481"/>
                    <a:pt x="18997" y="14481"/>
                  </a:cubicBezTo>
                  <a:cubicBezTo>
                    <a:pt x="18997" y="14481"/>
                    <a:pt x="18997" y="14412"/>
                    <a:pt x="18969" y="14412"/>
                  </a:cubicBezTo>
                  <a:cubicBezTo>
                    <a:pt x="18942" y="14412"/>
                    <a:pt x="18914" y="14412"/>
                    <a:pt x="18914" y="14412"/>
                  </a:cubicBezTo>
                  <a:cubicBezTo>
                    <a:pt x="18914" y="14412"/>
                    <a:pt x="18914" y="14307"/>
                    <a:pt x="18914" y="14307"/>
                  </a:cubicBezTo>
                  <a:cubicBezTo>
                    <a:pt x="18886" y="14307"/>
                    <a:pt x="18858" y="14307"/>
                    <a:pt x="18858" y="14307"/>
                  </a:cubicBezTo>
                  <a:cubicBezTo>
                    <a:pt x="18858" y="14273"/>
                    <a:pt x="18886" y="14238"/>
                    <a:pt x="18914" y="14203"/>
                  </a:cubicBezTo>
                  <a:cubicBezTo>
                    <a:pt x="18914" y="14168"/>
                    <a:pt x="18886" y="14168"/>
                    <a:pt x="18914" y="14134"/>
                  </a:cubicBezTo>
                  <a:cubicBezTo>
                    <a:pt x="18803" y="14168"/>
                    <a:pt x="18748" y="14134"/>
                    <a:pt x="18692" y="14134"/>
                  </a:cubicBezTo>
                  <a:cubicBezTo>
                    <a:pt x="18692" y="14134"/>
                    <a:pt x="18692" y="14099"/>
                    <a:pt x="18692" y="14064"/>
                  </a:cubicBezTo>
                  <a:cubicBezTo>
                    <a:pt x="18720" y="14064"/>
                    <a:pt x="18775" y="14064"/>
                    <a:pt x="18803" y="14030"/>
                  </a:cubicBezTo>
                  <a:cubicBezTo>
                    <a:pt x="18886" y="13925"/>
                    <a:pt x="18748" y="13960"/>
                    <a:pt x="18748" y="13891"/>
                  </a:cubicBezTo>
                  <a:cubicBezTo>
                    <a:pt x="18720" y="13856"/>
                    <a:pt x="18775" y="13856"/>
                    <a:pt x="18775" y="13856"/>
                  </a:cubicBezTo>
                  <a:cubicBezTo>
                    <a:pt x="18775" y="13821"/>
                    <a:pt x="18775" y="13821"/>
                    <a:pt x="18775" y="13821"/>
                  </a:cubicBezTo>
                  <a:cubicBezTo>
                    <a:pt x="18748" y="13786"/>
                    <a:pt x="18748" y="13821"/>
                    <a:pt x="18720" y="13821"/>
                  </a:cubicBezTo>
                  <a:cubicBezTo>
                    <a:pt x="18720" y="13786"/>
                    <a:pt x="18720" y="13752"/>
                    <a:pt x="18720" y="13752"/>
                  </a:cubicBezTo>
                  <a:cubicBezTo>
                    <a:pt x="18665" y="13752"/>
                    <a:pt x="18692" y="13717"/>
                    <a:pt x="18665" y="13717"/>
                  </a:cubicBezTo>
                  <a:cubicBezTo>
                    <a:pt x="18665" y="13717"/>
                    <a:pt x="18609" y="13752"/>
                    <a:pt x="18582" y="13752"/>
                  </a:cubicBezTo>
                  <a:cubicBezTo>
                    <a:pt x="18582" y="13717"/>
                    <a:pt x="18582" y="13682"/>
                    <a:pt x="18582" y="13682"/>
                  </a:cubicBezTo>
                  <a:cubicBezTo>
                    <a:pt x="18554" y="13682"/>
                    <a:pt x="18554" y="13682"/>
                    <a:pt x="18554" y="13682"/>
                  </a:cubicBezTo>
                  <a:cubicBezTo>
                    <a:pt x="18526" y="13578"/>
                    <a:pt x="18498" y="13509"/>
                    <a:pt x="18526" y="13405"/>
                  </a:cubicBezTo>
                  <a:cubicBezTo>
                    <a:pt x="18526" y="13405"/>
                    <a:pt x="18554" y="13370"/>
                    <a:pt x="18554" y="13300"/>
                  </a:cubicBezTo>
                  <a:cubicBezTo>
                    <a:pt x="18554" y="13266"/>
                    <a:pt x="18526" y="13266"/>
                    <a:pt x="18498" y="13266"/>
                  </a:cubicBezTo>
                  <a:cubicBezTo>
                    <a:pt x="18498" y="13161"/>
                    <a:pt x="18498" y="13161"/>
                    <a:pt x="18498" y="13057"/>
                  </a:cubicBezTo>
                  <a:cubicBezTo>
                    <a:pt x="18443" y="13057"/>
                    <a:pt x="18443" y="13057"/>
                    <a:pt x="18388" y="13057"/>
                  </a:cubicBezTo>
                  <a:cubicBezTo>
                    <a:pt x="18360" y="13127"/>
                    <a:pt x="18388" y="13161"/>
                    <a:pt x="18360" y="13231"/>
                  </a:cubicBezTo>
                  <a:cubicBezTo>
                    <a:pt x="18332" y="13231"/>
                    <a:pt x="18332" y="13231"/>
                    <a:pt x="18305" y="13266"/>
                  </a:cubicBezTo>
                  <a:cubicBezTo>
                    <a:pt x="18305" y="13300"/>
                    <a:pt x="18332" y="13335"/>
                    <a:pt x="18305" y="13370"/>
                  </a:cubicBezTo>
                  <a:cubicBezTo>
                    <a:pt x="18305" y="13370"/>
                    <a:pt x="18249" y="13405"/>
                    <a:pt x="18249" y="13405"/>
                  </a:cubicBezTo>
                  <a:cubicBezTo>
                    <a:pt x="18222" y="13509"/>
                    <a:pt x="18277" y="13509"/>
                    <a:pt x="18277" y="13543"/>
                  </a:cubicBezTo>
                  <a:cubicBezTo>
                    <a:pt x="18249" y="13578"/>
                    <a:pt x="18249" y="13578"/>
                    <a:pt x="18249" y="13578"/>
                  </a:cubicBezTo>
                  <a:cubicBezTo>
                    <a:pt x="18194" y="13682"/>
                    <a:pt x="18166" y="13682"/>
                    <a:pt x="18111" y="13752"/>
                  </a:cubicBezTo>
                  <a:cubicBezTo>
                    <a:pt x="18111" y="13786"/>
                    <a:pt x="18138" y="13891"/>
                    <a:pt x="18138" y="13891"/>
                  </a:cubicBezTo>
                  <a:cubicBezTo>
                    <a:pt x="18111" y="13925"/>
                    <a:pt x="18055" y="13856"/>
                    <a:pt x="18028" y="13856"/>
                  </a:cubicBezTo>
                  <a:cubicBezTo>
                    <a:pt x="18028" y="13925"/>
                    <a:pt x="17972" y="14064"/>
                    <a:pt x="17917" y="14064"/>
                  </a:cubicBezTo>
                  <a:cubicBezTo>
                    <a:pt x="17917" y="14099"/>
                    <a:pt x="17889" y="14064"/>
                    <a:pt x="17862" y="14064"/>
                  </a:cubicBezTo>
                  <a:cubicBezTo>
                    <a:pt x="17862" y="14099"/>
                    <a:pt x="17834" y="14134"/>
                    <a:pt x="17834" y="14134"/>
                  </a:cubicBezTo>
                  <a:cubicBezTo>
                    <a:pt x="17806" y="14099"/>
                    <a:pt x="17778" y="14030"/>
                    <a:pt x="17751" y="13995"/>
                  </a:cubicBezTo>
                  <a:cubicBezTo>
                    <a:pt x="17723" y="13995"/>
                    <a:pt x="17723" y="13995"/>
                    <a:pt x="17723" y="13995"/>
                  </a:cubicBezTo>
                  <a:cubicBezTo>
                    <a:pt x="17723" y="13960"/>
                    <a:pt x="17723" y="13925"/>
                    <a:pt x="17723" y="13925"/>
                  </a:cubicBezTo>
                  <a:cubicBezTo>
                    <a:pt x="17723" y="13925"/>
                    <a:pt x="17668" y="13891"/>
                    <a:pt x="17668" y="13891"/>
                  </a:cubicBezTo>
                  <a:cubicBezTo>
                    <a:pt x="17668" y="13925"/>
                    <a:pt x="17668" y="13925"/>
                    <a:pt x="17668" y="13925"/>
                  </a:cubicBezTo>
                  <a:cubicBezTo>
                    <a:pt x="17640" y="13960"/>
                    <a:pt x="17612" y="13995"/>
                    <a:pt x="17612" y="13995"/>
                  </a:cubicBezTo>
                  <a:cubicBezTo>
                    <a:pt x="17585" y="13960"/>
                    <a:pt x="17557" y="13856"/>
                    <a:pt x="17557" y="13786"/>
                  </a:cubicBezTo>
                  <a:cubicBezTo>
                    <a:pt x="17529" y="13786"/>
                    <a:pt x="17446" y="13752"/>
                    <a:pt x="17418" y="13752"/>
                  </a:cubicBezTo>
                  <a:cubicBezTo>
                    <a:pt x="17418" y="13717"/>
                    <a:pt x="17418" y="13717"/>
                    <a:pt x="17418" y="13717"/>
                  </a:cubicBezTo>
                  <a:cubicBezTo>
                    <a:pt x="17363" y="13682"/>
                    <a:pt x="17363" y="13752"/>
                    <a:pt x="17335" y="13752"/>
                  </a:cubicBezTo>
                  <a:cubicBezTo>
                    <a:pt x="17308" y="13717"/>
                    <a:pt x="17252" y="13648"/>
                    <a:pt x="17225" y="13648"/>
                  </a:cubicBezTo>
                  <a:cubicBezTo>
                    <a:pt x="17225" y="13578"/>
                    <a:pt x="17197" y="13613"/>
                    <a:pt x="17197" y="13543"/>
                  </a:cubicBezTo>
                  <a:cubicBezTo>
                    <a:pt x="17197" y="13543"/>
                    <a:pt x="17252" y="13543"/>
                    <a:pt x="17252" y="13543"/>
                  </a:cubicBezTo>
                  <a:cubicBezTo>
                    <a:pt x="17252" y="13474"/>
                    <a:pt x="17252" y="13370"/>
                    <a:pt x="17252" y="13335"/>
                  </a:cubicBezTo>
                  <a:cubicBezTo>
                    <a:pt x="17252" y="13300"/>
                    <a:pt x="17197" y="13300"/>
                    <a:pt x="17197" y="13266"/>
                  </a:cubicBezTo>
                  <a:cubicBezTo>
                    <a:pt x="17197" y="13266"/>
                    <a:pt x="17169" y="13161"/>
                    <a:pt x="17197" y="13127"/>
                  </a:cubicBezTo>
                  <a:cubicBezTo>
                    <a:pt x="17197" y="13127"/>
                    <a:pt x="17280" y="13127"/>
                    <a:pt x="17280" y="13127"/>
                  </a:cubicBezTo>
                  <a:cubicBezTo>
                    <a:pt x="17280" y="13092"/>
                    <a:pt x="17280" y="13057"/>
                    <a:pt x="17280" y="13057"/>
                  </a:cubicBezTo>
                  <a:cubicBezTo>
                    <a:pt x="17142" y="13127"/>
                    <a:pt x="17335" y="12779"/>
                    <a:pt x="17363" y="12779"/>
                  </a:cubicBezTo>
                  <a:cubicBezTo>
                    <a:pt x="17335" y="12779"/>
                    <a:pt x="17308" y="12745"/>
                    <a:pt x="17308" y="12779"/>
                  </a:cubicBezTo>
                  <a:cubicBezTo>
                    <a:pt x="17280" y="12779"/>
                    <a:pt x="17252" y="12849"/>
                    <a:pt x="17252" y="12849"/>
                  </a:cubicBezTo>
                  <a:cubicBezTo>
                    <a:pt x="17252" y="12849"/>
                    <a:pt x="17225" y="12779"/>
                    <a:pt x="17197" y="12779"/>
                  </a:cubicBezTo>
                  <a:cubicBezTo>
                    <a:pt x="17086" y="12745"/>
                    <a:pt x="16975" y="12814"/>
                    <a:pt x="17142" y="12675"/>
                  </a:cubicBezTo>
                  <a:cubicBezTo>
                    <a:pt x="17142" y="12641"/>
                    <a:pt x="17142" y="12641"/>
                    <a:pt x="17142" y="12641"/>
                  </a:cubicBezTo>
                  <a:cubicBezTo>
                    <a:pt x="17031" y="12606"/>
                    <a:pt x="16920" y="12641"/>
                    <a:pt x="16782" y="12606"/>
                  </a:cubicBezTo>
                  <a:cubicBezTo>
                    <a:pt x="16782" y="12606"/>
                    <a:pt x="16782" y="12502"/>
                    <a:pt x="16754" y="12467"/>
                  </a:cubicBezTo>
                  <a:cubicBezTo>
                    <a:pt x="16754" y="12467"/>
                    <a:pt x="16726" y="12467"/>
                    <a:pt x="16698" y="12502"/>
                  </a:cubicBezTo>
                  <a:cubicBezTo>
                    <a:pt x="16698" y="12467"/>
                    <a:pt x="16698" y="12397"/>
                    <a:pt x="16698" y="12363"/>
                  </a:cubicBezTo>
                  <a:cubicBezTo>
                    <a:pt x="16671" y="12328"/>
                    <a:pt x="16588" y="12328"/>
                    <a:pt x="16588" y="12293"/>
                  </a:cubicBezTo>
                  <a:cubicBezTo>
                    <a:pt x="16560" y="12293"/>
                    <a:pt x="16588" y="12224"/>
                    <a:pt x="16588" y="12224"/>
                  </a:cubicBezTo>
                  <a:cubicBezTo>
                    <a:pt x="16560" y="12189"/>
                    <a:pt x="16532" y="12189"/>
                    <a:pt x="16532" y="12189"/>
                  </a:cubicBezTo>
                  <a:cubicBezTo>
                    <a:pt x="16505" y="12189"/>
                    <a:pt x="16477" y="12120"/>
                    <a:pt x="16477" y="12085"/>
                  </a:cubicBezTo>
                  <a:cubicBezTo>
                    <a:pt x="16422" y="12050"/>
                    <a:pt x="16366" y="12085"/>
                    <a:pt x="16311" y="12050"/>
                  </a:cubicBezTo>
                  <a:cubicBezTo>
                    <a:pt x="16311" y="12015"/>
                    <a:pt x="16311" y="12015"/>
                    <a:pt x="16311" y="12015"/>
                  </a:cubicBezTo>
                  <a:cubicBezTo>
                    <a:pt x="16255" y="12015"/>
                    <a:pt x="16089" y="12224"/>
                    <a:pt x="16089" y="12224"/>
                  </a:cubicBezTo>
                  <a:cubicBezTo>
                    <a:pt x="16006" y="12224"/>
                    <a:pt x="15951" y="12154"/>
                    <a:pt x="15895" y="12154"/>
                  </a:cubicBezTo>
                  <a:cubicBezTo>
                    <a:pt x="15812" y="12154"/>
                    <a:pt x="15757" y="12189"/>
                    <a:pt x="15674" y="12189"/>
                  </a:cubicBezTo>
                  <a:cubicBezTo>
                    <a:pt x="15674" y="12189"/>
                    <a:pt x="15618" y="12120"/>
                    <a:pt x="15618" y="12120"/>
                  </a:cubicBezTo>
                  <a:cubicBezTo>
                    <a:pt x="15591" y="12120"/>
                    <a:pt x="15563" y="12154"/>
                    <a:pt x="15535" y="12154"/>
                  </a:cubicBezTo>
                  <a:cubicBezTo>
                    <a:pt x="15452" y="12085"/>
                    <a:pt x="15452" y="12085"/>
                    <a:pt x="15452" y="12085"/>
                  </a:cubicBezTo>
                  <a:cubicBezTo>
                    <a:pt x="15369" y="12085"/>
                    <a:pt x="15369" y="12154"/>
                    <a:pt x="15342" y="12154"/>
                  </a:cubicBezTo>
                  <a:cubicBezTo>
                    <a:pt x="15314" y="12189"/>
                    <a:pt x="15286" y="12154"/>
                    <a:pt x="15258" y="12154"/>
                  </a:cubicBezTo>
                  <a:cubicBezTo>
                    <a:pt x="15258" y="12189"/>
                    <a:pt x="15231" y="12224"/>
                    <a:pt x="15231" y="12259"/>
                  </a:cubicBezTo>
                  <a:cubicBezTo>
                    <a:pt x="15231" y="12293"/>
                    <a:pt x="15286" y="12328"/>
                    <a:pt x="15286" y="12363"/>
                  </a:cubicBezTo>
                  <a:cubicBezTo>
                    <a:pt x="15314" y="12328"/>
                    <a:pt x="15369" y="12328"/>
                    <a:pt x="15369" y="12328"/>
                  </a:cubicBezTo>
                  <a:cubicBezTo>
                    <a:pt x="15369" y="12328"/>
                    <a:pt x="15369" y="12432"/>
                    <a:pt x="15369" y="12432"/>
                  </a:cubicBezTo>
                  <a:cubicBezTo>
                    <a:pt x="15314" y="12432"/>
                    <a:pt x="15314" y="12432"/>
                    <a:pt x="15314" y="12432"/>
                  </a:cubicBezTo>
                  <a:cubicBezTo>
                    <a:pt x="15314" y="12432"/>
                    <a:pt x="15342" y="12502"/>
                    <a:pt x="15342" y="12536"/>
                  </a:cubicBezTo>
                  <a:cubicBezTo>
                    <a:pt x="15314" y="12571"/>
                    <a:pt x="15231" y="12710"/>
                    <a:pt x="15203" y="12779"/>
                  </a:cubicBezTo>
                  <a:cubicBezTo>
                    <a:pt x="15203" y="12779"/>
                    <a:pt x="15231" y="12814"/>
                    <a:pt x="15231" y="12849"/>
                  </a:cubicBezTo>
                  <a:cubicBezTo>
                    <a:pt x="15258" y="12849"/>
                    <a:pt x="15314" y="12814"/>
                    <a:pt x="15342" y="12849"/>
                  </a:cubicBezTo>
                  <a:cubicBezTo>
                    <a:pt x="15314" y="12849"/>
                    <a:pt x="15286" y="12884"/>
                    <a:pt x="15258" y="12918"/>
                  </a:cubicBezTo>
                  <a:cubicBezTo>
                    <a:pt x="15258" y="12953"/>
                    <a:pt x="15286" y="13127"/>
                    <a:pt x="15314" y="13127"/>
                  </a:cubicBezTo>
                  <a:cubicBezTo>
                    <a:pt x="15314" y="13127"/>
                    <a:pt x="15286" y="13161"/>
                    <a:pt x="15286" y="13196"/>
                  </a:cubicBezTo>
                  <a:cubicBezTo>
                    <a:pt x="15286" y="13196"/>
                    <a:pt x="15369" y="13231"/>
                    <a:pt x="15369" y="13231"/>
                  </a:cubicBezTo>
                  <a:cubicBezTo>
                    <a:pt x="15369" y="13231"/>
                    <a:pt x="15342" y="13300"/>
                    <a:pt x="15369" y="13335"/>
                  </a:cubicBezTo>
                  <a:cubicBezTo>
                    <a:pt x="15342" y="13335"/>
                    <a:pt x="15342" y="13335"/>
                    <a:pt x="15342" y="13335"/>
                  </a:cubicBezTo>
                  <a:cubicBezTo>
                    <a:pt x="15314" y="13370"/>
                    <a:pt x="15342" y="13405"/>
                    <a:pt x="15314" y="13405"/>
                  </a:cubicBezTo>
                  <a:cubicBezTo>
                    <a:pt x="15231" y="13405"/>
                    <a:pt x="15231" y="13405"/>
                    <a:pt x="15231" y="13405"/>
                  </a:cubicBezTo>
                  <a:cubicBezTo>
                    <a:pt x="15231" y="13405"/>
                    <a:pt x="15231" y="13474"/>
                    <a:pt x="15258" y="13474"/>
                  </a:cubicBezTo>
                  <a:cubicBezTo>
                    <a:pt x="15258" y="13509"/>
                    <a:pt x="15258" y="13543"/>
                    <a:pt x="15258" y="13578"/>
                  </a:cubicBezTo>
                  <a:cubicBezTo>
                    <a:pt x="15065" y="13613"/>
                    <a:pt x="15065" y="13648"/>
                    <a:pt x="15009" y="13856"/>
                  </a:cubicBezTo>
                  <a:cubicBezTo>
                    <a:pt x="15037" y="13856"/>
                    <a:pt x="15009" y="13891"/>
                    <a:pt x="15037" y="13891"/>
                  </a:cubicBezTo>
                  <a:cubicBezTo>
                    <a:pt x="15092" y="13925"/>
                    <a:pt x="15120" y="13891"/>
                    <a:pt x="15148" y="13925"/>
                  </a:cubicBezTo>
                  <a:cubicBezTo>
                    <a:pt x="15175" y="13960"/>
                    <a:pt x="15175" y="14030"/>
                    <a:pt x="15203" y="14064"/>
                  </a:cubicBezTo>
                  <a:cubicBezTo>
                    <a:pt x="15231" y="14064"/>
                    <a:pt x="15258" y="14064"/>
                    <a:pt x="15286" y="14064"/>
                  </a:cubicBezTo>
                  <a:cubicBezTo>
                    <a:pt x="15314" y="14099"/>
                    <a:pt x="15314" y="14168"/>
                    <a:pt x="15314" y="14203"/>
                  </a:cubicBezTo>
                  <a:cubicBezTo>
                    <a:pt x="15314" y="14203"/>
                    <a:pt x="15342" y="14203"/>
                    <a:pt x="15342" y="14203"/>
                  </a:cubicBezTo>
                  <a:cubicBezTo>
                    <a:pt x="15369" y="14273"/>
                    <a:pt x="15342" y="14307"/>
                    <a:pt x="15369" y="14342"/>
                  </a:cubicBezTo>
                  <a:cubicBezTo>
                    <a:pt x="15369" y="14377"/>
                    <a:pt x="15425" y="14377"/>
                    <a:pt x="15425" y="14412"/>
                  </a:cubicBezTo>
                  <a:cubicBezTo>
                    <a:pt x="15452" y="14481"/>
                    <a:pt x="15425" y="14585"/>
                    <a:pt x="15480" y="14655"/>
                  </a:cubicBezTo>
                  <a:cubicBezTo>
                    <a:pt x="15508" y="14689"/>
                    <a:pt x="15563" y="14724"/>
                    <a:pt x="15591" y="14759"/>
                  </a:cubicBezTo>
                  <a:cubicBezTo>
                    <a:pt x="15535" y="14898"/>
                    <a:pt x="15508" y="14967"/>
                    <a:pt x="15508" y="15176"/>
                  </a:cubicBezTo>
                  <a:cubicBezTo>
                    <a:pt x="15563" y="15176"/>
                    <a:pt x="15563" y="15176"/>
                    <a:pt x="15563" y="15176"/>
                  </a:cubicBezTo>
                  <a:cubicBezTo>
                    <a:pt x="15563" y="14932"/>
                    <a:pt x="15591" y="15071"/>
                    <a:pt x="15618" y="15210"/>
                  </a:cubicBezTo>
                  <a:cubicBezTo>
                    <a:pt x="15591" y="15210"/>
                    <a:pt x="15563" y="15210"/>
                    <a:pt x="15508" y="15245"/>
                  </a:cubicBezTo>
                  <a:cubicBezTo>
                    <a:pt x="15480" y="15280"/>
                    <a:pt x="15480" y="15314"/>
                    <a:pt x="15480" y="15349"/>
                  </a:cubicBezTo>
                  <a:cubicBezTo>
                    <a:pt x="15452" y="15384"/>
                    <a:pt x="15397" y="15419"/>
                    <a:pt x="15369" y="15453"/>
                  </a:cubicBezTo>
                  <a:cubicBezTo>
                    <a:pt x="15342" y="15523"/>
                    <a:pt x="15342" y="15558"/>
                    <a:pt x="15342" y="15592"/>
                  </a:cubicBezTo>
                  <a:cubicBezTo>
                    <a:pt x="15314" y="15627"/>
                    <a:pt x="15231" y="15662"/>
                    <a:pt x="15203" y="15696"/>
                  </a:cubicBezTo>
                  <a:cubicBezTo>
                    <a:pt x="15203" y="15696"/>
                    <a:pt x="15175" y="15766"/>
                    <a:pt x="15175" y="15766"/>
                  </a:cubicBezTo>
                  <a:cubicBezTo>
                    <a:pt x="15148" y="15801"/>
                    <a:pt x="15120" y="15766"/>
                    <a:pt x="15092" y="15801"/>
                  </a:cubicBezTo>
                  <a:cubicBezTo>
                    <a:pt x="15065" y="15801"/>
                    <a:pt x="15065" y="15835"/>
                    <a:pt x="15065" y="15870"/>
                  </a:cubicBezTo>
                  <a:cubicBezTo>
                    <a:pt x="15009" y="15905"/>
                    <a:pt x="14954" y="15870"/>
                    <a:pt x="14898" y="15940"/>
                  </a:cubicBezTo>
                  <a:cubicBezTo>
                    <a:pt x="14898" y="15940"/>
                    <a:pt x="14898" y="15940"/>
                    <a:pt x="14898" y="15940"/>
                  </a:cubicBezTo>
                  <a:cubicBezTo>
                    <a:pt x="14871" y="16009"/>
                    <a:pt x="14871" y="16217"/>
                    <a:pt x="14898" y="16252"/>
                  </a:cubicBezTo>
                  <a:cubicBezTo>
                    <a:pt x="15009" y="16356"/>
                    <a:pt x="15009" y="16356"/>
                    <a:pt x="15009" y="16356"/>
                  </a:cubicBezTo>
                  <a:cubicBezTo>
                    <a:pt x="15037" y="16495"/>
                    <a:pt x="14982" y="16669"/>
                    <a:pt x="15009" y="16808"/>
                  </a:cubicBezTo>
                  <a:cubicBezTo>
                    <a:pt x="15009" y="16808"/>
                    <a:pt x="15037" y="16842"/>
                    <a:pt x="15037" y="16842"/>
                  </a:cubicBezTo>
                  <a:cubicBezTo>
                    <a:pt x="15065" y="16912"/>
                    <a:pt x="14982" y="16912"/>
                    <a:pt x="15065" y="16981"/>
                  </a:cubicBezTo>
                  <a:cubicBezTo>
                    <a:pt x="15065" y="16981"/>
                    <a:pt x="15120" y="17016"/>
                    <a:pt x="15065" y="17016"/>
                  </a:cubicBezTo>
                  <a:cubicBezTo>
                    <a:pt x="14982" y="17224"/>
                    <a:pt x="14982" y="17224"/>
                    <a:pt x="14982" y="17224"/>
                  </a:cubicBezTo>
                  <a:cubicBezTo>
                    <a:pt x="14982" y="17259"/>
                    <a:pt x="14982" y="17329"/>
                    <a:pt x="15009" y="17329"/>
                  </a:cubicBezTo>
                  <a:cubicBezTo>
                    <a:pt x="15009" y="17363"/>
                    <a:pt x="15009" y="17363"/>
                    <a:pt x="15009" y="17363"/>
                  </a:cubicBezTo>
                  <a:cubicBezTo>
                    <a:pt x="14954" y="17398"/>
                    <a:pt x="14926" y="17329"/>
                    <a:pt x="14898" y="17363"/>
                  </a:cubicBezTo>
                  <a:cubicBezTo>
                    <a:pt x="14871" y="17363"/>
                    <a:pt x="14871" y="17433"/>
                    <a:pt x="14843" y="17433"/>
                  </a:cubicBezTo>
                  <a:cubicBezTo>
                    <a:pt x="14815" y="17468"/>
                    <a:pt x="14843" y="17433"/>
                    <a:pt x="14843" y="17502"/>
                  </a:cubicBezTo>
                  <a:cubicBezTo>
                    <a:pt x="14732" y="17468"/>
                    <a:pt x="14677" y="17502"/>
                    <a:pt x="14594" y="17468"/>
                  </a:cubicBezTo>
                  <a:cubicBezTo>
                    <a:pt x="14594" y="17433"/>
                    <a:pt x="14594" y="17433"/>
                    <a:pt x="14622" y="17433"/>
                  </a:cubicBezTo>
                  <a:cubicBezTo>
                    <a:pt x="14622" y="17398"/>
                    <a:pt x="14538" y="17294"/>
                    <a:pt x="14511" y="17294"/>
                  </a:cubicBezTo>
                  <a:cubicBezTo>
                    <a:pt x="14511" y="17294"/>
                    <a:pt x="14345" y="17120"/>
                    <a:pt x="14345" y="17120"/>
                  </a:cubicBezTo>
                  <a:cubicBezTo>
                    <a:pt x="14345" y="17086"/>
                    <a:pt x="14400" y="17086"/>
                    <a:pt x="14400" y="17051"/>
                  </a:cubicBezTo>
                  <a:cubicBezTo>
                    <a:pt x="14400" y="17016"/>
                    <a:pt x="14317" y="16808"/>
                    <a:pt x="14289" y="16808"/>
                  </a:cubicBezTo>
                  <a:cubicBezTo>
                    <a:pt x="14262" y="16808"/>
                    <a:pt x="14234" y="16808"/>
                    <a:pt x="14234" y="16808"/>
                  </a:cubicBezTo>
                  <a:cubicBezTo>
                    <a:pt x="14234" y="16738"/>
                    <a:pt x="14262" y="16356"/>
                    <a:pt x="14234" y="16287"/>
                  </a:cubicBezTo>
                  <a:cubicBezTo>
                    <a:pt x="14234" y="16252"/>
                    <a:pt x="14178" y="16217"/>
                    <a:pt x="14178" y="16217"/>
                  </a:cubicBezTo>
                  <a:cubicBezTo>
                    <a:pt x="14178" y="16148"/>
                    <a:pt x="14234" y="16044"/>
                    <a:pt x="14234" y="16009"/>
                  </a:cubicBezTo>
                  <a:cubicBezTo>
                    <a:pt x="14262" y="15940"/>
                    <a:pt x="14234" y="15870"/>
                    <a:pt x="14234" y="15801"/>
                  </a:cubicBezTo>
                  <a:cubicBezTo>
                    <a:pt x="14206" y="15766"/>
                    <a:pt x="14068" y="15696"/>
                    <a:pt x="14068" y="15696"/>
                  </a:cubicBezTo>
                  <a:cubicBezTo>
                    <a:pt x="14012" y="15696"/>
                    <a:pt x="14012" y="15731"/>
                    <a:pt x="13957" y="15731"/>
                  </a:cubicBezTo>
                  <a:cubicBezTo>
                    <a:pt x="13957" y="15731"/>
                    <a:pt x="13902" y="15662"/>
                    <a:pt x="13902" y="15662"/>
                  </a:cubicBezTo>
                  <a:cubicBezTo>
                    <a:pt x="13791" y="15627"/>
                    <a:pt x="13708" y="15696"/>
                    <a:pt x="13597" y="15662"/>
                  </a:cubicBezTo>
                  <a:cubicBezTo>
                    <a:pt x="13597" y="15662"/>
                    <a:pt x="13542" y="15627"/>
                    <a:pt x="13514" y="15592"/>
                  </a:cubicBezTo>
                  <a:cubicBezTo>
                    <a:pt x="13514" y="15558"/>
                    <a:pt x="13514" y="15558"/>
                    <a:pt x="13514" y="15558"/>
                  </a:cubicBezTo>
                  <a:cubicBezTo>
                    <a:pt x="13458" y="15523"/>
                    <a:pt x="13431" y="15558"/>
                    <a:pt x="13375" y="15523"/>
                  </a:cubicBezTo>
                  <a:cubicBezTo>
                    <a:pt x="13375" y="15523"/>
                    <a:pt x="13348" y="15453"/>
                    <a:pt x="13348" y="15453"/>
                  </a:cubicBezTo>
                  <a:cubicBezTo>
                    <a:pt x="13292" y="15419"/>
                    <a:pt x="13265" y="15488"/>
                    <a:pt x="13182" y="15453"/>
                  </a:cubicBezTo>
                  <a:cubicBezTo>
                    <a:pt x="13126" y="15419"/>
                    <a:pt x="13098" y="15314"/>
                    <a:pt x="13071" y="15314"/>
                  </a:cubicBezTo>
                  <a:cubicBezTo>
                    <a:pt x="13015" y="15280"/>
                    <a:pt x="12988" y="15314"/>
                    <a:pt x="12905" y="15314"/>
                  </a:cubicBezTo>
                  <a:cubicBezTo>
                    <a:pt x="12905" y="15245"/>
                    <a:pt x="12932" y="15210"/>
                    <a:pt x="12905" y="15176"/>
                  </a:cubicBezTo>
                  <a:cubicBezTo>
                    <a:pt x="12905" y="15141"/>
                    <a:pt x="12849" y="15106"/>
                    <a:pt x="12849" y="15037"/>
                  </a:cubicBezTo>
                  <a:cubicBezTo>
                    <a:pt x="12849" y="15037"/>
                    <a:pt x="12849" y="15002"/>
                    <a:pt x="12849" y="14967"/>
                  </a:cubicBezTo>
                  <a:cubicBezTo>
                    <a:pt x="12822" y="14932"/>
                    <a:pt x="12738" y="14967"/>
                    <a:pt x="12711" y="14967"/>
                  </a:cubicBezTo>
                  <a:cubicBezTo>
                    <a:pt x="12683" y="14932"/>
                    <a:pt x="12655" y="14863"/>
                    <a:pt x="12628" y="14828"/>
                  </a:cubicBezTo>
                  <a:cubicBezTo>
                    <a:pt x="12600" y="14828"/>
                    <a:pt x="12572" y="14863"/>
                    <a:pt x="12545" y="14828"/>
                  </a:cubicBezTo>
                  <a:cubicBezTo>
                    <a:pt x="12489" y="14828"/>
                    <a:pt x="12434" y="14759"/>
                    <a:pt x="12406" y="14724"/>
                  </a:cubicBezTo>
                  <a:cubicBezTo>
                    <a:pt x="12378" y="14724"/>
                    <a:pt x="12323" y="14724"/>
                    <a:pt x="12323" y="14724"/>
                  </a:cubicBezTo>
                  <a:cubicBezTo>
                    <a:pt x="12268" y="14724"/>
                    <a:pt x="12212" y="14585"/>
                    <a:pt x="12185" y="14585"/>
                  </a:cubicBezTo>
                  <a:cubicBezTo>
                    <a:pt x="12074" y="14550"/>
                    <a:pt x="11908" y="14689"/>
                    <a:pt x="11825" y="14689"/>
                  </a:cubicBezTo>
                  <a:cubicBezTo>
                    <a:pt x="11825" y="14620"/>
                    <a:pt x="11825" y="14516"/>
                    <a:pt x="11797" y="14412"/>
                  </a:cubicBezTo>
                  <a:cubicBezTo>
                    <a:pt x="11797" y="14412"/>
                    <a:pt x="11742" y="14342"/>
                    <a:pt x="11714" y="14307"/>
                  </a:cubicBezTo>
                  <a:cubicBezTo>
                    <a:pt x="11714" y="14273"/>
                    <a:pt x="11742" y="14203"/>
                    <a:pt x="11714" y="14168"/>
                  </a:cubicBezTo>
                  <a:cubicBezTo>
                    <a:pt x="11714" y="14168"/>
                    <a:pt x="11658" y="14134"/>
                    <a:pt x="11658" y="14134"/>
                  </a:cubicBezTo>
                  <a:cubicBezTo>
                    <a:pt x="11658" y="14099"/>
                    <a:pt x="11658" y="14064"/>
                    <a:pt x="11658" y="14064"/>
                  </a:cubicBezTo>
                  <a:cubicBezTo>
                    <a:pt x="11658" y="13995"/>
                    <a:pt x="11603" y="13925"/>
                    <a:pt x="11575" y="13856"/>
                  </a:cubicBezTo>
                  <a:cubicBezTo>
                    <a:pt x="11437" y="13891"/>
                    <a:pt x="11243" y="13925"/>
                    <a:pt x="11215" y="13821"/>
                  </a:cubicBezTo>
                  <a:cubicBezTo>
                    <a:pt x="11188" y="13752"/>
                    <a:pt x="11215" y="13648"/>
                    <a:pt x="11188" y="13578"/>
                  </a:cubicBezTo>
                  <a:cubicBezTo>
                    <a:pt x="11188" y="13578"/>
                    <a:pt x="11105" y="13474"/>
                    <a:pt x="11105" y="13474"/>
                  </a:cubicBezTo>
                  <a:cubicBezTo>
                    <a:pt x="11132" y="13474"/>
                    <a:pt x="11160" y="13439"/>
                    <a:pt x="11160" y="13439"/>
                  </a:cubicBezTo>
                  <a:cubicBezTo>
                    <a:pt x="11188" y="13370"/>
                    <a:pt x="11160" y="13300"/>
                    <a:pt x="11160" y="13231"/>
                  </a:cubicBezTo>
                  <a:cubicBezTo>
                    <a:pt x="11188" y="13196"/>
                    <a:pt x="11271" y="13092"/>
                    <a:pt x="11271" y="13092"/>
                  </a:cubicBezTo>
                  <a:cubicBezTo>
                    <a:pt x="11298" y="13057"/>
                    <a:pt x="11271" y="13023"/>
                    <a:pt x="11271" y="12988"/>
                  </a:cubicBezTo>
                  <a:cubicBezTo>
                    <a:pt x="11243" y="12988"/>
                    <a:pt x="11243" y="12988"/>
                    <a:pt x="11215" y="12988"/>
                  </a:cubicBezTo>
                  <a:cubicBezTo>
                    <a:pt x="11243" y="12953"/>
                    <a:pt x="11243" y="12918"/>
                    <a:pt x="11243" y="12918"/>
                  </a:cubicBezTo>
                  <a:cubicBezTo>
                    <a:pt x="11298" y="12918"/>
                    <a:pt x="11354" y="12918"/>
                    <a:pt x="11409" y="12918"/>
                  </a:cubicBezTo>
                  <a:cubicBezTo>
                    <a:pt x="11409" y="12849"/>
                    <a:pt x="11354" y="12814"/>
                    <a:pt x="11382" y="12745"/>
                  </a:cubicBezTo>
                  <a:cubicBezTo>
                    <a:pt x="11382" y="12710"/>
                    <a:pt x="11548" y="12571"/>
                    <a:pt x="11548" y="12571"/>
                  </a:cubicBezTo>
                  <a:cubicBezTo>
                    <a:pt x="11548" y="12571"/>
                    <a:pt x="11520" y="12502"/>
                    <a:pt x="11548" y="12502"/>
                  </a:cubicBezTo>
                  <a:cubicBezTo>
                    <a:pt x="11548" y="12467"/>
                    <a:pt x="11658" y="12467"/>
                    <a:pt x="11658" y="12467"/>
                  </a:cubicBezTo>
                  <a:cubicBezTo>
                    <a:pt x="11658" y="12397"/>
                    <a:pt x="11686" y="12363"/>
                    <a:pt x="11686" y="12259"/>
                  </a:cubicBezTo>
                  <a:cubicBezTo>
                    <a:pt x="11686" y="12259"/>
                    <a:pt x="11742" y="12259"/>
                    <a:pt x="11769" y="12259"/>
                  </a:cubicBezTo>
                  <a:cubicBezTo>
                    <a:pt x="11769" y="12259"/>
                    <a:pt x="11769" y="12189"/>
                    <a:pt x="11769" y="12154"/>
                  </a:cubicBezTo>
                  <a:cubicBezTo>
                    <a:pt x="11769" y="12154"/>
                    <a:pt x="11825" y="12154"/>
                    <a:pt x="11797" y="12189"/>
                  </a:cubicBezTo>
                  <a:cubicBezTo>
                    <a:pt x="11825" y="12189"/>
                    <a:pt x="11880" y="12189"/>
                    <a:pt x="11908" y="12189"/>
                  </a:cubicBezTo>
                  <a:cubicBezTo>
                    <a:pt x="11880" y="12189"/>
                    <a:pt x="11908" y="12120"/>
                    <a:pt x="11852" y="12154"/>
                  </a:cubicBezTo>
                  <a:cubicBezTo>
                    <a:pt x="11852" y="12120"/>
                    <a:pt x="11825" y="12085"/>
                    <a:pt x="11825" y="12085"/>
                  </a:cubicBezTo>
                  <a:cubicBezTo>
                    <a:pt x="11852" y="12085"/>
                    <a:pt x="11908" y="12085"/>
                    <a:pt x="11935" y="12085"/>
                  </a:cubicBezTo>
                  <a:cubicBezTo>
                    <a:pt x="11935" y="12085"/>
                    <a:pt x="11991" y="11981"/>
                    <a:pt x="11908" y="12015"/>
                  </a:cubicBezTo>
                  <a:cubicBezTo>
                    <a:pt x="11908" y="11946"/>
                    <a:pt x="11908" y="11946"/>
                    <a:pt x="11908" y="11946"/>
                  </a:cubicBezTo>
                  <a:cubicBezTo>
                    <a:pt x="12046" y="12015"/>
                    <a:pt x="12074" y="12015"/>
                    <a:pt x="12212" y="11946"/>
                  </a:cubicBezTo>
                  <a:cubicBezTo>
                    <a:pt x="12212" y="11911"/>
                    <a:pt x="12240" y="11946"/>
                    <a:pt x="12268" y="11911"/>
                  </a:cubicBezTo>
                  <a:cubicBezTo>
                    <a:pt x="12268" y="11911"/>
                    <a:pt x="12268" y="11842"/>
                    <a:pt x="12268" y="11842"/>
                  </a:cubicBezTo>
                  <a:cubicBezTo>
                    <a:pt x="12268" y="11842"/>
                    <a:pt x="12268" y="11772"/>
                    <a:pt x="12268" y="11738"/>
                  </a:cubicBezTo>
                  <a:cubicBezTo>
                    <a:pt x="12240" y="11738"/>
                    <a:pt x="12185" y="11738"/>
                    <a:pt x="12185" y="11738"/>
                  </a:cubicBezTo>
                  <a:cubicBezTo>
                    <a:pt x="12157" y="11703"/>
                    <a:pt x="12185" y="11633"/>
                    <a:pt x="12185" y="11599"/>
                  </a:cubicBezTo>
                  <a:cubicBezTo>
                    <a:pt x="12129" y="11564"/>
                    <a:pt x="12268" y="11599"/>
                    <a:pt x="12295" y="11599"/>
                  </a:cubicBezTo>
                  <a:cubicBezTo>
                    <a:pt x="12323" y="11529"/>
                    <a:pt x="12323" y="11529"/>
                    <a:pt x="12323" y="11529"/>
                  </a:cubicBezTo>
                  <a:cubicBezTo>
                    <a:pt x="12351" y="11529"/>
                    <a:pt x="12351" y="11529"/>
                    <a:pt x="12351" y="11529"/>
                  </a:cubicBezTo>
                  <a:cubicBezTo>
                    <a:pt x="12351" y="11495"/>
                    <a:pt x="12351" y="11460"/>
                    <a:pt x="12378" y="11425"/>
                  </a:cubicBezTo>
                  <a:cubicBezTo>
                    <a:pt x="12295" y="11390"/>
                    <a:pt x="12323" y="11356"/>
                    <a:pt x="12351" y="11251"/>
                  </a:cubicBezTo>
                  <a:cubicBezTo>
                    <a:pt x="12378" y="11251"/>
                    <a:pt x="12406" y="11251"/>
                    <a:pt x="12489" y="11251"/>
                  </a:cubicBezTo>
                  <a:cubicBezTo>
                    <a:pt x="12489" y="11217"/>
                    <a:pt x="12462" y="11147"/>
                    <a:pt x="12489" y="11147"/>
                  </a:cubicBezTo>
                  <a:cubicBezTo>
                    <a:pt x="12517" y="11147"/>
                    <a:pt x="12711" y="11217"/>
                    <a:pt x="12711" y="11217"/>
                  </a:cubicBezTo>
                  <a:cubicBezTo>
                    <a:pt x="12738" y="11217"/>
                    <a:pt x="12711" y="11286"/>
                    <a:pt x="12766" y="11286"/>
                  </a:cubicBezTo>
                  <a:cubicBezTo>
                    <a:pt x="12766" y="11217"/>
                    <a:pt x="12766" y="11217"/>
                    <a:pt x="12766" y="11217"/>
                  </a:cubicBezTo>
                  <a:cubicBezTo>
                    <a:pt x="12794" y="11182"/>
                    <a:pt x="12849" y="11217"/>
                    <a:pt x="12877" y="11182"/>
                  </a:cubicBezTo>
                  <a:cubicBezTo>
                    <a:pt x="12905" y="11182"/>
                    <a:pt x="12960" y="11113"/>
                    <a:pt x="12988" y="11113"/>
                  </a:cubicBezTo>
                  <a:cubicBezTo>
                    <a:pt x="12960" y="10904"/>
                    <a:pt x="12988" y="10835"/>
                    <a:pt x="13071" y="10765"/>
                  </a:cubicBezTo>
                  <a:cubicBezTo>
                    <a:pt x="12960" y="10731"/>
                    <a:pt x="12877" y="10661"/>
                    <a:pt x="12766" y="10661"/>
                  </a:cubicBezTo>
                  <a:cubicBezTo>
                    <a:pt x="12600" y="10661"/>
                    <a:pt x="12378" y="10696"/>
                    <a:pt x="12268" y="10696"/>
                  </a:cubicBezTo>
                  <a:cubicBezTo>
                    <a:pt x="12268" y="10696"/>
                    <a:pt x="12268" y="10626"/>
                    <a:pt x="12268" y="10626"/>
                  </a:cubicBezTo>
                  <a:cubicBezTo>
                    <a:pt x="12323" y="10626"/>
                    <a:pt x="12351" y="10661"/>
                    <a:pt x="12378" y="10626"/>
                  </a:cubicBezTo>
                  <a:cubicBezTo>
                    <a:pt x="12406" y="10626"/>
                    <a:pt x="12489" y="10592"/>
                    <a:pt x="12517" y="10592"/>
                  </a:cubicBezTo>
                  <a:cubicBezTo>
                    <a:pt x="12517" y="10557"/>
                    <a:pt x="12517" y="10557"/>
                    <a:pt x="12517" y="10557"/>
                  </a:cubicBezTo>
                  <a:cubicBezTo>
                    <a:pt x="12489" y="10557"/>
                    <a:pt x="12434" y="10522"/>
                    <a:pt x="12489" y="10522"/>
                  </a:cubicBezTo>
                  <a:cubicBezTo>
                    <a:pt x="12489" y="10487"/>
                    <a:pt x="12489" y="10453"/>
                    <a:pt x="12489" y="10418"/>
                  </a:cubicBezTo>
                  <a:cubicBezTo>
                    <a:pt x="12545" y="10453"/>
                    <a:pt x="12600" y="10522"/>
                    <a:pt x="12683" y="10487"/>
                  </a:cubicBezTo>
                  <a:cubicBezTo>
                    <a:pt x="12711" y="10487"/>
                    <a:pt x="12683" y="10453"/>
                    <a:pt x="12766" y="10453"/>
                  </a:cubicBezTo>
                  <a:cubicBezTo>
                    <a:pt x="12766" y="10453"/>
                    <a:pt x="12822" y="10522"/>
                    <a:pt x="12849" y="10522"/>
                  </a:cubicBezTo>
                  <a:cubicBezTo>
                    <a:pt x="12877" y="10522"/>
                    <a:pt x="12905" y="10487"/>
                    <a:pt x="12932" y="10487"/>
                  </a:cubicBezTo>
                  <a:cubicBezTo>
                    <a:pt x="12960" y="10522"/>
                    <a:pt x="13071" y="10661"/>
                    <a:pt x="13126" y="10696"/>
                  </a:cubicBezTo>
                  <a:cubicBezTo>
                    <a:pt x="13126" y="10696"/>
                    <a:pt x="13154" y="10661"/>
                    <a:pt x="13182" y="10661"/>
                  </a:cubicBezTo>
                  <a:cubicBezTo>
                    <a:pt x="13182" y="10626"/>
                    <a:pt x="13154" y="10626"/>
                    <a:pt x="13182" y="10557"/>
                  </a:cubicBezTo>
                  <a:cubicBezTo>
                    <a:pt x="13209" y="10487"/>
                    <a:pt x="13292" y="10487"/>
                    <a:pt x="13265" y="10314"/>
                  </a:cubicBezTo>
                  <a:cubicBezTo>
                    <a:pt x="13265" y="10279"/>
                    <a:pt x="13182" y="10210"/>
                    <a:pt x="13182" y="10210"/>
                  </a:cubicBezTo>
                  <a:cubicBezTo>
                    <a:pt x="13209" y="10210"/>
                    <a:pt x="13403" y="10140"/>
                    <a:pt x="13403" y="10140"/>
                  </a:cubicBezTo>
                  <a:cubicBezTo>
                    <a:pt x="13403" y="10140"/>
                    <a:pt x="13569" y="10314"/>
                    <a:pt x="13569" y="10349"/>
                  </a:cubicBezTo>
                  <a:cubicBezTo>
                    <a:pt x="13569" y="10349"/>
                    <a:pt x="13652" y="10349"/>
                    <a:pt x="13680" y="10349"/>
                  </a:cubicBezTo>
                  <a:cubicBezTo>
                    <a:pt x="13680" y="10314"/>
                    <a:pt x="13680" y="10314"/>
                    <a:pt x="13680" y="10314"/>
                  </a:cubicBezTo>
                  <a:cubicBezTo>
                    <a:pt x="13735" y="10314"/>
                    <a:pt x="13763" y="10279"/>
                    <a:pt x="13818" y="10279"/>
                  </a:cubicBezTo>
                  <a:cubicBezTo>
                    <a:pt x="13818" y="10279"/>
                    <a:pt x="13791" y="10244"/>
                    <a:pt x="13791" y="10210"/>
                  </a:cubicBezTo>
                  <a:cubicBezTo>
                    <a:pt x="13791" y="10210"/>
                    <a:pt x="13763" y="10244"/>
                    <a:pt x="13735" y="10210"/>
                  </a:cubicBezTo>
                  <a:cubicBezTo>
                    <a:pt x="13735" y="10175"/>
                    <a:pt x="13735" y="10175"/>
                    <a:pt x="13735" y="10175"/>
                  </a:cubicBezTo>
                  <a:cubicBezTo>
                    <a:pt x="13735" y="10140"/>
                    <a:pt x="13708" y="10175"/>
                    <a:pt x="13680" y="10140"/>
                  </a:cubicBezTo>
                  <a:cubicBezTo>
                    <a:pt x="13680" y="10140"/>
                    <a:pt x="13652" y="10105"/>
                    <a:pt x="13652" y="10071"/>
                  </a:cubicBezTo>
                  <a:cubicBezTo>
                    <a:pt x="13625" y="10036"/>
                    <a:pt x="13625" y="10071"/>
                    <a:pt x="13625" y="10001"/>
                  </a:cubicBezTo>
                  <a:cubicBezTo>
                    <a:pt x="13597" y="10001"/>
                    <a:pt x="13569" y="10036"/>
                    <a:pt x="13542" y="10001"/>
                  </a:cubicBezTo>
                  <a:cubicBezTo>
                    <a:pt x="13569" y="10001"/>
                    <a:pt x="13514" y="10036"/>
                    <a:pt x="13597" y="9932"/>
                  </a:cubicBezTo>
                  <a:cubicBezTo>
                    <a:pt x="13569" y="9932"/>
                    <a:pt x="13625" y="9932"/>
                    <a:pt x="13625" y="9932"/>
                  </a:cubicBezTo>
                  <a:cubicBezTo>
                    <a:pt x="13652" y="9932"/>
                    <a:pt x="13652" y="10001"/>
                    <a:pt x="13680" y="10001"/>
                  </a:cubicBezTo>
                  <a:cubicBezTo>
                    <a:pt x="13708" y="10001"/>
                    <a:pt x="13708" y="9967"/>
                    <a:pt x="13735" y="9967"/>
                  </a:cubicBezTo>
                  <a:cubicBezTo>
                    <a:pt x="13763" y="10001"/>
                    <a:pt x="13735" y="10071"/>
                    <a:pt x="13763" y="10105"/>
                  </a:cubicBezTo>
                  <a:cubicBezTo>
                    <a:pt x="13791" y="10140"/>
                    <a:pt x="13818" y="10105"/>
                    <a:pt x="13846" y="10140"/>
                  </a:cubicBezTo>
                  <a:cubicBezTo>
                    <a:pt x="13874" y="10140"/>
                    <a:pt x="13874" y="10210"/>
                    <a:pt x="13902" y="10210"/>
                  </a:cubicBezTo>
                  <a:cubicBezTo>
                    <a:pt x="13929" y="10210"/>
                    <a:pt x="13929" y="10210"/>
                    <a:pt x="13929" y="10210"/>
                  </a:cubicBezTo>
                  <a:cubicBezTo>
                    <a:pt x="13929" y="10210"/>
                    <a:pt x="14040" y="10036"/>
                    <a:pt x="14068" y="10001"/>
                  </a:cubicBezTo>
                  <a:cubicBezTo>
                    <a:pt x="14068" y="10001"/>
                    <a:pt x="14068" y="10001"/>
                    <a:pt x="14068" y="10001"/>
                  </a:cubicBezTo>
                  <a:cubicBezTo>
                    <a:pt x="14095" y="9967"/>
                    <a:pt x="14151" y="10001"/>
                    <a:pt x="14178" y="9967"/>
                  </a:cubicBezTo>
                  <a:cubicBezTo>
                    <a:pt x="14206" y="9967"/>
                    <a:pt x="14289" y="9862"/>
                    <a:pt x="14345" y="9828"/>
                  </a:cubicBezTo>
                  <a:cubicBezTo>
                    <a:pt x="14400" y="9793"/>
                    <a:pt x="14400" y="9862"/>
                    <a:pt x="14455" y="9828"/>
                  </a:cubicBezTo>
                  <a:cubicBezTo>
                    <a:pt x="14511" y="9793"/>
                    <a:pt x="14594" y="9654"/>
                    <a:pt x="14566" y="9550"/>
                  </a:cubicBezTo>
                  <a:cubicBezTo>
                    <a:pt x="14538" y="9480"/>
                    <a:pt x="14538" y="9480"/>
                    <a:pt x="14538" y="9480"/>
                  </a:cubicBezTo>
                  <a:cubicBezTo>
                    <a:pt x="14483" y="9341"/>
                    <a:pt x="14483" y="9446"/>
                    <a:pt x="14400" y="9411"/>
                  </a:cubicBezTo>
                  <a:cubicBezTo>
                    <a:pt x="14372" y="9376"/>
                    <a:pt x="14289" y="9203"/>
                    <a:pt x="14289" y="9168"/>
                  </a:cubicBezTo>
                  <a:cubicBezTo>
                    <a:pt x="14317" y="9133"/>
                    <a:pt x="14234" y="9029"/>
                    <a:pt x="14289" y="8959"/>
                  </a:cubicBezTo>
                  <a:cubicBezTo>
                    <a:pt x="14317" y="8925"/>
                    <a:pt x="14372" y="8925"/>
                    <a:pt x="14400" y="8925"/>
                  </a:cubicBezTo>
                  <a:cubicBezTo>
                    <a:pt x="14428" y="8821"/>
                    <a:pt x="14428" y="8821"/>
                    <a:pt x="14428" y="8821"/>
                  </a:cubicBezTo>
                  <a:cubicBezTo>
                    <a:pt x="14400" y="8821"/>
                    <a:pt x="14345" y="8821"/>
                    <a:pt x="14345" y="8821"/>
                  </a:cubicBezTo>
                  <a:cubicBezTo>
                    <a:pt x="14345" y="8786"/>
                    <a:pt x="14317" y="8821"/>
                    <a:pt x="14317" y="8751"/>
                  </a:cubicBezTo>
                  <a:cubicBezTo>
                    <a:pt x="14317" y="8751"/>
                    <a:pt x="14566" y="8473"/>
                    <a:pt x="14428" y="8439"/>
                  </a:cubicBezTo>
                  <a:cubicBezTo>
                    <a:pt x="14400" y="8404"/>
                    <a:pt x="14289" y="8473"/>
                    <a:pt x="14234" y="8473"/>
                  </a:cubicBezTo>
                  <a:cubicBezTo>
                    <a:pt x="14206" y="8404"/>
                    <a:pt x="14151" y="8300"/>
                    <a:pt x="14234" y="8300"/>
                  </a:cubicBezTo>
                  <a:cubicBezTo>
                    <a:pt x="14178" y="8265"/>
                    <a:pt x="14151" y="8265"/>
                    <a:pt x="14123" y="8230"/>
                  </a:cubicBezTo>
                  <a:cubicBezTo>
                    <a:pt x="14123" y="8195"/>
                    <a:pt x="14151" y="8195"/>
                    <a:pt x="14123" y="8161"/>
                  </a:cubicBezTo>
                  <a:cubicBezTo>
                    <a:pt x="14068" y="8126"/>
                    <a:pt x="14012" y="8126"/>
                    <a:pt x="13957" y="8126"/>
                  </a:cubicBezTo>
                  <a:cubicBezTo>
                    <a:pt x="13929" y="8161"/>
                    <a:pt x="13929" y="8195"/>
                    <a:pt x="13902" y="8195"/>
                  </a:cubicBezTo>
                  <a:cubicBezTo>
                    <a:pt x="13902" y="8195"/>
                    <a:pt x="13846" y="8126"/>
                    <a:pt x="13846" y="8126"/>
                  </a:cubicBezTo>
                  <a:cubicBezTo>
                    <a:pt x="13735" y="8057"/>
                    <a:pt x="13652" y="8091"/>
                    <a:pt x="13514" y="8091"/>
                  </a:cubicBezTo>
                  <a:cubicBezTo>
                    <a:pt x="13514" y="8126"/>
                    <a:pt x="13569" y="8126"/>
                    <a:pt x="13569" y="8161"/>
                  </a:cubicBezTo>
                  <a:cubicBezTo>
                    <a:pt x="13569" y="8161"/>
                    <a:pt x="13542" y="8369"/>
                    <a:pt x="13569" y="8473"/>
                  </a:cubicBezTo>
                  <a:cubicBezTo>
                    <a:pt x="13625" y="8508"/>
                    <a:pt x="13625" y="8508"/>
                    <a:pt x="13625" y="8508"/>
                  </a:cubicBezTo>
                  <a:cubicBezTo>
                    <a:pt x="13652" y="8543"/>
                    <a:pt x="13680" y="8577"/>
                    <a:pt x="13680" y="8577"/>
                  </a:cubicBezTo>
                  <a:cubicBezTo>
                    <a:pt x="13652" y="8577"/>
                    <a:pt x="13652" y="8647"/>
                    <a:pt x="13652" y="8647"/>
                  </a:cubicBezTo>
                  <a:cubicBezTo>
                    <a:pt x="13652" y="8682"/>
                    <a:pt x="13680" y="8682"/>
                    <a:pt x="13680" y="8716"/>
                  </a:cubicBezTo>
                  <a:cubicBezTo>
                    <a:pt x="13680" y="8716"/>
                    <a:pt x="13652" y="8682"/>
                    <a:pt x="13625" y="8716"/>
                  </a:cubicBezTo>
                  <a:cubicBezTo>
                    <a:pt x="13625" y="8751"/>
                    <a:pt x="13625" y="8751"/>
                    <a:pt x="13625" y="8751"/>
                  </a:cubicBezTo>
                  <a:cubicBezTo>
                    <a:pt x="13680" y="8751"/>
                    <a:pt x="13625" y="8786"/>
                    <a:pt x="13625" y="8786"/>
                  </a:cubicBezTo>
                  <a:cubicBezTo>
                    <a:pt x="13625" y="8786"/>
                    <a:pt x="13542" y="8786"/>
                    <a:pt x="13514" y="8786"/>
                  </a:cubicBezTo>
                  <a:cubicBezTo>
                    <a:pt x="13486" y="8855"/>
                    <a:pt x="13486" y="8959"/>
                    <a:pt x="13458" y="9029"/>
                  </a:cubicBezTo>
                  <a:cubicBezTo>
                    <a:pt x="13458" y="9029"/>
                    <a:pt x="13431" y="9064"/>
                    <a:pt x="13431" y="9064"/>
                  </a:cubicBezTo>
                  <a:cubicBezTo>
                    <a:pt x="13431" y="9098"/>
                    <a:pt x="13458" y="9098"/>
                    <a:pt x="13458" y="9133"/>
                  </a:cubicBezTo>
                  <a:cubicBezTo>
                    <a:pt x="13458" y="9133"/>
                    <a:pt x="13403" y="9168"/>
                    <a:pt x="13403" y="9168"/>
                  </a:cubicBezTo>
                  <a:cubicBezTo>
                    <a:pt x="13375" y="9168"/>
                    <a:pt x="13375" y="9237"/>
                    <a:pt x="13375" y="9272"/>
                  </a:cubicBezTo>
                  <a:cubicBezTo>
                    <a:pt x="13348" y="9307"/>
                    <a:pt x="13237" y="9376"/>
                    <a:pt x="13265" y="9515"/>
                  </a:cubicBezTo>
                  <a:cubicBezTo>
                    <a:pt x="13265" y="9515"/>
                    <a:pt x="13292" y="9550"/>
                    <a:pt x="13292" y="9585"/>
                  </a:cubicBezTo>
                  <a:cubicBezTo>
                    <a:pt x="13237" y="9619"/>
                    <a:pt x="13209" y="9619"/>
                    <a:pt x="13126" y="9654"/>
                  </a:cubicBezTo>
                  <a:cubicBezTo>
                    <a:pt x="13154" y="9654"/>
                    <a:pt x="13154" y="9723"/>
                    <a:pt x="13154" y="9758"/>
                  </a:cubicBezTo>
                  <a:cubicBezTo>
                    <a:pt x="13098" y="9758"/>
                    <a:pt x="13098" y="9689"/>
                    <a:pt x="13071" y="9689"/>
                  </a:cubicBezTo>
                  <a:cubicBezTo>
                    <a:pt x="13043" y="9689"/>
                    <a:pt x="13043" y="9689"/>
                    <a:pt x="12988" y="9723"/>
                  </a:cubicBezTo>
                  <a:cubicBezTo>
                    <a:pt x="12960" y="9654"/>
                    <a:pt x="12932" y="9515"/>
                    <a:pt x="12905" y="9480"/>
                  </a:cubicBezTo>
                  <a:cubicBezTo>
                    <a:pt x="12877" y="9446"/>
                    <a:pt x="12822" y="9446"/>
                    <a:pt x="12822" y="9446"/>
                  </a:cubicBezTo>
                  <a:cubicBezTo>
                    <a:pt x="12794" y="9411"/>
                    <a:pt x="12711" y="9203"/>
                    <a:pt x="12711" y="9168"/>
                  </a:cubicBezTo>
                  <a:cubicBezTo>
                    <a:pt x="12738" y="9133"/>
                    <a:pt x="12738" y="9064"/>
                    <a:pt x="12794" y="9064"/>
                  </a:cubicBezTo>
                  <a:cubicBezTo>
                    <a:pt x="12822" y="9064"/>
                    <a:pt x="12822" y="9064"/>
                    <a:pt x="12822" y="9064"/>
                  </a:cubicBezTo>
                  <a:cubicBezTo>
                    <a:pt x="12822" y="8994"/>
                    <a:pt x="12794" y="8925"/>
                    <a:pt x="12822" y="8855"/>
                  </a:cubicBezTo>
                  <a:cubicBezTo>
                    <a:pt x="12822" y="8855"/>
                    <a:pt x="12849" y="8821"/>
                    <a:pt x="12849" y="8786"/>
                  </a:cubicBezTo>
                  <a:cubicBezTo>
                    <a:pt x="12905" y="8716"/>
                    <a:pt x="12905" y="8716"/>
                    <a:pt x="12905" y="8716"/>
                  </a:cubicBezTo>
                  <a:cubicBezTo>
                    <a:pt x="12905" y="8682"/>
                    <a:pt x="12877" y="8612"/>
                    <a:pt x="12877" y="8612"/>
                  </a:cubicBezTo>
                  <a:cubicBezTo>
                    <a:pt x="12849" y="8543"/>
                    <a:pt x="12822" y="8439"/>
                    <a:pt x="12794" y="8369"/>
                  </a:cubicBezTo>
                  <a:cubicBezTo>
                    <a:pt x="12738" y="8404"/>
                    <a:pt x="12600" y="8439"/>
                    <a:pt x="12572" y="8508"/>
                  </a:cubicBezTo>
                  <a:cubicBezTo>
                    <a:pt x="12545" y="8543"/>
                    <a:pt x="12545" y="8682"/>
                    <a:pt x="12545" y="8716"/>
                  </a:cubicBezTo>
                  <a:cubicBezTo>
                    <a:pt x="12572" y="8716"/>
                    <a:pt x="12545" y="8855"/>
                    <a:pt x="12545" y="8925"/>
                  </a:cubicBezTo>
                  <a:cubicBezTo>
                    <a:pt x="12517" y="8925"/>
                    <a:pt x="12517" y="8890"/>
                    <a:pt x="12489" y="8925"/>
                  </a:cubicBezTo>
                  <a:cubicBezTo>
                    <a:pt x="12434" y="8959"/>
                    <a:pt x="12434" y="8959"/>
                    <a:pt x="12434" y="8959"/>
                  </a:cubicBezTo>
                  <a:cubicBezTo>
                    <a:pt x="12406" y="9168"/>
                    <a:pt x="12489" y="9098"/>
                    <a:pt x="12323" y="9098"/>
                  </a:cubicBezTo>
                  <a:cubicBezTo>
                    <a:pt x="12323" y="9064"/>
                    <a:pt x="12323" y="9064"/>
                    <a:pt x="12323" y="9064"/>
                  </a:cubicBezTo>
                  <a:cubicBezTo>
                    <a:pt x="12323" y="9064"/>
                    <a:pt x="12351" y="8994"/>
                    <a:pt x="12351" y="8959"/>
                  </a:cubicBezTo>
                  <a:cubicBezTo>
                    <a:pt x="12351" y="8925"/>
                    <a:pt x="12295" y="8821"/>
                    <a:pt x="12295" y="8786"/>
                  </a:cubicBezTo>
                  <a:cubicBezTo>
                    <a:pt x="12268" y="8751"/>
                    <a:pt x="12268" y="8751"/>
                    <a:pt x="12240" y="8716"/>
                  </a:cubicBezTo>
                  <a:cubicBezTo>
                    <a:pt x="12323" y="8716"/>
                    <a:pt x="12212" y="8543"/>
                    <a:pt x="12212" y="8543"/>
                  </a:cubicBezTo>
                  <a:cubicBezTo>
                    <a:pt x="12185" y="8543"/>
                    <a:pt x="12185" y="8473"/>
                    <a:pt x="12185" y="8404"/>
                  </a:cubicBezTo>
                  <a:cubicBezTo>
                    <a:pt x="12102" y="8404"/>
                    <a:pt x="12018" y="8404"/>
                    <a:pt x="11935" y="8369"/>
                  </a:cubicBezTo>
                  <a:cubicBezTo>
                    <a:pt x="11935" y="8334"/>
                    <a:pt x="11908" y="8265"/>
                    <a:pt x="11880" y="8265"/>
                  </a:cubicBezTo>
                  <a:cubicBezTo>
                    <a:pt x="11880" y="8265"/>
                    <a:pt x="11825" y="8265"/>
                    <a:pt x="11825" y="8230"/>
                  </a:cubicBezTo>
                  <a:cubicBezTo>
                    <a:pt x="11797" y="8230"/>
                    <a:pt x="11797" y="8195"/>
                    <a:pt x="11797" y="8161"/>
                  </a:cubicBezTo>
                  <a:cubicBezTo>
                    <a:pt x="11769" y="8161"/>
                    <a:pt x="11769" y="8161"/>
                    <a:pt x="11769" y="8161"/>
                  </a:cubicBezTo>
                  <a:cubicBezTo>
                    <a:pt x="11797" y="8161"/>
                    <a:pt x="11825" y="8091"/>
                    <a:pt x="11825" y="8091"/>
                  </a:cubicBezTo>
                  <a:cubicBezTo>
                    <a:pt x="11852" y="8057"/>
                    <a:pt x="11880" y="8091"/>
                    <a:pt x="11880" y="8091"/>
                  </a:cubicBezTo>
                  <a:cubicBezTo>
                    <a:pt x="11880" y="8091"/>
                    <a:pt x="11963" y="7987"/>
                    <a:pt x="11991" y="7987"/>
                  </a:cubicBezTo>
                  <a:cubicBezTo>
                    <a:pt x="11991" y="7987"/>
                    <a:pt x="11991" y="7883"/>
                    <a:pt x="11991" y="7883"/>
                  </a:cubicBezTo>
                  <a:cubicBezTo>
                    <a:pt x="11991" y="7883"/>
                    <a:pt x="11908" y="7883"/>
                    <a:pt x="11935" y="7883"/>
                  </a:cubicBezTo>
                  <a:cubicBezTo>
                    <a:pt x="11908" y="7918"/>
                    <a:pt x="11880" y="7918"/>
                    <a:pt x="11852" y="7952"/>
                  </a:cubicBezTo>
                  <a:cubicBezTo>
                    <a:pt x="11880" y="7883"/>
                    <a:pt x="11880" y="7814"/>
                    <a:pt x="11908" y="7744"/>
                  </a:cubicBezTo>
                  <a:cubicBezTo>
                    <a:pt x="11908" y="7744"/>
                    <a:pt x="11935" y="7744"/>
                    <a:pt x="11935" y="7744"/>
                  </a:cubicBezTo>
                  <a:cubicBezTo>
                    <a:pt x="11991" y="7814"/>
                    <a:pt x="11991" y="7814"/>
                    <a:pt x="11991" y="7814"/>
                  </a:cubicBezTo>
                  <a:cubicBezTo>
                    <a:pt x="12018" y="7814"/>
                    <a:pt x="12074" y="7814"/>
                    <a:pt x="12102" y="7814"/>
                  </a:cubicBezTo>
                  <a:cubicBezTo>
                    <a:pt x="12102" y="7640"/>
                    <a:pt x="12102" y="7640"/>
                    <a:pt x="12102" y="7640"/>
                  </a:cubicBezTo>
                  <a:cubicBezTo>
                    <a:pt x="12074" y="7640"/>
                    <a:pt x="12046" y="7640"/>
                    <a:pt x="12046" y="7675"/>
                  </a:cubicBezTo>
                  <a:cubicBezTo>
                    <a:pt x="11991" y="7536"/>
                    <a:pt x="11991" y="7536"/>
                    <a:pt x="11991" y="7536"/>
                  </a:cubicBezTo>
                  <a:cubicBezTo>
                    <a:pt x="11935" y="7501"/>
                    <a:pt x="11908" y="7536"/>
                    <a:pt x="11880" y="7536"/>
                  </a:cubicBezTo>
                  <a:cubicBezTo>
                    <a:pt x="11852" y="7501"/>
                    <a:pt x="11797" y="7397"/>
                    <a:pt x="11769" y="7362"/>
                  </a:cubicBezTo>
                  <a:cubicBezTo>
                    <a:pt x="11714" y="7362"/>
                    <a:pt x="11686" y="7362"/>
                    <a:pt x="11658" y="7362"/>
                  </a:cubicBezTo>
                  <a:cubicBezTo>
                    <a:pt x="11658" y="7327"/>
                    <a:pt x="11658" y="7327"/>
                    <a:pt x="11658" y="7327"/>
                  </a:cubicBezTo>
                  <a:cubicBezTo>
                    <a:pt x="11603" y="7327"/>
                    <a:pt x="11575" y="7258"/>
                    <a:pt x="11548" y="7258"/>
                  </a:cubicBezTo>
                  <a:cubicBezTo>
                    <a:pt x="11548" y="7258"/>
                    <a:pt x="11520" y="7258"/>
                    <a:pt x="11492" y="7258"/>
                  </a:cubicBezTo>
                  <a:cubicBezTo>
                    <a:pt x="11492" y="7188"/>
                    <a:pt x="11492" y="7188"/>
                    <a:pt x="11492" y="7188"/>
                  </a:cubicBezTo>
                  <a:cubicBezTo>
                    <a:pt x="11382" y="7050"/>
                    <a:pt x="11382" y="7050"/>
                    <a:pt x="11382" y="7050"/>
                  </a:cubicBezTo>
                  <a:cubicBezTo>
                    <a:pt x="11354" y="7084"/>
                    <a:pt x="11354" y="7084"/>
                    <a:pt x="11326" y="7084"/>
                  </a:cubicBezTo>
                  <a:cubicBezTo>
                    <a:pt x="11326" y="7084"/>
                    <a:pt x="11326" y="7015"/>
                    <a:pt x="11326" y="6980"/>
                  </a:cubicBezTo>
                  <a:cubicBezTo>
                    <a:pt x="11271" y="6980"/>
                    <a:pt x="11298" y="7050"/>
                    <a:pt x="11243" y="7015"/>
                  </a:cubicBezTo>
                  <a:cubicBezTo>
                    <a:pt x="11243" y="7015"/>
                    <a:pt x="11243" y="6945"/>
                    <a:pt x="11243" y="6911"/>
                  </a:cubicBezTo>
                  <a:cubicBezTo>
                    <a:pt x="11271" y="6911"/>
                    <a:pt x="11298" y="6911"/>
                    <a:pt x="11326" y="6911"/>
                  </a:cubicBezTo>
                  <a:cubicBezTo>
                    <a:pt x="11298" y="6911"/>
                    <a:pt x="11326" y="6876"/>
                    <a:pt x="11326" y="6876"/>
                  </a:cubicBezTo>
                  <a:cubicBezTo>
                    <a:pt x="11354" y="6876"/>
                    <a:pt x="11298" y="6841"/>
                    <a:pt x="11298" y="6841"/>
                  </a:cubicBezTo>
                  <a:cubicBezTo>
                    <a:pt x="11298" y="6841"/>
                    <a:pt x="11326" y="6772"/>
                    <a:pt x="11326" y="6772"/>
                  </a:cubicBezTo>
                  <a:cubicBezTo>
                    <a:pt x="11354" y="6737"/>
                    <a:pt x="11382" y="6737"/>
                    <a:pt x="11437" y="6702"/>
                  </a:cubicBezTo>
                  <a:cubicBezTo>
                    <a:pt x="11437" y="6702"/>
                    <a:pt x="11437" y="6702"/>
                    <a:pt x="11437" y="6702"/>
                  </a:cubicBezTo>
                  <a:cubicBezTo>
                    <a:pt x="11465" y="6668"/>
                    <a:pt x="11354" y="6598"/>
                    <a:pt x="11326" y="6563"/>
                  </a:cubicBezTo>
                  <a:cubicBezTo>
                    <a:pt x="11354" y="6563"/>
                    <a:pt x="11326" y="6494"/>
                    <a:pt x="11326" y="6494"/>
                  </a:cubicBezTo>
                  <a:cubicBezTo>
                    <a:pt x="11326" y="6494"/>
                    <a:pt x="11382" y="6494"/>
                    <a:pt x="11354" y="6459"/>
                  </a:cubicBezTo>
                  <a:cubicBezTo>
                    <a:pt x="11382" y="6459"/>
                    <a:pt x="11382" y="6424"/>
                    <a:pt x="11382" y="6424"/>
                  </a:cubicBezTo>
                  <a:cubicBezTo>
                    <a:pt x="11465" y="6390"/>
                    <a:pt x="11548" y="6424"/>
                    <a:pt x="11631" y="6424"/>
                  </a:cubicBezTo>
                  <a:cubicBezTo>
                    <a:pt x="11714" y="6424"/>
                    <a:pt x="11935" y="6355"/>
                    <a:pt x="12018" y="6320"/>
                  </a:cubicBezTo>
                  <a:cubicBezTo>
                    <a:pt x="12074" y="6286"/>
                    <a:pt x="12074" y="6181"/>
                    <a:pt x="12129" y="6147"/>
                  </a:cubicBezTo>
                  <a:cubicBezTo>
                    <a:pt x="12157" y="6112"/>
                    <a:pt x="12185" y="6112"/>
                    <a:pt x="12212" y="6077"/>
                  </a:cubicBezTo>
                  <a:cubicBezTo>
                    <a:pt x="12212" y="6042"/>
                    <a:pt x="12185" y="6008"/>
                    <a:pt x="12212" y="5973"/>
                  </a:cubicBezTo>
                  <a:cubicBezTo>
                    <a:pt x="12212" y="5973"/>
                    <a:pt x="12240" y="5973"/>
                    <a:pt x="12240" y="5938"/>
                  </a:cubicBezTo>
                  <a:cubicBezTo>
                    <a:pt x="12268" y="5904"/>
                    <a:pt x="12268" y="5834"/>
                    <a:pt x="12295" y="5765"/>
                  </a:cubicBezTo>
                  <a:cubicBezTo>
                    <a:pt x="12129" y="5730"/>
                    <a:pt x="12074" y="5695"/>
                    <a:pt x="11908" y="5695"/>
                  </a:cubicBezTo>
                  <a:cubicBezTo>
                    <a:pt x="11880" y="5730"/>
                    <a:pt x="11908" y="5730"/>
                    <a:pt x="11880" y="5765"/>
                  </a:cubicBezTo>
                  <a:cubicBezTo>
                    <a:pt x="11852" y="5730"/>
                    <a:pt x="11852" y="5660"/>
                    <a:pt x="11825" y="5660"/>
                  </a:cubicBezTo>
                  <a:cubicBezTo>
                    <a:pt x="11769" y="5591"/>
                    <a:pt x="11520" y="5556"/>
                    <a:pt x="11409" y="5556"/>
                  </a:cubicBezTo>
                  <a:cubicBezTo>
                    <a:pt x="11382" y="5591"/>
                    <a:pt x="11354" y="5660"/>
                    <a:pt x="11326" y="5730"/>
                  </a:cubicBezTo>
                  <a:cubicBezTo>
                    <a:pt x="11298" y="5695"/>
                    <a:pt x="11298" y="5695"/>
                    <a:pt x="11271" y="5660"/>
                  </a:cubicBezTo>
                  <a:cubicBezTo>
                    <a:pt x="11188" y="5660"/>
                    <a:pt x="11132" y="5660"/>
                    <a:pt x="11049" y="5695"/>
                  </a:cubicBezTo>
                  <a:cubicBezTo>
                    <a:pt x="11105" y="5904"/>
                    <a:pt x="11105" y="5834"/>
                    <a:pt x="10994" y="5834"/>
                  </a:cubicBezTo>
                  <a:cubicBezTo>
                    <a:pt x="10994" y="5834"/>
                    <a:pt x="10994" y="5938"/>
                    <a:pt x="10994" y="5938"/>
                  </a:cubicBezTo>
                  <a:cubicBezTo>
                    <a:pt x="11022" y="5973"/>
                    <a:pt x="11022" y="5973"/>
                    <a:pt x="11022" y="5973"/>
                  </a:cubicBezTo>
                  <a:cubicBezTo>
                    <a:pt x="11022" y="5973"/>
                    <a:pt x="10994" y="6008"/>
                    <a:pt x="10994" y="6042"/>
                  </a:cubicBezTo>
                  <a:cubicBezTo>
                    <a:pt x="10994" y="6077"/>
                    <a:pt x="11049" y="6147"/>
                    <a:pt x="11049" y="6147"/>
                  </a:cubicBezTo>
                  <a:cubicBezTo>
                    <a:pt x="11077" y="6216"/>
                    <a:pt x="11049" y="6251"/>
                    <a:pt x="11077" y="6355"/>
                  </a:cubicBezTo>
                  <a:cubicBezTo>
                    <a:pt x="11105" y="6355"/>
                    <a:pt x="11105" y="6355"/>
                    <a:pt x="11105" y="6355"/>
                  </a:cubicBezTo>
                  <a:cubicBezTo>
                    <a:pt x="11132" y="6390"/>
                    <a:pt x="11105" y="6424"/>
                    <a:pt x="11105" y="6459"/>
                  </a:cubicBezTo>
                  <a:cubicBezTo>
                    <a:pt x="11077" y="6494"/>
                    <a:pt x="11077" y="6494"/>
                    <a:pt x="11049" y="6529"/>
                  </a:cubicBezTo>
                  <a:cubicBezTo>
                    <a:pt x="11077" y="6563"/>
                    <a:pt x="11132" y="6598"/>
                    <a:pt x="11160" y="6633"/>
                  </a:cubicBezTo>
                  <a:cubicBezTo>
                    <a:pt x="11160" y="6668"/>
                    <a:pt x="11105" y="6911"/>
                    <a:pt x="11160" y="6911"/>
                  </a:cubicBezTo>
                  <a:cubicBezTo>
                    <a:pt x="11160" y="6911"/>
                    <a:pt x="11105" y="6945"/>
                    <a:pt x="11132" y="6980"/>
                  </a:cubicBezTo>
                  <a:cubicBezTo>
                    <a:pt x="11105" y="6980"/>
                    <a:pt x="11077" y="6980"/>
                    <a:pt x="11049" y="6980"/>
                  </a:cubicBezTo>
                  <a:cubicBezTo>
                    <a:pt x="11022" y="7015"/>
                    <a:pt x="10994" y="7084"/>
                    <a:pt x="10994" y="7119"/>
                  </a:cubicBezTo>
                  <a:cubicBezTo>
                    <a:pt x="11049" y="7154"/>
                    <a:pt x="11077" y="7188"/>
                    <a:pt x="11105" y="7258"/>
                  </a:cubicBezTo>
                  <a:cubicBezTo>
                    <a:pt x="11105" y="7258"/>
                    <a:pt x="11077" y="7293"/>
                    <a:pt x="11049" y="7258"/>
                  </a:cubicBezTo>
                  <a:cubicBezTo>
                    <a:pt x="11049" y="7258"/>
                    <a:pt x="10994" y="7223"/>
                    <a:pt x="10994" y="7188"/>
                  </a:cubicBezTo>
                  <a:cubicBezTo>
                    <a:pt x="10994" y="7188"/>
                    <a:pt x="10938" y="7188"/>
                    <a:pt x="10938" y="7188"/>
                  </a:cubicBezTo>
                  <a:cubicBezTo>
                    <a:pt x="10911" y="7223"/>
                    <a:pt x="10938" y="7258"/>
                    <a:pt x="10938" y="7293"/>
                  </a:cubicBezTo>
                  <a:cubicBezTo>
                    <a:pt x="10938" y="7293"/>
                    <a:pt x="10883" y="7327"/>
                    <a:pt x="10883" y="7327"/>
                  </a:cubicBezTo>
                  <a:cubicBezTo>
                    <a:pt x="10855" y="7327"/>
                    <a:pt x="10883" y="7397"/>
                    <a:pt x="10855" y="7397"/>
                  </a:cubicBezTo>
                  <a:cubicBezTo>
                    <a:pt x="10855" y="7362"/>
                    <a:pt x="10883" y="7466"/>
                    <a:pt x="10883" y="7466"/>
                  </a:cubicBezTo>
                  <a:cubicBezTo>
                    <a:pt x="10855" y="7466"/>
                    <a:pt x="10855" y="7466"/>
                    <a:pt x="10855" y="7466"/>
                  </a:cubicBezTo>
                  <a:cubicBezTo>
                    <a:pt x="10883" y="7640"/>
                    <a:pt x="10855" y="7605"/>
                    <a:pt x="10938" y="7709"/>
                  </a:cubicBezTo>
                  <a:cubicBezTo>
                    <a:pt x="10883" y="7709"/>
                    <a:pt x="10855" y="7709"/>
                    <a:pt x="10772" y="7744"/>
                  </a:cubicBezTo>
                  <a:cubicBezTo>
                    <a:pt x="10800" y="7779"/>
                    <a:pt x="10772" y="7848"/>
                    <a:pt x="10828" y="7814"/>
                  </a:cubicBezTo>
                  <a:cubicBezTo>
                    <a:pt x="10800" y="7883"/>
                    <a:pt x="10800" y="7883"/>
                    <a:pt x="10800" y="7883"/>
                  </a:cubicBezTo>
                  <a:cubicBezTo>
                    <a:pt x="10883" y="7987"/>
                    <a:pt x="10883" y="7987"/>
                    <a:pt x="10883" y="7987"/>
                  </a:cubicBezTo>
                  <a:cubicBezTo>
                    <a:pt x="10911" y="7987"/>
                    <a:pt x="10938" y="7987"/>
                    <a:pt x="10966" y="7987"/>
                  </a:cubicBezTo>
                  <a:cubicBezTo>
                    <a:pt x="10994" y="7987"/>
                    <a:pt x="10966" y="8057"/>
                    <a:pt x="10966" y="8057"/>
                  </a:cubicBezTo>
                  <a:cubicBezTo>
                    <a:pt x="10966" y="8057"/>
                    <a:pt x="10911" y="8091"/>
                    <a:pt x="10911" y="8091"/>
                  </a:cubicBezTo>
                  <a:cubicBezTo>
                    <a:pt x="10911" y="8161"/>
                    <a:pt x="10883" y="8265"/>
                    <a:pt x="10938" y="8230"/>
                  </a:cubicBezTo>
                  <a:cubicBezTo>
                    <a:pt x="10938" y="8230"/>
                    <a:pt x="10994" y="8161"/>
                    <a:pt x="10966" y="8161"/>
                  </a:cubicBezTo>
                  <a:cubicBezTo>
                    <a:pt x="11022" y="8195"/>
                    <a:pt x="10966" y="8195"/>
                    <a:pt x="10994" y="8230"/>
                  </a:cubicBezTo>
                  <a:cubicBezTo>
                    <a:pt x="10994" y="8230"/>
                    <a:pt x="11077" y="8195"/>
                    <a:pt x="11049" y="8161"/>
                  </a:cubicBezTo>
                  <a:cubicBezTo>
                    <a:pt x="11049" y="8126"/>
                    <a:pt x="11022" y="8091"/>
                    <a:pt x="11049" y="8057"/>
                  </a:cubicBezTo>
                  <a:cubicBezTo>
                    <a:pt x="11077" y="8022"/>
                    <a:pt x="11077" y="8022"/>
                    <a:pt x="11077" y="8022"/>
                  </a:cubicBezTo>
                  <a:cubicBezTo>
                    <a:pt x="11215" y="8091"/>
                    <a:pt x="11271" y="8195"/>
                    <a:pt x="11326" y="8334"/>
                  </a:cubicBezTo>
                  <a:cubicBezTo>
                    <a:pt x="11382" y="8300"/>
                    <a:pt x="11409" y="8334"/>
                    <a:pt x="11465" y="8300"/>
                  </a:cubicBezTo>
                  <a:cubicBezTo>
                    <a:pt x="11520" y="8265"/>
                    <a:pt x="11575" y="8161"/>
                    <a:pt x="11658" y="8161"/>
                  </a:cubicBezTo>
                  <a:cubicBezTo>
                    <a:pt x="11686" y="8126"/>
                    <a:pt x="11686" y="8161"/>
                    <a:pt x="11714" y="8161"/>
                  </a:cubicBezTo>
                  <a:cubicBezTo>
                    <a:pt x="11714" y="8161"/>
                    <a:pt x="11714" y="8230"/>
                    <a:pt x="11714" y="8230"/>
                  </a:cubicBezTo>
                  <a:cubicBezTo>
                    <a:pt x="11686" y="8230"/>
                    <a:pt x="11631" y="8230"/>
                    <a:pt x="11603" y="8230"/>
                  </a:cubicBezTo>
                  <a:cubicBezTo>
                    <a:pt x="11575" y="8230"/>
                    <a:pt x="11548" y="8265"/>
                    <a:pt x="11548" y="8300"/>
                  </a:cubicBezTo>
                  <a:cubicBezTo>
                    <a:pt x="11520" y="8369"/>
                    <a:pt x="11548" y="8439"/>
                    <a:pt x="11548" y="8508"/>
                  </a:cubicBezTo>
                  <a:cubicBezTo>
                    <a:pt x="11492" y="8508"/>
                    <a:pt x="11382" y="8439"/>
                    <a:pt x="11354" y="8439"/>
                  </a:cubicBezTo>
                  <a:cubicBezTo>
                    <a:pt x="11326" y="8439"/>
                    <a:pt x="11298" y="8508"/>
                    <a:pt x="11271" y="8508"/>
                  </a:cubicBezTo>
                  <a:cubicBezTo>
                    <a:pt x="11271" y="8543"/>
                    <a:pt x="11298" y="8577"/>
                    <a:pt x="11271" y="8577"/>
                  </a:cubicBezTo>
                  <a:cubicBezTo>
                    <a:pt x="11271" y="8577"/>
                    <a:pt x="11326" y="8682"/>
                    <a:pt x="11326" y="8682"/>
                  </a:cubicBezTo>
                  <a:cubicBezTo>
                    <a:pt x="11271" y="8716"/>
                    <a:pt x="11243" y="8890"/>
                    <a:pt x="11382" y="8855"/>
                  </a:cubicBezTo>
                  <a:cubicBezTo>
                    <a:pt x="11409" y="8855"/>
                    <a:pt x="11465" y="8751"/>
                    <a:pt x="11492" y="8751"/>
                  </a:cubicBezTo>
                  <a:cubicBezTo>
                    <a:pt x="11465" y="8821"/>
                    <a:pt x="11465" y="8821"/>
                    <a:pt x="11492" y="8855"/>
                  </a:cubicBezTo>
                  <a:cubicBezTo>
                    <a:pt x="11492" y="8890"/>
                    <a:pt x="11492" y="8855"/>
                    <a:pt x="11492" y="8925"/>
                  </a:cubicBezTo>
                  <a:cubicBezTo>
                    <a:pt x="11465" y="8925"/>
                    <a:pt x="11382" y="8994"/>
                    <a:pt x="11326" y="8994"/>
                  </a:cubicBezTo>
                  <a:cubicBezTo>
                    <a:pt x="11326" y="8994"/>
                    <a:pt x="11271" y="8994"/>
                    <a:pt x="11271" y="8994"/>
                  </a:cubicBezTo>
                  <a:cubicBezTo>
                    <a:pt x="11188" y="9029"/>
                    <a:pt x="11188" y="9203"/>
                    <a:pt x="11105" y="9272"/>
                  </a:cubicBezTo>
                  <a:cubicBezTo>
                    <a:pt x="11105" y="9272"/>
                    <a:pt x="11022" y="9237"/>
                    <a:pt x="10994" y="9237"/>
                  </a:cubicBezTo>
                  <a:cubicBezTo>
                    <a:pt x="10994" y="9272"/>
                    <a:pt x="10994" y="9272"/>
                    <a:pt x="10994" y="9272"/>
                  </a:cubicBezTo>
                  <a:cubicBezTo>
                    <a:pt x="11022" y="9272"/>
                    <a:pt x="11022" y="9272"/>
                    <a:pt x="11022" y="9307"/>
                  </a:cubicBezTo>
                  <a:cubicBezTo>
                    <a:pt x="11022" y="9307"/>
                    <a:pt x="10966" y="9341"/>
                    <a:pt x="10966" y="9341"/>
                  </a:cubicBezTo>
                  <a:cubicBezTo>
                    <a:pt x="10966" y="9376"/>
                    <a:pt x="10966" y="9411"/>
                    <a:pt x="10966" y="9446"/>
                  </a:cubicBezTo>
                  <a:cubicBezTo>
                    <a:pt x="10966" y="9446"/>
                    <a:pt x="10883" y="9480"/>
                    <a:pt x="10883" y="9480"/>
                  </a:cubicBezTo>
                  <a:cubicBezTo>
                    <a:pt x="10883" y="9550"/>
                    <a:pt x="10883" y="9550"/>
                    <a:pt x="10883" y="9550"/>
                  </a:cubicBezTo>
                  <a:cubicBezTo>
                    <a:pt x="10911" y="9550"/>
                    <a:pt x="10966" y="9550"/>
                    <a:pt x="10994" y="9585"/>
                  </a:cubicBezTo>
                  <a:cubicBezTo>
                    <a:pt x="10994" y="9619"/>
                    <a:pt x="10966" y="9654"/>
                    <a:pt x="10966" y="9689"/>
                  </a:cubicBezTo>
                  <a:cubicBezTo>
                    <a:pt x="10994" y="9723"/>
                    <a:pt x="11022" y="9723"/>
                    <a:pt x="11077" y="9758"/>
                  </a:cubicBezTo>
                  <a:cubicBezTo>
                    <a:pt x="11077" y="9793"/>
                    <a:pt x="11077" y="9793"/>
                    <a:pt x="11077" y="9793"/>
                  </a:cubicBezTo>
                  <a:cubicBezTo>
                    <a:pt x="11049" y="9793"/>
                    <a:pt x="11049" y="9793"/>
                    <a:pt x="11049" y="9793"/>
                  </a:cubicBezTo>
                  <a:cubicBezTo>
                    <a:pt x="11022" y="9828"/>
                    <a:pt x="11022" y="9828"/>
                    <a:pt x="11022" y="9828"/>
                  </a:cubicBezTo>
                  <a:cubicBezTo>
                    <a:pt x="10994" y="9828"/>
                    <a:pt x="10883" y="9723"/>
                    <a:pt x="10828" y="9723"/>
                  </a:cubicBezTo>
                  <a:cubicBezTo>
                    <a:pt x="10855" y="9723"/>
                    <a:pt x="10855" y="9654"/>
                    <a:pt x="10828" y="9654"/>
                  </a:cubicBezTo>
                  <a:cubicBezTo>
                    <a:pt x="10828" y="9654"/>
                    <a:pt x="10800" y="9654"/>
                    <a:pt x="10772" y="9654"/>
                  </a:cubicBezTo>
                  <a:cubicBezTo>
                    <a:pt x="10745" y="9619"/>
                    <a:pt x="10689" y="9550"/>
                    <a:pt x="10662" y="9515"/>
                  </a:cubicBezTo>
                  <a:cubicBezTo>
                    <a:pt x="10717" y="9411"/>
                    <a:pt x="10717" y="9307"/>
                    <a:pt x="10745" y="9133"/>
                  </a:cubicBezTo>
                  <a:cubicBezTo>
                    <a:pt x="10745" y="9133"/>
                    <a:pt x="10689" y="9168"/>
                    <a:pt x="10717" y="9203"/>
                  </a:cubicBezTo>
                  <a:cubicBezTo>
                    <a:pt x="10689" y="9203"/>
                    <a:pt x="10689" y="9133"/>
                    <a:pt x="10717" y="9133"/>
                  </a:cubicBezTo>
                  <a:cubicBezTo>
                    <a:pt x="10689" y="9029"/>
                    <a:pt x="10689" y="9029"/>
                    <a:pt x="10689" y="9029"/>
                  </a:cubicBezTo>
                  <a:cubicBezTo>
                    <a:pt x="10689" y="9064"/>
                    <a:pt x="10634" y="9064"/>
                    <a:pt x="10634" y="9098"/>
                  </a:cubicBezTo>
                  <a:cubicBezTo>
                    <a:pt x="10634" y="9133"/>
                    <a:pt x="10634" y="9133"/>
                    <a:pt x="10634" y="9133"/>
                  </a:cubicBezTo>
                  <a:cubicBezTo>
                    <a:pt x="10634" y="9133"/>
                    <a:pt x="10495" y="9098"/>
                    <a:pt x="10551" y="9098"/>
                  </a:cubicBezTo>
                  <a:cubicBezTo>
                    <a:pt x="10551" y="9098"/>
                    <a:pt x="10523" y="9064"/>
                    <a:pt x="10495" y="9064"/>
                  </a:cubicBezTo>
                  <a:cubicBezTo>
                    <a:pt x="10495" y="8994"/>
                    <a:pt x="10495" y="8994"/>
                    <a:pt x="10495" y="8994"/>
                  </a:cubicBezTo>
                  <a:cubicBezTo>
                    <a:pt x="10495" y="8994"/>
                    <a:pt x="10468" y="8994"/>
                    <a:pt x="10440" y="8994"/>
                  </a:cubicBezTo>
                  <a:cubicBezTo>
                    <a:pt x="10412" y="8994"/>
                    <a:pt x="10357" y="8925"/>
                    <a:pt x="10329" y="8890"/>
                  </a:cubicBezTo>
                  <a:cubicBezTo>
                    <a:pt x="10302" y="8890"/>
                    <a:pt x="10302" y="8994"/>
                    <a:pt x="10329" y="8994"/>
                  </a:cubicBezTo>
                  <a:cubicBezTo>
                    <a:pt x="10329" y="8994"/>
                    <a:pt x="10274" y="8994"/>
                    <a:pt x="10274" y="8994"/>
                  </a:cubicBezTo>
                  <a:cubicBezTo>
                    <a:pt x="10274" y="9064"/>
                    <a:pt x="10274" y="9237"/>
                    <a:pt x="10329" y="9272"/>
                  </a:cubicBezTo>
                  <a:cubicBezTo>
                    <a:pt x="10329" y="9307"/>
                    <a:pt x="10302" y="9307"/>
                    <a:pt x="10302" y="9341"/>
                  </a:cubicBezTo>
                  <a:cubicBezTo>
                    <a:pt x="10274" y="9341"/>
                    <a:pt x="10274" y="9307"/>
                    <a:pt x="10218" y="9307"/>
                  </a:cubicBezTo>
                  <a:cubicBezTo>
                    <a:pt x="10191" y="9307"/>
                    <a:pt x="10191" y="9376"/>
                    <a:pt x="10163" y="9411"/>
                  </a:cubicBezTo>
                  <a:cubicBezTo>
                    <a:pt x="10135" y="9411"/>
                    <a:pt x="10080" y="9341"/>
                    <a:pt x="10052" y="9341"/>
                  </a:cubicBezTo>
                  <a:cubicBezTo>
                    <a:pt x="9775" y="9307"/>
                    <a:pt x="9720" y="9237"/>
                    <a:pt x="9526" y="9446"/>
                  </a:cubicBezTo>
                  <a:cubicBezTo>
                    <a:pt x="9526" y="9411"/>
                    <a:pt x="9526" y="9411"/>
                    <a:pt x="9526" y="9411"/>
                  </a:cubicBezTo>
                  <a:cubicBezTo>
                    <a:pt x="9498" y="9411"/>
                    <a:pt x="9471" y="9341"/>
                    <a:pt x="9471" y="9341"/>
                  </a:cubicBezTo>
                  <a:cubicBezTo>
                    <a:pt x="9443" y="9307"/>
                    <a:pt x="9443" y="9341"/>
                    <a:pt x="9415" y="9376"/>
                  </a:cubicBezTo>
                  <a:cubicBezTo>
                    <a:pt x="9415" y="9376"/>
                    <a:pt x="9388" y="9376"/>
                    <a:pt x="9360" y="9376"/>
                  </a:cubicBezTo>
                  <a:cubicBezTo>
                    <a:pt x="9360" y="9307"/>
                    <a:pt x="9360" y="9307"/>
                    <a:pt x="9360" y="9307"/>
                  </a:cubicBezTo>
                  <a:cubicBezTo>
                    <a:pt x="9305" y="9272"/>
                    <a:pt x="9249" y="9307"/>
                    <a:pt x="9222" y="9307"/>
                  </a:cubicBezTo>
                  <a:cubicBezTo>
                    <a:pt x="9194" y="9307"/>
                    <a:pt x="9222" y="9237"/>
                    <a:pt x="9194" y="9237"/>
                  </a:cubicBezTo>
                  <a:cubicBezTo>
                    <a:pt x="9194" y="9203"/>
                    <a:pt x="9166" y="9237"/>
                    <a:pt x="9138" y="9237"/>
                  </a:cubicBezTo>
                  <a:cubicBezTo>
                    <a:pt x="9111" y="9237"/>
                    <a:pt x="9138" y="9168"/>
                    <a:pt x="9138" y="9133"/>
                  </a:cubicBezTo>
                  <a:cubicBezTo>
                    <a:pt x="9083" y="9133"/>
                    <a:pt x="9111" y="9168"/>
                    <a:pt x="9083" y="9168"/>
                  </a:cubicBezTo>
                  <a:cubicBezTo>
                    <a:pt x="9055" y="9133"/>
                    <a:pt x="9055" y="9133"/>
                    <a:pt x="9055" y="9133"/>
                  </a:cubicBezTo>
                  <a:cubicBezTo>
                    <a:pt x="9000" y="9133"/>
                    <a:pt x="9028" y="9168"/>
                    <a:pt x="9028" y="9203"/>
                  </a:cubicBezTo>
                  <a:cubicBezTo>
                    <a:pt x="8972" y="9203"/>
                    <a:pt x="8889" y="9203"/>
                    <a:pt x="8834" y="9203"/>
                  </a:cubicBezTo>
                  <a:cubicBezTo>
                    <a:pt x="8889" y="9064"/>
                    <a:pt x="8889" y="9133"/>
                    <a:pt x="8834" y="8994"/>
                  </a:cubicBezTo>
                  <a:cubicBezTo>
                    <a:pt x="8778" y="9064"/>
                    <a:pt x="8695" y="9168"/>
                    <a:pt x="8640" y="9064"/>
                  </a:cubicBezTo>
                  <a:cubicBezTo>
                    <a:pt x="8585" y="9029"/>
                    <a:pt x="8640" y="8751"/>
                    <a:pt x="8529" y="8716"/>
                  </a:cubicBezTo>
                  <a:cubicBezTo>
                    <a:pt x="8418" y="8612"/>
                    <a:pt x="8363" y="8716"/>
                    <a:pt x="8252" y="8716"/>
                  </a:cubicBezTo>
                  <a:cubicBezTo>
                    <a:pt x="8252" y="8716"/>
                    <a:pt x="8197" y="8682"/>
                    <a:pt x="8169" y="8682"/>
                  </a:cubicBezTo>
                  <a:cubicBezTo>
                    <a:pt x="8142" y="8682"/>
                    <a:pt x="8114" y="8751"/>
                    <a:pt x="8086" y="8751"/>
                  </a:cubicBezTo>
                  <a:cubicBezTo>
                    <a:pt x="8058" y="8751"/>
                    <a:pt x="7948" y="8716"/>
                    <a:pt x="7892" y="8716"/>
                  </a:cubicBezTo>
                  <a:cubicBezTo>
                    <a:pt x="7892" y="8751"/>
                    <a:pt x="7865" y="8959"/>
                    <a:pt x="7837" y="8994"/>
                  </a:cubicBezTo>
                  <a:cubicBezTo>
                    <a:pt x="7837" y="9029"/>
                    <a:pt x="7782" y="9029"/>
                    <a:pt x="7782" y="9029"/>
                  </a:cubicBezTo>
                  <a:cubicBezTo>
                    <a:pt x="7754" y="9064"/>
                    <a:pt x="7782" y="9098"/>
                    <a:pt x="7754" y="9133"/>
                  </a:cubicBezTo>
                  <a:cubicBezTo>
                    <a:pt x="7809" y="9098"/>
                    <a:pt x="7782" y="9133"/>
                    <a:pt x="7809" y="9133"/>
                  </a:cubicBezTo>
                  <a:cubicBezTo>
                    <a:pt x="7837" y="9133"/>
                    <a:pt x="7837" y="9098"/>
                    <a:pt x="7865" y="9098"/>
                  </a:cubicBezTo>
                  <a:cubicBezTo>
                    <a:pt x="7892" y="9098"/>
                    <a:pt x="7920" y="9133"/>
                    <a:pt x="7920" y="9133"/>
                  </a:cubicBezTo>
                  <a:cubicBezTo>
                    <a:pt x="7920" y="9133"/>
                    <a:pt x="7948" y="9098"/>
                    <a:pt x="7948" y="9064"/>
                  </a:cubicBezTo>
                  <a:cubicBezTo>
                    <a:pt x="7920" y="9098"/>
                    <a:pt x="7920" y="9029"/>
                    <a:pt x="7920" y="9029"/>
                  </a:cubicBezTo>
                  <a:cubicBezTo>
                    <a:pt x="7920" y="9029"/>
                    <a:pt x="7975" y="8994"/>
                    <a:pt x="7975" y="8994"/>
                  </a:cubicBezTo>
                  <a:cubicBezTo>
                    <a:pt x="8003" y="9029"/>
                    <a:pt x="8031" y="9029"/>
                    <a:pt x="8058" y="9064"/>
                  </a:cubicBezTo>
                  <a:cubicBezTo>
                    <a:pt x="8169" y="8890"/>
                    <a:pt x="8142" y="8959"/>
                    <a:pt x="8335" y="8925"/>
                  </a:cubicBezTo>
                  <a:cubicBezTo>
                    <a:pt x="8335" y="8925"/>
                    <a:pt x="8335" y="8855"/>
                    <a:pt x="8363" y="8855"/>
                  </a:cubicBezTo>
                  <a:cubicBezTo>
                    <a:pt x="8308" y="8855"/>
                    <a:pt x="8308" y="8751"/>
                    <a:pt x="8391" y="8786"/>
                  </a:cubicBezTo>
                  <a:cubicBezTo>
                    <a:pt x="8391" y="8786"/>
                    <a:pt x="8446" y="8855"/>
                    <a:pt x="8446" y="8855"/>
                  </a:cubicBezTo>
                  <a:cubicBezTo>
                    <a:pt x="8529" y="8959"/>
                    <a:pt x="8418" y="8925"/>
                    <a:pt x="8363" y="8925"/>
                  </a:cubicBezTo>
                  <a:cubicBezTo>
                    <a:pt x="8335" y="8959"/>
                    <a:pt x="8335" y="8994"/>
                    <a:pt x="8335" y="8994"/>
                  </a:cubicBezTo>
                  <a:cubicBezTo>
                    <a:pt x="8308" y="9029"/>
                    <a:pt x="8280" y="8994"/>
                    <a:pt x="8252" y="8994"/>
                  </a:cubicBezTo>
                  <a:cubicBezTo>
                    <a:pt x="8225" y="8994"/>
                    <a:pt x="8197" y="9064"/>
                    <a:pt x="8169" y="9098"/>
                  </a:cubicBezTo>
                  <a:cubicBezTo>
                    <a:pt x="8169" y="9133"/>
                    <a:pt x="8169" y="9133"/>
                    <a:pt x="8169" y="9133"/>
                  </a:cubicBezTo>
                  <a:cubicBezTo>
                    <a:pt x="8142" y="9168"/>
                    <a:pt x="8086" y="9133"/>
                    <a:pt x="8058" y="9168"/>
                  </a:cubicBezTo>
                  <a:cubicBezTo>
                    <a:pt x="8031" y="9168"/>
                    <a:pt x="8031" y="9237"/>
                    <a:pt x="8003" y="9272"/>
                  </a:cubicBezTo>
                  <a:cubicBezTo>
                    <a:pt x="7975" y="9272"/>
                    <a:pt x="7948" y="9237"/>
                    <a:pt x="7920" y="9272"/>
                  </a:cubicBezTo>
                  <a:cubicBezTo>
                    <a:pt x="7920" y="9272"/>
                    <a:pt x="7920" y="9307"/>
                    <a:pt x="7920" y="9341"/>
                  </a:cubicBezTo>
                  <a:cubicBezTo>
                    <a:pt x="7920" y="9341"/>
                    <a:pt x="7865" y="9341"/>
                    <a:pt x="7865" y="9376"/>
                  </a:cubicBezTo>
                  <a:cubicBezTo>
                    <a:pt x="7865" y="9446"/>
                    <a:pt x="7892" y="9515"/>
                    <a:pt x="7920" y="9550"/>
                  </a:cubicBezTo>
                  <a:cubicBezTo>
                    <a:pt x="7920" y="9550"/>
                    <a:pt x="7920" y="9550"/>
                    <a:pt x="7920" y="9550"/>
                  </a:cubicBezTo>
                  <a:cubicBezTo>
                    <a:pt x="7948" y="9619"/>
                    <a:pt x="7892" y="9654"/>
                    <a:pt x="7892" y="9689"/>
                  </a:cubicBezTo>
                  <a:cubicBezTo>
                    <a:pt x="7920" y="9723"/>
                    <a:pt x="7975" y="9723"/>
                    <a:pt x="7975" y="9758"/>
                  </a:cubicBezTo>
                  <a:cubicBezTo>
                    <a:pt x="8003" y="9793"/>
                    <a:pt x="7975" y="9828"/>
                    <a:pt x="7975" y="9828"/>
                  </a:cubicBezTo>
                  <a:cubicBezTo>
                    <a:pt x="7975" y="9828"/>
                    <a:pt x="7920" y="9828"/>
                    <a:pt x="7920" y="9828"/>
                  </a:cubicBezTo>
                  <a:cubicBezTo>
                    <a:pt x="7920" y="9862"/>
                    <a:pt x="7892" y="9932"/>
                    <a:pt x="7892" y="9967"/>
                  </a:cubicBezTo>
                  <a:cubicBezTo>
                    <a:pt x="7754" y="9828"/>
                    <a:pt x="7754" y="9689"/>
                    <a:pt x="7726" y="9411"/>
                  </a:cubicBezTo>
                  <a:cubicBezTo>
                    <a:pt x="7726" y="9480"/>
                    <a:pt x="7698" y="9550"/>
                    <a:pt x="7698" y="9654"/>
                  </a:cubicBezTo>
                  <a:cubicBezTo>
                    <a:pt x="7643" y="9689"/>
                    <a:pt x="7643" y="9689"/>
                    <a:pt x="7643" y="9689"/>
                  </a:cubicBezTo>
                  <a:cubicBezTo>
                    <a:pt x="7643" y="9689"/>
                    <a:pt x="7615" y="9550"/>
                    <a:pt x="7615" y="9550"/>
                  </a:cubicBezTo>
                  <a:cubicBezTo>
                    <a:pt x="7643" y="9550"/>
                    <a:pt x="7643" y="9480"/>
                    <a:pt x="7643" y="9480"/>
                  </a:cubicBezTo>
                  <a:cubicBezTo>
                    <a:pt x="7643" y="9480"/>
                    <a:pt x="7615" y="9411"/>
                    <a:pt x="7588" y="9341"/>
                  </a:cubicBezTo>
                  <a:cubicBezTo>
                    <a:pt x="7588" y="9341"/>
                    <a:pt x="7532" y="9341"/>
                    <a:pt x="7532" y="9341"/>
                  </a:cubicBezTo>
                  <a:cubicBezTo>
                    <a:pt x="7449" y="9307"/>
                    <a:pt x="7422" y="9272"/>
                    <a:pt x="7366" y="9168"/>
                  </a:cubicBezTo>
                  <a:cubicBezTo>
                    <a:pt x="7338" y="9203"/>
                    <a:pt x="7311" y="9168"/>
                    <a:pt x="7255" y="9203"/>
                  </a:cubicBezTo>
                  <a:cubicBezTo>
                    <a:pt x="7255" y="9237"/>
                    <a:pt x="7228" y="9307"/>
                    <a:pt x="7200" y="9307"/>
                  </a:cubicBezTo>
                  <a:cubicBezTo>
                    <a:pt x="7172" y="9307"/>
                    <a:pt x="7117" y="9307"/>
                    <a:pt x="7089" y="9307"/>
                  </a:cubicBezTo>
                  <a:cubicBezTo>
                    <a:pt x="7062" y="9307"/>
                    <a:pt x="6978" y="9376"/>
                    <a:pt x="6951" y="9376"/>
                  </a:cubicBezTo>
                  <a:cubicBezTo>
                    <a:pt x="6923" y="9376"/>
                    <a:pt x="6923" y="9341"/>
                    <a:pt x="6895" y="9341"/>
                  </a:cubicBezTo>
                  <a:cubicBezTo>
                    <a:pt x="6840" y="9411"/>
                    <a:pt x="6840" y="9411"/>
                    <a:pt x="6840" y="9411"/>
                  </a:cubicBezTo>
                  <a:cubicBezTo>
                    <a:pt x="6674" y="9446"/>
                    <a:pt x="6480" y="9446"/>
                    <a:pt x="6342" y="9376"/>
                  </a:cubicBezTo>
                  <a:cubicBezTo>
                    <a:pt x="6342" y="9203"/>
                    <a:pt x="6314" y="9203"/>
                    <a:pt x="6397" y="9133"/>
                  </a:cubicBezTo>
                  <a:cubicBezTo>
                    <a:pt x="6397" y="9133"/>
                    <a:pt x="6397" y="9064"/>
                    <a:pt x="6397" y="9064"/>
                  </a:cubicBezTo>
                  <a:cubicBezTo>
                    <a:pt x="6452" y="9064"/>
                    <a:pt x="6508" y="9064"/>
                    <a:pt x="6563" y="9064"/>
                  </a:cubicBezTo>
                  <a:cubicBezTo>
                    <a:pt x="6591" y="8994"/>
                    <a:pt x="6591" y="8994"/>
                    <a:pt x="6591" y="8994"/>
                  </a:cubicBezTo>
                  <a:cubicBezTo>
                    <a:pt x="6563" y="8994"/>
                    <a:pt x="6563" y="8994"/>
                    <a:pt x="6563" y="8994"/>
                  </a:cubicBezTo>
                  <a:cubicBezTo>
                    <a:pt x="6508" y="8959"/>
                    <a:pt x="6535" y="8925"/>
                    <a:pt x="6508" y="8855"/>
                  </a:cubicBezTo>
                  <a:cubicBezTo>
                    <a:pt x="6397" y="8751"/>
                    <a:pt x="6397" y="8751"/>
                    <a:pt x="6397" y="8751"/>
                  </a:cubicBezTo>
                  <a:cubicBezTo>
                    <a:pt x="6369" y="8751"/>
                    <a:pt x="6369" y="8786"/>
                    <a:pt x="6342" y="8786"/>
                  </a:cubicBezTo>
                  <a:cubicBezTo>
                    <a:pt x="6314" y="8751"/>
                    <a:pt x="6286" y="8682"/>
                    <a:pt x="6286" y="8682"/>
                  </a:cubicBezTo>
                  <a:cubicBezTo>
                    <a:pt x="6231" y="8682"/>
                    <a:pt x="6203" y="8682"/>
                    <a:pt x="6203" y="8716"/>
                  </a:cubicBezTo>
                  <a:cubicBezTo>
                    <a:pt x="6148" y="8716"/>
                    <a:pt x="6148" y="8716"/>
                    <a:pt x="6092" y="8716"/>
                  </a:cubicBezTo>
                  <a:cubicBezTo>
                    <a:pt x="6092" y="8716"/>
                    <a:pt x="6120" y="8786"/>
                    <a:pt x="6148" y="8786"/>
                  </a:cubicBezTo>
                  <a:cubicBezTo>
                    <a:pt x="6148" y="8786"/>
                    <a:pt x="6203" y="8821"/>
                    <a:pt x="6120" y="8855"/>
                  </a:cubicBezTo>
                  <a:cubicBezTo>
                    <a:pt x="6120" y="8855"/>
                    <a:pt x="6037" y="8821"/>
                    <a:pt x="6009" y="8821"/>
                  </a:cubicBezTo>
                  <a:cubicBezTo>
                    <a:pt x="6009" y="8786"/>
                    <a:pt x="6009" y="8786"/>
                    <a:pt x="6009" y="8786"/>
                  </a:cubicBezTo>
                  <a:cubicBezTo>
                    <a:pt x="5954" y="8751"/>
                    <a:pt x="5898" y="8786"/>
                    <a:pt x="5843" y="8751"/>
                  </a:cubicBezTo>
                  <a:cubicBezTo>
                    <a:pt x="5815" y="8751"/>
                    <a:pt x="5760" y="8647"/>
                    <a:pt x="5732" y="8647"/>
                  </a:cubicBezTo>
                  <a:cubicBezTo>
                    <a:pt x="5732" y="8612"/>
                    <a:pt x="5594" y="8647"/>
                    <a:pt x="5538" y="8612"/>
                  </a:cubicBezTo>
                  <a:cubicBezTo>
                    <a:pt x="5511" y="8508"/>
                    <a:pt x="5511" y="8508"/>
                    <a:pt x="5511" y="8508"/>
                  </a:cubicBezTo>
                  <a:cubicBezTo>
                    <a:pt x="5372" y="8508"/>
                    <a:pt x="5206" y="8439"/>
                    <a:pt x="5123" y="8369"/>
                  </a:cubicBezTo>
                  <a:cubicBezTo>
                    <a:pt x="5095" y="8334"/>
                    <a:pt x="5095" y="8265"/>
                    <a:pt x="5068" y="8265"/>
                  </a:cubicBezTo>
                  <a:cubicBezTo>
                    <a:pt x="5040" y="8265"/>
                    <a:pt x="5012" y="8265"/>
                    <a:pt x="4985" y="8265"/>
                  </a:cubicBezTo>
                  <a:cubicBezTo>
                    <a:pt x="4929" y="8265"/>
                    <a:pt x="4846" y="8161"/>
                    <a:pt x="4791" y="8161"/>
                  </a:cubicBezTo>
                  <a:cubicBezTo>
                    <a:pt x="4680" y="8126"/>
                    <a:pt x="4625" y="8161"/>
                    <a:pt x="4514" y="8161"/>
                  </a:cubicBezTo>
                  <a:cubicBezTo>
                    <a:pt x="4514" y="8161"/>
                    <a:pt x="4514" y="8230"/>
                    <a:pt x="4514" y="8230"/>
                  </a:cubicBezTo>
                  <a:cubicBezTo>
                    <a:pt x="4458" y="8300"/>
                    <a:pt x="4403" y="8334"/>
                    <a:pt x="4348" y="8369"/>
                  </a:cubicBezTo>
                  <a:cubicBezTo>
                    <a:pt x="4292" y="8230"/>
                    <a:pt x="4265" y="8195"/>
                    <a:pt x="4237" y="8022"/>
                  </a:cubicBezTo>
                  <a:cubicBezTo>
                    <a:pt x="4292" y="7987"/>
                    <a:pt x="4265" y="8022"/>
                    <a:pt x="4292" y="7952"/>
                  </a:cubicBezTo>
                  <a:cubicBezTo>
                    <a:pt x="4292" y="7952"/>
                    <a:pt x="4237" y="7952"/>
                    <a:pt x="4237" y="7952"/>
                  </a:cubicBezTo>
                  <a:cubicBezTo>
                    <a:pt x="4209" y="8022"/>
                    <a:pt x="4154" y="8057"/>
                    <a:pt x="4209" y="8126"/>
                  </a:cubicBezTo>
                  <a:cubicBezTo>
                    <a:pt x="4126" y="8126"/>
                    <a:pt x="4182" y="8195"/>
                    <a:pt x="4182" y="8300"/>
                  </a:cubicBezTo>
                  <a:cubicBezTo>
                    <a:pt x="4182" y="8300"/>
                    <a:pt x="4126" y="8334"/>
                    <a:pt x="4126" y="8334"/>
                  </a:cubicBezTo>
                  <a:cubicBezTo>
                    <a:pt x="4126" y="8369"/>
                    <a:pt x="4182" y="8369"/>
                    <a:pt x="4154" y="8439"/>
                  </a:cubicBezTo>
                  <a:cubicBezTo>
                    <a:pt x="4154" y="8439"/>
                    <a:pt x="4098" y="8439"/>
                    <a:pt x="4071" y="8439"/>
                  </a:cubicBezTo>
                  <a:cubicBezTo>
                    <a:pt x="3988" y="8300"/>
                    <a:pt x="3905" y="8230"/>
                    <a:pt x="3794" y="8091"/>
                  </a:cubicBezTo>
                  <a:cubicBezTo>
                    <a:pt x="3766" y="8091"/>
                    <a:pt x="3766" y="8022"/>
                    <a:pt x="3738" y="8022"/>
                  </a:cubicBezTo>
                  <a:cubicBezTo>
                    <a:pt x="3738" y="8022"/>
                    <a:pt x="3711" y="8057"/>
                    <a:pt x="3711" y="8022"/>
                  </a:cubicBezTo>
                  <a:cubicBezTo>
                    <a:pt x="3683" y="7987"/>
                    <a:pt x="3683" y="7918"/>
                    <a:pt x="3655" y="7883"/>
                  </a:cubicBezTo>
                  <a:cubicBezTo>
                    <a:pt x="3628" y="7883"/>
                    <a:pt x="3600" y="7883"/>
                    <a:pt x="3572" y="7883"/>
                  </a:cubicBezTo>
                  <a:cubicBezTo>
                    <a:pt x="3378" y="7675"/>
                    <a:pt x="3378" y="7675"/>
                    <a:pt x="3378" y="7675"/>
                  </a:cubicBezTo>
                  <a:cubicBezTo>
                    <a:pt x="3351" y="7640"/>
                    <a:pt x="3351" y="7570"/>
                    <a:pt x="3323" y="7536"/>
                  </a:cubicBezTo>
                  <a:cubicBezTo>
                    <a:pt x="3295" y="7466"/>
                    <a:pt x="3212" y="7432"/>
                    <a:pt x="3157" y="7397"/>
                  </a:cubicBezTo>
                  <a:cubicBezTo>
                    <a:pt x="3102" y="7466"/>
                    <a:pt x="3074" y="7466"/>
                    <a:pt x="3102" y="7605"/>
                  </a:cubicBezTo>
                  <a:cubicBezTo>
                    <a:pt x="3102" y="7640"/>
                    <a:pt x="3157" y="7605"/>
                    <a:pt x="3157" y="7675"/>
                  </a:cubicBezTo>
                  <a:cubicBezTo>
                    <a:pt x="3129" y="7744"/>
                    <a:pt x="3018" y="7952"/>
                    <a:pt x="2991" y="8022"/>
                  </a:cubicBezTo>
                  <a:cubicBezTo>
                    <a:pt x="2935" y="8022"/>
                    <a:pt x="2714" y="8057"/>
                    <a:pt x="2658" y="8126"/>
                  </a:cubicBezTo>
                  <a:cubicBezTo>
                    <a:pt x="2631" y="8195"/>
                    <a:pt x="2658" y="8265"/>
                    <a:pt x="2631" y="8300"/>
                  </a:cubicBezTo>
                  <a:cubicBezTo>
                    <a:pt x="2631" y="8334"/>
                    <a:pt x="2465" y="8404"/>
                    <a:pt x="2437" y="8404"/>
                  </a:cubicBezTo>
                  <a:cubicBezTo>
                    <a:pt x="2437" y="8369"/>
                    <a:pt x="2437" y="8300"/>
                    <a:pt x="2437" y="8300"/>
                  </a:cubicBezTo>
                  <a:cubicBezTo>
                    <a:pt x="2409" y="8300"/>
                    <a:pt x="2382" y="8334"/>
                    <a:pt x="2382" y="8300"/>
                  </a:cubicBezTo>
                  <a:cubicBezTo>
                    <a:pt x="2354" y="8369"/>
                    <a:pt x="2354" y="8300"/>
                    <a:pt x="2326" y="8334"/>
                  </a:cubicBezTo>
                  <a:cubicBezTo>
                    <a:pt x="2326" y="8369"/>
                    <a:pt x="2326" y="8369"/>
                    <a:pt x="2326" y="8369"/>
                  </a:cubicBezTo>
                  <a:cubicBezTo>
                    <a:pt x="2354" y="8369"/>
                    <a:pt x="2354" y="8404"/>
                    <a:pt x="2354" y="8439"/>
                  </a:cubicBezTo>
                  <a:cubicBezTo>
                    <a:pt x="2326" y="8439"/>
                    <a:pt x="2298" y="8439"/>
                    <a:pt x="2271" y="8439"/>
                  </a:cubicBezTo>
                  <a:cubicBezTo>
                    <a:pt x="2271" y="8439"/>
                    <a:pt x="2271" y="8473"/>
                    <a:pt x="2271" y="8508"/>
                  </a:cubicBezTo>
                  <a:cubicBezTo>
                    <a:pt x="2271" y="8508"/>
                    <a:pt x="2215" y="8508"/>
                    <a:pt x="2243" y="8473"/>
                  </a:cubicBezTo>
                  <a:cubicBezTo>
                    <a:pt x="2215" y="8473"/>
                    <a:pt x="2215" y="8473"/>
                    <a:pt x="2215" y="8473"/>
                  </a:cubicBezTo>
                  <a:cubicBezTo>
                    <a:pt x="2188" y="8473"/>
                    <a:pt x="2188" y="8577"/>
                    <a:pt x="2188" y="8577"/>
                  </a:cubicBezTo>
                  <a:cubicBezTo>
                    <a:pt x="2188" y="8612"/>
                    <a:pt x="2132" y="8612"/>
                    <a:pt x="2132" y="8647"/>
                  </a:cubicBezTo>
                  <a:cubicBezTo>
                    <a:pt x="2105" y="8682"/>
                    <a:pt x="2132" y="8716"/>
                    <a:pt x="2160" y="8751"/>
                  </a:cubicBezTo>
                  <a:cubicBezTo>
                    <a:pt x="2077" y="8786"/>
                    <a:pt x="2049" y="8786"/>
                    <a:pt x="1994" y="8786"/>
                  </a:cubicBezTo>
                  <a:cubicBezTo>
                    <a:pt x="2022" y="8612"/>
                    <a:pt x="1966" y="8682"/>
                    <a:pt x="2105" y="8577"/>
                  </a:cubicBezTo>
                  <a:cubicBezTo>
                    <a:pt x="2077" y="8543"/>
                    <a:pt x="2077" y="8473"/>
                    <a:pt x="2077" y="8439"/>
                  </a:cubicBezTo>
                  <a:cubicBezTo>
                    <a:pt x="2105" y="8404"/>
                    <a:pt x="2160" y="8404"/>
                    <a:pt x="2188" y="8369"/>
                  </a:cubicBezTo>
                  <a:cubicBezTo>
                    <a:pt x="2188" y="8334"/>
                    <a:pt x="2215" y="8230"/>
                    <a:pt x="2215" y="8230"/>
                  </a:cubicBezTo>
                  <a:cubicBezTo>
                    <a:pt x="2326" y="8195"/>
                    <a:pt x="2437" y="8126"/>
                    <a:pt x="2520" y="8126"/>
                  </a:cubicBezTo>
                  <a:cubicBezTo>
                    <a:pt x="2575" y="8126"/>
                    <a:pt x="2575" y="8161"/>
                    <a:pt x="2631" y="8126"/>
                  </a:cubicBezTo>
                  <a:cubicBezTo>
                    <a:pt x="2631" y="8126"/>
                    <a:pt x="2714" y="7987"/>
                    <a:pt x="2714" y="7952"/>
                  </a:cubicBezTo>
                  <a:cubicBezTo>
                    <a:pt x="2825" y="7883"/>
                    <a:pt x="2825" y="7883"/>
                    <a:pt x="2825" y="7883"/>
                  </a:cubicBezTo>
                  <a:cubicBezTo>
                    <a:pt x="2825" y="7848"/>
                    <a:pt x="2797" y="7814"/>
                    <a:pt x="2825" y="7779"/>
                  </a:cubicBezTo>
                  <a:cubicBezTo>
                    <a:pt x="2686" y="7779"/>
                    <a:pt x="2631" y="7779"/>
                    <a:pt x="2520" y="7744"/>
                  </a:cubicBezTo>
                  <a:cubicBezTo>
                    <a:pt x="2492" y="7848"/>
                    <a:pt x="2465" y="7918"/>
                    <a:pt x="2437" y="8022"/>
                  </a:cubicBezTo>
                  <a:cubicBezTo>
                    <a:pt x="2354" y="7987"/>
                    <a:pt x="2326" y="7987"/>
                    <a:pt x="2271" y="7987"/>
                  </a:cubicBezTo>
                  <a:cubicBezTo>
                    <a:pt x="2271" y="7987"/>
                    <a:pt x="2243" y="8022"/>
                    <a:pt x="2243" y="8022"/>
                  </a:cubicBezTo>
                  <a:cubicBezTo>
                    <a:pt x="2215" y="8057"/>
                    <a:pt x="2160" y="8022"/>
                    <a:pt x="2132" y="8022"/>
                  </a:cubicBezTo>
                  <a:cubicBezTo>
                    <a:pt x="2105" y="8091"/>
                    <a:pt x="2105" y="8091"/>
                    <a:pt x="2105" y="8091"/>
                  </a:cubicBezTo>
                  <a:cubicBezTo>
                    <a:pt x="2077" y="8091"/>
                    <a:pt x="2049" y="8057"/>
                    <a:pt x="2022" y="8091"/>
                  </a:cubicBezTo>
                  <a:cubicBezTo>
                    <a:pt x="1994" y="8126"/>
                    <a:pt x="1994" y="8230"/>
                    <a:pt x="1994" y="8265"/>
                  </a:cubicBezTo>
                  <a:cubicBezTo>
                    <a:pt x="1938" y="8300"/>
                    <a:pt x="1883" y="8300"/>
                    <a:pt x="1828" y="8300"/>
                  </a:cubicBezTo>
                  <a:cubicBezTo>
                    <a:pt x="1800" y="8300"/>
                    <a:pt x="1828" y="8230"/>
                    <a:pt x="1828" y="8230"/>
                  </a:cubicBezTo>
                  <a:cubicBezTo>
                    <a:pt x="1800" y="8195"/>
                    <a:pt x="1689" y="8161"/>
                    <a:pt x="1689" y="8161"/>
                  </a:cubicBezTo>
                  <a:cubicBezTo>
                    <a:pt x="1662" y="8091"/>
                    <a:pt x="1689" y="8091"/>
                    <a:pt x="1662" y="8091"/>
                  </a:cubicBezTo>
                  <a:cubicBezTo>
                    <a:pt x="1662" y="8126"/>
                    <a:pt x="1689" y="8230"/>
                    <a:pt x="1662" y="8230"/>
                  </a:cubicBezTo>
                  <a:cubicBezTo>
                    <a:pt x="1662" y="8265"/>
                    <a:pt x="1634" y="8265"/>
                    <a:pt x="1606" y="8300"/>
                  </a:cubicBezTo>
                  <a:cubicBezTo>
                    <a:pt x="1606" y="8300"/>
                    <a:pt x="1634" y="8334"/>
                    <a:pt x="1606" y="8369"/>
                  </a:cubicBezTo>
                  <a:cubicBezTo>
                    <a:pt x="1578" y="8334"/>
                    <a:pt x="1578" y="8334"/>
                    <a:pt x="1523" y="8334"/>
                  </a:cubicBezTo>
                  <a:cubicBezTo>
                    <a:pt x="1523" y="8369"/>
                    <a:pt x="1523" y="8473"/>
                    <a:pt x="1523" y="8473"/>
                  </a:cubicBezTo>
                  <a:cubicBezTo>
                    <a:pt x="1495" y="8473"/>
                    <a:pt x="1495" y="8473"/>
                    <a:pt x="1468" y="8473"/>
                  </a:cubicBezTo>
                  <a:cubicBezTo>
                    <a:pt x="1440" y="8473"/>
                    <a:pt x="1468" y="8439"/>
                    <a:pt x="1440" y="8404"/>
                  </a:cubicBezTo>
                  <a:cubicBezTo>
                    <a:pt x="1302" y="8404"/>
                    <a:pt x="1302" y="8404"/>
                    <a:pt x="1302" y="8404"/>
                  </a:cubicBezTo>
                  <a:cubicBezTo>
                    <a:pt x="1302" y="8439"/>
                    <a:pt x="1302" y="8473"/>
                    <a:pt x="1302" y="8508"/>
                  </a:cubicBezTo>
                  <a:cubicBezTo>
                    <a:pt x="1440" y="8577"/>
                    <a:pt x="1468" y="8612"/>
                    <a:pt x="1468" y="8786"/>
                  </a:cubicBezTo>
                  <a:cubicBezTo>
                    <a:pt x="1440" y="8786"/>
                    <a:pt x="1440" y="8786"/>
                    <a:pt x="1440" y="8786"/>
                  </a:cubicBezTo>
                  <a:cubicBezTo>
                    <a:pt x="1385" y="8716"/>
                    <a:pt x="1385" y="8647"/>
                    <a:pt x="1329" y="8577"/>
                  </a:cubicBezTo>
                  <a:cubicBezTo>
                    <a:pt x="1302" y="8577"/>
                    <a:pt x="1052" y="8439"/>
                    <a:pt x="1052" y="8439"/>
                  </a:cubicBezTo>
                  <a:cubicBezTo>
                    <a:pt x="1025" y="8404"/>
                    <a:pt x="997" y="8439"/>
                    <a:pt x="969" y="8439"/>
                  </a:cubicBezTo>
                  <a:cubicBezTo>
                    <a:pt x="942" y="8404"/>
                    <a:pt x="914" y="8334"/>
                    <a:pt x="886" y="8300"/>
                  </a:cubicBezTo>
                  <a:cubicBezTo>
                    <a:pt x="858" y="8300"/>
                    <a:pt x="831" y="8334"/>
                    <a:pt x="775" y="8300"/>
                  </a:cubicBezTo>
                  <a:cubicBezTo>
                    <a:pt x="775" y="8300"/>
                    <a:pt x="720" y="8195"/>
                    <a:pt x="692" y="8195"/>
                  </a:cubicBezTo>
                  <a:cubicBezTo>
                    <a:pt x="665" y="8195"/>
                    <a:pt x="637" y="8195"/>
                    <a:pt x="609" y="8195"/>
                  </a:cubicBezTo>
                  <a:cubicBezTo>
                    <a:pt x="582" y="8161"/>
                    <a:pt x="554" y="8057"/>
                    <a:pt x="498" y="8057"/>
                  </a:cubicBezTo>
                  <a:cubicBezTo>
                    <a:pt x="388" y="8022"/>
                    <a:pt x="277" y="8126"/>
                    <a:pt x="194" y="8091"/>
                  </a:cubicBezTo>
                  <a:cubicBezTo>
                    <a:pt x="194" y="8057"/>
                    <a:pt x="194" y="8057"/>
                    <a:pt x="194" y="8057"/>
                  </a:cubicBezTo>
                  <a:cubicBezTo>
                    <a:pt x="111" y="8022"/>
                    <a:pt x="55" y="8057"/>
                    <a:pt x="0" y="8022"/>
                  </a:cubicBezTo>
                  <a:cubicBezTo>
                    <a:pt x="83" y="12849"/>
                    <a:pt x="83" y="12849"/>
                    <a:pt x="83" y="12849"/>
                  </a:cubicBezTo>
                  <a:cubicBezTo>
                    <a:pt x="83" y="12849"/>
                    <a:pt x="249" y="12745"/>
                    <a:pt x="305" y="12779"/>
                  </a:cubicBezTo>
                  <a:cubicBezTo>
                    <a:pt x="332" y="12814"/>
                    <a:pt x="415" y="12884"/>
                    <a:pt x="443" y="12849"/>
                  </a:cubicBezTo>
                  <a:cubicBezTo>
                    <a:pt x="609" y="12641"/>
                    <a:pt x="526" y="12849"/>
                    <a:pt x="554" y="12953"/>
                  </a:cubicBezTo>
                  <a:cubicBezTo>
                    <a:pt x="582" y="13057"/>
                    <a:pt x="582" y="13057"/>
                    <a:pt x="637" y="13161"/>
                  </a:cubicBezTo>
                  <a:cubicBezTo>
                    <a:pt x="692" y="13266"/>
                    <a:pt x="858" y="13370"/>
                    <a:pt x="914" y="13474"/>
                  </a:cubicBezTo>
                  <a:cubicBezTo>
                    <a:pt x="969" y="13578"/>
                    <a:pt x="886" y="13717"/>
                    <a:pt x="1025" y="13543"/>
                  </a:cubicBezTo>
                  <a:cubicBezTo>
                    <a:pt x="1108" y="13474"/>
                    <a:pt x="1191" y="13509"/>
                    <a:pt x="1218" y="13405"/>
                  </a:cubicBezTo>
                  <a:cubicBezTo>
                    <a:pt x="1246" y="13300"/>
                    <a:pt x="1163" y="13231"/>
                    <a:pt x="1218" y="13231"/>
                  </a:cubicBezTo>
                  <a:cubicBezTo>
                    <a:pt x="1302" y="13231"/>
                    <a:pt x="1385" y="13127"/>
                    <a:pt x="1440" y="13231"/>
                  </a:cubicBezTo>
                  <a:cubicBezTo>
                    <a:pt x="1468" y="13335"/>
                    <a:pt x="1606" y="13300"/>
                    <a:pt x="1606" y="13405"/>
                  </a:cubicBezTo>
                  <a:cubicBezTo>
                    <a:pt x="1606" y="13474"/>
                    <a:pt x="1606" y="13543"/>
                    <a:pt x="1689" y="13543"/>
                  </a:cubicBezTo>
                  <a:cubicBezTo>
                    <a:pt x="1800" y="13578"/>
                    <a:pt x="1855" y="13717"/>
                    <a:pt x="1911" y="13786"/>
                  </a:cubicBezTo>
                  <a:cubicBezTo>
                    <a:pt x="1938" y="13891"/>
                    <a:pt x="2132" y="14099"/>
                    <a:pt x="2188" y="14203"/>
                  </a:cubicBezTo>
                  <a:cubicBezTo>
                    <a:pt x="2243" y="14307"/>
                    <a:pt x="2243" y="14446"/>
                    <a:pt x="2354" y="14516"/>
                  </a:cubicBezTo>
                  <a:cubicBezTo>
                    <a:pt x="2437" y="14585"/>
                    <a:pt x="2409" y="14689"/>
                    <a:pt x="2520" y="14759"/>
                  </a:cubicBezTo>
                  <a:cubicBezTo>
                    <a:pt x="2603" y="14828"/>
                    <a:pt x="2686" y="14655"/>
                    <a:pt x="2686" y="14759"/>
                  </a:cubicBezTo>
                  <a:cubicBezTo>
                    <a:pt x="2686" y="14863"/>
                    <a:pt x="2714" y="14932"/>
                    <a:pt x="2742" y="15037"/>
                  </a:cubicBezTo>
                  <a:cubicBezTo>
                    <a:pt x="2769" y="15141"/>
                    <a:pt x="2769" y="15071"/>
                    <a:pt x="2825" y="15106"/>
                  </a:cubicBezTo>
                  <a:cubicBezTo>
                    <a:pt x="2880" y="15176"/>
                    <a:pt x="2852" y="15314"/>
                    <a:pt x="2908" y="15314"/>
                  </a:cubicBezTo>
                  <a:cubicBezTo>
                    <a:pt x="2963" y="15314"/>
                    <a:pt x="2852" y="15384"/>
                    <a:pt x="2880" y="15453"/>
                  </a:cubicBezTo>
                  <a:cubicBezTo>
                    <a:pt x="2880" y="15523"/>
                    <a:pt x="2880" y="15558"/>
                    <a:pt x="2880" y="15592"/>
                  </a:cubicBezTo>
                  <a:cubicBezTo>
                    <a:pt x="2852" y="15627"/>
                    <a:pt x="2797" y="15731"/>
                    <a:pt x="2797" y="15731"/>
                  </a:cubicBezTo>
                  <a:close/>
                  <a:moveTo>
                    <a:pt x="14012" y="21531"/>
                  </a:moveTo>
                  <a:cubicBezTo>
                    <a:pt x="14012" y="21531"/>
                    <a:pt x="14012" y="21531"/>
                    <a:pt x="14012" y="21496"/>
                  </a:cubicBezTo>
                  <a:cubicBezTo>
                    <a:pt x="13985" y="21531"/>
                    <a:pt x="13985" y="21565"/>
                    <a:pt x="13985" y="21565"/>
                  </a:cubicBezTo>
                  <a:lnTo>
                    <a:pt x="14012" y="21531"/>
                  </a:lnTo>
                  <a:close/>
                  <a:moveTo>
                    <a:pt x="18166" y="1007"/>
                  </a:moveTo>
                  <a:cubicBezTo>
                    <a:pt x="18194" y="1007"/>
                    <a:pt x="18194" y="1042"/>
                    <a:pt x="18194" y="1077"/>
                  </a:cubicBezTo>
                  <a:cubicBezTo>
                    <a:pt x="18083" y="1042"/>
                    <a:pt x="18083" y="1007"/>
                    <a:pt x="18166" y="1007"/>
                  </a:cubicBezTo>
                  <a:close/>
                  <a:moveTo>
                    <a:pt x="10689" y="9203"/>
                  </a:moveTo>
                  <a:cubicBezTo>
                    <a:pt x="10689" y="9237"/>
                    <a:pt x="10689" y="9237"/>
                    <a:pt x="10689" y="9237"/>
                  </a:cubicBezTo>
                  <a:cubicBezTo>
                    <a:pt x="10634" y="9237"/>
                    <a:pt x="10662" y="9203"/>
                    <a:pt x="10689" y="9203"/>
                  </a:cubicBezTo>
                  <a:close/>
                  <a:moveTo>
                    <a:pt x="2603" y="8369"/>
                  </a:moveTo>
                  <a:cubicBezTo>
                    <a:pt x="2631" y="8369"/>
                    <a:pt x="2603" y="8404"/>
                    <a:pt x="2603" y="8404"/>
                  </a:cubicBezTo>
                  <a:cubicBezTo>
                    <a:pt x="2603" y="8369"/>
                    <a:pt x="2575" y="8334"/>
                    <a:pt x="2603" y="8369"/>
                  </a:cubicBezTo>
                  <a:close/>
                  <a:moveTo>
                    <a:pt x="4071" y="17988"/>
                  </a:moveTo>
                  <a:cubicBezTo>
                    <a:pt x="4071" y="18058"/>
                    <a:pt x="4071" y="18093"/>
                    <a:pt x="4071" y="18127"/>
                  </a:cubicBezTo>
                  <a:cubicBezTo>
                    <a:pt x="4098" y="18127"/>
                    <a:pt x="4098" y="18162"/>
                    <a:pt x="4126" y="18162"/>
                  </a:cubicBezTo>
                  <a:cubicBezTo>
                    <a:pt x="4292" y="18232"/>
                    <a:pt x="4071" y="17988"/>
                    <a:pt x="4071" y="17988"/>
                  </a:cubicBezTo>
                  <a:close/>
                  <a:moveTo>
                    <a:pt x="3129" y="17086"/>
                  </a:moveTo>
                  <a:cubicBezTo>
                    <a:pt x="3102" y="17086"/>
                    <a:pt x="3157" y="17155"/>
                    <a:pt x="3157" y="17155"/>
                  </a:cubicBezTo>
                  <a:cubicBezTo>
                    <a:pt x="3157" y="17155"/>
                    <a:pt x="3185" y="17051"/>
                    <a:pt x="3129" y="17086"/>
                  </a:cubicBezTo>
                  <a:close/>
                  <a:moveTo>
                    <a:pt x="3074" y="16391"/>
                  </a:moveTo>
                  <a:cubicBezTo>
                    <a:pt x="3102" y="16391"/>
                    <a:pt x="3046" y="16426"/>
                    <a:pt x="3046" y="16426"/>
                  </a:cubicBezTo>
                  <a:cubicBezTo>
                    <a:pt x="3046" y="16426"/>
                    <a:pt x="3046" y="16356"/>
                    <a:pt x="3074" y="16391"/>
                  </a:cubicBezTo>
                  <a:close/>
                  <a:moveTo>
                    <a:pt x="12545" y="18822"/>
                  </a:moveTo>
                  <a:cubicBezTo>
                    <a:pt x="12517" y="18857"/>
                    <a:pt x="12572" y="18891"/>
                    <a:pt x="12572" y="18891"/>
                  </a:cubicBezTo>
                  <a:cubicBezTo>
                    <a:pt x="12572" y="18891"/>
                    <a:pt x="12628" y="18822"/>
                    <a:pt x="12545" y="18822"/>
                  </a:cubicBezTo>
                  <a:close/>
                  <a:moveTo>
                    <a:pt x="12849" y="18614"/>
                  </a:moveTo>
                  <a:cubicBezTo>
                    <a:pt x="12849" y="18614"/>
                    <a:pt x="12822" y="18648"/>
                    <a:pt x="12822" y="18648"/>
                  </a:cubicBezTo>
                  <a:cubicBezTo>
                    <a:pt x="12877" y="18648"/>
                    <a:pt x="12905" y="18614"/>
                    <a:pt x="12849" y="18614"/>
                  </a:cubicBezTo>
                  <a:close/>
                  <a:moveTo>
                    <a:pt x="17668" y="19898"/>
                  </a:moveTo>
                  <a:cubicBezTo>
                    <a:pt x="17695" y="19898"/>
                    <a:pt x="17640" y="19933"/>
                    <a:pt x="17640" y="19933"/>
                  </a:cubicBezTo>
                  <a:cubicBezTo>
                    <a:pt x="17640" y="19933"/>
                    <a:pt x="17640" y="19864"/>
                    <a:pt x="17668" y="19898"/>
                  </a:cubicBezTo>
                  <a:close/>
                  <a:moveTo>
                    <a:pt x="19191" y="20246"/>
                  </a:moveTo>
                  <a:cubicBezTo>
                    <a:pt x="19191" y="20280"/>
                    <a:pt x="19191" y="20280"/>
                    <a:pt x="19191" y="20280"/>
                  </a:cubicBezTo>
                  <a:cubicBezTo>
                    <a:pt x="19218" y="20280"/>
                    <a:pt x="19218" y="20280"/>
                    <a:pt x="19218" y="20280"/>
                  </a:cubicBezTo>
                  <a:cubicBezTo>
                    <a:pt x="19218" y="20280"/>
                    <a:pt x="19246" y="20246"/>
                    <a:pt x="19191" y="20246"/>
                  </a:cubicBezTo>
                  <a:close/>
                  <a:moveTo>
                    <a:pt x="16975" y="19412"/>
                  </a:moveTo>
                  <a:cubicBezTo>
                    <a:pt x="17086" y="19377"/>
                    <a:pt x="16948" y="19516"/>
                    <a:pt x="16920" y="19516"/>
                  </a:cubicBezTo>
                  <a:cubicBezTo>
                    <a:pt x="16809" y="19586"/>
                    <a:pt x="16948" y="19412"/>
                    <a:pt x="16975" y="19412"/>
                  </a:cubicBezTo>
                  <a:close/>
                  <a:moveTo>
                    <a:pt x="18471" y="18058"/>
                  </a:moveTo>
                  <a:cubicBezTo>
                    <a:pt x="18471" y="18093"/>
                    <a:pt x="18471" y="18162"/>
                    <a:pt x="18471" y="18197"/>
                  </a:cubicBezTo>
                  <a:cubicBezTo>
                    <a:pt x="18498" y="18197"/>
                    <a:pt x="18526" y="18197"/>
                    <a:pt x="18582" y="18197"/>
                  </a:cubicBezTo>
                  <a:cubicBezTo>
                    <a:pt x="18665" y="18301"/>
                    <a:pt x="18665" y="18301"/>
                    <a:pt x="18665" y="18301"/>
                  </a:cubicBezTo>
                  <a:cubicBezTo>
                    <a:pt x="18665" y="18336"/>
                    <a:pt x="18665" y="18370"/>
                    <a:pt x="18665" y="18370"/>
                  </a:cubicBezTo>
                  <a:cubicBezTo>
                    <a:pt x="18692" y="18405"/>
                    <a:pt x="18748" y="18405"/>
                    <a:pt x="18803" y="18405"/>
                  </a:cubicBezTo>
                  <a:cubicBezTo>
                    <a:pt x="18858" y="18440"/>
                    <a:pt x="18914" y="18509"/>
                    <a:pt x="18969" y="18544"/>
                  </a:cubicBezTo>
                  <a:cubicBezTo>
                    <a:pt x="18997" y="18544"/>
                    <a:pt x="19025" y="18544"/>
                    <a:pt x="19080" y="18544"/>
                  </a:cubicBezTo>
                  <a:cubicBezTo>
                    <a:pt x="19080" y="18509"/>
                    <a:pt x="19108" y="18509"/>
                    <a:pt x="19108" y="18475"/>
                  </a:cubicBezTo>
                  <a:cubicBezTo>
                    <a:pt x="18997" y="18370"/>
                    <a:pt x="18997" y="18370"/>
                    <a:pt x="18997" y="18370"/>
                  </a:cubicBezTo>
                  <a:cubicBezTo>
                    <a:pt x="18997" y="18370"/>
                    <a:pt x="18969" y="18370"/>
                    <a:pt x="18969" y="18370"/>
                  </a:cubicBezTo>
                  <a:cubicBezTo>
                    <a:pt x="18914" y="18336"/>
                    <a:pt x="18886" y="18232"/>
                    <a:pt x="18858" y="18197"/>
                  </a:cubicBezTo>
                  <a:cubicBezTo>
                    <a:pt x="18858" y="18197"/>
                    <a:pt x="18803" y="18232"/>
                    <a:pt x="18803" y="18197"/>
                  </a:cubicBezTo>
                  <a:cubicBezTo>
                    <a:pt x="18720" y="18197"/>
                    <a:pt x="18665" y="18127"/>
                    <a:pt x="18609" y="18093"/>
                  </a:cubicBezTo>
                  <a:cubicBezTo>
                    <a:pt x="18554" y="18093"/>
                    <a:pt x="18526" y="18093"/>
                    <a:pt x="18471" y="18058"/>
                  </a:cubicBezTo>
                  <a:close/>
                  <a:moveTo>
                    <a:pt x="14898" y="20523"/>
                  </a:moveTo>
                  <a:cubicBezTo>
                    <a:pt x="14898" y="20558"/>
                    <a:pt x="14926" y="20593"/>
                    <a:pt x="14926" y="20593"/>
                  </a:cubicBezTo>
                  <a:cubicBezTo>
                    <a:pt x="14898" y="20697"/>
                    <a:pt x="14898" y="20697"/>
                    <a:pt x="14898" y="20697"/>
                  </a:cubicBezTo>
                  <a:cubicBezTo>
                    <a:pt x="14788" y="20628"/>
                    <a:pt x="14871" y="20593"/>
                    <a:pt x="14898" y="20523"/>
                  </a:cubicBezTo>
                  <a:close/>
                  <a:moveTo>
                    <a:pt x="14345" y="20246"/>
                  </a:moveTo>
                  <a:cubicBezTo>
                    <a:pt x="14345" y="20246"/>
                    <a:pt x="14372" y="20350"/>
                    <a:pt x="14372" y="20350"/>
                  </a:cubicBezTo>
                  <a:cubicBezTo>
                    <a:pt x="14455" y="20385"/>
                    <a:pt x="14400" y="20280"/>
                    <a:pt x="14345" y="20246"/>
                  </a:cubicBezTo>
                  <a:close/>
                  <a:moveTo>
                    <a:pt x="16145" y="20072"/>
                  </a:moveTo>
                  <a:cubicBezTo>
                    <a:pt x="16172" y="20107"/>
                    <a:pt x="16228" y="20141"/>
                    <a:pt x="16255" y="20141"/>
                  </a:cubicBezTo>
                  <a:cubicBezTo>
                    <a:pt x="16228" y="20176"/>
                    <a:pt x="16200" y="20246"/>
                    <a:pt x="16145" y="20211"/>
                  </a:cubicBezTo>
                  <a:cubicBezTo>
                    <a:pt x="16145" y="20211"/>
                    <a:pt x="16172" y="20176"/>
                    <a:pt x="16172" y="20141"/>
                  </a:cubicBezTo>
                  <a:cubicBezTo>
                    <a:pt x="16145" y="20141"/>
                    <a:pt x="16062" y="20141"/>
                    <a:pt x="16117" y="20107"/>
                  </a:cubicBezTo>
                  <a:cubicBezTo>
                    <a:pt x="16172" y="20072"/>
                    <a:pt x="16089" y="20072"/>
                    <a:pt x="16145" y="20072"/>
                  </a:cubicBezTo>
                  <a:close/>
                  <a:moveTo>
                    <a:pt x="14012" y="19968"/>
                  </a:moveTo>
                  <a:cubicBezTo>
                    <a:pt x="14040" y="19968"/>
                    <a:pt x="14012" y="20003"/>
                    <a:pt x="14012" y="20003"/>
                  </a:cubicBezTo>
                  <a:cubicBezTo>
                    <a:pt x="14040" y="20037"/>
                    <a:pt x="14095" y="20072"/>
                    <a:pt x="14123" y="20072"/>
                  </a:cubicBezTo>
                  <a:cubicBezTo>
                    <a:pt x="14178" y="20107"/>
                    <a:pt x="14289" y="20107"/>
                    <a:pt x="14289" y="20107"/>
                  </a:cubicBezTo>
                  <a:cubicBezTo>
                    <a:pt x="14345" y="20141"/>
                    <a:pt x="14262" y="20072"/>
                    <a:pt x="14262" y="20072"/>
                  </a:cubicBezTo>
                  <a:cubicBezTo>
                    <a:pt x="14178" y="20003"/>
                    <a:pt x="14123" y="20003"/>
                    <a:pt x="14012" y="19968"/>
                  </a:cubicBezTo>
                  <a:close/>
                  <a:moveTo>
                    <a:pt x="19606" y="19725"/>
                  </a:moveTo>
                  <a:cubicBezTo>
                    <a:pt x="19578" y="19759"/>
                    <a:pt x="19578" y="19794"/>
                    <a:pt x="19578" y="19794"/>
                  </a:cubicBezTo>
                  <a:cubicBezTo>
                    <a:pt x="19551" y="19829"/>
                    <a:pt x="19523" y="19794"/>
                    <a:pt x="19495" y="19794"/>
                  </a:cubicBezTo>
                  <a:cubicBezTo>
                    <a:pt x="19468" y="19829"/>
                    <a:pt x="19440" y="19864"/>
                    <a:pt x="19440" y="19898"/>
                  </a:cubicBezTo>
                  <a:cubicBezTo>
                    <a:pt x="19468" y="19933"/>
                    <a:pt x="19468" y="19933"/>
                    <a:pt x="19440" y="19933"/>
                  </a:cubicBezTo>
                  <a:cubicBezTo>
                    <a:pt x="19440" y="20003"/>
                    <a:pt x="19412" y="20072"/>
                    <a:pt x="19412" y="20107"/>
                  </a:cubicBezTo>
                  <a:cubicBezTo>
                    <a:pt x="19468" y="20072"/>
                    <a:pt x="19523" y="20107"/>
                    <a:pt x="19551" y="20072"/>
                  </a:cubicBezTo>
                  <a:cubicBezTo>
                    <a:pt x="19578" y="20037"/>
                    <a:pt x="19551" y="20003"/>
                    <a:pt x="19551" y="20003"/>
                  </a:cubicBezTo>
                  <a:cubicBezTo>
                    <a:pt x="19551" y="20003"/>
                    <a:pt x="19745" y="19829"/>
                    <a:pt x="19606" y="19933"/>
                  </a:cubicBezTo>
                  <a:cubicBezTo>
                    <a:pt x="19606" y="19898"/>
                    <a:pt x="19606" y="19864"/>
                    <a:pt x="19606" y="19864"/>
                  </a:cubicBezTo>
                  <a:cubicBezTo>
                    <a:pt x="19689" y="19829"/>
                    <a:pt x="19634" y="19794"/>
                    <a:pt x="19606" y="19725"/>
                  </a:cubicBezTo>
                  <a:close/>
                  <a:moveTo>
                    <a:pt x="14732" y="19655"/>
                  </a:moveTo>
                  <a:cubicBezTo>
                    <a:pt x="14815" y="19690"/>
                    <a:pt x="14843" y="19794"/>
                    <a:pt x="14732" y="19794"/>
                  </a:cubicBezTo>
                  <a:cubicBezTo>
                    <a:pt x="14732" y="19759"/>
                    <a:pt x="14732" y="19759"/>
                    <a:pt x="14732" y="19759"/>
                  </a:cubicBezTo>
                  <a:cubicBezTo>
                    <a:pt x="14677" y="19759"/>
                    <a:pt x="14622" y="19759"/>
                    <a:pt x="14594" y="19725"/>
                  </a:cubicBezTo>
                  <a:cubicBezTo>
                    <a:pt x="14594" y="19690"/>
                    <a:pt x="14594" y="19690"/>
                    <a:pt x="14594" y="19690"/>
                  </a:cubicBezTo>
                  <a:cubicBezTo>
                    <a:pt x="14622" y="19690"/>
                    <a:pt x="14705" y="19655"/>
                    <a:pt x="14732" y="19655"/>
                  </a:cubicBezTo>
                  <a:close/>
                  <a:moveTo>
                    <a:pt x="18582" y="19447"/>
                  </a:moveTo>
                  <a:cubicBezTo>
                    <a:pt x="18554" y="19447"/>
                    <a:pt x="18554" y="19482"/>
                    <a:pt x="18554" y="19516"/>
                  </a:cubicBezTo>
                  <a:cubicBezTo>
                    <a:pt x="18554" y="19551"/>
                    <a:pt x="18498" y="19586"/>
                    <a:pt x="18498" y="19586"/>
                  </a:cubicBezTo>
                  <a:cubicBezTo>
                    <a:pt x="18526" y="19655"/>
                    <a:pt x="18526" y="19655"/>
                    <a:pt x="18526" y="19655"/>
                  </a:cubicBezTo>
                  <a:cubicBezTo>
                    <a:pt x="18526" y="19655"/>
                    <a:pt x="18582" y="19655"/>
                    <a:pt x="18582" y="19655"/>
                  </a:cubicBezTo>
                  <a:cubicBezTo>
                    <a:pt x="18609" y="19690"/>
                    <a:pt x="18582" y="19759"/>
                    <a:pt x="18609" y="19759"/>
                  </a:cubicBezTo>
                  <a:cubicBezTo>
                    <a:pt x="18609" y="19759"/>
                    <a:pt x="18665" y="19759"/>
                    <a:pt x="18665" y="19759"/>
                  </a:cubicBezTo>
                  <a:cubicBezTo>
                    <a:pt x="18803" y="19794"/>
                    <a:pt x="18775" y="19794"/>
                    <a:pt x="18914" y="19725"/>
                  </a:cubicBezTo>
                  <a:cubicBezTo>
                    <a:pt x="18914" y="19759"/>
                    <a:pt x="18914" y="19794"/>
                    <a:pt x="18886" y="19794"/>
                  </a:cubicBezTo>
                  <a:cubicBezTo>
                    <a:pt x="18886" y="19864"/>
                    <a:pt x="18886" y="19864"/>
                    <a:pt x="18886" y="19864"/>
                  </a:cubicBezTo>
                  <a:cubicBezTo>
                    <a:pt x="18914" y="19864"/>
                    <a:pt x="18914" y="19898"/>
                    <a:pt x="18914" y="19898"/>
                  </a:cubicBezTo>
                  <a:cubicBezTo>
                    <a:pt x="18942" y="19898"/>
                    <a:pt x="18969" y="19898"/>
                    <a:pt x="18997" y="19898"/>
                  </a:cubicBezTo>
                  <a:cubicBezTo>
                    <a:pt x="18969" y="19864"/>
                    <a:pt x="18997" y="19864"/>
                    <a:pt x="18997" y="19864"/>
                  </a:cubicBezTo>
                  <a:cubicBezTo>
                    <a:pt x="18997" y="19864"/>
                    <a:pt x="19025" y="19829"/>
                    <a:pt x="19025" y="19829"/>
                  </a:cubicBezTo>
                  <a:cubicBezTo>
                    <a:pt x="18997" y="19829"/>
                    <a:pt x="18969" y="19794"/>
                    <a:pt x="18969" y="19794"/>
                  </a:cubicBezTo>
                  <a:cubicBezTo>
                    <a:pt x="18969" y="19759"/>
                    <a:pt x="18969" y="19725"/>
                    <a:pt x="18969" y="19725"/>
                  </a:cubicBezTo>
                  <a:cubicBezTo>
                    <a:pt x="18969" y="19725"/>
                    <a:pt x="19025" y="19690"/>
                    <a:pt x="18997" y="19690"/>
                  </a:cubicBezTo>
                  <a:cubicBezTo>
                    <a:pt x="18942" y="19690"/>
                    <a:pt x="18831" y="19725"/>
                    <a:pt x="18748" y="19725"/>
                  </a:cubicBezTo>
                  <a:cubicBezTo>
                    <a:pt x="18748" y="19655"/>
                    <a:pt x="18748" y="19655"/>
                    <a:pt x="18748" y="19655"/>
                  </a:cubicBezTo>
                  <a:cubicBezTo>
                    <a:pt x="18720" y="19655"/>
                    <a:pt x="18720" y="19690"/>
                    <a:pt x="18720" y="19690"/>
                  </a:cubicBezTo>
                  <a:cubicBezTo>
                    <a:pt x="18665" y="19725"/>
                    <a:pt x="18609" y="19655"/>
                    <a:pt x="18582" y="19621"/>
                  </a:cubicBezTo>
                  <a:cubicBezTo>
                    <a:pt x="18582" y="19621"/>
                    <a:pt x="18609" y="19516"/>
                    <a:pt x="18582" y="19516"/>
                  </a:cubicBezTo>
                  <a:cubicBezTo>
                    <a:pt x="18609" y="19516"/>
                    <a:pt x="18637" y="19412"/>
                    <a:pt x="18582" y="19447"/>
                  </a:cubicBezTo>
                  <a:close/>
                  <a:moveTo>
                    <a:pt x="19578" y="19377"/>
                  </a:moveTo>
                  <a:cubicBezTo>
                    <a:pt x="19551" y="19447"/>
                    <a:pt x="19551" y="19447"/>
                    <a:pt x="19551" y="19447"/>
                  </a:cubicBezTo>
                  <a:cubicBezTo>
                    <a:pt x="19468" y="19482"/>
                    <a:pt x="19440" y="19412"/>
                    <a:pt x="19385" y="19412"/>
                  </a:cubicBezTo>
                  <a:cubicBezTo>
                    <a:pt x="19357" y="19447"/>
                    <a:pt x="19329" y="19482"/>
                    <a:pt x="19302" y="19516"/>
                  </a:cubicBezTo>
                  <a:cubicBezTo>
                    <a:pt x="19329" y="19516"/>
                    <a:pt x="19329" y="19621"/>
                    <a:pt x="19302" y="19655"/>
                  </a:cubicBezTo>
                  <a:cubicBezTo>
                    <a:pt x="19246" y="19655"/>
                    <a:pt x="19246" y="19655"/>
                    <a:pt x="19246" y="19655"/>
                  </a:cubicBezTo>
                  <a:cubicBezTo>
                    <a:pt x="19246" y="19690"/>
                    <a:pt x="19218" y="19725"/>
                    <a:pt x="19218" y="19725"/>
                  </a:cubicBezTo>
                  <a:cubicBezTo>
                    <a:pt x="19191" y="19794"/>
                    <a:pt x="19246" y="19794"/>
                    <a:pt x="19218" y="19829"/>
                  </a:cubicBezTo>
                  <a:cubicBezTo>
                    <a:pt x="19163" y="19864"/>
                    <a:pt x="19163" y="19864"/>
                    <a:pt x="19163" y="19864"/>
                  </a:cubicBezTo>
                  <a:cubicBezTo>
                    <a:pt x="19191" y="19968"/>
                    <a:pt x="19163" y="20072"/>
                    <a:pt x="19218" y="20107"/>
                  </a:cubicBezTo>
                  <a:cubicBezTo>
                    <a:pt x="19274" y="20141"/>
                    <a:pt x="19274" y="20107"/>
                    <a:pt x="19329" y="20141"/>
                  </a:cubicBezTo>
                  <a:cubicBezTo>
                    <a:pt x="19329" y="20107"/>
                    <a:pt x="19357" y="20107"/>
                    <a:pt x="19329" y="20072"/>
                  </a:cubicBezTo>
                  <a:cubicBezTo>
                    <a:pt x="19218" y="20003"/>
                    <a:pt x="19385" y="19829"/>
                    <a:pt x="19412" y="19794"/>
                  </a:cubicBezTo>
                  <a:cubicBezTo>
                    <a:pt x="19412" y="19759"/>
                    <a:pt x="19412" y="19759"/>
                    <a:pt x="19412" y="19759"/>
                  </a:cubicBezTo>
                  <a:cubicBezTo>
                    <a:pt x="19412" y="19759"/>
                    <a:pt x="19385" y="19759"/>
                    <a:pt x="19357" y="19759"/>
                  </a:cubicBezTo>
                  <a:cubicBezTo>
                    <a:pt x="19385" y="19725"/>
                    <a:pt x="19440" y="19516"/>
                    <a:pt x="19468" y="19516"/>
                  </a:cubicBezTo>
                  <a:cubicBezTo>
                    <a:pt x="19495" y="19482"/>
                    <a:pt x="19551" y="19516"/>
                    <a:pt x="19578" y="19516"/>
                  </a:cubicBezTo>
                  <a:cubicBezTo>
                    <a:pt x="19606" y="19412"/>
                    <a:pt x="19578" y="19482"/>
                    <a:pt x="19634" y="19412"/>
                  </a:cubicBezTo>
                  <a:cubicBezTo>
                    <a:pt x="19634" y="19412"/>
                    <a:pt x="19606" y="19377"/>
                    <a:pt x="19578" y="19377"/>
                  </a:cubicBezTo>
                  <a:close/>
                  <a:moveTo>
                    <a:pt x="20686" y="19239"/>
                  </a:moveTo>
                  <a:cubicBezTo>
                    <a:pt x="20686" y="19273"/>
                    <a:pt x="20658" y="19447"/>
                    <a:pt x="20714" y="19377"/>
                  </a:cubicBezTo>
                  <a:cubicBezTo>
                    <a:pt x="20769" y="19377"/>
                    <a:pt x="20742" y="19308"/>
                    <a:pt x="20742" y="19239"/>
                  </a:cubicBezTo>
                  <a:cubicBezTo>
                    <a:pt x="20714" y="19239"/>
                    <a:pt x="20686" y="19239"/>
                    <a:pt x="20686" y="19239"/>
                  </a:cubicBezTo>
                  <a:close/>
                  <a:moveTo>
                    <a:pt x="19163" y="19065"/>
                  </a:moveTo>
                  <a:cubicBezTo>
                    <a:pt x="19163" y="19065"/>
                    <a:pt x="18997" y="19273"/>
                    <a:pt x="19108" y="19169"/>
                  </a:cubicBezTo>
                  <a:cubicBezTo>
                    <a:pt x="19135" y="19169"/>
                    <a:pt x="19274" y="18995"/>
                    <a:pt x="19163" y="19065"/>
                  </a:cubicBezTo>
                  <a:close/>
                  <a:moveTo>
                    <a:pt x="12766" y="17954"/>
                  </a:moveTo>
                  <a:cubicBezTo>
                    <a:pt x="12849" y="18058"/>
                    <a:pt x="12849" y="18093"/>
                    <a:pt x="12877" y="18266"/>
                  </a:cubicBezTo>
                  <a:cubicBezTo>
                    <a:pt x="12849" y="18266"/>
                    <a:pt x="12794" y="18266"/>
                    <a:pt x="12822" y="18266"/>
                  </a:cubicBezTo>
                  <a:cubicBezTo>
                    <a:pt x="12822" y="18266"/>
                    <a:pt x="12738" y="18266"/>
                    <a:pt x="12794" y="18266"/>
                  </a:cubicBezTo>
                  <a:cubicBezTo>
                    <a:pt x="12766" y="18266"/>
                    <a:pt x="12711" y="18266"/>
                    <a:pt x="12711" y="18266"/>
                  </a:cubicBezTo>
                  <a:cubicBezTo>
                    <a:pt x="12711" y="18162"/>
                    <a:pt x="12711" y="18162"/>
                    <a:pt x="12711" y="18162"/>
                  </a:cubicBezTo>
                  <a:cubicBezTo>
                    <a:pt x="12655" y="18127"/>
                    <a:pt x="12711" y="18232"/>
                    <a:pt x="12683" y="18232"/>
                  </a:cubicBezTo>
                  <a:cubicBezTo>
                    <a:pt x="12655" y="18232"/>
                    <a:pt x="12655" y="18232"/>
                    <a:pt x="12655" y="18232"/>
                  </a:cubicBezTo>
                  <a:cubicBezTo>
                    <a:pt x="12655" y="18232"/>
                    <a:pt x="12655" y="18023"/>
                    <a:pt x="12655" y="17988"/>
                  </a:cubicBezTo>
                  <a:cubicBezTo>
                    <a:pt x="12683" y="17954"/>
                    <a:pt x="12738" y="17954"/>
                    <a:pt x="12766" y="17954"/>
                  </a:cubicBezTo>
                  <a:close/>
                  <a:moveTo>
                    <a:pt x="16698" y="17537"/>
                  </a:moveTo>
                  <a:cubicBezTo>
                    <a:pt x="16809" y="17502"/>
                    <a:pt x="16643" y="17676"/>
                    <a:pt x="16643" y="17676"/>
                  </a:cubicBezTo>
                  <a:cubicBezTo>
                    <a:pt x="16588" y="17676"/>
                    <a:pt x="16643" y="17572"/>
                    <a:pt x="16643" y="17572"/>
                  </a:cubicBezTo>
                  <a:cubicBezTo>
                    <a:pt x="16671" y="17537"/>
                    <a:pt x="16671" y="17572"/>
                    <a:pt x="16698" y="17537"/>
                  </a:cubicBezTo>
                  <a:close/>
                  <a:moveTo>
                    <a:pt x="16560" y="17433"/>
                  </a:moveTo>
                  <a:cubicBezTo>
                    <a:pt x="16560" y="17433"/>
                    <a:pt x="16532" y="17433"/>
                    <a:pt x="16588" y="17468"/>
                  </a:cubicBezTo>
                  <a:cubicBezTo>
                    <a:pt x="16615" y="17468"/>
                    <a:pt x="16588" y="17502"/>
                    <a:pt x="16588" y="17537"/>
                  </a:cubicBezTo>
                  <a:cubicBezTo>
                    <a:pt x="16588" y="17572"/>
                    <a:pt x="16394" y="17780"/>
                    <a:pt x="16366" y="17780"/>
                  </a:cubicBezTo>
                  <a:cubicBezTo>
                    <a:pt x="16338" y="17780"/>
                    <a:pt x="16338" y="17745"/>
                    <a:pt x="16311" y="17745"/>
                  </a:cubicBezTo>
                  <a:cubicBezTo>
                    <a:pt x="16311" y="17745"/>
                    <a:pt x="16283" y="17745"/>
                    <a:pt x="16255" y="17745"/>
                  </a:cubicBezTo>
                  <a:cubicBezTo>
                    <a:pt x="16311" y="17676"/>
                    <a:pt x="16366" y="17572"/>
                    <a:pt x="16422" y="17537"/>
                  </a:cubicBezTo>
                  <a:cubicBezTo>
                    <a:pt x="16449" y="17502"/>
                    <a:pt x="16505" y="17537"/>
                    <a:pt x="16505" y="17502"/>
                  </a:cubicBezTo>
                  <a:cubicBezTo>
                    <a:pt x="16532" y="17468"/>
                    <a:pt x="16532" y="17433"/>
                    <a:pt x="16560" y="17433"/>
                  </a:cubicBezTo>
                  <a:close/>
                  <a:moveTo>
                    <a:pt x="20437" y="17329"/>
                  </a:moveTo>
                  <a:cubicBezTo>
                    <a:pt x="20382" y="17329"/>
                    <a:pt x="20271" y="17433"/>
                    <a:pt x="20271" y="17468"/>
                  </a:cubicBezTo>
                  <a:cubicBezTo>
                    <a:pt x="20243" y="17502"/>
                    <a:pt x="20271" y="17572"/>
                    <a:pt x="20271" y="17572"/>
                  </a:cubicBezTo>
                  <a:cubicBezTo>
                    <a:pt x="20271" y="17606"/>
                    <a:pt x="20215" y="17606"/>
                    <a:pt x="20160" y="17606"/>
                  </a:cubicBezTo>
                  <a:cubicBezTo>
                    <a:pt x="20160" y="17676"/>
                    <a:pt x="20188" y="17745"/>
                    <a:pt x="20160" y="17815"/>
                  </a:cubicBezTo>
                  <a:cubicBezTo>
                    <a:pt x="20132" y="17884"/>
                    <a:pt x="20132" y="17884"/>
                    <a:pt x="20132" y="17884"/>
                  </a:cubicBezTo>
                  <a:cubicBezTo>
                    <a:pt x="20132" y="17954"/>
                    <a:pt x="20188" y="18058"/>
                    <a:pt x="20132" y="18162"/>
                  </a:cubicBezTo>
                  <a:cubicBezTo>
                    <a:pt x="20049" y="18232"/>
                    <a:pt x="20049" y="18232"/>
                    <a:pt x="20049" y="18232"/>
                  </a:cubicBezTo>
                  <a:cubicBezTo>
                    <a:pt x="20105" y="18266"/>
                    <a:pt x="20077" y="18232"/>
                    <a:pt x="20077" y="18266"/>
                  </a:cubicBezTo>
                  <a:cubicBezTo>
                    <a:pt x="20132" y="18301"/>
                    <a:pt x="20160" y="18301"/>
                    <a:pt x="20188" y="18301"/>
                  </a:cubicBezTo>
                  <a:cubicBezTo>
                    <a:pt x="20160" y="18336"/>
                    <a:pt x="20160" y="18336"/>
                    <a:pt x="20132" y="18370"/>
                  </a:cubicBezTo>
                  <a:cubicBezTo>
                    <a:pt x="20160" y="18370"/>
                    <a:pt x="20105" y="18440"/>
                    <a:pt x="20105" y="18440"/>
                  </a:cubicBezTo>
                  <a:cubicBezTo>
                    <a:pt x="20077" y="18440"/>
                    <a:pt x="20077" y="18370"/>
                    <a:pt x="19994" y="18370"/>
                  </a:cubicBezTo>
                  <a:cubicBezTo>
                    <a:pt x="19994" y="18405"/>
                    <a:pt x="19994" y="18405"/>
                    <a:pt x="19994" y="18405"/>
                  </a:cubicBezTo>
                  <a:cubicBezTo>
                    <a:pt x="19994" y="18405"/>
                    <a:pt x="19966" y="18475"/>
                    <a:pt x="19966" y="18475"/>
                  </a:cubicBezTo>
                  <a:cubicBezTo>
                    <a:pt x="19994" y="18475"/>
                    <a:pt x="20049" y="18544"/>
                    <a:pt x="19938" y="18509"/>
                  </a:cubicBezTo>
                  <a:cubicBezTo>
                    <a:pt x="19966" y="18509"/>
                    <a:pt x="19911" y="18509"/>
                    <a:pt x="19883" y="18509"/>
                  </a:cubicBezTo>
                  <a:cubicBezTo>
                    <a:pt x="19883" y="18509"/>
                    <a:pt x="19855" y="18579"/>
                    <a:pt x="19855" y="18614"/>
                  </a:cubicBezTo>
                  <a:cubicBezTo>
                    <a:pt x="19855" y="18614"/>
                    <a:pt x="19938" y="18614"/>
                    <a:pt x="19883" y="18579"/>
                  </a:cubicBezTo>
                  <a:cubicBezTo>
                    <a:pt x="19938" y="18614"/>
                    <a:pt x="19994" y="18614"/>
                    <a:pt x="20022" y="18614"/>
                  </a:cubicBezTo>
                  <a:cubicBezTo>
                    <a:pt x="20022" y="18614"/>
                    <a:pt x="20022" y="18683"/>
                    <a:pt x="19994" y="18683"/>
                  </a:cubicBezTo>
                  <a:cubicBezTo>
                    <a:pt x="19994" y="18614"/>
                    <a:pt x="19994" y="18614"/>
                    <a:pt x="19994" y="18614"/>
                  </a:cubicBezTo>
                  <a:cubicBezTo>
                    <a:pt x="19994" y="18648"/>
                    <a:pt x="19938" y="18648"/>
                    <a:pt x="19938" y="18648"/>
                  </a:cubicBezTo>
                  <a:cubicBezTo>
                    <a:pt x="19911" y="18683"/>
                    <a:pt x="19938" y="18718"/>
                    <a:pt x="19938" y="18752"/>
                  </a:cubicBezTo>
                  <a:cubicBezTo>
                    <a:pt x="19828" y="18822"/>
                    <a:pt x="19828" y="18822"/>
                    <a:pt x="19828" y="18822"/>
                  </a:cubicBezTo>
                  <a:cubicBezTo>
                    <a:pt x="19828" y="18857"/>
                    <a:pt x="19800" y="18857"/>
                    <a:pt x="19772" y="18891"/>
                  </a:cubicBezTo>
                  <a:cubicBezTo>
                    <a:pt x="19855" y="19030"/>
                    <a:pt x="19800" y="19030"/>
                    <a:pt x="19938" y="18995"/>
                  </a:cubicBezTo>
                  <a:cubicBezTo>
                    <a:pt x="19994" y="18995"/>
                    <a:pt x="19966" y="18995"/>
                    <a:pt x="19966" y="18961"/>
                  </a:cubicBezTo>
                  <a:cubicBezTo>
                    <a:pt x="20022" y="18961"/>
                    <a:pt x="20105" y="18961"/>
                    <a:pt x="20215" y="18961"/>
                  </a:cubicBezTo>
                  <a:cubicBezTo>
                    <a:pt x="20271" y="18961"/>
                    <a:pt x="20298" y="18961"/>
                    <a:pt x="20382" y="18961"/>
                  </a:cubicBezTo>
                  <a:cubicBezTo>
                    <a:pt x="20382" y="18995"/>
                    <a:pt x="20354" y="19030"/>
                    <a:pt x="20382" y="19030"/>
                  </a:cubicBezTo>
                  <a:cubicBezTo>
                    <a:pt x="20437" y="19030"/>
                    <a:pt x="20465" y="18926"/>
                    <a:pt x="20492" y="18926"/>
                  </a:cubicBezTo>
                  <a:cubicBezTo>
                    <a:pt x="20520" y="18926"/>
                    <a:pt x="20520" y="18995"/>
                    <a:pt x="20520" y="18995"/>
                  </a:cubicBezTo>
                  <a:cubicBezTo>
                    <a:pt x="20631" y="18995"/>
                    <a:pt x="20714" y="18961"/>
                    <a:pt x="20880" y="18926"/>
                  </a:cubicBezTo>
                  <a:cubicBezTo>
                    <a:pt x="20825" y="19100"/>
                    <a:pt x="20797" y="19030"/>
                    <a:pt x="20935" y="19065"/>
                  </a:cubicBezTo>
                  <a:cubicBezTo>
                    <a:pt x="20935" y="19030"/>
                    <a:pt x="20963" y="18961"/>
                    <a:pt x="20991" y="18926"/>
                  </a:cubicBezTo>
                  <a:cubicBezTo>
                    <a:pt x="20991" y="18926"/>
                    <a:pt x="21018" y="18926"/>
                    <a:pt x="21046" y="18926"/>
                  </a:cubicBezTo>
                  <a:cubicBezTo>
                    <a:pt x="21018" y="18961"/>
                    <a:pt x="21046" y="18995"/>
                    <a:pt x="21018" y="19030"/>
                  </a:cubicBezTo>
                  <a:cubicBezTo>
                    <a:pt x="20991" y="19065"/>
                    <a:pt x="20935" y="19065"/>
                    <a:pt x="20935" y="19100"/>
                  </a:cubicBezTo>
                  <a:cubicBezTo>
                    <a:pt x="20908" y="19134"/>
                    <a:pt x="20935" y="19169"/>
                    <a:pt x="20908" y="19204"/>
                  </a:cubicBezTo>
                  <a:cubicBezTo>
                    <a:pt x="20908" y="19204"/>
                    <a:pt x="20852" y="19239"/>
                    <a:pt x="20825" y="19239"/>
                  </a:cubicBezTo>
                  <a:cubicBezTo>
                    <a:pt x="20825" y="19239"/>
                    <a:pt x="20825" y="19308"/>
                    <a:pt x="20825" y="19308"/>
                  </a:cubicBezTo>
                  <a:cubicBezTo>
                    <a:pt x="20852" y="19308"/>
                    <a:pt x="20880" y="19343"/>
                    <a:pt x="20880" y="19308"/>
                  </a:cubicBezTo>
                  <a:cubicBezTo>
                    <a:pt x="20935" y="19308"/>
                    <a:pt x="20991" y="19204"/>
                    <a:pt x="21018" y="19134"/>
                  </a:cubicBezTo>
                  <a:cubicBezTo>
                    <a:pt x="20991" y="19169"/>
                    <a:pt x="21018" y="19065"/>
                    <a:pt x="21046" y="19065"/>
                  </a:cubicBezTo>
                  <a:cubicBezTo>
                    <a:pt x="21074" y="19030"/>
                    <a:pt x="21102" y="19065"/>
                    <a:pt x="21129" y="19030"/>
                  </a:cubicBezTo>
                  <a:cubicBezTo>
                    <a:pt x="21129" y="19030"/>
                    <a:pt x="21157" y="18926"/>
                    <a:pt x="21157" y="18926"/>
                  </a:cubicBezTo>
                  <a:cubicBezTo>
                    <a:pt x="21212" y="18926"/>
                    <a:pt x="21212" y="18926"/>
                    <a:pt x="21212" y="18926"/>
                  </a:cubicBezTo>
                  <a:cubicBezTo>
                    <a:pt x="21212" y="18926"/>
                    <a:pt x="21212" y="18995"/>
                    <a:pt x="21212" y="18995"/>
                  </a:cubicBezTo>
                  <a:cubicBezTo>
                    <a:pt x="21268" y="19030"/>
                    <a:pt x="21268" y="19030"/>
                    <a:pt x="21268" y="19030"/>
                  </a:cubicBezTo>
                  <a:cubicBezTo>
                    <a:pt x="21295" y="19065"/>
                    <a:pt x="21268" y="19100"/>
                    <a:pt x="21268" y="19134"/>
                  </a:cubicBezTo>
                  <a:cubicBezTo>
                    <a:pt x="21268" y="19169"/>
                    <a:pt x="21240" y="19134"/>
                    <a:pt x="21212" y="19169"/>
                  </a:cubicBezTo>
                  <a:cubicBezTo>
                    <a:pt x="21212" y="19239"/>
                    <a:pt x="21212" y="19308"/>
                    <a:pt x="21212" y="19343"/>
                  </a:cubicBezTo>
                  <a:cubicBezTo>
                    <a:pt x="21240" y="19343"/>
                    <a:pt x="21268" y="19308"/>
                    <a:pt x="21268" y="19308"/>
                  </a:cubicBezTo>
                  <a:cubicBezTo>
                    <a:pt x="21295" y="19273"/>
                    <a:pt x="21295" y="19204"/>
                    <a:pt x="21295" y="19169"/>
                  </a:cubicBezTo>
                  <a:cubicBezTo>
                    <a:pt x="21378" y="19273"/>
                    <a:pt x="21378" y="19204"/>
                    <a:pt x="21351" y="19377"/>
                  </a:cubicBezTo>
                  <a:cubicBezTo>
                    <a:pt x="21406" y="19377"/>
                    <a:pt x="21406" y="19377"/>
                    <a:pt x="21489" y="19377"/>
                  </a:cubicBezTo>
                  <a:cubicBezTo>
                    <a:pt x="21489" y="19308"/>
                    <a:pt x="21489" y="19308"/>
                    <a:pt x="21517" y="19239"/>
                  </a:cubicBezTo>
                  <a:cubicBezTo>
                    <a:pt x="21517" y="19204"/>
                    <a:pt x="21572" y="19100"/>
                    <a:pt x="21572" y="19065"/>
                  </a:cubicBezTo>
                  <a:cubicBezTo>
                    <a:pt x="21600" y="18961"/>
                    <a:pt x="21600" y="18961"/>
                    <a:pt x="21600" y="18961"/>
                  </a:cubicBezTo>
                  <a:cubicBezTo>
                    <a:pt x="21572" y="18995"/>
                    <a:pt x="21545" y="18995"/>
                    <a:pt x="21545" y="18995"/>
                  </a:cubicBezTo>
                  <a:cubicBezTo>
                    <a:pt x="21517" y="19030"/>
                    <a:pt x="21545" y="19065"/>
                    <a:pt x="21545" y="19100"/>
                  </a:cubicBezTo>
                  <a:cubicBezTo>
                    <a:pt x="21517" y="19100"/>
                    <a:pt x="21406" y="19134"/>
                    <a:pt x="21434" y="18961"/>
                  </a:cubicBezTo>
                  <a:cubicBezTo>
                    <a:pt x="21434" y="18926"/>
                    <a:pt x="21517" y="18857"/>
                    <a:pt x="21545" y="18822"/>
                  </a:cubicBezTo>
                  <a:cubicBezTo>
                    <a:pt x="21545" y="18822"/>
                    <a:pt x="21517" y="18787"/>
                    <a:pt x="21545" y="18752"/>
                  </a:cubicBezTo>
                  <a:cubicBezTo>
                    <a:pt x="21517" y="18787"/>
                    <a:pt x="21489" y="18787"/>
                    <a:pt x="21489" y="18787"/>
                  </a:cubicBezTo>
                  <a:cubicBezTo>
                    <a:pt x="21489" y="18822"/>
                    <a:pt x="21489" y="18822"/>
                    <a:pt x="21489" y="18822"/>
                  </a:cubicBezTo>
                  <a:cubicBezTo>
                    <a:pt x="21462" y="18857"/>
                    <a:pt x="21434" y="18857"/>
                    <a:pt x="21434" y="18891"/>
                  </a:cubicBezTo>
                  <a:cubicBezTo>
                    <a:pt x="21406" y="18926"/>
                    <a:pt x="21406" y="18995"/>
                    <a:pt x="21406" y="19065"/>
                  </a:cubicBezTo>
                  <a:cubicBezTo>
                    <a:pt x="21378" y="19065"/>
                    <a:pt x="21351" y="19030"/>
                    <a:pt x="21295" y="19030"/>
                  </a:cubicBezTo>
                  <a:cubicBezTo>
                    <a:pt x="21268" y="18961"/>
                    <a:pt x="21268" y="18961"/>
                    <a:pt x="21268" y="18961"/>
                  </a:cubicBezTo>
                  <a:cubicBezTo>
                    <a:pt x="21295" y="18961"/>
                    <a:pt x="21323" y="18961"/>
                    <a:pt x="21351" y="18961"/>
                  </a:cubicBezTo>
                  <a:cubicBezTo>
                    <a:pt x="21351" y="18961"/>
                    <a:pt x="21351" y="18891"/>
                    <a:pt x="21378" y="18891"/>
                  </a:cubicBezTo>
                  <a:cubicBezTo>
                    <a:pt x="21323" y="18857"/>
                    <a:pt x="21323" y="18857"/>
                    <a:pt x="21295" y="18822"/>
                  </a:cubicBezTo>
                  <a:cubicBezTo>
                    <a:pt x="21295" y="18822"/>
                    <a:pt x="21295" y="18787"/>
                    <a:pt x="21295" y="18752"/>
                  </a:cubicBezTo>
                  <a:cubicBezTo>
                    <a:pt x="21295" y="18752"/>
                    <a:pt x="21351" y="18752"/>
                    <a:pt x="21351" y="18752"/>
                  </a:cubicBezTo>
                  <a:cubicBezTo>
                    <a:pt x="21378" y="18683"/>
                    <a:pt x="21378" y="18648"/>
                    <a:pt x="21406" y="18579"/>
                  </a:cubicBezTo>
                  <a:cubicBezTo>
                    <a:pt x="21351" y="18614"/>
                    <a:pt x="21351" y="18614"/>
                    <a:pt x="21323" y="18614"/>
                  </a:cubicBezTo>
                  <a:cubicBezTo>
                    <a:pt x="21323" y="18683"/>
                    <a:pt x="21323" y="18683"/>
                    <a:pt x="21323" y="18683"/>
                  </a:cubicBezTo>
                  <a:cubicBezTo>
                    <a:pt x="21295" y="18683"/>
                    <a:pt x="21295" y="18648"/>
                    <a:pt x="21268" y="18648"/>
                  </a:cubicBezTo>
                  <a:cubicBezTo>
                    <a:pt x="21240" y="18648"/>
                    <a:pt x="21185" y="18718"/>
                    <a:pt x="21185" y="18718"/>
                  </a:cubicBezTo>
                  <a:cubicBezTo>
                    <a:pt x="21157" y="18718"/>
                    <a:pt x="21157" y="18683"/>
                    <a:pt x="21129" y="18683"/>
                  </a:cubicBezTo>
                  <a:cubicBezTo>
                    <a:pt x="21157" y="18648"/>
                    <a:pt x="21157" y="18579"/>
                    <a:pt x="21185" y="18544"/>
                  </a:cubicBezTo>
                  <a:cubicBezTo>
                    <a:pt x="21157" y="18544"/>
                    <a:pt x="21157" y="18579"/>
                    <a:pt x="21157" y="18579"/>
                  </a:cubicBezTo>
                  <a:cubicBezTo>
                    <a:pt x="21129" y="18579"/>
                    <a:pt x="21102" y="18579"/>
                    <a:pt x="21102" y="18579"/>
                  </a:cubicBezTo>
                  <a:cubicBezTo>
                    <a:pt x="21102" y="18579"/>
                    <a:pt x="21102" y="18544"/>
                    <a:pt x="21102" y="18509"/>
                  </a:cubicBezTo>
                  <a:cubicBezTo>
                    <a:pt x="21074" y="18475"/>
                    <a:pt x="21074" y="18475"/>
                    <a:pt x="21046" y="18475"/>
                  </a:cubicBezTo>
                  <a:cubicBezTo>
                    <a:pt x="21102" y="18440"/>
                    <a:pt x="21102" y="18440"/>
                    <a:pt x="21102" y="18440"/>
                  </a:cubicBezTo>
                  <a:cubicBezTo>
                    <a:pt x="21102" y="18440"/>
                    <a:pt x="21129" y="18301"/>
                    <a:pt x="21157" y="18266"/>
                  </a:cubicBezTo>
                  <a:cubicBezTo>
                    <a:pt x="21102" y="18232"/>
                    <a:pt x="21102" y="18232"/>
                    <a:pt x="21074" y="18197"/>
                  </a:cubicBezTo>
                  <a:cubicBezTo>
                    <a:pt x="21046" y="18197"/>
                    <a:pt x="21046" y="18197"/>
                    <a:pt x="21046" y="18197"/>
                  </a:cubicBezTo>
                  <a:cubicBezTo>
                    <a:pt x="21018" y="18266"/>
                    <a:pt x="21018" y="18266"/>
                    <a:pt x="21018" y="18266"/>
                  </a:cubicBezTo>
                  <a:cubicBezTo>
                    <a:pt x="20880" y="18336"/>
                    <a:pt x="20935" y="18197"/>
                    <a:pt x="20908" y="18162"/>
                  </a:cubicBezTo>
                  <a:cubicBezTo>
                    <a:pt x="20797" y="18266"/>
                    <a:pt x="20935" y="18232"/>
                    <a:pt x="20769" y="18232"/>
                  </a:cubicBezTo>
                  <a:cubicBezTo>
                    <a:pt x="20769" y="18232"/>
                    <a:pt x="20769" y="18336"/>
                    <a:pt x="20769" y="18336"/>
                  </a:cubicBezTo>
                  <a:cubicBezTo>
                    <a:pt x="20742" y="18336"/>
                    <a:pt x="20742" y="18301"/>
                    <a:pt x="20714" y="18266"/>
                  </a:cubicBezTo>
                  <a:cubicBezTo>
                    <a:pt x="20686" y="18266"/>
                    <a:pt x="20631" y="18301"/>
                    <a:pt x="20603" y="18301"/>
                  </a:cubicBezTo>
                  <a:cubicBezTo>
                    <a:pt x="20575" y="18301"/>
                    <a:pt x="20631" y="18266"/>
                    <a:pt x="20631" y="18266"/>
                  </a:cubicBezTo>
                  <a:cubicBezTo>
                    <a:pt x="20631" y="18197"/>
                    <a:pt x="20631" y="18197"/>
                    <a:pt x="20631" y="18197"/>
                  </a:cubicBezTo>
                  <a:cubicBezTo>
                    <a:pt x="20575" y="18232"/>
                    <a:pt x="20575" y="18232"/>
                    <a:pt x="20520" y="18232"/>
                  </a:cubicBezTo>
                  <a:cubicBezTo>
                    <a:pt x="20658" y="18093"/>
                    <a:pt x="20631" y="18093"/>
                    <a:pt x="20492" y="17988"/>
                  </a:cubicBezTo>
                  <a:cubicBezTo>
                    <a:pt x="20465" y="17988"/>
                    <a:pt x="20492" y="18058"/>
                    <a:pt x="20492" y="18058"/>
                  </a:cubicBezTo>
                  <a:cubicBezTo>
                    <a:pt x="20465" y="18058"/>
                    <a:pt x="20465" y="18023"/>
                    <a:pt x="20437" y="18023"/>
                  </a:cubicBezTo>
                  <a:cubicBezTo>
                    <a:pt x="20409" y="18127"/>
                    <a:pt x="20382" y="18162"/>
                    <a:pt x="20326" y="18232"/>
                  </a:cubicBezTo>
                  <a:cubicBezTo>
                    <a:pt x="20326" y="18232"/>
                    <a:pt x="20354" y="18127"/>
                    <a:pt x="20354" y="18127"/>
                  </a:cubicBezTo>
                  <a:cubicBezTo>
                    <a:pt x="20326" y="18162"/>
                    <a:pt x="20326" y="18058"/>
                    <a:pt x="20326" y="18058"/>
                  </a:cubicBezTo>
                  <a:cubicBezTo>
                    <a:pt x="20326" y="18058"/>
                    <a:pt x="20298" y="18023"/>
                    <a:pt x="20326" y="17988"/>
                  </a:cubicBezTo>
                  <a:cubicBezTo>
                    <a:pt x="20326" y="17919"/>
                    <a:pt x="20409" y="17884"/>
                    <a:pt x="20409" y="17850"/>
                  </a:cubicBezTo>
                  <a:cubicBezTo>
                    <a:pt x="20437" y="17780"/>
                    <a:pt x="20409" y="17711"/>
                    <a:pt x="20409" y="17641"/>
                  </a:cubicBezTo>
                  <a:cubicBezTo>
                    <a:pt x="20437" y="17641"/>
                    <a:pt x="20437" y="17641"/>
                    <a:pt x="20437" y="17641"/>
                  </a:cubicBezTo>
                  <a:cubicBezTo>
                    <a:pt x="20437" y="17641"/>
                    <a:pt x="20492" y="17641"/>
                    <a:pt x="20492" y="17606"/>
                  </a:cubicBezTo>
                  <a:cubicBezTo>
                    <a:pt x="20548" y="17572"/>
                    <a:pt x="20575" y="17502"/>
                    <a:pt x="20492" y="17502"/>
                  </a:cubicBezTo>
                  <a:cubicBezTo>
                    <a:pt x="20492" y="17468"/>
                    <a:pt x="20492" y="17468"/>
                    <a:pt x="20492" y="17468"/>
                  </a:cubicBezTo>
                  <a:cubicBezTo>
                    <a:pt x="20492" y="17433"/>
                    <a:pt x="20520" y="17468"/>
                    <a:pt x="20548" y="17468"/>
                  </a:cubicBezTo>
                  <a:cubicBezTo>
                    <a:pt x="20548" y="17398"/>
                    <a:pt x="20548" y="17398"/>
                    <a:pt x="20548" y="17398"/>
                  </a:cubicBezTo>
                  <a:cubicBezTo>
                    <a:pt x="20603" y="17398"/>
                    <a:pt x="20603" y="17398"/>
                    <a:pt x="20603" y="17398"/>
                  </a:cubicBezTo>
                  <a:cubicBezTo>
                    <a:pt x="20603" y="17363"/>
                    <a:pt x="20575" y="17329"/>
                    <a:pt x="20603" y="17329"/>
                  </a:cubicBezTo>
                  <a:cubicBezTo>
                    <a:pt x="20575" y="17329"/>
                    <a:pt x="20492" y="17363"/>
                    <a:pt x="20520" y="17363"/>
                  </a:cubicBezTo>
                  <a:cubicBezTo>
                    <a:pt x="20492" y="17363"/>
                    <a:pt x="20437" y="17329"/>
                    <a:pt x="20437" y="17329"/>
                  </a:cubicBezTo>
                  <a:close/>
                  <a:moveTo>
                    <a:pt x="10052" y="17155"/>
                  </a:moveTo>
                  <a:cubicBezTo>
                    <a:pt x="10135" y="17155"/>
                    <a:pt x="10135" y="17224"/>
                    <a:pt x="10163" y="17294"/>
                  </a:cubicBezTo>
                  <a:cubicBezTo>
                    <a:pt x="10191" y="17294"/>
                    <a:pt x="10218" y="17259"/>
                    <a:pt x="10218" y="17259"/>
                  </a:cubicBezTo>
                  <a:cubicBezTo>
                    <a:pt x="10246" y="17294"/>
                    <a:pt x="10218" y="17398"/>
                    <a:pt x="10218" y="17433"/>
                  </a:cubicBezTo>
                  <a:cubicBezTo>
                    <a:pt x="10246" y="17468"/>
                    <a:pt x="10302" y="17502"/>
                    <a:pt x="10329" y="17537"/>
                  </a:cubicBezTo>
                  <a:cubicBezTo>
                    <a:pt x="10357" y="17572"/>
                    <a:pt x="10329" y="17606"/>
                    <a:pt x="10329" y="17676"/>
                  </a:cubicBezTo>
                  <a:cubicBezTo>
                    <a:pt x="10357" y="17711"/>
                    <a:pt x="10385" y="17745"/>
                    <a:pt x="10412" y="17815"/>
                  </a:cubicBezTo>
                  <a:cubicBezTo>
                    <a:pt x="10385" y="17850"/>
                    <a:pt x="10412" y="17850"/>
                    <a:pt x="10385" y="17884"/>
                  </a:cubicBezTo>
                  <a:cubicBezTo>
                    <a:pt x="10357" y="17884"/>
                    <a:pt x="10302" y="17884"/>
                    <a:pt x="10274" y="17884"/>
                  </a:cubicBezTo>
                  <a:cubicBezTo>
                    <a:pt x="10274" y="17780"/>
                    <a:pt x="10274" y="17641"/>
                    <a:pt x="10218" y="17537"/>
                  </a:cubicBezTo>
                  <a:cubicBezTo>
                    <a:pt x="10218" y="17537"/>
                    <a:pt x="10191" y="17537"/>
                    <a:pt x="10163" y="17537"/>
                  </a:cubicBezTo>
                  <a:cubicBezTo>
                    <a:pt x="10163" y="17502"/>
                    <a:pt x="10191" y="17468"/>
                    <a:pt x="10163" y="17468"/>
                  </a:cubicBezTo>
                  <a:cubicBezTo>
                    <a:pt x="10163" y="17363"/>
                    <a:pt x="10025" y="17329"/>
                    <a:pt x="10025" y="17259"/>
                  </a:cubicBezTo>
                  <a:cubicBezTo>
                    <a:pt x="10025" y="17190"/>
                    <a:pt x="10025" y="17155"/>
                    <a:pt x="10052" y="17155"/>
                  </a:cubicBezTo>
                  <a:close/>
                  <a:moveTo>
                    <a:pt x="17308" y="16704"/>
                  </a:moveTo>
                  <a:cubicBezTo>
                    <a:pt x="17335" y="16704"/>
                    <a:pt x="17335" y="16704"/>
                    <a:pt x="17363" y="16738"/>
                  </a:cubicBezTo>
                  <a:cubicBezTo>
                    <a:pt x="17335" y="16808"/>
                    <a:pt x="17335" y="16842"/>
                    <a:pt x="17335" y="16912"/>
                  </a:cubicBezTo>
                  <a:cubicBezTo>
                    <a:pt x="17308" y="16947"/>
                    <a:pt x="17308" y="16912"/>
                    <a:pt x="17252" y="16912"/>
                  </a:cubicBezTo>
                  <a:cubicBezTo>
                    <a:pt x="17252" y="16912"/>
                    <a:pt x="17225" y="16981"/>
                    <a:pt x="17197" y="16981"/>
                  </a:cubicBezTo>
                  <a:cubicBezTo>
                    <a:pt x="17197" y="16947"/>
                    <a:pt x="17169" y="16947"/>
                    <a:pt x="17197" y="16877"/>
                  </a:cubicBezTo>
                  <a:cubicBezTo>
                    <a:pt x="17197" y="16808"/>
                    <a:pt x="17280" y="16738"/>
                    <a:pt x="17308" y="16704"/>
                  </a:cubicBezTo>
                  <a:close/>
                  <a:moveTo>
                    <a:pt x="14372" y="16669"/>
                  </a:moveTo>
                  <a:cubicBezTo>
                    <a:pt x="14372" y="16669"/>
                    <a:pt x="14317" y="16773"/>
                    <a:pt x="14317" y="16773"/>
                  </a:cubicBezTo>
                  <a:cubicBezTo>
                    <a:pt x="14400" y="16808"/>
                    <a:pt x="14455" y="16842"/>
                    <a:pt x="14566" y="16877"/>
                  </a:cubicBezTo>
                  <a:cubicBezTo>
                    <a:pt x="14566" y="16877"/>
                    <a:pt x="14566" y="16773"/>
                    <a:pt x="14566" y="16773"/>
                  </a:cubicBezTo>
                  <a:cubicBezTo>
                    <a:pt x="14538" y="16773"/>
                    <a:pt x="14511" y="16773"/>
                    <a:pt x="14511" y="16773"/>
                  </a:cubicBezTo>
                  <a:cubicBezTo>
                    <a:pt x="14455" y="16704"/>
                    <a:pt x="14455" y="16704"/>
                    <a:pt x="14372" y="16669"/>
                  </a:cubicBezTo>
                  <a:close/>
                  <a:moveTo>
                    <a:pt x="9886" y="16460"/>
                  </a:moveTo>
                  <a:cubicBezTo>
                    <a:pt x="9969" y="16460"/>
                    <a:pt x="9942" y="16565"/>
                    <a:pt x="9886" y="16599"/>
                  </a:cubicBezTo>
                  <a:cubicBezTo>
                    <a:pt x="9942" y="16634"/>
                    <a:pt x="9969" y="16634"/>
                    <a:pt x="9997" y="16669"/>
                  </a:cubicBezTo>
                  <a:cubicBezTo>
                    <a:pt x="9997" y="16842"/>
                    <a:pt x="9997" y="16981"/>
                    <a:pt x="9997" y="17155"/>
                  </a:cubicBezTo>
                  <a:cubicBezTo>
                    <a:pt x="9969" y="17155"/>
                    <a:pt x="9942" y="17155"/>
                    <a:pt x="9886" y="17155"/>
                  </a:cubicBezTo>
                  <a:cubicBezTo>
                    <a:pt x="9886" y="17120"/>
                    <a:pt x="9858" y="17086"/>
                    <a:pt x="9858" y="17086"/>
                  </a:cubicBezTo>
                  <a:cubicBezTo>
                    <a:pt x="9858" y="17016"/>
                    <a:pt x="9886" y="17016"/>
                    <a:pt x="9886" y="16981"/>
                  </a:cubicBezTo>
                  <a:cubicBezTo>
                    <a:pt x="9942" y="16773"/>
                    <a:pt x="9803" y="16669"/>
                    <a:pt x="9720" y="16599"/>
                  </a:cubicBezTo>
                  <a:cubicBezTo>
                    <a:pt x="9748" y="16599"/>
                    <a:pt x="9831" y="16565"/>
                    <a:pt x="9886" y="16565"/>
                  </a:cubicBezTo>
                  <a:cubicBezTo>
                    <a:pt x="9858" y="16565"/>
                    <a:pt x="9831" y="16460"/>
                    <a:pt x="9886" y="16460"/>
                  </a:cubicBezTo>
                  <a:close/>
                  <a:moveTo>
                    <a:pt x="18471" y="16426"/>
                  </a:moveTo>
                  <a:cubicBezTo>
                    <a:pt x="18471" y="16426"/>
                    <a:pt x="18609" y="16530"/>
                    <a:pt x="18609" y="16530"/>
                  </a:cubicBezTo>
                  <a:cubicBezTo>
                    <a:pt x="18609" y="16530"/>
                    <a:pt x="18609" y="16599"/>
                    <a:pt x="18609" y="16599"/>
                  </a:cubicBezTo>
                  <a:cubicBezTo>
                    <a:pt x="18582" y="16599"/>
                    <a:pt x="18526" y="16634"/>
                    <a:pt x="18526" y="16634"/>
                  </a:cubicBezTo>
                  <a:cubicBezTo>
                    <a:pt x="18498" y="16634"/>
                    <a:pt x="18443" y="16426"/>
                    <a:pt x="18471" y="16426"/>
                  </a:cubicBezTo>
                  <a:close/>
                  <a:moveTo>
                    <a:pt x="17557" y="16078"/>
                  </a:moveTo>
                  <a:cubicBezTo>
                    <a:pt x="17557" y="16148"/>
                    <a:pt x="17557" y="16217"/>
                    <a:pt x="17557" y="16287"/>
                  </a:cubicBezTo>
                  <a:cubicBezTo>
                    <a:pt x="17529" y="16287"/>
                    <a:pt x="17529" y="16287"/>
                    <a:pt x="17529" y="16287"/>
                  </a:cubicBezTo>
                  <a:cubicBezTo>
                    <a:pt x="17529" y="16322"/>
                    <a:pt x="17557" y="16322"/>
                    <a:pt x="17529" y="16391"/>
                  </a:cubicBezTo>
                  <a:cubicBezTo>
                    <a:pt x="17474" y="16356"/>
                    <a:pt x="17391" y="16460"/>
                    <a:pt x="17446" y="16252"/>
                  </a:cubicBezTo>
                  <a:cubicBezTo>
                    <a:pt x="17446" y="16217"/>
                    <a:pt x="17502" y="16217"/>
                    <a:pt x="17529" y="16217"/>
                  </a:cubicBezTo>
                  <a:cubicBezTo>
                    <a:pt x="17529" y="16183"/>
                    <a:pt x="17529" y="16148"/>
                    <a:pt x="17529" y="16113"/>
                  </a:cubicBezTo>
                  <a:cubicBezTo>
                    <a:pt x="17529" y="16113"/>
                    <a:pt x="17557" y="16078"/>
                    <a:pt x="17557" y="16078"/>
                  </a:cubicBezTo>
                  <a:close/>
                  <a:moveTo>
                    <a:pt x="10357" y="16009"/>
                  </a:moveTo>
                  <a:cubicBezTo>
                    <a:pt x="10357" y="16009"/>
                    <a:pt x="10357" y="16078"/>
                    <a:pt x="10357" y="16078"/>
                  </a:cubicBezTo>
                  <a:cubicBezTo>
                    <a:pt x="10385" y="16113"/>
                    <a:pt x="10412" y="16078"/>
                    <a:pt x="10412" y="16078"/>
                  </a:cubicBezTo>
                  <a:cubicBezTo>
                    <a:pt x="10412" y="16217"/>
                    <a:pt x="10385" y="16322"/>
                    <a:pt x="10440" y="16460"/>
                  </a:cubicBezTo>
                  <a:cubicBezTo>
                    <a:pt x="10440" y="16460"/>
                    <a:pt x="10495" y="16530"/>
                    <a:pt x="10495" y="16530"/>
                  </a:cubicBezTo>
                  <a:cubicBezTo>
                    <a:pt x="10495" y="16565"/>
                    <a:pt x="10468" y="16599"/>
                    <a:pt x="10495" y="16634"/>
                  </a:cubicBezTo>
                  <a:cubicBezTo>
                    <a:pt x="10495" y="16634"/>
                    <a:pt x="10495" y="16634"/>
                    <a:pt x="10495" y="16634"/>
                  </a:cubicBezTo>
                  <a:cubicBezTo>
                    <a:pt x="10523" y="16704"/>
                    <a:pt x="10551" y="16773"/>
                    <a:pt x="10606" y="16842"/>
                  </a:cubicBezTo>
                  <a:cubicBezTo>
                    <a:pt x="10634" y="16877"/>
                    <a:pt x="10634" y="16877"/>
                    <a:pt x="10634" y="16877"/>
                  </a:cubicBezTo>
                  <a:cubicBezTo>
                    <a:pt x="10662" y="16947"/>
                    <a:pt x="10606" y="16947"/>
                    <a:pt x="10606" y="16981"/>
                  </a:cubicBezTo>
                  <a:cubicBezTo>
                    <a:pt x="10634" y="17016"/>
                    <a:pt x="10717" y="17259"/>
                    <a:pt x="10772" y="17259"/>
                  </a:cubicBezTo>
                  <a:cubicBezTo>
                    <a:pt x="10772" y="17294"/>
                    <a:pt x="10772" y="17294"/>
                    <a:pt x="10772" y="17294"/>
                  </a:cubicBezTo>
                  <a:cubicBezTo>
                    <a:pt x="10800" y="17329"/>
                    <a:pt x="10855" y="17294"/>
                    <a:pt x="10883" y="17329"/>
                  </a:cubicBezTo>
                  <a:cubicBezTo>
                    <a:pt x="10828" y="17468"/>
                    <a:pt x="10855" y="17537"/>
                    <a:pt x="10883" y="17711"/>
                  </a:cubicBezTo>
                  <a:cubicBezTo>
                    <a:pt x="10855" y="17711"/>
                    <a:pt x="10800" y="17711"/>
                    <a:pt x="10772" y="17745"/>
                  </a:cubicBezTo>
                  <a:cubicBezTo>
                    <a:pt x="10772" y="17745"/>
                    <a:pt x="10772" y="17780"/>
                    <a:pt x="10772" y="17815"/>
                  </a:cubicBezTo>
                  <a:cubicBezTo>
                    <a:pt x="10772" y="17815"/>
                    <a:pt x="10717" y="17780"/>
                    <a:pt x="10717" y="17815"/>
                  </a:cubicBezTo>
                  <a:cubicBezTo>
                    <a:pt x="10689" y="17641"/>
                    <a:pt x="10717" y="17468"/>
                    <a:pt x="10662" y="17329"/>
                  </a:cubicBezTo>
                  <a:cubicBezTo>
                    <a:pt x="10662" y="17294"/>
                    <a:pt x="10606" y="17329"/>
                    <a:pt x="10606" y="17329"/>
                  </a:cubicBezTo>
                  <a:cubicBezTo>
                    <a:pt x="10606" y="17294"/>
                    <a:pt x="10606" y="17259"/>
                    <a:pt x="10606" y="17224"/>
                  </a:cubicBezTo>
                  <a:cubicBezTo>
                    <a:pt x="10606" y="17190"/>
                    <a:pt x="10606" y="17190"/>
                    <a:pt x="10606" y="17190"/>
                  </a:cubicBezTo>
                  <a:cubicBezTo>
                    <a:pt x="10578" y="17190"/>
                    <a:pt x="10523" y="17190"/>
                    <a:pt x="10495" y="17190"/>
                  </a:cubicBezTo>
                  <a:cubicBezTo>
                    <a:pt x="10495" y="17051"/>
                    <a:pt x="10468" y="17086"/>
                    <a:pt x="10523" y="16981"/>
                  </a:cubicBezTo>
                  <a:cubicBezTo>
                    <a:pt x="10468" y="16947"/>
                    <a:pt x="10468" y="16877"/>
                    <a:pt x="10412" y="16912"/>
                  </a:cubicBezTo>
                  <a:cubicBezTo>
                    <a:pt x="10412" y="16947"/>
                    <a:pt x="10440" y="16947"/>
                    <a:pt x="10385" y="16947"/>
                  </a:cubicBezTo>
                  <a:cubicBezTo>
                    <a:pt x="10357" y="16947"/>
                    <a:pt x="10357" y="16842"/>
                    <a:pt x="10329" y="16842"/>
                  </a:cubicBezTo>
                  <a:cubicBezTo>
                    <a:pt x="10302" y="16808"/>
                    <a:pt x="10218" y="16773"/>
                    <a:pt x="10191" y="16738"/>
                  </a:cubicBezTo>
                  <a:cubicBezTo>
                    <a:pt x="10163" y="16704"/>
                    <a:pt x="10191" y="16669"/>
                    <a:pt x="10163" y="16599"/>
                  </a:cubicBezTo>
                  <a:cubicBezTo>
                    <a:pt x="10191" y="16599"/>
                    <a:pt x="10218" y="16599"/>
                    <a:pt x="10218" y="16565"/>
                  </a:cubicBezTo>
                  <a:cubicBezTo>
                    <a:pt x="10080" y="16495"/>
                    <a:pt x="10135" y="16565"/>
                    <a:pt x="10052" y="16426"/>
                  </a:cubicBezTo>
                  <a:cubicBezTo>
                    <a:pt x="10108" y="16356"/>
                    <a:pt x="10163" y="16252"/>
                    <a:pt x="10191" y="16148"/>
                  </a:cubicBezTo>
                  <a:cubicBezTo>
                    <a:pt x="10218" y="16148"/>
                    <a:pt x="10274" y="16148"/>
                    <a:pt x="10329" y="16148"/>
                  </a:cubicBezTo>
                  <a:cubicBezTo>
                    <a:pt x="10329" y="16148"/>
                    <a:pt x="10329" y="16078"/>
                    <a:pt x="10329" y="16078"/>
                  </a:cubicBezTo>
                  <a:cubicBezTo>
                    <a:pt x="10329" y="16078"/>
                    <a:pt x="10302" y="16078"/>
                    <a:pt x="10302" y="16044"/>
                  </a:cubicBezTo>
                  <a:lnTo>
                    <a:pt x="10357" y="16009"/>
                  </a:lnTo>
                  <a:close/>
                  <a:moveTo>
                    <a:pt x="16394" y="15870"/>
                  </a:moveTo>
                  <a:cubicBezTo>
                    <a:pt x="16449" y="15870"/>
                    <a:pt x="16394" y="15940"/>
                    <a:pt x="16394" y="15940"/>
                  </a:cubicBezTo>
                  <a:cubicBezTo>
                    <a:pt x="16338" y="15940"/>
                    <a:pt x="16366" y="15905"/>
                    <a:pt x="16394" y="15870"/>
                  </a:cubicBezTo>
                  <a:close/>
                  <a:moveTo>
                    <a:pt x="18028" y="15731"/>
                  </a:moveTo>
                  <a:cubicBezTo>
                    <a:pt x="18055" y="15731"/>
                    <a:pt x="18111" y="15835"/>
                    <a:pt x="18055" y="15801"/>
                  </a:cubicBezTo>
                  <a:cubicBezTo>
                    <a:pt x="18055" y="15801"/>
                    <a:pt x="18000" y="15696"/>
                    <a:pt x="18028" y="15731"/>
                  </a:cubicBezTo>
                  <a:close/>
                  <a:moveTo>
                    <a:pt x="16366" y="15349"/>
                  </a:moveTo>
                  <a:cubicBezTo>
                    <a:pt x="16366" y="15349"/>
                    <a:pt x="16366" y="15349"/>
                    <a:pt x="16366" y="15349"/>
                  </a:cubicBezTo>
                  <a:cubicBezTo>
                    <a:pt x="16338" y="15419"/>
                    <a:pt x="16394" y="15453"/>
                    <a:pt x="16311" y="15488"/>
                  </a:cubicBezTo>
                  <a:cubicBezTo>
                    <a:pt x="16283" y="15523"/>
                    <a:pt x="16311" y="15384"/>
                    <a:pt x="16366" y="15349"/>
                  </a:cubicBezTo>
                  <a:close/>
                  <a:moveTo>
                    <a:pt x="14815" y="15245"/>
                  </a:moveTo>
                  <a:cubicBezTo>
                    <a:pt x="14788" y="15245"/>
                    <a:pt x="14788" y="15280"/>
                    <a:pt x="14843" y="15314"/>
                  </a:cubicBezTo>
                  <a:cubicBezTo>
                    <a:pt x="14843" y="15314"/>
                    <a:pt x="14871" y="15210"/>
                    <a:pt x="14815" y="15245"/>
                  </a:cubicBezTo>
                  <a:close/>
                  <a:moveTo>
                    <a:pt x="16034" y="15106"/>
                  </a:moveTo>
                  <a:cubicBezTo>
                    <a:pt x="16089" y="15106"/>
                    <a:pt x="16117" y="15176"/>
                    <a:pt x="16145" y="15176"/>
                  </a:cubicBezTo>
                  <a:cubicBezTo>
                    <a:pt x="16145" y="15210"/>
                    <a:pt x="16145" y="15245"/>
                    <a:pt x="16145" y="15245"/>
                  </a:cubicBezTo>
                  <a:cubicBezTo>
                    <a:pt x="16117" y="15245"/>
                    <a:pt x="16062" y="15245"/>
                    <a:pt x="16006" y="15245"/>
                  </a:cubicBezTo>
                  <a:cubicBezTo>
                    <a:pt x="16006" y="15210"/>
                    <a:pt x="15951" y="15141"/>
                    <a:pt x="16034" y="15106"/>
                  </a:cubicBezTo>
                  <a:close/>
                  <a:moveTo>
                    <a:pt x="14788" y="15071"/>
                  </a:moveTo>
                  <a:cubicBezTo>
                    <a:pt x="14732" y="15071"/>
                    <a:pt x="14760" y="15141"/>
                    <a:pt x="14788" y="15141"/>
                  </a:cubicBezTo>
                  <a:cubicBezTo>
                    <a:pt x="14788" y="15141"/>
                    <a:pt x="14843" y="15037"/>
                    <a:pt x="14788" y="15071"/>
                  </a:cubicBezTo>
                  <a:close/>
                  <a:moveTo>
                    <a:pt x="9138" y="15002"/>
                  </a:moveTo>
                  <a:cubicBezTo>
                    <a:pt x="9138" y="15037"/>
                    <a:pt x="9138" y="15037"/>
                    <a:pt x="9138" y="15037"/>
                  </a:cubicBezTo>
                  <a:cubicBezTo>
                    <a:pt x="9249" y="15002"/>
                    <a:pt x="9166" y="15106"/>
                    <a:pt x="9166" y="15106"/>
                  </a:cubicBezTo>
                  <a:cubicBezTo>
                    <a:pt x="9083" y="15106"/>
                    <a:pt x="9111" y="15002"/>
                    <a:pt x="9138" y="15002"/>
                  </a:cubicBezTo>
                  <a:close/>
                  <a:moveTo>
                    <a:pt x="14898" y="14932"/>
                  </a:moveTo>
                  <a:cubicBezTo>
                    <a:pt x="14898" y="15071"/>
                    <a:pt x="14871" y="15176"/>
                    <a:pt x="14871" y="15280"/>
                  </a:cubicBezTo>
                  <a:cubicBezTo>
                    <a:pt x="14871" y="15280"/>
                    <a:pt x="14926" y="15280"/>
                    <a:pt x="14926" y="15280"/>
                  </a:cubicBezTo>
                  <a:cubicBezTo>
                    <a:pt x="14954" y="15176"/>
                    <a:pt x="14982" y="15071"/>
                    <a:pt x="14982" y="14967"/>
                  </a:cubicBezTo>
                  <a:cubicBezTo>
                    <a:pt x="14954" y="14932"/>
                    <a:pt x="14926" y="14967"/>
                    <a:pt x="14898" y="14932"/>
                  </a:cubicBezTo>
                  <a:close/>
                  <a:moveTo>
                    <a:pt x="14815" y="14898"/>
                  </a:moveTo>
                  <a:cubicBezTo>
                    <a:pt x="14760" y="14932"/>
                    <a:pt x="14705" y="15037"/>
                    <a:pt x="14815" y="15002"/>
                  </a:cubicBezTo>
                  <a:cubicBezTo>
                    <a:pt x="14815" y="15002"/>
                    <a:pt x="14898" y="14898"/>
                    <a:pt x="14815" y="14898"/>
                  </a:cubicBezTo>
                  <a:close/>
                  <a:moveTo>
                    <a:pt x="9443" y="14203"/>
                  </a:moveTo>
                  <a:cubicBezTo>
                    <a:pt x="9471" y="14238"/>
                    <a:pt x="9471" y="14273"/>
                    <a:pt x="9471" y="14273"/>
                  </a:cubicBezTo>
                  <a:cubicBezTo>
                    <a:pt x="9498" y="14273"/>
                    <a:pt x="9526" y="14273"/>
                    <a:pt x="9554" y="14273"/>
                  </a:cubicBezTo>
                  <a:cubicBezTo>
                    <a:pt x="9526" y="14342"/>
                    <a:pt x="9526" y="14377"/>
                    <a:pt x="9526" y="14412"/>
                  </a:cubicBezTo>
                  <a:cubicBezTo>
                    <a:pt x="9498" y="14446"/>
                    <a:pt x="9471" y="14446"/>
                    <a:pt x="9471" y="14481"/>
                  </a:cubicBezTo>
                  <a:cubicBezTo>
                    <a:pt x="9443" y="14550"/>
                    <a:pt x="9498" y="14550"/>
                    <a:pt x="9498" y="14620"/>
                  </a:cubicBezTo>
                  <a:cubicBezTo>
                    <a:pt x="9498" y="14620"/>
                    <a:pt x="9443" y="14655"/>
                    <a:pt x="9443" y="14655"/>
                  </a:cubicBezTo>
                  <a:cubicBezTo>
                    <a:pt x="9360" y="14863"/>
                    <a:pt x="9471" y="14898"/>
                    <a:pt x="9277" y="14967"/>
                  </a:cubicBezTo>
                  <a:cubicBezTo>
                    <a:pt x="9277" y="14898"/>
                    <a:pt x="9277" y="14898"/>
                    <a:pt x="9277" y="14794"/>
                  </a:cubicBezTo>
                  <a:cubicBezTo>
                    <a:pt x="9249" y="14620"/>
                    <a:pt x="9194" y="14689"/>
                    <a:pt x="9277" y="14516"/>
                  </a:cubicBezTo>
                  <a:cubicBezTo>
                    <a:pt x="9332" y="14412"/>
                    <a:pt x="9388" y="14307"/>
                    <a:pt x="9443" y="14203"/>
                  </a:cubicBezTo>
                  <a:close/>
                  <a:moveTo>
                    <a:pt x="9249" y="13960"/>
                  </a:moveTo>
                  <a:cubicBezTo>
                    <a:pt x="9249" y="14030"/>
                    <a:pt x="9332" y="14168"/>
                    <a:pt x="9194" y="14203"/>
                  </a:cubicBezTo>
                  <a:cubicBezTo>
                    <a:pt x="9166" y="14203"/>
                    <a:pt x="9166" y="14134"/>
                    <a:pt x="9138" y="14064"/>
                  </a:cubicBezTo>
                  <a:cubicBezTo>
                    <a:pt x="9166" y="14030"/>
                    <a:pt x="9194" y="13995"/>
                    <a:pt x="9249" y="13960"/>
                  </a:cubicBezTo>
                  <a:close/>
                  <a:moveTo>
                    <a:pt x="17335" y="13578"/>
                  </a:moveTo>
                  <a:cubicBezTo>
                    <a:pt x="17363" y="13613"/>
                    <a:pt x="17363" y="13613"/>
                    <a:pt x="17363" y="13613"/>
                  </a:cubicBezTo>
                  <a:cubicBezTo>
                    <a:pt x="17335" y="13578"/>
                    <a:pt x="17363" y="13578"/>
                    <a:pt x="17335" y="13578"/>
                  </a:cubicBezTo>
                  <a:close/>
                  <a:moveTo>
                    <a:pt x="17585" y="12988"/>
                  </a:moveTo>
                  <a:cubicBezTo>
                    <a:pt x="17585" y="13057"/>
                    <a:pt x="17585" y="13057"/>
                    <a:pt x="17585" y="13057"/>
                  </a:cubicBezTo>
                  <a:cubicBezTo>
                    <a:pt x="17668" y="13023"/>
                    <a:pt x="17668" y="12988"/>
                    <a:pt x="17585" y="12988"/>
                  </a:cubicBezTo>
                  <a:close/>
                  <a:moveTo>
                    <a:pt x="16920" y="12259"/>
                  </a:moveTo>
                  <a:cubicBezTo>
                    <a:pt x="16920" y="12259"/>
                    <a:pt x="16975" y="12328"/>
                    <a:pt x="16975" y="12363"/>
                  </a:cubicBezTo>
                  <a:cubicBezTo>
                    <a:pt x="17169" y="12293"/>
                    <a:pt x="16975" y="12293"/>
                    <a:pt x="16920" y="12259"/>
                  </a:cubicBezTo>
                  <a:close/>
                  <a:moveTo>
                    <a:pt x="16228" y="11390"/>
                  </a:moveTo>
                  <a:cubicBezTo>
                    <a:pt x="16200" y="11390"/>
                    <a:pt x="16255" y="11460"/>
                    <a:pt x="16255" y="11460"/>
                  </a:cubicBezTo>
                  <a:cubicBezTo>
                    <a:pt x="16255" y="11460"/>
                    <a:pt x="16311" y="11321"/>
                    <a:pt x="16228" y="11390"/>
                  </a:cubicBezTo>
                  <a:close/>
                  <a:moveTo>
                    <a:pt x="18194" y="11113"/>
                  </a:moveTo>
                  <a:cubicBezTo>
                    <a:pt x="18194" y="11147"/>
                    <a:pt x="18249" y="11251"/>
                    <a:pt x="18194" y="11182"/>
                  </a:cubicBezTo>
                  <a:cubicBezTo>
                    <a:pt x="18194" y="11182"/>
                    <a:pt x="18138" y="11113"/>
                    <a:pt x="18194" y="11113"/>
                  </a:cubicBezTo>
                  <a:close/>
                  <a:moveTo>
                    <a:pt x="13431" y="10383"/>
                  </a:moveTo>
                  <a:cubicBezTo>
                    <a:pt x="13458" y="10418"/>
                    <a:pt x="13486" y="10522"/>
                    <a:pt x="13514" y="10522"/>
                  </a:cubicBezTo>
                  <a:cubicBezTo>
                    <a:pt x="13569" y="10522"/>
                    <a:pt x="13569" y="10487"/>
                    <a:pt x="13542" y="10487"/>
                  </a:cubicBezTo>
                  <a:cubicBezTo>
                    <a:pt x="13542" y="10487"/>
                    <a:pt x="13542" y="10418"/>
                    <a:pt x="13542" y="10418"/>
                  </a:cubicBezTo>
                  <a:cubicBezTo>
                    <a:pt x="13514" y="10418"/>
                    <a:pt x="13458" y="10418"/>
                    <a:pt x="13431" y="10383"/>
                  </a:cubicBezTo>
                  <a:close/>
                  <a:moveTo>
                    <a:pt x="13680" y="10036"/>
                  </a:moveTo>
                  <a:cubicBezTo>
                    <a:pt x="13680" y="10071"/>
                    <a:pt x="13680" y="10071"/>
                    <a:pt x="13680" y="10071"/>
                  </a:cubicBezTo>
                  <a:cubicBezTo>
                    <a:pt x="13735" y="10071"/>
                    <a:pt x="13735" y="10036"/>
                    <a:pt x="13680" y="10036"/>
                  </a:cubicBezTo>
                  <a:close/>
                  <a:moveTo>
                    <a:pt x="14677" y="8195"/>
                  </a:moveTo>
                  <a:cubicBezTo>
                    <a:pt x="14705" y="8230"/>
                    <a:pt x="14705" y="8230"/>
                    <a:pt x="14705" y="8230"/>
                  </a:cubicBezTo>
                  <a:cubicBezTo>
                    <a:pt x="14705" y="8195"/>
                    <a:pt x="14732" y="8195"/>
                    <a:pt x="14677" y="8195"/>
                  </a:cubicBezTo>
                  <a:close/>
                  <a:moveTo>
                    <a:pt x="12018" y="8022"/>
                  </a:moveTo>
                  <a:cubicBezTo>
                    <a:pt x="12046" y="8091"/>
                    <a:pt x="12046" y="8091"/>
                    <a:pt x="12046" y="8091"/>
                  </a:cubicBezTo>
                  <a:cubicBezTo>
                    <a:pt x="12018" y="8057"/>
                    <a:pt x="12046" y="8022"/>
                    <a:pt x="12018" y="8022"/>
                  </a:cubicBezTo>
                  <a:close/>
                  <a:moveTo>
                    <a:pt x="13182" y="7848"/>
                  </a:moveTo>
                  <a:cubicBezTo>
                    <a:pt x="13209" y="7848"/>
                    <a:pt x="13237" y="7918"/>
                    <a:pt x="13237" y="7918"/>
                  </a:cubicBezTo>
                  <a:cubicBezTo>
                    <a:pt x="13237" y="7918"/>
                    <a:pt x="13348" y="7883"/>
                    <a:pt x="13292" y="7883"/>
                  </a:cubicBezTo>
                  <a:cubicBezTo>
                    <a:pt x="13265" y="7848"/>
                    <a:pt x="13237" y="7883"/>
                    <a:pt x="13182" y="7848"/>
                  </a:cubicBezTo>
                  <a:close/>
                  <a:moveTo>
                    <a:pt x="16532" y="7119"/>
                  </a:moveTo>
                  <a:cubicBezTo>
                    <a:pt x="16505" y="7188"/>
                    <a:pt x="16505" y="7188"/>
                    <a:pt x="16505" y="7188"/>
                  </a:cubicBezTo>
                  <a:cubicBezTo>
                    <a:pt x="16532" y="7188"/>
                    <a:pt x="16532" y="7188"/>
                    <a:pt x="16532" y="7188"/>
                  </a:cubicBezTo>
                  <a:cubicBezTo>
                    <a:pt x="16532" y="7188"/>
                    <a:pt x="16588" y="7084"/>
                    <a:pt x="16532" y="7119"/>
                  </a:cubicBezTo>
                  <a:close/>
                  <a:moveTo>
                    <a:pt x="15120" y="6876"/>
                  </a:moveTo>
                  <a:cubicBezTo>
                    <a:pt x="15148" y="6911"/>
                    <a:pt x="15092" y="6911"/>
                    <a:pt x="15092" y="6911"/>
                  </a:cubicBezTo>
                  <a:cubicBezTo>
                    <a:pt x="15092" y="6911"/>
                    <a:pt x="15092" y="6876"/>
                    <a:pt x="15120" y="6876"/>
                  </a:cubicBezTo>
                  <a:close/>
                  <a:moveTo>
                    <a:pt x="15092" y="6772"/>
                  </a:moveTo>
                  <a:cubicBezTo>
                    <a:pt x="15120" y="6806"/>
                    <a:pt x="15065" y="6841"/>
                    <a:pt x="15065" y="6841"/>
                  </a:cubicBezTo>
                  <a:cubicBezTo>
                    <a:pt x="15065" y="6806"/>
                    <a:pt x="15065" y="6772"/>
                    <a:pt x="15092" y="6772"/>
                  </a:cubicBezTo>
                  <a:close/>
                  <a:moveTo>
                    <a:pt x="14760" y="5174"/>
                  </a:moveTo>
                  <a:cubicBezTo>
                    <a:pt x="14788" y="5278"/>
                    <a:pt x="14788" y="5278"/>
                    <a:pt x="14788" y="5278"/>
                  </a:cubicBezTo>
                  <a:cubicBezTo>
                    <a:pt x="14871" y="5174"/>
                    <a:pt x="14871" y="5209"/>
                    <a:pt x="14760" y="5174"/>
                  </a:cubicBezTo>
                  <a:close/>
                  <a:moveTo>
                    <a:pt x="12406" y="4584"/>
                  </a:moveTo>
                  <a:cubicBezTo>
                    <a:pt x="12434" y="4584"/>
                    <a:pt x="12378" y="4619"/>
                    <a:pt x="12378" y="4619"/>
                  </a:cubicBezTo>
                  <a:cubicBezTo>
                    <a:pt x="12378" y="4584"/>
                    <a:pt x="12378" y="4549"/>
                    <a:pt x="12406" y="4584"/>
                  </a:cubicBezTo>
                  <a:close/>
                  <a:moveTo>
                    <a:pt x="13957" y="3959"/>
                  </a:moveTo>
                  <a:cubicBezTo>
                    <a:pt x="14012" y="3994"/>
                    <a:pt x="14151" y="4202"/>
                    <a:pt x="14012" y="4167"/>
                  </a:cubicBezTo>
                  <a:cubicBezTo>
                    <a:pt x="14012" y="4167"/>
                    <a:pt x="13874" y="3924"/>
                    <a:pt x="13957" y="3959"/>
                  </a:cubicBezTo>
                  <a:close/>
                  <a:moveTo>
                    <a:pt x="12434" y="3195"/>
                  </a:moveTo>
                  <a:cubicBezTo>
                    <a:pt x="12434" y="3195"/>
                    <a:pt x="12434" y="3230"/>
                    <a:pt x="12406" y="3230"/>
                  </a:cubicBezTo>
                  <a:cubicBezTo>
                    <a:pt x="12406" y="3195"/>
                    <a:pt x="12378" y="3160"/>
                    <a:pt x="12434" y="3195"/>
                  </a:cubicBezTo>
                  <a:close/>
                  <a:moveTo>
                    <a:pt x="12378" y="3056"/>
                  </a:moveTo>
                  <a:cubicBezTo>
                    <a:pt x="12378" y="3091"/>
                    <a:pt x="12351" y="3125"/>
                    <a:pt x="12351" y="3125"/>
                  </a:cubicBezTo>
                  <a:cubicBezTo>
                    <a:pt x="12351" y="3125"/>
                    <a:pt x="12323" y="3056"/>
                    <a:pt x="12378" y="3056"/>
                  </a:cubicBezTo>
                  <a:close/>
                  <a:moveTo>
                    <a:pt x="15978" y="2500"/>
                  </a:moveTo>
                  <a:cubicBezTo>
                    <a:pt x="15978" y="2535"/>
                    <a:pt x="15978" y="2570"/>
                    <a:pt x="15951" y="2639"/>
                  </a:cubicBezTo>
                  <a:cubicBezTo>
                    <a:pt x="16034" y="2674"/>
                    <a:pt x="16089" y="2674"/>
                    <a:pt x="16172" y="2709"/>
                  </a:cubicBezTo>
                  <a:cubicBezTo>
                    <a:pt x="16200" y="2743"/>
                    <a:pt x="16200" y="2743"/>
                    <a:pt x="16200" y="2743"/>
                  </a:cubicBezTo>
                  <a:cubicBezTo>
                    <a:pt x="16255" y="2743"/>
                    <a:pt x="16200" y="2709"/>
                    <a:pt x="16255" y="2709"/>
                  </a:cubicBezTo>
                  <a:cubicBezTo>
                    <a:pt x="16255" y="2674"/>
                    <a:pt x="16228" y="2639"/>
                    <a:pt x="16228" y="2570"/>
                  </a:cubicBezTo>
                  <a:cubicBezTo>
                    <a:pt x="16283" y="2570"/>
                    <a:pt x="16255" y="2535"/>
                    <a:pt x="16255" y="2500"/>
                  </a:cubicBezTo>
                  <a:cubicBezTo>
                    <a:pt x="16172" y="2535"/>
                    <a:pt x="16117" y="2535"/>
                    <a:pt x="15978" y="2500"/>
                  </a:cubicBezTo>
                  <a:close/>
                  <a:moveTo>
                    <a:pt x="11714" y="1945"/>
                  </a:moveTo>
                  <a:cubicBezTo>
                    <a:pt x="11797" y="1910"/>
                    <a:pt x="11714" y="2014"/>
                    <a:pt x="11658" y="2014"/>
                  </a:cubicBezTo>
                  <a:cubicBezTo>
                    <a:pt x="11631" y="2049"/>
                    <a:pt x="11686" y="1945"/>
                    <a:pt x="11714" y="1945"/>
                  </a:cubicBezTo>
                  <a:close/>
                  <a:moveTo>
                    <a:pt x="13403" y="1007"/>
                  </a:moveTo>
                  <a:cubicBezTo>
                    <a:pt x="13431" y="1007"/>
                    <a:pt x="13514" y="1250"/>
                    <a:pt x="13458" y="1146"/>
                  </a:cubicBezTo>
                  <a:cubicBezTo>
                    <a:pt x="13458" y="1146"/>
                    <a:pt x="13348" y="938"/>
                    <a:pt x="13403" y="1007"/>
                  </a:cubicBezTo>
                  <a:close/>
                  <a:moveTo>
                    <a:pt x="13791" y="938"/>
                  </a:moveTo>
                  <a:cubicBezTo>
                    <a:pt x="13818" y="938"/>
                    <a:pt x="13818" y="972"/>
                    <a:pt x="13791" y="1007"/>
                  </a:cubicBezTo>
                  <a:cubicBezTo>
                    <a:pt x="13791" y="972"/>
                    <a:pt x="13763" y="938"/>
                    <a:pt x="13791" y="938"/>
                  </a:cubicBezTo>
                  <a:close/>
                  <a:moveTo>
                    <a:pt x="14871" y="729"/>
                  </a:moveTo>
                  <a:cubicBezTo>
                    <a:pt x="14954" y="729"/>
                    <a:pt x="14982" y="764"/>
                    <a:pt x="15037" y="799"/>
                  </a:cubicBezTo>
                  <a:cubicBezTo>
                    <a:pt x="14982" y="799"/>
                    <a:pt x="14982" y="799"/>
                    <a:pt x="14926" y="833"/>
                  </a:cubicBezTo>
                  <a:cubicBezTo>
                    <a:pt x="14926" y="833"/>
                    <a:pt x="14926" y="764"/>
                    <a:pt x="14926" y="764"/>
                  </a:cubicBezTo>
                  <a:cubicBezTo>
                    <a:pt x="14898" y="764"/>
                    <a:pt x="14815" y="695"/>
                    <a:pt x="14871" y="729"/>
                  </a:cubicBezTo>
                  <a:close/>
                  <a:moveTo>
                    <a:pt x="18277" y="12467"/>
                  </a:moveTo>
                  <a:cubicBezTo>
                    <a:pt x="18277" y="12571"/>
                    <a:pt x="18277" y="12571"/>
                    <a:pt x="18277" y="12571"/>
                  </a:cubicBezTo>
                  <a:cubicBezTo>
                    <a:pt x="18277" y="12536"/>
                    <a:pt x="18332" y="12571"/>
                    <a:pt x="18360" y="12571"/>
                  </a:cubicBezTo>
                  <a:cubicBezTo>
                    <a:pt x="18360" y="12536"/>
                    <a:pt x="18388" y="12467"/>
                    <a:pt x="18388" y="12467"/>
                  </a:cubicBezTo>
                  <a:cubicBezTo>
                    <a:pt x="18360" y="12467"/>
                    <a:pt x="18305" y="12467"/>
                    <a:pt x="18277" y="12467"/>
                  </a:cubicBezTo>
                  <a:close/>
                  <a:moveTo>
                    <a:pt x="14871" y="12120"/>
                  </a:moveTo>
                  <a:cubicBezTo>
                    <a:pt x="14815" y="12154"/>
                    <a:pt x="14760" y="12328"/>
                    <a:pt x="14732" y="12363"/>
                  </a:cubicBezTo>
                  <a:cubicBezTo>
                    <a:pt x="14760" y="12397"/>
                    <a:pt x="14815" y="12397"/>
                    <a:pt x="14843" y="12432"/>
                  </a:cubicBezTo>
                  <a:cubicBezTo>
                    <a:pt x="14871" y="12432"/>
                    <a:pt x="14954" y="12085"/>
                    <a:pt x="14871" y="12120"/>
                  </a:cubicBezTo>
                  <a:close/>
                  <a:moveTo>
                    <a:pt x="16200" y="11911"/>
                  </a:moveTo>
                  <a:cubicBezTo>
                    <a:pt x="16172" y="11911"/>
                    <a:pt x="16172" y="11946"/>
                    <a:pt x="16200" y="11946"/>
                  </a:cubicBezTo>
                  <a:cubicBezTo>
                    <a:pt x="16200" y="11946"/>
                    <a:pt x="16228" y="11911"/>
                    <a:pt x="16200" y="11911"/>
                  </a:cubicBezTo>
                  <a:close/>
                  <a:moveTo>
                    <a:pt x="15286" y="11877"/>
                  </a:moveTo>
                  <a:cubicBezTo>
                    <a:pt x="15286" y="11877"/>
                    <a:pt x="15258" y="11911"/>
                    <a:pt x="15258" y="11911"/>
                  </a:cubicBezTo>
                  <a:cubicBezTo>
                    <a:pt x="15258" y="11911"/>
                    <a:pt x="15342" y="11946"/>
                    <a:pt x="15342" y="11946"/>
                  </a:cubicBezTo>
                  <a:cubicBezTo>
                    <a:pt x="15342" y="11946"/>
                    <a:pt x="15342" y="11877"/>
                    <a:pt x="15342" y="11877"/>
                  </a:cubicBezTo>
                  <a:cubicBezTo>
                    <a:pt x="15314" y="11877"/>
                    <a:pt x="15286" y="11877"/>
                    <a:pt x="15286" y="11877"/>
                  </a:cubicBezTo>
                  <a:close/>
                  <a:moveTo>
                    <a:pt x="15508" y="11842"/>
                  </a:moveTo>
                  <a:cubicBezTo>
                    <a:pt x="15535" y="11877"/>
                    <a:pt x="15480" y="11911"/>
                    <a:pt x="15563" y="11946"/>
                  </a:cubicBezTo>
                  <a:cubicBezTo>
                    <a:pt x="15591" y="11946"/>
                    <a:pt x="15563" y="11842"/>
                    <a:pt x="15563" y="11842"/>
                  </a:cubicBezTo>
                  <a:cubicBezTo>
                    <a:pt x="15535" y="11842"/>
                    <a:pt x="15508" y="11842"/>
                    <a:pt x="15508" y="11842"/>
                  </a:cubicBezTo>
                  <a:close/>
                  <a:moveTo>
                    <a:pt x="14068" y="11807"/>
                  </a:moveTo>
                  <a:cubicBezTo>
                    <a:pt x="14068" y="11807"/>
                    <a:pt x="14068" y="11877"/>
                    <a:pt x="14040" y="11877"/>
                  </a:cubicBezTo>
                  <a:cubicBezTo>
                    <a:pt x="14040" y="11911"/>
                    <a:pt x="13874" y="11981"/>
                    <a:pt x="13874" y="12015"/>
                  </a:cubicBezTo>
                  <a:cubicBezTo>
                    <a:pt x="13846" y="12015"/>
                    <a:pt x="13763" y="12050"/>
                    <a:pt x="13735" y="12085"/>
                  </a:cubicBezTo>
                  <a:cubicBezTo>
                    <a:pt x="13708" y="12085"/>
                    <a:pt x="13680" y="12120"/>
                    <a:pt x="13652" y="12154"/>
                  </a:cubicBezTo>
                  <a:cubicBezTo>
                    <a:pt x="13680" y="12154"/>
                    <a:pt x="13625" y="12224"/>
                    <a:pt x="13625" y="12224"/>
                  </a:cubicBezTo>
                  <a:cubicBezTo>
                    <a:pt x="13846" y="12224"/>
                    <a:pt x="13735" y="12189"/>
                    <a:pt x="13846" y="12120"/>
                  </a:cubicBezTo>
                  <a:cubicBezTo>
                    <a:pt x="13902" y="12085"/>
                    <a:pt x="13957" y="12120"/>
                    <a:pt x="13985" y="12085"/>
                  </a:cubicBezTo>
                  <a:cubicBezTo>
                    <a:pt x="14012" y="12085"/>
                    <a:pt x="14012" y="11981"/>
                    <a:pt x="14040" y="11946"/>
                  </a:cubicBezTo>
                  <a:cubicBezTo>
                    <a:pt x="14068" y="11911"/>
                    <a:pt x="14262" y="11911"/>
                    <a:pt x="14068" y="11807"/>
                  </a:cubicBezTo>
                  <a:close/>
                  <a:moveTo>
                    <a:pt x="18498" y="11703"/>
                  </a:moveTo>
                  <a:cubicBezTo>
                    <a:pt x="18498" y="11738"/>
                    <a:pt x="18498" y="11738"/>
                    <a:pt x="18498" y="11738"/>
                  </a:cubicBezTo>
                  <a:cubicBezTo>
                    <a:pt x="18415" y="11703"/>
                    <a:pt x="18443" y="11807"/>
                    <a:pt x="18498" y="11807"/>
                  </a:cubicBezTo>
                  <a:cubicBezTo>
                    <a:pt x="18498" y="11842"/>
                    <a:pt x="18498" y="11877"/>
                    <a:pt x="18498" y="11911"/>
                  </a:cubicBezTo>
                  <a:cubicBezTo>
                    <a:pt x="18526" y="11911"/>
                    <a:pt x="18582" y="11911"/>
                    <a:pt x="18582" y="11911"/>
                  </a:cubicBezTo>
                  <a:cubicBezTo>
                    <a:pt x="18609" y="11877"/>
                    <a:pt x="18637" y="11877"/>
                    <a:pt x="18665" y="11842"/>
                  </a:cubicBezTo>
                  <a:cubicBezTo>
                    <a:pt x="18665" y="11842"/>
                    <a:pt x="18637" y="11633"/>
                    <a:pt x="18637" y="11738"/>
                  </a:cubicBezTo>
                  <a:cubicBezTo>
                    <a:pt x="18609" y="11738"/>
                    <a:pt x="18554" y="11738"/>
                    <a:pt x="18526" y="11738"/>
                  </a:cubicBezTo>
                  <a:cubicBezTo>
                    <a:pt x="18526" y="11738"/>
                    <a:pt x="18526" y="11703"/>
                    <a:pt x="18498" y="11703"/>
                  </a:cubicBezTo>
                  <a:close/>
                  <a:moveTo>
                    <a:pt x="15286" y="11703"/>
                  </a:moveTo>
                  <a:cubicBezTo>
                    <a:pt x="15258" y="11772"/>
                    <a:pt x="15258" y="11772"/>
                    <a:pt x="15258" y="11772"/>
                  </a:cubicBezTo>
                  <a:cubicBezTo>
                    <a:pt x="15286" y="11772"/>
                    <a:pt x="15342" y="11772"/>
                    <a:pt x="15342" y="11772"/>
                  </a:cubicBezTo>
                  <a:cubicBezTo>
                    <a:pt x="15369" y="11807"/>
                    <a:pt x="15286" y="11703"/>
                    <a:pt x="15286" y="11703"/>
                  </a:cubicBezTo>
                  <a:close/>
                  <a:moveTo>
                    <a:pt x="16809" y="10696"/>
                  </a:moveTo>
                  <a:cubicBezTo>
                    <a:pt x="16865" y="10661"/>
                    <a:pt x="16865" y="10731"/>
                    <a:pt x="16892" y="10731"/>
                  </a:cubicBezTo>
                  <a:cubicBezTo>
                    <a:pt x="16948" y="10731"/>
                    <a:pt x="16975" y="10731"/>
                    <a:pt x="17003" y="10696"/>
                  </a:cubicBezTo>
                  <a:cubicBezTo>
                    <a:pt x="17003" y="10765"/>
                    <a:pt x="17003" y="10731"/>
                    <a:pt x="17031" y="10731"/>
                  </a:cubicBezTo>
                  <a:cubicBezTo>
                    <a:pt x="17058" y="10904"/>
                    <a:pt x="17086" y="10974"/>
                    <a:pt x="17086" y="11147"/>
                  </a:cubicBezTo>
                  <a:cubicBezTo>
                    <a:pt x="17086" y="11147"/>
                    <a:pt x="17058" y="11147"/>
                    <a:pt x="17031" y="11147"/>
                  </a:cubicBezTo>
                  <a:cubicBezTo>
                    <a:pt x="17031" y="11147"/>
                    <a:pt x="17031" y="11078"/>
                    <a:pt x="17031" y="11078"/>
                  </a:cubicBezTo>
                  <a:cubicBezTo>
                    <a:pt x="16975" y="11043"/>
                    <a:pt x="16975" y="11147"/>
                    <a:pt x="16948" y="11147"/>
                  </a:cubicBezTo>
                  <a:cubicBezTo>
                    <a:pt x="16920" y="11147"/>
                    <a:pt x="16837" y="11147"/>
                    <a:pt x="16809" y="11113"/>
                  </a:cubicBezTo>
                  <a:cubicBezTo>
                    <a:pt x="16782" y="11043"/>
                    <a:pt x="16782" y="11043"/>
                    <a:pt x="16782" y="11043"/>
                  </a:cubicBezTo>
                  <a:cubicBezTo>
                    <a:pt x="16809" y="11008"/>
                    <a:pt x="16837" y="11008"/>
                    <a:pt x="16865" y="10974"/>
                  </a:cubicBezTo>
                  <a:cubicBezTo>
                    <a:pt x="16837" y="10904"/>
                    <a:pt x="16782" y="10696"/>
                    <a:pt x="16809" y="10765"/>
                  </a:cubicBezTo>
                  <a:cubicBezTo>
                    <a:pt x="16782" y="10731"/>
                    <a:pt x="16782" y="10696"/>
                    <a:pt x="16809" y="10696"/>
                  </a:cubicBezTo>
                  <a:close/>
                  <a:moveTo>
                    <a:pt x="13403" y="10522"/>
                  </a:moveTo>
                  <a:cubicBezTo>
                    <a:pt x="13348" y="10731"/>
                    <a:pt x="13348" y="11008"/>
                    <a:pt x="13375" y="11251"/>
                  </a:cubicBezTo>
                  <a:cubicBezTo>
                    <a:pt x="13320" y="11286"/>
                    <a:pt x="13237" y="11390"/>
                    <a:pt x="13154" y="11425"/>
                  </a:cubicBezTo>
                  <a:cubicBezTo>
                    <a:pt x="13154" y="11425"/>
                    <a:pt x="13126" y="11564"/>
                    <a:pt x="13154" y="11599"/>
                  </a:cubicBezTo>
                  <a:cubicBezTo>
                    <a:pt x="13237" y="11633"/>
                    <a:pt x="13292" y="11529"/>
                    <a:pt x="13348" y="11529"/>
                  </a:cubicBezTo>
                  <a:cubicBezTo>
                    <a:pt x="13431" y="11529"/>
                    <a:pt x="13403" y="11599"/>
                    <a:pt x="13348" y="11599"/>
                  </a:cubicBezTo>
                  <a:cubicBezTo>
                    <a:pt x="13375" y="11668"/>
                    <a:pt x="13375" y="11703"/>
                    <a:pt x="13375" y="11772"/>
                  </a:cubicBezTo>
                  <a:cubicBezTo>
                    <a:pt x="13514" y="11772"/>
                    <a:pt x="13486" y="11772"/>
                    <a:pt x="13597" y="11738"/>
                  </a:cubicBezTo>
                  <a:cubicBezTo>
                    <a:pt x="13597" y="11703"/>
                    <a:pt x="13597" y="11668"/>
                    <a:pt x="13597" y="11668"/>
                  </a:cubicBezTo>
                  <a:cubicBezTo>
                    <a:pt x="13597" y="11633"/>
                    <a:pt x="13652" y="11599"/>
                    <a:pt x="13652" y="11599"/>
                  </a:cubicBezTo>
                  <a:cubicBezTo>
                    <a:pt x="13680" y="11495"/>
                    <a:pt x="13625" y="11390"/>
                    <a:pt x="13652" y="11286"/>
                  </a:cubicBezTo>
                  <a:cubicBezTo>
                    <a:pt x="13652" y="11286"/>
                    <a:pt x="13735" y="11182"/>
                    <a:pt x="13735" y="11182"/>
                  </a:cubicBezTo>
                  <a:cubicBezTo>
                    <a:pt x="13763" y="11147"/>
                    <a:pt x="13791" y="11182"/>
                    <a:pt x="13818" y="11182"/>
                  </a:cubicBezTo>
                  <a:cubicBezTo>
                    <a:pt x="13791" y="11147"/>
                    <a:pt x="13874" y="11147"/>
                    <a:pt x="13874" y="11147"/>
                  </a:cubicBezTo>
                  <a:cubicBezTo>
                    <a:pt x="13902" y="11251"/>
                    <a:pt x="13874" y="11217"/>
                    <a:pt x="13902" y="11251"/>
                  </a:cubicBezTo>
                  <a:cubicBezTo>
                    <a:pt x="13902" y="11286"/>
                    <a:pt x="13929" y="11321"/>
                    <a:pt x="13902" y="11321"/>
                  </a:cubicBezTo>
                  <a:cubicBezTo>
                    <a:pt x="13902" y="11356"/>
                    <a:pt x="13846" y="11356"/>
                    <a:pt x="13846" y="11390"/>
                  </a:cubicBezTo>
                  <a:cubicBezTo>
                    <a:pt x="13846" y="11390"/>
                    <a:pt x="13846" y="11425"/>
                    <a:pt x="13846" y="11460"/>
                  </a:cubicBezTo>
                  <a:cubicBezTo>
                    <a:pt x="13874" y="11460"/>
                    <a:pt x="13902" y="11460"/>
                    <a:pt x="13902" y="11460"/>
                  </a:cubicBezTo>
                  <a:cubicBezTo>
                    <a:pt x="13929" y="11460"/>
                    <a:pt x="13957" y="11529"/>
                    <a:pt x="13957" y="11529"/>
                  </a:cubicBezTo>
                  <a:cubicBezTo>
                    <a:pt x="14095" y="11564"/>
                    <a:pt x="14151" y="11529"/>
                    <a:pt x="14262" y="11599"/>
                  </a:cubicBezTo>
                  <a:cubicBezTo>
                    <a:pt x="14262" y="11599"/>
                    <a:pt x="14317" y="11564"/>
                    <a:pt x="14317" y="11529"/>
                  </a:cubicBezTo>
                  <a:cubicBezTo>
                    <a:pt x="14317" y="11529"/>
                    <a:pt x="14317" y="11425"/>
                    <a:pt x="14317" y="11390"/>
                  </a:cubicBezTo>
                  <a:cubicBezTo>
                    <a:pt x="14372" y="11460"/>
                    <a:pt x="14345" y="11356"/>
                    <a:pt x="14345" y="11321"/>
                  </a:cubicBezTo>
                  <a:cubicBezTo>
                    <a:pt x="14317" y="11321"/>
                    <a:pt x="14234" y="11321"/>
                    <a:pt x="14234" y="11321"/>
                  </a:cubicBezTo>
                  <a:cubicBezTo>
                    <a:pt x="14206" y="11321"/>
                    <a:pt x="14178" y="11286"/>
                    <a:pt x="14151" y="11321"/>
                  </a:cubicBezTo>
                  <a:cubicBezTo>
                    <a:pt x="14151" y="11321"/>
                    <a:pt x="14095" y="11390"/>
                    <a:pt x="14095" y="11390"/>
                  </a:cubicBezTo>
                  <a:cubicBezTo>
                    <a:pt x="14068" y="11286"/>
                    <a:pt x="14095" y="11182"/>
                    <a:pt x="14040" y="11113"/>
                  </a:cubicBezTo>
                  <a:cubicBezTo>
                    <a:pt x="14012" y="11113"/>
                    <a:pt x="14012" y="11113"/>
                    <a:pt x="14012" y="11113"/>
                  </a:cubicBezTo>
                  <a:cubicBezTo>
                    <a:pt x="14012" y="11043"/>
                    <a:pt x="14012" y="11043"/>
                    <a:pt x="14012" y="11043"/>
                  </a:cubicBezTo>
                  <a:cubicBezTo>
                    <a:pt x="13846" y="10904"/>
                    <a:pt x="13846" y="10904"/>
                    <a:pt x="13846" y="10904"/>
                  </a:cubicBezTo>
                  <a:cubicBezTo>
                    <a:pt x="13846" y="10869"/>
                    <a:pt x="13846" y="10869"/>
                    <a:pt x="13846" y="10869"/>
                  </a:cubicBezTo>
                  <a:cubicBezTo>
                    <a:pt x="13818" y="10869"/>
                    <a:pt x="13818" y="10869"/>
                    <a:pt x="13818" y="10869"/>
                  </a:cubicBezTo>
                  <a:cubicBezTo>
                    <a:pt x="13818" y="10835"/>
                    <a:pt x="13818" y="10800"/>
                    <a:pt x="13791" y="10765"/>
                  </a:cubicBezTo>
                  <a:cubicBezTo>
                    <a:pt x="13735" y="10731"/>
                    <a:pt x="13680" y="10800"/>
                    <a:pt x="13625" y="10765"/>
                  </a:cubicBezTo>
                  <a:cubicBezTo>
                    <a:pt x="13597" y="10696"/>
                    <a:pt x="13597" y="10696"/>
                    <a:pt x="13597" y="10696"/>
                  </a:cubicBezTo>
                  <a:cubicBezTo>
                    <a:pt x="13542" y="10696"/>
                    <a:pt x="13569" y="10765"/>
                    <a:pt x="13514" y="10800"/>
                  </a:cubicBezTo>
                  <a:cubicBezTo>
                    <a:pt x="13486" y="10765"/>
                    <a:pt x="13486" y="10765"/>
                    <a:pt x="13458" y="10765"/>
                  </a:cubicBezTo>
                  <a:cubicBezTo>
                    <a:pt x="13431" y="10696"/>
                    <a:pt x="13431" y="10696"/>
                    <a:pt x="13431" y="10696"/>
                  </a:cubicBezTo>
                  <a:cubicBezTo>
                    <a:pt x="13486" y="10626"/>
                    <a:pt x="13569" y="10592"/>
                    <a:pt x="13458" y="10557"/>
                  </a:cubicBezTo>
                  <a:lnTo>
                    <a:pt x="13403" y="10522"/>
                  </a:lnTo>
                  <a:close/>
                  <a:moveTo>
                    <a:pt x="16975" y="9550"/>
                  </a:moveTo>
                  <a:cubicBezTo>
                    <a:pt x="16975" y="9585"/>
                    <a:pt x="17086" y="9758"/>
                    <a:pt x="17086" y="9758"/>
                  </a:cubicBezTo>
                  <a:cubicBezTo>
                    <a:pt x="17142" y="9793"/>
                    <a:pt x="17169" y="9723"/>
                    <a:pt x="17225" y="9758"/>
                  </a:cubicBezTo>
                  <a:cubicBezTo>
                    <a:pt x="17252" y="9793"/>
                    <a:pt x="17252" y="9793"/>
                    <a:pt x="17252" y="9793"/>
                  </a:cubicBezTo>
                  <a:cubicBezTo>
                    <a:pt x="17280" y="9828"/>
                    <a:pt x="17363" y="9828"/>
                    <a:pt x="17418" y="9862"/>
                  </a:cubicBezTo>
                  <a:cubicBezTo>
                    <a:pt x="17418" y="9862"/>
                    <a:pt x="17418" y="9932"/>
                    <a:pt x="17418" y="9932"/>
                  </a:cubicBezTo>
                  <a:cubicBezTo>
                    <a:pt x="17418" y="9932"/>
                    <a:pt x="17446" y="9932"/>
                    <a:pt x="17474" y="9932"/>
                  </a:cubicBezTo>
                  <a:cubicBezTo>
                    <a:pt x="17474" y="9967"/>
                    <a:pt x="17474" y="10036"/>
                    <a:pt x="17502" y="10036"/>
                  </a:cubicBezTo>
                  <a:cubicBezTo>
                    <a:pt x="17474" y="10036"/>
                    <a:pt x="17502" y="10036"/>
                    <a:pt x="17474" y="10071"/>
                  </a:cubicBezTo>
                  <a:cubicBezTo>
                    <a:pt x="17446" y="10071"/>
                    <a:pt x="17418" y="10105"/>
                    <a:pt x="17363" y="10071"/>
                  </a:cubicBezTo>
                  <a:cubicBezTo>
                    <a:pt x="17363" y="10071"/>
                    <a:pt x="17363" y="10036"/>
                    <a:pt x="17335" y="10036"/>
                  </a:cubicBezTo>
                  <a:cubicBezTo>
                    <a:pt x="17335" y="10036"/>
                    <a:pt x="17308" y="10105"/>
                    <a:pt x="17308" y="10105"/>
                  </a:cubicBezTo>
                  <a:cubicBezTo>
                    <a:pt x="17280" y="10140"/>
                    <a:pt x="17252" y="10105"/>
                    <a:pt x="17225" y="10140"/>
                  </a:cubicBezTo>
                  <a:cubicBezTo>
                    <a:pt x="17252" y="10140"/>
                    <a:pt x="17142" y="10105"/>
                    <a:pt x="17169" y="10105"/>
                  </a:cubicBezTo>
                  <a:cubicBezTo>
                    <a:pt x="17169" y="10140"/>
                    <a:pt x="17142" y="10175"/>
                    <a:pt x="17114" y="10175"/>
                  </a:cubicBezTo>
                  <a:cubicBezTo>
                    <a:pt x="17086" y="10210"/>
                    <a:pt x="17086" y="10244"/>
                    <a:pt x="17086" y="10279"/>
                  </a:cubicBezTo>
                  <a:cubicBezTo>
                    <a:pt x="17031" y="10244"/>
                    <a:pt x="17031" y="10244"/>
                    <a:pt x="17003" y="10210"/>
                  </a:cubicBezTo>
                  <a:cubicBezTo>
                    <a:pt x="16948" y="10105"/>
                    <a:pt x="17003" y="10175"/>
                    <a:pt x="16975" y="10036"/>
                  </a:cubicBezTo>
                  <a:cubicBezTo>
                    <a:pt x="16975" y="10001"/>
                    <a:pt x="16920" y="9967"/>
                    <a:pt x="16920" y="9932"/>
                  </a:cubicBezTo>
                  <a:cubicBezTo>
                    <a:pt x="16892" y="9897"/>
                    <a:pt x="16892" y="9828"/>
                    <a:pt x="16892" y="9828"/>
                  </a:cubicBezTo>
                  <a:cubicBezTo>
                    <a:pt x="16920" y="9862"/>
                    <a:pt x="16920" y="9619"/>
                    <a:pt x="16920" y="9585"/>
                  </a:cubicBezTo>
                  <a:lnTo>
                    <a:pt x="16975" y="9550"/>
                  </a:lnTo>
                  <a:close/>
                  <a:moveTo>
                    <a:pt x="13126" y="9376"/>
                  </a:moveTo>
                  <a:cubicBezTo>
                    <a:pt x="13126" y="9446"/>
                    <a:pt x="13126" y="9446"/>
                    <a:pt x="13126" y="9446"/>
                  </a:cubicBezTo>
                  <a:cubicBezTo>
                    <a:pt x="13126" y="9446"/>
                    <a:pt x="13154" y="9446"/>
                    <a:pt x="13182" y="9480"/>
                  </a:cubicBezTo>
                  <a:cubicBezTo>
                    <a:pt x="13154" y="9411"/>
                    <a:pt x="13209" y="9341"/>
                    <a:pt x="13126" y="9376"/>
                  </a:cubicBezTo>
                  <a:close/>
                  <a:moveTo>
                    <a:pt x="16145" y="9098"/>
                  </a:moveTo>
                  <a:cubicBezTo>
                    <a:pt x="16145" y="9098"/>
                    <a:pt x="16117" y="9203"/>
                    <a:pt x="16089" y="9237"/>
                  </a:cubicBezTo>
                  <a:cubicBezTo>
                    <a:pt x="16117" y="9237"/>
                    <a:pt x="16172" y="9237"/>
                    <a:pt x="16200" y="9272"/>
                  </a:cubicBezTo>
                  <a:cubicBezTo>
                    <a:pt x="16255" y="9203"/>
                    <a:pt x="16255" y="9203"/>
                    <a:pt x="16255" y="9203"/>
                  </a:cubicBezTo>
                  <a:cubicBezTo>
                    <a:pt x="16255" y="9168"/>
                    <a:pt x="16255" y="9133"/>
                    <a:pt x="16255" y="9133"/>
                  </a:cubicBezTo>
                  <a:cubicBezTo>
                    <a:pt x="16228" y="9098"/>
                    <a:pt x="16172" y="9098"/>
                    <a:pt x="16145" y="9098"/>
                  </a:cubicBezTo>
                  <a:close/>
                  <a:moveTo>
                    <a:pt x="15785" y="8994"/>
                  </a:moveTo>
                  <a:cubicBezTo>
                    <a:pt x="15702" y="9029"/>
                    <a:pt x="15591" y="9133"/>
                    <a:pt x="15618" y="9272"/>
                  </a:cubicBezTo>
                  <a:cubicBezTo>
                    <a:pt x="15674" y="9341"/>
                    <a:pt x="15674" y="9341"/>
                    <a:pt x="15674" y="9341"/>
                  </a:cubicBezTo>
                  <a:cubicBezTo>
                    <a:pt x="15674" y="9341"/>
                    <a:pt x="15646" y="9376"/>
                    <a:pt x="15674" y="9411"/>
                  </a:cubicBezTo>
                  <a:cubicBezTo>
                    <a:pt x="15674" y="9411"/>
                    <a:pt x="15729" y="9446"/>
                    <a:pt x="15729" y="9480"/>
                  </a:cubicBezTo>
                  <a:cubicBezTo>
                    <a:pt x="15785" y="9446"/>
                    <a:pt x="15840" y="9411"/>
                    <a:pt x="15895" y="9411"/>
                  </a:cubicBezTo>
                  <a:cubicBezTo>
                    <a:pt x="15895" y="9341"/>
                    <a:pt x="15895" y="9307"/>
                    <a:pt x="15895" y="9237"/>
                  </a:cubicBezTo>
                  <a:cubicBezTo>
                    <a:pt x="15923" y="9203"/>
                    <a:pt x="15923" y="9203"/>
                    <a:pt x="15923" y="9203"/>
                  </a:cubicBezTo>
                  <a:cubicBezTo>
                    <a:pt x="15923" y="9168"/>
                    <a:pt x="15923" y="9133"/>
                    <a:pt x="15923" y="9133"/>
                  </a:cubicBezTo>
                  <a:cubicBezTo>
                    <a:pt x="15923" y="9098"/>
                    <a:pt x="15895" y="9098"/>
                    <a:pt x="15868" y="9064"/>
                  </a:cubicBezTo>
                  <a:cubicBezTo>
                    <a:pt x="15840" y="9064"/>
                    <a:pt x="15840" y="8994"/>
                    <a:pt x="15840" y="8994"/>
                  </a:cubicBezTo>
                  <a:cubicBezTo>
                    <a:pt x="15812" y="8959"/>
                    <a:pt x="15785" y="8994"/>
                    <a:pt x="15785" y="8994"/>
                  </a:cubicBezTo>
                  <a:close/>
                  <a:moveTo>
                    <a:pt x="16200" y="8821"/>
                  </a:moveTo>
                  <a:cubicBezTo>
                    <a:pt x="16228" y="8855"/>
                    <a:pt x="16200" y="8890"/>
                    <a:pt x="16200" y="8925"/>
                  </a:cubicBezTo>
                  <a:cubicBezTo>
                    <a:pt x="16228" y="8925"/>
                    <a:pt x="16200" y="8959"/>
                    <a:pt x="16200" y="8994"/>
                  </a:cubicBezTo>
                  <a:cubicBezTo>
                    <a:pt x="16228" y="8994"/>
                    <a:pt x="16255" y="8959"/>
                    <a:pt x="16255" y="8994"/>
                  </a:cubicBezTo>
                  <a:cubicBezTo>
                    <a:pt x="16255" y="8959"/>
                    <a:pt x="16255" y="8890"/>
                    <a:pt x="16255" y="8890"/>
                  </a:cubicBezTo>
                  <a:cubicBezTo>
                    <a:pt x="16255" y="8855"/>
                    <a:pt x="16228" y="8821"/>
                    <a:pt x="16200" y="8821"/>
                  </a:cubicBezTo>
                  <a:close/>
                  <a:moveTo>
                    <a:pt x="14898" y="8716"/>
                  </a:moveTo>
                  <a:cubicBezTo>
                    <a:pt x="14898" y="8716"/>
                    <a:pt x="14898" y="8821"/>
                    <a:pt x="14898" y="8821"/>
                  </a:cubicBezTo>
                  <a:cubicBezTo>
                    <a:pt x="14898" y="8821"/>
                    <a:pt x="14954" y="8821"/>
                    <a:pt x="14954" y="8821"/>
                  </a:cubicBezTo>
                  <a:cubicBezTo>
                    <a:pt x="14954" y="8821"/>
                    <a:pt x="15037" y="8821"/>
                    <a:pt x="15009" y="8821"/>
                  </a:cubicBezTo>
                  <a:cubicBezTo>
                    <a:pt x="15065" y="8855"/>
                    <a:pt x="15037" y="8751"/>
                    <a:pt x="15037" y="8751"/>
                  </a:cubicBezTo>
                  <a:cubicBezTo>
                    <a:pt x="14982" y="8716"/>
                    <a:pt x="14954" y="8716"/>
                    <a:pt x="14898" y="8716"/>
                  </a:cubicBezTo>
                  <a:close/>
                  <a:moveTo>
                    <a:pt x="15065" y="8369"/>
                  </a:moveTo>
                  <a:cubicBezTo>
                    <a:pt x="15065" y="8369"/>
                    <a:pt x="15065" y="8439"/>
                    <a:pt x="15092" y="8439"/>
                  </a:cubicBezTo>
                  <a:cubicBezTo>
                    <a:pt x="15120" y="8473"/>
                    <a:pt x="15092" y="8369"/>
                    <a:pt x="15092" y="8369"/>
                  </a:cubicBezTo>
                  <a:lnTo>
                    <a:pt x="15065" y="8369"/>
                  </a:lnTo>
                  <a:close/>
                  <a:moveTo>
                    <a:pt x="15702" y="8300"/>
                  </a:moveTo>
                  <a:cubicBezTo>
                    <a:pt x="15702" y="8300"/>
                    <a:pt x="15674" y="8369"/>
                    <a:pt x="15674" y="8369"/>
                  </a:cubicBezTo>
                  <a:cubicBezTo>
                    <a:pt x="15674" y="8369"/>
                    <a:pt x="15674" y="8369"/>
                    <a:pt x="15674" y="8404"/>
                  </a:cubicBezTo>
                  <a:cubicBezTo>
                    <a:pt x="15702" y="8404"/>
                    <a:pt x="15729" y="8404"/>
                    <a:pt x="15757" y="8404"/>
                  </a:cubicBezTo>
                  <a:cubicBezTo>
                    <a:pt x="15785" y="8300"/>
                    <a:pt x="15785" y="8300"/>
                    <a:pt x="15785" y="8300"/>
                  </a:cubicBezTo>
                  <a:cubicBezTo>
                    <a:pt x="15757" y="8300"/>
                    <a:pt x="15702" y="8334"/>
                    <a:pt x="15702" y="8300"/>
                  </a:cubicBezTo>
                  <a:close/>
                  <a:moveTo>
                    <a:pt x="15175" y="8230"/>
                  </a:moveTo>
                  <a:cubicBezTo>
                    <a:pt x="15175" y="8230"/>
                    <a:pt x="15175" y="8334"/>
                    <a:pt x="15175" y="8334"/>
                  </a:cubicBezTo>
                  <a:cubicBezTo>
                    <a:pt x="15231" y="8300"/>
                    <a:pt x="15231" y="8300"/>
                    <a:pt x="15231" y="8300"/>
                  </a:cubicBezTo>
                  <a:cubicBezTo>
                    <a:pt x="15231" y="8265"/>
                    <a:pt x="15231" y="8230"/>
                    <a:pt x="15231" y="8230"/>
                  </a:cubicBezTo>
                  <a:cubicBezTo>
                    <a:pt x="15231" y="8230"/>
                    <a:pt x="15175" y="8230"/>
                    <a:pt x="15175" y="8230"/>
                  </a:cubicBezTo>
                  <a:close/>
                  <a:moveTo>
                    <a:pt x="15009" y="8091"/>
                  </a:moveTo>
                  <a:cubicBezTo>
                    <a:pt x="14982" y="8091"/>
                    <a:pt x="14926" y="8161"/>
                    <a:pt x="14898" y="8161"/>
                  </a:cubicBezTo>
                  <a:cubicBezTo>
                    <a:pt x="14843" y="8195"/>
                    <a:pt x="14788" y="8161"/>
                    <a:pt x="14732" y="8161"/>
                  </a:cubicBezTo>
                  <a:cubicBezTo>
                    <a:pt x="14732" y="8195"/>
                    <a:pt x="14705" y="8230"/>
                    <a:pt x="14732" y="8230"/>
                  </a:cubicBezTo>
                  <a:cubicBezTo>
                    <a:pt x="14705" y="8230"/>
                    <a:pt x="14760" y="8265"/>
                    <a:pt x="14760" y="8265"/>
                  </a:cubicBezTo>
                  <a:cubicBezTo>
                    <a:pt x="14732" y="8265"/>
                    <a:pt x="14788" y="8300"/>
                    <a:pt x="14788" y="8300"/>
                  </a:cubicBezTo>
                  <a:cubicBezTo>
                    <a:pt x="14788" y="8265"/>
                    <a:pt x="14843" y="8230"/>
                    <a:pt x="14843" y="8230"/>
                  </a:cubicBezTo>
                  <a:cubicBezTo>
                    <a:pt x="14843" y="8265"/>
                    <a:pt x="14871" y="8334"/>
                    <a:pt x="14871" y="8334"/>
                  </a:cubicBezTo>
                  <a:cubicBezTo>
                    <a:pt x="14898" y="8334"/>
                    <a:pt x="14898" y="8334"/>
                    <a:pt x="14898" y="8334"/>
                  </a:cubicBezTo>
                  <a:cubicBezTo>
                    <a:pt x="14926" y="8334"/>
                    <a:pt x="15231" y="8057"/>
                    <a:pt x="15009" y="8091"/>
                  </a:cubicBezTo>
                  <a:close/>
                  <a:moveTo>
                    <a:pt x="17252" y="8057"/>
                  </a:moveTo>
                  <a:cubicBezTo>
                    <a:pt x="17418" y="8057"/>
                    <a:pt x="17363" y="8091"/>
                    <a:pt x="17418" y="8126"/>
                  </a:cubicBezTo>
                  <a:cubicBezTo>
                    <a:pt x="17391" y="8126"/>
                    <a:pt x="17114" y="8057"/>
                    <a:pt x="17252" y="8057"/>
                  </a:cubicBezTo>
                  <a:close/>
                  <a:moveTo>
                    <a:pt x="13126" y="7952"/>
                  </a:moveTo>
                  <a:cubicBezTo>
                    <a:pt x="13154" y="8195"/>
                    <a:pt x="13126" y="8195"/>
                    <a:pt x="13320" y="8230"/>
                  </a:cubicBezTo>
                  <a:cubicBezTo>
                    <a:pt x="13237" y="8161"/>
                    <a:pt x="13154" y="8057"/>
                    <a:pt x="13126" y="7952"/>
                  </a:cubicBezTo>
                  <a:close/>
                  <a:moveTo>
                    <a:pt x="17225" y="7883"/>
                  </a:moveTo>
                  <a:cubicBezTo>
                    <a:pt x="17225" y="7883"/>
                    <a:pt x="17225" y="7952"/>
                    <a:pt x="17225" y="7952"/>
                  </a:cubicBezTo>
                  <a:cubicBezTo>
                    <a:pt x="17142" y="7987"/>
                    <a:pt x="17197" y="7883"/>
                    <a:pt x="17225" y="7883"/>
                  </a:cubicBezTo>
                  <a:close/>
                  <a:moveTo>
                    <a:pt x="17031" y="7640"/>
                  </a:moveTo>
                  <a:cubicBezTo>
                    <a:pt x="17114" y="7640"/>
                    <a:pt x="17058" y="7744"/>
                    <a:pt x="17058" y="7744"/>
                  </a:cubicBezTo>
                  <a:cubicBezTo>
                    <a:pt x="17058" y="7744"/>
                    <a:pt x="17003" y="7744"/>
                    <a:pt x="17003" y="7744"/>
                  </a:cubicBezTo>
                  <a:cubicBezTo>
                    <a:pt x="17003" y="7709"/>
                    <a:pt x="16975" y="7640"/>
                    <a:pt x="17031" y="7640"/>
                  </a:cubicBezTo>
                  <a:close/>
                  <a:moveTo>
                    <a:pt x="16726" y="7501"/>
                  </a:moveTo>
                  <a:cubicBezTo>
                    <a:pt x="16726" y="7501"/>
                    <a:pt x="16726" y="7570"/>
                    <a:pt x="16726" y="7570"/>
                  </a:cubicBezTo>
                  <a:cubicBezTo>
                    <a:pt x="16671" y="7605"/>
                    <a:pt x="16698" y="7501"/>
                    <a:pt x="16726" y="7501"/>
                  </a:cubicBezTo>
                  <a:close/>
                  <a:moveTo>
                    <a:pt x="10717" y="6008"/>
                  </a:moveTo>
                  <a:cubicBezTo>
                    <a:pt x="10717" y="6112"/>
                    <a:pt x="10717" y="6112"/>
                    <a:pt x="10717" y="6112"/>
                  </a:cubicBezTo>
                  <a:cubicBezTo>
                    <a:pt x="10717" y="6112"/>
                    <a:pt x="10772" y="6112"/>
                    <a:pt x="10772" y="6112"/>
                  </a:cubicBezTo>
                  <a:cubicBezTo>
                    <a:pt x="10772" y="6008"/>
                    <a:pt x="10772" y="6008"/>
                    <a:pt x="10772" y="6008"/>
                  </a:cubicBezTo>
                  <a:cubicBezTo>
                    <a:pt x="10745" y="6008"/>
                    <a:pt x="10717" y="6042"/>
                    <a:pt x="10717" y="6008"/>
                  </a:cubicBezTo>
                  <a:close/>
                  <a:moveTo>
                    <a:pt x="15231" y="5660"/>
                  </a:moveTo>
                  <a:cubicBezTo>
                    <a:pt x="15148" y="5660"/>
                    <a:pt x="15065" y="5730"/>
                    <a:pt x="15009" y="5765"/>
                  </a:cubicBezTo>
                  <a:cubicBezTo>
                    <a:pt x="15009" y="5765"/>
                    <a:pt x="15009" y="5765"/>
                    <a:pt x="15009" y="5765"/>
                  </a:cubicBezTo>
                  <a:cubicBezTo>
                    <a:pt x="14926" y="5765"/>
                    <a:pt x="14871" y="5695"/>
                    <a:pt x="14815" y="5695"/>
                  </a:cubicBezTo>
                  <a:cubicBezTo>
                    <a:pt x="14732" y="5660"/>
                    <a:pt x="14732" y="5730"/>
                    <a:pt x="14677" y="5765"/>
                  </a:cubicBezTo>
                  <a:cubicBezTo>
                    <a:pt x="14649" y="5765"/>
                    <a:pt x="14622" y="5765"/>
                    <a:pt x="14594" y="5765"/>
                  </a:cubicBezTo>
                  <a:cubicBezTo>
                    <a:pt x="14455" y="5869"/>
                    <a:pt x="14483" y="6077"/>
                    <a:pt x="14455" y="6216"/>
                  </a:cubicBezTo>
                  <a:cubicBezTo>
                    <a:pt x="14428" y="6112"/>
                    <a:pt x="14428" y="6424"/>
                    <a:pt x="14538" y="6459"/>
                  </a:cubicBezTo>
                  <a:cubicBezTo>
                    <a:pt x="14649" y="6494"/>
                    <a:pt x="14677" y="6390"/>
                    <a:pt x="14732" y="6390"/>
                  </a:cubicBezTo>
                  <a:cubicBezTo>
                    <a:pt x="14815" y="6390"/>
                    <a:pt x="14871" y="6459"/>
                    <a:pt x="14954" y="6424"/>
                  </a:cubicBezTo>
                  <a:cubicBezTo>
                    <a:pt x="15065" y="6424"/>
                    <a:pt x="15092" y="6286"/>
                    <a:pt x="15175" y="6251"/>
                  </a:cubicBezTo>
                  <a:cubicBezTo>
                    <a:pt x="15203" y="6251"/>
                    <a:pt x="15231" y="6286"/>
                    <a:pt x="15286" y="6251"/>
                  </a:cubicBezTo>
                  <a:cubicBezTo>
                    <a:pt x="15286" y="6251"/>
                    <a:pt x="15314" y="6181"/>
                    <a:pt x="15314" y="6181"/>
                  </a:cubicBezTo>
                  <a:cubicBezTo>
                    <a:pt x="15342" y="6181"/>
                    <a:pt x="15369" y="6216"/>
                    <a:pt x="15452" y="6216"/>
                  </a:cubicBezTo>
                  <a:cubicBezTo>
                    <a:pt x="15452" y="6216"/>
                    <a:pt x="15480" y="6147"/>
                    <a:pt x="15508" y="6147"/>
                  </a:cubicBezTo>
                  <a:cubicBezTo>
                    <a:pt x="15480" y="6112"/>
                    <a:pt x="15508" y="6112"/>
                    <a:pt x="15508" y="6077"/>
                  </a:cubicBezTo>
                  <a:cubicBezTo>
                    <a:pt x="15452" y="6042"/>
                    <a:pt x="15452" y="6042"/>
                    <a:pt x="15452" y="6042"/>
                  </a:cubicBezTo>
                  <a:cubicBezTo>
                    <a:pt x="15425" y="5973"/>
                    <a:pt x="15397" y="5869"/>
                    <a:pt x="15397" y="5834"/>
                  </a:cubicBezTo>
                  <a:cubicBezTo>
                    <a:pt x="15369" y="5765"/>
                    <a:pt x="15369" y="5765"/>
                    <a:pt x="15369" y="5695"/>
                  </a:cubicBezTo>
                  <a:cubicBezTo>
                    <a:pt x="15342" y="5695"/>
                    <a:pt x="15286" y="5730"/>
                    <a:pt x="15286" y="5730"/>
                  </a:cubicBezTo>
                  <a:cubicBezTo>
                    <a:pt x="15258" y="5730"/>
                    <a:pt x="15258" y="5660"/>
                    <a:pt x="15231" y="5660"/>
                  </a:cubicBezTo>
                  <a:close/>
                  <a:moveTo>
                    <a:pt x="10994" y="5417"/>
                  </a:moveTo>
                  <a:cubicBezTo>
                    <a:pt x="10994" y="5417"/>
                    <a:pt x="10994" y="5452"/>
                    <a:pt x="10994" y="5487"/>
                  </a:cubicBezTo>
                  <a:cubicBezTo>
                    <a:pt x="11049" y="5487"/>
                    <a:pt x="11049" y="5417"/>
                    <a:pt x="10994" y="5417"/>
                  </a:cubicBezTo>
                  <a:close/>
                  <a:moveTo>
                    <a:pt x="10551" y="5313"/>
                  </a:moveTo>
                  <a:cubicBezTo>
                    <a:pt x="10523" y="5313"/>
                    <a:pt x="10468" y="5417"/>
                    <a:pt x="10551" y="5417"/>
                  </a:cubicBezTo>
                  <a:cubicBezTo>
                    <a:pt x="10551" y="5417"/>
                    <a:pt x="10606" y="5278"/>
                    <a:pt x="10551" y="5313"/>
                  </a:cubicBezTo>
                  <a:close/>
                  <a:moveTo>
                    <a:pt x="11049" y="4688"/>
                  </a:moveTo>
                  <a:cubicBezTo>
                    <a:pt x="11049" y="4758"/>
                    <a:pt x="11022" y="4896"/>
                    <a:pt x="10966" y="4931"/>
                  </a:cubicBezTo>
                  <a:cubicBezTo>
                    <a:pt x="10938" y="4931"/>
                    <a:pt x="10911" y="4896"/>
                    <a:pt x="10883" y="4931"/>
                  </a:cubicBezTo>
                  <a:cubicBezTo>
                    <a:pt x="10883" y="4966"/>
                    <a:pt x="10911" y="5001"/>
                    <a:pt x="10883" y="5035"/>
                  </a:cubicBezTo>
                  <a:cubicBezTo>
                    <a:pt x="10883" y="5035"/>
                    <a:pt x="10828" y="5105"/>
                    <a:pt x="10828" y="5105"/>
                  </a:cubicBezTo>
                  <a:cubicBezTo>
                    <a:pt x="10828" y="5140"/>
                    <a:pt x="10855" y="5209"/>
                    <a:pt x="10855" y="5209"/>
                  </a:cubicBezTo>
                  <a:cubicBezTo>
                    <a:pt x="10883" y="5209"/>
                    <a:pt x="10883" y="5174"/>
                    <a:pt x="10883" y="5174"/>
                  </a:cubicBezTo>
                  <a:cubicBezTo>
                    <a:pt x="10911" y="5174"/>
                    <a:pt x="10938" y="5174"/>
                    <a:pt x="10966" y="5209"/>
                  </a:cubicBezTo>
                  <a:cubicBezTo>
                    <a:pt x="10994" y="5209"/>
                    <a:pt x="10994" y="5244"/>
                    <a:pt x="10994" y="5278"/>
                  </a:cubicBezTo>
                  <a:cubicBezTo>
                    <a:pt x="11022" y="5278"/>
                    <a:pt x="11188" y="5348"/>
                    <a:pt x="11215" y="5348"/>
                  </a:cubicBezTo>
                  <a:cubicBezTo>
                    <a:pt x="11215" y="5348"/>
                    <a:pt x="11215" y="5278"/>
                    <a:pt x="11271" y="5313"/>
                  </a:cubicBezTo>
                  <a:cubicBezTo>
                    <a:pt x="11271" y="5313"/>
                    <a:pt x="11298" y="5383"/>
                    <a:pt x="11326" y="5417"/>
                  </a:cubicBezTo>
                  <a:cubicBezTo>
                    <a:pt x="11354" y="5383"/>
                    <a:pt x="11382" y="5383"/>
                    <a:pt x="11409" y="5383"/>
                  </a:cubicBezTo>
                  <a:cubicBezTo>
                    <a:pt x="11437" y="5244"/>
                    <a:pt x="11492" y="5035"/>
                    <a:pt x="11437" y="4896"/>
                  </a:cubicBezTo>
                  <a:cubicBezTo>
                    <a:pt x="11437" y="4862"/>
                    <a:pt x="11382" y="4862"/>
                    <a:pt x="11354" y="4827"/>
                  </a:cubicBezTo>
                  <a:cubicBezTo>
                    <a:pt x="11326" y="4792"/>
                    <a:pt x="11354" y="4758"/>
                    <a:pt x="11326" y="4723"/>
                  </a:cubicBezTo>
                  <a:cubicBezTo>
                    <a:pt x="11298" y="4688"/>
                    <a:pt x="11105" y="4688"/>
                    <a:pt x="11049" y="4688"/>
                  </a:cubicBezTo>
                  <a:close/>
                  <a:moveTo>
                    <a:pt x="10938" y="4619"/>
                  </a:moveTo>
                  <a:cubicBezTo>
                    <a:pt x="10938" y="4619"/>
                    <a:pt x="10911" y="4688"/>
                    <a:pt x="10883" y="4723"/>
                  </a:cubicBezTo>
                  <a:cubicBezTo>
                    <a:pt x="10855" y="4758"/>
                    <a:pt x="10800" y="4723"/>
                    <a:pt x="10745" y="4758"/>
                  </a:cubicBezTo>
                  <a:cubicBezTo>
                    <a:pt x="10745" y="4827"/>
                    <a:pt x="10745" y="4862"/>
                    <a:pt x="10772" y="4862"/>
                  </a:cubicBezTo>
                  <a:cubicBezTo>
                    <a:pt x="10772" y="4827"/>
                    <a:pt x="10800" y="4862"/>
                    <a:pt x="10828" y="4862"/>
                  </a:cubicBezTo>
                  <a:cubicBezTo>
                    <a:pt x="10828" y="4862"/>
                    <a:pt x="10855" y="4758"/>
                    <a:pt x="10855" y="4758"/>
                  </a:cubicBezTo>
                  <a:cubicBezTo>
                    <a:pt x="10883" y="4758"/>
                    <a:pt x="10911" y="4758"/>
                    <a:pt x="10938" y="4758"/>
                  </a:cubicBezTo>
                  <a:cubicBezTo>
                    <a:pt x="10938" y="4758"/>
                    <a:pt x="10994" y="4584"/>
                    <a:pt x="10938" y="4619"/>
                  </a:cubicBezTo>
                  <a:close/>
                  <a:moveTo>
                    <a:pt x="10772" y="4584"/>
                  </a:moveTo>
                  <a:cubicBezTo>
                    <a:pt x="10800" y="4653"/>
                    <a:pt x="10800" y="4653"/>
                    <a:pt x="10800" y="4653"/>
                  </a:cubicBezTo>
                  <a:cubicBezTo>
                    <a:pt x="10800" y="4619"/>
                    <a:pt x="10828" y="4584"/>
                    <a:pt x="10772" y="4584"/>
                  </a:cubicBezTo>
                  <a:close/>
                  <a:moveTo>
                    <a:pt x="10689" y="4584"/>
                  </a:moveTo>
                  <a:cubicBezTo>
                    <a:pt x="10689" y="4584"/>
                    <a:pt x="10689" y="4653"/>
                    <a:pt x="10689" y="4653"/>
                  </a:cubicBezTo>
                  <a:cubicBezTo>
                    <a:pt x="10745" y="4688"/>
                    <a:pt x="10717" y="4619"/>
                    <a:pt x="10689" y="4584"/>
                  </a:cubicBezTo>
                  <a:close/>
                  <a:moveTo>
                    <a:pt x="11188" y="4549"/>
                  </a:moveTo>
                  <a:cubicBezTo>
                    <a:pt x="11132" y="4549"/>
                    <a:pt x="11188" y="4619"/>
                    <a:pt x="11215" y="4619"/>
                  </a:cubicBezTo>
                  <a:cubicBezTo>
                    <a:pt x="11215" y="4619"/>
                    <a:pt x="11271" y="4514"/>
                    <a:pt x="11188" y="4549"/>
                  </a:cubicBezTo>
                  <a:close/>
                  <a:moveTo>
                    <a:pt x="14898" y="4445"/>
                  </a:moveTo>
                  <a:cubicBezTo>
                    <a:pt x="14871" y="4445"/>
                    <a:pt x="14815" y="4480"/>
                    <a:pt x="14815" y="4514"/>
                  </a:cubicBezTo>
                  <a:cubicBezTo>
                    <a:pt x="14815" y="4514"/>
                    <a:pt x="14760" y="4514"/>
                    <a:pt x="14760" y="4514"/>
                  </a:cubicBezTo>
                  <a:cubicBezTo>
                    <a:pt x="14788" y="4514"/>
                    <a:pt x="14732" y="4514"/>
                    <a:pt x="14732" y="4514"/>
                  </a:cubicBezTo>
                  <a:cubicBezTo>
                    <a:pt x="14760" y="4584"/>
                    <a:pt x="14760" y="4584"/>
                    <a:pt x="14760" y="4584"/>
                  </a:cubicBezTo>
                  <a:cubicBezTo>
                    <a:pt x="14788" y="4584"/>
                    <a:pt x="14815" y="4549"/>
                    <a:pt x="14843" y="4584"/>
                  </a:cubicBezTo>
                  <a:cubicBezTo>
                    <a:pt x="14843" y="4584"/>
                    <a:pt x="14871" y="4619"/>
                    <a:pt x="14898" y="4653"/>
                  </a:cubicBezTo>
                  <a:cubicBezTo>
                    <a:pt x="14898" y="4619"/>
                    <a:pt x="14871" y="4584"/>
                    <a:pt x="14898" y="4549"/>
                  </a:cubicBezTo>
                  <a:cubicBezTo>
                    <a:pt x="14898" y="4514"/>
                    <a:pt x="15065" y="4410"/>
                    <a:pt x="14898" y="4445"/>
                  </a:cubicBezTo>
                  <a:close/>
                  <a:moveTo>
                    <a:pt x="12268" y="3959"/>
                  </a:moveTo>
                  <a:cubicBezTo>
                    <a:pt x="12240" y="3959"/>
                    <a:pt x="12212" y="3959"/>
                    <a:pt x="12185" y="3959"/>
                  </a:cubicBezTo>
                  <a:cubicBezTo>
                    <a:pt x="12157" y="4028"/>
                    <a:pt x="12157" y="4028"/>
                    <a:pt x="12157" y="4028"/>
                  </a:cubicBezTo>
                  <a:cubicBezTo>
                    <a:pt x="12212" y="4132"/>
                    <a:pt x="12212" y="4132"/>
                    <a:pt x="12351" y="4167"/>
                  </a:cubicBezTo>
                  <a:cubicBezTo>
                    <a:pt x="12351" y="4167"/>
                    <a:pt x="12323" y="4098"/>
                    <a:pt x="12323" y="4098"/>
                  </a:cubicBezTo>
                  <a:cubicBezTo>
                    <a:pt x="12323" y="4098"/>
                    <a:pt x="12323" y="3994"/>
                    <a:pt x="12323" y="3959"/>
                  </a:cubicBezTo>
                  <a:cubicBezTo>
                    <a:pt x="12295" y="3959"/>
                    <a:pt x="12268" y="3959"/>
                    <a:pt x="12268" y="3959"/>
                  </a:cubicBezTo>
                  <a:close/>
                  <a:moveTo>
                    <a:pt x="10938" y="3855"/>
                  </a:moveTo>
                  <a:cubicBezTo>
                    <a:pt x="10911" y="3889"/>
                    <a:pt x="10911" y="3959"/>
                    <a:pt x="10883" y="3994"/>
                  </a:cubicBezTo>
                  <a:cubicBezTo>
                    <a:pt x="10855" y="3959"/>
                    <a:pt x="10855" y="4063"/>
                    <a:pt x="10828" y="4063"/>
                  </a:cubicBezTo>
                  <a:cubicBezTo>
                    <a:pt x="10855" y="4098"/>
                    <a:pt x="10911" y="4098"/>
                    <a:pt x="10938" y="4132"/>
                  </a:cubicBezTo>
                  <a:cubicBezTo>
                    <a:pt x="10994" y="4167"/>
                    <a:pt x="10966" y="4271"/>
                    <a:pt x="11022" y="4306"/>
                  </a:cubicBezTo>
                  <a:cubicBezTo>
                    <a:pt x="11077" y="4341"/>
                    <a:pt x="11132" y="4306"/>
                    <a:pt x="11215" y="4306"/>
                  </a:cubicBezTo>
                  <a:cubicBezTo>
                    <a:pt x="11298" y="4341"/>
                    <a:pt x="11354" y="4410"/>
                    <a:pt x="11409" y="4445"/>
                  </a:cubicBezTo>
                  <a:cubicBezTo>
                    <a:pt x="11437" y="4445"/>
                    <a:pt x="11437" y="4410"/>
                    <a:pt x="11465" y="4445"/>
                  </a:cubicBezTo>
                  <a:cubicBezTo>
                    <a:pt x="11520" y="4376"/>
                    <a:pt x="11465" y="4306"/>
                    <a:pt x="11575" y="4306"/>
                  </a:cubicBezTo>
                  <a:cubicBezTo>
                    <a:pt x="11575" y="4376"/>
                    <a:pt x="11575" y="4376"/>
                    <a:pt x="11575" y="4376"/>
                  </a:cubicBezTo>
                  <a:cubicBezTo>
                    <a:pt x="11658" y="4410"/>
                    <a:pt x="11852" y="4445"/>
                    <a:pt x="11880" y="4514"/>
                  </a:cubicBezTo>
                  <a:cubicBezTo>
                    <a:pt x="11880" y="4549"/>
                    <a:pt x="11852" y="4584"/>
                    <a:pt x="11880" y="4584"/>
                  </a:cubicBezTo>
                  <a:cubicBezTo>
                    <a:pt x="11880" y="4619"/>
                    <a:pt x="11935" y="4619"/>
                    <a:pt x="11935" y="4653"/>
                  </a:cubicBezTo>
                  <a:cubicBezTo>
                    <a:pt x="11991" y="4792"/>
                    <a:pt x="11908" y="4827"/>
                    <a:pt x="11908" y="4931"/>
                  </a:cubicBezTo>
                  <a:cubicBezTo>
                    <a:pt x="11908" y="4966"/>
                    <a:pt x="11935" y="5001"/>
                    <a:pt x="11935" y="5001"/>
                  </a:cubicBezTo>
                  <a:cubicBezTo>
                    <a:pt x="11935" y="5070"/>
                    <a:pt x="11880" y="5105"/>
                    <a:pt x="11880" y="5140"/>
                  </a:cubicBezTo>
                  <a:cubicBezTo>
                    <a:pt x="11880" y="5174"/>
                    <a:pt x="11908" y="5244"/>
                    <a:pt x="11935" y="5278"/>
                  </a:cubicBezTo>
                  <a:cubicBezTo>
                    <a:pt x="11935" y="5313"/>
                    <a:pt x="11935" y="5383"/>
                    <a:pt x="11935" y="5348"/>
                  </a:cubicBezTo>
                  <a:cubicBezTo>
                    <a:pt x="11935" y="5383"/>
                    <a:pt x="11935" y="5487"/>
                    <a:pt x="11935" y="5487"/>
                  </a:cubicBezTo>
                  <a:cubicBezTo>
                    <a:pt x="11991" y="5487"/>
                    <a:pt x="12018" y="5487"/>
                    <a:pt x="12046" y="5487"/>
                  </a:cubicBezTo>
                  <a:cubicBezTo>
                    <a:pt x="12074" y="5417"/>
                    <a:pt x="12074" y="5417"/>
                    <a:pt x="12074" y="5417"/>
                  </a:cubicBezTo>
                  <a:cubicBezTo>
                    <a:pt x="12185" y="5383"/>
                    <a:pt x="12157" y="5452"/>
                    <a:pt x="12157" y="5487"/>
                  </a:cubicBezTo>
                  <a:cubicBezTo>
                    <a:pt x="12157" y="5487"/>
                    <a:pt x="12157" y="5487"/>
                    <a:pt x="12157" y="5487"/>
                  </a:cubicBezTo>
                  <a:cubicBezTo>
                    <a:pt x="12157" y="5487"/>
                    <a:pt x="12489" y="5417"/>
                    <a:pt x="12489" y="5417"/>
                  </a:cubicBezTo>
                  <a:cubicBezTo>
                    <a:pt x="12517" y="5383"/>
                    <a:pt x="12489" y="5313"/>
                    <a:pt x="12517" y="5278"/>
                  </a:cubicBezTo>
                  <a:cubicBezTo>
                    <a:pt x="12600" y="5209"/>
                    <a:pt x="12600" y="5209"/>
                    <a:pt x="12600" y="5209"/>
                  </a:cubicBezTo>
                  <a:cubicBezTo>
                    <a:pt x="12628" y="5278"/>
                    <a:pt x="12655" y="5383"/>
                    <a:pt x="12655" y="5452"/>
                  </a:cubicBezTo>
                  <a:cubicBezTo>
                    <a:pt x="12711" y="5452"/>
                    <a:pt x="12738" y="5487"/>
                    <a:pt x="12794" y="5487"/>
                  </a:cubicBezTo>
                  <a:cubicBezTo>
                    <a:pt x="12794" y="5452"/>
                    <a:pt x="12877" y="5383"/>
                    <a:pt x="12905" y="5417"/>
                  </a:cubicBezTo>
                  <a:cubicBezTo>
                    <a:pt x="12905" y="5417"/>
                    <a:pt x="12960" y="5487"/>
                    <a:pt x="13015" y="5452"/>
                  </a:cubicBezTo>
                  <a:cubicBezTo>
                    <a:pt x="13043" y="5348"/>
                    <a:pt x="13043" y="5348"/>
                    <a:pt x="13043" y="5348"/>
                  </a:cubicBezTo>
                  <a:cubicBezTo>
                    <a:pt x="13098" y="5348"/>
                    <a:pt x="13098" y="5348"/>
                    <a:pt x="13126" y="5348"/>
                  </a:cubicBezTo>
                  <a:cubicBezTo>
                    <a:pt x="13154" y="5348"/>
                    <a:pt x="13154" y="5383"/>
                    <a:pt x="13154" y="5452"/>
                  </a:cubicBezTo>
                  <a:cubicBezTo>
                    <a:pt x="13237" y="5452"/>
                    <a:pt x="13292" y="5417"/>
                    <a:pt x="13348" y="5417"/>
                  </a:cubicBezTo>
                  <a:cubicBezTo>
                    <a:pt x="13348" y="5348"/>
                    <a:pt x="13348" y="5348"/>
                    <a:pt x="13348" y="5348"/>
                  </a:cubicBezTo>
                  <a:cubicBezTo>
                    <a:pt x="13403" y="5383"/>
                    <a:pt x="13375" y="5417"/>
                    <a:pt x="13403" y="5452"/>
                  </a:cubicBezTo>
                  <a:cubicBezTo>
                    <a:pt x="13431" y="5452"/>
                    <a:pt x="13431" y="5417"/>
                    <a:pt x="13458" y="5417"/>
                  </a:cubicBezTo>
                  <a:cubicBezTo>
                    <a:pt x="13486" y="5383"/>
                    <a:pt x="13542" y="5417"/>
                    <a:pt x="13597" y="5417"/>
                  </a:cubicBezTo>
                  <a:cubicBezTo>
                    <a:pt x="13708" y="5417"/>
                    <a:pt x="13791" y="5417"/>
                    <a:pt x="13902" y="5417"/>
                  </a:cubicBezTo>
                  <a:cubicBezTo>
                    <a:pt x="13902" y="5348"/>
                    <a:pt x="13902" y="5383"/>
                    <a:pt x="13929" y="5383"/>
                  </a:cubicBezTo>
                  <a:cubicBezTo>
                    <a:pt x="13929" y="5313"/>
                    <a:pt x="13929" y="5244"/>
                    <a:pt x="13902" y="5244"/>
                  </a:cubicBezTo>
                  <a:cubicBezTo>
                    <a:pt x="13929" y="5244"/>
                    <a:pt x="13957" y="5244"/>
                    <a:pt x="13957" y="5244"/>
                  </a:cubicBezTo>
                  <a:cubicBezTo>
                    <a:pt x="13985" y="5244"/>
                    <a:pt x="13985" y="5348"/>
                    <a:pt x="13985" y="5348"/>
                  </a:cubicBezTo>
                  <a:cubicBezTo>
                    <a:pt x="14012" y="5348"/>
                    <a:pt x="14040" y="5383"/>
                    <a:pt x="14068" y="5417"/>
                  </a:cubicBezTo>
                  <a:cubicBezTo>
                    <a:pt x="14095" y="5417"/>
                    <a:pt x="14095" y="5383"/>
                    <a:pt x="14123" y="5383"/>
                  </a:cubicBezTo>
                  <a:cubicBezTo>
                    <a:pt x="14151" y="5348"/>
                    <a:pt x="14123" y="5348"/>
                    <a:pt x="14151" y="5348"/>
                  </a:cubicBezTo>
                  <a:cubicBezTo>
                    <a:pt x="14151" y="5348"/>
                    <a:pt x="14178" y="5383"/>
                    <a:pt x="14178" y="5417"/>
                  </a:cubicBezTo>
                  <a:cubicBezTo>
                    <a:pt x="14234" y="5417"/>
                    <a:pt x="14566" y="5383"/>
                    <a:pt x="14649" y="5348"/>
                  </a:cubicBezTo>
                  <a:cubicBezTo>
                    <a:pt x="14649" y="5348"/>
                    <a:pt x="14649" y="5278"/>
                    <a:pt x="14677" y="5278"/>
                  </a:cubicBezTo>
                  <a:cubicBezTo>
                    <a:pt x="14705" y="5417"/>
                    <a:pt x="14677" y="5209"/>
                    <a:pt x="14677" y="5140"/>
                  </a:cubicBezTo>
                  <a:cubicBezTo>
                    <a:pt x="14705" y="5105"/>
                    <a:pt x="14677" y="5174"/>
                    <a:pt x="14677" y="5174"/>
                  </a:cubicBezTo>
                  <a:cubicBezTo>
                    <a:pt x="14732" y="5140"/>
                    <a:pt x="14788" y="5105"/>
                    <a:pt x="14815" y="5070"/>
                  </a:cubicBezTo>
                  <a:cubicBezTo>
                    <a:pt x="14871" y="4966"/>
                    <a:pt x="14843" y="4931"/>
                    <a:pt x="14815" y="4827"/>
                  </a:cubicBezTo>
                  <a:cubicBezTo>
                    <a:pt x="14815" y="4827"/>
                    <a:pt x="14760" y="4827"/>
                    <a:pt x="14760" y="4827"/>
                  </a:cubicBezTo>
                  <a:cubicBezTo>
                    <a:pt x="14705" y="4792"/>
                    <a:pt x="14594" y="4688"/>
                    <a:pt x="14511" y="4688"/>
                  </a:cubicBezTo>
                  <a:cubicBezTo>
                    <a:pt x="14483" y="4688"/>
                    <a:pt x="14428" y="4758"/>
                    <a:pt x="14400" y="4723"/>
                  </a:cubicBezTo>
                  <a:cubicBezTo>
                    <a:pt x="14317" y="4653"/>
                    <a:pt x="14317" y="4653"/>
                    <a:pt x="14317" y="4653"/>
                  </a:cubicBezTo>
                  <a:cubicBezTo>
                    <a:pt x="14317" y="4653"/>
                    <a:pt x="14317" y="4584"/>
                    <a:pt x="14317" y="4584"/>
                  </a:cubicBezTo>
                  <a:cubicBezTo>
                    <a:pt x="14289" y="4584"/>
                    <a:pt x="14068" y="4549"/>
                    <a:pt x="14012" y="4584"/>
                  </a:cubicBezTo>
                  <a:cubicBezTo>
                    <a:pt x="14012" y="4584"/>
                    <a:pt x="13985" y="4619"/>
                    <a:pt x="13929" y="4619"/>
                  </a:cubicBezTo>
                  <a:cubicBezTo>
                    <a:pt x="13902" y="4619"/>
                    <a:pt x="13874" y="4549"/>
                    <a:pt x="13763" y="4549"/>
                  </a:cubicBezTo>
                  <a:cubicBezTo>
                    <a:pt x="13735" y="4584"/>
                    <a:pt x="13735" y="4584"/>
                    <a:pt x="13735" y="4584"/>
                  </a:cubicBezTo>
                  <a:cubicBezTo>
                    <a:pt x="13680" y="4619"/>
                    <a:pt x="13652" y="4584"/>
                    <a:pt x="13625" y="4584"/>
                  </a:cubicBezTo>
                  <a:cubicBezTo>
                    <a:pt x="13597" y="4653"/>
                    <a:pt x="13597" y="4653"/>
                    <a:pt x="13597" y="4653"/>
                  </a:cubicBezTo>
                  <a:cubicBezTo>
                    <a:pt x="13542" y="4688"/>
                    <a:pt x="13431" y="4619"/>
                    <a:pt x="13348" y="4653"/>
                  </a:cubicBezTo>
                  <a:cubicBezTo>
                    <a:pt x="13348" y="4688"/>
                    <a:pt x="13292" y="4688"/>
                    <a:pt x="13265" y="4723"/>
                  </a:cubicBezTo>
                  <a:cubicBezTo>
                    <a:pt x="13265" y="4723"/>
                    <a:pt x="13265" y="4792"/>
                    <a:pt x="13265" y="4792"/>
                  </a:cubicBezTo>
                  <a:cubicBezTo>
                    <a:pt x="13209" y="4792"/>
                    <a:pt x="13015" y="4723"/>
                    <a:pt x="12960" y="4688"/>
                  </a:cubicBezTo>
                  <a:cubicBezTo>
                    <a:pt x="12960" y="4792"/>
                    <a:pt x="12960" y="4792"/>
                    <a:pt x="12960" y="4792"/>
                  </a:cubicBezTo>
                  <a:cubicBezTo>
                    <a:pt x="12932" y="4792"/>
                    <a:pt x="12877" y="4723"/>
                    <a:pt x="12822" y="4723"/>
                  </a:cubicBezTo>
                  <a:cubicBezTo>
                    <a:pt x="12822" y="4723"/>
                    <a:pt x="12822" y="4792"/>
                    <a:pt x="12766" y="4792"/>
                  </a:cubicBezTo>
                  <a:cubicBezTo>
                    <a:pt x="12766" y="4723"/>
                    <a:pt x="12766" y="4723"/>
                    <a:pt x="12766" y="4723"/>
                  </a:cubicBezTo>
                  <a:cubicBezTo>
                    <a:pt x="12683" y="4688"/>
                    <a:pt x="12628" y="4688"/>
                    <a:pt x="12545" y="4653"/>
                  </a:cubicBezTo>
                  <a:cubicBezTo>
                    <a:pt x="12517" y="4653"/>
                    <a:pt x="12517" y="4688"/>
                    <a:pt x="12489" y="4723"/>
                  </a:cubicBezTo>
                  <a:cubicBezTo>
                    <a:pt x="12489" y="4653"/>
                    <a:pt x="12489" y="4619"/>
                    <a:pt x="12489" y="4584"/>
                  </a:cubicBezTo>
                  <a:cubicBezTo>
                    <a:pt x="12406" y="4549"/>
                    <a:pt x="12378" y="4514"/>
                    <a:pt x="12295" y="4549"/>
                  </a:cubicBezTo>
                  <a:cubicBezTo>
                    <a:pt x="12268" y="4549"/>
                    <a:pt x="12268" y="4619"/>
                    <a:pt x="12268" y="4619"/>
                  </a:cubicBezTo>
                  <a:cubicBezTo>
                    <a:pt x="12157" y="4688"/>
                    <a:pt x="12240" y="4549"/>
                    <a:pt x="12268" y="4514"/>
                  </a:cubicBezTo>
                  <a:cubicBezTo>
                    <a:pt x="12240" y="4514"/>
                    <a:pt x="12185" y="4514"/>
                    <a:pt x="12157" y="4514"/>
                  </a:cubicBezTo>
                  <a:cubicBezTo>
                    <a:pt x="12185" y="4445"/>
                    <a:pt x="12185" y="4445"/>
                    <a:pt x="12185" y="4445"/>
                  </a:cubicBezTo>
                  <a:cubicBezTo>
                    <a:pt x="12295" y="4480"/>
                    <a:pt x="12323" y="4480"/>
                    <a:pt x="12434" y="4410"/>
                  </a:cubicBezTo>
                  <a:cubicBezTo>
                    <a:pt x="12434" y="4410"/>
                    <a:pt x="12434" y="4341"/>
                    <a:pt x="12434" y="4341"/>
                  </a:cubicBezTo>
                  <a:cubicBezTo>
                    <a:pt x="12378" y="4306"/>
                    <a:pt x="12323" y="4306"/>
                    <a:pt x="12268" y="4271"/>
                  </a:cubicBezTo>
                  <a:cubicBezTo>
                    <a:pt x="12240" y="4271"/>
                    <a:pt x="12212" y="4202"/>
                    <a:pt x="12212" y="4202"/>
                  </a:cubicBezTo>
                  <a:cubicBezTo>
                    <a:pt x="12157" y="4167"/>
                    <a:pt x="12102" y="4202"/>
                    <a:pt x="12074" y="4167"/>
                  </a:cubicBezTo>
                  <a:cubicBezTo>
                    <a:pt x="12046" y="4167"/>
                    <a:pt x="12046" y="4098"/>
                    <a:pt x="12046" y="4063"/>
                  </a:cubicBezTo>
                  <a:cubicBezTo>
                    <a:pt x="11935" y="4098"/>
                    <a:pt x="11631" y="4167"/>
                    <a:pt x="11603" y="4132"/>
                  </a:cubicBezTo>
                  <a:cubicBezTo>
                    <a:pt x="11575" y="4132"/>
                    <a:pt x="11603" y="4063"/>
                    <a:pt x="11603" y="4063"/>
                  </a:cubicBezTo>
                  <a:cubicBezTo>
                    <a:pt x="11603" y="4063"/>
                    <a:pt x="11492" y="3959"/>
                    <a:pt x="11492" y="3959"/>
                  </a:cubicBezTo>
                  <a:cubicBezTo>
                    <a:pt x="11437" y="3924"/>
                    <a:pt x="11409" y="3959"/>
                    <a:pt x="11326" y="3959"/>
                  </a:cubicBezTo>
                  <a:cubicBezTo>
                    <a:pt x="11298" y="3959"/>
                    <a:pt x="11188" y="3924"/>
                    <a:pt x="11160" y="3924"/>
                  </a:cubicBezTo>
                  <a:cubicBezTo>
                    <a:pt x="11132" y="3924"/>
                    <a:pt x="11132" y="3889"/>
                    <a:pt x="11132" y="3889"/>
                  </a:cubicBezTo>
                  <a:cubicBezTo>
                    <a:pt x="11105" y="3855"/>
                    <a:pt x="11049" y="3889"/>
                    <a:pt x="11049" y="3889"/>
                  </a:cubicBezTo>
                  <a:cubicBezTo>
                    <a:pt x="11049" y="3889"/>
                    <a:pt x="10994" y="3855"/>
                    <a:pt x="10938" y="3855"/>
                  </a:cubicBezTo>
                  <a:close/>
                  <a:moveTo>
                    <a:pt x="14483" y="3542"/>
                  </a:moveTo>
                  <a:cubicBezTo>
                    <a:pt x="14511" y="3542"/>
                    <a:pt x="14511" y="3577"/>
                    <a:pt x="14511" y="3612"/>
                  </a:cubicBezTo>
                  <a:cubicBezTo>
                    <a:pt x="14538" y="3612"/>
                    <a:pt x="14538" y="3646"/>
                    <a:pt x="14566" y="3646"/>
                  </a:cubicBezTo>
                  <a:cubicBezTo>
                    <a:pt x="14483" y="3646"/>
                    <a:pt x="14400" y="3646"/>
                    <a:pt x="14345" y="3646"/>
                  </a:cubicBezTo>
                  <a:cubicBezTo>
                    <a:pt x="14372" y="3646"/>
                    <a:pt x="14345" y="3612"/>
                    <a:pt x="14345" y="3612"/>
                  </a:cubicBezTo>
                  <a:cubicBezTo>
                    <a:pt x="14345" y="3612"/>
                    <a:pt x="14455" y="3542"/>
                    <a:pt x="14483" y="3542"/>
                  </a:cubicBezTo>
                  <a:close/>
                  <a:moveTo>
                    <a:pt x="11382" y="3438"/>
                  </a:moveTo>
                  <a:cubicBezTo>
                    <a:pt x="11382" y="3473"/>
                    <a:pt x="11382" y="3473"/>
                    <a:pt x="11382" y="3473"/>
                  </a:cubicBezTo>
                  <a:cubicBezTo>
                    <a:pt x="11326" y="3507"/>
                    <a:pt x="11271" y="3507"/>
                    <a:pt x="11215" y="3542"/>
                  </a:cubicBezTo>
                  <a:cubicBezTo>
                    <a:pt x="11215" y="3542"/>
                    <a:pt x="11215" y="3542"/>
                    <a:pt x="11215" y="3542"/>
                  </a:cubicBezTo>
                  <a:cubicBezTo>
                    <a:pt x="11132" y="3577"/>
                    <a:pt x="11049" y="3542"/>
                    <a:pt x="10994" y="3542"/>
                  </a:cubicBezTo>
                  <a:cubicBezTo>
                    <a:pt x="10994" y="3542"/>
                    <a:pt x="10911" y="3612"/>
                    <a:pt x="10883" y="3612"/>
                  </a:cubicBezTo>
                  <a:cubicBezTo>
                    <a:pt x="10911" y="3646"/>
                    <a:pt x="10911" y="3646"/>
                    <a:pt x="10911" y="3681"/>
                  </a:cubicBezTo>
                  <a:cubicBezTo>
                    <a:pt x="11188" y="3646"/>
                    <a:pt x="11465" y="3855"/>
                    <a:pt x="11658" y="3681"/>
                  </a:cubicBezTo>
                  <a:cubicBezTo>
                    <a:pt x="11686" y="3646"/>
                    <a:pt x="11686" y="3646"/>
                    <a:pt x="11714" y="3646"/>
                  </a:cubicBezTo>
                  <a:cubicBezTo>
                    <a:pt x="11742" y="3542"/>
                    <a:pt x="11742" y="3542"/>
                    <a:pt x="11742" y="3542"/>
                  </a:cubicBezTo>
                  <a:cubicBezTo>
                    <a:pt x="11880" y="3507"/>
                    <a:pt x="11631" y="3473"/>
                    <a:pt x="11631" y="3473"/>
                  </a:cubicBezTo>
                  <a:cubicBezTo>
                    <a:pt x="11631" y="3438"/>
                    <a:pt x="11631" y="3438"/>
                    <a:pt x="11631" y="3438"/>
                  </a:cubicBezTo>
                  <a:cubicBezTo>
                    <a:pt x="11575" y="3438"/>
                    <a:pt x="11548" y="3507"/>
                    <a:pt x="11465" y="3473"/>
                  </a:cubicBezTo>
                  <a:cubicBezTo>
                    <a:pt x="11437" y="3473"/>
                    <a:pt x="11437" y="3438"/>
                    <a:pt x="11382" y="3438"/>
                  </a:cubicBezTo>
                  <a:close/>
                  <a:moveTo>
                    <a:pt x="12240" y="3334"/>
                  </a:moveTo>
                  <a:cubicBezTo>
                    <a:pt x="12212" y="3368"/>
                    <a:pt x="12240" y="3403"/>
                    <a:pt x="12240" y="3403"/>
                  </a:cubicBezTo>
                  <a:cubicBezTo>
                    <a:pt x="12240" y="3438"/>
                    <a:pt x="12185" y="3473"/>
                    <a:pt x="12157" y="3473"/>
                  </a:cubicBezTo>
                  <a:cubicBezTo>
                    <a:pt x="12157" y="3507"/>
                    <a:pt x="12157" y="3577"/>
                    <a:pt x="12157" y="3542"/>
                  </a:cubicBezTo>
                  <a:cubicBezTo>
                    <a:pt x="12185" y="3646"/>
                    <a:pt x="12185" y="3681"/>
                    <a:pt x="12185" y="3750"/>
                  </a:cubicBezTo>
                  <a:cubicBezTo>
                    <a:pt x="12212" y="3716"/>
                    <a:pt x="12212" y="3681"/>
                    <a:pt x="12212" y="3681"/>
                  </a:cubicBezTo>
                  <a:cubicBezTo>
                    <a:pt x="12240" y="3681"/>
                    <a:pt x="12295" y="3681"/>
                    <a:pt x="12323" y="3681"/>
                  </a:cubicBezTo>
                  <a:cubicBezTo>
                    <a:pt x="12351" y="3612"/>
                    <a:pt x="12378" y="3542"/>
                    <a:pt x="12378" y="3438"/>
                  </a:cubicBezTo>
                  <a:cubicBezTo>
                    <a:pt x="12323" y="3403"/>
                    <a:pt x="12295" y="3368"/>
                    <a:pt x="12240" y="3334"/>
                  </a:cubicBezTo>
                  <a:close/>
                  <a:moveTo>
                    <a:pt x="14123" y="3264"/>
                  </a:moveTo>
                  <a:cubicBezTo>
                    <a:pt x="14151" y="3230"/>
                    <a:pt x="14123" y="3334"/>
                    <a:pt x="14123" y="3334"/>
                  </a:cubicBezTo>
                  <a:cubicBezTo>
                    <a:pt x="14068" y="3334"/>
                    <a:pt x="14095" y="3264"/>
                    <a:pt x="14123" y="3264"/>
                  </a:cubicBezTo>
                  <a:close/>
                  <a:moveTo>
                    <a:pt x="10440" y="2743"/>
                  </a:moveTo>
                  <a:cubicBezTo>
                    <a:pt x="10329" y="3056"/>
                    <a:pt x="10357" y="3195"/>
                    <a:pt x="10634" y="3195"/>
                  </a:cubicBezTo>
                  <a:cubicBezTo>
                    <a:pt x="10634" y="3195"/>
                    <a:pt x="10662" y="3264"/>
                    <a:pt x="10662" y="3264"/>
                  </a:cubicBezTo>
                  <a:cubicBezTo>
                    <a:pt x="10634" y="3264"/>
                    <a:pt x="10606" y="3230"/>
                    <a:pt x="10578" y="3264"/>
                  </a:cubicBezTo>
                  <a:cubicBezTo>
                    <a:pt x="10578" y="3264"/>
                    <a:pt x="10551" y="3334"/>
                    <a:pt x="10578" y="3334"/>
                  </a:cubicBezTo>
                  <a:cubicBezTo>
                    <a:pt x="10606" y="3334"/>
                    <a:pt x="10606" y="3403"/>
                    <a:pt x="10634" y="3403"/>
                  </a:cubicBezTo>
                  <a:cubicBezTo>
                    <a:pt x="10662" y="3438"/>
                    <a:pt x="10745" y="3473"/>
                    <a:pt x="10745" y="3507"/>
                  </a:cubicBezTo>
                  <a:cubicBezTo>
                    <a:pt x="10745" y="3542"/>
                    <a:pt x="10717" y="3542"/>
                    <a:pt x="10745" y="3577"/>
                  </a:cubicBezTo>
                  <a:cubicBezTo>
                    <a:pt x="10772" y="3577"/>
                    <a:pt x="10800" y="3577"/>
                    <a:pt x="10828" y="3577"/>
                  </a:cubicBezTo>
                  <a:cubicBezTo>
                    <a:pt x="10855" y="3577"/>
                    <a:pt x="10855" y="3507"/>
                    <a:pt x="10883" y="3473"/>
                  </a:cubicBezTo>
                  <a:cubicBezTo>
                    <a:pt x="10938" y="3438"/>
                    <a:pt x="11132" y="3438"/>
                    <a:pt x="11188" y="3438"/>
                  </a:cubicBezTo>
                  <a:cubicBezTo>
                    <a:pt x="11188" y="3403"/>
                    <a:pt x="11188" y="3368"/>
                    <a:pt x="11188" y="3334"/>
                  </a:cubicBezTo>
                  <a:cubicBezTo>
                    <a:pt x="11188" y="3334"/>
                    <a:pt x="11132" y="3299"/>
                    <a:pt x="11132" y="3264"/>
                  </a:cubicBezTo>
                  <a:cubicBezTo>
                    <a:pt x="11132" y="3230"/>
                    <a:pt x="11160" y="3230"/>
                    <a:pt x="11160" y="3230"/>
                  </a:cubicBezTo>
                  <a:cubicBezTo>
                    <a:pt x="11160" y="3230"/>
                    <a:pt x="11105" y="3125"/>
                    <a:pt x="11105" y="3125"/>
                  </a:cubicBezTo>
                  <a:cubicBezTo>
                    <a:pt x="11105" y="3125"/>
                    <a:pt x="11077" y="3125"/>
                    <a:pt x="11049" y="3125"/>
                  </a:cubicBezTo>
                  <a:cubicBezTo>
                    <a:pt x="11049" y="3125"/>
                    <a:pt x="10994" y="3056"/>
                    <a:pt x="10994" y="3056"/>
                  </a:cubicBezTo>
                  <a:cubicBezTo>
                    <a:pt x="10966" y="3021"/>
                    <a:pt x="10938" y="3091"/>
                    <a:pt x="10911" y="3056"/>
                  </a:cubicBezTo>
                  <a:cubicBezTo>
                    <a:pt x="10911" y="3056"/>
                    <a:pt x="10911" y="3056"/>
                    <a:pt x="10911" y="3056"/>
                  </a:cubicBezTo>
                  <a:cubicBezTo>
                    <a:pt x="10911" y="3021"/>
                    <a:pt x="10855" y="2986"/>
                    <a:pt x="10855" y="2986"/>
                  </a:cubicBezTo>
                  <a:cubicBezTo>
                    <a:pt x="10772" y="2917"/>
                    <a:pt x="10689" y="2917"/>
                    <a:pt x="10606" y="2882"/>
                  </a:cubicBezTo>
                  <a:cubicBezTo>
                    <a:pt x="10551" y="2848"/>
                    <a:pt x="10495" y="2778"/>
                    <a:pt x="10440" y="2743"/>
                  </a:cubicBezTo>
                  <a:close/>
                  <a:moveTo>
                    <a:pt x="10052" y="1979"/>
                  </a:moveTo>
                  <a:cubicBezTo>
                    <a:pt x="10080" y="2084"/>
                    <a:pt x="10080" y="2188"/>
                    <a:pt x="10108" y="2257"/>
                  </a:cubicBezTo>
                  <a:cubicBezTo>
                    <a:pt x="10108" y="2257"/>
                    <a:pt x="10163" y="2223"/>
                    <a:pt x="10163" y="2223"/>
                  </a:cubicBezTo>
                  <a:cubicBezTo>
                    <a:pt x="10191" y="2257"/>
                    <a:pt x="10191" y="2327"/>
                    <a:pt x="10218" y="2361"/>
                  </a:cubicBezTo>
                  <a:cubicBezTo>
                    <a:pt x="10218" y="2361"/>
                    <a:pt x="10246" y="2327"/>
                    <a:pt x="10274" y="2361"/>
                  </a:cubicBezTo>
                  <a:cubicBezTo>
                    <a:pt x="10246" y="2292"/>
                    <a:pt x="10274" y="2257"/>
                    <a:pt x="10246" y="2188"/>
                  </a:cubicBezTo>
                  <a:cubicBezTo>
                    <a:pt x="10246" y="2153"/>
                    <a:pt x="10163" y="2118"/>
                    <a:pt x="10163" y="2084"/>
                  </a:cubicBezTo>
                  <a:cubicBezTo>
                    <a:pt x="10135" y="2049"/>
                    <a:pt x="10163" y="2014"/>
                    <a:pt x="10163" y="1979"/>
                  </a:cubicBezTo>
                  <a:cubicBezTo>
                    <a:pt x="10135" y="1979"/>
                    <a:pt x="10080" y="2014"/>
                    <a:pt x="10052" y="1979"/>
                  </a:cubicBezTo>
                  <a:close/>
                  <a:moveTo>
                    <a:pt x="16006" y="1389"/>
                  </a:moveTo>
                  <a:cubicBezTo>
                    <a:pt x="16089" y="1389"/>
                    <a:pt x="16062" y="1424"/>
                    <a:pt x="16034" y="1424"/>
                  </a:cubicBezTo>
                  <a:cubicBezTo>
                    <a:pt x="15868" y="1459"/>
                    <a:pt x="15868" y="1389"/>
                    <a:pt x="16006" y="1389"/>
                  </a:cubicBezTo>
                  <a:close/>
                  <a:moveTo>
                    <a:pt x="10357" y="5556"/>
                  </a:moveTo>
                  <a:cubicBezTo>
                    <a:pt x="10357" y="5556"/>
                    <a:pt x="10302" y="5660"/>
                    <a:pt x="10274" y="5695"/>
                  </a:cubicBezTo>
                  <a:cubicBezTo>
                    <a:pt x="10218" y="5695"/>
                    <a:pt x="9914" y="5730"/>
                    <a:pt x="10108" y="5799"/>
                  </a:cubicBezTo>
                  <a:cubicBezTo>
                    <a:pt x="10108" y="5799"/>
                    <a:pt x="10080" y="5869"/>
                    <a:pt x="10080" y="5869"/>
                  </a:cubicBezTo>
                  <a:cubicBezTo>
                    <a:pt x="10025" y="5834"/>
                    <a:pt x="9969" y="5869"/>
                    <a:pt x="9886" y="5834"/>
                  </a:cubicBezTo>
                  <a:cubicBezTo>
                    <a:pt x="9886" y="5799"/>
                    <a:pt x="9858" y="5730"/>
                    <a:pt x="9831" y="5730"/>
                  </a:cubicBezTo>
                  <a:cubicBezTo>
                    <a:pt x="9775" y="5765"/>
                    <a:pt x="9609" y="5938"/>
                    <a:pt x="9637" y="6042"/>
                  </a:cubicBezTo>
                  <a:cubicBezTo>
                    <a:pt x="9637" y="6077"/>
                    <a:pt x="9665" y="6077"/>
                    <a:pt x="9665" y="6112"/>
                  </a:cubicBezTo>
                  <a:cubicBezTo>
                    <a:pt x="9720" y="6112"/>
                    <a:pt x="9775" y="6147"/>
                    <a:pt x="9775" y="6147"/>
                  </a:cubicBezTo>
                  <a:cubicBezTo>
                    <a:pt x="9831" y="6147"/>
                    <a:pt x="9886" y="6147"/>
                    <a:pt x="9886" y="6181"/>
                  </a:cubicBezTo>
                  <a:cubicBezTo>
                    <a:pt x="9914" y="6216"/>
                    <a:pt x="9914" y="6286"/>
                    <a:pt x="9886" y="6286"/>
                  </a:cubicBezTo>
                  <a:cubicBezTo>
                    <a:pt x="9886" y="6320"/>
                    <a:pt x="9914" y="6390"/>
                    <a:pt x="9886" y="6424"/>
                  </a:cubicBezTo>
                  <a:cubicBezTo>
                    <a:pt x="9858" y="6494"/>
                    <a:pt x="9609" y="6459"/>
                    <a:pt x="9526" y="6459"/>
                  </a:cubicBezTo>
                  <a:cubicBezTo>
                    <a:pt x="9471" y="6390"/>
                    <a:pt x="9443" y="6320"/>
                    <a:pt x="9415" y="6251"/>
                  </a:cubicBezTo>
                  <a:cubicBezTo>
                    <a:pt x="9415" y="6251"/>
                    <a:pt x="9388" y="6286"/>
                    <a:pt x="9360" y="6286"/>
                  </a:cubicBezTo>
                  <a:cubicBezTo>
                    <a:pt x="9332" y="6320"/>
                    <a:pt x="9332" y="6286"/>
                    <a:pt x="9305" y="6286"/>
                  </a:cubicBezTo>
                  <a:cubicBezTo>
                    <a:pt x="9305" y="6320"/>
                    <a:pt x="9277" y="6320"/>
                    <a:pt x="9277" y="6390"/>
                  </a:cubicBezTo>
                  <a:cubicBezTo>
                    <a:pt x="9277" y="6390"/>
                    <a:pt x="9305" y="6459"/>
                    <a:pt x="9305" y="6459"/>
                  </a:cubicBezTo>
                  <a:cubicBezTo>
                    <a:pt x="9305" y="6494"/>
                    <a:pt x="9277" y="6529"/>
                    <a:pt x="9305" y="6529"/>
                  </a:cubicBezTo>
                  <a:cubicBezTo>
                    <a:pt x="9305" y="6563"/>
                    <a:pt x="9360" y="6598"/>
                    <a:pt x="9360" y="6633"/>
                  </a:cubicBezTo>
                  <a:cubicBezTo>
                    <a:pt x="9388" y="6633"/>
                    <a:pt x="9443" y="6737"/>
                    <a:pt x="9443" y="6737"/>
                  </a:cubicBezTo>
                  <a:cubicBezTo>
                    <a:pt x="9471" y="6737"/>
                    <a:pt x="9498" y="6737"/>
                    <a:pt x="9526" y="6737"/>
                  </a:cubicBezTo>
                  <a:cubicBezTo>
                    <a:pt x="9526" y="6737"/>
                    <a:pt x="9582" y="6806"/>
                    <a:pt x="9582" y="6806"/>
                  </a:cubicBezTo>
                  <a:cubicBezTo>
                    <a:pt x="9637" y="6806"/>
                    <a:pt x="9637" y="6806"/>
                    <a:pt x="9637" y="6806"/>
                  </a:cubicBezTo>
                  <a:cubicBezTo>
                    <a:pt x="9637" y="6806"/>
                    <a:pt x="9637" y="6737"/>
                    <a:pt x="9637" y="6702"/>
                  </a:cubicBezTo>
                  <a:cubicBezTo>
                    <a:pt x="9665" y="6702"/>
                    <a:pt x="9692" y="6702"/>
                    <a:pt x="9748" y="6702"/>
                  </a:cubicBezTo>
                  <a:cubicBezTo>
                    <a:pt x="9748" y="6737"/>
                    <a:pt x="9775" y="6772"/>
                    <a:pt x="9803" y="6806"/>
                  </a:cubicBezTo>
                  <a:cubicBezTo>
                    <a:pt x="9831" y="6841"/>
                    <a:pt x="9858" y="6911"/>
                    <a:pt x="9886" y="6911"/>
                  </a:cubicBezTo>
                  <a:cubicBezTo>
                    <a:pt x="9886" y="6945"/>
                    <a:pt x="9942" y="6911"/>
                    <a:pt x="9942" y="6911"/>
                  </a:cubicBezTo>
                  <a:cubicBezTo>
                    <a:pt x="9969" y="6945"/>
                    <a:pt x="10080" y="7050"/>
                    <a:pt x="10080" y="7050"/>
                  </a:cubicBezTo>
                  <a:cubicBezTo>
                    <a:pt x="10080" y="7084"/>
                    <a:pt x="10080" y="7119"/>
                    <a:pt x="10080" y="7154"/>
                  </a:cubicBezTo>
                  <a:cubicBezTo>
                    <a:pt x="10080" y="7188"/>
                    <a:pt x="10135" y="7258"/>
                    <a:pt x="10163" y="7327"/>
                  </a:cubicBezTo>
                  <a:cubicBezTo>
                    <a:pt x="10218" y="7327"/>
                    <a:pt x="10246" y="7362"/>
                    <a:pt x="10302" y="7327"/>
                  </a:cubicBezTo>
                  <a:cubicBezTo>
                    <a:pt x="10357" y="7293"/>
                    <a:pt x="10385" y="7154"/>
                    <a:pt x="10440" y="7119"/>
                  </a:cubicBezTo>
                  <a:cubicBezTo>
                    <a:pt x="10468" y="7084"/>
                    <a:pt x="10523" y="7119"/>
                    <a:pt x="10551" y="7119"/>
                  </a:cubicBezTo>
                  <a:cubicBezTo>
                    <a:pt x="10551" y="7119"/>
                    <a:pt x="10578" y="7050"/>
                    <a:pt x="10606" y="7050"/>
                  </a:cubicBezTo>
                  <a:cubicBezTo>
                    <a:pt x="10689" y="6980"/>
                    <a:pt x="10745" y="7015"/>
                    <a:pt x="10828" y="6980"/>
                  </a:cubicBezTo>
                  <a:cubicBezTo>
                    <a:pt x="10828" y="6876"/>
                    <a:pt x="10828" y="6911"/>
                    <a:pt x="10828" y="6841"/>
                  </a:cubicBezTo>
                  <a:cubicBezTo>
                    <a:pt x="10883" y="6841"/>
                    <a:pt x="10883" y="6841"/>
                    <a:pt x="10883" y="6841"/>
                  </a:cubicBezTo>
                  <a:cubicBezTo>
                    <a:pt x="10883" y="6806"/>
                    <a:pt x="10911" y="6668"/>
                    <a:pt x="10883" y="6633"/>
                  </a:cubicBezTo>
                  <a:cubicBezTo>
                    <a:pt x="10855" y="6563"/>
                    <a:pt x="10855" y="6563"/>
                    <a:pt x="10855" y="6563"/>
                  </a:cubicBezTo>
                  <a:cubicBezTo>
                    <a:pt x="10855" y="6494"/>
                    <a:pt x="10883" y="6494"/>
                    <a:pt x="10883" y="6424"/>
                  </a:cubicBezTo>
                  <a:cubicBezTo>
                    <a:pt x="10883" y="6424"/>
                    <a:pt x="10800" y="6355"/>
                    <a:pt x="10800" y="6355"/>
                  </a:cubicBezTo>
                  <a:cubicBezTo>
                    <a:pt x="10717" y="6459"/>
                    <a:pt x="10745" y="6424"/>
                    <a:pt x="10662" y="6494"/>
                  </a:cubicBezTo>
                  <a:cubicBezTo>
                    <a:pt x="10634" y="6390"/>
                    <a:pt x="10634" y="6355"/>
                    <a:pt x="10606" y="6216"/>
                  </a:cubicBezTo>
                  <a:cubicBezTo>
                    <a:pt x="10440" y="6320"/>
                    <a:pt x="10495" y="6320"/>
                    <a:pt x="10440" y="6147"/>
                  </a:cubicBezTo>
                  <a:cubicBezTo>
                    <a:pt x="10385" y="6147"/>
                    <a:pt x="10385" y="6147"/>
                    <a:pt x="10385" y="6147"/>
                  </a:cubicBezTo>
                  <a:cubicBezTo>
                    <a:pt x="10412" y="6077"/>
                    <a:pt x="10412" y="6077"/>
                    <a:pt x="10412" y="6077"/>
                  </a:cubicBezTo>
                  <a:cubicBezTo>
                    <a:pt x="10495" y="6042"/>
                    <a:pt x="10551" y="6077"/>
                    <a:pt x="10634" y="6042"/>
                  </a:cubicBezTo>
                  <a:cubicBezTo>
                    <a:pt x="10634" y="6042"/>
                    <a:pt x="10662" y="5938"/>
                    <a:pt x="10606" y="5938"/>
                  </a:cubicBezTo>
                  <a:cubicBezTo>
                    <a:pt x="10634" y="5938"/>
                    <a:pt x="10634" y="5869"/>
                    <a:pt x="10634" y="5834"/>
                  </a:cubicBezTo>
                  <a:cubicBezTo>
                    <a:pt x="10634" y="5834"/>
                    <a:pt x="10578" y="5834"/>
                    <a:pt x="10578" y="5834"/>
                  </a:cubicBezTo>
                  <a:cubicBezTo>
                    <a:pt x="10578" y="5834"/>
                    <a:pt x="10551" y="5765"/>
                    <a:pt x="10551" y="5765"/>
                  </a:cubicBezTo>
                  <a:cubicBezTo>
                    <a:pt x="10495" y="5730"/>
                    <a:pt x="10385" y="5730"/>
                    <a:pt x="10329" y="5765"/>
                  </a:cubicBezTo>
                  <a:cubicBezTo>
                    <a:pt x="10302" y="5834"/>
                    <a:pt x="10302" y="5834"/>
                    <a:pt x="10302" y="5834"/>
                  </a:cubicBezTo>
                  <a:cubicBezTo>
                    <a:pt x="10274" y="5834"/>
                    <a:pt x="10218" y="5799"/>
                    <a:pt x="10191" y="5834"/>
                  </a:cubicBezTo>
                  <a:cubicBezTo>
                    <a:pt x="10218" y="5799"/>
                    <a:pt x="10246" y="5799"/>
                    <a:pt x="10274" y="5765"/>
                  </a:cubicBezTo>
                  <a:cubicBezTo>
                    <a:pt x="10302" y="5765"/>
                    <a:pt x="10357" y="5695"/>
                    <a:pt x="10357" y="5695"/>
                  </a:cubicBezTo>
                  <a:cubicBezTo>
                    <a:pt x="10385" y="5695"/>
                    <a:pt x="10412" y="5695"/>
                    <a:pt x="10440" y="5695"/>
                  </a:cubicBezTo>
                  <a:cubicBezTo>
                    <a:pt x="10495" y="5626"/>
                    <a:pt x="10468" y="5487"/>
                    <a:pt x="10357" y="5556"/>
                  </a:cubicBezTo>
                  <a:close/>
                  <a:moveTo>
                    <a:pt x="8142" y="4549"/>
                  </a:moveTo>
                  <a:cubicBezTo>
                    <a:pt x="8142" y="4549"/>
                    <a:pt x="8142" y="4619"/>
                    <a:pt x="8142" y="4619"/>
                  </a:cubicBezTo>
                  <a:cubicBezTo>
                    <a:pt x="8058" y="4653"/>
                    <a:pt x="8114" y="4549"/>
                    <a:pt x="8142" y="4549"/>
                  </a:cubicBezTo>
                  <a:close/>
                  <a:moveTo>
                    <a:pt x="5206" y="4167"/>
                  </a:moveTo>
                  <a:cubicBezTo>
                    <a:pt x="5234" y="4202"/>
                    <a:pt x="5178" y="4237"/>
                    <a:pt x="5178" y="4237"/>
                  </a:cubicBezTo>
                  <a:cubicBezTo>
                    <a:pt x="5178" y="4202"/>
                    <a:pt x="5178" y="4167"/>
                    <a:pt x="5206" y="4167"/>
                  </a:cubicBezTo>
                  <a:close/>
                  <a:moveTo>
                    <a:pt x="9277" y="4132"/>
                  </a:moveTo>
                  <a:cubicBezTo>
                    <a:pt x="9222" y="4132"/>
                    <a:pt x="9055" y="4202"/>
                    <a:pt x="9028" y="4237"/>
                  </a:cubicBezTo>
                  <a:cubicBezTo>
                    <a:pt x="9000" y="4237"/>
                    <a:pt x="8972" y="4271"/>
                    <a:pt x="8972" y="4306"/>
                  </a:cubicBezTo>
                  <a:cubicBezTo>
                    <a:pt x="8917" y="4237"/>
                    <a:pt x="8889" y="4341"/>
                    <a:pt x="8972" y="4410"/>
                  </a:cubicBezTo>
                  <a:cubicBezTo>
                    <a:pt x="8972" y="4445"/>
                    <a:pt x="8972" y="4445"/>
                    <a:pt x="8972" y="4445"/>
                  </a:cubicBezTo>
                  <a:cubicBezTo>
                    <a:pt x="9083" y="4410"/>
                    <a:pt x="9138" y="4410"/>
                    <a:pt x="9249" y="4376"/>
                  </a:cubicBezTo>
                  <a:cubicBezTo>
                    <a:pt x="9249" y="4376"/>
                    <a:pt x="9194" y="4445"/>
                    <a:pt x="9194" y="4445"/>
                  </a:cubicBezTo>
                  <a:cubicBezTo>
                    <a:pt x="9111" y="4445"/>
                    <a:pt x="9083" y="4480"/>
                    <a:pt x="9028" y="4514"/>
                  </a:cubicBezTo>
                  <a:cubicBezTo>
                    <a:pt x="9000" y="4584"/>
                    <a:pt x="9000" y="4584"/>
                    <a:pt x="9000" y="4584"/>
                  </a:cubicBezTo>
                  <a:cubicBezTo>
                    <a:pt x="9111" y="4549"/>
                    <a:pt x="9332" y="4549"/>
                    <a:pt x="9249" y="4584"/>
                  </a:cubicBezTo>
                  <a:cubicBezTo>
                    <a:pt x="9222" y="4584"/>
                    <a:pt x="9166" y="4584"/>
                    <a:pt x="9166" y="4619"/>
                  </a:cubicBezTo>
                  <a:cubicBezTo>
                    <a:pt x="9138" y="4619"/>
                    <a:pt x="9138" y="4688"/>
                    <a:pt x="9138" y="4723"/>
                  </a:cubicBezTo>
                  <a:cubicBezTo>
                    <a:pt x="9111" y="4723"/>
                    <a:pt x="9055" y="4723"/>
                    <a:pt x="9055" y="4723"/>
                  </a:cubicBezTo>
                  <a:cubicBezTo>
                    <a:pt x="9055" y="4758"/>
                    <a:pt x="9055" y="4792"/>
                    <a:pt x="9055" y="4792"/>
                  </a:cubicBezTo>
                  <a:cubicBezTo>
                    <a:pt x="9111" y="4792"/>
                    <a:pt x="9194" y="4827"/>
                    <a:pt x="9277" y="4792"/>
                  </a:cubicBezTo>
                  <a:cubicBezTo>
                    <a:pt x="9305" y="4758"/>
                    <a:pt x="9305" y="4688"/>
                    <a:pt x="9360" y="4653"/>
                  </a:cubicBezTo>
                  <a:cubicBezTo>
                    <a:pt x="9388" y="4619"/>
                    <a:pt x="9443" y="4619"/>
                    <a:pt x="9471" y="4584"/>
                  </a:cubicBezTo>
                  <a:cubicBezTo>
                    <a:pt x="9471" y="4584"/>
                    <a:pt x="9471" y="4514"/>
                    <a:pt x="9443" y="4549"/>
                  </a:cubicBezTo>
                  <a:cubicBezTo>
                    <a:pt x="9443" y="4514"/>
                    <a:pt x="9443" y="4514"/>
                    <a:pt x="9443" y="4514"/>
                  </a:cubicBezTo>
                  <a:cubicBezTo>
                    <a:pt x="9471" y="4445"/>
                    <a:pt x="9471" y="4445"/>
                    <a:pt x="9471" y="4445"/>
                  </a:cubicBezTo>
                  <a:cubicBezTo>
                    <a:pt x="9443" y="4410"/>
                    <a:pt x="9526" y="4341"/>
                    <a:pt x="9415" y="4341"/>
                  </a:cubicBezTo>
                  <a:cubicBezTo>
                    <a:pt x="9360" y="4341"/>
                    <a:pt x="9332" y="4341"/>
                    <a:pt x="9305" y="4376"/>
                  </a:cubicBezTo>
                  <a:cubicBezTo>
                    <a:pt x="9332" y="4306"/>
                    <a:pt x="9443" y="4167"/>
                    <a:pt x="9277" y="4132"/>
                  </a:cubicBezTo>
                  <a:close/>
                  <a:moveTo>
                    <a:pt x="9000" y="3959"/>
                  </a:moveTo>
                  <a:cubicBezTo>
                    <a:pt x="8972" y="4028"/>
                    <a:pt x="8945" y="4098"/>
                    <a:pt x="8917" y="4167"/>
                  </a:cubicBezTo>
                  <a:cubicBezTo>
                    <a:pt x="9138" y="4098"/>
                    <a:pt x="9332" y="4063"/>
                    <a:pt x="9000" y="3959"/>
                  </a:cubicBezTo>
                  <a:close/>
                  <a:moveTo>
                    <a:pt x="9997" y="3889"/>
                  </a:moveTo>
                  <a:cubicBezTo>
                    <a:pt x="9997" y="3959"/>
                    <a:pt x="9997" y="3959"/>
                    <a:pt x="9997" y="3959"/>
                  </a:cubicBezTo>
                  <a:cubicBezTo>
                    <a:pt x="9942" y="3959"/>
                    <a:pt x="9914" y="3959"/>
                    <a:pt x="9886" y="3959"/>
                  </a:cubicBezTo>
                  <a:cubicBezTo>
                    <a:pt x="9914" y="3994"/>
                    <a:pt x="9858" y="4028"/>
                    <a:pt x="9858" y="4028"/>
                  </a:cubicBezTo>
                  <a:cubicBezTo>
                    <a:pt x="9886" y="4098"/>
                    <a:pt x="9886" y="4098"/>
                    <a:pt x="9886" y="4098"/>
                  </a:cubicBezTo>
                  <a:cubicBezTo>
                    <a:pt x="9942" y="4098"/>
                    <a:pt x="9997" y="4132"/>
                    <a:pt x="10052" y="4132"/>
                  </a:cubicBezTo>
                  <a:cubicBezTo>
                    <a:pt x="10025" y="4132"/>
                    <a:pt x="10025" y="4132"/>
                    <a:pt x="10025" y="4167"/>
                  </a:cubicBezTo>
                  <a:cubicBezTo>
                    <a:pt x="9969" y="4167"/>
                    <a:pt x="9886" y="4202"/>
                    <a:pt x="9831" y="4202"/>
                  </a:cubicBezTo>
                  <a:cubicBezTo>
                    <a:pt x="9858" y="4237"/>
                    <a:pt x="9831" y="4237"/>
                    <a:pt x="9831" y="4271"/>
                  </a:cubicBezTo>
                  <a:cubicBezTo>
                    <a:pt x="9858" y="4306"/>
                    <a:pt x="9942" y="4341"/>
                    <a:pt x="9969" y="4376"/>
                  </a:cubicBezTo>
                  <a:cubicBezTo>
                    <a:pt x="9969" y="4410"/>
                    <a:pt x="9969" y="4480"/>
                    <a:pt x="9942" y="4549"/>
                  </a:cubicBezTo>
                  <a:cubicBezTo>
                    <a:pt x="10052" y="4549"/>
                    <a:pt x="9997" y="4653"/>
                    <a:pt x="9969" y="4653"/>
                  </a:cubicBezTo>
                  <a:cubicBezTo>
                    <a:pt x="9969" y="4653"/>
                    <a:pt x="9914" y="4619"/>
                    <a:pt x="9886" y="4653"/>
                  </a:cubicBezTo>
                  <a:cubicBezTo>
                    <a:pt x="9886" y="4619"/>
                    <a:pt x="9914" y="4549"/>
                    <a:pt x="9886" y="4514"/>
                  </a:cubicBezTo>
                  <a:cubicBezTo>
                    <a:pt x="9886" y="4514"/>
                    <a:pt x="9748" y="4376"/>
                    <a:pt x="9720" y="4341"/>
                  </a:cubicBezTo>
                  <a:cubicBezTo>
                    <a:pt x="9692" y="4306"/>
                    <a:pt x="9692" y="4167"/>
                    <a:pt x="9692" y="4167"/>
                  </a:cubicBezTo>
                  <a:cubicBezTo>
                    <a:pt x="9554" y="4028"/>
                    <a:pt x="9554" y="4202"/>
                    <a:pt x="9526" y="4202"/>
                  </a:cubicBezTo>
                  <a:cubicBezTo>
                    <a:pt x="9526" y="4167"/>
                    <a:pt x="9526" y="4271"/>
                    <a:pt x="9526" y="4271"/>
                  </a:cubicBezTo>
                  <a:cubicBezTo>
                    <a:pt x="9526" y="4271"/>
                    <a:pt x="9554" y="4271"/>
                    <a:pt x="9582" y="4271"/>
                  </a:cubicBezTo>
                  <a:cubicBezTo>
                    <a:pt x="9526" y="4410"/>
                    <a:pt x="9554" y="4410"/>
                    <a:pt x="9582" y="4514"/>
                  </a:cubicBezTo>
                  <a:cubicBezTo>
                    <a:pt x="9582" y="4514"/>
                    <a:pt x="9637" y="4514"/>
                    <a:pt x="9637" y="4514"/>
                  </a:cubicBezTo>
                  <a:cubicBezTo>
                    <a:pt x="9637" y="4514"/>
                    <a:pt x="9665" y="4688"/>
                    <a:pt x="9692" y="4688"/>
                  </a:cubicBezTo>
                  <a:cubicBezTo>
                    <a:pt x="9665" y="4688"/>
                    <a:pt x="9637" y="4723"/>
                    <a:pt x="9609" y="4723"/>
                  </a:cubicBezTo>
                  <a:cubicBezTo>
                    <a:pt x="9609" y="4723"/>
                    <a:pt x="9582" y="4653"/>
                    <a:pt x="9582" y="4653"/>
                  </a:cubicBezTo>
                  <a:cubicBezTo>
                    <a:pt x="9498" y="4688"/>
                    <a:pt x="9498" y="4688"/>
                    <a:pt x="9415" y="4723"/>
                  </a:cubicBezTo>
                  <a:cubicBezTo>
                    <a:pt x="9443" y="4723"/>
                    <a:pt x="9388" y="4723"/>
                    <a:pt x="9471" y="4758"/>
                  </a:cubicBezTo>
                  <a:cubicBezTo>
                    <a:pt x="9443" y="4827"/>
                    <a:pt x="9443" y="4827"/>
                    <a:pt x="9443" y="4827"/>
                  </a:cubicBezTo>
                  <a:cubicBezTo>
                    <a:pt x="9415" y="4827"/>
                    <a:pt x="9388" y="4827"/>
                    <a:pt x="9360" y="4827"/>
                  </a:cubicBezTo>
                  <a:cubicBezTo>
                    <a:pt x="9360" y="4827"/>
                    <a:pt x="9388" y="4931"/>
                    <a:pt x="9360" y="4931"/>
                  </a:cubicBezTo>
                  <a:cubicBezTo>
                    <a:pt x="9415" y="4966"/>
                    <a:pt x="9388" y="5001"/>
                    <a:pt x="9471" y="5001"/>
                  </a:cubicBezTo>
                  <a:cubicBezTo>
                    <a:pt x="9526" y="4966"/>
                    <a:pt x="9582" y="4862"/>
                    <a:pt x="9637" y="4862"/>
                  </a:cubicBezTo>
                  <a:cubicBezTo>
                    <a:pt x="9720" y="4792"/>
                    <a:pt x="9775" y="4862"/>
                    <a:pt x="9886" y="4862"/>
                  </a:cubicBezTo>
                  <a:cubicBezTo>
                    <a:pt x="9914" y="4827"/>
                    <a:pt x="9969" y="4792"/>
                    <a:pt x="9997" y="4792"/>
                  </a:cubicBezTo>
                  <a:cubicBezTo>
                    <a:pt x="9997" y="4792"/>
                    <a:pt x="10025" y="4827"/>
                    <a:pt x="9997" y="4862"/>
                  </a:cubicBezTo>
                  <a:cubicBezTo>
                    <a:pt x="9969" y="4862"/>
                    <a:pt x="9969" y="4862"/>
                    <a:pt x="9969" y="4862"/>
                  </a:cubicBezTo>
                  <a:cubicBezTo>
                    <a:pt x="9969" y="4862"/>
                    <a:pt x="9942" y="4896"/>
                    <a:pt x="9942" y="4931"/>
                  </a:cubicBezTo>
                  <a:cubicBezTo>
                    <a:pt x="9914" y="4931"/>
                    <a:pt x="9858" y="4966"/>
                    <a:pt x="9831" y="5001"/>
                  </a:cubicBezTo>
                  <a:cubicBezTo>
                    <a:pt x="9831" y="5244"/>
                    <a:pt x="9886" y="5174"/>
                    <a:pt x="10080" y="5174"/>
                  </a:cubicBezTo>
                  <a:cubicBezTo>
                    <a:pt x="10108" y="5174"/>
                    <a:pt x="10191" y="5209"/>
                    <a:pt x="10191" y="5209"/>
                  </a:cubicBezTo>
                  <a:cubicBezTo>
                    <a:pt x="10329" y="5174"/>
                    <a:pt x="10412" y="5174"/>
                    <a:pt x="10606" y="5174"/>
                  </a:cubicBezTo>
                  <a:cubicBezTo>
                    <a:pt x="10606" y="5140"/>
                    <a:pt x="10606" y="5140"/>
                    <a:pt x="10634" y="5140"/>
                  </a:cubicBezTo>
                  <a:cubicBezTo>
                    <a:pt x="10634" y="5105"/>
                    <a:pt x="10606" y="5070"/>
                    <a:pt x="10606" y="5070"/>
                  </a:cubicBezTo>
                  <a:cubicBezTo>
                    <a:pt x="10606" y="5035"/>
                    <a:pt x="10606" y="5035"/>
                    <a:pt x="10606" y="5035"/>
                  </a:cubicBezTo>
                  <a:cubicBezTo>
                    <a:pt x="10606" y="5035"/>
                    <a:pt x="10634" y="5035"/>
                    <a:pt x="10662" y="5035"/>
                  </a:cubicBezTo>
                  <a:cubicBezTo>
                    <a:pt x="10634" y="5001"/>
                    <a:pt x="10689" y="5001"/>
                    <a:pt x="10662" y="4931"/>
                  </a:cubicBezTo>
                  <a:cubicBezTo>
                    <a:pt x="10634" y="4931"/>
                    <a:pt x="10578" y="4931"/>
                    <a:pt x="10578" y="4896"/>
                  </a:cubicBezTo>
                  <a:cubicBezTo>
                    <a:pt x="10578" y="4862"/>
                    <a:pt x="10578" y="4827"/>
                    <a:pt x="10578" y="4792"/>
                  </a:cubicBezTo>
                  <a:cubicBezTo>
                    <a:pt x="10634" y="4827"/>
                    <a:pt x="10606" y="4688"/>
                    <a:pt x="10606" y="4688"/>
                  </a:cubicBezTo>
                  <a:cubicBezTo>
                    <a:pt x="10551" y="4688"/>
                    <a:pt x="10523" y="4688"/>
                    <a:pt x="10495" y="4653"/>
                  </a:cubicBezTo>
                  <a:cubicBezTo>
                    <a:pt x="10523" y="4619"/>
                    <a:pt x="10551" y="4549"/>
                    <a:pt x="10523" y="4480"/>
                  </a:cubicBezTo>
                  <a:cubicBezTo>
                    <a:pt x="10495" y="4410"/>
                    <a:pt x="10495" y="4410"/>
                    <a:pt x="10495" y="4410"/>
                  </a:cubicBezTo>
                  <a:cubicBezTo>
                    <a:pt x="10495" y="4376"/>
                    <a:pt x="10468" y="4202"/>
                    <a:pt x="10495" y="4202"/>
                  </a:cubicBezTo>
                  <a:cubicBezTo>
                    <a:pt x="10440" y="4167"/>
                    <a:pt x="10357" y="4132"/>
                    <a:pt x="10329" y="4098"/>
                  </a:cubicBezTo>
                  <a:cubicBezTo>
                    <a:pt x="10329" y="4098"/>
                    <a:pt x="10385" y="4098"/>
                    <a:pt x="10357" y="4063"/>
                  </a:cubicBezTo>
                  <a:cubicBezTo>
                    <a:pt x="10329" y="3994"/>
                    <a:pt x="10246" y="3994"/>
                    <a:pt x="10218" y="3959"/>
                  </a:cubicBezTo>
                  <a:cubicBezTo>
                    <a:pt x="10191" y="3994"/>
                    <a:pt x="10191" y="4063"/>
                    <a:pt x="10163" y="4098"/>
                  </a:cubicBezTo>
                  <a:cubicBezTo>
                    <a:pt x="10218" y="4098"/>
                    <a:pt x="10191" y="4132"/>
                    <a:pt x="10218" y="4167"/>
                  </a:cubicBezTo>
                  <a:cubicBezTo>
                    <a:pt x="10246" y="4202"/>
                    <a:pt x="10135" y="4202"/>
                    <a:pt x="10080" y="4202"/>
                  </a:cubicBezTo>
                  <a:cubicBezTo>
                    <a:pt x="10080" y="4167"/>
                    <a:pt x="10080" y="4132"/>
                    <a:pt x="10052" y="4132"/>
                  </a:cubicBezTo>
                  <a:cubicBezTo>
                    <a:pt x="10080" y="4167"/>
                    <a:pt x="10108" y="4098"/>
                    <a:pt x="10108" y="4098"/>
                  </a:cubicBezTo>
                  <a:cubicBezTo>
                    <a:pt x="10080" y="4028"/>
                    <a:pt x="10025" y="3959"/>
                    <a:pt x="9997" y="3889"/>
                  </a:cubicBezTo>
                  <a:close/>
                  <a:moveTo>
                    <a:pt x="9582" y="3368"/>
                  </a:moveTo>
                  <a:cubicBezTo>
                    <a:pt x="9554" y="3403"/>
                    <a:pt x="9526" y="3473"/>
                    <a:pt x="9526" y="3473"/>
                  </a:cubicBezTo>
                  <a:cubicBezTo>
                    <a:pt x="9526" y="3473"/>
                    <a:pt x="9526" y="3507"/>
                    <a:pt x="9554" y="3473"/>
                  </a:cubicBezTo>
                  <a:cubicBezTo>
                    <a:pt x="9554" y="3473"/>
                    <a:pt x="9582" y="3577"/>
                    <a:pt x="9582" y="3577"/>
                  </a:cubicBezTo>
                  <a:cubicBezTo>
                    <a:pt x="9665" y="3542"/>
                    <a:pt x="9803" y="3542"/>
                    <a:pt x="9692" y="3438"/>
                  </a:cubicBezTo>
                  <a:cubicBezTo>
                    <a:pt x="9665" y="3403"/>
                    <a:pt x="9609" y="3403"/>
                    <a:pt x="9582" y="3368"/>
                  </a:cubicBezTo>
                  <a:close/>
                  <a:moveTo>
                    <a:pt x="8751" y="3368"/>
                  </a:moveTo>
                  <a:cubicBezTo>
                    <a:pt x="8751" y="3403"/>
                    <a:pt x="8751" y="3368"/>
                    <a:pt x="8723" y="3403"/>
                  </a:cubicBezTo>
                  <a:cubicBezTo>
                    <a:pt x="8723" y="3438"/>
                    <a:pt x="8695" y="3507"/>
                    <a:pt x="8723" y="3542"/>
                  </a:cubicBezTo>
                  <a:cubicBezTo>
                    <a:pt x="8723" y="3577"/>
                    <a:pt x="8778" y="3577"/>
                    <a:pt x="8806" y="3612"/>
                  </a:cubicBezTo>
                  <a:cubicBezTo>
                    <a:pt x="8806" y="3646"/>
                    <a:pt x="8806" y="3716"/>
                    <a:pt x="8834" y="3750"/>
                  </a:cubicBezTo>
                  <a:cubicBezTo>
                    <a:pt x="8834" y="3716"/>
                    <a:pt x="8889" y="3681"/>
                    <a:pt x="8889" y="3681"/>
                  </a:cubicBezTo>
                  <a:cubicBezTo>
                    <a:pt x="8889" y="3612"/>
                    <a:pt x="8889" y="3612"/>
                    <a:pt x="8889" y="3542"/>
                  </a:cubicBezTo>
                  <a:cubicBezTo>
                    <a:pt x="8889" y="3542"/>
                    <a:pt x="8834" y="3507"/>
                    <a:pt x="8834" y="3473"/>
                  </a:cubicBezTo>
                  <a:cubicBezTo>
                    <a:pt x="8834" y="3473"/>
                    <a:pt x="8834" y="3438"/>
                    <a:pt x="8834" y="3403"/>
                  </a:cubicBezTo>
                  <a:cubicBezTo>
                    <a:pt x="8834" y="3403"/>
                    <a:pt x="8778" y="3368"/>
                    <a:pt x="8751" y="3368"/>
                  </a:cubicBezTo>
                  <a:close/>
                  <a:moveTo>
                    <a:pt x="7560" y="2778"/>
                  </a:moveTo>
                  <a:cubicBezTo>
                    <a:pt x="7560" y="2778"/>
                    <a:pt x="7505" y="2848"/>
                    <a:pt x="7505" y="2848"/>
                  </a:cubicBezTo>
                  <a:cubicBezTo>
                    <a:pt x="7477" y="2848"/>
                    <a:pt x="7449" y="2813"/>
                    <a:pt x="7422" y="2848"/>
                  </a:cubicBezTo>
                  <a:cubicBezTo>
                    <a:pt x="7394" y="2848"/>
                    <a:pt x="7394" y="2882"/>
                    <a:pt x="7366" y="2917"/>
                  </a:cubicBezTo>
                  <a:cubicBezTo>
                    <a:pt x="7283" y="2986"/>
                    <a:pt x="7311" y="2952"/>
                    <a:pt x="7255" y="3056"/>
                  </a:cubicBezTo>
                  <a:cubicBezTo>
                    <a:pt x="7338" y="3091"/>
                    <a:pt x="7477" y="3160"/>
                    <a:pt x="7588" y="3160"/>
                  </a:cubicBezTo>
                  <a:cubicBezTo>
                    <a:pt x="7615" y="3125"/>
                    <a:pt x="7615" y="3125"/>
                    <a:pt x="7615" y="3125"/>
                  </a:cubicBezTo>
                  <a:cubicBezTo>
                    <a:pt x="7643" y="3091"/>
                    <a:pt x="7698" y="3125"/>
                    <a:pt x="7754" y="3125"/>
                  </a:cubicBezTo>
                  <a:cubicBezTo>
                    <a:pt x="7754" y="3056"/>
                    <a:pt x="7809" y="2986"/>
                    <a:pt x="7782" y="2882"/>
                  </a:cubicBezTo>
                  <a:cubicBezTo>
                    <a:pt x="7782" y="2882"/>
                    <a:pt x="7754" y="2848"/>
                    <a:pt x="7754" y="2848"/>
                  </a:cubicBezTo>
                  <a:cubicBezTo>
                    <a:pt x="7726" y="2848"/>
                    <a:pt x="7698" y="2848"/>
                    <a:pt x="7671" y="2848"/>
                  </a:cubicBezTo>
                  <a:cubicBezTo>
                    <a:pt x="7643" y="2813"/>
                    <a:pt x="7643" y="2778"/>
                    <a:pt x="7560" y="2778"/>
                  </a:cubicBezTo>
                  <a:close/>
                  <a:moveTo>
                    <a:pt x="8585" y="2535"/>
                  </a:moveTo>
                  <a:cubicBezTo>
                    <a:pt x="8474" y="2674"/>
                    <a:pt x="8502" y="2639"/>
                    <a:pt x="8529" y="2813"/>
                  </a:cubicBezTo>
                  <a:cubicBezTo>
                    <a:pt x="8557" y="2813"/>
                    <a:pt x="8612" y="2778"/>
                    <a:pt x="8640" y="2778"/>
                  </a:cubicBezTo>
                  <a:cubicBezTo>
                    <a:pt x="8640" y="2778"/>
                    <a:pt x="8612" y="2882"/>
                    <a:pt x="8640" y="2917"/>
                  </a:cubicBezTo>
                  <a:cubicBezTo>
                    <a:pt x="8695" y="2882"/>
                    <a:pt x="8668" y="2813"/>
                    <a:pt x="8751" y="2848"/>
                  </a:cubicBezTo>
                  <a:cubicBezTo>
                    <a:pt x="8751" y="2882"/>
                    <a:pt x="8723" y="2986"/>
                    <a:pt x="8723" y="2986"/>
                  </a:cubicBezTo>
                  <a:cubicBezTo>
                    <a:pt x="8751" y="2986"/>
                    <a:pt x="8778" y="2986"/>
                    <a:pt x="8806" y="2986"/>
                  </a:cubicBezTo>
                  <a:cubicBezTo>
                    <a:pt x="8806" y="2952"/>
                    <a:pt x="8806" y="2952"/>
                    <a:pt x="8806" y="2952"/>
                  </a:cubicBezTo>
                  <a:cubicBezTo>
                    <a:pt x="8806" y="2952"/>
                    <a:pt x="8862" y="2986"/>
                    <a:pt x="8862" y="2986"/>
                  </a:cubicBezTo>
                  <a:cubicBezTo>
                    <a:pt x="8862" y="2986"/>
                    <a:pt x="8889" y="3021"/>
                    <a:pt x="8862" y="3021"/>
                  </a:cubicBezTo>
                  <a:cubicBezTo>
                    <a:pt x="8778" y="3056"/>
                    <a:pt x="8862" y="3091"/>
                    <a:pt x="8889" y="3125"/>
                  </a:cubicBezTo>
                  <a:cubicBezTo>
                    <a:pt x="8862" y="3125"/>
                    <a:pt x="8806" y="3125"/>
                    <a:pt x="8751" y="3125"/>
                  </a:cubicBezTo>
                  <a:cubicBezTo>
                    <a:pt x="8751" y="3125"/>
                    <a:pt x="8751" y="3195"/>
                    <a:pt x="8751" y="3195"/>
                  </a:cubicBezTo>
                  <a:cubicBezTo>
                    <a:pt x="8778" y="3230"/>
                    <a:pt x="8778" y="3195"/>
                    <a:pt x="8806" y="3230"/>
                  </a:cubicBezTo>
                  <a:cubicBezTo>
                    <a:pt x="8806" y="3230"/>
                    <a:pt x="8862" y="3230"/>
                    <a:pt x="8889" y="3195"/>
                  </a:cubicBezTo>
                  <a:cubicBezTo>
                    <a:pt x="8917" y="3195"/>
                    <a:pt x="8945" y="3125"/>
                    <a:pt x="8972" y="3125"/>
                  </a:cubicBezTo>
                  <a:cubicBezTo>
                    <a:pt x="9000" y="3091"/>
                    <a:pt x="9028" y="3125"/>
                    <a:pt x="9083" y="3125"/>
                  </a:cubicBezTo>
                  <a:cubicBezTo>
                    <a:pt x="9111" y="3056"/>
                    <a:pt x="9111" y="3056"/>
                    <a:pt x="9111" y="3056"/>
                  </a:cubicBezTo>
                  <a:cubicBezTo>
                    <a:pt x="9194" y="3056"/>
                    <a:pt x="9138" y="3160"/>
                    <a:pt x="9249" y="3125"/>
                  </a:cubicBezTo>
                  <a:cubicBezTo>
                    <a:pt x="9249" y="3125"/>
                    <a:pt x="9249" y="3056"/>
                    <a:pt x="9249" y="3056"/>
                  </a:cubicBezTo>
                  <a:cubicBezTo>
                    <a:pt x="9277" y="3056"/>
                    <a:pt x="9305" y="3091"/>
                    <a:pt x="9305" y="3091"/>
                  </a:cubicBezTo>
                  <a:cubicBezTo>
                    <a:pt x="9360" y="3125"/>
                    <a:pt x="9415" y="3091"/>
                    <a:pt x="9471" y="3091"/>
                  </a:cubicBezTo>
                  <a:cubicBezTo>
                    <a:pt x="9471" y="3091"/>
                    <a:pt x="9526" y="3160"/>
                    <a:pt x="9526" y="3195"/>
                  </a:cubicBezTo>
                  <a:cubicBezTo>
                    <a:pt x="9554" y="3195"/>
                    <a:pt x="9582" y="3195"/>
                    <a:pt x="9637" y="3195"/>
                  </a:cubicBezTo>
                  <a:cubicBezTo>
                    <a:pt x="9665" y="3230"/>
                    <a:pt x="9720" y="3334"/>
                    <a:pt x="9775" y="3368"/>
                  </a:cubicBezTo>
                  <a:cubicBezTo>
                    <a:pt x="9803" y="3403"/>
                    <a:pt x="9831" y="3368"/>
                    <a:pt x="9886" y="3403"/>
                  </a:cubicBezTo>
                  <a:cubicBezTo>
                    <a:pt x="9942" y="3473"/>
                    <a:pt x="9969" y="3612"/>
                    <a:pt x="10052" y="3612"/>
                  </a:cubicBezTo>
                  <a:cubicBezTo>
                    <a:pt x="10274" y="3612"/>
                    <a:pt x="10191" y="3264"/>
                    <a:pt x="10108" y="3160"/>
                  </a:cubicBezTo>
                  <a:cubicBezTo>
                    <a:pt x="10052" y="3056"/>
                    <a:pt x="9969" y="2986"/>
                    <a:pt x="9831" y="2986"/>
                  </a:cubicBezTo>
                  <a:cubicBezTo>
                    <a:pt x="9831" y="2986"/>
                    <a:pt x="9803" y="3056"/>
                    <a:pt x="9775" y="3021"/>
                  </a:cubicBezTo>
                  <a:cubicBezTo>
                    <a:pt x="9775" y="3021"/>
                    <a:pt x="9720" y="2882"/>
                    <a:pt x="9720" y="2882"/>
                  </a:cubicBezTo>
                  <a:cubicBezTo>
                    <a:pt x="9637" y="2813"/>
                    <a:pt x="9582" y="2848"/>
                    <a:pt x="9526" y="2848"/>
                  </a:cubicBezTo>
                  <a:cubicBezTo>
                    <a:pt x="9526" y="2848"/>
                    <a:pt x="9498" y="2743"/>
                    <a:pt x="9498" y="2743"/>
                  </a:cubicBezTo>
                  <a:cubicBezTo>
                    <a:pt x="9388" y="2674"/>
                    <a:pt x="9360" y="2778"/>
                    <a:pt x="9305" y="2813"/>
                  </a:cubicBezTo>
                  <a:cubicBezTo>
                    <a:pt x="9277" y="2813"/>
                    <a:pt x="9277" y="2813"/>
                    <a:pt x="9249" y="2813"/>
                  </a:cubicBezTo>
                  <a:cubicBezTo>
                    <a:pt x="9249" y="2778"/>
                    <a:pt x="9249" y="2743"/>
                    <a:pt x="9249" y="2709"/>
                  </a:cubicBezTo>
                  <a:cubicBezTo>
                    <a:pt x="9194" y="2674"/>
                    <a:pt x="9111" y="2639"/>
                    <a:pt x="9055" y="2605"/>
                  </a:cubicBezTo>
                  <a:cubicBezTo>
                    <a:pt x="9055" y="2639"/>
                    <a:pt x="9028" y="2639"/>
                    <a:pt x="9028" y="2639"/>
                  </a:cubicBezTo>
                  <a:cubicBezTo>
                    <a:pt x="9000" y="2709"/>
                    <a:pt x="9028" y="2743"/>
                    <a:pt x="9028" y="2778"/>
                  </a:cubicBezTo>
                  <a:cubicBezTo>
                    <a:pt x="8945" y="2813"/>
                    <a:pt x="8945" y="2813"/>
                    <a:pt x="8945" y="2813"/>
                  </a:cubicBezTo>
                  <a:cubicBezTo>
                    <a:pt x="8917" y="2778"/>
                    <a:pt x="8862" y="2605"/>
                    <a:pt x="8862" y="2605"/>
                  </a:cubicBezTo>
                  <a:cubicBezTo>
                    <a:pt x="8806" y="2570"/>
                    <a:pt x="8751" y="2605"/>
                    <a:pt x="8723" y="2605"/>
                  </a:cubicBezTo>
                  <a:cubicBezTo>
                    <a:pt x="8695" y="2605"/>
                    <a:pt x="8640" y="2570"/>
                    <a:pt x="8585" y="2535"/>
                  </a:cubicBezTo>
                  <a:close/>
                  <a:moveTo>
                    <a:pt x="2298" y="16599"/>
                  </a:moveTo>
                  <a:cubicBezTo>
                    <a:pt x="2271" y="16599"/>
                    <a:pt x="2215" y="16634"/>
                    <a:pt x="2188" y="16669"/>
                  </a:cubicBezTo>
                  <a:cubicBezTo>
                    <a:pt x="2215" y="16738"/>
                    <a:pt x="2160" y="16704"/>
                    <a:pt x="2215" y="16738"/>
                  </a:cubicBezTo>
                  <a:cubicBezTo>
                    <a:pt x="2215" y="16773"/>
                    <a:pt x="2215" y="16773"/>
                    <a:pt x="2215" y="16773"/>
                  </a:cubicBezTo>
                  <a:cubicBezTo>
                    <a:pt x="2215" y="16704"/>
                    <a:pt x="2188" y="16842"/>
                    <a:pt x="2215" y="16912"/>
                  </a:cubicBezTo>
                  <a:cubicBezTo>
                    <a:pt x="2243" y="16981"/>
                    <a:pt x="2409" y="17051"/>
                    <a:pt x="2437" y="17120"/>
                  </a:cubicBezTo>
                  <a:cubicBezTo>
                    <a:pt x="2437" y="17086"/>
                    <a:pt x="2437" y="17051"/>
                    <a:pt x="2437" y="17051"/>
                  </a:cubicBezTo>
                  <a:cubicBezTo>
                    <a:pt x="2409" y="16947"/>
                    <a:pt x="2382" y="16981"/>
                    <a:pt x="2382" y="16981"/>
                  </a:cubicBezTo>
                  <a:cubicBezTo>
                    <a:pt x="2382" y="16981"/>
                    <a:pt x="2409" y="16947"/>
                    <a:pt x="2465" y="16912"/>
                  </a:cubicBezTo>
                  <a:cubicBezTo>
                    <a:pt x="2437" y="16877"/>
                    <a:pt x="2437" y="16877"/>
                    <a:pt x="2382" y="16842"/>
                  </a:cubicBezTo>
                  <a:cubicBezTo>
                    <a:pt x="2382" y="16842"/>
                    <a:pt x="2437" y="16773"/>
                    <a:pt x="2409" y="16738"/>
                  </a:cubicBezTo>
                  <a:cubicBezTo>
                    <a:pt x="2382" y="16704"/>
                    <a:pt x="2354" y="16738"/>
                    <a:pt x="2354" y="16704"/>
                  </a:cubicBezTo>
                  <a:cubicBezTo>
                    <a:pt x="2354" y="16704"/>
                    <a:pt x="2382" y="16669"/>
                    <a:pt x="2382" y="16634"/>
                  </a:cubicBezTo>
                  <a:cubicBezTo>
                    <a:pt x="2354" y="16599"/>
                    <a:pt x="2326" y="16634"/>
                    <a:pt x="2298" y="16599"/>
                  </a:cubicBezTo>
                  <a:close/>
                  <a:moveTo>
                    <a:pt x="2658" y="16287"/>
                  </a:moveTo>
                  <a:cubicBezTo>
                    <a:pt x="2658" y="16322"/>
                    <a:pt x="2658" y="16322"/>
                    <a:pt x="2658" y="16322"/>
                  </a:cubicBezTo>
                  <a:cubicBezTo>
                    <a:pt x="2603" y="16322"/>
                    <a:pt x="2658" y="16322"/>
                    <a:pt x="2686" y="16356"/>
                  </a:cubicBezTo>
                  <a:cubicBezTo>
                    <a:pt x="2686" y="16356"/>
                    <a:pt x="2714" y="16252"/>
                    <a:pt x="2658" y="16287"/>
                  </a:cubicBezTo>
                  <a:close/>
                  <a:moveTo>
                    <a:pt x="2049" y="16217"/>
                  </a:moveTo>
                  <a:cubicBezTo>
                    <a:pt x="2049" y="16287"/>
                    <a:pt x="2077" y="16460"/>
                    <a:pt x="2077" y="16495"/>
                  </a:cubicBezTo>
                  <a:cubicBezTo>
                    <a:pt x="2077" y="16495"/>
                    <a:pt x="2049" y="16495"/>
                    <a:pt x="2049" y="16565"/>
                  </a:cubicBezTo>
                  <a:cubicBezTo>
                    <a:pt x="2105" y="16565"/>
                    <a:pt x="2105" y="16565"/>
                    <a:pt x="2105" y="16565"/>
                  </a:cubicBezTo>
                  <a:cubicBezTo>
                    <a:pt x="2105" y="16565"/>
                    <a:pt x="2105" y="16634"/>
                    <a:pt x="2105" y="16599"/>
                  </a:cubicBezTo>
                  <a:cubicBezTo>
                    <a:pt x="2105" y="16599"/>
                    <a:pt x="2105" y="16669"/>
                    <a:pt x="2105" y="16669"/>
                  </a:cubicBezTo>
                  <a:cubicBezTo>
                    <a:pt x="2132" y="16704"/>
                    <a:pt x="2188" y="16634"/>
                    <a:pt x="2188" y="16634"/>
                  </a:cubicBezTo>
                  <a:cubicBezTo>
                    <a:pt x="2215" y="16599"/>
                    <a:pt x="2271" y="16599"/>
                    <a:pt x="2271" y="16565"/>
                  </a:cubicBezTo>
                  <a:cubicBezTo>
                    <a:pt x="2298" y="16530"/>
                    <a:pt x="2271" y="16460"/>
                    <a:pt x="2271" y="16426"/>
                  </a:cubicBezTo>
                  <a:cubicBezTo>
                    <a:pt x="2298" y="16356"/>
                    <a:pt x="2326" y="16287"/>
                    <a:pt x="2326" y="16217"/>
                  </a:cubicBezTo>
                  <a:cubicBezTo>
                    <a:pt x="2188" y="16252"/>
                    <a:pt x="2160" y="16322"/>
                    <a:pt x="2049" y="16217"/>
                  </a:cubicBezTo>
                  <a:close/>
                  <a:moveTo>
                    <a:pt x="7698" y="13370"/>
                  </a:moveTo>
                  <a:cubicBezTo>
                    <a:pt x="7726" y="13370"/>
                    <a:pt x="7754" y="13370"/>
                    <a:pt x="7782" y="13370"/>
                  </a:cubicBezTo>
                  <a:cubicBezTo>
                    <a:pt x="7809" y="13370"/>
                    <a:pt x="7809" y="13439"/>
                    <a:pt x="7837" y="13474"/>
                  </a:cubicBezTo>
                  <a:cubicBezTo>
                    <a:pt x="7837" y="13474"/>
                    <a:pt x="7948" y="13439"/>
                    <a:pt x="7975" y="13439"/>
                  </a:cubicBezTo>
                  <a:cubicBezTo>
                    <a:pt x="7975" y="13405"/>
                    <a:pt x="7975" y="13405"/>
                    <a:pt x="7975" y="13405"/>
                  </a:cubicBezTo>
                  <a:cubicBezTo>
                    <a:pt x="8031" y="13370"/>
                    <a:pt x="8169" y="13370"/>
                    <a:pt x="8197" y="13405"/>
                  </a:cubicBezTo>
                  <a:cubicBezTo>
                    <a:pt x="8225" y="13405"/>
                    <a:pt x="8418" y="13509"/>
                    <a:pt x="8280" y="13474"/>
                  </a:cubicBezTo>
                  <a:cubicBezTo>
                    <a:pt x="8280" y="13474"/>
                    <a:pt x="8225" y="13474"/>
                    <a:pt x="8197" y="13474"/>
                  </a:cubicBezTo>
                  <a:cubicBezTo>
                    <a:pt x="8197" y="13474"/>
                    <a:pt x="8114" y="13439"/>
                    <a:pt x="8058" y="13474"/>
                  </a:cubicBezTo>
                  <a:cubicBezTo>
                    <a:pt x="8058" y="13474"/>
                    <a:pt x="8058" y="13509"/>
                    <a:pt x="8031" y="13543"/>
                  </a:cubicBezTo>
                  <a:cubicBezTo>
                    <a:pt x="8003" y="13578"/>
                    <a:pt x="7975" y="13543"/>
                    <a:pt x="7920" y="13543"/>
                  </a:cubicBezTo>
                  <a:cubicBezTo>
                    <a:pt x="7865" y="13578"/>
                    <a:pt x="7837" y="13648"/>
                    <a:pt x="7809" y="13682"/>
                  </a:cubicBezTo>
                  <a:cubicBezTo>
                    <a:pt x="7698" y="13717"/>
                    <a:pt x="7643" y="13752"/>
                    <a:pt x="7560" y="13856"/>
                  </a:cubicBezTo>
                  <a:cubicBezTo>
                    <a:pt x="7532" y="13891"/>
                    <a:pt x="7449" y="13960"/>
                    <a:pt x="7449" y="13995"/>
                  </a:cubicBezTo>
                  <a:cubicBezTo>
                    <a:pt x="7449" y="14030"/>
                    <a:pt x="7449" y="14064"/>
                    <a:pt x="7449" y="14064"/>
                  </a:cubicBezTo>
                  <a:cubicBezTo>
                    <a:pt x="7394" y="14064"/>
                    <a:pt x="7338" y="14099"/>
                    <a:pt x="7311" y="14064"/>
                  </a:cubicBezTo>
                  <a:cubicBezTo>
                    <a:pt x="7311" y="14064"/>
                    <a:pt x="7283" y="14030"/>
                    <a:pt x="7283" y="14030"/>
                  </a:cubicBezTo>
                  <a:cubicBezTo>
                    <a:pt x="7228" y="14064"/>
                    <a:pt x="7255" y="13960"/>
                    <a:pt x="7255" y="13960"/>
                  </a:cubicBezTo>
                  <a:cubicBezTo>
                    <a:pt x="7283" y="13925"/>
                    <a:pt x="7283" y="13960"/>
                    <a:pt x="7311" y="13925"/>
                  </a:cubicBezTo>
                  <a:cubicBezTo>
                    <a:pt x="7366" y="13891"/>
                    <a:pt x="7394" y="13786"/>
                    <a:pt x="7422" y="13752"/>
                  </a:cubicBezTo>
                  <a:cubicBezTo>
                    <a:pt x="7477" y="13682"/>
                    <a:pt x="7588" y="13648"/>
                    <a:pt x="7615" y="13578"/>
                  </a:cubicBezTo>
                  <a:cubicBezTo>
                    <a:pt x="7615" y="13543"/>
                    <a:pt x="7615" y="13509"/>
                    <a:pt x="7615" y="13474"/>
                  </a:cubicBezTo>
                  <a:cubicBezTo>
                    <a:pt x="7615" y="13439"/>
                    <a:pt x="7698" y="13405"/>
                    <a:pt x="7698" y="13370"/>
                  </a:cubicBezTo>
                  <a:close/>
                  <a:moveTo>
                    <a:pt x="7588" y="11529"/>
                  </a:moveTo>
                  <a:cubicBezTo>
                    <a:pt x="7671" y="11529"/>
                    <a:pt x="7698" y="11564"/>
                    <a:pt x="7754" y="11599"/>
                  </a:cubicBezTo>
                  <a:cubicBezTo>
                    <a:pt x="7754" y="11633"/>
                    <a:pt x="7754" y="11633"/>
                    <a:pt x="7754" y="11633"/>
                  </a:cubicBezTo>
                  <a:cubicBezTo>
                    <a:pt x="7698" y="11633"/>
                    <a:pt x="7671" y="11599"/>
                    <a:pt x="7615" y="11599"/>
                  </a:cubicBezTo>
                  <a:cubicBezTo>
                    <a:pt x="7643" y="11633"/>
                    <a:pt x="7615" y="11668"/>
                    <a:pt x="7643" y="11668"/>
                  </a:cubicBezTo>
                  <a:cubicBezTo>
                    <a:pt x="7643" y="11668"/>
                    <a:pt x="7671" y="11703"/>
                    <a:pt x="7671" y="11738"/>
                  </a:cubicBezTo>
                  <a:cubicBezTo>
                    <a:pt x="7643" y="11738"/>
                    <a:pt x="7588" y="11703"/>
                    <a:pt x="7560" y="11738"/>
                  </a:cubicBezTo>
                  <a:cubicBezTo>
                    <a:pt x="7532" y="11738"/>
                    <a:pt x="7560" y="11807"/>
                    <a:pt x="7532" y="11842"/>
                  </a:cubicBezTo>
                  <a:cubicBezTo>
                    <a:pt x="7532" y="11842"/>
                    <a:pt x="7477" y="11842"/>
                    <a:pt x="7477" y="11842"/>
                  </a:cubicBezTo>
                  <a:cubicBezTo>
                    <a:pt x="7449" y="11911"/>
                    <a:pt x="7422" y="12015"/>
                    <a:pt x="7366" y="12050"/>
                  </a:cubicBezTo>
                  <a:cubicBezTo>
                    <a:pt x="7311" y="12085"/>
                    <a:pt x="7311" y="12015"/>
                    <a:pt x="7255" y="12050"/>
                  </a:cubicBezTo>
                  <a:cubicBezTo>
                    <a:pt x="7255" y="12050"/>
                    <a:pt x="7034" y="12328"/>
                    <a:pt x="7034" y="12328"/>
                  </a:cubicBezTo>
                  <a:cubicBezTo>
                    <a:pt x="7006" y="12363"/>
                    <a:pt x="7034" y="12397"/>
                    <a:pt x="7006" y="12432"/>
                  </a:cubicBezTo>
                  <a:cubicBezTo>
                    <a:pt x="6978" y="12467"/>
                    <a:pt x="6923" y="12467"/>
                    <a:pt x="6868" y="12502"/>
                  </a:cubicBezTo>
                  <a:cubicBezTo>
                    <a:pt x="6868" y="12467"/>
                    <a:pt x="6840" y="12432"/>
                    <a:pt x="6812" y="12432"/>
                  </a:cubicBezTo>
                  <a:cubicBezTo>
                    <a:pt x="6785" y="12397"/>
                    <a:pt x="6757" y="12432"/>
                    <a:pt x="6729" y="12432"/>
                  </a:cubicBezTo>
                  <a:cubicBezTo>
                    <a:pt x="6702" y="12502"/>
                    <a:pt x="6618" y="12675"/>
                    <a:pt x="6563" y="12710"/>
                  </a:cubicBezTo>
                  <a:cubicBezTo>
                    <a:pt x="6563" y="12710"/>
                    <a:pt x="6480" y="12675"/>
                    <a:pt x="6452" y="12675"/>
                  </a:cubicBezTo>
                  <a:cubicBezTo>
                    <a:pt x="6342" y="12675"/>
                    <a:pt x="6258" y="12710"/>
                    <a:pt x="6175" y="12779"/>
                  </a:cubicBezTo>
                  <a:cubicBezTo>
                    <a:pt x="6148" y="12745"/>
                    <a:pt x="6120" y="12745"/>
                    <a:pt x="6092" y="12710"/>
                  </a:cubicBezTo>
                  <a:cubicBezTo>
                    <a:pt x="6065" y="12675"/>
                    <a:pt x="6065" y="12571"/>
                    <a:pt x="6037" y="12571"/>
                  </a:cubicBezTo>
                  <a:cubicBezTo>
                    <a:pt x="5982" y="12536"/>
                    <a:pt x="5926" y="12571"/>
                    <a:pt x="5871" y="12536"/>
                  </a:cubicBezTo>
                  <a:cubicBezTo>
                    <a:pt x="5871" y="12536"/>
                    <a:pt x="5815" y="12467"/>
                    <a:pt x="5788" y="12467"/>
                  </a:cubicBezTo>
                  <a:cubicBezTo>
                    <a:pt x="5677" y="12293"/>
                    <a:pt x="5926" y="12467"/>
                    <a:pt x="6037" y="12432"/>
                  </a:cubicBezTo>
                  <a:cubicBezTo>
                    <a:pt x="6037" y="12432"/>
                    <a:pt x="6092" y="12363"/>
                    <a:pt x="6092" y="12363"/>
                  </a:cubicBezTo>
                  <a:cubicBezTo>
                    <a:pt x="6148" y="12328"/>
                    <a:pt x="6203" y="12293"/>
                    <a:pt x="6286" y="12224"/>
                  </a:cubicBezTo>
                  <a:cubicBezTo>
                    <a:pt x="6286" y="12224"/>
                    <a:pt x="6314" y="12154"/>
                    <a:pt x="6342" y="12154"/>
                  </a:cubicBezTo>
                  <a:cubicBezTo>
                    <a:pt x="6397" y="12120"/>
                    <a:pt x="6425" y="12154"/>
                    <a:pt x="6480" y="12154"/>
                  </a:cubicBezTo>
                  <a:cubicBezTo>
                    <a:pt x="6452" y="12120"/>
                    <a:pt x="6480" y="12120"/>
                    <a:pt x="6508" y="12085"/>
                  </a:cubicBezTo>
                  <a:cubicBezTo>
                    <a:pt x="6397" y="11981"/>
                    <a:pt x="6342" y="11946"/>
                    <a:pt x="6314" y="11807"/>
                  </a:cubicBezTo>
                  <a:cubicBezTo>
                    <a:pt x="6314" y="11772"/>
                    <a:pt x="6314" y="11738"/>
                    <a:pt x="6314" y="11703"/>
                  </a:cubicBezTo>
                  <a:cubicBezTo>
                    <a:pt x="6314" y="11668"/>
                    <a:pt x="6258" y="11633"/>
                    <a:pt x="6231" y="11633"/>
                  </a:cubicBezTo>
                  <a:cubicBezTo>
                    <a:pt x="6231" y="11564"/>
                    <a:pt x="6231" y="11564"/>
                    <a:pt x="6231" y="11564"/>
                  </a:cubicBezTo>
                  <a:cubicBezTo>
                    <a:pt x="6286" y="11599"/>
                    <a:pt x="6342" y="11564"/>
                    <a:pt x="6397" y="11599"/>
                  </a:cubicBezTo>
                  <a:cubicBezTo>
                    <a:pt x="6397" y="11599"/>
                    <a:pt x="6452" y="11703"/>
                    <a:pt x="6452" y="11703"/>
                  </a:cubicBezTo>
                  <a:cubicBezTo>
                    <a:pt x="6480" y="11738"/>
                    <a:pt x="6480" y="11668"/>
                    <a:pt x="6535" y="11668"/>
                  </a:cubicBezTo>
                  <a:cubicBezTo>
                    <a:pt x="6535" y="11807"/>
                    <a:pt x="6563" y="11877"/>
                    <a:pt x="6591" y="12015"/>
                  </a:cubicBezTo>
                  <a:cubicBezTo>
                    <a:pt x="6702" y="12015"/>
                    <a:pt x="6923" y="12050"/>
                    <a:pt x="7006" y="12015"/>
                  </a:cubicBezTo>
                  <a:cubicBezTo>
                    <a:pt x="7089" y="12015"/>
                    <a:pt x="7145" y="11842"/>
                    <a:pt x="7200" y="11807"/>
                  </a:cubicBezTo>
                  <a:cubicBezTo>
                    <a:pt x="7228" y="11772"/>
                    <a:pt x="7255" y="11772"/>
                    <a:pt x="7311" y="11738"/>
                  </a:cubicBezTo>
                  <a:cubicBezTo>
                    <a:pt x="7338" y="11703"/>
                    <a:pt x="7366" y="11599"/>
                    <a:pt x="7422" y="11599"/>
                  </a:cubicBezTo>
                  <a:cubicBezTo>
                    <a:pt x="7477" y="11564"/>
                    <a:pt x="7505" y="11599"/>
                    <a:pt x="7532" y="11599"/>
                  </a:cubicBezTo>
                  <a:cubicBezTo>
                    <a:pt x="7560" y="11599"/>
                    <a:pt x="7588" y="11529"/>
                    <a:pt x="7588" y="11529"/>
                  </a:cubicBezTo>
                  <a:close/>
                  <a:moveTo>
                    <a:pt x="5234" y="11390"/>
                  </a:moveTo>
                  <a:cubicBezTo>
                    <a:pt x="5262" y="11390"/>
                    <a:pt x="5372" y="11425"/>
                    <a:pt x="5455" y="11460"/>
                  </a:cubicBezTo>
                  <a:cubicBezTo>
                    <a:pt x="5455" y="11460"/>
                    <a:pt x="5455" y="11529"/>
                    <a:pt x="5455" y="11529"/>
                  </a:cubicBezTo>
                  <a:cubicBezTo>
                    <a:pt x="5511" y="11529"/>
                    <a:pt x="5594" y="11529"/>
                    <a:pt x="5705" y="11529"/>
                  </a:cubicBezTo>
                  <a:cubicBezTo>
                    <a:pt x="5677" y="11599"/>
                    <a:pt x="5677" y="11599"/>
                    <a:pt x="5677" y="11599"/>
                  </a:cubicBezTo>
                  <a:cubicBezTo>
                    <a:pt x="5594" y="11599"/>
                    <a:pt x="5511" y="11633"/>
                    <a:pt x="5455" y="11668"/>
                  </a:cubicBezTo>
                  <a:cubicBezTo>
                    <a:pt x="5345" y="11668"/>
                    <a:pt x="5289" y="11599"/>
                    <a:pt x="5206" y="11599"/>
                  </a:cubicBezTo>
                  <a:cubicBezTo>
                    <a:pt x="5151" y="11599"/>
                    <a:pt x="5151" y="11633"/>
                    <a:pt x="5095" y="11599"/>
                  </a:cubicBezTo>
                  <a:cubicBezTo>
                    <a:pt x="5068" y="11599"/>
                    <a:pt x="5040" y="11564"/>
                    <a:pt x="5012" y="11529"/>
                  </a:cubicBezTo>
                  <a:cubicBezTo>
                    <a:pt x="5068" y="11529"/>
                    <a:pt x="5095" y="11529"/>
                    <a:pt x="5123" y="11495"/>
                  </a:cubicBezTo>
                  <a:cubicBezTo>
                    <a:pt x="5123" y="11495"/>
                    <a:pt x="5178" y="11495"/>
                    <a:pt x="5206" y="11460"/>
                  </a:cubicBezTo>
                  <a:cubicBezTo>
                    <a:pt x="5234" y="11460"/>
                    <a:pt x="5206" y="11425"/>
                    <a:pt x="5234" y="11390"/>
                  </a:cubicBezTo>
                  <a:close/>
                  <a:moveTo>
                    <a:pt x="5123" y="9689"/>
                  </a:moveTo>
                  <a:cubicBezTo>
                    <a:pt x="5206" y="9654"/>
                    <a:pt x="5262" y="9723"/>
                    <a:pt x="5345" y="9758"/>
                  </a:cubicBezTo>
                  <a:cubicBezTo>
                    <a:pt x="5372" y="9758"/>
                    <a:pt x="5428" y="9758"/>
                    <a:pt x="5455" y="9793"/>
                  </a:cubicBezTo>
                  <a:cubicBezTo>
                    <a:pt x="5455" y="9793"/>
                    <a:pt x="5483" y="9793"/>
                    <a:pt x="5511" y="9793"/>
                  </a:cubicBezTo>
                  <a:cubicBezTo>
                    <a:pt x="5483" y="9828"/>
                    <a:pt x="5483" y="9828"/>
                    <a:pt x="5483" y="9828"/>
                  </a:cubicBezTo>
                  <a:cubicBezTo>
                    <a:pt x="5345" y="9828"/>
                    <a:pt x="5040" y="9897"/>
                    <a:pt x="5234" y="9967"/>
                  </a:cubicBezTo>
                  <a:cubicBezTo>
                    <a:pt x="5262" y="10001"/>
                    <a:pt x="5289" y="9967"/>
                    <a:pt x="5317" y="9967"/>
                  </a:cubicBezTo>
                  <a:cubicBezTo>
                    <a:pt x="5372" y="9967"/>
                    <a:pt x="5455" y="10071"/>
                    <a:pt x="5483" y="10071"/>
                  </a:cubicBezTo>
                  <a:cubicBezTo>
                    <a:pt x="5594" y="10105"/>
                    <a:pt x="5677" y="10036"/>
                    <a:pt x="5760" y="10001"/>
                  </a:cubicBezTo>
                  <a:cubicBezTo>
                    <a:pt x="5760" y="10071"/>
                    <a:pt x="5788" y="10071"/>
                    <a:pt x="5788" y="10140"/>
                  </a:cubicBezTo>
                  <a:cubicBezTo>
                    <a:pt x="5788" y="10210"/>
                    <a:pt x="5705" y="10314"/>
                    <a:pt x="5677" y="10349"/>
                  </a:cubicBezTo>
                  <a:cubicBezTo>
                    <a:pt x="5705" y="10383"/>
                    <a:pt x="5705" y="10383"/>
                    <a:pt x="5732" y="10383"/>
                  </a:cubicBezTo>
                  <a:cubicBezTo>
                    <a:pt x="5732" y="10383"/>
                    <a:pt x="5732" y="10453"/>
                    <a:pt x="5732" y="10453"/>
                  </a:cubicBezTo>
                  <a:cubicBezTo>
                    <a:pt x="5677" y="10487"/>
                    <a:pt x="5594" y="10522"/>
                    <a:pt x="5483" y="10487"/>
                  </a:cubicBezTo>
                  <a:cubicBezTo>
                    <a:pt x="5483" y="10487"/>
                    <a:pt x="5428" y="10418"/>
                    <a:pt x="5428" y="10418"/>
                  </a:cubicBezTo>
                  <a:cubicBezTo>
                    <a:pt x="5372" y="10418"/>
                    <a:pt x="5372" y="10453"/>
                    <a:pt x="5317" y="10453"/>
                  </a:cubicBezTo>
                  <a:cubicBezTo>
                    <a:pt x="5317" y="10453"/>
                    <a:pt x="5289" y="10522"/>
                    <a:pt x="5289" y="10557"/>
                  </a:cubicBezTo>
                  <a:cubicBezTo>
                    <a:pt x="5317" y="10592"/>
                    <a:pt x="5622" y="10765"/>
                    <a:pt x="5511" y="10731"/>
                  </a:cubicBezTo>
                  <a:cubicBezTo>
                    <a:pt x="5483" y="10731"/>
                    <a:pt x="5428" y="10696"/>
                    <a:pt x="5400" y="10696"/>
                  </a:cubicBezTo>
                  <a:cubicBezTo>
                    <a:pt x="5372" y="10696"/>
                    <a:pt x="5289" y="10696"/>
                    <a:pt x="5289" y="10696"/>
                  </a:cubicBezTo>
                  <a:cubicBezTo>
                    <a:pt x="5206" y="10731"/>
                    <a:pt x="5123" y="10731"/>
                    <a:pt x="5040" y="10800"/>
                  </a:cubicBezTo>
                  <a:cubicBezTo>
                    <a:pt x="5012" y="10835"/>
                    <a:pt x="4957" y="10939"/>
                    <a:pt x="4902" y="10974"/>
                  </a:cubicBezTo>
                  <a:cubicBezTo>
                    <a:pt x="4874" y="10974"/>
                    <a:pt x="4902" y="10869"/>
                    <a:pt x="4902" y="10835"/>
                  </a:cubicBezTo>
                  <a:cubicBezTo>
                    <a:pt x="4929" y="10800"/>
                    <a:pt x="4929" y="10869"/>
                    <a:pt x="4985" y="10835"/>
                  </a:cubicBezTo>
                  <a:cubicBezTo>
                    <a:pt x="5012" y="10800"/>
                    <a:pt x="4985" y="10765"/>
                    <a:pt x="5012" y="10765"/>
                  </a:cubicBezTo>
                  <a:cubicBezTo>
                    <a:pt x="5040" y="10661"/>
                    <a:pt x="5123" y="10661"/>
                    <a:pt x="5234" y="10626"/>
                  </a:cubicBezTo>
                  <a:cubicBezTo>
                    <a:pt x="5234" y="10592"/>
                    <a:pt x="5234" y="10592"/>
                    <a:pt x="5234" y="10592"/>
                  </a:cubicBezTo>
                  <a:cubicBezTo>
                    <a:pt x="5068" y="10522"/>
                    <a:pt x="5068" y="10522"/>
                    <a:pt x="4957" y="10626"/>
                  </a:cubicBezTo>
                  <a:cubicBezTo>
                    <a:pt x="4929" y="10661"/>
                    <a:pt x="4874" y="10696"/>
                    <a:pt x="4846" y="10731"/>
                  </a:cubicBezTo>
                  <a:cubicBezTo>
                    <a:pt x="4846" y="10765"/>
                    <a:pt x="4874" y="10800"/>
                    <a:pt x="4846" y="10835"/>
                  </a:cubicBezTo>
                  <a:cubicBezTo>
                    <a:pt x="4846" y="10869"/>
                    <a:pt x="4818" y="10904"/>
                    <a:pt x="4791" y="10904"/>
                  </a:cubicBezTo>
                  <a:cubicBezTo>
                    <a:pt x="4652" y="10869"/>
                    <a:pt x="4569" y="10869"/>
                    <a:pt x="4458" y="10765"/>
                  </a:cubicBezTo>
                  <a:cubicBezTo>
                    <a:pt x="4458" y="10696"/>
                    <a:pt x="4458" y="10696"/>
                    <a:pt x="4458" y="10696"/>
                  </a:cubicBezTo>
                  <a:cubicBezTo>
                    <a:pt x="4569" y="10661"/>
                    <a:pt x="4514" y="10661"/>
                    <a:pt x="4514" y="10557"/>
                  </a:cubicBezTo>
                  <a:cubicBezTo>
                    <a:pt x="4569" y="10522"/>
                    <a:pt x="4597" y="10453"/>
                    <a:pt x="4652" y="10418"/>
                  </a:cubicBezTo>
                  <a:cubicBezTo>
                    <a:pt x="4652" y="10383"/>
                    <a:pt x="4652" y="10383"/>
                    <a:pt x="4652" y="10349"/>
                  </a:cubicBezTo>
                  <a:cubicBezTo>
                    <a:pt x="4652" y="10314"/>
                    <a:pt x="4569" y="10244"/>
                    <a:pt x="4569" y="10210"/>
                  </a:cubicBezTo>
                  <a:cubicBezTo>
                    <a:pt x="4458" y="10140"/>
                    <a:pt x="4652" y="10210"/>
                    <a:pt x="4680" y="10210"/>
                  </a:cubicBezTo>
                  <a:cubicBezTo>
                    <a:pt x="4735" y="10244"/>
                    <a:pt x="4791" y="10244"/>
                    <a:pt x="4846" y="10244"/>
                  </a:cubicBezTo>
                  <a:cubicBezTo>
                    <a:pt x="4818" y="10210"/>
                    <a:pt x="4902" y="10140"/>
                    <a:pt x="4791" y="10140"/>
                  </a:cubicBezTo>
                  <a:cubicBezTo>
                    <a:pt x="4791" y="10140"/>
                    <a:pt x="4791" y="10105"/>
                    <a:pt x="4791" y="10071"/>
                  </a:cubicBezTo>
                  <a:cubicBezTo>
                    <a:pt x="4680" y="9967"/>
                    <a:pt x="4348" y="9967"/>
                    <a:pt x="4237" y="10001"/>
                  </a:cubicBezTo>
                  <a:cubicBezTo>
                    <a:pt x="4237" y="9967"/>
                    <a:pt x="4209" y="9862"/>
                    <a:pt x="4265" y="9862"/>
                  </a:cubicBezTo>
                  <a:cubicBezTo>
                    <a:pt x="4265" y="9862"/>
                    <a:pt x="4320" y="9897"/>
                    <a:pt x="4348" y="9897"/>
                  </a:cubicBezTo>
                  <a:cubicBezTo>
                    <a:pt x="4403" y="9862"/>
                    <a:pt x="4403" y="9862"/>
                    <a:pt x="4403" y="9862"/>
                  </a:cubicBezTo>
                  <a:cubicBezTo>
                    <a:pt x="4458" y="9828"/>
                    <a:pt x="4431" y="9862"/>
                    <a:pt x="4431" y="9828"/>
                  </a:cubicBezTo>
                  <a:cubicBezTo>
                    <a:pt x="4514" y="9828"/>
                    <a:pt x="4542" y="9862"/>
                    <a:pt x="4625" y="9862"/>
                  </a:cubicBezTo>
                  <a:cubicBezTo>
                    <a:pt x="4680" y="9828"/>
                    <a:pt x="4680" y="9828"/>
                    <a:pt x="4680" y="9828"/>
                  </a:cubicBezTo>
                  <a:cubicBezTo>
                    <a:pt x="4708" y="9793"/>
                    <a:pt x="4763" y="9828"/>
                    <a:pt x="4818" y="9828"/>
                  </a:cubicBezTo>
                  <a:cubicBezTo>
                    <a:pt x="4846" y="9758"/>
                    <a:pt x="4846" y="9758"/>
                    <a:pt x="4846" y="9758"/>
                  </a:cubicBezTo>
                  <a:cubicBezTo>
                    <a:pt x="4902" y="9723"/>
                    <a:pt x="4957" y="9758"/>
                    <a:pt x="5012" y="9758"/>
                  </a:cubicBezTo>
                  <a:cubicBezTo>
                    <a:pt x="5040" y="9723"/>
                    <a:pt x="5095" y="9689"/>
                    <a:pt x="5123" y="9689"/>
                  </a:cubicBezTo>
                  <a:close/>
                  <a:moveTo>
                    <a:pt x="10108" y="9133"/>
                  </a:moveTo>
                  <a:cubicBezTo>
                    <a:pt x="10108" y="9133"/>
                    <a:pt x="10135" y="9168"/>
                    <a:pt x="10135" y="9203"/>
                  </a:cubicBezTo>
                  <a:cubicBezTo>
                    <a:pt x="10163" y="9203"/>
                    <a:pt x="10135" y="9168"/>
                    <a:pt x="10163" y="9168"/>
                  </a:cubicBezTo>
                  <a:cubicBezTo>
                    <a:pt x="10135" y="9168"/>
                    <a:pt x="10135" y="9133"/>
                    <a:pt x="10108" y="9133"/>
                  </a:cubicBezTo>
                  <a:close/>
                  <a:moveTo>
                    <a:pt x="9997" y="8994"/>
                  </a:moveTo>
                  <a:cubicBezTo>
                    <a:pt x="10052" y="9098"/>
                    <a:pt x="10052" y="9203"/>
                    <a:pt x="10025" y="8994"/>
                  </a:cubicBezTo>
                  <a:lnTo>
                    <a:pt x="9997" y="8994"/>
                  </a:lnTo>
                  <a:close/>
                  <a:moveTo>
                    <a:pt x="8806" y="8786"/>
                  </a:moveTo>
                  <a:cubicBezTo>
                    <a:pt x="8806" y="8821"/>
                    <a:pt x="8806" y="8821"/>
                    <a:pt x="8806" y="8821"/>
                  </a:cubicBezTo>
                  <a:cubicBezTo>
                    <a:pt x="8751" y="8855"/>
                    <a:pt x="8668" y="8786"/>
                    <a:pt x="8751" y="8855"/>
                  </a:cubicBezTo>
                  <a:cubicBezTo>
                    <a:pt x="8751" y="8855"/>
                    <a:pt x="8778" y="8890"/>
                    <a:pt x="8806" y="8925"/>
                  </a:cubicBezTo>
                  <a:cubicBezTo>
                    <a:pt x="8834" y="8890"/>
                    <a:pt x="8917" y="8890"/>
                    <a:pt x="8862" y="8821"/>
                  </a:cubicBezTo>
                  <a:cubicBezTo>
                    <a:pt x="8834" y="8786"/>
                    <a:pt x="8862" y="8786"/>
                    <a:pt x="8806" y="8786"/>
                  </a:cubicBezTo>
                  <a:close/>
                  <a:moveTo>
                    <a:pt x="9582" y="8647"/>
                  </a:moveTo>
                  <a:cubicBezTo>
                    <a:pt x="9498" y="8647"/>
                    <a:pt x="9443" y="8786"/>
                    <a:pt x="9526" y="8786"/>
                  </a:cubicBezTo>
                  <a:cubicBezTo>
                    <a:pt x="9554" y="8751"/>
                    <a:pt x="9665" y="8612"/>
                    <a:pt x="9582" y="8647"/>
                  </a:cubicBezTo>
                  <a:close/>
                  <a:moveTo>
                    <a:pt x="9886" y="8508"/>
                  </a:moveTo>
                  <a:cubicBezTo>
                    <a:pt x="9886" y="8577"/>
                    <a:pt x="9886" y="8577"/>
                    <a:pt x="9886" y="8577"/>
                  </a:cubicBezTo>
                  <a:cubicBezTo>
                    <a:pt x="9858" y="8577"/>
                    <a:pt x="9831" y="8543"/>
                    <a:pt x="9775" y="8543"/>
                  </a:cubicBezTo>
                  <a:cubicBezTo>
                    <a:pt x="9775" y="8612"/>
                    <a:pt x="9775" y="8612"/>
                    <a:pt x="9775" y="8612"/>
                  </a:cubicBezTo>
                  <a:cubicBezTo>
                    <a:pt x="9803" y="8612"/>
                    <a:pt x="9858" y="8647"/>
                    <a:pt x="9914" y="8647"/>
                  </a:cubicBezTo>
                  <a:cubicBezTo>
                    <a:pt x="9969" y="8612"/>
                    <a:pt x="9914" y="8473"/>
                    <a:pt x="9886" y="8508"/>
                  </a:cubicBezTo>
                  <a:close/>
                  <a:moveTo>
                    <a:pt x="9748" y="8369"/>
                  </a:moveTo>
                  <a:cubicBezTo>
                    <a:pt x="9748" y="8369"/>
                    <a:pt x="9775" y="8439"/>
                    <a:pt x="9775" y="8439"/>
                  </a:cubicBezTo>
                  <a:cubicBezTo>
                    <a:pt x="9831" y="8439"/>
                    <a:pt x="9803" y="8369"/>
                    <a:pt x="9748" y="8369"/>
                  </a:cubicBezTo>
                  <a:close/>
                  <a:moveTo>
                    <a:pt x="10440" y="8091"/>
                  </a:moveTo>
                  <a:cubicBezTo>
                    <a:pt x="10440" y="8091"/>
                    <a:pt x="10412" y="8126"/>
                    <a:pt x="10412" y="8126"/>
                  </a:cubicBezTo>
                  <a:cubicBezTo>
                    <a:pt x="10412" y="8161"/>
                    <a:pt x="10412" y="8195"/>
                    <a:pt x="10412" y="8230"/>
                  </a:cubicBezTo>
                  <a:cubicBezTo>
                    <a:pt x="10385" y="8230"/>
                    <a:pt x="10385" y="8195"/>
                    <a:pt x="10385" y="8195"/>
                  </a:cubicBezTo>
                  <a:cubicBezTo>
                    <a:pt x="10329" y="8161"/>
                    <a:pt x="10329" y="8230"/>
                    <a:pt x="10302" y="8230"/>
                  </a:cubicBezTo>
                  <a:cubicBezTo>
                    <a:pt x="10302" y="8334"/>
                    <a:pt x="10274" y="8473"/>
                    <a:pt x="10191" y="8508"/>
                  </a:cubicBezTo>
                  <a:cubicBezTo>
                    <a:pt x="10191" y="8508"/>
                    <a:pt x="10163" y="8508"/>
                    <a:pt x="10135" y="8508"/>
                  </a:cubicBezTo>
                  <a:cubicBezTo>
                    <a:pt x="10135" y="8543"/>
                    <a:pt x="10135" y="8577"/>
                    <a:pt x="10108" y="8577"/>
                  </a:cubicBezTo>
                  <a:cubicBezTo>
                    <a:pt x="10163" y="8612"/>
                    <a:pt x="10135" y="8612"/>
                    <a:pt x="10163" y="8647"/>
                  </a:cubicBezTo>
                  <a:cubicBezTo>
                    <a:pt x="10191" y="8647"/>
                    <a:pt x="10191" y="8612"/>
                    <a:pt x="10218" y="8612"/>
                  </a:cubicBezTo>
                  <a:cubicBezTo>
                    <a:pt x="10218" y="8682"/>
                    <a:pt x="10218" y="8682"/>
                    <a:pt x="10218" y="8682"/>
                  </a:cubicBezTo>
                  <a:cubicBezTo>
                    <a:pt x="10246" y="8682"/>
                    <a:pt x="10274" y="8682"/>
                    <a:pt x="10274" y="8716"/>
                  </a:cubicBezTo>
                  <a:cubicBezTo>
                    <a:pt x="10302" y="8682"/>
                    <a:pt x="10329" y="8577"/>
                    <a:pt x="10385" y="8612"/>
                  </a:cubicBezTo>
                  <a:cubicBezTo>
                    <a:pt x="10412" y="8612"/>
                    <a:pt x="10385" y="8716"/>
                    <a:pt x="10385" y="8716"/>
                  </a:cubicBezTo>
                  <a:cubicBezTo>
                    <a:pt x="10385" y="8751"/>
                    <a:pt x="10385" y="8751"/>
                    <a:pt x="10385" y="8751"/>
                  </a:cubicBezTo>
                  <a:cubicBezTo>
                    <a:pt x="10495" y="8821"/>
                    <a:pt x="10440" y="8786"/>
                    <a:pt x="10495" y="8925"/>
                  </a:cubicBezTo>
                  <a:cubicBezTo>
                    <a:pt x="10523" y="8925"/>
                    <a:pt x="10578" y="8925"/>
                    <a:pt x="10551" y="8890"/>
                  </a:cubicBezTo>
                  <a:cubicBezTo>
                    <a:pt x="10578" y="8890"/>
                    <a:pt x="10606" y="8925"/>
                    <a:pt x="10634" y="8925"/>
                  </a:cubicBezTo>
                  <a:cubicBezTo>
                    <a:pt x="10662" y="8890"/>
                    <a:pt x="10717" y="8821"/>
                    <a:pt x="10662" y="8855"/>
                  </a:cubicBezTo>
                  <a:cubicBezTo>
                    <a:pt x="10662" y="8821"/>
                    <a:pt x="10662" y="8786"/>
                    <a:pt x="10662" y="8786"/>
                  </a:cubicBezTo>
                  <a:cubicBezTo>
                    <a:pt x="10800" y="8821"/>
                    <a:pt x="10772" y="8821"/>
                    <a:pt x="10883" y="8786"/>
                  </a:cubicBezTo>
                  <a:cubicBezTo>
                    <a:pt x="10883" y="8751"/>
                    <a:pt x="10966" y="8751"/>
                    <a:pt x="10994" y="8751"/>
                  </a:cubicBezTo>
                  <a:cubicBezTo>
                    <a:pt x="10994" y="8751"/>
                    <a:pt x="11049" y="8682"/>
                    <a:pt x="11049" y="8682"/>
                  </a:cubicBezTo>
                  <a:cubicBezTo>
                    <a:pt x="10994" y="8682"/>
                    <a:pt x="10966" y="8682"/>
                    <a:pt x="10938" y="8647"/>
                  </a:cubicBezTo>
                  <a:cubicBezTo>
                    <a:pt x="10938" y="8577"/>
                    <a:pt x="10966" y="8439"/>
                    <a:pt x="10938" y="8369"/>
                  </a:cubicBezTo>
                  <a:cubicBezTo>
                    <a:pt x="10745" y="8161"/>
                    <a:pt x="10745" y="8161"/>
                    <a:pt x="10745" y="8161"/>
                  </a:cubicBezTo>
                  <a:cubicBezTo>
                    <a:pt x="10717" y="8161"/>
                    <a:pt x="10662" y="8195"/>
                    <a:pt x="10634" y="8161"/>
                  </a:cubicBezTo>
                  <a:cubicBezTo>
                    <a:pt x="10606" y="8126"/>
                    <a:pt x="10606" y="8126"/>
                    <a:pt x="10606" y="8126"/>
                  </a:cubicBezTo>
                  <a:cubicBezTo>
                    <a:pt x="10551" y="8126"/>
                    <a:pt x="10551" y="8161"/>
                    <a:pt x="10523" y="8161"/>
                  </a:cubicBezTo>
                  <a:cubicBezTo>
                    <a:pt x="10523" y="8161"/>
                    <a:pt x="10523" y="8091"/>
                    <a:pt x="10523" y="8091"/>
                  </a:cubicBezTo>
                  <a:cubicBezTo>
                    <a:pt x="10495" y="8057"/>
                    <a:pt x="10468" y="8091"/>
                    <a:pt x="10440" y="8091"/>
                  </a:cubicBezTo>
                  <a:close/>
                  <a:moveTo>
                    <a:pt x="9831" y="7570"/>
                  </a:moveTo>
                  <a:cubicBezTo>
                    <a:pt x="9831" y="7605"/>
                    <a:pt x="9831" y="7605"/>
                    <a:pt x="9831" y="7605"/>
                  </a:cubicBezTo>
                  <a:cubicBezTo>
                    <a:pt x="9720" y="7709"/>
                    <a:pt x="9775" y="7675"/>
                    <a:pt x="9775" y="7779"/>
                  </a:cubicBezTo>
                  <a:cubicBezTo>
                    <a:pt x="9775" y="7779"/>
                    <a:pt x="9803" y="7744"/>
                    <a:pt x="9831" y="7744"/>
                  </a:cubicBezTo>
                  <a:cubicBezTo>
                    <a:pt x="9831" y="7709"/>
                    <a:pt x="9886" y="7536"/>
                    <a:pt x="9831" y="7570"/>
                  </a:cubicBezTo>
                  <a:close/>
                  <a:moveTo>
                    <a:pt x="8169" y="5938"/>
                  </a:moveTo>
                  <a:cubicBezTo>
                    <a:pt x="8142" y="6181"/>
                    <a:pt x="8142" y="6320"/>
                    <a:pt x="8197" y="6529"/>
                  </a:cubicBezTo>
                  <a:cubicBezTo>
                    <a:pt x="8225" y="6529"/>
                    <a:pt x="8335" y="6529"/>
                    <a:pt x="8391" y="6563"/>
                  </a:cubicBezTo>
                  <a:cubicBezTo>
                    <a:pt x="8418" y="6563"/>
                    <a:pt x="8446" y="6633"/>
                    <a:pt x="8446" y="6633"/>
                  </a:cubicBezTo>
                  <a:cubicBezTo>
                    <a:pt x="8502" y="6668"/>
                    <a:pt x="8529" y="6633"/>
                    <a:pt x="8585" y="6633"/>
                  </a:cubicBezTo>
                  <a:cubicBezTo>
                    <a:pt x="8585" y="6633"/>
                    <a:pt x="8585" y="6598"/>
                    <a:pt x="8585" y="6598"/>
                  </a:cubicBezTo>
                  <a:cubicBezTo>
                    <a:pt x="8585" y="6529"/>
                    <a:pt x="8585" y="6494"/>
                    <a:pt x="8585" y="6424"/>
                  </a:cubicBezTo>
                  <a:cubicBezTo>
                    <a:pt x="8557" y="6390"/>
                    <a:pt x="8474" y="6355"/>
                    <a:pt x="8474" y="6320"/>
                  </a:cubicBezTo>
                  <a:cubicBezTo>
                    <a:pt x="8418" y="6286"/>
                    <a:pt x="8446" y="6216"/>
                    <a:pt x="8418" y="6147"/>
                  </a:cubicBezTo>
                  <a:cubicBezTo>
                    <a:pt x="8252" y="5938"/>
                    <a:pt x="8252" y="5938"/>
                    <a:pt x="8252" y="5938"/>
                  </a:cubicBezTo>
                  <a:cubicBezTo>
                    <a:pt x="8225" y="5938"/>
                    <a:pt x="8197" y="5973"/>
                    <a:pt x="8169" y="5938"/>
                  </a:cubicBezTo>
                  <a:close/>
                  <a:moveTo>
                    <a:pt x="4902" y="5313"/>
                  </a:moveTo>
                  <a:cubicBezTo>
                    <a:pt x="4874" y="5313"/>
                    <a:pt x="4791" y="5383"/>
                    <a:pt x="4763" y="5417"/>
                  </a:cubicBezTo>
                  <a:cubicBezTo>
                    <a:pt x="4680" y="5452"/>
                    <a:pt x="4597" y="5417"/>
                    <a:pt x="4514" y="5452"/>
                  </a:cubicBezTo>
                  <a:cubicBezTo>
                    <a:pt x="4458" y="5487"/>
                    <a:pt x="4458" y="5487"/>
                    <a:pt x="4458" y="5487"/>
                  </a:cubicBezTo>
                  <a:cubicBezTo>
                    <a:pt x="4431" y="5522"/>
                    <a:pt x="4403" y="5487"/>
                    <a:pt x="4348" y="5522"/>
                  </a:cubicBezTo>
                  <a:cubicBezTo>
                    <a:pt x="4292" y="5556"/>
                    <a:pt x="4209" y="5591"/>
                    <a:pt x="4154" y="5626"/>
                  </a:cubicBezTo>
                  <a:cubicBezTo>
                    <a:pt x="4182" y="5695"/>
                    <a:pt x="4237" y="5834"/>
                    <a:pt x="4237" y="5869"/>
                  </a:cubicBezTo>
                  <a:cubicBezTo>
                    <a:pt x="4182" y="5973"/>
                    <a:pt x="4182" y="5973"/>
                    <a:pt x="4182" y="5973"/>
                  </a:cubicBezTo>
                  <a:cubicBezTo>
                    <a:pt x="4182" y="6112"/>
                    <a:pt x="4209" y="6147"/>
                    <a:pt x="4182" y="6216"/>
                  </a:cubicBezTo>
                  <a:cubicBezTo>
                    <a:pt x="4237" y="6216"/>
                    <a:pt x="4237" y="6216"/>
                    <a:pt x="4237" y="6216"/>
                  </a:cubicBezTo>
                  <a:cubicBezTo>
                    <a:pt x="4237" y="6251"/>
                    <a:pt x="4209" y="6286"/>
                    <a:pt x="4237" y="6286"/>
                  </a:cubicBezTo>
                  <a:cubicBezTo>
                    <a:pt x="4209" y="6286"/>
                    <a:pt x="4154" y="6286"/>
                    <a:pt x="4126" y="6286"/>
                  </a:cubicBezTo>
                  <a:cubicBezTo>
                    <a:pt x="4154" y="6390"/>
                    <a:pt x="4209" y="6529"/>
                    <a:pt x="4182" y="6633"/>
                  </a:cubicBezTo>
                  <a:cubicBezTo>
                    <a:pt x="4154" y="6668"/>
                    <a:pt x="4098" y="6702"/>
                    <a:pt x="4098" y="6702"/>
                  </a:cubicBezTo>
                  <a:cubicBezTo>
                    <a:pt x="4071" y="6806"/>
                    <a:pt x="4098" y="6841"/>
                    <a:pt x="4071" y="6911"/>
                  </a:cubicBezTo>
                  <a:cubicBezTo>
                    <a:pt x="4071" y="6945"/>
                    <a:pt x="4126" y="6945"/>
                    <a:pt x="4126" y="6945"/>
                  </a:cubicBezTo>
                  <a:cubicBezTo>
                    <a:pt x="4182" y="6980"/>
                    <a:pt x="4182" y="7050"/>
                    <a:pt x="4237" y="7050"/>
                  </a:cubicBezTo>
                  <a:cubicBezTo>
                    <a:pt x="4237" y="7084"/>
                    <a:pt x="4237" y="7084"/>
                    <a:pt x="4237" y="7084"/>
                  </a:cubicBezTo>
                  <a:cubicBezTo>
                    <a:pt x="4265" y="7084"/>
                    <a:pt x="4265" y="7084"/>
                    <a:pt x="4265" y="7084"/>
                  </a:cubicBezTo>
                  <a:cubicBezTo>
                    <a:pt x="4320" y="7154"/>
                    <a:pt x="4320" y="7327"/>
                    <a:pt x="4403" y="7362"/>
                  </a:cubicBezTo>
                  <a:cubicBezTo>
                    <a:pt x="4597" y="7466"/>
                    <a:pt x="4708" y="7154"/>
                    <a:pt x="4763" y="7050"/>
                  </a:cubicBezTo>
                  <a:cubicBezTo>
                    <a:pt x="4791" y="7084"/>
                    <a:pt x="4791" y="7050"/>
                    <a:pt x="4818" y="7050"/>
                  </a:cubicBezTo>
                  <a:cubicBezTo>
                    <a:pt x="4846" y="7119"/>
                    <a:pt x="4846" y="7119"/>
                    <a:pt x="4846" y="7119"/>
                  </a:cubicBezTo>
                  <a:cubicBezTo>
                    <a:pt x="4957" y="7154"/>
                    <a:pt x="5012" y="7119"/>
                    <a:pt x="5123" y="7084"/>
                  </a:cubicBezTo>
                  <a:cubicBezTo>
                    <a:pt x="5151" y="7084"/>
                    <a:pt x="5178" y="7084"/>
                    <a:pt x="5178" y="7050"/>
                  </a:cubicBezTo>
                  <a:cubicBezTo>
                    <a:pt x="5206" y="7050"/>
                    <a:pt x="5178" y="6980"/>
                    <a:pt x="5206" y="6945"/>
                  </a:cubicBezTo>
                  <a:cubicBezTo>
                    <a:pt x="5206" y="6945"/>
                    <a:pt x="5262" y="6911"/>
                    <a:pt x="5262" y="6911"/>
                  </a:cubicBezTo>
                  <a:cubicBezTo>
                    <a:pt x="5289" y="6841"/>
                    <a:pt x="5262" y="6772"/>
                    <a:pt x="5262" y="6772"/>
                  </a:cubicBezTo>
                  <a:cubicBezTo>
                    <a:pt x="5262" y="6772"/>
                    <a:pt x="5262" y="6702"/>
                    <a:pt x="5262" y="6702"/>
                  </a:cubicBezTo>
                  <a:cubicBezTo>
                    <a:pt x="5289" y="6668"/>
                    <a:pt x="5317" y="6702"/>
                    <a:pt x="5345" y="6668"/>
                  </a:cubicBezTo>
                  <a:cubicBezTo>
                    <a:pt x="5372" y="6633"/>
                    <a:pt x="5372" y="6563"/>
                    <a:pt x="5400" y="6529"/>
                  </a:cubicBezTo>
                  <a:cubicBezTo>
                    <a:pt x="5428" y="6494"/>
                    <a:pt x="5483" y="6494"/>
                    <a:pt x="5511" y="6459"/>
                  </a:cubicBezTo>
                  <a:cubicBezTo>
                    <a:pt x="5511" y="6424"/>
                    <a:pt x="5511" y="6424"/>
                    <a:pt x="5511" y="6424"/>
                  </a:cubicBezTo>
                  <a:cubicBezTo>
                    <a:pt x="5649" y="6251"/>
                    <a:pt x="5649" y="6251"/>
                    <a:pt x="5649" y="6251"/>
                  </a:cubicBezTo>
                  <a:cubicBezTo>
                    <a:pt x="5705" y="6216"/>
                    <a:pt x="5732" y="6251"/>
                    <a:pt x="5788" y="6216"/>
                  </a:cubicBezTo>
                  <a:cubicBezTo>
                    <a:pt x="5843" y="6181"/>
                    <a:pt x="5898" y="6077"/>
                    <a:pt x="5954" y="6077"/>
                  </a:cubicBezTo>
                  <a:cubicBezTo>
                    <a:pt x="6009" y="6042"/>
                    <a:pt x="6037" y="6112"/>
                    <a:pt x="6065" y="6077"/>
                  </a:cubicBezTo>
                  <a:cubicBezTo>
                    <a:pt x="6120" y="6042"/>
                    <a:pt x="6120" y="6042"/>
                    <a:pt x="6120" y="6042"/>
                  </a:cubicBezTo>
                  <a:cubicBezTo>
                    <a:pt x="6148" y="6042"/>
                    <a:pt x="6203" y="6077"/>
                    <a:pt x="6258" y="6042"/>
                  </a:cubicBezTo>
                  <a:cubicBezTo>
                    <a:pt x="6258" y="6042"/>
                    <a:pt x="6314" y="5973"/>
                    <a:pt x="6342" y="5973"/>
                  </a:cubicBezTo>
                  <a:cubicBezTo>
                    <a:pt x="6314" y="5973"/>
                    <a:pt x="6342" y="5904"/>
                    <a:pt x="6342" y="5869"/>
                  </a:cubicBezTo>
                  <a:cubicBezTo>
                    <a:pt x="6286" y="5869"/>
                    <a:pt x="6231" y="5869"/>
                    <a:pt x="6175" y="5834"/>
                  </a:cubicBezTo>
                  <a:cubicBezTo>
                    <a:pt x="6148" y="5799"/>
                    <a:pt x="6148" y="5695"/>
                    <a:pt x="6120" y="5695"/>
                  </a:cubicBezTo>
                  <a:cubicBezTo>
                    <a:pt x="6065" y="5626"/>
                    <a:pt x="5732" y="5556"/>
                    <a:pt x="5622" y="5556"/>
                  </a:cubicBezTo>
                  <a:cubicBezTo>
                    <a:pt x="5622" y="5556"/>
                    <a:pt x="5594" y="5626"/>
                    <a:pt x="5594" y="5626"/>
                  </a:cubicBezTo>
                  <a:cubicBezTo>
                    <a:pt x="5428" y="5591"/>
                    <a:pt x="5234" y="5556"/>
                    <a:pt x="5068" y="5452"/>
                  </a:cubicBezTo>
                  <a:cubicBezTo>
                    <a:pt x="5012" y="5417"/>
                    <a:pt x="4929" y="5313"/>
                    <a:pt x="4902" y="5313"/>
                  </a:cubicBezTo>
                  <a:close/>
                  <a:moveTo>
                    <a:pt x="7671" y="5174"/>
                  </a:moveTo>
                  <a:cubicBezTo>
                    <a:pt x="7643" y="5174"/>
                    <a:pt x="7615" y="5278"/>
                    <a:pt x="7698" y="5244"/>
                  </a:cubicBezTo>
                  <a:cubicBezTo>
                    <a:pt x="7726" y="5244"/>
                    <a:pt x="7754" y="5140"/>
                    <a:pt x="7671" y="5174"/>
                  </a:cubicBezTo>
                  <a:close/>
                  <a:moveTo>
                    <a:pt x="9000" y="4896"/>
                  </a:moveTo>
                  <a:cubicBezTo>
                    <a:pt x="9000" y="4931"/>
                    <a:pt x="8972" y="5035"/>
                    <a:pt x="8972" y="5070"/>
                  </a:cubicBezTo>
                  <a:cubicBezTo>
                    <a:pt x="9028" y="5070"/>
                    <a:pt x="9028" y="5070"/>
                    <a:pt x="9028" y="5070"/>
                  </a:cubicBezTo>
                  <a:cubicBezTo>
                    <a:pt x="8972" y="5140"/>
                    <a:pt x="9083" y="5070"/>
                    <a:pt x="9055" y="5070"/>
                  </a:cubicBezTo>
                  <a:cubicBezTo>
                    <a:pt x="9055" y="5070"/>
                    <a:pt x="9083" y="5001"/>
                    <a:pt x="9055" y="4931"/>
                  </a:cubicBezTo>
                  <a:cubicBezTo>
                    <a:pt x="9055" y="4931"/>
                    <a:pt x="9000" y="4896"/>
                    <a:pt x="9000" y="4896"/>
                  </a:cubicBezTo>
                  <a:close/>
                  <a:moveTo>
                    <a:pt x="5705" y="4376"/>
                  </a:moveTo>
                  <a:cubicBezTo>
                    <a:pt x="5705" y="4410"/>
                    <a:pt x="5649" y="4445"/>
                    <a:pt x="5649" y="4445"/>
                  </a:cubicBezTo>
                  <a:cubicBezTo>
                    <a:pt x="5649" y="4480"/>
                    <a:pt x="5649" y="4514"/>
                    <a:pt x="5649" y="4549"/>
                  </a:cubicBezTo>
                  <a:cubicBezTo>
                    <a:pt x="5622" y="4584"/>
                    <a:pt x="5538" y="4619"/>
                    <a:pt x="5511" y="4653"/>
                  </a:cubicBezTo>
                  <a:cubicBezTo>
                    <a:pt x="5483" y="4653"/>
                    <a:pt x="5483" y="4723"/>
                    <a:pt x="5455" y="4758"/>
                  </a:cubicBezTo>
                  <a:cubicBezTo>
                    <a:pt x="5428" y="4723"/>
                    <a:pt x="5455" y="4862"/>
                    <a:pt x="5455" y="4862"/>
                  </a:cubicBezTo>
                  <a:cubicBezTo>
                    <a:pt x="5538" y="4896"/>
                    <a:pt x="5566" y="4862"/>
                    <a:pt x="5649" y="4896"/>
                  </a:cubicBezTo>
                  <a:cubicBezTo>
                    <a:pt x="5677" y="4792"/>
                    <a:pt x="5649" y="4723"/>
                    <a:pt x="5677" y="4653"/>
                  </a:cubicBezTo>
                  <a:cubicBezTo>
                    <a:pt x="5705" y="4619"/>
                    <a:pt x="5732" y="4619"/>
                    <a:pt x="5732" y="4619"/>
                  </a:cubicBezTo>
                  <a:cubicBezTo>
                    <a:pt x="5760" y="4584"/>
                    <a:pt x="5760" y="4480"/>
                    <a:pt x="5788" y="4410"/>
                  </a:cubicBezTo>
                  <a:cubicBezTo>
                    <a:pt x="5760" y="4410"/>
                    <a:pt x="5705" y="4376"/>
                    <a:pt x="5705" y="4376"/>
                  </a:cubicBezTo>
                  <a:close/>
                  <a:moveTo>
                    <a:pt x="6175" y="4167"/>
                  </a:moveTo>
                  <a:cubicBezTo>
                    <a:pt x="6092" y="4271"/>
                    <a:pt x="6175" y="4271"/>
                    <a:pt x="6231" y="4306"/>
                  </a:cubicBezTo>
                  <a:cubicBezTo>
                    <a:pt x="6231" y="4202"/>
                    <a:pt x="6231" y="4202"/>
                    <a:pt x="6231" y="4202"/>
                  </a:cubicBezTo>
                  <a:lnTo>
                    <a:pt x="6175" y="4167"/>
                  </a:lnTo>
                  <a:close/>
                  <a:moveTo>
                    <a:pt x="6369" y="3889"/>
                  </a:moveTo>
                  <a:cubicBezTo>
                    <a:pt x="6369" y="3889"/>
                    <a:pt x="6369" y="3959"/>
                    <a:pt x="6369" y="3959"/>
                  </a:cubicBezTo>
                  <a:cubicBezTo>
                    <a:pt x="6342" y="3959"/>
                    <a:pt x="6342" y="4028"/>
                    <a:pt x="6342" y="4063"/>
                  </a:cubicBezTo>
                  <a:cubicBezTo>
                    <a:pt x="6397" y="4063"/>
                    <a:pt x="6397" y="4028"/>
                    <a:pt x="6452" y="4028"/>
                  </a:cubicBezTo>
                  <a:cubicBezTo>
                    <a:pt x="6452" y="3994"/>
                    <a:pt x="6508" y="3855"/>
                    <a:pt x="6369" y="3889"/>
                  </a:cubicBezTo>
                  <a:close/>
                  <a:moveTo>
                    <a:pt x="7643" y="3820"/>
                  </a:moveTo>
                  <a:cubicBezTo>
                    <a:pt x="7643" y="3889"/>
                    <a:pt x="7643" y="3889"/>
                    <a:pt x="7643" y="3889"/>
                  </a:cubicBezTo>
                  <a:cubicBezTo>
                    <a:pt x="7588" y="3889"/>
                    <a:pt x="7588" y="3889"/>
                    <a:pt x="7588" y="3889"/>
                  </a:cubicBezTo>
                  <a:cubicBezTo>
                    <a:pt x="7615" y="3889"/>
                    <a:pt x="7532" y="3889"/>
                    <a:pt x="7532" y="3889"/>
                  </a:cubicBezTo>
                  <a:cubicBezTo>
                    <a:pt x="7588" y="3959"/>
                    <a:pt x="7560" y="3994"/>
                    <a:pt x="7588" y="4098"/>
                  </a:cubicBezTo>
                  <a:cubicBezTo>
                    <a:pt x="7532" y="4098"/>
                    <a:pt x="7560" y="4063"/>
                    <a:pt x="7532" y="4132"/>
                  </a:cubicBezTo>
                  <a:cubicBezTo>
                    <a:pt x="7588" y="4132"/>
                    <a:pt x="7560" y="4306"/>
                    <a:pt x="7532" y="4376"/>
                  </a:cubicBezTo>
                  <a:cubicBezTo>
                    <a:pt x="7588" y="4376"/>
                    <a:pt x="7671" y="4410"/>
                    <a:pt x="7698" y="4445"/>
                  </a:cubicBezTo>
                  <a:cubicBezTo>
                    <a:pt x="7671" y="4514"/>
                    <a:pt x="7671" y="4549"/>
                    <a:pt x="7643" y="4619"/>
                  </a:cubicBezTo>
                  <a:cubicBezTo>
                    <a:pt x="7671" y="4619"/>
                    <a:pt x="7698" y="4619"/>
                    <a:pt x="7726" y="4619"/>
                  </a:cubicBezTo>
                  <a:cubicBezTo>
                    <a:pt x="7726" y="4619"/>
                    <a:pt x="7754" y="4653"/>
                    <a:pt x="7754" y="4653"/>
                  </a:cubicBezTo>
                  <a:cubicBezTo>
                    <a:pt x="7754" y="4653"/>
                    <a:pt x="7754" y="4758"/>
                    <a:pt x="7754" y="4758"/>
                  </a:cubicBezTo>
                  <a:cubicBezTo>
                    <a:pt x="7643" y="4723"/>
                    <a:pt x="7477" y="4723"/>
                    <a:pt x="7422" y="4723"/>
                  </a:cubicBezTo>
                  <a:cubicBezTo>
                    <a:pt x="7366" y="4688"/>
                    <a:pt x="7255" y="4723"/>
                    <a:pt x="7200" y="4723"/>
                  </a:cubicBezTo>
                  <a:cubicBezTo>
                    <a:pt x="7200" y="4723"/>
                    <a:pt x="7200" y="4619"/>
                    <a:pt x="7200" y="4619"/>
                  </a:cubicBezTo>
                  <a:cubicBezTo>
                    <a:pt x="7172" y="4584"/>
                    <a:pt x="7117" y="4619"/>
                    <a:pt x="7089" y="4619"/>
                  </a:cubicBezTo>
                  <a:cubicBezTo>
                    <a:pt x="7089" y="4619"/>
                    <a:pt x="7062" y="4549"/>
                    <a:pt x="7034" y="4549"/>
                  </a:cubicBezTo>
                  <a:cubicBezTo>
                    <a:pt x="7034" y="4514"/>
                    <a:pt x="7034" y="4514"/>
                    <a:pt x="7034" y="4514"/>
                  </a:cubicBezTo>
                  <a:cubicBezTo>
                    <a:pt x="6978" y="4480"/>
                    <a:pt x="6923" y="4514"/>
                    <a:pt x="6840" y="4514"/>
                  </a:cubicBezTo>
                  <a:cubicBezTo>
                    <a:pt x="6812" y="4480"/>
                    <a:pt x="6757" y="4410"/>
                    <a:pt x="6729" y="4376"/>
                  </a:cubicBezTo>
                  <a:cubicBezTo>
                    <a:pt x="6646" y="4341"/>
                    <a:pt x="6535" y="4410"/>
                    <a:pt x="6480" y="4376"/>
                  </a:cubicBezTo>
                  <a:cubicBezTo>
                    <a:pt x="6480" y="4376"/>
                    <a:pt x="6452" y="4306"/>
                    <a:pt x="6452" y="4306"/>
                  </a:cubicBezTo>
                  <a:cubicBezTo>
                    <a:pt x="6397" y="4306"/>
                    <a:pt x="6342" y="4306"/>
                    <a:pt x="6286" y="4306"/>
                  </a:cubicBezTo>
                  <a:cubicBezTo>
                    <a:pt x="6286" y="4376"/>
                    <a:pt x="6286" y="4376"/>
                    <a:pt x="6286" y="4376"/>
                  </a:cubicBezTo>
                  <a:cubicBezTo>
                    <a:pt x="6231" y="4410"/>
                    <a:pt x="6175" y="4376"/>
                    <a:pt x="6120" y="4376"/>
                  </a:cubicBezTo>
                  <a:cubicBezTo>
                    <a:pt x="6092" y="4549"/>
                    <a:pt x="6037" y="4584"/>
                    <a:pt x="6231" y="4619"/>
                  </a:cubicBezTo>
                  <a:cubicBezTo>
                    <a:pt x="6175" y="4619"/>
                    <a:pt x="6120" y="4688"/>
                    <a:pt x="6092" y="4688"/>
                  </a:cubicBezTo>
                  <a:cubicBezTo>
                    <a:pt x="6037" y="4688"/>
                    <a:pt x="6009" y="4653"/>
                    <a:pt x="6009" y="4653"/>
                  </a:cubicBezTo>
                  <a:cubicBezTo>
                    <a:pt x="5982" y="4653"/>
                    <a:pt x="5982" y="4723"/>
                    <a:pt x="5954" y="4723"/>
                  </a:cubicBezTo>
                  <a:cubicBezTo>
                    <a:pt x="5982" y="4792"/>
                    <a:pt x="5982" y="4792"/>
                    <a:pt x="5982" y="4792"/>
                  </a:cubicBezTo>
                  <a:cubicBezTo>
                    <a:pt x="6065" y="4792"/>
                    <a:pt x="6258" y="4758"/>
                    <a:pt x="6120" y="4827"/>
                  </a:cubicBezTo>
                  <a:cubicBezTo>
                    <a:pt x="6092" y="4862"/>
                    <a:pt x="6092" y="4862"/>
                    <a:pt x="6092" y="4862"/>
                  </a:cubicBezTo>
                  <a:cubicBezTo>
                    <a:pt x="6037" y="4896"/>
                    <a:pt x="5982" y="4862"/>
                    <a:pt x="5954" y="4896"/>
                  </a:cubicBezTo>
                  <a:cubicBezTo>
                    <a:pt x="5926" y="4931"/>
                    <a:pt x="5926" y="4931"/>
                    <a:pt x="5898" y="4931"/>
                  </a:cubicBezTo>
                  <a:cubicBezTo>
                    <a:pt x="5926" y="4931"/>
                    <a:pt x="5926" y="5001"/>
                    <a:pt x="5926" y="5001"/>
                  </a:cubicBezTo>
                  <a:cubicBezTo>
                    <a:pt x="6009" y="5070"/>
                    <a:pt x="6120" y="5035"/>
                    <a:pt x="6203" y="5001"/>
                  </a:cubicBezTo>
                  <a:cubicBezTo>
                    <a:pt x="6203" y="5035"/>
                    <a:pt x="6203" y="5001"/>
                    <a:pt x="6231" y="5001"/>
                  </a:cubicBezTo>
                  <a:cubicBezTo>
                    <a:pt x="6231" y="5035"/>
                    <a:pt x="6231" y="5105"/>
                    <a:pt x="6231" y="5105"/>
                  </a:cubicBezTo>
                  <a:cubicBezTo>
                    <a:pt x="6258" y="5105"/>
                    <a:pt x="6286" y="5105"/>
                    <a:pt x="6286" y="5105"/>
                  </a:cubicBezTo>
                  <a:cubicBezTo>
                    <a:pt x="6286" y="5070"/>
                    <a:pt x="6286" y="4966"/>
                    <a:pt x="6286" y="4966"/>
                  </a:cubicBezTo>
                  <a:cubicBezTo>
                    <a:pt x="6314" y="4966"/>
                    <a:pt x="6342" y="4966"/>
                    <a:pt x="6369" y="4966"/>
                  </a:cubicBezTo>
                  <a:cubicBezTo>
                    <a:pt x="6342" y="4966"/>
                    <a:pt x="6369" y="5140"/>
                    <a:pt x="6369" y="5140"/>
                  </a:cubicBezTo>
                  <a:cubicBezTo>
                    <a:pt x="6369" y="5140"/>
                    <a:pt x="6425" y="5105"/>
                    <a:pt x="6425" y="5140"/>
                  </a:cubicBezTo>
                  <a:cubicBezTo>
                    <a:pt x="6425" y="5105"/>
                    <a:pt x="6452" y="5035"/>
                    <a:pt x="6452" y="5035"/>
                  </a:cubicBezTo>
                  <a:cubicBezTo>
                    <a:pt x="6508" y="5035"/>
                    <a:pt x="6508" y="5035"/>
                    <a:pt x="6508" y="5035"/>
                  </a:cubicBezTo>
                  <a:cubicBezTo>
                    <a:pt x="6508" y="4966"/>
                    <a:pt x="6425" y="4862"/>
                    <a:pt x="6508" y="4862"/>
                  </a:cubicBezTo>
                  <a:cubicBezTo>
                    <a:pt x="6508" y="4862"/>
                    <a:pt x="6508" y="4723"/>
                    <a:pt x="6508" y="4792"/>
                  </a:cubicBezTo>
                  <a:cubicBezTo>
                    <a:pt x="6508" y="4792"/>
                    <a:pt x="6508" y="4688"/>
                    <a:pt x="6508" y="4688"/>
                  </a:cubicBezTo>
                  <a:cubicBezTo>
                    <a:pt x="6508" y="4688"/>
                    <a:pt x="6563" y="4688"/>
                    <a:pt x="6563" y="4688"/>
                  </a:cubicBezTo>
                  <a:cubicBezTo>
                    <a:pt x="6563" y="4758"/>
                    <a:pt x="6563" y="4896"/>
                    <a:pt x="6563" y="5001"/>
                  </a:cubicBezTo>
                  <a:cubicBezTo>
                    <a:pt x="6702" y="4966"/>
                    <a:pt x="6785" y="5035"/>
                    <a:pt x="6923" y="4931"/>
                  </a:cubicBezTo>
                  <a:cubicBezTo>
                    <a:pt x="6923" y="4931"/>
                    <a:pt x="6951" y="4862"/>
                    <a:pt x="6951" y="4862"/>
                  </a:cubicBezTo>
                  <a:cubicBezTo>
                    <a:pt x="6978" y="4862"/>
                    <a:pt x="7006" y="4862"/>
                    <a:pt x="7034" y="4862"/>
                  </a:cubicBezTo>
                  <a:cubicBezTo>
                    <a:pt x="7062" y="4862"/>
                    <a:pt x="7089" y="4931"/>
                    <a:pt x="7089" y="4931"/>
                  </a:cubicBezTo>
                  <a:cubicBezTo>
                    <a:pt x="7089" y="4931"/>
                    <a:pt x="7172" y="4931"/>
                    <a:pt x="7145" y="4931"/>
                  </a:cubicBezTo>
                  <a:cubicBezTo>
                    <a:pt x="7255" y="4966"/>
                    <a:pt x="7255" y="4931"/>
                    <a:pt x="7338" y="4896"/>
                  </a:cubicBezTo>
                  <a:cubicBezTo>
                    <a:pt x="7338" y="4896"/>
                    <a:pt x="7338" y="4827"/>
                    <a:pt x="7338" y="4827"/>
                  </a:cubicBezTo>
                  <a:cubicBezTo>
                    <a:pt x="7338" y="4792"/>
                    <a:pt x="7394" y="4827"/>
                    <a:pt x="7394" y="4792"/>
                  </a:cubicBezTo>
                  <a:cubicBezTo>
                    <a:pt x="7394" y="4827"/>
                    <a:pt x="7394" y="4862"/>
                    <a:pt x="7394" y="4896"/>
                  </a:cubicBezTo>
                  <a:cubicBezTo>
                    <a:pt x="7394" y="4931"/>
                    <a:pt x="7283" y="5070"/>
                    <a:pt x="7228" y="5105"/>
                  </a:cubicBezTo>
                  <a:cubicBezTo>
                    <a:pt x="7117" y="5140"/>
                    <a:pt x="7062" y="5070"/>
                    <a:pt x="6923" y="5140"/>
                  </a:cubicBezTo>
                  <a:cubicBezTo>
                    <a:pt x="6923" y="5140"/>
                    <a:pt x="6840" y="5140"/>
                    <a:pt x="6812" y="5174"/>
                  </a:cubicBezTo>
                  <a:cubicBezTo>
                    <a:pt x="6812" y="5174"/>
                    <a:pt x="6812" y="5244"/>
                    <a:pt x="6785" y="5244"/>
                  </a:cubicBezTo>
                  <a:cubicBezTo>
                    <a:pt x="6757" y="5244"/>
                    <a:pt x="6729" y="5244"/>
                    <a:pt x="6702" y="5244"/>
                  </a:cubicBezTo>
                  <a:cubicBezTo>
                    <a:pt x="6618" y="5278"/>
                    <a:pt x="6563" y="5383"/>
                    <a:pt x="6646" y="5487"/>
                  </a:cubicBezTo>
                  <a:cubicBezTo>
                    <a:pt x="6646" y="5487"/>
                    <a:pt x="6702" y="5522"/>
                    <a:pt x="6702" y="5556"/>
                  </a:cubicBezTo>
                  <a:cubicBezTo>
                    <a:pt x="6785" y="5556"/>
                    <a:pt x="6951" y="5522"/>
                    <a:pt x="7006" y="5487"/>
                  </a:cubicBezTo>
                  <a:cubicBezTo>
                    <a:pt x="7034" y="5487"/>
                    <a:pt x="7034" y="5417"/>
                    <a:pt x="7062" y="5417"/>
                  </a:cubicBezTo>
                  <a:cubicBezTo>
                    <a:pt x="7117" y="5348"/>
                    <a:pt x="7145" y="5383"/>
                    <a:pt x="7200" y="5348"/>
                  </a:cubicBezTo>
                  <a:cubicBezTo>
                    <a:pt x="7228" y="5313"/>
                    <a:pt x="7255" y="5174"/>
                    <a:pt x="7311" y="5174"/>
                  </a:cubicBezTo>
                  <a:cubicBezTo>
                    <a:pt x="7366" y="5140"/>
                    <a:pt x="7394" y="5209"/>
                    <a:pt x="7449" y="5209"/>
                  </a:cubicBezTo>
                  <a:cubicBezTo>
                    <a:pt x="7449" y="5174"/>
                    <a:pt x="7505" y="5140"/>
                    <a:pt x="7532" y="5140"/>
                  </a:cubicBezTo>
                  <a:cubicBezTo>
                    <a:pt x="7615" y="5105"/>
                    <a:pt x="7671" y="5140"/>
                    <a:pt x="7726" y="5105"/>
                  </a:cubicBezTo>
                  <a:cubicBezTo>
                    <a:pt x="7726" y="5105"/>
                    <a:pt x="7754" y="5035"/>
                    <a:pt x="7754" y="5035"/>
                  </a:cubicBezTo>
                  <a:cubicBezTo>
                    <a:pt x="7782" y="5035"/>
                    <a:pt x="7809" y="5035"/>
                    <a:pt x="7837" y="5035"/>
                  </a:cubicBezTo>
                  <a:cubicBezTo>
                    <a:pt x="7892" y="5105"/>
                    <a:pt x="7809" y="5174"/>
                    <a:pt x="7975" y="5140"/>
                  </a:cubicBezTo>
                  <a:cubicBezTo>
                    <a:pt x="8058" y="5140"/>
                    <a:pt x="8086" y="5001"/>
                    <a:pt x="8086" y="5001"/>
                  </a:cubicBezTo>
                  <a:cubicBezTo>
                    <a:pt x="8114" y="5001"/>
                    <a:pt x="8169" y="5035"/>
                    <a:pt x="8197" y="5070"/>
                  </a:cubicBezTo>
                  <a:cubicBezTo>
                    <a:pt x="8308" y="5070"/>
                    <a:pt x="8391" y="5001"/>
                    <a:pt x="8446" y="5070"/>
                  </a:cubicBezTo>
                  <a:cubicBezTo>
                    <a:pt x="8474" y="5070"/>
                    <a:pt x="8474" y="5070"/>
                    <a:pt x="8474" y="5070"/>
                  </a:cubicBezTo>
                  <a:cubicBezTo>
                    <a:pt x="8474" y="5035"/>
                    <a:pt x="8502" y="4966"/>
                    <a:pt x="8529" y="4966"/>
                  </a:cubicBezTo>
                  <a:cubicBezTo>
                    <a:pt x="8529" y="4931"/>
                    <a:pt x="8557" y="4966"/>
                    <a:pt x="8585" y="4931"/>
                  </a:cubicBezTo>
                  <a:cubicBezTo>
                    <a:pt x="8557" y="4758"/>
                    <a:pt x="8557" y="4514"/>
                    <a:pt x="8474" y="4376"/>
                  </a:cubicBezTo>
                  <a:cubicBezTo>
                    <a:pt x="8474" y="4341"/>
                    <a:pt x="8418" y="4341"/>
                    <a:pt x="8391" y="4306"/>
                  </a:cubicBezTo>
                  <a:cubicBezTo>
                    <a:pt x="8418" y="4271"/>
                    <a:pt x="8335" y="4306"/>
                    <a:pt x="8335" y="4306"/>
                  </a:cubicBezTo>
                  <a:cubicBezTo>
                    <a:pt x="8335" y="4376"/>
                    <a:pt x="8335" y="4410"/>
                    <a:pt x="8335" y="4445"/>
                  </a:cubicBezTo>
                  <a:cubicBezTo>
                    <a:pt x="8363" y="4480"/>
                    <a:pt x="8363" y="4480"/>
                    <a:pt x="8363" y="4480"/>
                  </a:cubicBezTo>
                  <a:cubicBezTo>
                    <a:pt x="8363" y="4549"/>
                    <a:pt x="8335" y="4514"/>
                    <a:pt x="8308" y="4584"/>
                  </a:cubicBezTo>
                  <a:cubicBezTo>
                    <a:pt x="8308" y="4584"/>
                    <a:pt x="8308" y="4653"/>
                    <a:pt x="8308" y="4653"/>
                  </a:cubicBezTo>
                  <a:cubicBezTo>
                    <a:pt x="8308" y="4653"/>
                    <a:pt x="8280" y="4723"/>
                    <a:pt x="8280" y="4723"/>
                  </a:cubicBezTo>
                  <a:cubicBezTo>
                    <a:pt x="8252" y="4619"/>
                    <a:pt x="8252" y="4584"/>
                    <a:pt x="8252" y="4514"/>
                  </a:cubicBezTo>
                  <a:cubicBezTo>
                    <a:pt x="8197" y="4514"/>
                    <a:pt x="8169" y="4549"/>
                    <a:pt x="8142" y="4549"/>
                  </a:cubicBezTo>
                  <a:cubicBezTo>
                    <a:pt x="8142" y="4480"/>
                    <a:pt x="8169" y="4376"/>
                    <a:pt x="8142" y="4306"/>
                  </a:cubicBezTo>
                  <a:cubicBezTo>
                    <a:pt x="8142" y="4271"/>
                    <a:pt x="8142" y="4271"/>
                    <a:pt x="8142" y="4271"/>
                  </a:cubicBezTo>
                  <a:cubicBezTo>
                    <a:pt x="8114" y="4271"/>
                    <a:pt x="8086" y="4271"/>
                    <a:pt x="8058" y="4271"/>
                  </a:cubicBezTo>
                  <a:cubicBezTo>
                    <a:pt x="8058" y="4271"/>
                    <a:pt x="8058" y="4341"/>
                    <a:pt x="8031" y="4341"/>
                  </a:cubicBezTo>
                  <a:cubicBezTo>
                    <a:pt x="8003" y="4376"/>
                    <a:pt x="8003" y="4341"/>
                    <a:pt x="7975" y="4376"/>
                  </a:cubicBezTo>
                  <a:cubicBezTo>
                    <a:pt x="7920" y="4306"/>
                    <a:pt x="7892" y="4237"/>
                    <a:pt x="7865" y="4202"/>
                  </a:cubicBezTo>
                  <a:cubicBezTo>
                    <a:pt x="7809" y="4167"/>
                    <a:pt x="7782" y="4167"/>
                    <a:pt x="7754" y="4132"/>
                  </a:cubicBezTo>
                  <a:cubicBezTo>
                    <a:pt x="7698" y="4063"/>
                    <a:pt x="7754" y="3855"/>
                    <a:pt x="7643" y="3820"/>
                  </a:cubicBezTo>
                  <a:close/>
                  <a:moveTo>
                    <a:pt x="5898" y="3264"/>
                  </a:moveTo>
                  <a:cubicBezTo>
                    <a:pt x="5898" y="3264"/>
                    <a:pt x="5871" y="3334"/>
                    <a:pt x="5871" y="3334"/>
                  </a:cubicBezTo>
                  <a:cubicBezTo>
                    <a:pt x="5843" y="3368"/>
                    <a:pt x="5815" y="3334"/>
                    <a:pt x="5760" y="3368"/>
                  </a:cubicBezTo>
                  <a:cubicBezTo>
                    <a:pt x="5843" y="3438"/>
                    <a:pt x="5788" y="3473"/>
                    <a:pt x="5732" y="3542"/>
                  </a:cubicBezTo>
                  <a:cubicBezTo>
                    <a:pt x="5594" y="3473"/>
                    <a:pt x="5400" y="3438"/>
                    <a:pt x="5234" y="3507"/>
                  </a:cubicBezTo>
                  <a:cubicBezTo>
                    <a:pt x="5123" y="3542"/>
                    <a:pt x="5040" y="3716"/>
                    <a:pt x="4957" y="3785"/>
                  </a:cubicBezTo>
                  <a:cubicBezTo>
                    <a:pt x="4846" y="3855"/>
                    <a:pt x="4818" y="3855"/>
                    <a:pt x="4735" y="3855"/>
                  </a:cubicBezTo>
                  <a:cubicBezTo>
                    <a:pt x="4708" y="3889"/>
                    <a:pt x="4735" y="3959"/>
                    <a:pt x="4680" y="3959"/>
                  </a:cubicBezTo>
                  <a:cubicBezTo>
                    <a:pt x="4680" y="3994"/>
                    <a:pt x="4625" y="3959"/>
                    <a:pt x="4625" y="3959"/>
                  </a:cubicBezTo>
                  <a:cubicBezTo>
                    <a:pt x="4569" y="4028"/>
                    <a:pt x="4569" y="4098"/>
                    <a:pt x="4569" y="4167"/>
                  </a:cubicBezTo>
                  <a:cubicBezTo>
                    <a:pt x="4486" y="4167"/>
                    <a:pt x="4458" y="4132"/>
                    <a:pt x="4403" y="4167"/>
                  </a:cubicBezTo>
                  <a:cubicBezTo>
                    <a:pt x="4375" y="4202"/>
                    <a:pt x="4348" y="4237"/>
                    <a:pt x="4348" y="4237"/>
                  </a:cubicBezTo>
                  <a:cubicBezTo>
                    <a:pt x="4292" y="4271"/>
                    <a:pt x="4265" y="4237"/>
                    <a:pt x="4237" y="4271"/>
                  </a:cubicBezTo>
                  <a:cubicBezTo>
                    <a:pt x="4209" y="4271"/>
                    <a:pt x="4209" y="4341"/>
                    <a:pt x="4209" y="4341"/>
                  </a:cubicBezTo>
                  <a:cubicBezTo>
                    <a:pt x="4237" y="4341"/>
                    <a:pt x="4292" y="4341"/>
                    <a:pt x="4320" y="4376"/>
                  </a:cubicBezTo>
                  <a:cubicBezTo>
                    <a:pt x="4348" y="4376"/>
                    <a:pt x="4431" y="4619"/>
                    <a:pt x="4458" y="4653"/>
                  </a:cubicBezTo>
                  <a:cubicBezTo>
                    <a:pt x="4458" y="4619"/>
                    <a:pt x="4514" y="4653"/>
                    <a:pt x="4514" y="4653"/>
                  </a:cubicBezTo>
                  <a:cubicBezTo>
                    <a:pt x="4542" y="4619"/>
                    <a:pt x="4569" y="4549"/>
                    <a:pt x="4569" y="4549"/>
                  </a:cubicBezTo>
                  <a:cubicBezTo>
                    <a:pt x="4708" y="4514"/>
                    <a:pt x="4680" y="4584"/>
                    <a:pt x="4708" y="4619"/>
                  </a:cubicBezTo>
                  <a:cubicBezTo>
                    <a:pt x="4708" y="4619"/>
                    <a:pt x="4791" y="4619"/>
                    <a:pt x="4763" y="4584"/>
                  </a:cubicBezTo>
                  <a:cubicBezTo>
                    <a:pt x="4763" y="4584"/>
                    <a:pt x="4818" y="4584"/>
                    <a:pt x="4818" y="4584"/>
                  </a:cubicBezTo>
                  <a:cubicBezTo>
                    <a:pt x="4846" y="4514"/>
                    <a:pt x="4818" y="4549"/>
                    <a:pt x="4874" y="4514"/>
                  </a:cubicBezTo>
                  <a:cubicBezTo>
                    <a:pt x="4902" y="4549"/>
                    <a:pt x="4874" y="4549"/>
                    <a:pt x="4902" y="4584"/>
                  </a:cubicBezTo>
                  <a:cubicBezTo>
                    <a:pt x="4902" y="4445"/>
                    <a:pt x="4902" y="4445"/>
                    <a:pt x="4902" y="4445"/>
                  </a:cubicBezTo>
                  <a:cubicBezTo>
                    <a:pt x="4874" y="4445"/>
                    <a:pt x="4874" y="4306"/>
                    <a:pt x="4929" y="4376"/>
                  </a:cubicBezTo>
                  <a:cubicBezTo>
                    <a:pt x="4957" y="4376"/>
                    <a:pt x="4985" y="4584"/>
                    <a:pt x="5012" y="4619"/>
                  </a:cubicBezTo>
                  <a:cubicBezTo>
                    <a:pt x="5040" y="4653"/>
                    <a:pt x="5040" y="4653"/>
                    <a:pt x="5040" y="4653"/>
                  </a:cubicBezTo>
                  <a:cubicBezTo>
                    <a:pt x="5178" y="4549"/>
                    <a:pt x="5206" y="4445"/>
                    <a:pt x="5206" y="4237"/>
                  </a:cubicBezTo>
                  <a:cubicBezTo>
                    <a:pt x="5206" y="4271"/>
                    <a:pt x="5262" y="4341"/>
                    <a:pt x="5262" y="4376"/>
                  </a:cubicBezTo>
                  <a:cubicBezTo>
                    <a:pt x="5234" y="4410"/>
                    <a:pt x="5317" y="4376"/>
                    <a:pt x="5317" y="4376"/>
                  </a:cubicBezTo>
                  <a:cubicBezTo>
                    <a:pt x="5317" y="4341"/>
                    <a:pt x="5317" y="4306"/>
                    <a:pt x="5317" y="4306"/>
                  </a:cubicBezTo>
                  <a:cubicBezTo>
                    <a:pt x="5345" y="4271"/>
                    <a:pt x="5372" y="4271"/>
                    <a:pt x="5400" y="4271"/>
                  </a:cubicBezTo>
                  <a:cubicBezTo>
                    <a:pt x="5372" y="4167"/>
                    <a:pt x="5400" y="4167"/>
                    <a:pt x="5372" y="4063"/>
                  </a:cubicBezTo>
                  <a:cubicBezTo>
                    <a:pt x="5372" y="4063"/>
                    <a:pt x="5400" y="4028"/>
                    <a:pt x="5400" y="4028"/>
                  </a:cubicBezTo>
                  <a:cubicBezTo>
                    <a:pt x="5400" y="3994"/>
                    <a:pt x="5400" y="3994"/>
                    <a:pt x="5400" y="3994"/>
                  </a:cubicBezTo>
                  <a:cubicBezTo>
                    <a:pt x="5455" y="3994"/>
                    <a:pt x="5428" y="4028"/>
                    <a:pt x="5455" y="4063"/>
                  </a:cubicBezTo>
                  <a:cubicBezTo>
                    <a:pt x="5455" y="4063"/>
                    <a:pt x="5511" y="4028"/>
                    <a:pt x="5511" y="4028"/>
                  </a:cubicBezTo>
                  <a:cubicBezTo>
                    <a:pt x="5511" y="4028"/>
                    <a:pt x="5511" y="3959"/>
                    <a:pt x="5511" y="3924"/>
                  </a:cubicBezTo>
                  <a:cubicBezTo>
                    <a:pt x="5538" y="3889"/>
                    <a:pt x="5566" y="3924"/>
                    <a:pt x="5566" y="3889"/>
                  </a:cubicBezTo>
                  <a:cubicBezTo>
                    <a:pt x="5594" y="3889"/>
                    <a:pt x="5622" y="3889"/>
                    <a:pt x="5622" y="3889"/>
                  </a:cubicBezTo>
                  <a:cubicBezTo>
                    <a:pt x="5594" y="3994"/>
                    <a:pt x="5566" y="4063"/>
                    <a:pt x="5538" y="4167"/>
                  </a:cubicBezTo>
                  <a:cubicBezTo>
                    <a:pt x="5566" y="4202"/>
                    <a:pt x="5622" y="4237"/>
                    <a:pt x="5677" y="4271"/>
                  </a:cubicBezTo>
                  <a:cubicBezTo>
                    <a:pt x="5760" y="4063"/>
                    <a:pt x="5705" y="4202"/>
                    <a:pt x="5843" y="4132"/>
                  </a:cubicBezTo>
                  <a:cubicBezTo>
                    <a:pt x="5954" y="4063"/>
                    <a:pt x="5871" y="3785"/>
                    <a:pt x="5954" y="3785"/>
                  </a:cubicBezTo>
                  <a:cubicBezTo>
                    <a:pt x="6120" y="3889"/>
                    <a:pt x="6120" y="3889"/>
                    <a:pt x="6120" y="3889"/>
                  </a:cubicBezTo>
                  <a:cubicBezTo>
                    <a:pt x="6120" y="3820"/>
                    <a:pt x="6092" y="3820"/>
                    <a:pt x="6092" y="3820"/>
                  </a:cubicBezTo>
                  <a:cubicBezTo>
                    <a:pt x="6092" y="3785"/>
                    <a:pt x="6092" y="3750"/>
                    <a:pt x="6092" y="3750"/>
                  </a:cubicBezTo>
                  <a:cubicBezTo>
                    <a:pt x="6092" y="3716"/>
                    <a:pt x="6120" y="3716"/>
                    <a:pt x="6148" y="3716"/>
                  </a:cubicBezTo>
                  <a:cubicBezTo>
                    <a:pt x="6175" y="3681"/>
                    <a:pt x="6175" y="3577"/>
                    <a:pt x="6203" y="3542"/>
                  </a:cubicBezTo>
                  <a:cubicBezTo>
                    <a:pt x="6148" y="3438"/>
                    <a:pt x="6037" y="3230"/>
                    <a:pt x="5898" y="3264"/>
                  </a:cubicBezTo>
                  <a:close/>
                  <a:moveTo>
                    <a:pt x="7449" y="3195"/>
                  </a:moveTo>
                  <a:cubicBezTo>
                    <a:pt x="7422" y="3195"/>
                    <a:pt x="7394" y="3264"/>
                    <a:pt x="7366" y="3264"/>
                  </a:cubicBezTo>
                  <a:cubicBezTo>
                    <a:pt x="7311" y="3299"/>
                    <a:pt x="7311" y="3230"/>
                    <a:pt x="7255" y="3264"/>
                  </a:cubicBezTo>
                  <a:cubicBezTo>
                    <a:pt x="7200" y="3299"/>
                    <a:pt x="7200" y="3299"/>
                    <a:pt x="7200" y="3299"/>
                  </a:cubicBezTo>
                  <a:cubicBezTo>
                    <a:pt x="7172" y="3334"/>
                    <a:pt x="7145" y="3299"/>
                    <a:pt x="7089" y="3334"/>
                  </a:cubicBezTo>
                  <a:cubicBezTo>
                    <a:pt x="7089" y="3334"/>
                    <a:pt x="7089" y="3368"/>
                    <a:pt x="7089" y="3368"/>
                  </a:cubicBezTo>
                  <a:cubicBezTo>
                    <a:pt x="7006" y="3438"/>
                    <a:pt x="6923" y="3438"/>
                    <a:pt x="6785" y="3473"/>
                  </a:cubicBezTo>
                  <a:cubicBezTo>
                    <a:pt x="6785" y="3577"/>
                    <a:pt x="6785" y="3716"/>
                    <a:pt x="6785" y="3820"/>
                  </a:cubicBezTo>
                  <a:cubicBezTo>
                    <a:pt x="6812" y="3820"/>
                    <a:pt x="6840" y="3820"/>
                    <a:pt x="6868" y="3820"/>
                  </a:cubicBezTo>
                  <a:cubicBezTo>
                    <a:pt x="6895" y="3855"/>
                    <a:pt x="7006" y="3959"/>
                    <a:pt x="7062" y="3959"/>
                  </a:cubicBezTo>
                  <a:cubicBezTo>
                    <a:pt x="7145" y="3959"/>
                    <a:pt x="7228" y="3855"/>
                    <a:pt x="7283" y="3820"/>
                  </a:cubicBezTo>
                  <a:cubicBezTo>
                    <a:pt x="7338" y="3820"/>
                    <a:pt x="7366" y="3855"/>
                    <a:pt x="7422" y="3820"/>
                  </a:cubicBezTo>
                  <a:cubicBezTo>
                    <a:pt x="7422" y="3820"/>
                    <a:pt x="7477" y="3750"/>
                    <a:pt x="7505" y="3716"/>
                  </a:cubicBezTo>
                  <a:cubicBezTo>
                    <a:pt x="7505" y="3681"/>
                    <a:pt x="7505" y="3646"/>
                    <a:pt x="7505" y="3612"/>
                  </a:cubicBezTo>
                  <a:cubicBezTo>
                    <a:pt x="7505" y="3577"/>
                    <a:pt x="7366" y="3507"/>
                    <a:pt x="7422" y="3473"/>
                  </a:cubicBezTo>
                  <a:cubicBezTo>
                    <a:pt x="7449" y="3473"/>
                    <a:pt x="7560" y="3473"/>
                    <a:pt x="7588" y="3473"/>
                  </a:cubicBezTo>
                  <a:cubicBezTo>
                    <a:pt x="7615" y="3438"/>
                    <a:pt x="7643" y="3334"/>
                    <a:pt x="7643" y="3264"/>
                  </a:cubicBezTo>
                  <a:cubicBezTo>
                    <a:pt x="7615" y="3230"/>
                    <a:pt x="7588" y="3264"/>
                    <a:pt x="7532" y="3264"/>
                  </a:cubicBezTo>
                  <a:cubicBezTo>
                    <a:pt x="7532" y="3230"/>
                    <a:pt x="7505" y="3195"/>
                    <a:pt x="7449" y="3195"/>
                  </a:cubicBezTo>
                  <a:close/>
                  <a:moveTo>
                    <a:pt x="6397" y="3125"/>
                  </a:moveTo>
                  <a:cubicBezTo>
                    <a:pt x="6258" y="3125"/>
                    <a:pt x="6203" y="3368"/>
                    <a:pt x="6342" y="3473"/>
                  </a:cubicBezTo>
                  <a:cubicBezTo>
                    <a:pt x="6369" y="3507"/>
                    <a:pt x="6425" y="3473"/>
                    <a:pt x="6508" y="3473"/>
                  </a:cubicBezTo>
                  <a:cubicBezTo>
                    <a:pt x="6508" y="3473"/>
                    <a:pt x="6563" y="3368"/>
                    <a:pt x="6563" y="3368"/>
                  </a:cubicBezTo>
                  <a:cubicBezTo>
                    <a:pt x="6591" y="3264"/>
                    <a:pt x="6480" y="3125"/>
                    <a:pt x="6397" y="3125"/>
                  </a:cubicBezTo>
                  <a:close/>
                  <a:moveTo>
                    <a:pt x="6923" y="2917"/>
                  </a:moveTo>
                  <a:cubicBezTo>
                    <a:pt x="6923" y="2952"/>
                    <a:pt x="6923" y="2952"/>
                    <a:pt x="6923" y="2952"/>
                  </a:cubicBezTo>
                  <a:cubicBezTo>
                    <a:pt x="6785" y="2952"/>
                    <a:pt x="6785" y="2952"/>
                    <a:pt x="6702" y="3021"/>
                  </a:cubicBezTo>
                  <a:cubicBezTo>
                    <a:pt x="6702" y="3056"/>
                    <a:pt x="6702" y="3056"/>
                    <a:pt x="6674" y="3091"/>
                  </a:cubicBezTo>
                  <a:cubicBezTo>
                    <a:pt x="6702" y="3091"/>
                    <a:pt x="6702" y="3125"/>
                    <a:pt x="6757" y="3125"/>
                  </a:cubicBezTo>
                  <a:cubicBezTo>
                    <a:pt x="6812" y="3091"/>
                    <a:pt x="6812" y="3091"/>
                    <a:pt x="6812" y="3091"/>
                  </a:cubicBezTo>
                  <a:cubicBezTo>
                    <a:pt x="6812" y="3091"/>
                    <a:pt x="6978" y="3091"/>
                    <a:pt x="7006" y="3091"/>
                  </a:cubicBezTo>
                  <a:cubicBezTo>
                    <a:pt x="7034" y="3091"/>
                    <a:pt x="7034" y="3160"/>
                    <a:pt x="7034" y="3195"/>
                  </a:cubicBezTo>
                  <a:cubicBezTo>
                    <a:pt x="7089" y="3195"/>
                    <a:pt x="7117" y="3195"/>
                    <a:pt x="7145" y="3195"/>
                  </a:cubicBezTo>
                  <a:cubicBezTo>
                    <a:pt x="7145" y="3195"/>
                    <a:pt x="7145" y="3160"/>
                    <a:pt x="7145" y="3125"/>
                  </a:cubicBezTo>
                  <a:cubicBezTo>
                    <a:pt x="7145" y="3091"/>
                    <a:pt x="7200" y="3091"/>
                    <a:pt x="7228" y="3056"/>
                  </a:cubicBezTo>
                  <a:cubicBezTo>
                    <a:pt x="7228" y="3056"/>
                    <a:pt x="7255" y="3021"/>
                    <a:pt x="7200" y="3056"/>
                  </a:cubicBezTo>
                  <a:cubicBezTo>
                    <a:pt x="7200" y="2986"/>
                    <a:pt x="7200" y="3021"/>
                    <a:pt x="7200" y="2952"/>
                  </a:cubicBezTo>
                  <a:cubicBezTo>
                    <a:pt x="7172" y="2952"/>
                    <a:pt x="7117" y="2952"/>
                    <a:pt x="7089" y="2952"/>
                  </a:cubicBezTo>
                  <a:cubicBezTo>
                    <a:pt x="7034" y="2952"/>
                    <a:pt x="7006" y="2882"/>
                    <a:pt x="6923" y="2917"/>
                  </a:cubicBezTo>
                  <a:close/>
                </a:path>
              </a:pathLst>
            </a:custGeom>
            <a:solidFill>
              <a:srgbClr val="EBF1DE"/>
            </a:solidFill>
            <a:ln w="3175" cap="flat">
              <a:solidFill>
                <a:srgbClr val="9EAD6E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 sz="1300"/>
              </a:pPr>
              <a:endParaRPr/>
            </a:p>
          </p:txBody>
        </p:sp>
        <p:sp>
          <p:nvSpPr>
            <p:cNvPr id="341" name="Freeform 295"/>
            <p:cNvSpPr/>
            <p:nvPr/>
          </p:nvSpPr>
          <p:spPr>
            <a:xfrm>
              <a:off x="917997" y="32135"/>
              <a:ext cx="2011882" cy="16042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5649" y="6702"/>
                  </a:moveTo>
                  <a:cubicBezTo>
                    <a:pt x="5649" y="6737"/>
                    <a:pt x="5566" y="6737"/>
                    <a:pt x="5538" y="6737"/>
                  </a:cubicBezTo>
                  <a:cubicBezTo>
                    <a:pt x="5511" y="6772"/>
                    <a:pt x="5538" y="6806"/>
                    <a:pt x="5511" y="6841"/>
                  </a:cubicBezTo>
                  <a:cubicBezTo>
                    <a:pt x="5483" y="6911"/>
                    <a:pt x="5428" y="6911"/>
                    <a:pt x="5400" y="6980"/>
                  </a:cubicBezTo>
                  <a:cubicBezTo>
                    <a:pt x="5400" y="7015"/>
                    <a:pt x="5372" y="7015"/>
                    <a:pt x="5345" y="7015"/>
                  </a:cubicBezTo>
                  <a:cubicBezTo>
                    <a:pt x="5400" y="7050"/>
                    <a:pt x="5317" y="7154"/>
                    <a:pt x="5511" y="7154"/>
                  </a:cubicBezTo>
                  <a:cubicBezTo>
                    <a:pt x="5649" y="7154"/>
                    <a:pt x="5566" y="7084"/>
                    <a:pt x="5622" y="7050"/>
                  </a:cubicBezTo>
                  <a:cubicBezTo>
                    <a:pt x="5705" y="7015"/>
                    <a:pt x="5732" y="7119"/>
                    <a:pt x="5677" y="7119"/>
                  </a:cubicBezTo>
                  <a:cubicBezTo>
                    <a:pt x="5677" y="7119"/>
                    <a:pt x="5677" y="7154"/>
                    <a:pt x="5677" y="7154"/>
                  </a:cubicBezTo>
                  <a:cubicBezTo>
                    <a:pt x="5760" y="7154"/>
                    <a:pt x="5732" y="7188"/>
                    <a:pt x="5732" y="7188"/>
                  </a:cubicBezTo>
                  <a:cubicBezTo>
                    <a:pt x="5705" y="7188"/>
                    <a:pt x="5649" y="7188"/>
                    <a:pt x="5622" y="7188"/>
                  </a:cubicBezTo>
                  <a:cubicBezTo>
                    <a:pt x="5622" y="7293"/>
                    <a:pt x="5622" y="7293"/>
                    <a:pt x="5622" y="7293"/>
                  </a:cubicBezTo>
                  <a:cubicBezTo>
                    <a:pt x="5815" y="7293"/>
                    <a:pt x="5815" y="7293"/>
                    <a:pt x="5815" y="7293"/>
                  </a:cubicBezTo>
                  <a:cubicBezTo>
                    <a:pt x="5815" y="7258"/>
                    <a:pt x="5843" y="7188"/>
                    <a:pt x="5843" y="7154"/>
                  </a:cubicBezTo>
                  <a:cubicBezTo>
                    <a:pt x="5871" y="7154"/>
                    <a:pt x="6009" y="7223"/>
                    <a:pt x="6065" y="7223"/>
                  </a:cubicBezTo>
                  <a:cubicBezTo>
                    <a:pt x="6092" y="7223"/>
                    <a:pt x="6120" y="7154"/>
                    <a:pt x="6148" y="7119"/>
                  </a:cubicBezTo>
                  <a:cubicBezTo>
                    <a:pt x="6231" y="7084"/>
                    <a:pt x="6369" y="7119"/>
                    <a:pt x="6452" y="7119"/>
                  </a:cubicBezTo>
                  <a:cubicBezTo>
                    <a:pt x="6452" y="7119"/>
                    <a:pt x="6452" y="7188"/>
                    <a:pt x="6452" y="7188"/>
                  </a:cubicBezTo>
                  <a:cubicBezTo>
                    <a:pt x="6286" y="7188"/>
                    <a:pt x="6258" y="7188"/>
                    <a:pt x="6148" y="7258"/>
                  </a:cubicBezTo>
                  <a:cubicBezTo>
                    <a:pt x="6148" y="7258"/>
                    <a:pt x="6148" y="7327"/>
                    <a:pt x="6148" y="7327"/>
                  </a:cubicBezTo>
                  <a:cubicBezTo>
                    <a:pt x="6120" y="7327"/>
                    <a:pt x="6065" y="7293"/>
                    <a:pt x="6065" y="7293"/>
                  </a:cubicBezTo>
                  <a:cubicBezTo>
                    <a:pt x="6009" y="7293"/>
                    <a:pt x="6009" y="7327"/>
                    <a:pt x="5954" y="7327"/>
                  </a:cubicBezTo>
                  <a:cubicBezTo>
                    <a:pt x="5843" y="7362"/>
                    <a:pt x="5566" y="7397"/>
                    <a:pt x="5732" y="7536"/>
                  </a:cubicBezTo>
                  <a:cubicBezTo>
                    <a:pt x="5760" y="7605"/>
                    <a:pt x="5815" y="7605"/>
                    <a:pt x="5898" y="7605"/>
                  </a:cubicBezTo>
                  <a:cubicBezTo>
                    <a:pt x="5898" y="7605"/>
                    <a:pt x="5898" y="7536"/>
                    <a:pt x="5926" y="7536"/>
                  </a:cubicBezTo>
                  <a:cubicBezTo>
                    <a:pt x="5926" y="7536"/>
                    <a:pt x="6009" y="7640"/>
                    <a:pt x="6037" y="7640"/>
                  </a:cubicBezTo>
                  <a:cubicBezTo>
                    <a:pt x="6065" y="7640"/>
                    <a:pt x="6120" y="7570"/>
                    <a:pt x="6175" y="7570"/>
                  </a:cubicBezTo>
                  <a:cubicBezTo>
                    <a:pt x="6175" y="7570"/>
                    <a:pt x="6369" y="7570"/>
                    <a:pt x="6397" y="7570"/>
                  </a:cubicBezTo>
                  <a:cubicBezTo>
                    <a:pt x="6397" y="7570"/>
                    <a:pt x="6425" y="7605"/>
                    <a:pt x="6480" y="7605"/>
                  </a:cubicBezTo>
                  <a:cubicBezTo>
                    <a:pt x="6508" y="7605"/>
                    <a:pt x="6618" y="7536"/>
                    <a:pt x="6674" y="7536"/>
                  </a:cubicBezTo>
                  <a:cubicBezTo>
                    <a:pt x="6702" y="7570"/>
                    <a:pt x="6702" y="7640"/>
                    <a:pt x="6757" y="7605"/>
                  </a:cubicBezTo>
                  <a:cubicBezTo>
                    <a:pt x="6757" y="7605"/>
                    <a:pt x="6868" y="7570"/>
                    <a:pt x="6868" y="7570"/>
                  </a:cubicBezTo>
                  <a:cubicBezTo>
                    <a:pt x="6868" y="7501"/>
                    <a:pt x="6868" y="7501"/>
                    <a:pt x="6868" y="7501"/>
                  </a:cubicBezTo>
                  <a:cubicBezTo>
                    <a:pt x="6923" y="7501"/>
                    <a:pt x="6978" y="7536"/>
                    <a:pt x="7006" y="7570"/>
                  </a:cubicBezTo>
                  <a:cubicBezTo>
                    <a:pt x="7006" y="7570"/>
                    <a:pt x="7006" y="7640"/>
                    <a:pt x="7006" y="7640"/>
                  </a:cubicBezTo>
                  <a:cubicBezTo>
                    <a:pt x="7034" y="7640"/>
                    <a:pt x="7062" y="7640"/>
                    <a:pt x="7089" y="7640"/>
                  </a:cubicBezTo>
                  <a:cubicBezTo>
                    <a:pt x="7117" y="7640"/>
                    <a:pt x="7145" y="7536"/>
                    <a:pt x="7200" y="7536"/>
                  </a:cubicBezTo>
                  <a:cubicBezTo>
                    <a:pt x="7228" y="7536"/>
                    <a:pt x="7228" y="7570"/>
                    <a:pt x="7255" y="7570"/>
                  </a:cubicBezTo>
                  <a:cubicBezTo>
                    <a:pt x="7255" y="7570"/>
                    <a:pt x="7255" y="7640"/>
                    <a:pt x="7255" y="7640"/>
                  </a:cubicBezTo>
                  <a:cubicBezTo>
                    <a:pt x="7228" y="7640"/>
                    <a:pt x="7200" y="7640"/>
                    <a:pt x="7172" y="7640"/>
                  </a:cubicBezTo>
                  <a:cubicBezTo>
                    <a:pt x="7145" y="7814"/>
                    <a:pt x="7200" y="7709"/>
                    <a:pt x="7089" y="7779"/>
                  </a:cubicBezTo>
                  <a:cubicBezTo>
                    <a:pt x="7089" y="7779"/>
                    <a:pt x="7062" y="7848"/>
                    <a:pt x="7062" y="7848"/>
                  </a:cubicBezTo>
                  <a:cubicBezTo>
                    <a:pt x="7006" y="7883"/>
                    <a:pt x="6812" y="7883"/>
                    <a:pt x="6757" y="7848"/>
                  </a:cubicBezTo>
                  <a:cubicBezTo>
                    <a:pt x="6729" y="7848"/>
                    <a:pt x="6702" y="7779"/>
                    <a:pt x="6674" y="7779"/>
                  </a:cubicBezTo>
                  <a:cubicBezTo>
                    <a:pt x="6646" y="7779"/>
                    <a:pt x="6425" y="7814"/>
                    <a:pt x="6397" y="7848"/>
                  </a:cubicBezTo>
                  <a:cubicBezTo>
                    <a:pt x="6369" y="7848"/>
                    <a:pt x="6369" y="7918"/>
                    <a:pt x="6369" y="7918"/>
                  </a:cubicBezTo>
                  <a:cubicBezTo>
                    <a:pt x="6258" y="7952"/>
                    <a:pt x="6037" y="7918"/>
                    <a:pt x="5926" y="7918"/>
                  </a:cubicBezTo>
                  <a:cubicBezTo>
                    <a:pt x="5982" y="7952"/>
                    <a:pt x="5898" y="8091"/>
                    <a:pt x="5898" y="8091"/>
                  </a:cubicBezTo>
                  <a:cubicBezTo>
                    <a:pt x="5898" y="8230"/>
                    <a:pt x="5926" y="8126"/>
                    <a:pt x="5954" y="8161"/>
                  </a:cubicBezTo>
                  <a:cubicBezTo>
                    <a:pt x="5954" y="8195"/>
                    <a:pt x="5954" y="8230"/>
                    <a:pt x="5954" y="8230"/>
                  </a:cubicBezTo>
                  <a:cubicBezTo>
                    <a:pt x="5982" y="8265"/>
                    <a:pt x="6037" y="8265"/>
                    <a:pt x="6065" y="8300"/>
                  </a:cubicBezTo>
                  <a:cubicBezTo>
                    <a:pt x="6065" y="8300"/>
                    <a:pt x="6065" y="8369"/>
                    <a:pt x="6065" y="8369"/>
                  </a:cubicBezTo>
                  <a:cubicBezTo>
                    <a:pt x="6120" y="8404"/>
                    <a:pt x="6231" y="8473"/>
                    <a:pt x="6314" y="8508"/>
                  </a:cubicBezTo>
                  <a:cubicBezTo>
                    <a:pt x="6342" y="8508"/>
                    <a:pt x="6397" y="8473"/>
                    <a:pt x="6397" y="8473"/>
                  </a:cubicBezTo>
                  <a:cubicBezTo>
                    <a:pt x="6452" y="8473"/>
                    <a:pt x="6563" y="8508"/>
                    <a:pt x="6618" y="8543"/>
                  </a:cubicBezTo>
                  <a:cubicBezTo>
                    <a:pt x="6646" y="8577"/>
                    <a:pt x="6646" y="8751"/>
                    <a:pt x="6674" y="8821"/>
                  </a:cubicBezTo>
                  <a:cubicBezTo>
                    <a:pt x="6702" y="8821"/>
                    <a:pt x="6729" y="8786"/>
                    <a:pt x="6785" y="8786"/>
                  </a:cubicBezTo>
                  <a:cubicBezTo>
                    <a:pt x="6812" y="8855"/>
                    <a:pt x="6812" y="8855"/>
                    <a:pt x="6812" y="8855"/>
                  </a:cubicBezTo>
                  <a:cubicBezTo>
                    <a:pt x="6812" y="8855"/>
                    <a:pt x="6840" y="8855"/>
                    <a:pt x="6868" y="8855"/>
                  </a:cubicBezTo>
                  <a:cubicBezTo>
                    <a:pt x="6868" y="8890"/>
                    <a:pt x="6868" y="8890"/>
                    <a:pt x="6868" y="8890"/>
                  </a:cubicBezTo>
                  <a:cubicBezTo>
                    <a:pt x="6923" y="8890"/>
                    <a:pt x="7034" y="8890"/>
                    <a:pt x="7089" y="8855"/>
                  </a:cubicBezTo>
                  <a:cubicBezTo>
                    <a:pt x="7089" y="8855"/>
                    <a:pt x="7089" y="8786"/>
                    <a:pt x="7089" y="8786"/>
                  </a:cubicBezTo>
                  <a:cubicBezTo>
                    <a:pt x="7117" y="8786"/>
                    <a:pt x="7145" y="8786"/>
                    <a:pt x="7145" y="8786"/>
                  </a:cubicBezTo>
                  <a:cubicBezTo>
                    <a:pt x="7200" y="8751"/>
                    <a:pt x="7200" y="8786"/>
                    <a:pt x="7255" y="8786"/>
                  </a:cubicBezTo>
                  <a:cubicBezTo>
                    <a:pt x="7283" y="8786"/>
                    <a:pt x="7422" y="8821"/>
                    <a:pt x="7477" y="8786"/>
                  </a:cubicBezTo>
                  <a:cubicBezTo>
                    <a:pt x="7477" y="8786"/>
                    <a:pt x="7477" y="8786"/>
                    <a:pt x="7477" y="8786"/>
                  </a:cubicBezTo>
                  <a:cubicBezTo>
                    <a:pt x="7532" y="8751"/>
                    <a:pt x="7615" y="8716"/>
                    <a:pt x="7643" y="8716"/>
                  </a:cubicBezTo>
                  <a:cubicBezTo>
                    <a:pt x="7671" y="8682"/>
                    <a:pt x="7726" y="8716"/>
                    <a:pt x="7754" y="8716"/>
                  </a:cubicBezTo>
                  <a:cubicBezTo>
                    <a:pt x="7754" y="8612"/>
                    <a:pt x="7754" y="8612"/>
                    <a:pt x="7754" y="8612"/>
                  </a:cubicBezTo>
                  <a:cubicBezTo>
                    <a:pt x="7782" y="8612"/>
                    <a:pt x="7809" y="8647"/>
                    <a:pt x="7837" y="8647"/>
                  </a:cubicBezTo>
                  <a:cubicBezTo>
                    <a:pt x="7892" y="8612"/>
                    <a:pt x="8003" y="8508"/>
                    <a:pt x="8058" y="8508"/>
                  </a:cubicBezTo>
                  <a:cubicBezTo>
                    <a:pt x="8142" y="8473"/>
                    <a:pt x="8169" y="8508"/>
                    <a:pt x="8252" y="8439"/>
                  </a:cubicBezTo>
                  <a:cubicBezTo>
                    <a:pt x="8252" y="8439"/>
                    <a:pt x="8308" y="8334"/>
                    <a:pt x="8308" y="8300"/>
                  </a:cubicBezTo>
                  <a:cubicBezTo>
                    <a:pt x="8335" y="8300"/>
                    <a:pt x="8391" y="8300"/>
                    <a:pt x="8418" y="8300"/>
                  </a:cubicBezTo>
                  <a:cubicBezTo>
                    <a:pt x="8446" y="8265"/>
                    <a:pt x="8502" y="8195"/>
                    <a:pt x="8529" y="8161"/>
                  </a:cubicBezTo>
                  <a:cubicBezTo>
                    <a:pt x="8529" y="8161"/>
                    <a:pt x="8529" y="8161"/>
                    <a:pt x="8529" y="8161"/>
                  </a:cubicBezTo>
                  <a:cubicBezTo>
                    <a:pt x="8585" y="8126"/>
                    <a:pt x="8612" y="8161"/>
                    <a:pt x="8640" y="8161"/>
                  </a:cubicBezTo>
                  <a:cubicBezTo>
                    <a:pt x="8612" y="8230"/>
                    <a:pt x="8585" y="8300"/>
                    <a:pt x="8557" y="8369"/>
                  </a:cubicBezTo>
                  <a:cubicBezTo>
                    <a:pt x="8585" y="8369"/>
                    <a:pt x="8585" y="8439"/>
                    <a:pt x="8585" y="8439"/>
                  </a:cubicBezTo>
                  <a:cubicBezTo>
                    <a:pt x="8668" y="8473"/>
                    <a:pt x="8723" y="8439"/>
                    <a:pt x="8806" y="8473"/>
                  </a:cubicBezTo>
                  <a:cubicBezTo>
                    <a:pt x="8806" y="8473"/>
                    <a:pt x="8778" y="8577"/>
                    <a:pt x="8806" y="8577"/>
                  </a:cubicBezTo>
                  <a:cubicBezTo>
                    <a:pt x="8806" y="8577"/>
                    <a:pt x="8862" y="8612"/>
                    <a:pt x="8862" y="8577"/>
                  </a:cubicBezTo>
                  <a:cubicBezTo>
                    <a:pt x="8889" y="8577"/>
                    <a:pt x="8889" y="8543"/>
                    <a:pt x="8917" y="8508"/>
                  </a:cubicBezTo>
                  <a:cubicBezTo>
                    <a:pt x="8945" y="8543"/>
                    <a:pt x="9000" y="8647"/>
                    <a:pt x="9055" y="8647"/>
                  </a:cubicBezTo>
                  <a:cubicBezTo>
                    <a:pt x="9083" y="8647"/>
                    <a:pt x="9111" y="8577"/>
                    <a:pt x="9138" y="8577"/>
                  </a:cubicBezTo>
                  <a:cubicBezTo>
                    <a:pt x="9166" y="8612"/>
                    <a:pt x="9166" y="8682"/>
                    <a:pt x="9249" y="8682"/>
                  </a:cubicBezTo>
                  <a:cubicBezTo>
                    <a:pt x="9277" y="8682"/>
                    <a:pt x="9277" y="8612"/>
                    <a:pt x="9277" y="8577"/>
                  </a:cubicBezTo>
                  <a:cubicBezTo>
                    <a:pt x="9332" y="8612"/>
                    <a:pt x="9388" y="8612"/>
                    <a:pt x="9443" y="8612"/>
                  </a:cubicBezTo>
                  <a:cubicBezTo>
                    <a:pt x="9471" y="8543"/>
                    <a:pt x="9471" y="8543"/>
                    <a:pt x="9471" y="8543"/>
                  </a:cubicBezTo>
                  <a:cubicBezTo>
                    <a:pt x="9526" y="8508"/>
                    <a:pt x="9526" y="8543"/>
                    <a:pt x="9582" y="8508"/>
                  </a:cubicBezTo>
                  <a:cubicBezTo>
                    <a:pt x="9609" y="8473"/>
                    <a:pt x="9582" y="8439"/>
                    <a:pt x="9609" y="8404"/>
                  </a:cubicBezTo>
                  <a:cubicBezTo>
                    <a:pt x="9582" y="8404"/>
                    <a:pt x="9554" y="8404"/>
                    <a:pt x="9554" y="8404"/>
                  </a:cubicBezTo>
                  <a:cubicBezTo>
                    <a:pt x="9554" y="8369"/>
                    <a:pt x="9554" y="8334"/>
                    <a:pt x="9554" y="8300"/>
                  </a:cubicBezTo>
                  <a:cubicBezTo>
                    <a:pt x="9498" y="8334"/>
                    <a:pt x="9471" y="8300"/>
                    <a:pt x="9415" y="8300"/>
                  </a:cubicBezTo>
                  <a:cubicBezTo>
                    <a:pt x="9360" y="8334"/>
                    <a:pt x="9443" y="8439"/>
                    <a:pt x="9305" y="8369"/>
                  </a:cubicBezTo>
                  <a:cubicBezTo>
                    <a:pt x="9249" y="8369"/>
                    <a:pt x="9277" y="8300"/>
                    <a:pt x="9249" y="8265"/>
                  </a:cubicBezTo>
                  <a:cubicBezTo>
                    <a:pt x="9222" y="8265"/>
                    <a:pt x="9166" y="8230"/>
                    <a:pt x="9166" y="8230"/>
                  </a:cubicBezTo>
                  <a:cubicBezTo>
                    <a:pt x="9194" y="8126"/>
                    <a:pt x="9194" y="8126"/>
                    <a:pt x="9194" y="8126"/>
                  </a:cubicBezTo>
                  <a:cubicBezTo>
                    <a:pt x="9222" y="8161"/>
                    <a:pt x="9249" y="8126"/>
                    <a:pt x="9305" y="8161"/>
                  </a:cubicBezTo>
                  <a:cubicBezTo>
                    <a:pt x="9305" y="8161"/>
                    <a:pt x="9332" y="8230"/>
                    <a:pt x="9360" y="8230"/>
                  </a:cubicBezTo>
                  <a:cubicBezTo>
                    <a:pt x="9415" y="8265"/>
                    <a:pt x="9498" y="8265"/>
                    <a:pt x="9582" y="8265"/>
                  </a:cubicBezTo>
                  <a:cubicBezTo>
                    <a:pt x="9582" y="8265"/>
                    <a:pt x="9582" y="8195"/>
                    <a:pt x="9582" y="8195"/>
                  </a:cubicBezTo>
                  <a:cubicBezTo>
                    <a:pt x="9526" y="8195"/>
                    <a:pt x="9526" y="8195"/>
                    <a:pt x="9498" y="8161"/>
                  </a:cubicBezTo>
                  <a:cubicBezTo>
                    <a:pt x="9415" y="8126"/>
                    <a:pt x="9526" y="8126"/>
                    <a:pt x="9554" y="8091"/>
                  </a:cubicBezTo>
                  <a:cubicBezTo>
                    <a:pt x="9526" y="8091"/>
                    <a:pt x="9582" y="8057"/>
                    <a:pt x="9582" y="8057"/>
                  </a:cubicBezTo>
                  <a:cubicBezTo>
                    <a:pt x="9637" y="8091"/>
                    <a:pt x="9665" y="8126"/>
                    <a:pt x="9748" y="8161"/>
                  </a:cubicBezTo>
                  <a:cubicBezTo>
                    <a:pt x="9748" y="8195"/>
                    <a:pt x="9720" y="8265"/>
                    <a:pt x="9748" y="8265"/>
                  </a:cubicBezTo>
                  <a:cubicBezTo>
                    <a:pt x="9748" y="8300"/>
                    <a:pt x="9803" y="8265"/>
                    <a:pt x="9831" y="8300"/>
                  </a:cubicBezTo>
                  <a:cubicBezTo>
                    <a:pt x="9858" y="8265"/>
                    <a:pt x="9831" y="8230"/>
                    <a:pt x="9858" y="8230"/>
                  </a:cubicBezTo>
                  <a:cubicBezTo>
                    <a:pt x="9858" y="8230"/>
                    <a:pt x="9858" y="8195"/>
                    <a:pt x="9858" y="8161"/>
                  </a:cubicBezTo>
                  <a:cubicBezTo>
                    <a:pt x="9858" y="8161"/>
                    <a:pt x="9803" y="8126"/>
                    <a:pt x="9803" y="8126"/>
                  </a:cubicBezTo>
                  <a:cubicBezTo>
                    <a:pt x="9831" y="8022"/>
                    <a:pt x="9831" y="8022"/>
                    <a:pt x="9831" y="7883"/>
                  </a:cubicBezTo>
                  <a:cubicBezTo>
                    <a:pt x="9803" y="7883"/>
                    <a:pt x="9775" y="7848"/>
                    <a:pt x="9775" y="7848"/>
                  </a:cubicBezTo>
                  <a:cubicBezTo>
                    <a:pt x="9720" y="7848"/>
                    <a:pt x="9692" y="7883"/>
                    <a:pt x="9665" y="7883"/>
                  </a:cubicBezTo>
                  <a:cubicBezTo>
                    <a:pt x="9443" y="7918"/>
                    <a:pt x="9332" y="7744"/>
                    <a:pt x="9277" y="7536"/>
                  </a:cubicBezTo>
                  <a:cubicBezTo>
                    <a:pt x="9249" y="7536"/>
                    <a:pt x="9249" y="7536"/>
                    <a:pt x="9249" y="7536"/>
                  </a:cubicBezTo>
                  <a:cubicBezTo>
                    <a:pt x="9222" y="7605"/>
                    <a:pt x="9249" y="7675"/>
                    <a:pt x="9249" y="7744"/>
                  </a:cubicBezTo>
                  <a:cubicBezTo>
                    <a:pt x="9222" y="7744"/>
                    <a:pt x="9194" y="7675"/>
                    <a:pt x="9194" y="7675"/>
                  </a:cubicBezTo>
                  <a:cubicBezTo>
                    <a:pt x="9138" y="7675"/>
                    <a:pt x="9083" y="7675"/>
                    <a:pt x="9055" y="7675"/>
                  </a:cubicBezTo>
                  <a:cubicBezTo>
                    <a:pt x="9055" y="7640"/>
                    <a:pt x="9028" y="7570"/>
                    <a:pt x="9028" y="7570"/>
                  </a:cubicBezTo>
                  <a:cubicBezTo>
                    <a:pt x="9000" y="7501"/>
                    <a:pt x="8945" y="7466"/>
                    <a:pt x="8917" y="7397"/>
                  </a:cubicBezTo>
                  <a:cubicBezTo>
                    <a:pt x="8889" y="7327"/>
                    <a:pt x="8889" y="7223"/>
                    <a:pt x="8862" y="7154"/>
                  </a:cubicBezTo>
                  <a:cubicBezTo>
                    <a:pt x="8862" y="7119"/>
                    <a:pt x="8778" y="7119"/>
                    <a:pt x="8751" y="7084"/>
                  </a:cubicBezTo>
                  <a:cubicBezTo>
                    <a:pt x="8723" y="7015"/>
                    <a:pt x="8778" y="6945"/>
                    <a:pt x="8751" y="6911"/>
                  </a:cubicBezTo>
                  <a:cubicBezTo>
                    <a:pt x="8751" y="6876"/>
                    <a:pt x="8695" y="6806"/>
                    <a:pt x="8695" y="6772"/>
                  </a:cubicBezTo>
                  <a:cubicBezTo>
                    <a:pt x="8668" y="6772"/>
                    <a:pt x="8695" y="6737"/>
                    <a:pt x="8668" y="6702"/>
                  </a:cubicBezTo>
                  <a:cubicBezTo>
                    <a:pt x="8640" y="6702"/>
                    <a:pt x="8557" y="6737"/>
                    <a:pt x="8529" y="6702"/>
                  </a:cubicBezTo>
                  <a:cubicBezTo>
                    <a:pt x="8502" y="6702"/>
                    <a:pt x="8418" y="6668"/>
                    <a:pt x="8363" y="6668"/>
                  </a:cubicBezTo>
                  <a:cubicBezTo>
                    <a:pt x="8363" y="6702"/>
                    <a:pt x="8363" y="6702"/>
                    <a:pt x="8363" y="6702"/>
                  </a:cubicBezTo>
                  <a:cubicBezTo>
                    <a:pt x="8308" y="6702"/>
                    <a:pt x="8308" y="6772"/>
                    <a:pt x="8252" y="6737"/>
                  </a:cubicBezTo>
                  <a:cubicBezTo>
                    <a:pt x="8225" y="6633"/>
                    <a:pt x="8225" y="6633"/>
                    <a:pt x="8225" y="6633"/>
                  </a:cubicBezTo>
                  <a:cubicBezTo>
                    <a:pt x="8197" y="6633"/>
                    <a:pt x="8197" y="6633"/>
                    <a:pt x="8197" y="6633"/>
                  </a:cubicBezTo>
                  <a:cubicBezTo>
                    <a:pt x="8169" y="6668"/>
                    <a:pt x="8086" y="6841"/>
                    <a:pt x="8086" y="6841"/>
                  </a:cubicBezTo>
                  <a:cubicBezTo>
                    <a:pt x="8086" y="6876"/>
                    <a:pt x="8114" y="6911"/>
                    <a:pt x="8086" y="6945"/>
                  </a:cubicBezTo>
                  <a:cubicBezTo>
                    <a:pt x="8086" y="6980"/>
                    <a:pt x="7975" y="7015"/>
                    <a:pt x="7948" y="7050"/>
                  </a:cubicBezTo>
                  <a:cubicBezTo>
                    <a:pt x="7892" y="6841"/>
                    <a:pt x="7975" y="6737"/>
                    <a:pt x="8031" y="6529"/>
                  </a:cubicBezTo>
                  <a:cubicBezTo>
                    <a:pt x="8031" y="6529"/>
                    <a:pt x="8003" y="6529"/>
                    <a:pt x="7975" y="6529"/>
                  </a:cubicBezTo>
                  <a:cubicBezTo>
                    <a:pt x="7865" y="6355"/>
                    <a:pt x="7865" y="6355"/>
                    <a:pt x="7865" y="6355"/>
                  </a:cubicBezTo>
                  <a:cubicBezTo>
                    <a:pt x="7865" y="6320"/>
                    <a:pt x="7892" y="6286"/>
                    <a:pt x="7865" y="6286"/>
                  </a:cubicBezTo>
                  <a:cubicBezTo>
                    <a:pt x="7865" y="6251"/>
                    <a:pt x="7809" y="6251"/>
                    <a:pt x="7809" y="6286"/>
                  </a:cubicBezTo>
                  <a:cubicBezTo>
                    <a:pt x="7782" y="6251"/>
                    <a:pt x="7754" y="6216"/>
                    <a:pt x="7726" y="6181"/>
                  </a:cubicBezTo>
                  <a:cubicBezTo>
                    <a:pt x="7726" y="6181"/>
                    <a:pt x="7671" y="6181"/>
                    <a:pt x="7643" y="6181"/>
                  </a:cubicBezTo>
                  <a:cubicBezTo>
                    <a:pt x="7643" y="6216"/>
                    <a:pt x="7671" y="6286"/>
                    <a:pt x="7643" y="6286"/>
                  </a:cubicBezTo>
                  <a:cubicBezTo>
                    <a:pt x="7643" y="6320"/>
                    <a:pt x="7560" y="6355"/>
                    <a:pt x="7532" y="6390"/>
                  </a:cubicBezTo>
                  <a:cubicBezTo>
                    <a:pt x="7532" y="6424"/>
                    <a:pt x="7560" y="6494"/>
                    <a:pt x="7532" y="6494"/>
                  </a:cubicBezTo>
                  <a:cubicBezTo>
                    <a:pt x="7532" y="6494"/>
                    <a:pt x="7477" y="6494"/>
                    <a:pt x="7477" y="6494"/>
                  </a:cubicBezTo>
                  <a:cubicBezTo>
                    <a:pt x="7449" y="6459"/>
                    <a:pt x="7449" y="6494"/>
                    <a:pt x="7422" y="6494"/>
                  </a:cubicBezTo>
                  <a:cubicBezTo>
                    <a:pt x="7394" y="6459"/>
                    <a:pt x="7422" y="6390"/>
                    <a:pt x="7422" y="6355"/>
                  </a:cubicBezTo>
                  <a:cubicBezTo>
                    <a:pt x="7394" y="6320"/>
                    <a:pt x="7283" y="6251"/>
                    <a:pt x="7228" y="6216"/>
                  </a:cubicBezTo>
                  <a:cubicBezTo>
                    <a:pt x="7172" y="6181"/>
                    <a:pt x="7145" y="6181"/>
                    <a:pt x="7062" y="6147"/>
                  </a:cubicBezTo>
                  <a:cubicBezTo>
                    <a:pt x="7062" y="6216"/>
                    <a:pt x="7034" y="6355"/>
                    <a:pt x="7034" y="6424"/>
                  </a:cubicBezTo>
                  <a:cubicBezTo>
                    <a:pt x="7034" y="6494"/>
                    <a:pt x="7062" y="6494"/>
                    <a:pt x="7062" y="6529"/>
                  </a:cubicBezTo>
                  <a:cubicBezTo>
                    <a:pt x="7062" y="6598"/>
                    <a:pt x="7062" y="6633"/>
                    <a:pt x="7062" y="6702"/>
                  </a:cubicBezTo>
                  <a:cubicBezTo>
                    <a:pt x="7062" y="6737"/>
                    <a:pt x="6978" y="6772"/>
                    <a:pt x="6978" y="6772"/>
                  </a:cubicBezTo>
                  <a:cubicBezTo>
                    <a:pt x="6978" y="6737"/>
                    <a:pt x="6978" y="6702"/>
                    <a:pt x="6951" y="6702"/>
                  </a:cubicBezTo>
                  <a:cubicBezTo>
                    <a:pt x="6923" y="6668"/>
                    <a:pt x="6895" y="6702"/>
                    <a:pt x="6868" y="6668"/>
                  </a:cubicBezTo>
                  <a:cubicBezTo>
                    <a:pt x="6840" y="6668"/>
                    <a:pt x="6674" y="6494"/>
                    <a:pt x="6674" y="6494"/>
                  </a:cubicBezTo>
                  <a:cubicBezTo>
                    <a:pt x="6646" y="6390"/>
                    <a:pt x="6702" y="6355"/>
                    <a:pt x="6702" y="6286"/>
                  </a:cubicBezTo>
                  <a:cubicBezTo>
                    <a:pt x="6702" y="6147"/>
                    <a:pt x="6674" y="6042"/>
                    <a:pt x="6674" y="5938"/>
                  </a:cubicBezTo>
                  <a:cubicBezTo>
                    <a:pt x="6591" y="5938"/>
                    <a:pt x="6563" y="5938"/>
                    <a:pt x="6508" y="5938"/>
                  </a:cubicBezTo>
                  <a:cubicBezTo>
                    <a:pt x="6425" y="6077"/>
                    <a:pt x="6342" y="6112"/>
                    <a:pt x="6231" y="6181"/>
                  </a:cubicBezTo>
                  <a:cubicBezTo>
                    <a:pt x="6231" y="6216"/>
                    <a:pt x="6231" y="6216"/>
                    <a:pt x="6231" y="6216"/>
                  </a:cubicBezTo>
                  <a:cubicBezTo>
                    <a:pt x="6120" y="6251"/>
                    <a:pt x="6037" y="6216"/>
                    <a:pt x="5982" y="6216"/>
                  </a:cubicBezTo>
                  <a:cubicBezTo>
                    <a:pt x="5926" y="6251"/>
                    <a:pt x="5871" y="6320"/>
                    <a:pt x="5843" y="6355"/>
                  </a:cubicBezTo>
                  <a:cubicBezTo>
                    <a:pt x="5788" y="6355"/>
                    <a:pt x="5760" y="6355"/>
                    <a:pt x="5732" y="6355"/>
                  </a:cubicBezTo>
                  <a:cubicBezTo>
                    <a:pt x="5622" y="6459"/>
                    <a:pt x="5649" y="6598"/>
                    <a:pt x="5649" y="6702"/>
                  </a:cubicBezTo>
                  <a:close/>
                  <a:moveTo>
                    <a:pt x="15674" y="6459"/>
                  </a:moveTo>
                  <a:cubicBezTo>
                    <a:pt x="15591" y="6424"/>
                    <a:pt x="15535" y="6459"/>
                    <a:pt x="15480" y="6424"/>
                  </a:cubicBezTo>
                  <a:cubicBezTo>
                    <a:pt x="15452" y="6424"/>
                    <a:pt x="15452" y="6355"/>
                    <a:pt x="15452" y="6355"/>
                  </a:cubicBezTo>
                  <a:cubicBezTo>
                    <a:pt x="15397" y="6320"/>
                    <a:pt x="15286" y="6320"/>
                    <a:pt x="15203" y="6320"/>
                  </a:cubicBezTo>
                  <a:cubicBezTo>
                    <a:pt x="15037" y="6355"/>
                    <a:pt x="15065" y="6494"/>
                    <a:pt x="15175" y="6563"/>
                  </a:cubicBezTo>
                  <a:cubicBezTo>
                    <a:pt x="15175" y="6563"/>
                    <a:pt x="15480" y="6702"/>
                    <a:pt x="15369" y="6702"/>
                  </a:cubicBezTo>
                  <a:cubicBezTo>
                    <a:pt x="15342" y="6737"/>
                    <a:pt x="15369" y="6702"/>
                    <a:pt x="15342" y="6702"/>
                  </a:cubicBezTo>
                  <a:cubicBezTo>
                    <a:pt x="15342" y="6702"/>
                    <a:pt x="15258" y="6702"/>
                    <a:pt x="15258" y="6702"/>
                  </a:cubicBezTo>
                  <a:cubicBezTo>
                    <a:pt x="15175" y="6668"/>
                    <a:pt x="15175" y="6633"/>
                    <a:pt x="15120" y="6598"/>
                  </a:cubicBezTo>
                  <a:cubicBezTo>
                    <a:pt x="15092" y="6598"/>
                    <a:pt x="15065" y="6598"/>
                    <a:pt x="15065" y="6598"/>
                  </a:cubicBezTo>
                  <a:cubicBezTo>
                    <a:pt x="15037" y="6702"/>
                    <a:pt x="15037" y="6702"/>
                    <a:pt x="15037" y="6702"/>
                  </a:cubicBezTo>
                  <a:cubicBezTo>
                    <a:pt x="15092" y="6702"/>
                    <a:pt x="15065" y="6737"/>
                    <a:pt x="15065" y="6772"/>
                  </a:cubicBezTo>
                  <a:cubicBezTo>
                    <a:pt x="15065" y="6772"/>
                    <a:pt x="15037" y="6772"/>
                    <a:pt x="15009" y="6772"/>
                  </a:cubicBezTo>
                  <a:cubicBezTo>
                    <a:pt x="15009" y="6772"/>
                    <a:pt x="14982" y="6841"/>
                    <a:pt x="14982" y="6841"/>
                  </a:cubicBezTo>
                  <a:cubicBezTo>
                    <a:pt x="14954" y="6806"/>
                    <a:pt x="14954" y="6911"/>
                    <a:pt x="14954" y="6911"/>
                  </a:cubicBezTo>
                  <a:cubicBezTo>
                    <a:pt x="15009" y="6945"/>
                    <a:pt x="15009" y="6911"/>
                    <a:pt x="15009" y="6980"/>
                  </a:cubicBezTo>
                  <a:cubicBezTo>
                    <a:pt x="15009" y="6980"/>
                    <a:pt x="14954" y="6980"/>
                    <a:pt x="14954" y="6980"/>
                  </a:cubicBezTo>
                  <a:cubicBezTo>
                    <a:pt x="14954" y="6980"/>
                    <a:pt x="14898" y="6945"/>
                    <a:pt x="14954" y="6945"/>
                  </a:cubicBezTo>
                  <a:cubicBezTo>
                    <a:pt x="14898" y="6945"/>
                    <a:pt x="14954" y="6841"/>
                    <a:pt x="14954" y="6841"/>
                  </a:cubicBezTo>
                  <a:cubicBezTo>
                    <a:pt x="14982" y="6529"/>
                    <a:pt x="14926" y="6633"/>
                    <a:pt x="14788" y="6702"/>
                  </a:cubicBezTo>
                  <a:cubicBezTo>
                    <a:pt x="14760" y="6633"/>
                    <a:pt x="14760" y="6633"/>
                    <a:pt x="14760" y="6633"/>
                  </a:cubicBezTo>
                  <a:cubicBezTo>
                    <a:pt x="14815" y="6702"/>
                    <a:pt x="14788" y="6563"/>
                    <a:pt x="14705" y="6563"/>
                  </a:cubicBezTo>
                  <a:cubicBezTo>
                    <a:pt x="14677" y="6633"/>
                    <a:pt x="14677" y="6633"/>
                    <a:pt x="14677" y="6633"/>
                  </a:cubicBezTo>
                  <a:cubicBezTo>
                    <a:pt x="14594" y="6668"/>
                    <a:pt x="14594" y="6702"/>
                    <a:pt x="14511" y="6772"/>
                  </a:cubicBezTo>
                  <a:cubicBezTo>
                    <a:pt x="14538" y="6806"/>
                    <a:pt x="14566" y="6841"/>
                    <a:pt x="14594" y="6841"/>
                  </a:cubicBezTo>
                  <a:cubicBezTo>
                    <a:pt x="14594" y="6876"/>
                    <a:pt x="14566" y="6911"/>
                    <a:pt x="14566" y="6945"/>
                  </a:cubicBezTo>
                  <a:cubicBezTo>
                    <a:pt x="14455" y="6945"/>
                    <a:pt x="14455" y="6945"/>
                    <a:pt x="14372" y="6911"/>
                  </a:cubicBezTo>
                  <a:cubicBezTo>
                    <a:pt x="14372" y="6876"/>
                    <a:pt x="14372" y="6876"/>
                    <a:pt x="14372" y="6876"/>
                  </a:cubicBezTo>
                  <a:cubicBezTo>
                    <a:pt x="14400" y="6876"/>
                    <a:pt x="14428" y="6876"/>
                    <a:pt x="14455" y="6876"/>
                  </a:cubicBezTo>
                  <a:cubicBezTo>
                    <a:pt x="14483" y="6806"/>
                    <a:pt x="14428" y="6772"/>
                    <a:pt x="14483" y="6702"/>
                  </a:cubicBezTo>
                  <a:cubicBezTo>
                    <a:pt x="14538" y="6668"/>
                    <a:pt x="14483" y="6668"/>
                    <a:pt x="14455" y="6633"/>
                  </a:cubicBezTo>
                  <a:cubicBezTo>
                    <a:pt x="14455" y="6598"/>
                    <a:pt x="14455" y="6598"/>
                    <a:pt x="14455" y="6598"/>
                  </a:cubicBezTo>
                  <a:cubicBezTo>
                    <a:pt x="14455" y="6598"/>
                    <a:pt x="14483" y="6529"/>
                    <a:pt x="14455" y="6494"/>
                  </a:cubicBezTo>
                  <a:cubicBezTo>
                    <a:pt x="14455" y="6494"/>
                    <a:pt x="14455" y="6494"/>
                    <a:pt x="14455" y="6494"/>
                  </a:cubicBezTo>
                  <a:cubicBezTo>
                    <a:pt x="14428" y="6459"/>
                    <a:pt x="14428" y="6390"/>
                    <a:pt x="14400" y="6355"/>
                  </a:cubicBezTo>
                  <a:cubicBezTo>
                    <a:pt x="14345" y="6355"/>
                    <a:pt x="14345" y="6355"/>
                    <a:pt x="14345" y="6355"/>
                  </a:cubicBezTo>
                  <a:cubicBezTo>
                    <a:pt x="14317" y="6181"/>
                    <a:pt x="14428" y="6181"/>
                    <a:pt x="14428" y="6147"/>
                  </a:cubicBezTo>
                  <a:cubicBezTo>
                    <a:pt x="14428" y="6147"/>
                    <a:pt x="14428" y="6112"/>
                    <a:pt x="14428" y="6077"/>
                  </a:cubicBezTo>
                  <a:cubicBezTo>
                    <a:pt x="14428" y="6112"/>
                    <a:pt x="14400" y="6077"/>
                    <a:pt x="14400" y="6077"/>
                  </a:cubicBezTo>
                  <a:cubicBezTo>
                    <a:pt x="14428" y="5904"/>
                    <a:pt x="14538" y="5869"/>
                    <a:pt x="14345" y="5799"/>
                  </a:cubicBezTo>
                  <a:cubicBezTo>
                    <a:pt x="14317" y="5765"/>
                    <a:pt x="14206" y="5730"/>
                    <a:pt x="14123" y="5765"/>
                  </a:cubicBezTo>
                  <a:cubicBezTo>
                    <a:pt x="14123" y="5765"/>
                    <a:pt x="14123" y="5765"/>
                    <a:pt x="14123" y="5765"/>
                  </a:cubicBezTo>
                  <a:cubicBezTo>
                    <a:pt x="14123" y="5765"/>
                    <a:pt x="14068" y="5834"/>
                    <a:pt x="14068" y="5834"/>
                  </a:cubicBezTo>
                  <a:cubicBezTo>
                    <a:pt x="14040" y="5834"/>
                    <a:pt x="13985" y="5834"/>
                    <a:pt x="13957" y="5834"/>
                  </a:cubicBezTo>
                  <a:cubicBezTo>
                    <a:pt x="13957" y="5869"/>
                    <a:pt x="13957" y="5904"/>
                    <a:pt x="13957" y="5938"/>
                  </a:cubicBezTo>
                  <a:cubicBezTo>
                    <a:pt x="13791" y="5938"/>
                    <a:pt x="13791" y="5938"/>
                    <a:pt x="13791" y="5938"/>
                  </a:cubicBezTo>
                  <a:cubicBezTo>
                    <a:pt x="13791" y="5973"/>
                    <a:pt x="13791" y="6008"/>
                    <a:pt x="13791" y="6008"/>
                  </a:cubicBezTo>
                  <a:cubicBezTo>
                    <a:pt x="13763" y="6042"/>
                    <a:pt x="13708" y="6008"/>
                    <a:pt x="13652" y="6042"/>
                  </a:cubicBezTo>
                  <a:cubicBezTo>
                    <a:pt x="13625" y="6077"/>
                    <a:pt x="13680" y="6077"/>
                    <a:pt x="13680" y="6077"/>
                  </a:cubicBezTo>
                  <a:cubicBezTo>
                    <a:pt x="13652" y="6077"/>
                    <a:pt x="13680" y="6112"/>
                    <a:pt x="13680" y="6112"/>
                  </a:cubicBezTo>
                  <a:cubicBezTo>
                    <a:pt x="13680" y="6147"/>
                    <a:pt x="13652" y="6147"/>
                    <a:pt x="13625" y="6216"/>
                  </a:cubicBezTo>
                  <a:cubicBezTo>
                    <a:pt x="13625" y="6216"/>
                    <a:pt x="13708" y="6216"/>
                    <a:pt x="13680" y="6216"/>
                  </a:cubicBezTo>
                  <a:cubicBezTo>
                    <a:pt x="13625" y="6251"/>
                    <a:pt x="13625" y="6216"/>
                    <a:pt x="13569" y="6216"/>
                  </a:cubicBezTo>
                  <a:cubicBezTo>
                    <a:pt x="13514" y="6216"/>
                    <a:pt x="13486" y="6286"/>
                    <a:pt x="13486" y="6286"/>
                  </a:cubicBezTo>
                  <a:cubicBezTo>
                    <a:pt x="13486" y="6286"/>
                    <a:pt x="13486" y="6459"/>
                    <a:pt x="13486" y="6529"/>
                  </a:cubicBezTo>
                  <a:cubicBezTo>
                    <a:pt x="13514" y="6529"/>
                    <a:pt x="13542" y="6563"/>
                    <a:pt x="13542" y="6563"/>
                  </a:cubicBezTo>
                  <a:cubicBezTo>
                    <a:pt x="13569" y="6598"/>
                    <a:pt x="13680" y="6529"/>
                    <a:pt x="13735" y="6563"/>
                  </a:cubicBezTo>
                  <a:cubicBezTo>
                    <a:pt x="13735" y="6563"/>
                    <a:pt x="13708" y="6737"/>
                    <a:pt x="13735" y="6772"/>
                  </a:cubicBezTo>
                  <a:cubicBezTo>
                    <a:pt x="13652" y="6702"/>
                    <a:pt x="13625" y="6668"/>
                    <a:pt x="13458" y="6668"/>
                  </a:cubicBezTo>
                  <a:cubicBezTo>
                    <a:pt x="13458" y="6737"/>
                    <a:pt x="13458" y="6772"/>
                    <a:pt x="13458" y="6806"/>
                  </a:cubicBezTo>
                  <a:cubicBezTo>
                    <a:pt x="13597" y="6945"/>
                    <a:pt x="13708" y="6841"/>
                    <a:pt x="13569" y="7050"/>
                  </a:cubicBezTo>
                  <a:cubicBezTo>
                    <a:pt x="13569" y="6980"/>
                    <a:pt x="13597" y="7223"/>
                    <a:pt x="13625" y="7293"/>
                  </a:cubicBezTo>
                  <a:cubicBezTo>
                    <a:pt x="13458" y="7188"/>
                    <a:pt x="13431" y="7223"/>
                    <a:pt x="13237" y="7258"/>
                  </a:cubicBezTo>
                  <a:cubicBezTo>
                    <a:pt x="13292" y="7223"/>
                    <a:pt x="13348" y="7154"/>
                    <a:pt x="13403" y="7119"/>
                  </a:cubicBezTo>
                  <a:cubicBezTo>
                    <a:pt x="13403" y="7119"/>
                    <a:pt x="13431" y="7154"/>
                    <a:pt x="13458" y="7119"/>
                  </a:cubicBezTo>
                  <a:cubicBezTo>
                    <a:pt x="13431" y="7084"/>
                    <a:pt x="13458" y="7050"/>
                    <a:pt x="13431" y="7015"/>
                  </a:cubicBezTo>
                  <a:cubicBezTo>
                    <a:pt x="13403" y="6980"/>
                    <a:pt x="13320" y="6980"/>
                    <a:pt x="13292" y="6911"/>
                  </a:cubicBezTo>
                  <a:cubicBezTo>
                    <a:pt x="13237" y="6806"/>
                    <a:pt x="13265" y="6355"/>
                    <a:pt x="13292" y="6216"/>
                  </a:cubicBezTo>
                  <a:cubicBezTo>
                    <a:pt x="13348" y="5973"/>
                    <a:pt x="13597" y="5904"/>
                    <a:pt x="13846" y="5869"/>
                  </a:cubicBezTo>
                  <a:cubicBezTo>
                    <a:pt x="13818" y="5869"/>
                    <a:pt x="13874" y="5869"/>
                    <a:pt x="13874" y="5869"/>
                  </a:cubicBezTo>
                  <a:cubicBezTo>
                    <a:pt x="13874" y="5869"/>
                    <a:pt x="13874" y="5799"/>
                    <a:pt x="13874" y="5799"/>
                  </a:cubicBezTo>
                  <a:cubicBezTo>
                    <a:pt x="13846" y="5799"/>
                    <a:pt x="13763" y="5765"/>
                    <a:pt x="13735" y="5765"/>
                  </a:cubicBezTo>
                  <a:cubicBezTo>
                    <a:pt x="13652" y="5730"/>
                    <a:pt x="13458" y="5730"/>
                    <a:pt x="13348" y="5765"/>
                  </a:cubicBezTo>
                  <a:cubicBezTo>
                    <a:pt x="13292" y="5834"/>
                    <a:pt x="13292" y="5834"/>
                    <a:pt x="13292" y="5834"/>
                  </a:cubicBezTo>
                  <a:cubicBezTo>
                    <a:pt x="13237" y="5834"/>
                    <a:pt x="13209" y="5765"/>
                    <a:pt x="13126" y="5765"/>
                  </a:cubicBezTo>
                  <a:cubicBezTo>
                    <a:pt x="13098" y="5765"/>
                    <a:pt x="13043" y="5834"/>
                    <a:pt x="13015" y="5834"/>
                  </a:cubicBezTo>
                  <a:cubicBezTo>
                    <a:pt x="12932" y="5834"/>
                    <a:pt x="12932" y="5799"/>
                    <a:pt x="12849" y="5834"/>
                  </a:cubicBezTo>
                  <a:cubicBezTo>
                    <a:pt x="12849" y="5834"/>
                    <a:pt x="12849" y="5834"/>
                    <a:pt x="12849" y="5834"/>
                  </a:cubicBezTo>
                  <a:cubicBezTo>
                    <a:pt x="12822" y="5869"/>
                    <a:pt x="12766" y="5938"/>
                    <a:pt x="12738" y="5973"/>
                  </a:cubicBezTo>
                  <a:cubicBezTo>
                    <a:pt x="12738" y="6008"/>
                    <a:pt x="12766" y="6077"/>
                    <a:pt x="12766" y="6077"/>
                  </a:cubicBezTo>
                  <a:cubicBezTo>
                    <a:pt x="12766" y="6077"/>
                    <a:pt x="12628" y="6181"/>
                    <a:pt x="12628" y="6181"/>
                  </a:cubicBezTo>
                  <a:cubicBezTo>
                    <a:pt x="12655" y="6286"/>
                    <a:pt x="12655" y="6286"/>
                    <a:pt x="12655" y="6286"/>
                  </a:cubicBezTo>
                  <a:cubicBezTo>
                    <a:pt x="12628" y="6355"/>
                    <a:pt x="12434" y="6563"/>
                    <a:pt x="12434" y="6598"/>
                  </a:cubicBezTo>
                  <a:cubicBezTo>
                    <a:pt x="12406" y="6633"/>
                    <a:pt x="12462" y="6668"/>
                    <a:pt x="12462" y="6737"/>
                  </a:cubicBezTo>
                  <a:cubicBezTo>
                    <a:pt x="12462" y="6772"/>
                    <a:pt x="12378" y="6841"/>
                    <a:pt x="12378" y="6841"/>
                  </a:cubicBezTo>
                  <a:cubicBezTo>
                    <a:pt x="12351" y="6911"/>
                    <a:pt x="12351" y="6911"/>
                    <a:pt x="12351" y="6980"/>
                  </a:cubicBezTo>
                  <a:cubicBezTo>
                    <a:pt x="12406" y="7015"/>
                    <a:pt x="12462" y="7050"/>
                    <a:pt x="12545" y="7084"/>
                  </a:cubicBezTo>
                  <a:cubicBezTo>
                    <a:pt x="12545" y="7119"/>
                    <a:pt x="12545" y="7119"/>
                    <a:pt x="12545" y="7119"/>
                  </a:cubicBezTo>
                  <a:cubicBezTo>
                    <a:pt x="12517" y="7119"/>
                    <a:pt x="12517" y="7119"/>
                    <a:pt x="12517" y="7119"/>
                  </a:cubicBezTo>
                  <a:cubicBezTo>
                    <a:pt x="12462" y="7119"/>
                    <a:pt x="12572" y="7258"/>
                    <a:pt x="12600" y="7258"/>
                  </a:cubicBezTo>
                  <a:cubicBezTo>
                    <a:pt x="12600" y="7293"/>
                    <a:pt x="12600" y="7293"/>
                    <a:pt x="12600" y="7293"/>
                  </a:cubicBezTo>
                  <a:cubicBezTo>
                    <a:pt x="12683" y="7327"/>
                    <a:pt x="12822" y="7293"/>
                    <a:pt x="12905" y="7293"/>
                  </a:cubicBezTo>
                  <a:cubicBezTo>
                    <a:pt x="12932" y="7397"/>
                    <a:pt x="12932" y="7397"/>
                    <a:pt x="12932" y="7397"/>
                  </a:cubicBezTo>
                  <a:cubicBezTo>
                    <a:pt x="12877" y="7362"/>
                    <a:pt x="12822" y="7397"/>
                    <a:pt x="12766" y="7397"/>
                  </a:cubicBezTo>
                  <a:cubicBezTo>
                    <a:pt x="12766" y="7397"/>
                    <a:pt x="12766" y="7466"/>
                    <a:pt x="12766" y="7466"/>
                  </a:cubicBezTo>
                  <a:cubicBezTo>
                    <a:pt x="12766" y="7466"/>
                    <a:pt x="12849" y="7570"/>
                    <a:pt x="12849" y="7570"/>
                  </a:cubicBezTo>
                  <a:cubicBezTo>
                    <a:pt x="12849" y="7605"/>
                    <a:pt x="12849" y="7605"/>
                    <a:pt x="12849" y="7605"/>
                  </a:cubicBezTo>
                  <a:cubicBezTo>
                    <a:pt x="12849" y="7605"/>
                    <a:pt x="12849" y="7570"/>
                    <a:pt x="12905" y="7570"/>
                  </a:cubicBezTo>
                  <a:cubicBezTo>
                    <a:pt x="12905" y="7570"/>
                    <a:pt x="12988" y="7640"/>
                    <a:pt x="13015" y="7675"/>
                  </a:cubicBezTo>
                  <a:cubicBezTo>
                    <a:pt x="12988" y="7675"/>
                    <a:pt x="12960" y="7675"/>
                    <a:pt x="12960" y="7675"/>
                  </a:cubicBezTo>
                  <a:cubicBezTo>
                    <a:pt x="12960" y="7744"/>
                    <a:pt x="12960" y="7744"/>
                    <a:pt x="12960" y="7744"/>
                  </a:cubicBezTo>
                  <a:cubicBezTo>
                    <a:pt x="12988" y="7744"/>
                    <a:pt x="13043" y="7744"/>
                    <a:pt x="13071" y="7744"/>
                  </a:cubicBezTo>
                  <a:cubicBezTo>
                    <a:pt x="13126" y="7675"/>
                    <a:pt x="13154" y="7605"/>
                    <a:pt x="13237" y="7675"/>
                  </a:cubicBezTo>
                  <a:cubicBezTo>
                    <a:pt x="13265" y="7675"/>
                    <a:pt x="13237" y="7709"/>
                    <a:pt x="13237" y="7744"/>
                  </a:cubicBezTo>
                  <a:cubicBezTo>
                    <a:pt x="13265" y="7744"/>
                    <a:pt x="13375" y="7848"/>
                    <a:pt x="13403" y="7883"/>
                  </a:cubicBezTo>
                  <a:cubicBezTo>
                    <a:pt x="13403" y="7883"/>
                    <a:pt x="13375" y="7883"/>
                    <a:pt x="13375" y="7952"/>
                  </a:cubicBezTo>
                  <a:cubicBezTo>
                    <a:pt x="13375" y="7952"/>
                    <a:pt x="13403" y="7952"/>
                    <a:pt x="13403" y="7952"/>
                  </a:cubicBezTo>
                  <a:cubicBezTo>
                    <a:pt x="13486" y="7952"/>
                    <a:pt x="13514" y="7952"/>
                    <a:pt x="13569" y="7952"/>
                  </a:cubicBezTo>
                  <a:cubicBezTo>
                    <a:pt x="13569" y="7952"/>
                    <a:pt x="13514" y="7848"/>
                    <a:pt x="13542" y="7848"/>
                  </a:cubicBezTo>
                  <a:cubicBezTo>
                    <a:pt x="13569" y="7848"/>
                    <a:pt x="13569" y="7848"/>
                    <a:pt x="13569" y="7848"/>
                  </a:cubicBezTo>
                  <a:cubicBezTo>
                    <a:pt x="13597" y="7848"/>
                    <a:pt x="13652" y="7952"/>
                    <a:pt x="13652" y="7952"/>
                  </a:cubicBezTo>
                  <a:cubicBezTo>
                    <a:pt x="13708" y="7987"/>
                    <a:pt x="13763" y="7952"/>
                    <a:pt x="13818" y="7952"/>
                  </a:cubicBezTo>
                  <a:cubicBezTo>
                    <a:pt x="13846" y="8022"/>
                    <a:pt x="13846" y="8022"/>
                    <a:pt x="13846" y="8022"/>
                  </a:cubicBezTo>
                  <a:cubicBezTo>
                    <a:pt x="13874" y="8022"/>
                    <a:pt x="13902" y="8022"/>
                    <a:pt x="13957" y="8022"/>
                  </a:cubicBezTo>
                  <a:cubicBezTo>
                    <a:pt x="13985" y="8022"/>
                    <a:pt x="14095" y="7952"/>
                    <a:pt x="14123" y="7952"/>
                  </a:cubicBezTo>
                  <a:cubicBezTo>
                    <a:pt x="14151" y="7952"/>
                    <a:pt x="14151" y="8022"/>
                    <a:pt x="14178" y="8022"/>
                  </a:cubicBezTo>
                  <a:cubicBezTo>
                    <a:pt x="14206" y="8057"/>
                    <a:pt x="14317" y="8091"/>
                    <a:pt x="14345" y="8091"/>
                  </a:cubicBezTo>
                  <a:cubicBezTo>
                    <a:pt x="14511" y="8091"/>
                    <a:pt x="14400" y="8022"/>
                    <a:pt x="14345" y="7952"/>
                  </a:cubicBezTo>
                  <a:cubicBezTo>
                    <a:pt x="14345" y="7952"/>
                    <a:pt x="14345" y="7918"/>
                    <a:pt x="14345" y="7883"/>
                  </a:cubicBezTo>
                  <a:cubicBezTo>
                    <a:pt x="14289" y="7848"/>
                    <a:pt x="14262" y="7814"/>
                    <a:pt x="14234" y="7779"/>
                  </a:cubicBezTo>
                  <a:cubicBezTo>
                    <a:pt x="14178" y="7744"/>
                    <a:pt x="14206" y="7709"/>
                    <a:pt x="14289" y="7744"/>
                  </a:cubicBezTo>
                  <a:cubicBezTo>
                    <a:pt x="14317" y="7744"/>
                    <a:pt x="14400" y="7918"/>
                    <a:pt x="14428" y="7952"/>
                  </a:cubicBezTo>
                  <a:cubicBezTo>
                    <a:pt x="14428" y="7987"/>
                    <a:pt x="14455" y="7952"/>
                    <a:pt x="14483" y="7952"/>
                  </a:cubicBezTo>
                  <a:cubicBezTo>
                    <a:pt x="14538" y="7987"/>
                    <a:pt x="14566" y="8091"/>
                    <a:pt x="14622" y="8161"/>
                  </a:cubicBezTo>
                  <a:cubicBezTo>
                    <a:pt x="14622" y="8161"/>
                    <a:pt x="14649" y="8161"/>
                    <a:pt x="14677" y="8161"/>
                  </a:cubicBezTo>
                  <a:cubicBezTo>
                    <a:pt x="14649" y="8126"/>
                    <a:pt x="14705" y="8091"/>
                    <a:pt x="14677" y="8022"/>
                  </a:cubicBezTo>
                  <a:cubicBezTo>
                    <a:pt x="14677" y="8022"/>
                    <a:pt x="14594" y="7987"/>
                    <a:pt x="14594" y="7952"/>
                  </a:cubicBezTo>
                  <a:cubicBezTo>
                    <a:pt x="14594" y="7952"/>
                    <a:pt x="14594" y="7918"/>
                    <a:pt x="14594" y="7883"/>
                  </a:cubicBezTo>
                  <a:cubicBezTo>
                    <a:pt x="14594" y="7883"/>
                    <a:pt x="14538" y="7848"/>
                    <a:pt x="14538" y="7848"/>
                  </a:cubicBezTo>
                  <a:cubicBezTo>
                    <a:pt x="14538" y="7779"/>
                    <a:pt x="14566" y="7814"/>
                    <a:pt x="14566" y="7779"/>
                  </a:cubicBezTo>
                  <a:cubicBezTo>
                    <a:pt x="14594" y="7779"/>
                    <a:pt x="14649" y="7779"/>
                    <a:pt x="14705" y="7779"/>
                  </a:cubicBezTo>
                  <a:cubicBezTo>
                    <a:pt x="14705" y="7744"/>
                    <a:pt x="14705" y="7744"/>
                    <a:pt x="14705" y="7744"/>
                  </a:cubicBezTo>
                  <a:cubicBezTo>
                    <a:pt x="14705" y="7744"/>
                    <a:pt x="14788" y="7744"/>
                    <a:pt x="14788" y="7744"/>
                  </a:cubicBezTo>
                  <a:cubicBezTo>
                    <a:pt x="14788" y="7779"/>
                    <a:pt x="14815" y="7744"/>
                    <a:pt x="14843" y="7744"/>
                  </a:cubicBezTo>
                  <a:cubicBezTo>
                    <a:pt x="14871" y="7779"/>
                    <a:pt x="14871" y="7848"/>
                    <a:pt x="14898" y="7883"/>
                  </a:cubicBezTo>
                  <a:cubicBezTo>
                    <a:pt x="15009" y="7987"/>
                    <a:pt x="15009" y="7918"/>
                    <a:pt x="15092" y="7883"/>
                  </a:cubicBezTo>
                  <a:cubicBezTo>
                    <a:pt x="15120" y="7883"/>
                    <a:pt x="15120" y="7918"/>
                    <a:pt x="15175" y="7918"/>
                  </a:cubicBezTo>
                  <a:cubicBezTo>
                    <a:pt x="15175" y="7918"/>
                    <a:pt x="15175" y="7883"/>
                    <a:pt x="15203" y="7883"/>
                  </a:cubicBezTo>
                  <a:cubicBezTo>
                    <a:pt x="15175" y="7779"/>
                    <a:pt x="15175" y="7744"/>
                    <a:pt x="15175" y="7675"/>
                  </a:cubicBezTo>
                  <a:cubicBezTo>
                    <a:pt x="15120" y="7675"/>
                    <a:pt x="15120" y="7675"/>
                    <a:pt x="15120" y="7675"/>
                  </a:cubicBezTo>
                  <a:cubicBezTo>
                    <a:pt x="15120" y="7709"/>
                    <a:pt x="15092" y="7744"/>
                    <a:pt x="15092" y="7744"/>
                  </a:cubicBezTo>
                  <a:cubicBezTo>
                    <a:pt x="15065" y="7779"/>
                    <a:pt x="15065" y="7744"/>
                    <a:pt x="15037" y="7744"/>
                  </a:cubicBezTo>
                  <a:cubicBezTo>
                    <a:pt x="15037" y="7744"/>
                    <a:pt x="15037" y="7675"/>
                    <a:pt x="15037" y="7675"/>
                  </a:cubicBezTo>
                  <a:cubicBezTo>
                    <a:pt x="15092" y="7640"/>
                    <a:pt x="15120" y="7640"/>
                    <a:pt x="15175" y="7605"/>
                  </a:cubicBezTo>
                  <a:cubicBezTo>
                    <a:pt x="15203" y="7640"/>
                    <a:pt x="15231" y="7709"/>
                    <a:pt x="15231" y="7779"/>
                  </a:cubicBezTo>
                  <a:cubicBezTo>
                    <a:pt x="15258" y="7779"/>
                    <a:pt x="15286" y="7779"/>
                    <a:pt x="15314" y="7814"/>
                  </a:cubicBezTo>
                  <a:cubicBezTo>
                    <a:pt x="15314" y="7744"/>
                    <a:pt x="15314" y="7744"/>
                    <a:pt x="15314" y="7744"/>
                  </a:cubicBezTo>
                  <a:cubicBezTo>
                    <a:pt x="15314" y="7744"/>
                    <a:pt x="15369" y="7744"/>
                    <a:pt x="15397" y="7744"/>
                  </a:cubicBezTo>
                  <a:cubicBezTo>
                    <a:pt x="15425" y="7848"/>
                    <a:pt x="15425" y="7987"/>
                    <a:pt x="15452" y="8091"/>
                  </a:cubicBezTo>
                  <a:cubicBezTo>
                    <a:pt x="15508" y="8091"/>
                    <a:pt x="15508" y="8091"/>
                    <a:pt x="15508" y="8091"/>
                  </a:cubicBezTo>
                  <a:cubicBezTo>
                    <a:pt x="15508" y="8057"/>
                    <a:pt x="15508" y="7987"/>
                    <a:pt x="15508" y="7952"/>
                  </a:cubicBezTo>
                  <a:cubicBezTo>
                    <a:pt x="15535" y="7952"/>
                    <a:pt x="15508" y="7952"/>
                    <a:pt x="15563" y="7952"/>
                  </a:cubicBezTo>
                  <a:cubicBezTo>
                    <a:pt x="15563" y="7952"/>
                    <a:pt x="15591" y="7918"/>
                    <a:pt x="15591" y="7918"/>
                  </a:cubicBezTo>
                  <a:cubicBezTo>
                    <a:pt x="15618" y="7918"/>
                    <a:pt x="15618" y="7952"/>
                    <a:pt x="15674" y="7952"/>
                  </a:cubicBezTo>
                  <a:cubicBezTo>
                    <a:pt x="15674" y="7987"/>
                    <a:pt x="15646" y="8022"/>
                    <a:pt x="15674" y="8022"/>
                  </a:cubicBezTo>
                  <a:cubicBezTo>
                    <a:pt x="15702" y="8057"/>
                    <a:pt x="15729" y="8022"/>
                    <a:pt x="15729" y="8022"/>
                  </a:cubicBezTo>
                  <a:cubicBezTo>
                    <a:pt x="15729" y="8091"/>
                    <a:pt x="15702" y="8091"/>
                    <a:pt x="15702" y="8161"/>
                  </a:cubicBezTo>
                  <a:cubicBezTo>
                    <a:pt x="15729" y="8161"/>
                    <a:pt x="15757" y="8161"/>
                    <a:pt x="15785" y="8161"/>
                  </a:cubicBezTo>
                  <a:cubicBezTo>
                    <a:pt x="15840" y="8022"/>
                    <a:pt x="15812" y="8057"/>
                    <a:pt x="15923" y="8057"/>
                  </a:cubicBezTo>
                  <a:cubicBezTo>
                    <a:pt x="15951" y="8161"/>
                    <a:pt x="15951" y="8161"/>
                    <a:pt x="15951" y="8161"/>
                  </a:cubicBezTo>
                  <a:cubicBezTo>
                    <a:pt x="15923" y="8161"/>
                    <a:pt x="15895" y="8126"/>
                    <a:pt x="15868" y="8126"/>
                  </a:cubicBezTo>
                  <a:cubicBezTo>
                    <a:pt x="15868" y="8161"/>
                    <a:pt x="15868" y="8161"/>
                    <a:pt x="15840" y="8161"/>
                  </a:cubicBezTo>
                  <a:cubicBezTo>
                    <a:pt x="15840" y="8195"/>
                    <a:pt x="15840" y="8265"/>
                    <a:pt x="15840" y="8300"/>
                  </a:cubicBezTo>
                  <a:cubicBezTo>
                    <a:pt x="15868" y="8300"/>
                    <a:pt x="15868" y="8334"/>
                    <a:pt x="15895" y="8369"/>
                  </a:cubicBezTo>
                  <a:cubicBezTo>
                    <a:pt x="15923" y="8369"/>
                    <a:pt x="15978" y="8369"/>
                    <a:pt x="16006" y="8369"/>
                  </a:cubicBezTo>
                  <a:cubicBezTo>
                    <a:pt x="16034" y="8404"/>
                    <a:pt x="16034" y="8508"/>
                    <a:pt x="16006" y="8473"/>
                  </a:cubicBezTo>
                  <a:cubicBezTo>
                    <a:pt x="16006" y="8473"/>
                    <a:pt x="16006" y="8439"/>
                    <a:pt x="15978" y="8439"/>
                  </a:cubicBezTo>
                  <a:cubicBezTo>
                    <a:pt x="15978" y="8439"/>
                    <a:pt x="15951" y="8439"/>
                    <a:pt x="15923" y="8439"/>
                  </a:cubicBezTo>
                  <a:cubicBezTo>
                    <a:pt x="15923" y="8439"/>
                    <a:pt x="15923" y="8473"/>
                    <a:pt x="15923" y="8508"/>
                  </a:cubicBezTo>
                  <a:cubicBezTo>
                    <a:pt x="15895" y="8543"/>
                    <a:pt x="15923" y="8543"/>
                    <a:pt x="15895" y="8577"/>
                  </a:cubicBezTo>
                  <a:cubicBezTo>
                    <a:pt x="15840" y="8543"/>
                    <a:pt x="15895" y="8716"/>
                    <a:pt x="15895" y="8716"/>
                  </a:cubicBezTo>
                  <a:cubicBezTo>
                    <a:pt x="15895" y="8716"/>
                    <a:pt x="15951" y="8682"/>
                    <a:pt x="15951" y="8716"/>
                  </a:cubicBezTo>
                  <a:cubicBezTo>
                    <a:pt x="15978" y="8716"/>
                    <a:pt x="15923" y="8821"/>
                    <a:pt x="15951" y="8855"/>
                  </a:cubicBezTo>
                  <a:cubicBezTo>
                    <a:pt x="15978" y="8821"/>
                    <a:pt x="15978" y="8855"/>
                    <a:pt x="16006" y="8855"/>
                  </a:cubicBezTo>
                  <a:cubicBezTo>
                    <a:pt x="16062" y="8821"/>
                    <a:pt x="16172" y="8647"/>
                    <a:pt x="16200" y="8577"/>
                  </a:cubicBezTo>
                  <a:cubicBezTo>
                    <a:pt x="16228" y="8612"/>
                    <a:pt x="16255" y="8612"/>
                    <a:pt x="16283" y="8612"/>
                  </a:cubicBezTo>
                  <a:cubicBezTo>
                    <a:pt x="16311" y="8612"/>
                    <a:pt x="16311" y="8508"/>
                    <a:pt x="16338" y="8508"/>
                  </a:cubicBezTo>
                  <a:cubicBezTo>
                    <a:pt x="16366" y="8508"/>
                    <a:pt x="16366" y="8647"/>
                    <a:pt x="16366" y="8682"/>
                  </a:cubicBezTo>
                  <a:cubicBezTo>
                    <a:pt x="16366" y="8682"/>
                    <a:pt x="16311" y="8716"/>
                    <a:pt x="16283" y="8716"/>
                  </a:cubicBezTo>
                  <a:cubicBezTo>
                    <a:pt x="16283" y="8751"/>
                    <a:pt x="16283" y="8786"/>
                    <a:pt x="16311" y="8786"/>
                  </a:cubicBezTo>
                  <a:cubicBezTo>
                    <a:pt x="16311" y="8821"/>
                    <a:pt x="16311" y="8821"/>
                    <a:pt x="16311" y="8855"/>
                  </a:cubicBezTo>
                  <a:cubicBezTo>
                    <a:pt x="16311" y="8890"/>
                    <a:pt x="16311" y="8890"/>
                    <a:pt x="16311" y="8890"/>
                  </a:cubicBezTo>
                  <a:cubicBezTo>
                    <a:pt x="16366" y="8890"/>
                    <a:pt x="16394" y="8890"/>
                    <a:pt x="16422" y="8890"/>
                  </a:cubicBezTo>
                  <a:cubicBezTo>
                    <a:pt x="16422" y="8890"/>
                    <a:pt x="16477" y="8959"/>
                    <a:pt x="16422" y="8925"/>
                  </a:cubicBezTo>
                  <a:cubicBezTo>
                    <a:pt x="16449" y="8925"/>
                    <a:pt x="16449" y="8994"/>
                    <a:pt x="16449" y="8994"/>
                  </a:cubicBezTo>
                  <a:cubicBezTo>
                    <a:pt x="16477" y="9029"/>
                    <a:pt x="16505" y="8994"/>
                    <a:pt x="16532" y="9029"/>
                  </a:cubicBezTo>
                  <a:cubicBezTo>
                    <a:pt x="16532" y="9133"/>
                    <a:pt x="16505" y="9133"/>
                    <a:pt x="16532" y="9272"/>
                  </a:cubicBezTo>
                  <a:cubicBezTo>
                    <a:pt x="16588" y="9272"/>
                    <a:pt x="16588" y="9272"/>
                    <a:pt x="16588" y="9272"/>
                  </a:cubicBezTo>
                  <a:cubicBezTo>
                    <a:pt x="16588" y="9307"/>
                    <a:pt x="16560" y="9341"/>
                    <a:pt x="16560" y="9411"/>
                  </a:cubicBezTo>
                  <a:cubicBezTo>
                    <a:pt x="16560" y="9411"/>
                    <a:pt x="16615" y="9411"/>
                    <a:pt x="16643" y="9411"/>
                  </a:cubicBezTo>
                  <a:cubicBezTo>
                    <a:pt x="16643" y="9411"/>
                    <a:pt x="16615" y="9480"/>
                    <a:pt x="16643" y="9480"/>
                  </a:cubicBezTo>
                  <a:cubicBezTo>
                    <a:pt x="16615" y="9480"/>
                    <a:pt x="16615" y="9480"/>
                    <a:pt x="16615" y="9550"/>
                  </a:cubicBezTo>
                  <a:cubicBezTo>
                    <a:pt x="16560" y="9550"/>
                    <a:pt x="16588" y="9515"/>
                    <a:pt x="16532" y="9515"/>
                  </a:cubicBezTo>
                  <a:cubicBezTo>
                    <a:pt x="16532" y="9550"/>
                    <a:pt x="16505" y="9515"/>
                    <a:pt x="16477" y="9550"/>
                  </a:cubicBezTo>
                  <a:cubicBezTo>
                    <a:pt x="16422" y="9723"/>
                    <a:pt x="16505" y="9793"/>
                    <a:pt x="16588" y="9828"/>
                  </a:cubicBezTo>
                  <a:cubicBezTo>
                    <a:pt x="16477" y="9828"/>
                    <a:pt x="16422" y="9897"/>
                    <a:pt x="16366" y="10001"/>
                  </a:cubicBezTo>
                  <a:cubicBezTo>
                    <a:pt x="16338" y="10036"/>
                    <a:pt x="16338" y="10105"/>
                    <a:pt x="16311" y="10140"/>
                  </a:cubicBezTo>
                  <a:cubicBezTo>
                    <a:pt x="16255" y="10175"/>
                    <a:pt x="16228" y="10175"/>
                    <a:pt x="16172" y="10210"/>
                  </a:cubicBezTo>
                  <a:cubicBezTo>
                    <a:pt x="16172" y="10210"/>
                    <a:pt x="16172" y="10279"/>
                    <a:pt x="16172" y="10279"/>
                  </a:cubicBezTo>
                  <a:cubicBezTo>
                    <a:pt x="16200" y="10314"/>
                    <a:pt x="16255" y="10418"/>
                    <a:pt x="16255" y="10418"/>
                  </a:cubicBezTo>
                  <a:cubicBezTo>
                    <a:pt x="16283" y="10418"/>
                    <a:pt x="16311" y="10383"/>
                    <a:pt x="16311" y="10418"/>
                  </a:cubicBezTo>
                  <a:cubicBezTo>
                    <a:pt x="16338" y="10453"/>
                    <a:pt x="16338" y="10487"/>
                    <a:pt x="16338" y="10522"/>
                  </a:cubicBezTo>
                  <a:cubicBezTo>
                    <a:pt x="16366" y="10557"/>
                    <a:pt x="16422" y="10592"/>
                    <a:pt x="16449" y="10626"/>
                  </a:cubicBezTo>
                  <a:cubicBezTo>
                    <a:pt x="16477" y="10696"/>
                    <a:pt x="16477" y="10731"/>
                    <a:pt x="16477" y="10765"/>
                  </a:cubicBezTo>
                  <a:cubicBezTo>
                    <a:pt x="16422" y="10765"/>
                    <a:pt x="16311" y="10765"/>
                    <a:pt x="16200" y="10800"/>
                  </a:cubicBezTo>
                  <a:cubicBezTo>
                    <a:pt x="16172" y="10800"/>
                    <a:pt x="16117" y="10869"/>
                    <a:pt x="16117" y="10869"/>
                  </a:cubicBezTo>
                  <a:cubicBezTo>
                    <a:pt x="16062" y="10869"/>
                    <a:pt x="16062" y="10835"/>
                    <a:pt x="15978" y="10835"/>
                  </a:cubicBezTo>
                  <a:cubicBezTo>
                    <a:pt x="15978" y="10835"/>
                    <a:pt x="15951" y="10835"/>
                    <a:pt x="15923" y="10835"/>
                  </a:cubicBezTo>
                  <a:cubicBezTo>
                    <a:pt x="15923" y="10904"/>
                    <a:pt x="15923" y="10904"/>
                    <a:pt x="15923" y="10904"/>
                  </a:cubicBezTo>
                  <a:cubicBezTo>
                    <a:pt x="15895" y="10904"/>
                    <a:pt x="15868" y="10835"/>
                    <a:pt x="15840" y="10835"/>
                  </a:cubicBezTo>
                  <a:cubicBezTo>
                    <a:pt x="15840" y="10869"/>
                    <a:pt x="15840" y="10869"/>
                    <a:pt x="15840" y="10869"/>
                  </a:cubicBezTo>
                  <a:cubicBezTo>
                    <a:pt x="15812" y="10869"/>
                    <a:pt x="15812" y="10904"/>
                    <a:pt x="15812" y="10904"/>
                  </a:cubicBezTo>
                  <a:cubicBezTo>
                    <a:pt x="15785" y="10939"/>
                    <a:pt x="15757" y="10904"/>
                    <a:pt x="15729" y="10904"/>
                  </a:cubicBezTo>
                  <a:cubicBezTo>
                    <a:pt x="15702" y="10974"/>
                    <a:pt x="15702" y="10974"/>
                    <a:pt x="15702" y="10974"/>
                  </a:cubicBezTo>
                  <a:cubicBezTo>
                    <a:pt x="15646" y="10974"/>
                    <a:pt x="15618" y="10939"/>
                    <a:pt x="15591" y="10904"/>
                  </a:cubicBezTo>
                  <a:cubicBezTo>
                    <a:pt x="15535" y="10904"/>
                    <a:pt x="15425" y="10904"/>
                    <a:pt x="15369" y="10904"/>
                  </a:cubicBezTo>
                  <a:cubicBezTo>
                    <a:pt x="15342" y="10974"/>
                    <a:pt x="15286" y="11113"/>
                    <a:pt x="15286" y="11147"/>
                  </a:cubicBezTo>
                  <a:cubicBezTo>
                    <a:pt x="15286" y="11217"/>
                    <a:pt x="15314" y="11182"/>
                    <a:pt x="15342" y="11217"/>
                  </a:cubicBezTo>
                  <a:cubicBezTo>
                    <a:pt x="15286" y="11286"/>
                    <a:pt x="15286" y="11356"/>
                    <a:pt x="15231" y="11390"/>
                  </a:cubicBezTo>
                  <a:cubicBezTo>
                    <a:pt x="15231" y="11390"/>
                    <a:pt x="15258" y="11495"/>
                    <a:pt x="15286" y="11529"/>
                  </a:cubicBezTo>
                  <a:cubicBezTo>
                    <a:pt x="15314" y="11564"/>
                    <a:pt x="15342" y="11529"/>
                    <a:pt x="15397" y="11564"/>
                  </a:cubicBezTo>
                  <a:cubicBezTo>
                    <a:pt x="15397" y="11599"/>
                    <a:pt x="15397" y="11599"/>
                    <a:pt x="15397" y="11599"/>
                  </a:cubicBezTo>
                  <a:cubicBezTo>
                    <a:pt x="15452" y="11633"/>
                    <a:pt x="15425" y="11564"/>
                    <a:pt x="15480" y="11599"/>
                  </a:cubicBezTo>
                  <a:cubicBezTo>
                    <a:pt x="15508" y="11633"/>
                    <a:pt x="15508" y="11633"/>
                    <a:pt x="15508" y="11633"/>
                  </a:cubicBezTo>
                  <a:cubicBezTo>
                    <a:pt x="15563" y="11633"/>
                    <a:pt x="15591" y="11633"/>
                    <a:pt x="15674" y="11599"/>
                  </a:cubicBezTo>
                  <a:cubicBezTo>
                    <a:pt x="15674" y="11529"/>
                    <a:pt x="15674" y="11529"/>
                    <a:pt x="15674" y="11529"/>
                  </a:cubicBezTo>
                  <a:cubicBezTo>
                    <a:pt x="15702" y="11529"/>
                    <a:pt x="15729" y="11564"/>
                    <a:pt x="15785" y="11529"/>
                  </a:cubicBezTo>
                  <a:cubicBezTo>
                    <a:pt x="15785" y="11495"/>
                    <a:pt x="15757" y="11460"/>
                    <a:pt x="15785" y="11460"/>
                  </a:cubicBezTo>
                  <a:cubicBezTo>
                    <a:pt x="15785" y="11460"/>
                    <a:pt x="15812" y="11425"/>
                    <a:pt x="15840" y="11425"/>
                  </a:cubicBezTo>
                  <a:cubicBezTo>
                    <a:pt x="15840" y="11390"/>
                    <a:pt x="15840" y="11356"/>
                    <a:pt x="15868" y="11321"/>
                  </a:cubicBezTo>
                  <a:cubicBezTo>
                    <a:pt x="15895" y="11425"/>
                    <a:pt x="15895" y="11425"/>
                    <a:pt x="15895" y="11425"/>
                  </a:cubicBezTo>
                  <a:cubicBezTo>
                    <a:pt x="15923" y="11425"/>
                    <a:pt x="16006" y="11495"/>
                    <a:pt x="16034" y="11460"/>
                  </a:cubicBezTo>
                  <a:cubicBezTo>
                    <a:pt x="16034" y="11460"/>
                    <a:pt x="16034" y="11425"/>
                    <a:pt x="16062" y="11425"/>
                  </a:cubicBezTo>
                  <a:cubicBezTo>
                    <a:pt x="16062" y="11425"/>
                    <a:pt x="16062" y="11356"/>
                    <a:pt x="16062" y="11356"/>
                  </a:cubicBezTo>
                  <a:cubicBezTo>
                    <a:pt x="16034" y="11321"/>
                    <a:pt x="15978" y="11286"/>
                    <a:pt x="15951" y="11251"/>
                  </a:cubicBezTo>
                  <a:cubicBezTo>
                    <a:pt x="15951" y="11217"/>
                    <a:pt x="15951" y="11217"/>
                    <a:pt x="15951" y="11217"/>
                  </a:cubicBezTo>
                  <a:cubicBezTo>
                    <a:pt x="16006" y="11182"/>
                    <a:pt x="15978" y="11182"/>
                    <a:pt x="16006" y="11147"/>
                  </a:cubicBezTo>
                  <a:cubicBezTo>
                    <a:pt x="16034" y="11147"/>
                    <a:pt x="16034" y="11147"/>
                    <a:pt x="16034" y="11147"/>
                  </a:cubicBezTo>
                  <a:cubicBezTo>
                    <a:pt x="16062" y="11182"/>
                    <a:pt x="16034" y="11217"/>
                    <a:pt x="16034" y="11251"/>
                  </a:cubicBezTo>
                  <a:cubicBezTo>
                    <a:pt x="16062" y="11251"/>
                    <a:pt x="16089" y="11321"/>
                    <a:pt x="16089" y="11321"/>
                  </a:cubicBezTo>
                  <a:cubicBezTo>
                    <a:pt x="16145" y="11321"/>
                    <a:pt x="16145" y="11321"/>
                    <a:pt x="16172" y="11321"/>
                  </a:cubicBezTo>
                  <a:cubicBezTo>
                    <a:pt x="16200" y="11321"/>
                    <a:pt x="16200" y="11217"/>
                    <a:pt x="16172" y="11217"/>
                  </a:cubicBezTo>
                  <a:cubicBezTo>
                    <a:pt x="16200" y="11217"/>
                    <a:pt x="16228" y="11251"/>
                    <a:pt x="16228" y="11251"/>
                  </a:cubicBezTo>
                  <a:cubicBezTo>
                    <a:pt x="16228" y="11251"/>
                    <a:pt x="16228" y="11321"/>
                    <a:pt x="16228" y="11321"/>
                  </a:cubicBezTo>
                  <a:cubicBezTo>
                    <a:pt x="16255" y="11321"/>
                    <a:pt x="16283" y="11321"/>
                    <a:pt x="16311" y="11356"/>
                  </a:cubicBezTo>
                  <a:cubicBezTo>
                    <a:pt x="16311" y="11356"/>
                    <a:pt x="16311" y="11425"/>
                    <a:pt x="16311" y="11460"/>
                  </a:cubicBezTo>
                  <a:cubicBezTo>
                    <a:pt x="16311" y="11425"/>
                    <a:pt x="16338" y="11356"/>
                    <a:pt x="16366" y="11356"/>
                  </a:cubicBezTo>
                  <a:cubicBezTo>
                    <a:pt x="16366" y="11356"/>
                    <a:pt x="16422" y="11356"/>
                    <a:pt x="16422" y="11356"/>
                  </a:cubicBezTo>
                  <a:cubicBezTo>
                    <a:pt x="16449" y="11390"/>
                    <a:pt x="16477" y="11599"/>
                    <a:pt x="16505" y="11633"/>
                  </a:cubicBezTo>
                  <a:cubicBezTo>
                    <a:pt x="16505" y="11633"/>
                    <a:pt x="16560" y="11633"/>
                    <a:pt x="16588" y="11633"/>
                  </a:cubicBezTo>
                  <a:cubicBezTo>
                    <a:pt x="16588" y="11703"/>
                    <a:pt x="16615" y="11807"/>
                    <a:pt x="16615" y="11877"/>
                  </a:cubicBezTo>
                  <a:cubicBezTo>
                    <a:pt x="16671" y="11877"/>
                    <a:pt x="16671" y="11877"/>
                    <a:pt x="16698" y="11842"/>
                  </a:cubicBezTo>
                  <a:cubicBezTo>
                    <a:pt x="16698" y="11911"/>
                    <a:pt x="16698" y="11911"/>
                    <a:pt x="16698" y="11911"/>
                  </a:cubicBezTo>
                  <a:cubicBezTo>
                    <a:pt x="16754" y="11946"/>
                    <a:pt x="16754" y="11946"/>
                    <a:pt x="16754" y="11946"/>
                  </a:cubicBezTo>
                  <a:cubicBezTo>
                    <a:pt x="16754" y="11911"/>
                    <a:pt x="16754" y="11946"/>
                    <a:pt x="16782" y="11946"/>
                  </a:cubicBezTo>
                  <a:cubicBezTo>
                    <a:pt x="16782" y="11911"/>
                    <a:pt x="16782" y="11842"/>
                    <a:pt x="16782" y="11842"/>
                  </a:cubicBezTo>
                  <a:cubicBezTo>
                    <a:pt x="16809" y="11842"/>
                    <a:pt x="16837" y="11877"/>
                    <a:pt x="16837" y="11877"/>
                  </a:cubicBezTo>
                  <a:cubicBezTo>
                    <a:pt x="16837" y="11877"/>
                    <a:pt x="16892" y="11877"/>
                    <a:pt x="16892" y="11877"/>
                  </a:cubicBezTo>
                  <a:cubicBezTo>
                    <a:pt x="16892" y="11911"/>
                    <a:pt x="16920" y="11911"/>
                    <a:pt x="16920" y="11946"/>
                  </a:cubicBezTo>
                  <a:cubicBezTo>
                    <a:pt x="16892" y="11946"/>
                    <a:pt x="16892" y="11946"/>
                    <a:pt x="16892" y="12015"/>
                  </a:cubicBezTo>
                  <a:cubicBezTo>
                    <a:pt x="16837" y="12015"/>
                    <a:pt x="16782" y="12050"/>
                    <a:pt x="16726" y="12050"/>
                  </a:cubicBezTo>
                  <a:cubicBezTo>
                    <a:pt x="16726" y="12085"/>
                    <a:pt x="16726" y="12085"/>
                    <a:pt x="16726" y="12085"/>
                  </a:cubicBezTo>
                  <a:cubicBezTo>
                    <a:pt x="16754" y="12120"/>
                    <a:pt x="16782" y="12085"/>
                    <a:pt x="16809" y="12085"/>
                  </a:cubicBezTo>
                  <a:cubicBezTo>
                    <a:pt x="16837" y="12120"/>
                    <a:pt x="16892" y="12189"/>
                    <a:pt x="16892" y="12189"/>
                  </a:cubicBezTo>
                  <a:cubicBezTo>
                    <a:pt x="16948" y="12189"/>
                    <a:pt x="16948" y="12120"/>
                    <a:pt x="16975" y="12120"/>
                  </a:cubicBezTo>
                  <a:cubicBezTo>
                    <a:pt x="17003" y="12120"/>
                    <a:pt x="17003" y="12154"/>
                    <a:pt x="17031" y="12189"/>
                  </a:cubicBezTo>
                  <a:cubicBezTo>
                    <a:pt x="17086" y="12189"/>
                    <a:pt x="17142" y="12189"/>
                    <a:pt x="17197" y="12189"/>
                  </a:cubicBezTo>
                  <a:cubicBezTo>
                    <a:pt x="17197" y="12154"/>
                    <a:pt x="17225" y="12085"/>
                    <a:pt x="17225" y="12085"/>
                  </a:cubicBezTo>
                  <a:cubicBezTo>
                    <a:pt x="17252" y="12085"/>
                    <a:pt x="17252" y="12120"/>
                    <a:pt x="17280" y="12154"/>
                  </a:cubicBezTo>
                  <a:cubicBezTo>
                    <a:pt x="17308" y="12154"/>
                    <a:pt x="17308" y="12120"/>
                    <a:pt x="17335" y="12120"/>
                  </a:cubicBezTo>
                  <a:cubicBezTo>
                    <a:pt x="17391" y="12120"/>
                    <a:pt x="17474" y="12154"/>
                    <a:pt x="17529" y="12189"/>
                  </a:cubicBezTo>
                  <a:cubicBezTo>
                    <a:pt x="17557" y="12154"/>
                    <a:pt x="17557" y="12120"/>
                    <a:pt x="17585" y="12120"/>
                  </a:cubicBezTo>
                  <a:cubicBezTo>
                    <a:pt x="17585" y="12120"/>
                    <a:pt x="17640" y="12189"/>
                    <a:pt x="17640" y="12189"/>
                  </a:cubicBezTo>
                  <a:cubicBezTo>
                    <a:pt x="17723" y="12224"/>
                    <a:pt x="17778" y="12154"/>
                    <a:pt x="17834" y="12154"/>
                  </a:cubicBezTo>
                  <a:cubicBezTo>
                    <a:pt x="17862" y="12154"/>
                    <a:pt x="17917" y="12259"/>
                    <a:pt x="17972" y="12259"/>
                  </a:cubicBezTo>
                  <a:cubicBezTo>
                    <a:pt x="18000" y="12259"/>
                    <a:pt x="17972" y="12224"/>
                    <a:pt x="18028" y="12224"/>
                  </a:cubicBezTo>
                  <a:cubicBezTo>
                    <a:pt x="18028" y="12224"/>
                    <a:pt x="18111" y="12293"/>
                    <a:pt x="18138" y="12293"/>
                  </a:cubicBezTo>
                  <a:cubicBezTo>
                    <a:pt x="18194" y="12259"/>
                    <a:pt x="18166" y="12224"/>
                    <a:pt x="18194" y="12154"/>
                  </a:cubicBezTo>
                  <a:cubicBezTo>
                    <a:pt x="18194" y="12085"/>
                    <a:pt x="18194" y="12085"/>
                    <a:pt x="18194" y="12085"/>
                  </a:cubicBezTo>
                  <a:cubicBezTo>
                    <a:pt x="18222" y="12120"/>
                    <a:pt x="18194" y="12050"/>
                    <a:pt x="18194" y="12050"/>
                  </a:cubicBezTo>
                  <a:cubicBezTo>
                    <a:pt x="18111" y="12015"/>
                    <a:pt x="18055" y="12050"/>
                    <a:pt x="17972" y="12015"/>
                  </a:cubicBezTo>
                  <a:cubicBezTo>
                    <a:pt x="17945" y="11981"/>
                    <a:pt x="17972" y="11946"/>
                    <a:pt x="17972" y="11911"/>
                  </a:cubicBezTo>
                  <a:cubicBezTo>
                    <a:pt x="17917" y="11911"/>
                    <a:pt x="17917" y="11911"/>
                    <a:pt x="17917" y="11911"/>
                  </a:cubicBezTo>
                  <a:cubicBezTo>
                    <a:pt x="17917" y="11911"/>
                    <a:pt x="17862" y="11842"/>
                    <a:pt x="17862" y="11807"/>
                  </a:cubicBezTo>
                  <a:cubicBezTo>
                    <a:pt x="17806" y="11807"/>
                    <a:pt x="17723" y="11842"/>
                    <a:pt x="17695" y="11807"/>
                  </a:cubicBezTo>
                  <a:cubicBezTo>
                    <a:pt x="17695" y="11807"/>
                    <a:pt x="17695" y="11738"/>
                    <a:pt x="17695" y="11738"/>
                  </a:cubicBezTo>
                  <a:cubicBezTo>
                    <a:pt x="17668" y="11738"/>
                    <a:pt x="17668" y="11738"/>
                    <a:pt x="17668" y="11738"/>
                  </a:cubicBezTo>
                  <a:cubicBezTo>
                    <a:pt x="17557" y="11668"/>
                    <a:pt x="17474" y="11564"/>
                    <a:pt x="17363" y="11460"/>
                  </a:cubicBezTo>
                  <a:cubicBezTo>
                    <a:pt x="17363" y="11460"/>
                    <a:pt x="17363" y="11390"/>
                    <a:pt x="17363" y="11425"/>
                  </a:cubicBezTo>
                  <a:cubicBezTo>
                    <a:pt x="17363" y="11425"/>
                    <a:pt x="17418" y="11356"/>
                    <a:pt x="17418" y="11356"/>
                  </a:cubicBezTo>
                  <a:cubicBezTo>
                    <a:pt x="17502" y="11321"/>
                    <a:pt x="17640" y="11495"/>
                    <a:pt x="17695" y="11495"/>
                  </a:cubicBezTo>
                  <a:cubicBezTo>
                    <a:pt x="17695" y="11495"/>
                    <a:pt x="17695" y="11425"/>
                    <a:pt x="17695" y="11390"/>
                  </a:cubicBezTo>
                  <a:cubicBezTo>
                    <a:pt x="17751" y="11390"/>
                    <a:pt x="17751" y="11390"/>
                    <a:pt x="17751" y="11390"/>
                  </a:cubicBezTo>
                  <a:cubicBezTo>
                    <a:pt x="17806" y="11425"/>
                    <a:pt x="17834" y="11529"/>
                    <a:pt x="17889" y="11529"/>
                  </a:cubicBezTo>
                  <a:cubicBezTo>
                    <a:pt x="17917" y="11529"/>
                    <a:pt x="17917" y="11460"/>
                    <a:pt x="17917" y="11460"/>
                  </a:cubicBezTo>
                  <a:cubicBezTo>
                    <a:pt x="18000" y="11460"/>
                    <a:pt x="18055" y="11460"/>
                    <a:pt x="18111" y="11460"/>
                  </a:cubicBezTo>
                  <a:cubicBezTo>
                    <a:pt x="18138" y="11495"/>
                    <a:pt x="18138" y="11529"/>
                    <a:pt x="18138" y="11564"/>
                  </a:cubicBezTo>
                  <a:cubicBezTo>
                    <a:pt x="18166" y="11564"/>
                    <a:pt x="18166" y="11529"/>
                    <a:pt x="18194" y="11529"/>
                  </a:cubicBezTo>
                  <a:cubicBezTo>
                    <a:pt x="18249" y="11564"/>
                    <a:pt x="18277" y="11599"/>
                    <a:pt x="18305" y="11703"/>
                  </a:cubicBezTo>
                  <a:cubicBezTo>
                    <a:pt x="18332" y="11703"/>
                    <a:pt x="18388" y="11668"/>
                    <a:pt x="18415" y="11668"/>
                  </a:cubicBezTo>
                  <a:cubicBezTo>
                    <a:pt x="18388" y="11633"/>
                    <a:pt x="18388" y="11633"/>
                    <a:pt x="18388" y="11633"/>
                  </a:cubicBezTo>
                  <a:cubicBezTo>
                    <a:pt x="18388" y="11633"/>
                    <a:pt x="18360" y="11633"/>
                    <a:pt x="18332" y="11668"/>
                  </a:cubicBezTo>
                  <a:cubicBezTo>
                    <a:pt x="18305" y="11599"/>
                    <a:pt x="18277" y="11529"/>
                    <a:pt x="18277" y="11460"/>
                  </a:cubicBezTo>
                  <a:cubicBezTo>
                    <a:pt x="18249" y="11460"/>
                    <a:pt x="18222" y="11495"/>
                    <a:pt x="18194" y="11460"/>
                  </a:cubicBezTo>
                  <a:cubicBezTo>
                    <a:pt x="18194" y="11460"/>
                    <a:pt x="18194" y="11390"/>
                    <a:pt x="18194" y="11390"/>
                  </a:cubicBezTo>
                  <a:cubicBezTo>
                    <a:pt x="18360" y="11390"/>
                    <a:pt x="18332" y="11460"/>
                    <a:pt x="18305" y="11251"/>
                  </a:cubicBezTo>
                  <a:cubicBezTo>
                    <a:pt x="18277" y="11251"/>
                    <a:pt x="18249" y="11217"/>
                    <a:pt x="18305" y="11217"/>
                  </a:cubicBezTo>
                  <a:cubicBezTo>
                    <a:pt x="18305" y="11217"/>
                    <a:pt x="18332" y="11251"/>
                    <a:pt x="18360" y="11251"/>
                  </a:cubicBezTo>
                  <a:cubicBezTo>
                    <a:pt x="18388" y="11251"/>
                    <a:pt x="18388" y="11217"/>
                    <a:pt x="18415" y="11182"/>
                  </a:cubicBezTo>
                  <a:cubicBezTo>
                    <a:pt x="18360" y="11113"/>
                    <a:pt x="18360" y="11043"/>
                    <a:pt x="18305" y="10939"/>
                  </a:cubicBezTo>
                  <a:cubicBezTo>
                    <a:pt x="18249" y="10974"/>
                    <a:pt x="18277" y="10904"/>
                    <a:pt x="18249" y="10904"/>
                  </a:cubicBezTo>
                  <a:cubicBezTo>
                    <a:pt x="18249" y="10904"/>
                    <a:pt x="18194" y="10974"/>
                    <a:pt x="18249" y="10974"/>
                  </a:cubicBezTo>
                  <a:cubicBezTo>
                    <a:pt x="18249" y="11008"/>
                    <a:pt x="18249" y="11043"/>
                    <a:pt x="18277" y="11043"/>
                  </a:cubicBezTo>
                  <a:cubicBezTo>
                    <a:pt x="18277" y="11043"/>
                    <a:pt x="18277" y="11078"/>
                    <a:pt x="18249" y="11043"/>
                  </a:cubicBezTo>
                  <a:cubicBezTo>
                    <a:pt x="18194" y="11043"/>
                    <a:pt x="18222" y="11008"/>
                    <a:pt x="18194" y="10939"/>
                  </a:cubicBezTo>
                  <a:cubicBezTo>
                    <a:pt x="18166" y="10939"/>
                    <a:pt x="18166" y="10974"/>
                    <a:pt x="18138" y="10974"/>
                  </a:cubicBezTo>
                  <a:cubicBezTo>
                    <a:pt x="18111" y="10974"/>
                    <a:pt x="18138" y="10904"/>
                    <a:pt x="18138" y="10904"/>
                  </a:cubicBezTo>
                  <a:cubicBezTo>
                    <a:pt x="18111" y="10869"/>
                    <a:pt x="18055" y="10835"/>
                    <a:pt x="18055" y="10835"/>
                  </a:cubicBezTo>
                  <a:cubicBezTo>
                    <a:pt x="18028" y="10800"/>
                    <a:pt x="17972" y="10835"/>
                    <a:pt x="17972" y="10835"/>
                  </a:cubicBezTo>
                  <a:cubicBezTo>
                    <a:pt x="17945" y="10800"/>
                    <a:pt x="17945" y="10765"/>
                    <a:pt x="17945" y="10731"/>
                  </a:cubicBezTo>
                  <a:cubicBezTo>
                    <a:pt x="17945" y="10696"/>
                    <a:pt x="17889" y="10696"/>
                    <a:pt x="17862" y="10696"/>
                  </a:cubicBezTo>
                  <a:cubicBezTo>
                    <a:pt x="17834" y="10626"/>
                    <a:pt x="17834" y="10557"/>
                    <a:pt x="17806" y="10453"/>
                  </a:cubicBezTo>
                  <a:cubicBezTo>
                    <a:pt x="17668" y="10487"/>
                    <a:pt x="17668" y="10418"/>
                    <a:pt x="17612" y="10210"/>
                  </a:cubicBezTo>
                  <a:cubicBezTo>
                    <a:pt x="17640" y="10244"/>
                    <a:pt x="17640" y="10210"/>
                    <a:pt x="17695" y="10210"/>
                  </a:cubicBezTo>
                  <a:cubicBezTo>
                    <a:pt x="17695" y="10279"/>
                    <a:pt x="17695" y="10279"/>
                    <a:pt x="17695" y="10279"/>
                  </a:cubicBezTo>
                  <a:cubicBezTo>
                    <a:pt x="17723" y="10279"/>
                    <a:pt x="17778" y="10279"/>
                    <a:pt x="17806" y="10279"/>
                  </a:cubicBezTo>
                  <a:cubicBezTo>
                    <a:pt x="17806" y="10279"/>
                    <a:pt x="17806" y="10210"/>
                    <a:pt x="17806" y="10210"/>
                  </a:cubicBezTo>
                  <a:cubicBezTo>
                    <a:pt x="17806" y="10210"/>
                    <a:pt x="17751" y="10210"/>
                    <a:pt x="17778" y="10175"/>
                  </a:cubicBezTo>
                  <a:cubicBezTo>
                    <a:pt x="17751" y="10175"/>
                    <a:pt x="17751" y="10175"/>
                    <a:pt x="17751" y="10175"/>
                  </a:cubicBezTo>
                  <a:cubicBezTo>
                    <a:pt x="17723" y="10105"/>
                    <a:pt x="17695" y="10071"/>
                    <a:pt x="17695" y="9932"/>
                  </a:cubicBezTo>
                  <a:cubicBezTo>
                    <a:pt x="17695" y="9967"/>
                    <a:pt x="17723" y="9967"/>
                    <a:pt x="17751" y="9967"/>
                  </a:cubicBezTo>
                  <a:cubicBezTo>
                    <a:pt x="17751" y="10036"/>
                    <a:pt x="17751" y="10071"/>
                    <a:pt x="17778" y="10105"/>
                  </a:cubicBezTo>
                  <a:cubicBezTo>
                    <a:pt x="17834" y="10071"/>
                    <a:pt x="17834" y="10071"/>
                    <a:pt x="17834" y="10071"/>
                  </a:cubicBezTo>
                  <a:cubicBezTo>
                    <a:pt x="17834" y="10036"/>
                    <a:pt x="17834" y="10036"/>
                    <a:pt x="17834" y="10036"/>
                  </a:cubicBezTo>
                  <a:cubicBezTo>
                    <a:pt x="17834" y="10036"/>
                    <a:pt x="17834" y="10001"/>
                    <a:pt x="17834" y="9932"/>
                  </a:cubicBezTo>
                  <a:cubicBezTo>
                    <a:pt x="17806" y="9897"/>
                    <a:pt x="17751" y="9862"/>
                    <a:pt x="17806" y="9862"/>
                  </a:cubicBezTo>
                  <a:cubicBezTo>
                    <a:pt x="17862" y="9932"/>
                    <a:pt x="17862" y="9932"/>
                    <a:pt x="17862" y="9932"/>
                  </a:cubicBezTo>
                  <a:cubicBezTo>
                    <a:pt x="17862" y="9932"/>
                    <a:pt x="17889" y="9862"/>
                    <a:pt x="17917" y="9897"/>
                  </a:cubicBezTo>
                  <a:cubicBezTo>
                    <a:pt x="17945" y="9932"/>
                    <a:pt x="17889" y="9967"/>
                    <a:pt x="17917" y="10001"/>
                  </a:cubicBezTo>
                  <a:cubicBezTo>
                    <a:pt x="17917" y="10036"/>
                    <a:pt x="17945" y="10036"/>
                    <a:pt x="17972" y="10036"/>
                  </a:cubicBezTo>
                  <a:cubicBezTo>
                    <a:pt x="18000" y="10071"/>
                    <a:pt x="17972" y="10175"/>
                    <a:pt x="18000" y="10210"/>
                  </a:cubicBezTo>
                  <a:cubicBezTo>
                    <a:pt x="18028" y="10244"/>
                    <a:pt x="18028" y="10210"/>
                    <a:pt x="18083" y="10210"/>
                  </a:cubicBezTo>
                  <a:cubicBezTo>
                    <a:pt x="18083" y="10244"/>
                    <a:pt x="18138" y="10279"/>
                    <a:pt x="18138" y="10279"/>
                  </a:cubicBezTo>
                  <a:cubicBezTo>
                    <a:pt x="18222" y="10314"/>
                    <a:pt x="18305" y="10244"/>
                    <a:pt x="18360" y="10210"/>
                  </a:cubicBezTo>
                  <a:cubicBezTo>
                    <a:pt x="18332" y="10244"/>
                    <a:pt x="18332" y="10314"/>
                    <a:pt x="18305" y="10314"/>
                  </a:cubicBezTo>
                  <a:cubicBezTo>
                    <a:pt x="18277" y="10349"/>
                    <a:pt x="18277" y="10314"/>
                    <a:pt x="18249" y="10349"/>
                  </a:cubicBezTo>
                  <a:cubicBezTo>
                    <a:pt x="18249" y="10383"/>
                    <a:pt x="18249" y="10383"/>
                    <a:pt x="18249" y="10383"/>
                  </a:cubicBezTo>
                  <a:cubicBezTo>
                    <a:pt x="18277" y="10383"/>
                    <a:pt x="18360" y="10349"/>
                    <a:pt x="18360" y="10349"/>
                  </a:cubicBezTo>
                  <a:cubicBezTo>
                    <a:pt x="18360" y="10453"/>
                    <a:pt x="18360" y="10453"/>
                    <a:pt x="18360" y="10453"/>
                  </a:cubicBezTo>
                  <a:cubicBezTo>
                    <a:pt x="18360" y="10453"/>
                    <a:pt x="18388" y="10453"/>
                    <a:pt x="18415" y="10453"/>
                  </a:cubicBezTo>
                  <a:cubicBezTo>
                    <a:pt x="18388" y="10453"/>
                    <a:pt x="18471" y="10418"/>
                    <a:pt x="18471" y="10418"/>
                  </a:cubicBezTo>
                  <a:cubicBezTo>
                    <a:pt x="18443" y="10453"/>
                    <a:pt x="18443" y="10522"/>
                    <a:pt x="18415" y="10522"/>
                  </a:cubicBezTo>
                  <a:cubicBezTo>
                    <a:pt x="18388" y="10522"/>
                    <a:pt x="18415" y="10557"/>
                    <a:pt x="18415" y="10557"/>
                  </a:cubicBezTo>
                  <a:cubicBezTo>
                    <a:pt x="18443" y="10557"/>
                    <a:pt x="18692" y="10487"/>
                    <a:pt x="18526" y="10626"/>
                  </a:cubicBezTo>
                  <a:cubicBezTo>
                    <a:pt x="18471" y="10661"/>
                    <a:pt x="18498" y="10661"/>
                    <a:pt x="18554" y="10696"/>
                  </a:cubicBezTo>
                  <a:cubicBezTo>
                    <a:pt x="18582" y="10696"/>
                    <a:pt x="18582" y="10661"/>
                    <a:pt x="18609" y="10626"/>
                  </a:cubicBezTo>
                  <a:cubicBezTo>
                    <a:pt x="18609" y="10661"/>
                    <a:pt x="18609" y="10696"/>
                    <a:pt x="18609" y="10696"/>
                  </a:cubicBezTo>
                  <a:cubicBezTo>
                    <a:pt x="18637" y="10731"/>
                    <a:pt x="18637" y="10765"/>
                    <a:pt x="18665" y="10765"/>
                  </a:cubicBezTo>
                  <a:cubicBezTo>
                    <a:pt x="18692" y="10800"/>
                    <a:pt x="18692" y="10731"/>
                    <a:pt x="18748" y="10765"/>
                  </a:cubicBezTo>
                  <a:cubicBezTo>
                    <a:pt x="18748" y="10800"/>
                    <a:pt x="18748" y="10800"/>
                    <a:pt x="18748" y="10800"/>
                  </a:cubicBezTo>
                  <a:cubicBezTo>
                    <a:pt x="18858" y="10800"/>
                    <a:pt x="18775" y="10800"/>
                    <a:pt x="18803" y="10765"/>
                  </a:cubicBezTo>
                  <a:cubicBezTo>
                    <a:pt x="18914" y="10661"/>
                    <a:pt x="18831" y="10696"/>
                    <a:pt x="18803" y="10592"/>
                  </a:cubicBezTo>
                  <a:cubicBezTo>
                    <a:pt x="18803" y="10557"/>
                    <a:pt x="18803" y="10522"/>
                    <a:pt x="18803" y="10487"/>
                  </a:cubicBezTo>
                  <a:cubicBezTo>
                    <a:pt x="18803" y="10487"/>
                    <a:pt x="18748" y="10487"/>
                    <a:pt x="18748" y="10487"/>
                  </a:cubicBezTo>
                  <a:cubicBezTo>
                    <a:pt x="18748" y="10453"/>
                    <a:pt x="18803" y="10349"/>
                    <a:pt x="18803" y="10383"/>
                  </a:cubicBezTo>
                  <a:cubicBezTo>
                    <a:pt x="18803" y="10383"/>
                    <a:pt x="18803" y="10418"/>
                    <a:pt x="18831" y="10453"/>
                  </a:cubicBezTo>
                  <a:cubicBezTo>
                    <a:pt x="18831" y="10453"/>
                    <a:pt x="18942" y="10418"/>
                    <a:pt x="18914" y="10418"/>
                  </a:cubicBezTo>
                  <a:cubicBezTo>
                    <a:pt x="18942" y="10418"/>
                    <a:pt x="18942" y="10418"/>
                    <a:pt x="18997" y="10418"/>
                  </a:cubicBezTo>
                  <a:cubicBezTo>
                    <a:pt x="18969" y="10418"/>
                    <a:pt x="18997" y="10383"/>
                    <a:pt x="18997" y="10349"/>
                  </a:cubicBezTo>
                  <a:cubicBezTo>
                    <a:pt x="18997" y="10349"/>
                    <a:pt x="18969" y="10349"/>
                    <a:pt x="18942" y="10349"/>
                  </a:cubicBezTo>
                  <a:cubicBezTo>
                    <a:pt x="18942" y="10279"/>
                    <a:pt x="18942" y="10279"/>
                    <a:pt x="18942" y="10279"/>
                  </a:cubicBezTo>
                  <a:cubicBezTo>
                    <a:pt x="18886" y="10244"/>
                    <a:pt x="18942" y="10279"/>
                    <a:pt x="18997" y="10279"/>
                  </a:cubicBezTo>
                  <a:cubicBezTo>
                    <a:pt x="18997" y="10210"/>
                    <a:pt x="18997" y="10210"/>
                    <a:pt x="18997" y="10210"/>
                  </a:cubicBezTo>
                  <a:cubicBezTo>
                    <a:pt x="18969" y="10210"/>
                    <a:pt x="18969" y="10210"/>
                    <a:pt x="18969" y="10210"/>
                  </a:cubicBezTo>
                  <a:cubicBezTo>
                    <a:pt x="18969" y="10210"/>
                    <a:pt x="18969" y="10105"/>
                    <a:pt x="18969" y="10105"/>
                  </a:cubicBezTo>
                  <a:cubicBezTo>
                    <a:pt x="18997" y="10105"/>
                    <a:pt x="19025" y="10105"/>
                    <a:pt x="19052" y="10071"/>
                  </a:cubicBezTo>
                  <a:cubicBezTo>
                    <a:pt x="19052" y="10071"/>
                    <a:pt x="19108" y="9932"/>
                    <a:pt x="19052" y="10001"/>
                  </a:cubicBezTo>
                  <a:cubicBezTo>
                    <a:pt x="19052" y="9967"/>
                    <a:pt x="19080" y="9932"/>
                    <a:pt x="19052" y="9932"/>
                  </a:cubicBezTo>
                  <a:cubicBezTo>
                    <a:pt x="19080" y="9932"/>
                    <a:pt x="19135" y="9932"/>
                    <a:pt x="19135" y="9932"/>
                  </a:cubicBezTo>
                  <a:cubicBezTo>
                    <a:pt x="19163" y="10001"/>
                    <a:pt x="19163" y="10001"/>
                    <a:pt x="19163" y="10001"/>
                  </a:cubicBezTo>
                  <a:cubicBezTo>
                    <a:pt x="19191" y="10036"/>
                    <a:pt x="19246" y="10036"/>
                    <a:pt x="19246" y="10001"/>
                  </a:cubicBezTo>
                  <a:cubicBezTo>
                    <a:pt x="19246" y="10071"/>
                    <a:pt x="19274" y="10001"/>
                    <a:pt x="19274" y="10001"/>
                  </a:cubicBezTo>
                  <a:cubicBezTo>
                    <a:pt x="19191" y="9967"/>
                    <a:pt x="19274" y="9932"/>
                    <a:pt x="19246" y="9862"/>
                  </a:cubicBezTo>
                  <a:cubicBezTo>
                    <a:pt x="19246" y="9828"/>
                    <a:pt x="19218" y="9828"/>
                    <a:pt x="19218" y="9828"/>
                  </a:cubicBezTo>
                  <a:cubicBezTo>
                    <a:pt x="19246" y="9828"/>
                    <a:pt x="19246" y="9828"/>
                    <a:pt x="19274" y="9828"/>
                  </a:cubicBezTo>
                  <a:cubicBezTo>
                    <a:pt x="19246" y="9862"/>
                    <a:pt x="19329" y="9862"/>
                    <a:pt x="19329" y="9862"/>
                  </a:cubicBezTo>
                  <a:cubicBezTo>
                    <a:pt x="19329" y="9828"/>
                    <a:pt x="19302" y="9793"/>
                    <a:pt x="19329" y="9793"/>
                  </a:cubicBezTo>
                  <a:cubicBezTo>
                    <a:pt x="19329" y="9758"/>
                    <a:pt x="19329" y="9758"/>
                    <a:pt x="19329" y="9758"/>
                  </a:cubicBezTo>
                  <a:cubicBezTo>
                    <a:pt x="19274" y="9723"/>
                    <a:pt x="19274" y="9723"/>
                    <a:pt x="19274" y="9723"/>
                  </a:cubicBezTo>
                  <a:cubicBezTo>
                    <a:pt x="19274" y="9689"/>
                    <a:pt x="19274" y="9585"/>
                    <a:pt x="19246" y="9585"/>
                  </a:cubicBezTo>
                  <a:cubicBezTo>
                    <a:pt x="19218" y="9550"/>
                    <a:pt x="19163" y="9550"/>
                    <a:pt x="19135" y="9550"/>
                  </a:cubicBezTo>
                  <a:cubicBezTo>
                    <a:pt x="19135" y="9515"/>
                    <a:pt x="19135" y="9480"/>
                    <a:pt x="19108" y="9480"/>
                  </a:cubicBezTo>
                  <a:cubicBezTo>
                    <a:pt x="19080" y="9446"/>
                    <a:pt x="19108" y="9619"/>
                    <a:pt x="19108" y="9654"/>
                  </a:cubicBezTo>
                  <a:cubicBezTo>
                    <a:pt x="19080" y="9654"/>
                    <a:pt x="19108" y="9619"/>
                    <a:pt x="19080" y="9619"/>
                  </a:cubicBezTo>
                  <a:cubicBezTo>
                    <a:pt x="19052" y="9619"/>
                    <a:pt x="19025" y="9654"/>
                    <a:pt x="18997" y="9689"/>
                  </a:cubicBezTo>
                  <a:cubicBezTo>
                    <a:pt x="18997" y="9619"/>
                    <a:pt x="18997" y="9619"/>
                    <a:pt x="18997" y="9619"/>
                  </a:cubicBezTo>
                  <a:cubicBezTo>
                    <a:pt x="18969" y="9619"/>
                    <a:pt x="18969" y="9619"/>
                    <a:pt x="18969" y="9619"/>
                  </a:cubicBezTo>
                  <a:cubicBezTo>
                    <a:pt x="19025" y="9585"/>
                    <a:pt x="18886" y="9654"/>
                    <a:pt x="18942" y="9654"/>
                  </a:cubicBezTo>
                  <a:cubicBezTo>
                    <a:pt x="18942" y="9654"/>
                    <a:pt x="18914" y="9758"/>
                    <a:pt x="18914" y="9758"/>
                  </a:cubicBezTo>
                  <a:cubicBezTo>
                    <a:pt x="18914" y="9758"/>
                    <a:pt x="18858" y="9758"/>
                    <a:pt x="18858" y="9758"/>
                  </a:cubicBezTo>
                  <a:cubicBezTo>
                    <a:pt x="18858" y="9723"/>
                    <a:pt x="18858" y="9654"/>
                    <a:pt x="18858" y="9619"/>
                  </a:cubicBezTo>
                  <a:cubicBezTo>
                    <a:pt x="18858" y="9619"/>
                    <a:pt x="18914" y="9550"/>
                    <a:pt x="18914" y="9550"/>
                  </a:cubicBezTo>
                  <a:cubicBezTo>
                    <a:pt x="18914" y="9515"/>
                    <a:pt x="18942" y="9480"/>
                    <a:pt x="18914" y="9515"/>
                  </a:cubicBezTo>
                  <a:cubicBezTo>
                    <a:pt x="18914" y="9550"/>
                    <a:pt x="18914" y="9550"/>
                    <a:pt x="18914" y="9550"/>
                  </a:cubicBezTo>
                  <a:cubicBezTo>
                    <a:pt x="18886" y="9550"/>
                    <a:pt x="18831" y="9515"/>
                    <a:pt x="18831" y="9480"/>
                  </a:cubicBezTo>
                  <a:cubicBezTo>
                    <a:pt x="18831" y="9550"/>
                    <a:pt x="18831" y="9550"/>
                    <a:pt x="18831" y="9550"/>
                  </a:cubicBezTo>
                  <a:cubicBezTo>
                    <a:pt x="18803" y="9550"/>
                    <a:pt x="18803" y="9550"/>
                    <a:pt x="18803" y="9550"/>
                  </a:cubicBezTo>
                  <a:cubicBezTo>
                    <a:pt x="18803" y="9585"/>
                    <a:pt x="18803" y="9619"/>
                    <a:pt x="18803" y="9689"/>
                  </a:cubicBezTo>
                  <a:cubicBezTo>
                    <a:pt x="18665" y="9550"/>
                    <a:pt x="18775" y="9619"/>
                    <a:pt x="18609" y="9619"/>
                  </a:cubicBezTo>
                  <a:cubicBezTo>
                    <a:pt x="18609" y="9550"/>
                    <a:pt x="18609" y="9550"/>
                    <a:pt x="18609" y="9550"/>
                  </a:cubicBezTo>
                  <a:cubicBezTo>
                    <a:pt x="18582" y="9550"/>
                    <a:pt x="18554" y="9550"/>
                    <a:pt x="18526" y="9585"/>
                  </a:cubicBezTo>
                  <a:cubicBezTo>
                    <a:pt x="18526" y="9550"/>
                    <a:pt x="18526" y="9550"/>
                    <a:pt x="18526" y="9550"/>
                  </a:cubicBezTo>
                  <a:cubicBezTo>
                    <a:pt x="18526" y="9515"/>
                    <a:pt x="18582" y="9515"/>
                    <a:pt x="18609" y="9480"/>
                  </a:cubicBezTo>
                  <a:cubicBezTo>
                    <a:pt x="18609" y="9480"/>
                    <a:pt x="18582" y="9446"/>
                    <a:pt x="18582" y="9446"/>
                  </a:cubicBezTo>
                  <a:cubicBezTo>
                    <a:pt x="18582" y="9446"/>
                    <a:pt x="18582" y="9376"/>
                    <a:pt x="18582" y="9341"/>
                  </a:cubicBezTo>
                  <a:cubicBezTo>
                    <a:pt x="18526" y="9341"/>
                    <a:pt x="18498" y="9307"/>
                    <a:pt x="18443" y="9272"/>
                  </a:cubicBezTo>
                  <a:cubicBezTo>
                    <a:pt x="18443" y="9272"/>
                    <a:pt x="18443" y="9341"/>
                    <a:pt x="18443" y="9376"/>
                  </a:cubicBezTo>
                  <a:cubicBezTo>
                    <a:pt x="18443" y="9376"/>
                    <a:pt x="18360" y="9376"/>
                    <a:pt x="18360" y="9411"/>
                  </a:cubicBezTo>
                  <a:cubicBezTo>
                    <a:pt x="18360" y="9411"/>
                    <a:pt x="18388" y="9203"/>
                    <a:pt x="18415" y="9133"/>
                  </a:cubicBezTo>
                  <a:cubicBezTo>
                    <a:pt x="18360" y="9168"/>
                    <a:pt x="18388" y="9098"/>
                    <a:pt x="18360" y="9133"/>
                  </a:cubicBezTo>
                  <a:cubicBezTo>
                    <a:pt x="18332" y="9133"/>
                    <a:pt x="18277" y="9237"/>
                    <a:pt x="18305" y="9203"/>
                  </a:cubicBezTo>
                  <a:cubicBezTo>
                    <a:pt x="18277" y="9237"/>
                    <a:pt x="18277" y="9272"/>
                    <a:pt x="18277" y="9307"/>
                  </a:cubicBezTo>
                  <a:cubicBezTo>
                    <a:pt x="18277" y="9307"/>
                    <a:pt x="18249" y="9307"/>
                    <a:pt x="18249" y="9341"/>
                  </a:cubicBezTo>
                  <a:cubicBezTo>
                    <a:pt x="18222" y="9307"/>
                    <a:pt x="18249" y="9237"/>
                    <a:pt x="18249" y="9203"/>
                  </a:cubicBezTo>
                  <a:cubicBezTo>
                    <a:pt x="18222" y="9203"/>
                    <a:pt x="18222" y="9203"/>
                    <a:pt x="18194" y="9203"/>
                  </a:cubicBezTo>
                  <a:cubicBezTo>
                    <a:pt x="18194" y="9203"/>
                    <a:pt x="18194" y="9237"/>
                    <a:pt x="18166" y="9272"/>
                  </a:cubicBezTo>
                  <a:cubicBezTo>
                    <a:pt x="18194" y="9272"/>
                    <a:pt x="18138" y="9341"/>
                    <a:pt x="18138" y="9341"/>
                  </a:cubicBezTo>
                  <a:cubicBezTo>
                    <a:pt x="18138" y="9341"/>
                    <a:pt x="18138" y="9272"/>
                    <a:pt x="18138" y="9272"/>
                  </a:cubicBezTo>
                  <a:cubicBezTo>
                    <a:pt x="18083" y="9272"/>
                    <a:pt x="18083" y="9272"/>
                    <a:pt x="18083" y="9272"/>
                  </a:cubicBezTo>
                  <a:cubicBezTo>
                    <a:pt x="18055" y="9307"/>
                    <a:pt x="18083" y="9307"/>
                    <a:pt x="18055" y="9376"/>
                  </a:cubicBezTo>
                  <a:cubicBezTo>
                    <a:pt x="18028" y="9376"/>
                    <a:pt x="18000" y="9376"/>
                    <a:pt x="18000" y="9376"/>
                  </a:cubicBezTo>
                  <a:cubicBezTo>
                    <a:pt x="18028" y="9307"/>
                    <a:pt x="18028" y="9237"/>
                    <a:pt x="18028" y="9203"/>
                  </a:cubicBezTo>
                  <a:cubicBezTo>
                    <a:pt x="18083" y="9168"/>
                    <a:pt x="18000" y="9133"/>
                    <a:pt x="18000" y="9133"/>
                  </a:cubicBezTo>
                  <a:cubicBezTo>
                    <a:pt x="18000" y="9168"/>
                    <a:pt x="18028" y="9203"/>
                    <a:pt x="17972" y="9203"/>
                  </a:cubicBezTo>
                  <a:cubicBezTo>
                    <a:pt x="17972" y="9203"/>
                    <a:pt x="17972" y="9133"/>
                    <a:pt x="17972" y="9133"/>
                  </a:cubicBezTo>
                  <a:cubicBezTo>
                    <a:pt x="17972" y="9133"/>
                    <a:pt x="17945" y="9168"/>
                    <a:pt x="17917" y="9133"/>
                  </a:cubicBezTo>
                  <a:cubicBezTo>
                    <a:pt x="17917" y="9133"/>
                    <a:pt x="17917" y="9064"/>
                    <a:pt x="17917" y="9064"/>
                  </a:cubicBezTo>
                  <a:cubicBezTo>
                    <a:pt x="17889" y="9098"/>
                    <a:pt x="17834" y="9098"/>
                    <a:pt x="17806" y="9098"/>
                  </a:cubicBezTo>
                  <a:cubicBezTo>
                    <a:pt x="17917" y="8959"/>
                    <a:pt x="17889" y="9029"/>
                    <a:pt x="17806" y="8925"/>
                  </a:cubicBezTo>
                  <a:cubicBezTo>
                    <a:pt x="17778" y="8959"/>
                    <a:pt x="17778" y="8994"/>
                    <a:pt x="17751" y="8994"/>
                  </a:cubicBezTo>
                  <a:cubicBezTo>
                    <a:pt x="17751" y="8959"/>
                    <a:pt x="17751" y="8925"/>
                    <a:pt x="17751" y="8890"/>
                  </a:cubicBezTo>
                  <a:cubicBezTo>
                    <a:pt x="17723" y="8890"/>
                    <a:pt x="17612" y="8890"/>
                    <a:pt x="17557" y="8855"/>
                  </a:cubicBezTo>
                  <a:cubicBezTo>
                    <a:pt x="17529" y="8855"/>
                    <a:pt x="17557" y="8786"/>
                    <a:pt x="17557" y="8786"/>
                  </a:cubicBezTo>
                  <a:cubicBezTo>
                    <a:pt x="17529" y="8751"/>
                    <a:pt x="17502" y="8786"/>
                    <a:pt x="17474" y="8786"/>
                  </a:cubicBezTo>
                  <a:cubicBezTo>
                    <a:pt x="17474" y="8716"/>
                    <a:pt x="17474" y="8716"/>
                    <a:pt x="17474" y="8716"/>
                  </a:cubicBezTo>
                  <a:cubicBezTo>
                    <a:pt x="17529" y="8716"/>
                    <a:pt x="17612" y="8716"/>
                    <a:pt x="17640" y="8716"/>
                  </a:cubicBezTo>
                  <a:cubicBezTo>
                    <a:pt x="17640" y="8682"/>
                    <a:pt x="17640" y="8647"/>
                    <a:pt x="17640" y="8647"/>
                  </a:cubicBezTo>
                  <a:cubicBezTo>
                    <a:pt x="17668" y="8612"/>
                    <a:pt x="17695" y="8612"/>
                    <a:pt x="17695" y="8612"/>
                  </a:cubicBezTo>
                  <a:cubicBezTo>
                    <a:pt x="17695" y="8577"/>
                    <a:pt x="17695" y="8577"/>
                    <a:pt x="17695" y="8577"/>
                  </a:cubicBezTo>
                  <a:cubicBezTo>
                    <a:pt x="17695" y="8543"/>
                    <a:pt x="17612" y="8473"/>
                    <a:pt x="17585" y="8473"/>
                  </a:cubicBezTo>
                  <a:cubicBezTo>
                    <a:pt x="17585" y="8404"/>
                    <a:pt x="17585" y="8404"/>
                    <a:pt x="17585" y="8404"/>
                  </a:cubicBezTo>
                  <a:cubicBezTo>
                    <a:pt x="17557" y="8404"/>
                    <a:pt x="17585" y="8369"/>
                    <a:pt x="17612" y="8369"/>
                  </a:cubicBezTo>
                  <a:cubicBezTo>
                    <a:pt x="17640" y="8439"/>
                    <a:pt x="17640" y="8439"/>
                    <a:pt x="17640" y="8439"/>
                  </a:cubicBezTo>
                  <a:cubicBezTo>
                    <a:pt x="17695" y="8439"/>
                    <a:pt x="17778" y="8439"/>
                    <a:pt x="17834" y="8439"/>
                  </a:cubicBezTo>
                  <a:cubicBezTo>
                    <a:pt x="17945" y="8404"/>
                    <a:pt x="17723" y="8265"/>
                    <a:pt x="17668" y="8230"/>
                  </a:cubicBezTo>
                  <a:cubicBezTo>
                    <a:pt x="17640" y="8230"/>
                    <a:pt x="17557" y="8265"/>
                    <a:pt x="17557" y="8265"/>
                  </a:cubicBezTo>
                  <a:cubicBezTo>
                    <a:pt x="17557" y="8230"/>
                    <a:pt x="17557" y="8230"/>
                    <a:pt x="17557" y="8230"/>
                  </a:cubicBezTo>
                  <a:cubicBezTo>
                    <a:pt x="17557" y="8195"/>
                    <a:pt x="17474" y="8126"/>
                    <a:pt x="17474" y="8126"/>
                  </a:cubicBezTo>
                  <a:cubicBezTo>
                    <a:pt x="17502" y="8126"/>
                    <a:pt x="17557" y="8126"/>
                    <a:pt x="17612" y="8126"/>
                  </a:cubicBezTo>
                  <a:cubicBezTo>
                    <a:pt x="17612" y="8126"/>
                    <a:pt x="17640" y="8057"/>
                    <a:pt x="17640" y="8057"/>
                  </a:cubicBezTo>
                  <a:cubicBezTo>
                    <a:pt x="17668" y="8057"/>
                    <a:pt x="17723" y="8057"/>
                    <a:pt x="17751" y="8057"/>
                  </a:cubicBezTo>
                  <a:cubicBezTo>
                    <a:pt x="17751" y="7987"/>
                    <a:pt x="17778" y="7952"/>
                    <a:pt x="17751" y="7883"/>
                  </a:cubicBezTo>
                  <a:cubicBezTo>
                    <a:pt x="17751" y="7848"/>
                    <a:pt x="17695" y="7814"/>
                    <a:pt x="17695" y="7814"/>
                  </a:cubicBezTo>
                  <a:cubicBezTo>
                    <a:pt x="17668" y="7779"/>
                    <a:pt x="17668" y="7744"/>
                    <a:pt x="17640" y="7744"/>
                  </a:cubicBezTo>
                  <a:cubicBezTo>
                    <a:pt x="17640" y="7744"/>
                    <a:pt x="17585" y="7744"/>
                    <a:pt x="17612" y="7744"/>
                  </a:cubicBezTo>
                  <a:cubicBezTo>
                    <a:pt x="17612" y="7779"/>
                    <a:pt x="17529" y="7918"/>
                    <a:pt x="17502" y="7918"/>
                  </a:cubicBezTo>
                  <a:cubicBezTo>
                    <a:pt x="17418" y="7952"/>
                    <a:pt x="17502" y="7883"/>
                    <a:pt x="17446" y="7814"/>
                  </a:cubicBezTo>
                  <a:cubicBezTo>
                    <a:pt x="17418" y="7814"/>
                    <a:pt x="17363" y="7814"/>
                    <a:pt x="17335" y="7814"/>
                  </a:cubicBezTo>
                  <a:cubicBezTo>
                    <a:pt x="17335" y="7814"/>
                    <a:pt x="17363" y="7779"/>
                    <a:pt x="17363" y="7779"/>
                  </a:cubicBezTo>
                  <a:cubicBezTo>
                    <a:pt x="17391" y="7779"/>
                    <a:pt x="17391" y="7779"/>
                    <a:pt x="17418" y="7744"/>
                  </a:cubicBezTo>
                  <a:cubicBezTo>
                    <a:pt x="17446" y="7744"/>
                    <a:pt x="17446" y="7709"/>
                    <a:pt x="17446" y="7675"/>
                  </a:cubicBezTo>
                  <a:cubicBezTo>
                    <a:pt x="17474" y="7675"/>
                    <a:pt x="17502" y="7709"/>
                    <a:pt x="17529" y="7709"/>
                  </a:cubicBezTo>
                  <a:cubicBezTo>
                    <a:pt x="17529" y="7709"/>
                    <a:pt x="17529" y="7640"/>
                    <a:pt x="17529" y="7640"/>
                  </a:cubicBezTo>
                  <a:cubicBezTo>
                    <a:pt x="17474" y="7605"/>
                    <a:pt x="17446" y="7640"/>
                    <a:pt x="17418" y="7605"/>
                  </a:cubicBezTo>
                  <a:cubicBezTo>
                    <a:pt x="17391" y="7605"/>
                    <a:pt x="17363" y="7501"/>
                    <a:pt x="17363" y="7501"/>
                  </a:cubicBezTo>
                  <a:cubicBezTo>
                    <a:pt x="17335" y="7501"/>
                    <a:pt x="17280" y="7501"/>
                    <a:pt x="17252" y="7501"/>
                  </a:cubicBezTo>
                  <a:cubicBezTo>
                    <a:pt x="17225" y="7536"/>
                    <a:pt x="17197" y="7570"/>
                    <a:pt x="17197" y="7605"/>
                  </a:cubicBezTo>
                  <a:cubicBezTo>
                    <a:pt x="17169" y="7605"/>
                    <a:pt x="17142" y="7570"/>
                    <a:pt x="17169" y="7570"/>
                  </a:cubicBezTo>
                  <a:cubicBezTo>
                    <a:pt x="17169" y="7570"/>
                    <a:pt x="17197" y="7501"/>
                    <a:pt x="17197" y="7501"/>
                  </a:cubicBezTo>
                  <a:cubicBezTo>
                    <a:pt x="17142" y="7501"/>
                    <a:pt x="17058" y="7466"/>
                    <a:pt x="17031" y="7570"/>
                  </a:cubicBezTo>
                  <a:cubicBezTo>
                    <a:pt x="17031" y="7605"/>
                    <a:pt x="17031" y="7605"/>
                    <a:pt x="17031" y="7605"/>
                  </a:cubicBezTo>
                  <a:cubicBezTo>
                    <a:pt x="16975" y="7605"/>
                    <a:pt x="16975" y="7605"/>
                    <a:pt x="16975" y="7605"/>
                  </a:cubicBezTo>
                  <a:cubicBezTo>
                    <a:pt x="17003" y="7605"/>
                    <a:pt x="16975" y="7501"/>
                    <a:pt x="16975" y="7501"/>
                  </a:cubicBezTo>
                  <a:cubicBezTo>
                    <a:pt x="17003" y="7501"/>
                    <a:pt x="17031" y="7501"/>
                    <a:pt x="17031" y="7501"/>
                  </a:cubicBezTo>
                  <a:cubicBezTo>
                    <a:pt x="17058" y="7501"/>
                    <a:pt x="17086" y="7432"/>
                    <a:pt x="17086" y="7432"/>
                  </a:cubicBezTo>
                  <a:cubicBezTo>
                    <a:pt x="17086" y="7327"/>
                    <a:pt x="17086" y="7327"/>
                    <a:pt x="17086" y="7327"/>
                  </a:cubicBezTo>
                  <a:cubicBezTo>
                    <a:pt x="17086" y="7327"/>
                    <a:pt x="17003" y="7397"/>
                    <a:pt x="17031" y="7397"/>
                  </a:cubicBezTo>
                  <a:cubicBezTo>
                    <a:pt x="17003" y="7362"/>
                    <a:pt x="16975" y="7397"/>
                    <a:pt x="16975" y="7397"/>
                  </a:cubicBezTo>
                  <a:cubicBezTo>
                    <a:pt x="16975" y="7397"/>
                    <a:pt x="16975" y="7327"/>
                    <a:pt x="16975" y="7327"/>
                  </a:cubicBezTo>
                  <a:cubicBezTo>
                    <a:pt x="16975" y="7327"/>
                    <a:pt x="16920" y="7327"/>
                    <a:pt x="16948" y="7327"/>
                  </a:cubicBezTo>
                  <a:cubicBezTo>
                    <a:pt x="16920" y="7327"/>
                    <a:pt x="16920" y="7327"/>
                    <a:pt x="16920" y="7327"/>
                  </a:cubicBezTo>
                  <a:cubicBezTo>
                    <a:pt x="16948" y="7362"/>
                    <a:pt x="16948" y="7397"/>
                    <a:pt x="16948" y="7397"/>
                  </a:cubicBezTo>
                  <a:cubicBezTo>
                    <a:pt x="16948" y="7432"/>
                    <a:pt x="16892" y="7432"/>
                    <a:pt x="16892" y="7466"/>
                  </a:cubicBezTo>
                  <a:cubicBezTo>
                    <a:pt x="16782" y="7432"/>
                    <a:pt x="16754" y="7466"/>
                    <a:pt x="16837" y="7362"/>
                  </a:cubicBezTo>
                  <a:cubicBezTo>
                    <a:pt x="16865" y="7327"/>
                    <a:pt x="16892" y="7327"/>
                    <a:pt x="16920" y="7327"/>
                  </a:cubicBezTo>
                  <a:cubicBezTo>
                    <a:pt x="16920" y="7293"/>
                    <a:pt x="16920" y="7258"/>
                    <a:pt x="16892" y="7258"/>
                  </a:cubicBezTo>
                  <a:cubicBezTo>
                    <a:pt x="16892" y="7258"/>
                    <a:pt x="16782" y="7258"/>
                    <a:pt x="16782" y="7258"/>
                  </a:cubicBezTo>
                  <a:cubicBezTo>
                    <a:pt x="16754" y="7223"/>
                    <a:pt x="16754" y="7154"/>
                    <a:pt x="16726" y="7119"/>
                  </a:cubicBezTo>
                  <a:cubicBezTo>
                    <a:pt x="16698" y="7119"/>
                    <a:pt x="16698" y="7084"/>
                    <a:pt x="16671" y="7084"/>
                  </a:cubicBezTo>
                  <a:cubicBezTo>
                    <a:pt x="16560" y="7084"/>
                    <a:pt x="16588" y="7223"/>
                    <a:pt x="16588" y="7327"/>
                  </a:cubicBezTo>
                  <a:cubicBezTo>
                    <a:pt x="16588" y="7327"/>
                    <a:pt x="16588" y="7327"/>
                    <a:pt x="16560" y="7327"/>
                  </a:cubicBezTo>
                  <a:cubicBezTo>
                    <a:pt x="16560" y="7327"/>
                    <a:pt x="16560" y="7258"/>
                    <a:pt x="16560" y="7258"/>
                  </a:cubicBezTo>
                  <a:cubicBezTo>
                    <a:pt x="16505" y="7293"/>
                    <a:pt x="16532" y="7258"/>
                    <a:pt x="16505" y="7258"/>
                  </a:cubicBezTo>
                  <a:cubicBezTo>
                    <a:pt x="16505" y="7258"/>
                    <a:pt x="16477" y="7327"/>
                    <a:pt x="16449" y="7327"/>
                  </a:cubicBezTo>
                  <a:cubicBezTo>
                    <a:pt x="16422" y="7223"/>
                    <a:pt x="16422" y="6911"/>
                    <a:pt x="16338" y="7154"/>
                  </a:cubicBezTo>
                  <a:cubicBezTo>
                    <a:pt x="16338" y="7188"/>
                    <a:pt x="16338" y="7223"/>
                    <a:pt x="16311" y="7258"/>
                  </a:cubicBezTo>
                  <a:cubicBezTo>
                    <a:pt x="16311" y="7293"/>
                    <a:pt x="16283" y="7293"/>
                    <a:pt x="16255" y="7293"/>
                  </a:cubicBezTo>
                  <a:cubicBezTo>
                    <a:pt x="16283" y="7293"/>
                    <a:pt x="16228" y="7258"/>
                    <a:pt x="16228" y="7258"/>
                  </a:cubicBezTo>
                  <a:cubicBezTo>
                    <a:pt x="16255" y="7258"/>
                    <a:pt x="16255" y="7188"/>
                    <a:pt x="16255" y="7188"/>
                  </a:cubicBezTo>
                  <a:cubicBezTo>
                    <a:pt x="16283" y="7188"/>
                    <a:pt x="16255" y="7119"/>
                    <a:pt x="16255" y="7119"/>
                  </a:cubicBezTo>
                  <a:cubicBezTo>
                    <a:pt x="16228" y="7119"/>
                    <a:pt x="16228" y="7154"/>
                    <a:pt x="16200" y="7119"/>
                  </a:cubicBezTo>
                  <a:cubicBezTo>
                    <a:pt x="16200" y="7119"/>
                    <a:pt x="16172" y="7050"/>
                    <a:pt x="16172" y="7050"/>
                  </a:cubicBezTo>
                  <a:cubicBezTo>
                    <a:pt x="16228" y="7050"/>
                    <a:pt x="16283" y="7050"/>
                    <a:pt x="16311" y="7015"/>
                  </a:cubicBezTo>
                  <a:cubicBezTo>
                    <a:pt x="16311" y="6806"/>
                    <a:pt x="16311" y="6737"/>
                    <a:pt x="16145" y="6737"/>
                  </a:cubicBezTo>
                  <a:cubicBezTo>
                    <a:pt x="16172" y="6737"/>
                    <a:pt x="16200" y="6737"/>
                    <a:pt x="16228" y="6702"/>
                  </a:cubicBezTo>
                  <a:cubicBezTo>
                    <a:pt x="16228" y="6702"/>
                    <a:pt x="16228" y="6633"/>
                    <a:pt x="16228" y="6633"/>
                  </a:cubicBezTo>
                  <a:cubicBezTo>
                    <a:pt x="16200" y="6633"/>
                    <a:pt x="16200" y="6633"/>
                    <a:pt x="16200" y="6633"/>
                  </a:cubicBezTo>
                  <a:cubicBezTo>
                    <a:pt x="16200" y="6633"/>
                    <a:pt x="16145" y="6494"/>
                    <a:pt x="16145" y="6459"/>
                  </a:cubicBezTo>
                  <a:cubicBezTo>
                    <a:pt x="16117" y="6494"/>
                    <a:pt x="16034" y="6494"/>
                    <a:pt x="16006" y="6494"/>
                  </a:cubicBezTo>
                  <a:cubicBezTo>
                    <a:pt x="15951" y="6494"/>
                    <a:pt x="15951" y="6459"/>
                    <a:pt x="15923" y="6494"/>
                  </a:cubicBezTo>
                  <a:cubicBezTo>
                    <a:pt x="15895" y="6494"/>
                    <a:pt x="15868" y="6563"/>
                    <a:pt x="15785" y="6563"/>
                  </a:cubicBezTo>
                  <a:cubicBezTo>
                    <a:pt x="15757" y="6563"/>
                    <a:pt x="15702" y="6494"/>
                    <a:pt x="15674" y="6459"/>
                  </a:cubicBezTo>
                  <a:close/>
                  <a:moveTo>
                    <a:pt x="13126" y="1042"/>
                  </a:moveTo>
                  <a:cubicBezTo>
                    <a:pt x="13043" y="1007"/>
                    <a:pt x="12932" y="764"/>
                    <a:pt x="12849" y="764"/>
                  </a:cubicBezTo>
                  <a:cubicBezTo>
                    <a:pt x="12822" y="799"/>
                    <a:pt x="12822" y="799"/>
                    <a:pt x="12822" y="799"/>
                  </a:cubicBezTo>
                  <a:cubicBezTo>
                    <a:pt x="12794" y="799"/>
                    <a:pt x="12738" y="799"/>
                    <a:pt x="12711" y="833"/>
                  </a:cubicBezTo>
                  <a:cubicBezTo>
                    <a:pt x="12628" y="868"/>
                    <a:pt x="12545" y="1007"/>
                    <a:pt x="12489" y="1077"/>
                  </a:cubicBezTo>
                  <a:cubicBezTo>
                    <a:pt x="12434" y="1042"/>
                    <a:pt x="12268" y="938"/>
                    <a:pt x="12157" y="972"/>
                  </a:cubicBezTo>
                  <a:cubicBezTo>
                    <a:pt x="12157" y="972"/>
                    <a:pt x="12102" y="1042"/>
                    <a:pt x="12102" y="1042"/>
                  </a:cubicBezTo>
                  <a:cubicBezTo>
                    <a:pt x="12074" y="1042"/>
                    <a:pt x="12018" y="1007"/>
                    <a:pt x="11991" y="1042"/>
                  </a:cubicBezTo>
                  <a:cubicBezTo>
                    <a:pt x="11991" y="1042"/>
                    <a:pt x="11991" y="1111"/>
                    <a:pt x="11991" y="1146"/>
                  </a:cubicBezTo>
                  <a:cubicBezTo>
                    <a:pt x="12074" y="1111"/>
                    <a:pt x="12157" y="1077"/>
                    <a:pt x="12295" y="1077"/>
                  </a:cubicBezTo>
                  <a:cubicBezTo>
                    <a:pt x="12268" y="1111"/>
                    <a:pt x="12185" y="1146"/>
                    <a:pt x="12129" y="1146"/>
                  </a:cubicBezTo>
                  <a:cubicBezTo>
                    <a:pt x="12129" y="1146"/>
                    <a:pt x="12102" y="1250"/>
                    <a:pt x="12157" y="1250"/>
                  </a:cubicBezTo>
                  <a:cubicBezTo>
                    <a:pt x="12212" y="1250"/>
                    <a:pt x="12351" y="1181"/>
                    <a:pt x="12434" y="1181"/>
                  </a:cubicBezTo>
                  <a:cubicBezTo>
                    <a:pt x="12517" y="1181"/>
                    <a:pt x="12600" y="1215"/>
                    <a:pt x="12655" y="1215"/>
                  </a:cubicBezTo>
                  <a:cubicBezTo>
                    <a:pt x="12489" y="1250"/>
                    <a:pt x="12351" y="1285"/>
                    <a:pt x="12157" y="1354"/>
                  </a:cubicBezTo>
                  <a:cubicBezTo>
                    <a:pt x="12157" y="1354"/>
                    <a:pt x="12157" y="1424"/>
                    <a:pt x="12157" y="1493"/>
                  </a:cubicBezTo>
                  <a:cubicBezTo>
                    <a:pt x="12185" y="1459"/>
                    <a:pt x="12212" y="1493"/>
                    <a:pt x="12212" y="1459"/>
                  </a:cubicBezTo>
                  <a:cubicBezTo>
                    <a:pt x="12240" y="1424"/>
                    <a:pt x="12240" y="1424"/>
                    <a:pt x="12295" y="1424"/>
                  </a:cubicBezTo>
                  <a:cubicBezTo>
                    <a:pt x="12462" y="1320"/>
                    <a:pt x="12655" y="1320"/>
                    <a:pt x="12822" y="1250"/>
                  </a:cubicBezTo>
                  <a:cubicBezTo>
                    <a:pt x="12822" y="1285"/>
                    <a:pt x="12822" y="1285"/>
                    <a:pt x="12822" y="1285"/>
                  </a:cubicBezTo>
                  <a:cubicBezTo>
                    <a:pt x="12794" y="1320"/>
                    <a:pt x="12766" y="1320"/>
                    <a:pt x="12766" y="1354"/>
                  </a:cubicBezTo>
                  <a:cubicBezTo>
                    <a:pt x="12683" y="1389"/>
                    <a:pt x="12655" y="1320"/>
                    <a:pt x="12572" y="1354"/>
                  </a:cubicBezTo>
                  <a:cubicBezTo>
                    <a:pt x="12517" y="1354"/>
                    <a:pt x="12489" y="1424"/>
                    <a:pt x="12462" y="1424"/>
                  </a:cubicBezTo>
                  <a:cubicBezTo>
                    <a:pt x="12434" y="1459"/>
                    <a:pt x="12378" y="1424"/>
                    <a:pt x="12351" y="1424"/>
                  </a:cubicBezTo>
                  <a:cubicBezTo>
                    <a:pt x="12323" y="1424"/>
                    <a:pt x="12268" y="1528"/>
                    <a:pt x="12240" y="1563"/>
                  </a:cubicBezTo>
                  <a:cubicBezTo>
                    <a:pt x="12268" y="1563"/>
                    <a:pt x="12295" y="1632"/>
                    <a:pt x="12323" y="1632"/>
                  </a:cubicBezTo>
                  <a:cubicBezTo>
                    <a:pt x="12378" y="1632"/>
                    <a:pt x="12406" y="1563"/>
                    <a:pt x="12434" y="1563"/>
                  </a:cubicBezTo>
                  <a:cubicBezTo>
                    <a:pt x="12517" y="1563"/>
                    <a:pt x="12683" y="1632"/>
                    <a:pt x="12766" y="1632"/>
                  </a:cubicBezTo>
                  <a:cubicBezTo>
                    <a:pt x="12822" y="1563"/>
                    <a:pt x="12822" y="1563"/>
                    <a:pt x="12822" y="1563"/>
                  </a:cubicBezTo>
                  <a:cubicBezTo>
                    <a:pt x="12849" y="1563"/>
                    <a:pt x="12877" y="1597"/>
                    <a:pt x="12905" y="1597"/>
                  </a:cubicBezTo>
                  <a:cubicBezTo>
                    <a:pt x="12932" y="1597"/>
                    <a:pt x="12905" y="1528"/>
                    <a:pt x="12960" y="1563"/>
                  </a:cubicBezTo>
                  <a:cubicBezTo>
                    <a:pt x="12988" y="1563"/>
                    <a:pt x="12988" y="1597"/>
                    <a:pt x="12988" y="1632"/>
                  </a:cubicBezTo>
                  <a:cubicBezTo>
                    <a:pt x="13043" y="1632"/>
                    <a:pt x="13071" y="1632"/>
                    <a:pt x="13126" y="1632"/>
                  </a:cubicBezTo>
                  <a:cubicBezTo>
                    <a:pt x="13154" y="1632"/>
                    <a:pt x="13237" y="1528"/>
                    <a:pt x="13292" y="1493"/>
                  </a:cubicBezTo>
                  <a:cubicBezTo>
                    <a:pt x="13292" y="1493"/>
                    <a:pt x="13265" y="1632"/>
                    <a:pt x="13265" y="1667"/>
                  </a:cubicBezTo>
                  <a:cubicBezTo>
                    <a:pt x="13320" y="1667"/>
                    <a:pt x="13375" y="1702"/>
                    <a:pt x="13431" y="1702"/>
                  </a:cubicBezTo>
                  <a:cubicBezTo>
                    <a:pt x="13458" y="1702"/>
                    <a:pt x="13542" y="1667"/>
                    <a:pt x="13569" y="1702"/>
                  </a:cubicBezTo>
                  <a:cubicBezTo>
                    <a:pt x="13597" y="1702"/>
                    <a:pt x="13625" y="1736"/>
                    <a:pt x="13625" y="1736"/>
                  </a:cubicBezTo>
                  <a:cubicBezTo>
                    <a:pt x="13680" y="1632"/>
                    <a:pt x="13680" y="1632"/>
                    <a:pt x="13763" y="1563"/>
                  </a:cubicBezTo>
                  <a:cubicBezTo>
                    <a:pt x="13763" y="1528"/>
                    <a:pt x="13735" y="1459"/>
                    <a:pt x="13735" y="1459"/>
                  </a:cubicBezTo>
                  <a:cubicBezTo>
                    <a:pt x="13763" y="1459"/>
                    <a:pt x="13791" y="1459"/>
                    <a:pt x="13791" y="1424"/>
                  </a:cubicBezTo>
                  <a:cubicBezTo>
                    <a:pt x="13791" y="1424"/>
                    <a:pt x="13818" y="1424"/>
                    <a:pt x="13846" y="1424"/>
                  </a:cubicBezTo>
                  <a:cubicBezTo>
                    <a:pt x="13846" y="1493"/>
                    <a:pt x="13846" y="1493"/>
                    <a:pt x="13846" y="1493"/>
                  </a:cubicBezTo>
                  <a:cubicBezTo>
                    <a:pt x="13846" y="1459"/>
                    <a:pt x="13818" y="1563"/>
                    <a:pt x="13818" y="1597"/>
                  </a:cubicBezTo>
                  <a:cubicBezTo>
                    <a:pt x="13846" y="1597"/>
                    <a:pt x="13846" y="1563"/>
                    <a:pt x="13846" y="1632"/>
                  </a:cubicBezTo>
                  <a:cubicBezTo>
                    <a:pt x="14040" y="1563"/>
                    <a:pt x="14262" y="1493"/>
                    <a:pt x="14455" y="1493"/>
                  </a:cubicBezTo>
                  <a:cubicBezTo>
                    <a:pt x="14649" y="1459"/>
                    <a:pt x="14732" y="1493"/>
                    <a:pt x="14898" y="1493"/>
                  </a:cubicBezTo>
                  <a:cubicBezTo>
                    <a:pt x="15065" y="1459"/>
                    <a:pt x="15231" y="1389"/>
                    <a:pt x="15369" y="1320"/>
                  </a:cubicBezTo>
                  <a:cubicBezTo>
                    <a:pt x="15397" y="1285"/>
                    <a:pt x="15397" y="1285"/>
                    <a:pt x="15397" y="1285"/>
                  </a:cubicBezTo>
                  <a:cubicBezTo>
                    <a:pt x="15397" y="1250"/>
                    <a:pt x="15480" y="1285"/>
                    <a:pt x="15508" y="1285"/>
                  </a:cubicBezTo>
                  <a:cubicBezTo>
                    <a:pt x="15591" y="1285"/>
                    <a:pt x="15674" y="1250"/>
                    <a:pt x="15757" y="1215"/>
                  </a:cubicBezTo>
                  <a:cubicBezTo>
                    <a:pt x="15729" y="1215"/>
                    <a:pt x="15674" y="1285"/>
                    <a:pt x="15646" y="1285"/>
                  </a:cubicBezTo>
                  <a:cubicBezTo>
                    <a:pt x="15563" y="1320"/>
                    <a:pt x="15535" y="1285"/>
                    <a:pt x="15452" y="1320"/>
                  </a:cubicBezTo>
                  <a:cubicBezTo>
                    <a:pt x="15452" y="1320"/>
                    <a:pt x="15397" y="1389"/>
                    <a:pt x="15397" y="1389"/>
                  </a:cubicBezTo>
                  <a:cubicBezTo>
                    <a:pt x="15397" y="1389"/>
                    <a:pt x="15397" y="1389"/>
                    <a:pt x="15425" y="1424"/>
                  </a:cubicBezTo>
                  <a:cubicBezTo>
                    <a:pt x="15480" y="1424"/>
                    <a:pt x="15563" y="1424"/>
                    <a:pt x="15646" y="1424"/>
                  </a:cubicBezTo>
                  <a:cubicBezTo>
                    <a:pt x="15646" y="1493"/>
                    <a:pt x="15646" y="1493"/>
                    <a:pt x="15646" y="1493"/>
                  </a:cubicBezTo>
                  <a:cubicBezTo>
                    <a:pt x="15535" y="1493"/>
                    <a:pt x="15425" y="1459"/>
                    <a:pt x="15397" y="1493"/>
                  </a:cubicBezTo>
                  <a:cubicBezTo>
                    <a:pt x="15369" y="1493"/>
                    <a:pt x="15314" y="1528"/>
                    <a:pt x="15314" y="1563"/>
                  </a:cubicBezTo>
                  <a:cubicBezTo>
                    <a:pt x="15231" y="1563"/>
                    <a:pt x="15175" y="1528"/>
                    <a:pt x="15120" y="1563"/>
                  </a:cubicBezTo>
                  <a:cubicBezTo>
                    <a:pt x="14843" y="1667"/>
                    <a:pt x="15425" y="1667"/>
                    <a:pt x="15480" y="1667"/>
                  </a:cubicBezTo>
                  <a:cubicBezTo>
                    <a:pt x="15369" y="1702"/>
                    <a:pt x="15203" y="1771"/>
                    <a:pt x="15065" y="1771"/>
                  </a:cubicBezTo>
                  <a:cubicBezTo>
                    <a:pt x="15037" y="1771"/>
                    <a:pt x="14982" y="1736"/>
                    <a:pt x="14954" y="1736"/>
                  </a:cubicBezTo>
                  <a:cubicBezTo>
                    <a:pt x="14926" y="1736"/>
                    <a:pt x="14926" y="1771"/>
                    <a:pt x="14926" y="1806"/>
                  </a:cubicBezTo>
                  <a:cubicBezTo>
                    <a:pt x="14705" y="1771"/>
                    <a:pt x="14538" y="1806"/>
                    <a:pt x="14289" y="1841"/>
                  </a:cubicBezTo>
                  <a:cubicBezTo>
                    <a:pt x="14317" y="1875"/>
                    <a:pt x="14289" y="1910"/>
                    <a:pt x="14289" y="1910"/>
                  </a:cubicBezTo>
                  <a:cubicBezTo>
                    <a:pt x="14317" y="1945"/>
                    <a:pt x="14372" y="1945"/>
                    <a:pt x="14345" y="2049"/>
                  </a:cubicBezTo>
                  <a:cubicBezTo>
                    <a:pt x="14345" y="2049"/>
                    <a:pt x="14317" y="2084"/>
                    <a:pt x="14345" y="2118"/>
                  </a:cubicBezTo>
                  <a:cubicBezTo>
                    <a:pt x="14345" y="2153"/>
                    <a:pt x="14372" y="2153"/>
                    <a:pt x="14372" y="2153"/>
                  </a:cubicBezTo>
                  <a:cubicBezTo>
                    <a:pt x="14455" y="2188"/>
                    <a:pt x="14732" y="2188"/>
                    <a:pt x="14622" y="2188"/>
                  </a:cubicBezTo>
                  <a:cubicBezTo>
                    <a:pt x="14677" y="2223"/>
                    <a:pt x="14705" y="2188"/>
                    <a:pt x="14732" y="2223"/>
                  </a:cubicBezTo>
                  <a:cubicBezTo>
                    <a:pt x="14732" y="2257"/>
                    <a:pt x="14732" y="2257"/>
                    <a:pt x="14732" y="2257"/>
                  </a:cubicBezTo>
                  <a:cubicBezTo>
                    <a:pt x="14705" y="2257"/>
                    <a:pt x="14677" y="2223"/>
                    <a:pt x="14677" y="2223"/>
                  </a:cubicBezTo>
                  <a:cubicBezTo>
                    <a:pt x="14649" y="2292"/>
                    <a:pt x="14677" y="2257"/>
                    <a:pt x="14622" y="2257"/>
                  </a:cubicBezTo>
                  <a:cubicBezTo>
                    <a:pt x="14622" y="2327"/>
                    <a:pt x="14622" y="2327"/>
                    <a:pt x="14622" y="2327"/>
                  </a:cubicBezTo>
                  <a:cubicBezTo>
                    <a:pt x="14594" y="2327"/>
                    <a:pt x="14566" y="2292"/>
                    <a:pt x="14538" y="2292"/>
                  </a:cubicBezTo>
                  <a:cubicBezTo>
                    <a:pt x="14483" y="2292"/>
                    <a:pt x="14455" y="2327"/>
                    <a:pt x="14428" y="2292"/>
                  </a:cubicBezTo>
                  <a:cubicBezTo>
                    <a:pt x="14400" y="2257"/>
                    <a:pt x="14400" y="2257"/>
                    <a:pt x="14400" y="2257"/>
                  </a:cubicBezTo>
                  <a:cubicBezTo>
                    <a:pt x="14400" y="2257"/>
                    <a:pt x="14345" y="2257"/>
                    <a:pt x="14345" y="2257"/>
                  </a:cubicBezTo>
                  <a:cubicBezTo>
                    <a:pt x="14234" y="2223"/>
                    <a:pt x="14289" y="2084"/>
                    <a:pt x="14262" y="1979"/>
                  </a:cubicBezTo>
                  <a:cubicBezTo>
                    <a:pt x="14123" y="1841"/>
                    <a:pt x="14123" y="1841"/>
                    <a:pt x="14123" y="1841"/>
                  </a:cubicBezTo>
                  <a:cubicBezTo>
                    <a:pt x="14123" y="1806"/>
                    <a:pt x="14123" y="1806"/>
                    <a:pt x="14123" y="1806"/>
                  </a:cubicBezTo>
                  <a:cubicBezTo>
                    <a:pt x="14012" y="1736"/>
                    <a:pt x="13542" y="1806"/>
                    <a:pt x="13375" y="1806"/>
                  </a:cubicBezTo>
                  <a:cubicBezTo>
                    <a:pt x="13348" y="1945"/>
                    <a:pt x="13348" y="1945"/>
                    <a:pt x="13348" y="1945"/>
                  </a:cubicBezTo>
                  <a:cubicBezTo>
                    <a:pt x="13375" y="1910"/>
                    <a:pt x="13375" y="1979"/>
                    <a:pt x="13375" y="1979"/>
                  </a:cubicBezTo>
                  <a:cubicBezTo>
                    <a:pt x="13375" y="1945"/>
                    <a:pt x="13348" y="2084"/>
                    <a:pt x="13348" y="2084"/>
                  </a:cubicBezTo>
                  <a:cubicBezTo>
                    <a:pt x="13320" y="2118"/>
                    <a:pt x="13292" y="2084"/>
                    <a:pt x="13237" y="2118"/>
                  </a:cubicBezTo>
                  <a:cubicBezTo>
                    <a:pt x="13237" y="2118"/>
                    <a:pt x="13209" y="2223"/>
                    <a:pt x="13182" y="2223"/>
                  </a:cubicBezTo>
                  <a:cubicBezTo>
                    <a:pt x="13182" y="2223"/>
                    <a:pt x="13154" y="2188"/>
                    <a:pt x="13154" y="2153"/>
                  </a:cubicBezTo>
                  <a:cubicBezTo>
                    <a:pt x="13182" y="2118"/>
                    <a:pt x="13209" y="2084"/>
                    <a:pt x="13209" y="2014"/>
                  </a:cubicBezTo>
                  <a:cubicBezTo>
                    <a:pt x="13209" y="2014"/>
                    <a:pt x="13154" y="1945"/>
                    <a:pt x="13154" y="1910"/>
                  </a:cubicBezTo>
                  <a:cubicBezTo>
                    <a:pt x="13154" y="1910"/>
                    <a:pt x="13098" y="1910"/>
                    <a:pt x="13098" y="1910"/>
                  </a:cubicBezTo>
                  <a:cubicBezTo>
                    <a:pt x="13098" y="1875"/>
                    <a:pt x="13098" y="1841"/>
                    <a:pt x="13098" y="1771"/>
                  </a:cubicBezTo>
                  <a:cubicBezTo>
                    <a:pt x="13071" y="1771"/>
                    <a:pt x="13071" y="1771"/>
                    <a:pt x="13071" y="1771"/>
                  </a:cubicBezTo>
                  <a:cubicBezTo>
                    <a:pt x="13043" y="1771"/>
                    <a:pt x="13043" y="1841"/>
                    <a:pt x="13043" y="1875"/>
                  </a:cubicBezTo>
                  <a:cubicBezTo>
                    <a:pt x="13015" y="1841"/>
                    <a:pt x="12960" y="1875"/>
                    <a:pt x="12932" y="1875"/>
                  </a:cubicBezTo>
                  <a:cubicBezTo>
                    <a:pt x="12932" y="1806"/>
                    <a:pt x="12932" y="1771"/>
                    <a:pt x="12905" y="1771"/>
                  </a:cubicBezTo>
                  <a:cubicBezTo>
                    <a:pt x="12905" y="1771"/>
                    <a:pt x="12877" y="1806"/>
                    <a:pt x="12849" y="1806"/>
                  </a:cubicBezTo>
                  <a:cubicBezTo>
                    <a:pt x="12849" y="1841"/>
                    <a:pt x="12849" y="1841"/>
                    <a:pt x="12849" y="1841"/>
                  </a:cubicBezTo>
                  <a:cubicBezTo>
                    <a:pt x="12849" y="1841"/>
                    <a:pt x="12295" y="1841"/>
                    <a:pt x="12268" y="1841"/>
                  </a:cubicBezTo>
                  <a:cubicBezTo>
                    <a:pt x="12240" y="1841"/>
                    <a:pt x="12129" y="1771"/>
                    <a:pt x="12074" y="1736"/>
                  </a:cubicBezTo>
                  <a:cubicBezTo>
                    <a:pt x="12074" y="1667"/>
                    <a:pt x="12102" y="1632"/>
                    <a:pt x="12102" y="1563"/>
                  </a:cubicBezTo>
                  <a:cubicBezTo>
                    <a:pt x="11935" y="1320"/>
                    <a:pt x="11935" y="1320"/>
                    <a:pt x="11935" y="1320"/>
                  </a:cubicBezTo>
                  <a:cubicBezTo>
                    <a:pt x="11852" y="1215"/>
                    <a:pt x="11686" y="1285"/>
                    <a:pt x="11548" y="1250"/>
                  </a:cubicBezTo>
                  <a:cubicBezTo>
                    <a:pt x="11520" y="1250"/>
                    <a:pt x="11465" y="1181"/>
                    <a:pt x="11465" y="1181"/>
                  </a:cubicBezTo>
                  <a:cubicBezTo>
                    <a:pt x="11326" y="1111"/>
                    <a:pt x="11105" y="1146"/>
                    <a:pt x="10994" y="1146"/>
                  </a:cubicBezTo>
                  <a:cubicBezTo>
                    <a:pt x="10994" y="1146"/>
                    <a:pt x="10994" y="1250"/>
                    <a:pt x="10994" y="1250"/>
                  </a:cubicBezTo>
                  <a:cubicBezTo>
                    <a:pt x="11105" y="1215"/>
                    <a:pt x="11132" y="1215"/>
                    <a:pt x="11243" y="1250"/>
                  </a:cubicBezTo>
                  <a:cubicBezTo>
                    <a:pt x="11243" y="1250"/>
                    <a:pt x="11298" y="1215"/>
                    <a:pt x="11326" y="1250"/>
                  </a:cubicBezTo>
                  <a:cubicBezTo>
                    <a:pt x="11326" y="1250"/>
                    <a:pt x="11354" y="1285"/>
                    <a:pt x="11354" y="1285"/>
                  </a:cubicBezTo>
                  <a:cubicBezTo>
                    <a:pt x="11382" y="1250"/>
                    <a:pt x="11382" y="1354"/>
                    <a:pt x="11382" y="1354"/>
                  </a:cubicBezTo>
                  <a:cubicBezTo>
                    <a:pt x="11354" y="1354"/>
                    <a:pt x="11354" y="1354"/>
                    <a:pt x="11354" y="1354"/>
                  </a:cubicBezTo>
                  <a:cubicBezTo>
                    <a:pt x="11382" y="1424"/>
                    <a:pt x="11382" y="1424"/>
                    <a:pt x="11382" y="1493"/>
                  </a:cubicBezTo>
                  <a:cubicBezTo>
                    <a:pt x="11271" y="1459"/>
                    <a:pt x="11215" y="1459"/>
                    <a:pt x="11105" y="1424"/>
                  </a:cubicBezTo>
                  <a:cubicBezTo>
                    <a:pt x="11049" y="1389"/>
                    <a:pt x="11049" y="1389"/>
                    <a:pt x="11049" y="1389"/>
                  </a:cubicBezTo>
                  <a:cubicBezTo>
                    <a:pt x="10994" y="1389"/>
                    <a:pt x="10994" y="1424"/>
                    <a:pt x="10966" y="1424"/>
                  </a:cubicBezTo>
                  <a:cubicBezTo>
                    <a:pt x="10966" y="1459"/>
                    <a:pt x="10994" y="1528"/>
                    <a:pt x="10994" y="1563"/>
                  </a:cubicBezTo>
                  <a:cubicBezTo>
                    <a:pt x="11022" y="1563"/>
                    <a:pt x="11049" y="1563"/>
                    <a:pt x="11077" y="1563"/>
                  </a:cubicBezTo>
                  <a:cubicBezTo>
                    <a:pt x="11077" y="1563"/>
                    <a:pt x="11077" y="1597"/>
                    <a:pt x="11077" y="1632"/>
                  </a:cubicBezTo>
                  <a:cubicBezTo>
                    <a:pt x="11188" y="1632"/>
                    <a:pt x="11188" y="1563"/>
                    <a:pt x="11215" y="1528"/>
                  </a:cubicBezTo>
                  <a:cubicBezTo>
                    <a:pt x="11326" y="1597"/>
                    <a:pt x="11326" y="1632"/>
                    <a:pt x="11492" y="1632"/>
                  </a:cubicBezTo>
                  <a:cubicBezTo>
                    <a:pt x="11492" y="1563"/>
                    <a:pt x="11492" y="1563"/>
                    <a:pt x="11520" y="1528"/>
                  </a:cubicBezTo>
                  <a:cubicBezTo>
                    <a:pt x="11520" y="1563"/>
                    <a:pt x="11520" y="1597"/>
                    <a:pt x="11548" y="1632"/>
                  </a:cubicBezTo>
                  <a:cubicBezTo>
                    <a:pt x="11548" y="1667"/>
                    <a:pt x="11575" y="1667"/>
                    <a:pt x="11603" y="1702"/>
                  </a:cubicBezTo>
                  <a:cubicBezTo>
                    <a:pt x="11603" y="1702"/>
                    <a:pt x="11575" y="1736"/>
                    <a:pt x="11603" y="1771"/>
                  </a:cubicBezTo>
                  <a:cubicBezTo>
                    <a:pt x="11437" y="1771"/>
                    <a:pt x="11298" y="1771"/>
                    <a:pt x="11188" y="1806"/>
                  </a:cubicBezTo>
                  <a:cubicBezTo>
                    <a:pt x="11188" y="1841"/>
                    <a:pt x="11243" y="1910"/>
                    <a:pt x="11243" y="1910"/>
                  </a:cubicBezTo>
                  <a:cubicBezTo>
                    <a:pt x="11215" y="1945"/>
                    <a:pt x="11215" y="1945"/>
                    <a:pt x="11215" y="1945"/>
                  </a:cubicBezTo>
                  <a:cubicBezTo>
                    <a:pt x="11188" y="1979"/>
                    <a:pt x="11215" y="1945"/>
                    <a:pt x="11160" y="1945"/>
                  </a:cubicBezTo>
                  <a:cubicBezTo>
                    <a:pt x="11132" y="1979"/>
                    <a:pt x="11132" y="1979"/>
                    <a:pt x="11132" y="1979"/>
                  </a:cubicBezTo>
                  <a:cubicBezTo>
                    <a:pt x="11022" y="2014"/>
                    <a:pt x="11354" y="2084"/>
                    <a:pt x="11409" y="2084"/>
                  </a:cubicBezTo>
                  <a:cubicBezTo>
                    <a:pt x="11409" y="2084"/>
                    <a:pt x="11437" y="2014"/>
                    <a:pt x="11465" y="1979"/>
                  </a:cubicBezTo>
                  <a:cubicBezTo>
                    <a:pt x="11465" y="2014"/>
                    <a:pt x="11465" y="2084"/>
                    <a:pt x="11465" y="2084"/>
                  </a:cubicBezTo>
                  <a:cubicBezTo>
                    <a:pt x="11520" y="2084"/>
                    <a:pt x="11492" y="2118"/>
                    <a:pt x="11548" y="2118"/>
                  </a:cubicBezTo>
                  <a:cubicBezTo>
                    <a:pt x="11603" y="2084"/>
                    <a:pt x="11603" y="2084"/>
                    <a:pt x="11603" y="2084"/>
                  </a:cubicBezTo>
                  <a:cubicBezTo>
                    <a:pt x="11603" y="2084"/>
                    <a:pt x="11658" y="2118"/>
                    <a:pt x="11631" y="2118"/>
                  </a:cubicBezTo>
                  <a:cubicBezTo>
                    <a:pt x="11658" y="2118"/>
                    <a:pt x="11658" y="2188"/>
                    <a:pt x="11658" y="2188"/>
                  </a:cubicBezTo>
                  <a:cubicBezTo>
                    <a:pt x="11575" y="2188"/>
                    <a:pt x="11492" y="2188"/>
                    <a:pt x="11409" y="2153"/>
                  </a:cubicBezTo>
                  <a:cubicBezTo>
                    <a:pt x="11382" y="2153"/>
                    <a:pt x="11326" y="2118"/>
                    <a:pt x="11326" y="2084"/>
                  </a:cubicBezTo>
                  <a:cubicBezTo>
                    <a:pt x="11132" y="2084"/>
                    <a:pt x="11188" y="2257"/>
                    <a:pt x="11215" y="2223"/>
                  </a:cubicBezTo>
                  <a:cubicBezTo>
                    <a:pt x="11215" y="2223"/>
                    <a:pt x="11215" y="2361"/>
                    <a:pt x="11215" y="2327"/>
                  </a:cubicBezTo>
                  <a:cubicBezTo>
                    <a:pt x="11243" y="2327"/>
                    <a:pt x="11243" y="2361"/>
                    <a:pt x="11271" y="2361"/>
                  </a:cubicBezTo>
                  <a:cubicBezTo>
                    <a:pt x="11382" y="2500"/>
                    <a:pt x="11520" y="2570"/>
                    <a:pt x="11714" y="2500"/>
                  </a:cubicBezTo>
                  <a:cubicBezTo>
                    <a:pt x="11714" y="2570"/>
                    <a:pt x="11714" y="2570"/>
                    <a:pt x="11714" y="2570"/>
                  </a:cubicBezTo>
                  <a:cubicBezTo>
                    <a:pt x="11686" y="2570"/>
                    <a:pt x="11658" y="2570"/>
                    <a:pt x="11658" y="2570"/>
                  </a:cubicBezTo>
                  <a:cubicBezTo>
                    <a:pt x="11603" y="2605"/>
                    <a:pt x="11492" y="2535"/>
                    <a:pt x="11437" y="2570"/>
                  </a:cubicBezTo>
                  <a:cubicBezTo>
                    <a:pt x="11409" y="2605"/>
                    <a:pt x="11409" y="2709"/>
                    <a:pt x="11437" y="2674"/>
                  </a:cubicBezTo>
                  <a:cubicBezTo>
                    <a:pt x="11437" y="2709"/>
                    <a:pt x="11437" y="2709"/>
                    <a:pt x="11437" y="2709"/>
                  </a:cubicBezTo>
                  <a:cubicBezTo>
                    <a:pt x="11465" y="2743"/>
                    <a:pt x="11742" y="2709"/>
                    <a:pt x="11769" y="2709"/>
                  </a:cubicBezTo>
                  <a:cubicBezTo>
                    <a:pt x="11797" y="2674"/>
                    <a:pt x="11825" y="2605"/>
                    <a:pt x="11825" y="2605"/>
                  </a:cubicBezTo>
                  <a:cubicBezTo>
                    <a:pt x="11908" y="2570"/>
                    <a:pt x="11991" y="2605"/>
                    <a:pt x="12074" y="2639"/>
                  </a:cubicBezTo>
                  <a:cubicBezTo>
                    <a:pt x="12074" y="2639"/>
                    <a:pt x="12074" y="2709"/>
                    <a:pt x="12074" y="2709"/>
                  </a:cubicBezTo>
                  <a:cubicBezTo>
                    <a:pt x="11908" y="2709"/>
                    <a:pt x="11852" y="2743"/>
                    <a:pt x="11714" y="2778"/>
                  </a:cubicBezTo>
                  <a:cubicBezTo>
                    <a:pt x="11714" y="2813"/>
                    <a:pt x="11714" y="2848"/>
                    <a:pt x="11714" y="2848"/>
                  </a:cubicBezTo>
                  <a:cubicBezTo>
                    <a:pt x="11714" y="2882"/>
                    <a:pt x="11742" y="2917"/>
                    <a:pt x="11769" y="2986"/>
                  </a:cubicBezTo>
                  <a:cubicBezTo>
                    <a:pt x="11769" y="2986"/>
                    <a:pt x="11825" y="2986"/>
                    <a:pt x="11825" y="2986"/>
                  </a:cubicBezTo>
                  <a:cubicBezTo>
                    <a:pt x="11825" y="2986"/>
                    <a:pt x="11825" y="3125"/>
                    <a:pt x="11825" y="3125"/>
                  </a:cubicBezTo>
                  <a:cubicBezTo>
                    <a:pt x="11852" y="3125"/>
                    <a:pt x="11880" y="3125"/>
                    <a:pt x="11908" y="3125"/>
                  </a:cubicBezTo>
                  <a:cubicBezTo>
                    <a:pt x="11908" y="3195"/>
                    <a:pt x="11908" y="3195"/>
                    <a:pt x="11908" y="3195"/>
                  </a:cubicBezTo>
                  <a:cubicBezTo>
                    <a:pt x="11852" y="3195"/>
                    <a:pt x="11852" y="3195"/>
                    <a:pt x="11825" y="3195"/>
                  </a:cubicBezTo>
                  <a:cubicBezTo>
                    <a:pt x="11825" y="3230"/>
                    <a:pt x="11852" y="3299"/>
                    <a:pt x="11825" y="3299"/>
                  </a:cubicBezTo>
                  <a:cubicBezTo>
                    <a:pt x="12018" y="3299"/>
                    <a:pt x="12074" y="3334"/>
                    <a:pt x="12212" y="3264"/>
                  </a:cubicBezTo>
                  <a:cubicBezTo>
                    <a:pt x="12212" y="3230"/>
                    <a:pt x="12185" y="3195"/>
                    <a:pt x="12212" y="3160"/>
                  </a:cubicBezTo>
                  <a:cubicBezTo>
                    <a:pt x="12212" y="3160"/>
                    <a:pt x="12240" y="3160"/>
                    <a:pt x="12268" y="3160"/>
                  </a:cubicBezTo>
                  <a:cubicBezTo>
                    <a:pt x="12268" y="3160"/>
                    <a:pt x="12268" y="3230"/>
                    <a:pt x="12295" y="3264"/>
                  </a:cubicBezTo>
                  <a:cubicBezTo>
                    <a:pt x="12323" y="3264"/>
                    <a:pt x="12351" y="3264"/>
                    <a:pt x="12378" y="3264"/>
                  </a:cubicBezTo>
                  <a:cubicBezTo>
                    <a:pt x="12351" y="3299"/>
                    <a:pt x="12434" y="3299"/>
                    <a:pt x="12434" y="3299"/>
                  </a:cubicBezTo>
                  <a:cubicBezTo>
                    <a:pt x="12434" y="3299"/>
                    <a:pt x="12434" y="3230"/>
                    <a:pt x="12434" y="3230"/>
                  </a:cubicBezTo>
                  <a:cubicBezTo>
                    <a:pt x="12462" y="3230"/>
                    <a:pt x="12489" y="3299"/>
                    <a:pt x="12517" y="3264"/>
                  </a:cubicBezTo>
                  <a:cubicBezTo>
                    <a:pt x="12572" y="3056"/>
                    <a:pt x="12572" y="3056"/>
                    <a:pt x="12572" y="3056"/>
                  </a:cubicBezTo>
                  <a:cubicBezTo>
                    <a:pt x="12572" y="3056"/>
                    <a:pt x="12655" y="3091"/>
                    <a:pt x="12683" y="3056"/>
                  </a:cubicBezTo>
                  <a:cubicBezTo>
                    <a:pt x="12711" y="3056"/>
                    <a:pt x="12766" y="3021"/>
                    <a:pt x="12822" y="2986"/>
                  </a:cubicBezTo>
                  <a:cubicBezTo>
                    <a:pt x="12766" y="2952"/>
                    <a:pt x="12794" y="2778"/>
                    <a:pt x="12849" y="2743"/>
                  </a:cubicBezTo>
                  <a:cubicBezTo>
                    <a:pt x="12849" y="2743"/>
                    <a:pt x="12849" y="2848"/>
                    <a:pt x="12849" y="2917"/>
                  </a:cubicBezTo>
                  <a:cubicBezTo>
                    <a:pt x="12877" y="2882"/>
                    <a:pt x="12905" y="2917"/>
                    <a:pt x="12932" y="2917"/>
                  </a:cubicBezTo>
                  <a:cubicBezTo>
                    <a:pt x="12932" y="2882"/>
                    <a:pt x="12932" y="2882"/>
                    <a:pt x="12932" y="2882"/>
                  </a:cubicBezTo>
                  <a:cubicBezTo>
                    <a:pt x="12960" y="2882"/>
                    <a:pt x="13071" y="2709"/>
                    <a:pt x="13071" y="2709"/>
                  </a:cubicBezTo>
                  <a:cubicBezTo>
                    <a:pt x="13126" y="2709"/>
                    <a:pt x="13126" y="2778"/>
                    <a:pt x="13126" y="2778"/>
                  </a:cubicBezTo>
                  <a:cubicBezTo>
                    <a:pt x="13154" y="2778"/>
                    <a:pt x="13237" y="2743"/>
                    <a:pt x="13265" y="2743"/>
                  </a:cubicBezTo>
                  <a:cubicBezTo>
                    <a:pt x="13265" y="2743"/>
                    <a:pt x="13209" y="2848"/>
                    <a:pt x="13237" y="2848"/>
                  </a:cubicBezTo>
                  <a:cubicBezTo>
                    <a:pt x="13320" y="2848"/>
                    <a:pt x="13348" y="2743"/>
                    <a:pt x="13265" y="2709"/>
                  </a:cubicBezTo>
                  <a:cubicBezTo>
                    <a:pt x="13292" y="2743"/>
                    <a:pt x="13375" y="2778"/>
                    <a:pt x="13375" y="2778"/>
                  </a:cubicBezTo>
                  <a:cubicBezTo>
                    <a:pt x="13375" y="2709"/>
                    <a:pt x="13375" y="2709"/>
                    <a:pt x="13375" y="2709"/>
                  </a:cubicBezTo>
                  <a:cubicBezTo>
                    <a:pt x="13458" y="2709"/>
                    <a:pt x="13597" y="2674"/>
                    <a:pt x="13625" y="2605"/>
                  </a:cubicBezTo>
                  <a:cubicBezTo>
                    <a:pt x="13652" y="2605"/>
                    <a:pt x="13652" y="2500"/>
                    <a:pt x="13652" y="2500"/>
                  </a:cubicBezTo>
                  <a:cubicBezTo>
                    <a:pt x="13652" y="2500"/>
                    <a:pt x="13542" y="2292"/>
                    <a:pt x="13542" y="2257"/>
                  </a:cubicBezTo>
                  <a:cubicBezTo>
                    <a:pt x="13542" y="2257"/>
                    <a:pt x="13597" y="2257"/>
                    <a:pt x="13597" y="2257"/>
                  </a:cubicBezTo>
                  <a:cubicBezTo>
                    <a:pt x="13625" y="2361"/>
                    <a:pt x="13680" y="2431"/>
                    <a:pt x="13708" y="2535"/>
                  </a:cubicBezTo>
                  <a:cubicBezTo>
                    <a:pt x="13763" y="2500"/>
                    <a:pt x="13735" y="2570"/>
                    <a:pt x="13763" y="2570"/>
                  </a:cubicBezTo>
                  <a:cubicBezTo>
                    <a:pt x="13763" y="2570"/>
                    <a:pt x="13818" y="2500"/>
                    <a:pt x="13846" y="2500"/>
                  </a:cubicBezTo>
                  <a:cubicBezTo>
                    <a:pt x="13846" y="2535"/>
                    <a:pt x="13846" y="2535"/>
                    <a:pt x="13846" y="2535"/>
                  </a:cubicBezTo>
                  <a:cubicBezTo>
                    <a:pt x="13846" y="2535"/>
                    <a:pt x="13846" y="2535"/>
                    <a:pt x="13846" y="2535"/>
                  </a:cubicBezTo>
                  <a:cubicBezTo>
                    <a:pt x="13874" y="2570"/>
                    <a:pt x="13902" y="2605"/>
                    <a:pt x="13902" y="2639"/>
                  </a:cubicBezTo>
                  <a:cubicBezTo>
                    <a:pt x="13874" y="2639"/>
                    <a:pt x="13597" y="2674"/>
                    <a:pt x="13708" y="2709"/>
                  </a:cubicBezTo>
                  <a:cubicBezTo>
                    <a:pt x="13874" y="2743"/>
                    <a:pt x="14068" y="2743"/>
                    <a:pt x="14206" y="2778"/>
                  </a:cubicBezTo>
                  <a:cubicBezTo>
                    <a:pt x="14178" y="2813"/>
                    <a:pt x="14234" y="2882"/>
                    <a:pt x="14178" y="2882"/>
                  </a:cubicBezTo>
                  <a:cubicBezTo>
                    <a:pt x="14123" y="2848"/>
                    <a:pt x="14123" y="2848"/>
                    <a:pt x="14123" y="2848"/>
                  </a:cubicBezTo>
                  <a:cubicBezTo>
                    <a:pt x="13985" y="2813"/>
                    <a:pt x="13846" y="2813"/>
                    <a:pt x="13708" y="2813"/>
                  </a:cubicBezTo>
                  <a:cubicBezTo>
                    <a:pt x="13680" y="2813"/>
                    <a:pt x="13597" y="2848"/>
                    <a:pt x="13514" y="2848"/>
                  </a:cubicBezTo>
                  <a:cubicBezTo>
                    <a:pt x="13514" y="2848"/>
                    <a:pt x="13486" y="2778"/>
                    <a:pt x="13458" y="2778"/>
                  </a:cubicBezTo>
                  <a:cubicBezTo>
                    <a:pt x="13431" y="2778"/>
                    <a:pt x="13154" y="2917"/>
                    <a:pt x="13126" y="2917"/>
                  </a:cubicBezTo>
                  <a:cubicBezTo>
                    <a:pt x="13126" y="2917"/>
                    <a:pt x="13098" y="2986"/>
                    <a:pt x="13098" y="2986"/>
                  </a:cubicBezTo>
                  <a:cubicBezTo>
                    <a:pt x="13071" y="2986"/>
                    <a:pt x="13043" y="2952"/>
                    <a:pt x="13015" y="2986"/>
                  </a:cubicBezTo>
                  <a:cubicBezTo>
                    <a:pt x="13071" y="2952"/>
                    <a:pt x="12960" y="2952"/>
                    <a:pt x="12960" y="2952"/>
                  </a:cubicBezTo>
                  <a:cubicBezTo>
                    <a:pt x="12932" y="3091"/>
                    <a:pt x="12905" y="3160"/>
                    <a:pt x="12905" y="3299"/>
                  </a:cubicBezTo>
                  <a:cubicBezTo>
                    <a:pt x="12960" y="3299"/>
                    <a:pt x="12932" y="3299"/>
                    <a:pt x="12960" y="3334"/>
                  </a:cubicBezTo>
                  <a:cubicBezTo>
                    <a:pt x="12988" y="3299"/>
                    <a:pt x="13015" y="3334"/>
                    <a:pt x="13015" y="3334"/>
                  </a:cubicBezTo>
                  <a:cubicBezTo>
                    <a:pt x="13098" y="3299"/>
                    <a:pt x="13182" y="3195"/>
                    <a:pt x="13237" y="3195"/>
                  </a:cubicBezTo>
                  <a:cubicBezTo>
                    <a:pt x="13320" y="3195"/>
                    <a:pt x="13237" y="3230"/>
                    <a:pt x="13292" y="3264"/>
                  </a:cubicBezTo>
                  <a:cubicBezTo>
                    <a:pt x="13403" y="3299"/>
                    <a:pt x="13486" y="3230"/>
                    <a:pt x="13542" y="3195"/>
                  </a:cubicBezTo>
                  <a:cubicBezTo>
                    <a:pt x="13597" y="3125"/>
                    <a:pt x="13652" y="3091"/>
                    <a:pt x="13680" y="3021"/>
                  </a:cubicBezTo>
                  <a:cubicBezTo>
                    <a:pt x="13680" y="3195"/>
                    <a:pt x="13680" y="3195"/>
                    <a:pt x="13597" y="3334"/>
                  </a:cubicBezTo>
                  <a:cubicBezTo>
                    <a:pt x="13625" y="3334"/>
                    <a:pt x="13625" y="3334"/>
                    <a:pt x="13680" y="3334"/>
                  </a:cubicBezTo>
                  <a:cubicBezTo>
                    <a:pt x="13680" y="3403"/>
                    <a:pt x="13708" y="3438"/>
                    <a:pt x="13708" y="3473"/>
                  </a:cubicBezTo>
                  <a:cubicBezTo>
                    <a:pt x="13680" y="3507"/>
                    <a:pt x="13735" y="3542"/>
                    <a:pt x="13735" y="3542"/>
                  </a:cubicBezTo>
                  <a:cubicBezTo>
                    <a:pt x="13763" y="3507"/>
                    <a:pt x="13763" y="3473"/>
                    <a:pt x="13791" y="3438"/>
                  </a:cubicBezTo>
                  <a:cubicBezTo>
                    <a:pt x="13818" y="3438"/>
                    <a:pt x="13818" y="3438"/>
                    <a:pt x="13818" y="3438"/>
                  </a:cubicBezTo>
                  <a:cubicBezTo>
                    <a:pt x="13846" y="3542"/>
                    <a:pt x="13846" y="3542"/>
                    <a:pt x="13846" y="3542"/>
                  </a:cubicBezTo>
                  <a:cubicBezTo>
                    <a:pt x="13929" y="3577"/>
                    <a:pt x="14095" y="3473"/>
                    <a:pt x="14068" y="3507"/>
                  </a:cubicBezTo>
                  <a:cubicBezTo>
                    <a:pt x="14040" y="3507"/>
                    <a:pt x="14012" y="3577"/>
                    <a:pt x="14012" y="3577"/>
                  </a:cubicBezTo>
                  <a:cubicBezTo>
                    <a:pt x="14012" y="3612"/>
                    <a:pt x="14040" y="3646"/>
                    <a:pt x="14012" y="3681"/>
                  </a:cubicBezTo>
                  <a:cubicBezTo>
                    <a:pt x="14012" y="3681"/>
                    <a:pt x="13957" y="3681"/>
                    <a:pt x="13957" y="3681"/>
                  </a:cubicBezTo>
                  <a:cubicBezTo>
                    <a:pt x="13929" y="3750"/>
                    <a:pt x="13929" y="3750"/>
                    <a:pt x="13929" y="3750"/>
                  </a:cubicBezTo>
                  <a:cubicBezTo>
                    <a:pt x="13874" y="3785"/>
                    <a:pt x="13874" y="3716"/>
                    <a:pt x="13846" y="3681"/>
                  </a:cubicBezTo>
                  <a:cubicBezTo>
                    <a:pt x="13763" y="3681"/>
                    <a:pt x="13625" y="3750"/>
                    <a:pt x="13597" y="3716"/>
                  </a:cubicBezTo>
                  <a:cubicBezTo>
                    <a:pt x="13597" y="3716"/>
                    <a:pt x="13542" y="3542"/>
                    <a:pt x="13514" y="3542"/>
                  </a:cubicBezTo>
                  <a:cubicBezTo>
                    <a:pt x="13514" y="3507"/>
                    <a:pt x="13431" y="3542"/>
                    <a:pt x="13403" y="3542"/>
                  </a:cubicBezTo>
                  <a:cubicBezTo>
                    <a:pt x="13375" y="3507"/>
                    <a:pt x="13348" y="3403"/>
                    <a:pt x="13292" y="3403"/>
                  </a:cubicBezTo>
                  <a:cubicBezTo>
                    <a:pt x="13182" y="3368"/>
                    <a:pt x="12960" y="3403"/>
                    <a:pt x="12849" y="3438"/>
                  </a:cubicBezTo>
                  <a:cubicBezTo>
                    <a:pt x="12849" y="3438"/>
                    <a:pt x="12877" y="3577"/>
                    <a:pt x="12849" y="3577"/>
                  </a:cubicBezTo>
                  <a:cubicBezTo>
                    <a:pt x="12877" y="3577"/>
                    <a:pt x="12905" y="3646"/>
                    <a:pt x="12905" y="3646"/>
                  </a:cubicBezTo>
                  <a:cubicBezTo>
                    <a:pt x="12932" y="3646"/>
                    <a:pt x="12988" y="3646"/>
                    <a:pt x="13015" y="3646"/>
                  </a:cubicBezTo>
                  <a:cubicBezTo>
                    <a:pt x="13015" y="3646"/>
                    <a:pt x="13015" y="3681"/>
                    <a:pt x="13015" y="3681"/>
                  </a:cubicBezTo>
                  <a:cubicBezTo>
                    <a:pt x="13043" y="3716"/>
                    <a:pt x="13043" y="3785"/>
                    <a:pt x="13043" y="3820"/>
                  </a:cubicBezTo>
                  <a:cubicBezTo>
                    <a:pt x="12766" y="3889"/>
                    <a:pt x="12655" y="3855"/>
                    <a:pt x="12489" y="4063"/>
                  </a:cubicBezTo>
                  <a:cubicBezTo>
                    <a:pt x="12462" y="4063"/>
                    <a:pt x="12434" y="4098"/>
                    <a:pt x="12434" y="4098"/>
                  </a:cubicBezTo>
                  <a:cubicBezTo>
                    <a:pt x="12462" y="4202"/>
                    <a:pt x="12489" y="4271"/>
                    <a:pt x="12517" y="4376"/>
                  </a:cubicBezTo>
                  <a:cubicBezTo>
                    <a:pt x="12517" y="4341"/>
                    <a:pt x="12572" y="4376"/>
                    <a:pt x="12572" y="4376"/>
                  </a:cubicBezTo>
                  <a:cubicBezTo>
                    <a:pt x="12572" y="4376"/>
                    <a:pt x="12572" y="4306"/>
                    <a:pt x="12572" y="4306"/>
                  </a:cubicBezTo>
                  <a:cubicBezTo>
                    <a:pt x="12600" y="4306"/>
                    <a:pt x="12600" y="4306"/>
                    <a:pt x="12600" y="4306"/>
                  </a:cubicBezTo>
                  <a:cubicBezTo>
                    <a:pt x="12600" y="4237"/>
                    <a:pt x="12600" y="4237"/>
                    <a:pt x="12600" y="4237"/>
                  </a:cubicBezTo>
                  <a:cubicBezTo>
                    <a:pt x="12600" y="4237"/>
                    <a:pt x="12655" y="4237"/>
                    <a:pt x="12600" y="4271"/>
                  </a:cubicBezTo>
                  <a:cubicBezTo>
                    <a:pt x="12628" y="4271"/>
                    <a:pt x="12655" y="4271"/>
                    <a:pt x="12655" y="4271"/>
                  </a:cubicBezTo>
                  <a:cubicBezTo>
                    <a:pt x="12683" y="4376"/>
                    <a:pt x="12683" y="4376"/>
                    <a:pt x="12683" y="4376"/>
                  </a:cubicBezTo>
                  <a:cubicBezTo>
                    <a:pt x="12766" y="4410"/>
                    <a:pt x="12849" y="4341"/>
                    <a:pt x="12905" y="4341"/>
                  </a:cubicBezTo>
                  <a:cubicBezTo>
                    <a:pt x="12905" y="4341"/>
                    <a:pt x="12932" y="4237"/>
                    <a:pt x="12877" y="4306"/>
                  </a:cubicBezTo>
                  <a:cubicBezTo>
                    <a:pt x="12877" y="4237"/>
                    <a:pt x="12877" y="4237"/>
                    <a:pt x="12877" y="4237"/>
                  </a:cubicBezTo>
                  <a:cubicBezTo>
                    <a:pt x="12905" y="4237"/>
                    <a:pt x="12932" y="4202"/>
                    <a:pt x="12932" y="4167"/>
                  </a:cubicBezTo>
                  <a:cubicBezTo>
                    <a:pt x="12960" y="4202"/>
                    <a:pt x="12988" y="4237"/>
                    <a:pt x="13015" y="4237"/>
                  </a:cubicBezTo>
                  <a:cubicBezTo>
                    <a:pt x="13015" y="4271"/>
                    <a:pt x="13015" y="4306"/>
                    <a:pt x="13015" y="4306"/>
                  </a:cubicBezTo>
                  <a:cubicBezTo>
                    <a:pt x="13071" y="4306"/>
                    <a:pt x="13071" y="4376"/>
                    <a:pt x="13071" y="4376"/>
                  </a:cubicBezTo>
                  <a:cubicBezTo>
                    <a:pt x="13071" y="4376"/>
                    <a:pt x="13071" y="4341"/>
                    <a:pt x="13098" y="4237"/>
                  </a:cubicBezTo>
                  <a:cubicBezTo>
                    <a:pt x="13126" y="4202"/>
                    <a:pt x="13126" y="4202"/>
                    <a:pt x="13126" y="4202"/>
                  </a:cubicBezTo>
                  <a:cubicBezTo>
                    <a:pt x="13154" y="4202"/>
                    <a:pt x="13126" y="4271"/>
                    <a:pt x="13126" y="4306"/>
                  </a:cubicBezTo>
                  <a:cubicBezTo>
                    <a:pt x="13182" y="4306"/>
                    <a:pt x="13237" y="4341"/>
                    <a:pt x="13292" y="4376"/>
                  </a:cubicBezTo>
                  <a:cubicBezTo>
                    <a:pt x="13375" y="4376"/>
                    <a:pt x="13403" y="4341"/>
                    <a:pt x="13486" y="4376"/>
                  </a:cubicBezTo>
                  <a:cubicBezTo>
                    <a:pt x="13514" y="4410"/>
                    <a:pt x="13514" y="4445"/>
                    <a:pt x="13514" y="4445"/>
                  </a:cubicBezTo>
                  <a:cubicBezTo>
                    <a:pt x="13542" y="4445"/>
                    <a:pt x="13514" y="4376"/>
                    <a:pt x="13514" y="4376"/>
                  </a:cubicBezTo>
                  <a:cubicBezTo>
                    <a:pt x="13680" y="4271"/>
                    <a:pt x="13680" y="4306"/>
                    <a:pt x="13569" y="4132"/>
                  </a:cubicBezTo>
                  <a:cubicBezTo>
                    <a:pt x="13735" y="4202"/>
                    <a:pt x="13680" y="4202"/>
                    <a:pt x="13763" y="4098"/>
                  </a:cubicBezTo>
                  <a:cubicBezTo>
                    <a:pt x="13763" y="4063"/>
                    <a:pt x="13791" y="4063"/>
                    <a:pt x="13791" y="4063"/>
                  </a:cubicBezTo>
                  <a:cubicBezTo>
                    <a:pt x="13791" y="4028"/>
                    <a:pt x="13791" y="4028"/>
                    <a:pt x="13791" y="4028"/>
                  </a:cubicBezTo>
                  <a:cubicBezTo>
                    <a:pt x="13846" y="3994"/>
                    <a:pt x="13818" y="4202"/>
                    <a:pt x="13818" y="4167"/>
                  </a:cubicBezTo>
                  <a:cubicBezTo>
                    <a:pt x="13818" y="4202"/>
                    <a:pt x="13818" y="4237"/>
                    <a:pt x="13818" y="4237"/>
                  </a:cubicBezTo>
                  <a:cubicBezTo>
                    <a:pt x="13902" y="4237"/>
                    <a:pt x="14012" y="4202"/>
                    <a:pt x="14040" y="4202"/>
                  </a:cubicBezTo>
                  <a:cubicBezTo>
                    <a:pt x="14040" y="4202"/>
                    <a:pt x="14123" y="4237"/>
                    <a:pt x="14123" y="4237"/>
                  </a:cubicBezTo>
                  <a:cubicBezTo>
                    <a:pt x="14178" y="4237"/>
                    <a:pt x="14206" y="4202"/>
                    <a:pt x="14234" y="4202"/>
                  </a:cubicBezTo>
                  <a:cubicBezTo>
                    <a:pt x="14234" y="4202"/>
                    <a:pt x="14262" y="4202"/>
                    <a:pt x="14262" y="4237"/>
                  </a:cubicBezTo>
                  <a:cubicBezTo>
                    <a:pt x="14262" y="4202"/>
                    <a:pt x="14289" y="4202"/>
                    <a:pt x="14289" y="4167"/>
                  </a:cubicBezTo>
                  <a:cubicBezTo>
                    <a:pt x="14289" y="4063"/>
                    <a:pt x="14289" y="4028"/>
                    <a:pt x="14262" y="3959"/>
                  </a:cubicBezTo>
                  <a:cubicBezTo>
                    <a:pt x="14289" y="3994"/>
                    <a:pt x="14317" y="3994"/>
                    <a:pt x="14345" y="4028"/>
                  </a:cubicBezTo>
                  <a:cubicBezTo>
                    <a:pt x="14345" y="4063"/>
                    <a:pt x="14317" y="4098"/>
                    <a:pt x="14345" y="4132"/>
                  </a:cubicBezTo>
                  <a:cubicBezTo>
                    <a:pt x="14400" y="4237"/>
                    <a:pt x="14428" y="4167"/>
                    <a:pt x="14483" y="4167"/>
                  </a:cubicBezTo>
                  <a:cubicBezTo>
                    <a:pt x="14455" y="4132"/>
                    <a:pt x="14511" y="4132"/>
                    <a:pt x="14511" y="4132"/>
                  </a:cubicBezTo>
                  <a:cubicBezTo>
                    <a:pt x="14538" y="4132"/>
                    <a:pt x="14538" y="4202"/>
                    <a:pt x="14566" y="4202"/>
                  </a:cubicBezTo>
                  <a:cubicBezTo>
                    <a:pt x="14566" y="4306"/>
                    <a:pt x="14566" y="4341"/>
                    <a:pt x="14566" y="4480"/>
                  </a:cubicBezTo>
                  <a:cubicBezTo>
                    <a:pt x="14566" y="4480"/>
                    <a:pt x="14649" y="4480"/>
                    <a:pt x="14622" y="4445"/>
                  </a:cubicBezTo>
                  <a:cubicBezTo>
                    <a:pt x="14649" y="4445"/>
                    <a:pt x="14705" y="4480"/>
                    <a:pt x="14705" y="4480"/>
                  </a:cubicBezTo>
                  <a:cubicBezTo>
                    <a:pt x="14732" y="4480"/>
                    <a:pt x="14732" y="4376"/>
                    <a:pt x="14760" y="4376"/>
                  </a:cubicBezTo>
                  <a:cubicBezTo>
                    <a:pt x="14788" y="4306"/>
                    <a:pt x="14871" y="4306"/>
                    <a:pt x="14898" y="4237"/>
                  </a:cubicBezTo>
                  <a:cubicBezTo>
                    <a:pt x="14926" y="4237"/>
                    <a:pt x="14926" y="4237"/>
                    <a:pt x="14926" y="4237"/>
                  </a:cubicBezTo>
                  <a:cubicBezTo>
                    <a:pt x="14926" y="4167"/>
                    <a:pt x="14926" y="4167"/>
                    <a:pt x="14926" y="4167"/>
                  </a:cubicBezTo>
                  <a:cubicBezTo>
                    <a:pt x="14954" y="4202"/>
                    <a:pt x="14954" y="4237"/>
                    <a:pt x="14982" y="4271"/>
                  </a:cubicBezTo>
                  <a:cubicBezTo>
                    <a:pt x="15009" y="4271"/>
                    <a:pt x="15037" y="4271"/>
                    <a:pt x="15065" y="4271"/>
                  </a:cubicBezTo>
                  <a:cubicBezTo>
                    <a:pt x="15065" y="4271"/>
                    <a:pt x="15092" y="4202"/>
                    <a:pt x="15092" y="4202"/>
                  </a:cubicBezTo>
                  <a:cubicBezTo>
                    <a:pt x="15148" y="4132"/>
                    <a:pt x="15231" y="4098"/>
                    <a:pt x="15286" y="4028"/>
                  </a:cubicBezTo>
                  <a:cubicBezTo>
                    <a:pt x="15258" y="4028"/>
                    <a:pt x="15258" y="3959"/>
                    <a:pt x="15231" y="3959"/>
                  </a:cubicBezTo>
                  <a:cubicBezTo>
                    <a:pt x="15203" y="3959"/>
                    <a:pt x="15148" y="3994"/>
                    <a:pt x="15120" y="3959"/>
                  </a:cubicBezTo>
                  <a:cubicBezTo>
                    <a:pt x="15092" y="3959"/>
                    <a:pt x="15037" y="3820"/>
                    <a:pt x="15009" y="3785"/>
                  </a:cubicBezTo>
                  <a:cubicBezTo>
                    <a:pt x="14926" y="3750"/>
                    <a:pt x="14843" y="3750"/>
                    <a:pt x="14732" y="3750"/>
                  </a:cubicBezTo>
                  <a:cubicBezTo>
                    <a:pt x="14926" y="3681"/>
                    <a:pt x="15092" y="3681"/>
                    <a:pt x="15286" y="3612"/>
                  </a:cubicBezTo>
                  <a:cubicBezTo>
                    <a:pt x="15258" y="3507"/>
                    <a:pt x="15258" y="3438"/>
                    <a:pt x="15258" y="3368"/>
                  </a:cubicBezTo>
                  <a:cubicBezTo>
                    <a:pt x="15342" y="3368"/>
                    <a:pt x="15480" y="3473"/>
                    <a:pt x="15618" y="3403"/>
                  </a:cubicBezTo>
                  <a:cubicBezTo>
                    <a:pt x="15646" y="3368"/>
                    <a:pt x="15646" y="3368"/>
                    <a:pt x="15646" y="3368"/>
                  </a:cubicBezTo>
                  <a:cubicBezTo>
                    <a:pt x="15674" y="3368"/>
                    <a:pt x="15729" y="3403"/>
                    <a:pt x="15757" y="3368"/>
                  </a:cubicBezTo>
                  <a:cubicBezTo>
                    <a:pt x="15757" y="3368"/>
                    <a:pt x="15757" y="3334"/>
                    <a:pt x="15785" y="3334"/>
                  </a:cubicBezTo>
                  <a:cubicBezTo>
                    <a:pt x="15812" y="3334"/>
                    <a:pt x="15785" y="3264"/>
                    <a:pt x="15812" y="3264"/>
                  </a:cubicBezTo>
                  <a:cubicBezTo>
                    <a:pt x="15729" y="3230"/>
                    <a:pt x="15591" y="3195"/>
                    <a:pt x="15757" y="3195"/>
                  </a:cubicBezTo>
                  <a:cubicBezTo>
                    <a:pt x="15840" y="3160"/>
                    <a:pt x="16062" y="3230"/>
                    <a:pt x="15895" y="3091"/>
                  </a:cubicBezTo>
                  <a:cubicBezTo>
                    <a:pt x="15895" y="3056"/>
                    <a:pt x="15895" y="3056"/>
                    <a:pt x="15895" y="3056"/>
                  </a:cubicBezTo>
                  <a:cubicBezTo>
                    <a:pt x="16062" y="3056"/>
                    <a:pt x="16062" y="3021"/>
                    <a:pt x="16172" y="2952"/>
                  </a:cubicBezTo>
                  <a:cubicBezTo>
                    <a:pt x="16172" y="2917"/>
                    <a:pt x="16172" y="2917"/>
                    <a:pt x="16172" y="2917"/>
                  </a:cubicBezTo>
                  <a:cubicBezTo>
                    <a:pt x="16145" y="2882"/>
                    <a:pt x="16172" y="2882"/>
                    <a:pt x="16145" y="2813"/>
                  </a:cubicBezTo>
                  <a:cubicBezTo>
                    <a:pt x="16062" y="2813"/>
                    <a:pt x="16034" y="2848"/>
                    <a:pt x="15951" y="2848"/>
                  </a:cubicBezTo>
                  <a:cubicBezTo>
                    <a:pt x="15951" y="2848"/>
                    <a:pt x="15951" y="2778"/>
                    <a:pt x="15951" y="2778"/>
                  </a:cubicBezTo>
                  <a:cubicBezTo>
                    <a:pt x="15895" y="2778"/>
                    <a:pt x="15785" y="2709"/>
                    <a:pt x="15785" y="2709"/>
                  </a:cubicBezTo>
                  <a:cubicBezTo>
                    <a:pt x="15757" y="2709"/>
                    <a:pt x="15729" y="2778"/>
                    <a:pt x="15729" y="2778"/>
                  </a:cubicBezTo>
                  <a:cubicBezTo>
                    <a:pt x="15674" y="2778"/>
                    <a:pt x="15646" y="2743"/>
                    <a:pt x="15618" y="2778"/>
                  </a:cubicBezTo>
                  <a:cubicBezTo>
                    <a:pt x="15563" y="2813"/>
                    <a:pt x="15563" y="2813"/>
                    <a:pt x="15563" y="2813"/>
                  </a:cubicBezTo>
                  <a:cubicBezTo>
                    <a:pt x="15452" y="2848"/>
                    <a:pt x="15397" y="2882"/>
                    <a:pt x="15286" y="2917"/>
                  </a:cubicBezTo>
                  <a:cubicBezTo>
                    <a:pt x="15314" y="2882"/>
                    <a:pt x="15286" y="2848"/>
                    <a:pt x="15314" y="2813"/>
                  </a:cubicBezTo>
                  <a:cubicBezTo>
                    <a:pt x="15342" y="2778"/>
                    <a:pt x="15397" y="2743"/>
                    <a:pt x="15425" y="2743"/>
                  </a:cubicBezTo>
                  <a:cubicBezTo>
                    <a:pt x="15452" y="2778"/>
                    <a:pt x="15397" y="2674"/>
                    <a:pt x="15397" y="2674"/>
                  </a:cubicBezTo>
                  <a:cubicBezTo>
                    <a:pt x="15314" y="2639"/>
                    <a:pt x="15258" y="2639"/>
                    <a:pt x="15175" y="2639"/>
                  </a:cubicBezTo>
                  <a:cubicBezTo>
                    <a:pt x="15175" y="2639"/>
                    <a:pt x="15203" y="2570"/>
                    <a:pt x="15231" y="2570"/>
                  </a:cubicBezTo>
                  <a:cubicBezTo>
                    <a:pt x="15231" y="2570"/>
                    <a:pt x="15452" y="2639"/>
                    <a:pt x="15480" y="2639"/>
                  </a:cubicBezTo>
                  <a:cubicBezTo>
                    <a:pt x="15480" y="2639"/>
                    <a:pt x="15535" y="2709"/>
                    <a:pt x="15535" y="2709"/>
                  </a:cubicBezTo>
                  <a:cubicBezTo>
                    <a:pt x="15563" y="2709"/>
                    <a:pt x="15618" y="2674"/>
                    <a:pt x="15674" y="2674"/>
                  </a:cubicBezTo>
                  <a:cubicBezTo>
                    <a:pt x="15702" y="2674"/>
                    <a:pt x="15895" y="2639"/>
                    <a:pt x="15757" y="2570"/>
                  </a:cubicBezTo>
                  <a:cubicBezTo>
                    <a:pt x="15674" y="2535"/>
                    <a:pt x="15646" y="2535"/>
                    <a:pt x="15563" y="2500"/>
                  </a:cubicBezTo>
                  <a:cubicBezTo>
                    <a:pt x="15591" y="2500"/>
                    <a:pt x="15508" y="2466"/>
                    <a:pt x="15508" y="2466"/>
                  </a:cubicBezTo>
                  <a:cubicBezTo>
                    <a:pt x="15618" y="2500"/>
                    <a:pt x="15702" y="2466"/>
                    <a:pt x="15812" y="2500"/>
                  </a:cubicBezTo>
                  <a:cubicBezTo>
                    <a:pt x="15812" y="2535"/>
                    <a:pt x="15868" y="2570"/>
                    <a:pt x="15895" y="2570"/>
                  </a:cubicBezTo>
                  <a:cubicBezTo>
                    <a:pt x="15895" y="2570"/>
                    <a:pt x="15951" y="2535"/>
                    <a:pt x="15951" y="2500"/>
                  </a:cubicBezTo>
                  <a:cubicBezTo>
                    <a:pt x="15923" y="2431"/>
                    <a:pt x="15923" y="2431"/>
                    <a:pt x="15923" y="2431"/>
                  </a:cubicBezTo>
                  <a:cubicBezTo>
                    <a:pt x="15785" y="2396"/>
                    <a:pt x="15646" y="2396"/>
                    <a:pt x="15508" y="2396"/>
                  </a:cubicBezTo>
                  <a:cubicBezTo>
                    <a:pt x="15508" y="2396"/>
                    <a:pt x="15508" y="2327"/>
                    <a:pt x="15508" y="2292"/>
                  </a:cubicBezTo>
                  <a:cubicBezTo>
                    <a:pt x="15563" y="2327"/>
                    <a:pt x="15618" y="2327"/>
                    <a:pt x="15674" y="2361"/>
                  </a:cubicBezTo>
                  <a:cubicBezTo>
                    <a:pt x="15674" y="2327"/>
                    <a:pt x="15702" y="2257"/>
                    <a:pt x="15729" y="2257"/>
                  </a:cubicBezTo>
                  <a:cubicBezTo>
                    <a:pt x="15729" y="2257"/>
                    <a:pt x="15757" y="2292"/>
                    <a:pt x="15785" y="2257"/>
                  </a:cubicBezTo>
                  <a:cubicBezTo>
                    <a:pt x="15785" y="2257"/>
                    <a:pt x="15785" y="2327"/>
                    <a:pt x="15785" y="2327"/>
                  </a:cubicBezTo>
                  <a:cubicBezTo>
                    <a:pt x="15840" y="2396"/>
                    <a:pt x="15951" y="2431"/>
                    <a:pt x="15978" y="2396"/>
                  </a:cubicBezTo>
                  <a:cubicBezTo>
                    <a:pt x="15978" y="2396"/>
                    <a:pt x="15923" y="2292"/>
                    <a:pt x="16034" y="2327"/>
                  </a:cubicBezTo>
                  <a:cubicBezTo>
                    <a:pt x="16034" y="2327"/>
                    <a:pt x="16117" y="2396"/>
                    <a:pt x="16145" y="2431"/>
                  </a:cubicBezTo>
                  <a:cubicBezTo>
                    <a:pt x="16172" y="2396"/>
                    <a:pt x="16228" y="2327"/>
                    <a:pt x="16228" y="2292"/>
                  </a:cubicBezTo>
                  <a:cubicBezTo>
                    <a:pt x="16255" y="2327"/>
                    <a:pt x="16283" y="2361"/>
                    <a:pt x="16283" y="2361"/>
                  </a:cubicBezTo>
                  <a:cubicBezTo>
                    <a:pt x="16422" y="2431"/>
                    <a:pt x="16505" y="2361"/>
                    <a:pt x="16615" y="2361"/>
                  </a:cubicBezTo>
                  <a:cubicBezTo>
                    <a:pt x="16615" y="2361"/>
                    <a:pt x="16643" y="2292"/>
                    <a:pt x="16643" y="2257"/>
                  </a:cubicBezTo>
                  <a:cubicBezTo>
                    <a:pt x="16615" y="2257"/>
                    <a:pt x="16615" y="2257"/>
                    <a:pt x="16588" y="2223"/>
                  </a:cubicBezTo>
                  <a:cubicBezTo>
                    <a:pt x="16505" y="2188"/>
                    <a:pt x="16698" y="2223"/>
                    <a:pt x="16698" y="2223"/>
                  </a:cubicBezTo>
                  <a:cubicBezTo>
                    <a:pt x="16726" y="2223"/>
                    <a:pt x="16754" y="2118"/>
                    <a:pt x="16754" y="2118"/>
                  </a:cubicBezTo>
                  <a:cubicBezTo>
                    <a:pt x="16754" y="2118"/>
                    <a:pt x="17031" y="2084"/>
                    <a:pt x="16920" y="2049"/>
                  </a:cubicBezTo>
                  <a:cubicBezTo>
                    <a:pt x="16892" y="2049"/>
                    <a:pt x="16837" y="2014"/>
                    <a:pt x="16809" y="2014"/>
                  </a:cubicBezTo>
                  <a:cubicBezTo>
                    <a:pt x="16809" y="2014"/>
                    <a:pt x="16837" y="1979"/>
                    <a:pt x="16809" y="1945"/>
                  </a:cubicBezTo>
                  <a:cubicBezTo>
                    <a:pt x="16865" y="1910"/>
                    <a:pt x="16865" y="1910"/>
                    <a:pt x="16865" y="1910"/>
                  </a:cubicBezTo>
                  <a:cubicBezTo>
                    <a:pt x="16892" y="1910"/>
                    <a:pt x="16920" y="1979"/>
                    <a:pt x="16948" y="1979"/>
                  </a:cubicBezTo>
                  <a:cubicBezTo>
                    <a:pt x="17058" y="2049"/>
                    <a:pt x="17058" y="1979"/>
                    <a:pt x="17142" y="1945"/>
                  </a:cubicBezTo>
                  <a:cubicBezTo>
                    <a:pt x="17142" y="1875"/>
                    <a:pt x="17142" y="1875"/>
                    <a:pt x="17142" y="1875"/>
                  </a:cubicBezTo>
                  <a:cubicBezTo>
                    <a:pt x="17169" y="1875"/>
                    <a:pt x="17197" y="1910"/>
                    <a:pt x="17225" y="1875"/>
                  </a:cubicBezTo>
                  <a:cubicBezTo>
                    <a:pt x="17252" y="1841"/>
                    <a:pt x="17197" y="1806"/>
                    <a:pt x="17197" y="1771"/>
                  </a:cubicBezTo>
                  <a:cubicBezTo>
                    <a:pt x="17225" y="1736"/>
                    <a:pt x="17252" y="1736"/>
                    <a:pt x="17252" y="1702"/>
                  </a:cubicBezTo>
                  <a:cubicBezTo>
                    <a:pt x="17363" y="1910"/>
                    <a:pt x="17391" y="1771"/>
                    <a:pt x="17363" y="1771"/>
                  </a:cubicBezTo>
                  <a:cubicBezTo>
                    <a:pt x="17391" y="1771"/>
                    <a:pt x="17391" y="1806"/>
                    <a:pt x="17418" y="1806"/>
                  </a:cubicBezTo>
                  <a:cubicBezTo>
                    <a:pt x="17446" y="1806"/>
                    <a:pt x="17446" y="1702"/>
                    <a:pt x="17474" y="1702"/>
                  </a:cubicBezTo>
                  <a:cubicBezTo>
                    <a:pt x="17529" y="1667"/>
                    <a:pt x="17585" y="1667"/>
                    <a:pt x="17640" y="1632"/>
                  </a:cubicBezTo>
                  <a:cubicBezTo>
                    <a:pt x="17668" y="1632"/>
                    <a:pt x="17695" y="1563"/>
                    <a:pt x="17695" y="1563"/>
                  </a:cubicBezTo>
                  <a:cubicBezTo>
                    <a:pt x="17723" y="1528"/>
                    <a:pt x="17778" y="1528"/>
                    <a:pt x="17806" y="1493"/>
                  </a:cubicBezTo>
                  <a:cubicBezTo>
                    <a:pt x="17834" y="1493"/>
                    <a:pt x="17806" y="1424"/>
                    <a:pt x="17834" y="1424"/>
                  </a:cubicBezTo>
                  <a:cubicBezTo>
                    <a:pt x="17889" y="1424"/>
                    <a:pt x="17917" y="1459"/>
                    <a:pt x="18000" y="1459"/>
                  </a:cubicBezTo>
                  <a:cubicBezTo>
                    <a:pt x="18028" y="1459"/>
                    <a:pt x="18138" y="1389"/>
                    <a:pt x="18166" y="1389"/>
                  </a:cubicBezTo>
                  <a:cubicBezTo>
                    <a:pt x="18360" y="1320"/>
                    <a:pt x="18471" y="1320"/>
                    <a:pt x="18637" y="1215"/>
                  </a:cubicBezTo>
                  <a:cubicBezTo>
                    <a:pt x="18665" y="1181"/>
                    <a:pt x="18665" y="1111"/>
                    <a:pt x="18692" y="1077"/>
                  </a:cubicBezTo>
                  <a:cubicBezTo>
                    <a:pt x="18637" y="1077"/>
                    <a:pt x="18609" y="1077"/>
                    <a:pt x="18554" y="1077"/>
                  </a:cubicBezTo>
                  <a:cubicBezTo>
                    <a:pt x="18498" y="1111"/>
                    <a:pt x="18388" y="1181"/>
                    <a:pt x="18332" y="1215"/>
                  </a:cubicBezTo>
                  <a:cubicBezTo>
                    <a:pt x="18249" y="1215"/>
                    <a:pt x="18055" y="1215"/>
                    <a:pt x="18083" y="1215"/>
                  </a:cubicBezTo>
                  <a:cubicBezTo>
                    <a:pt x="18138" y="1146"/>
                    <a:pt x="18138" y="1146"/>
                    <a:pt x="18138" y="1146"/>
                  </a:cubicBezTo>
                  <a:cubicBezTo>
                    <a:pt x="18222" y="1111"/>
                    <a:pt x="18305" y="1146"/>
                    <a:pt x="18415" y="1111"/>
                  </a:cubicBezTo>
                  <a:cubicBezTo>
                    <a:pt x="18388" y="1077"/>
                    <a:pt x="18415" y="1077"/>
                    <a:pt x="18415" y="1077"/>
                  </a:cubicBezTo>
                  <a:cubicBezTo>
                    <a:pt x="18415" y="1077"/>
                    <a:pt x="18360" y="1007"/>
                    <a:pt x="18388" y="1007"/>
                  </a:cubicBezTo>
                  <a:cubicBezTo>
                    <a:pt x="18415" y="1007"/>
                    <a:pt x="18471" y="1042"/>
                    <a:pt x="18471" y="1077"/>
                  </a:cubicBezTo>
                  <a:cubicBezTo>
                    <a:pt x="18498" y="1077"/>
                    <a:pt x="18665" y="1042"/>
                    <a:pt x="18692" y="1007"/>
                  </a:cubicBezTo>
                  <a:cubicBezTo>
                    <a:pt x="18720" y="1007"/>
                    <a:pt x="18748" y="903"/>
                    <a:pt x="18775" y="868"/>
                  </a:cubicBezTo>
                  <a:cubicBezTo>
                    <a:pt x="18803" y="868"/>
                    <a:pt x="18886" y="903"/>
                    <a:pt x="18914" y="868"/>
                  </a:cubicBezTo>
                  <a:cubicBezTo>
                    <a:pt x="18914" y="833"/>
                    <a:pt x="18914" y="833"/>
                    <a:pt x="18914" y="833"/>
                  </a:cubicBezTo>
                  <a:cubicBezTo>
                    <a:pt x="18942" y="833"/>
                    <a:pt x="18997" y="833"/>
                    <a:pt x="19025" y="799"/>
                  </a:cubicBezTo>
                  <a:cubicBezTo>
                    <a:pt x="19052" y="799"/>
                    <a:pt x="19080" y="729"/>
                    <a:pt x="19080" y="729"/>
                  </a:cubicBezTo>
                  <a:cubicBezTo>
                    <a:pt x="19108" y="695"/>
                    <a:pt x="19163" y="729"/>
                    <a:pt x="19191" y="729"/>
                  </a:cubicBezTo>
                  <a:cubicBezTo>
                    <a:pt x="19218" y="660"/>
                    <a:pt x="19218" y="660"/>
                    <a:pt x="19218" y="660"/>
                  </a:cubicBezTo>
                  <a:cubicBezTo>
                    <a:pt x="19246" y="660"/>
                    <a:pt x="19274" y="695"/>
                    <a:pt x="19274" y="660"/>
                  </a:cubicBezTo>
                  <a:cubicBezTo>
                    <a:pt x="19274" y="660"/>
                    <a:pt x="19274" y="660"/>
                    <a:pt x="19274" y="660"/>
                  </a:cubicBezTo>
                  <a:cubicBezTo>
                    <a:pt x="19274" y="625"/>
                    <a:pt x="19329" y="590"/>
                    <a:pt x="19329" y="590"/>
                  </a:cubicBezTo>
                  <a:cubicBezTo>
                    <a:pt x="19329" y="486"/>
                    <a:pt x="19329" y="486"/>
                    <a:pt x="19329" y="486"/>
                  </a:cubicBezTo>
                  <a:cubicBezTo>
                    <a:pt x="19246" y="486"/>
                    <a:pt x="19191" y="486"/>
                    <a:pt x="19108" y="451"/>
                  </a:cubicBezTo>
                  <a:cubicBezTo>
                    <a:pt x="19108" y="417"/>
                    <a:pt x="19108" y="417"/>
                    <a:pt x="19108" y="417"/>
                  </a:cubicBezTo>
                  <a:cubicBezTo>
                    <a:pt x="19108" y="417"/>
                    <a:pt x="18997" y="382"/>
                    <a:pt x="18997" y="382"/>
                  </a:cubicBezTo>
                  <a:cubicBezTo>
                    <a:pt x="18969" y="382"/>
                    <a:pt x="18942" y="451"/>
                    <a:pt x="18914" y="417"/>
                  </a:cubicBezTo>
                  <a:cubicBezTo>
                    <a:pt x="18914" y="382"/>
                    <a:pt x="18914" y="382"/>
                    <a:pt x="18914" y="382"/>
                  </a:cubicBezTo>
                  <a:cubicBezTo>
                    <a:pt x="18858" y="382"/>
                    <a:pt x="18886" y="347"/>
                    <a:pt x="18858" y="313"/>
                  </a:cubicBezTo>
                  <a:cubicBezTo>
                    <a:pt x="18831" y="313"/>
                    <a:pt x="18803" y="313"/>
                    <a:pt x="18775" y="313"/>
                  </a:cubicBezTo>
                  <a:cubicBezTo>
                    <a:pt x="18775" y="243"/>
                    <a:pt x="18775" y="243"/>
                    <a:pt x="18775" y="243"/>
                  </a:cubicBezTo>
                  <a:cubicBezTo>
                    <a:pt x="18692" y="208"/>
                    <a:pt x="18637" y="243"/>
                    <a:pt x="18526" y="208"/>
                  </a:cubicBezTo>
                  <a:cubicBezTo>
                    <a:pt x="18526" y="208"/>
                    <a:pt x="18471" y="139"/>
                    <a:pt x="18443" y="139"/>
                  </a:cubicBezTo>
                  <a:cubicBezTo>
                    <a:pt x="18332" y="104"/>
                    <a:pt x="18111" y="104"/>
                    <a:pt x="18083" y="104"/>
                  </a:cubicBezTo>
                  <a:cubicBezTo>
                    <a:pt x="18028" y="139"/>
                    <a:pt x="18000" y="278"/>
                    <a:pt x="17945" y="313"/>
                  </a:cubicBezTo>
                  <a:cubicBezTo>
                    <a:pt x="17889" y="347"/>
                    <a:pt x="17834" y="347"/>
                    <a:pt x="17806" y="382"/>
                  </a:cubicBezTo>
                  <a:cubicBezTo>
                    <a:pt x="17778" y="382"/>
                    <a:pt x="17751" y="451"/>
                    <a:pt x="17723" y="451"/>
                  </a:cubicBezTo>
                  <a:cubicBezTo>
                    <a:pt x="17668" y="486"/>
                    <a:pt x="17668" y="417"/>
                    <a:pt x="17640" y="451"/>
                  </a:cubicBezTo>
                  <a:cubicBezTo>
                    <a:pt x="17640" y="451"/>
                    <a:pt x="17585" y="486"/>
                    <a:pt x="17585" y="521"/>
                  </a:cubicBezTo>
                  <a:cubicBezTo>
                    <a:pt x="17474" y="556"/>
                    <a:pt x="17446" y="521"/>
                    <a:pt x="17363" y="590"/>
                  </a:cubicBezTo>
                  <a:cubicBezTo>
                    <a:pt x="17391" y="556"/>
                    <a:pt x="17363" y="521"/>
                    <a:pt x="17363" y="521"/>
                  </a:cubicBezTo>
                  <a:cubicBezTo>
                    <a:pt x="17391" y="486"/>
                    <a:pt x="17474" y="417"/>
                    <a:pt x="17529" y="382"/>
                  </a:cubicBezTo>
                  <a:cubicBezTo>
                    <a:pt x="17557" y="382"/>
                    <a:pt x="17612" y="417"/>
                    <a:pt x="17668" y="382"/>
                  </a:cubicBezTo>
                  <a:cubicBezTo>
                    <a:pt x="17695" y="382"/>
                    <a:pt x="17917" y="243"/>
                    <a:pt x="17917" y="208"/>
                  </a:cubicBezTo>
                  <a:cubicBezTo>
                    <a:pt x="17945" y="174"/>
                    <a:pt x="17917" y="139"/>
                    <a:pt x="17945" y="104"/>
                  </a:cubicBezTo>
                  <a:cubicBezTo>
                    <a:pt x="17917" y="104"/>
                    <a:pt x="17862" y="69"/>
                    <a:pt x="17834" y="69"/>
                  </a:cubicBezTo>
                  <a:cubicBezTo>
                    <a:pt x="17695" y="0"/>
                    <a:pt x="17640" y="69"/>
                    <a:pt x="17502" y="104"/>
                  </a:cubicBezTo>
                  <a:cubicBezTo>
                    <a:pt x="17474" y="104"/>
                    <a:pt x="17391" y="69"/>
                    <a:pt x="17418" y="69"/>
                  </a:cubicBezTo>
                  <a:cubicBezTo>
                    <a:pt x="17391" y="104"/>
                    <a:pt x="17391" y="104"/>
                    <a:pt x="17391" y="104"/>
                  </a:cubicBezTo>
                  <a:cubicBezTo>
                    <a:pt x="17363" y="104"/>
                    <a:pt x="17252" y="104"/>
                    <a:pt x="17225" y="69"/>
                  </a:cubicBezTo>
                  <a:cubicBezTo>
                    <a:pt x="17197" y="35"/>
                    <a:pt x="17197" y="35"/>
                    <a:pt x="17197" y="35"/>
                  </a:cubicBezTo>
                  <a:cubicBezTo>
                    <a:pt x="17197" y="0"/>
                    <a:pt x="17169" y="35"/>
                    <a:pt x="17114" y="35"/>
                  </a:cubicBezTo>
                  <a:cubicBezTo>
                    <a:pt x="17058" y="35"/>
                    <a:pt x="16975" y="0"/>
                    <a:pt x="16920" y="0"/>
                  </a:cubicBezTo>
                  <a:cubicBezTo>
                    <a:pt x="16892" y="0"/>
                    <a:pt x="16782" y="104"/>
                    <a:pt x="16782" y="104"/>
                  </a:cubicBezTo>
                  <a:cubicBezTo>
                    <a:pt x="16782" y="139"/>
                    <a:pt x="16782" y="208"/>
                    <a:pt x="16782" y="243"/>
                  </a:cubicBezTo>
                  <a:cubicBezTo>
                    <a:pt x="16754" y="208"/>
                    <a:pt x="16754" y="174"/>
                    <a:pt x="16754" y="174"/>
                  </a:cubicBezTo>
                  <a:cubicBezTo>
                    <a:pt x="16671" y="139"/>
                    <a:pt x="16311" y="243"/>
                    <a:pt x="16449" y="417"/>
                  </a:cubicBezTo>
                  <a:cubicBezTo>
                    <a:pt x="16394" y="382"/>
                    <a:pt x="16338" y="382"/>
                    <a:pt x="16283" y="313"/>
                  </a:cubicBezTo>
                  <a:cubicBezTo>
                    <a:pt x="16255" y="313"/>
                    <a:pt x="16255" y="243"/>
                    <a:pt x="16200" y="243"/>
                  </a:cubicBezTo>
                  <a:cubicBezTo>
                    <a:pt x="16172" y="208"/>
                    <a:pt x="16117" y="243"/>
                    <a:pt x="16117" y="243"/>
                  </a:cubicBezTo>
                  <a:cubicBezTo>
                    <a:pt x="15923" y="278"/>
                    <a:pt x="15674" y="208"/>
                    <a:pt x="15535" y="243"/>
                  </a:cubicBezTo>
                  <a:cubicBezTo>
                    <a:pt x="15480" y="243"/>
                    <a:pt x="15425" y="313"/>
                    <a:pt x="15397" y="313"/>
                  </a:cubicBezTo>
                  <a:cubicBezTo>
                    <a:pt x="15397" y="382"/>
                    <a:pt x="15397" y="382"/>
                    <a:pt x="15397" y="382"/>
                  </a:cubicBezTo>
                  <a:cubicBezTo>
                    <a:pt x="15397" y="382"/>
                    <a:pt x="15425" y="382"/>
                    <a:pt x="15452" y="382"/>
                  </a:cubicBezTo>
                  <a:cubicBezTo>
                    <a:pt x="15452" y="417"/>
                    <a:pt x="15425" y="451"/>
                    <a:pt x="15452" y="451"/>
                  </a:cubicBezTo>
                  <a:cubicBezTo>
                    <a:pt x="15480" y="486"/>
                    <a:pt x="15535" y="451"/>
                    <a:pt x="15563" y="451"/>
                  </a:cubicBezTo>
                  <a:cubicBezTo>
                    <a:pt x="15563" y="451"/>
                    <a:pt x="15591" y="521"/>
                    <a:pt x="15591" y="521"/>
                  </a:cubicBezTo>
                  <a:cubicBezTo>
                    <a:pt x="15618" y="521"/>
                    <a:pt x="15674" y="556"/>
                    <a:pt x="15702" y="590"/>
                  </a:cubicBezTo>
                  <a:cubicBezTo>
                    <a:pt x="15702" y="625"/>
                    <a:pt x="15674" y="695"/>
                    <a:pt x="15674" y="695"/>
                  </a:cubicBezTo>
                  <a:cubicBezTo>
                    <a:pt x="15618" y="590"/>
                    <a:pt x="15591" y="521"/>
                    <a:pt x="15508" y="521"/>
                  </a:cubicBezTo>
                  <a:cubicBezTo>
                    <a:pt x="15480" y="486"/>
                    <a:pt x="15425" y="521"/>
                    <a:pt x="15425" y="521"/>
                  </a:cubicBezTo>
                  <a:cubicBezTo>
                    <a:pt x="15397" y="486"/>
                    <a:pt x="15369" y="417"/>
                    <a:pt x="15342" y="382"/>
                  </a:cubicBezTo>
                  <a:cubicBezTo>
                    <a:pt x="15342" y="417"/>
                    <a:pt x="15314" y="382"/>
                    <a:pt x="15286" y="382"/>
                  </a:cubicBezTo>
                  <a:cubicBezTo>
                    <a:pt x="15286" y="382"/>
                    <a:pt x="15258" y="451"/>
                    <a:pt x="15258" y="451"/>
                  </a:cubicBezTo>
                  <a:cubicBezTo>
                    <a:pt x="15203" y="486"/>
                    <a:pt x="15148" y="451"/>
                    <a:pt x="15092" y="451"/>
                  </a:cubicBezTo>
                  <a:cubicBezTo>
                    <a:pt x="15065" y="417"/>
                    <a:pt x="15065" y="382"/>
                    <a:pt x="15037" y="382"/>
                  </a:cubicBezTo>
                  <a:cubicBezTo>
                    <a:pt x="15037" y="382"/>
                    <a:pt x="15037" y="451"/>
                    <a:pt x="15037" y="451"/>
                  </a:cubicBezTo>
                  <a:cubicBezTo>
                    <a:pt x="15037" y="486"/>
                    <a:pt x="14954" y="590"/>
                    <a:pt x="14926" y="590"/>
                  </a:cubicBezTo>
                  <a:cubicBezTo>
                    <a:pt x="14898" y="590"/>
                    <a:pt x="14871" y="625"/>
                    <a:pt x="14843" y="590"/>
                  </a:cubicBezTo>
                  <a:cubicBezTo>
                    <a:pt x="14815" y="590"/>
                    <a:pt x="14815" y="521"/>
                    <a:pt x="14815" y="521"/>
                  </a:cubicBezTo>
                  <a:cubicBezTo>
                    <a:pt x="14788" y="521"/>
                    <a:pt x="14760" y="521"/>
                    <a:pt x="14732" y="521"/>
                  </a:cubicBezTo>
                  <a:cubicBezTo>
                    <a:pt x="14732" y="521"/>
                    <a:pt x="14705" y="556"/>
                    <a:pt x="14705" y="590"/>
                  </a:cubicBezTo>
                  <a:cubicBezTo>
                    <a:pt x="14732" y="625"/>
                    <a:pt x="14760" y="660"/>
                    <a:pt x="14760" y="660"/>
                  </a:cubicBezTo>
                  <a:cubicBezTo>
                    <a:pt x="14788" y="695"/>
                    <a:pt x="14815" y="660"/>
                    <a:pt x="14843" y="660"/>
                  </a:cubicBezTo>
                  <a:cubicBezTo>
                    <a:pt x="14843" y="729"/>
                    <a:pt x="14843" y="729"/>
                    <a:pt x="14843" y="729"/>
                  </a:cubicBezTo>
                  <a:cubicBezTo>
                    <a:pt x="14732" y="660"/>
                    <a:pt x="14649" y="590"/>
                    <a:pt x="14566" y="590"/>
                  </a:cubicBezTo>
                  <a:cubicBezTo>
                    <a:pt x="14566" y="556"/>
                    <a:pt x="14511" y="590"/>
                    <a:pt x="14511" y="590"/>
                  </a:cubicBezTo>
                  <a:cubicBezTo>
                    <a:pt x="14483" y="556"/>
                    <a:pt x="14455" y="486"/>
                    <a:pt x="14428" y="486"/>
                  </a:cubicBezTo>
                  <a:cubicBezTo>
                    <a:pt x="14400" y="486"/>
                    <a:pt x="14345" y="486"/>
                    <a:pt x="14317" y="486"/>
                  </a:cubicBezTo>
                  <a:cubicBezTo>
                    <a:pt x="14317" y="556"/>
                    <a:pt x="14317" y="729"/>
                    <a:pt x="14345" y="799"/>
                  </a:cubicBezTo>
                  <a:cubicBezTo>
                    <a:pt x="14372" y="833"/>
                    <a:pt x="14428" y="833"/>
                    <a:pt x="14428" y="868"/>
                  </a:cubicBezTo>
                  <a:cubicBezTo>
                    <a:pt x="14428" y="868"/>
                    <a:pt x="14428" y="903"/>
                    <a:pt x="14428" y="938"/>
                  </a:cubicBezTo>
                  <a:cubicBezTo>
                    <a:pt x="14400" y="903"/>
                    <a:pt x="14372" y="833"/>
                    <a:pt x="14345" y="799"/>
                  </a:cubicBezTo>
                  <a:cubicBezTo>
                    <a:pt x="14317" y="799"/>
                    <a:pt x="14317" y="764"/>
                    <a:pt x="14289" y="764"/>
                  </a:cubicBezTo>
                  <a:cubicBezTo>
                    <a:pt x="14289" y="799"/>
                    <a:pt x="14262" y="729"/>
                    <a:pt x="14234" y="729"/>
                  </a:cubicBezTo>
                  <a:cubicBezTo>
                    <a:pt x="14234" y="764"/>
                    <a:pt x="14262" y="868"/>
                    <a:pt x="14234" y="868"/>
                  </a:cubicBezTo>
                  <a:cubicBezTo>
                    <a:pt x="14206" y="868"/>
                    <a:pt x="14206" y="868"/>
                    <a:pt x="14206" y="868"/>
                  </a:cubicBezTo>
                  <a:cubicBezTo>
                    <a:pt x="14123" y="729"/>
                    <a:pt x="14123" y="660"/>
                    <a:pt x="13957" y="625"/>
                  </a:cubicBezTo>
                  <a:cubicBezTo>
                    <a:pt x="13929" y="590"/>
                    <a:pt x="13929" y="590"/>
                    <a:pt x="13929" y="590"/>
                  </a:cubicBezTo>
                  <a:cubicBezTo>
                    <a:pt x="13846" y="556"/>
                    <a:pt x="13791" y="590"/>
                    <a:pt x="13708" y="556"/>
                  </a:cubicBezTo>
                  <a:cubicBezTo>
                    <a:pt x="13597" y="521"/>
                    <a:pt x="13597" y="521"/>
                    <a:pt x="13597" y="521"/>
                  </a:cubicBezTo>
                  <a:cubicBezTo>
                    <a:pt x="13597" y="486"/>
                    <a:pt x="13569" y="451"/>
                    <a:pt x="13569" y="451"/>
                  </a:cubicBezTo>
                  <a:cubicBezTo>
                    <a:pt x="13569" y="417"/>
                    <a:pt x="13569" y="417"/>
                    <a:pt x="13569" y="417"/>
                  </a:cubicBezTo>
                  <a:cubicBezTo>
                    <a:pt x="13514" y="382"/>
                    <a:pt x="13403" y="417"/>
                    <a:pt x="13348" y="417"/>
                  </a:cubicBezTo>
                  <a:cubicBezTo>
                    <a:pt x="13375" y="451"/>
                    <a:pt x="13348" y="451"/>
                    <a:pt x="13348" y="486"/>
                  </a:cubicBezTo>
                  <a:cubicBezTo>
                    <a:pt x="13348" y="486"/>
                    <a:pt x="13431" y="625"/>
                    <a:pt x="13458" y="660"/>
                  </a:cubicBezTo>
                  <a:cubicBezTo>
                    <a:pt x="13292" y="590"/>
                    <a:pt x="13182" y="660"/>
                    <a:pt x="13015" y="625"/>
                  </a:cubicBezTo>
                  <a:cubicBezTo>
                    <a:pt x="13043" y="695"/>
                    <a:pt x="13043" y="729"/>
                    <a:pt x="13071" y="799"/>
                  </a:cubicBezTo>
                  <a:cubicBezTo>
                    <a:pt x="13126" y="799"/>
                    <a:pt x="13126" y="764"/>
                    <a:pt x="13182" y="799"/>
                  </a:cubicBezTo>
                  <a:cubicBezTo>
                    <a:pt x="13209" y="799"/>
                    <a:pt x="13237" y="868"/>
                    <a:pt x="13237" y="868"/>
                  </a:cubicBezTo>
                  <a:cubicBezTo>
                    <a:pt x="13320" y="868"/>
                    <a:pt x="13348" y="799"/>
                    <a:pt x="13403" y="799"/>
                  </a:cubicBezTo>
                  <a:cubicBezTo>
                    <a:pt x="13431" y="799"/>
                    <a:pt x="13486" y="833"/>
                    <a:pt x="13542" y="833"/>
                  </a:cubicBezTo>
                  <a:cubicBezTo>
                    <a:pt x="13569" y="833"/>
                    <a:pt x="13597" y="764"/>
                    <a:pt x="13652" y="799"/>
                  </a:cubicBezTo>
                  <a:cubicBezTo>
                    <a:pt x="13652" y="799"/>
                    <a:pt x="13680" y="833"/>
                    <a:pt x="13680" y="833"/>
                  </a:cubicBezTo>
                  <a:cubicBezTo>
                    <a:pt x="13680" y="868"/>
                    <a:pt x="13680" y="868"/>
                    <a:pt x="13680" y="868"/>
                  </a:cubicBezTo>
                  <a:cubicBezTo>
                    <a:pt x="13680" y="903"/>
                    <a:pt x="13625" y="868"/>
                    <a:pt x="13625" y="868"/>
                  </a:cubicBezTo>
                  <a:cubicBezTo>
                    <a:pt x="13625" y="868"/>
                    <a:pt x="13625" y="1077"/>
                    <a:pt x="13625" y="1077"/>
                  </a:cubicBezTo>
                  <a:cubicBezTo>
                    <a:pt x="13597" y="1077"/>
                    <a:pt x="13597" y="1077"/>
                    <a:pt x="13569" y="1077"/>
                  </a:cubicBezTo>
                  <a:cubicBezTo>
                    <a:pt x="13569" y="1007"/>
                    <a:pt x="13569" y="972"/>
                    <a:pt x="13542" y="903"/>
                  </a:cubicBezTo>
                  <a:cubicBezTo>
                    <a:pt x="13486" y="903"/>
                    <a:pt x="13458" y="903"/>
                    <a:pt x="13403" y="938"/>
                  </a:cubicBezTo>
                  <a:cubicBezTo>
                    <a:pt x="13375" y="1007"/>
                    <a:pt x="13375" y="1007"/>
                    <a:pt x="13375" y="1007"/>
                  </a:cubicBezTo>
                  <a:cubicBezTo>
                    <a:pt x="13375" y="1007"/>
                    <a:pt x="13182" y="903"/>
                    <a:pt x="13126" y="868"/>
                  </a:cubicBezTo>
                  <a:cubicBezTo>
                    <a:pt x="13154" y="868"/>
                    <a:pt x="13098" y="938"/>
                    <a:pt x="13098" y="938"/>
                  </a:cubicBezTo>
                  <a:cubicBezTo>
                    <a:pt x="13126" y="938"/>
                    <a:pt x="13154" y="1042"/>
                    <a:pt x="13126" y="1042"/>
                  </a:cubicBezTo>
                  <a:close/>
                  <a:moveTo>
                    <a:pt x="2797" y="15731"/>
                  </a:moveTo>
                  <a:cubicBezTo>
                    <a:pt x="2825" y="15731"/>
                    <a:pt x="2825" y="15731"/>
                    <a:pt x="2825" y="15731"/>
                  </a:cubicBezTo>
                  <a:cubicBezTo>
                    <a:pt x="2825" y="15696"/>
                    <a:pt x="2825" y="15696"/>
                    <a:pt x="2825" y="15696"/>
                  </a:cubicBezTo>
                  <a:cubicBezTo>
                    <a:pt x="2825" y="15696"/>
                    <a:pt x="2852" y="15731"/>
                    <a:pt x="2880" y="15731"/>
                  </a:cubicBezTo>
                  <a:cubicBezTo>
                    <a:pt x="2852" y="15731"/>
                    <a:pt x="2880" y="15801"/>
                    <a:pt x="2880" y="15801"/>
                  </a:cubicBezTo>
                  <a:cubicBezTo>
                    <a:pt x="2852" y="15835"/>
                    <a:pt x="2825" y="15801"/>
                    <a:pt x="2825" y="15801"/>
                  </a:cubicBezTo>
                  <a:cubicBezTo>
                    <a:pt x="2769" y="15835"/>
                    <a:pt x="2686" y="16044"/>
                    <a:pt x="2658" y="16113"/>
                  </a:cubicBezTo>
                  <a:cubicBezTo>
                    <a:pt x="2686" y="16148"/>
                    <a:pt x="2742" y="16148"/>
                    <a:pt x="2769" y="16183"/>
                  </a:cubicBezTo>
                  <a:cubicBezTo>
                    <a:pt x="2769" y="16217"/>
                    <a:pt x="2742" y="16217"/>
                    <a:pt x="2742" y="16217"/>
                  </a:cubicBezTo>
                  <a:cubicBezTo>
                    <a:pt x="2742" y="16217"/>
                    <a:pt x="2742" y="16287"/>
                    <a:pt x="2742" y="16287"/>
                  </a:cubicBezTo>
                  <a:cubicBezTo>
                    <a:pt x="2742" y="16287"/>
                    <a:pt x="2797" y="16322"/>
                    <a:pt x="2797" y="16322"/>
                  </a:cubicBezTo>
                  <a:cubicBezTo>
                    <a:pt x="2797" y="16356"/>
                    <a:pt x="2797" y="16356"/>
                    <a:pt x="2797" y="16356"/>
                  </a:cubicBezTo>
                  <a:cubicBezTo>
                    <a:pt x="2714" y="16322"/>
                    <a:pt x="2769" y="16530"/>
                    <a:pt x="2797" y="16565"/>
                  </a:cubicBezTo>
                  <a:cubicBezTo>
                    <a:pt x="2880" y="16669"/>
                    <a:pt x="2880" y="16669"/>
                    <a:pt x="2880" y="16669"/>
                  </a:cubicBezTo>
                  <a:cubicBezTo>
                    <a:pt x="2880" y="16634"/>
                    <a:pt x="2935" y="16669"/>
                    <a:pt x="2935" y="16634"/>
                  </a:cubicBezTo>
                  <a:cubicBezTo>
                    <a:pt x="2963" y="16634"/>
                    <a:pt x="2935" y="16599"/>
                    <a:pt x="2935" y="16599"/>
                  </a:cubicBezTo>
                  <a:cubicBezTo>
                    <a:pt x="2991" y="16495"/>
                    <a:pt x="2991" y="16495"/>
                    <a:pt x="2991" y="16495"/>
                  </a:cubicBezTo>
                  <a:cubicBezTo>
                    <a:pt x="3018" y="16460"/>
                    <a:pt x="3046" y="16530"/>
                    <a:pt x="3074" y="16495"/>
                  </a:cubicBezTo>
                  <a:cubicBezTo>
                    <a:pt x="3046" y="16565"/>
                    <a:pt x="3046" y="16530"/>
                    <a:pt x="3018" y="16565"/>
                  </a:cubicBezTo>
                  <a:cubicBezTo>
                    <a:pt x="3018" y="16599"/>
                    <a:pt x="3046" y="16704"/>
                    <a:pt x="3046" y="16704"/>
                  </a:cubicBezTo>
                  <a:cubicBezTo>
                    <a:pt x="3046" y="16704"/>
                    <a:pt x="2991" y="16704"/>
                    <a:pt x="2991" y="16704"/>
                  </a:cubicBezTo>
                  <a:cubicBezTo>
                    <a:pt x="2991" y="16704"/>
                    <a:pt x="2963" y="16773"/>
                    <a:pt x="2963" y="16808"/>
                  </a:cubicBezTo>
                  <a:cubicBezTo>
                    <a:pt x="2991" y="16808"/>
                    <a:pt x="3018" y="16842"/>
                    <a:pt x="3046" y="16877"/>
                  </a:cubicBezTo>
                  <a:cubicBezTo>
                    <a:pt x="3046" y="16981"/>
                    <a:pt x="3046" y="16981"/>
                    <a:pt x="3046" y="16981"/>
                  </a:cubicBezTo>
                  <a:cubicBezTo>
                    <a:pt x="3046" y="16981"/>
                    <a:pt x="3102" y="16912"/>
                    <a:pt x="3046" y="16912"/>
                  </a:cubicBezTo>
                  <a:cubicBezTo>
                    <a:pt x="3074" y="16912"/>
                    <a:pt x="3102" y="16912"/>
                    <a:pt x="3129" y="16912"/>
                  </a:cubicBezTo>
                  <a:cubicBezTo>
                    <a:pt x="3157" y="16912"/>
                    <a:pt x="3102" y="16877"/>
                    <a:pt x="3157" y="16842"/>
                  </a:cubicBezTo>
                  <a:cubicBezTo>
                    <a:pt x="3157" y="16912"/>
                    <a:pt x="3157" y="17016"/>
                    <a:pt x="3212" y="17051"/>
                  </a:cubicBezTo>
                  <a:cubicBezTo>
                    <a:pt x="3212" y="17086"/>
                    <a:pt x="3268" y="17051"/>
                    <a:pt x="3323" y="17120"/>
                  </a:cubicBezTo>
                  <a:cubicBezTo>
                    <a:pt x="3295" y="17190"/>
                    <a:pt x="3295" y="17190"/>
                    <a:pt x="3295" y="17190"/>
                  </a:cubicBezTo>
                  <a:cubicBezTo>
                    <a:pt x="3268" y="17155"/>
                    <a:pt x="3295" y="17190"/>
                    <a:pt x="3351" y="17190"/>
                  </a:cubicBezTo>
                  <a:cubicBezTo>
                    <a:pt x="3323" y="17259"/>
                    <a:pt x="3351" y="17224"/>
                    <a:pt x="3323" y="17259"/>
                  </a:cubicBezTo>
                  <a:cubicBezTo>
                    <a:pt x="3323" y="17294"/>
                    <a:pt x="3323" y="17329"/>
                    <a:pt x="3323" y="17363"/>
                  </a:cubicBezTo>
                  <a:cubicBezTo>
                    <a:pt x="3323" y="17363"/>
                    <a:pt x="3378" y="17398"/>
                    <a:pt x="3378" y="17398"/>
                  </a:cubicBezTo>
                  <a:cubicBezTo>
                    <a:pt x="3378" y="17398"/>
                    <a:pt x="3351" y="17433"/>
                    <a:pt x="3323" y="17433"/>
                  </a:cubicBezTo>
                  <a:cubicBezTo>
                    <a:pt x="3268" y="17433"/>
                    <a:pt x="3378" y="17433"/>
                    <a:pt x="3351" y="17468"/>
                  </a:cubicBezTo>
                  <a:cubicBezTo>
                    <a:pt x="3323" y="17502"/>
                    <a:pt x="3295" y="17468"/>
                    <a:pt x="3268" y="17502"/>
                  </a:cubicBezTo>
                  <a:cubicBezTo>
                    <a:pt x="3240" y="17537"/>
                    <a:pt x="3295" y="17676"/>
                    <a:pt x="3295" y="17711"/>
                  </a:cubicBezTo>
                  <a:cubicBezTo>
                    <a:pt x="3240" y="17711"/>
                    <a:pt x="3212" y="17711"/>
                    <a:pt x="3157" y="17676"/>
                  </a:cubicBezTo>
                  <a:cubicBezTo>
                    <a:pt x="3157" y="17676"/>
                    <a:pt x="3157" y="17780"/>
                    <a:pt x="3157" y="17815"/>
                  </a:cubicBezTo>
                  <a:cubicBezTo>
                    <a:pt x="3212" y="17850"/>
                    <a:pt x="3212" y="17850"/>
                    <a:pt x="3212" y="17850"/>
                  </a:cubicBezTo>
                  <a:cubicBezTo>
                    <a:pt x="3212" y="17884"/>
                    <a:pt x="3212" y="17954"/>
                    <a:pt x="3212" y="18058"/>
                  </a:cubicBezTo>
                  <a:cubicBezTo>
                    <a:pt x="3240" y="18058"/>
                    <a:pt x="3240" y="18093"/>
                    <a:pt x="3268" y="18058"/>
                  </a:cubicBezTo>
                  <a:cubicBezTo>
                    <a:pt x="3295" y="18058"/>
                    <a:pt x="3323" y="17988"/>
                    <a:pt x="3351" y="17988"/>
                  </a:cubicBezTo>
                  <a:cubicBezTo>
                    <a:pt x="3378" y="18058"/>
                    <a:pt x="3378" y="18058"/>
                    <a:pt x="3378" y="18058"/>
                  </a:cubicBezTo>
                  <a:cubicBezTo>
                    <a:pt x="3434" y="18058"/>
                    <a:pt x="3517" y="18058"/>
                    <a:pt x="3600" y="18058"/>
                  </a:cubicBezTo>
                  <a:cubicBezTo>
                    <a:pt x="3572" y="18162"/>
                    <a:pt x="3572" y="18232"/>
                    <a:pt x="3572" y="18266"/>
                  </a:cubicBezTo>
                  <a:cubicBezTo>
                    <a:pt x="3628" y="18232"/>
                    <a:pt x="3655" y="18232"/>
                    <a:pt x="3738" y="18232"/>
                  </a:cubicBezTo>
                  <a:cubicBezTo>
                    <a:pt x="3738" y="18232"/>
                    <a:pt x="3738" y="18266"/>
                    <a:pt x="3738" y="18266"/>
                  </a:cubicBezTo>
                  <a:cubicBezTo>
                    <a:pt x="3766" y="18301"/>
                    <a:pt x="3794" y="18266"/>
                    <a:pt x="3794" y="18266"/>
                  </a:cubicBezTo>
                  <a:cubicBezTo>
                    <a:pt x="3794" y="18266"/>
                    <a:pt x="3794" y="18370"/>
                    <a:pt x="3794" y="18370"/>
                  </a:cubicBezTo>
                  <a:cubicBezTo>
                    <a:pt x="3849" y="18405"/>
                    <a:pt x="3905" y="18405"/>
                    <a:pt x="3960" y="18405"/>
                  </a:cubicBezTo>
                  <a:cubicBezTo>
                    <a:pt x="3960" y="18544"/>
                    <a:pt x="3932" y="18579"/>
                    <a:pt x="4043" y="18648"/>
                  </a:cubicBezTo>
                  <a:cubicBezTo>
                    <a:pt x="4071" y="18648"/>
                    <a:pt x="4098" y="18648"/>
                    <a:pt x="4126" y="18648"/>
                  </a:cubicBezTo>
                  <a:cubicBezTo>
                    <a:pt x="4126" y="18648"/>
                    <a:pt x="4126" y="18683"/>
                    <a:pt x="4126" y="18683"/>
                  </a:cubicBezTo>
                  <a:cubicBezTo>
                    <a:pt x="4320" y="18683"/>
                    <a:pt x="4375" y="18718"/>
                    <a:pt x="4486" y="18752"/>
                  </a:cubicBezTo>
                  <a:cubicBezTo>
                    <a:pt x="4486" y="18718"/>
                    <a:pt x="4486" y="18648"/>
                    <a:pt x="4486" y="18614"/>
                  </a:cubicBezTo>
                  <a:cubicBezTo>
                    <a:pt x="4486" y="18614"/>
                    <a:pt x="4431" y="18614"/>
                    <a:pt x="4403" y="18579"/>
                  </a:cubicBezTo>
                  <a:cubicBezTo>
                    <a:pt x="4403" y="18579"/>
                    <a:pt x="4348" y="18475"/>
                    <a:pt x="4348" y="18475"/>
                  </a:cubicBezTo>
                  <a:cubicBezTo>
                    <a:pt x="4348" y="18440"/>
                    <a:pt x="4375" y="18440"/>
                    <a:pt x="4348" y="18405"/>
                  </a:cubicBezTo>
                  <a:cubicBezTo>
                    <a:pt x="4320" y="18370"/>
                    <a:pt x="4182" y="18266"/>
                    <a:pt x="4126" y="18232"/>
                  </a:cubicBezTo>
                  <a:cubicBezTo>
                    <a:pt x="4071" y="18197"/>
                    <a:pt x="3988" y="18232"/>
                    <a:pt x="3960" y="18162"/>
                  </a:cubicBezTo>
                  <a:cubicBezTo>
                    <a:pt x="3932" y="18162"/>
                    <a:pt x="3960" y="18058"/>
                    <a:pt x="3960" y="18058"/>
                  </a:cubicBezTo>
                  <a:cubicBezTo>
                    <a:pt x="3960" y="18023"/>
                    <a:pt x="3905" y="18023"/>
                    <a:pt x="3877" y="18023"/>
                  </a:cubicBezTo>
                  <a:cubicBezTo>
                    <a:pt x="3849" y="18023"/>
                    <a:pt x="3849" y="17884"/>
                    <a:pt x="3849" y="17954"/>
                  </a:cubicBezTo>
                  <a:cubicBezTo>
                    <a:pt x="3877" y="17884"/>
                    <a:pt x="3877" y="17884"/>
                    <a:pt x="3877" y="17884"/>
                  </a:cubicBezTo>
                  <a:cubicBezTo>
                    <a:pt x="3849" y="17884"/>
                    <a:pt x="3849" y="17919"/>
                    <a:pt x="3822" y="17919"/>
                  </a:cubicBezTo>
                  <a:cubicBezTo>
                    <a:pt x="3822" y="17919"/>
                    <a:pt x="3766" y="17850"/>
                    <a:pt x="3738" y="17850"/>
                  </a:cubicBezTo>
                  <a:cubicBezTo>
                    <a:pt x="3683" y="17815"/>
                    <a:pt x="3600" y="17850"/>
                    <a:pt x="3545" y="17850"/>
                  </a:cubicBezTo>
                  <a:cubicBezTo>
                    <a:pt x="3462" y="17815"/>
                    <a:pt x="3351" y="17745"/>
                    <a:pt x="3295" y="17745"/>
                  </a:cubicBezTo>
                  <a:cubicBezTo>
                    <a:pt x="3351" y="17711"/>
                    <a:pt x="3406" y="17641"/>
                    <a:pt x="3517" y="17641"/>
                  </a:cubicBezTo>
                  <a:cubicBezTo>
                    <a:pt x="3628" y="17641"/>
                    <a:pt x="3600" y="17711"/>
                    <a:pt x="3545" y="17780"/>
                  </a:cubicBezTo>
                  <a:cubicBezTo>
                    <a:pt x="3572" y="17780"/>
                    <a:pt x="3572" y="17815"/>
                    <a:pt x="3600" y="17815"/>
                  </a:cubicBezTo>
                  <a:cubicBezTo>
                    <a:pt x="3655" y="17850"/>
                    <a:pt x="3794" y="17780"/>
                    <a:pt x="3849" y="17745"/>
                  </a:cubicBezTo>
                  <a:cubicBezTo>
                    <a:pt x="3877" y="17745"/>
                    <a:pt x="3905" y="17711"/>
                    <a:pt x="3932" y="17711"/>
                  </a:cubicBezTo>
                  <a:cubicBezTo>
                    <a:pt x="3960" y="17711"/>
                    <a:pt x="3932" y="17780"/>
                    <a:pt x="3932" y="17815"/>
                  </a:cubicBezTo>
                  <a:cubicBezTo>
                    <a:pt x="3932" y="17815"/>
                    <a:pt x="3988" y="17815"/>
                    <a:pt x="4015" y="17850"/>
                  </a:cubicBezTo>
                  <a:cubicBezTo>
                    <a:pt x="4015" y="17884"/>
                    <a:pt x="3988" y="17884"/>
                    <a:pt x="3988" y="17919"/>
                  </a:cubicBezTo>
                  <a:cubicBezTo>
                    <a:pt x="4071" y="17954"/>
                    <a:pt x="4098" y="17954"/>
                    <a:pt x="4182" y="17954"/>
                  </a:cubicBezTo>
                  <a:cubicBezTo>
                    <a:pt x="4182" y="17988"/>
                    <a:pt x="4182" y="17988"/>
                    <a:pt x="4182" y="17988"/>
                  </a:cubicBezTo>
                  <a:cubicBezTo>
                    <a:pt x="4292" y="18058"/>
                    <a:pt x="4126" y="18197"/>
                    <a:pt x="4237" y="18162"/>
                  </a:cubicBezTo>
                  <a:cubicBezTo>
                    <a:pt x="4265" y="18162"/>
                    <a:pt x="4292" y="18093"/>
                    <a:pt x="4292" y="18058"/>
                  </a:cubicBezTo>
                  <a:cubicBezTo>
                    <a:pt x="4320" y="18058"/>
                    <a:pt x="4348" y="18093"/>
                    <a:pt x="4348" y="18058"/>
                  </a:cubicBezTo>
                  <a:cubicBezTo>
                    <a:pt x="4348" y="18093"/>
                    <a:pt x="4375" y="18127"/>
                    <a:pt x="4375" y="18127"/>
                  </a:cubicBezTo>
                  <a:cubicBezTo>
                    <a:pt x="4348" y="18127"/>
                    <a:pt x="4348" y="18197"/>
                    <a:pt x="4348" y="18197"/>
                  </a:cubicBezTo>
                  <a:cubicBezTo>
                    <a:pt x="4375" y="18232"/>
                    <a:pt x="4403" y="18232"/>
                    <a:pt x="4431" y="18266"/>
                  </a:cubicBezTo>
                  <a:cubicBezTo>
                    <a:pt x="4431" y="18301"/>
                    <a:pt x="4431" y="18301"/>
                    <a:pt x="4431" y="18301"/>
                  </a:cubicBezTo>
                  <a:cubicBezTo>
                    <a:pt x="4458" y="18301"/>
                    <a:pt x="4458" y="18301"/>
                    <a:pt x="4486" y="18301"/>
                  </a:cubicBezTo>
                  <a:cubicBezTo>
                    <a:pt x="4486" y="18336"/>
                    <a:pt x="4486" y="18370"/>
                    <a:pt x="4486" y="18405"/>
                  </a:cubicBezTo>
                  <a:cubicBezTo>
                    <a:pt x="4514" y="18440"/>
                    <a:pt x="4569" y="18440"/>
                    <a:pt x="4569" y="18475"/>
                  </a:cubicBezTo>
                  <a:cubicBezTo>
                    <a:pt x="11160" y="18614"/>
                    <a:pt x="11160" y="18614"/>
                    <a:pt x="11160" y="18614"/>
                  </a:cubicBezTo>
                  <a:cubicBezTo>
                    <a:pt x="11160" y="18614"/>
                    <a:pt x="11160" y="18440"/>
                    <a:pt x="11215" y="18440"/>
                  </a:cubicBezTo>
                  <a:cubicBezTo>
                    <a:pt x="11271" y="18440"/>
                    <a:pt x="11326" y="18718"/>
                    <a:pt x="11326" y="18718"/>
                  </a:cubicBezTo>
                  <a:cubicBezTo>
                    <a:pt x="11326" y="18718"/>
                    <a:pt x="11354" y="18752"/>
                    <a:pt x="11437" y="18752"/>
                  </a:cubicBezTo>
                  <a:cubicBezTo>
                    <a:pt x="11520" y="18752"/>
                    <a:pt x="11575" y="18891"/>
                    <a:pt x="11603" y="18822"/>
                  </a:cubicBezTo>
                  <a:cubicBezTo>
                    <a:pt x="11603" y="18752"/>
                    <a:pt x="11686" y="18718"/>
                    <a:pt x="11714" y="18752"/>
                  </a:cubicBezTo>
                  <a:cubicBezTo>
                    <a:pt x="11769" y="18787"/>
                    <a:pt x="11825" y="18857"/>
                    <a:pt x="11908" y="18857"/>
                  </a:cubicBezTo>
                  <a:cubicBezTo>
                    <a:pt x="11963" y="18857"/>
                    <a:pt x="11991" y="18891"/>
                    <a:pt x="12046" y="18891"/>
                  </a:cubicBezTo>
                  <a:cubicBezTo>
                    <a:pt x="12102" y="18857"/>
                    <a:pt x="12129" y="18891"/>
                    <a:pt x="12185" y="18891"/>
                  </a:cubicBezTo>
                  <a:cubicBezTo>
                    <a:pt x="12240" y="18926"/>
                    <a:pt x="12268" y="18857"/>
                    <a:pt x="12323" y="18926"/>
                  </a:cubicBezTo>
                  <a:cubicBezTo>
                    <a:pt x="12351" y="18961"/>
                    <a:pt x="12406" y="18961"/>
                    <a:pt x="12434" y="18995"/>
                  </a:cubicBezTo>
                  <a:cubicBezTo>
                    <a:pt x="12489" y="18961"/>
                    <a:pt x="12489" y="18926"/>
                    <a:pt x="12545" y="18752"/>
                  </a:cubicBezTo>
                  <a:cubicBezTo>
                    <a:pt x="12572" y="18752"/>
                    <a:pt x="12572" y="18787"/>
                    <a:pt x="12628" y="18787"/>
                  </a:cubicBezTo>
                  <a:cubicBezTo>
                    <a:pt x="12628" y="18787"/>
                    <a:pt x="12655" y="18718"/>
                    <a:pt x="12655" y="18718"/>
                  </a:cubicBezTo>
                  <a:cubicBezTo>
                    <a:pt x="12711" y="18718"/>
                    <a:pt x="12711" y="18718"/>
                    <a:pt x="12711" y="18718"/>
                  </a:cubicBezTo>
                  <a:cubicBezTo>
                    <a:pt x="12711" y="18683"/>
                    <a:pt x="12683" y="18648"/>
                    <a:pt x="12711" y="18614"/>
                  </a:cubicBezTo>
                  <a:cubicBezTo>
                    <a:pt x="12766" y="18614"/>
                    <a:pt x="12766" y="18614"/>
                    <a:pt x="12766" y="18614"/>
                  </a:cubicBezTo>
                  <a:cubicBezTo>
                    <a:pt x="12711" y="18648"/>
                    <a:pt x="12738" y="18718"/>
                    <a:pt x="12766" y="18718"/>
                  </a:cubicBezTo>
                  <a:cubicBezTo>
                    <a:pt x="12766" y="18718"/>
                    <a:pt x="12794" y="18718"/>
                    <a:pt x="12794" y="18683"/>
                  </a:cubicBezTo>
                  <a:cubicBezTo>
                    <a:pt x="12794" y="18648"/>
                    <a:pt x="12794" y="18648"/>
                    <a:pt x="12794" y="18648"/>
                  </a:cubicBezTo>
                  <a:cubicBezTo>
                    <a:pt x="12794" y="18683"/>
                    <a:pt x="12766" y="18614"/>
                    <a:pt x="12766" y="18579"/>
                  </a:cubicBezTo>
                  <a:cubicBezTo>
                    <a:pt x="12822" y="18544"/>
                    <a:pt x="12822" y="18544"/>
                    <a:pt x="12822" y="18544"/>
                  </a:cubicBezTo>
                  <a:cubicBezTo>
                    <a:pt x="12849" y="18544"/>
                    <a:pt x="12877" y="18579"/>
                    <a:pt x="12905" y="18579"/>
                  </a:cubicBezTo>
                  <a:cubicBezTo>
                    <a:pt x="12932" y="18579"/>
                    <a:pt x="12988" y="18544"/>
                    <a:pt x="13015" y="18544"/>
                  </a:cubicBezTo>
                  <a:cubicBezTo>
                    <a:pt x="13043" y="18544"/>
                    <a:pt x="13015" y="18614"/>
                    <a:pt x="13071" y="18614"/>
                  </a:cubicBezTo>
                  <a:cubicBezTo>
                    <a:pt x="13098" y="18614"/>
                    <a:pt x="13098" y="18579"/>
                    <a:pt x="13126" y="18544"/>
                  </a:cubicBezTo>
                  <a:cubicBezTo>
                    <a:pt x="13182" y="18683"/>
                    <a:pt x="13265" y="18995"/>
                    <a:pt x="13375" y="19030"/>
                  </a:cubicBezTo>
                  <a:cubicBezTo>
                    <a:pt x="13431" y="19030"/>
                    <a:pt x="13458" y="18961"/>
                    <a:pt x="13514" y="18995"/>
                  </a:cubicBezTo>
                  <a:cubicBezTo>
                    <a:pt x="13514" y="18995"/>
                    <a:pt x="13514" y="19030"/>
                    <a:pt x="13542" y="19030"/>
                  </a:cubicBezTo>
                  <a:cubicBezTo>
                    <a:pt x="13569" y="19239"/>
                    <a:pt x="13514" y="19169"/>
                    <a:pt x="13625" y="19273"/>
                  </a:cubicBezTo>
                  <a:cubicBezTo>
                    <a:pt x="13625" y="19308"/>
                    <a:pt x="13625" y="19308"/>
                    <a:pt x="13597" y="19308"/>
                  </a:cubicBezTo>
                  <a:cubicBezTo>
                    <a:pt x="13625" y="19447"/>
                    <a:pt x="13625" y="19516"/>
                    <a:pt x="13652" y="19655"/>
                  </a:cubicBezTo>
                  <a:cubicBezTo>
                    <a:pt x="13680" y="19655"/>
                    <a:pt x="13735" y="19655"/>
                    <a:pt x="13763" y="19655"/>
                  </a:cubicBezTo>
                  <a:cubicBezTo>
                    <a:pt x="13791" y="19690"/>
                    <a:pt x="13846" y="19794"/>
                    <a:pt x="13902" y="19794"/>
                  </a:cubicBezTo>
                  <a:cubicBezTo>
                    <a:pt x="13929" y="19829"/>
                    <a:pt x="13902" y="19794"/>
                    <a:pt x="13929" y="19794"/>
                  </a:cubicBezTo>
                  <a:cubicBezTo>
                    <a:pt x="13929" y="19794"/>
                    <a:pt x="14068" y="19794"/>
                    <a:pt x="14095" y="19794"/>
                  </a:cubicBezTo>
                  <a:cubicBezTo>
                    <a:pt x="14123" y="19864"/>
                    <a:pt x="14123" y="19864"/>
                    <a:pt x="14123" y="19864"/>
                  </a:cubicBezTo>
                  <a:cubicBezTo>
                    <a:pt x="14178" y="19864"/>
                    <a:pt x="14234" y="19829"/>
                    <a:pt x="14289" y="19864"/>
                  </a:cubicBezTo>
                  <a:cubicBezTo>
                    <a:pt x="14289" y="19864"/>
                    <a:pt x="14317" y="19933"/>
                    <a:pt x="14317" y="19933"/>
                  </a:cubicBezTo>
                  <a:cubicBezTo>
                    <a:pt x="14428" y="19933"/>
                    <a:pt x="14455" y="19864"/>
                    <a:pt x="14538" y="19864"/>
                  </a:cubicBezTo>
                  <a:cubicBezTo>
                    <a:pt x="14538" y="19933"/>
                    <a:pt x="14538" y="19933"/>
                    <a:pt x="14538" y="19933"/>
                  </a:cubicBezTo>
                  <a:cubicBezTo>
                    <a:pt x="14538" y="19968"/>
                    <a:pt x="14649" y="19968"/>
                    <a:pt x="14649" y="20003"/>
                  </a:cubicBezTo>
                  <a:cubicBezTo>
                    <a:pt x="14649" y="20072"/>
                    <a:pt x="14649" y="20072"/>
                    <a:pt x="14649" y="20072"/>
                  </a:cubicBezTo>
                  <a:cubicBezTo>
                    <a:pt x="14677" y="20072"/>
                    <a:pt x="14705" y="20037"/>
                    <a:pt x="14732" y="20072"/>
                  </a:cubicBezTo>
                  <a:cubicBezTo>
                    <a:pt x="14732" y="20280"/>
                    <a:pt x="14732" y="20246"/>
                    <a:pt x="14843" y="20350"/>
                  </a:cubicBezTo>
                  <a:cubicBezTo>
                    <a:pt x="14843" y="20385"/>
                    <a:pt x="14843" y="20419"/>
                    <a:pt x="14843" y="20419"/>
                  </a:cubicBezTo>
                  <a:cubicBezTo>
                    <a:pt x="14843" y="20419"/>
                    <a:pt x="14815" y="20489"/>
                    <a:pt x="14815" y="20489"/>
                  </a:cubicBezTo>
                  <a:cubicBezTo>
                    <a:pt x="14815" y="20489"/>
                    <a:pt x="14732" y="20489"/>
                    <a:pt x="14732" y="20489"/>
                  </a:cubicBezTo>
                  <a:cubicBezTo>
                    <a:pt x="14760" y="20489"/>
                    <a:pt x="14732" y="20489"/>
                    <a:pt x="14732" y="20489"/>
                  </a:cubicBezTo>
                  <a:cubicBezTo>
                    <a:pt x="14732" y="20523"/>
                    <a:pt x="14732" y="20558"/>
                    <a:pt x="14760" y="20558"/>
                  </a:cubicBezTo>
                  <a:cubicBezTo>
                    <a:pt x="14760" y="20558"/>
                    <a:pt x="14732" y="20558"/>
                    <a:pt x="14732" y="20628"/>
                  </a:cubicBezTo>
                  <a:cubicBezTo>
                    <a:pt x="14732" y="20593"/>
                    <a:pt x="14677" y="20628"/>
                    <a:pt x="14677" y="20628"/>
                  </a:cubicBezTo>
                  <a:cubicBezTo>
                    <a:pt x="14649" y="20593"/>
                    <a:pt x="14649" y="20558"/>
                    <a:pt x="14649" y="20558"/>
                  </a:cubicBezTo>
                  <a:cubicBezTo>
                    <a:pt x="14622" y="20523"/>
                    <a:pt x="14511" y="20523"/>
                    <a:pt x="14511" y="20523"/>
                  </a:cubicBezTo>
                  <a:cubicBezTo>
                    <a:pt x="14511" y="20523"/>
                    <a:pt x="14511" y="20454"/>
                    <a:pt x="14511" y="20454"/>
                  </a:cubicBezTo>
                  <a:cubicBezTo>
                    <a:pt x="14483" y="20454"/>
                    <a:pt x="14455" y="20419"/>
                    <a:pt x="14455" y="20419"/>
                  </a:cubicBezTo>
                  <a:cubicBezTo>
                    <a:pt x="14400" y="20489"/>
                    <a:pt x="14317" y="20593"/>
                    <a:pt x="14289" y="20628"/>
                  </a:cubicBezTo>
                  <a:cubicBezTo>
                    <a:pt x="14234" y="20767"/>
                    <a:pt x="14317" y="20871"/>
                    <a:pt x="14289" y="21010"/>
                  </a:cubicBezTo>
                  <a:cubicBezTo>
                    <a:pt x="14289" y="21010"/>
                    <a:pt x="14262" y="21079"/>
                    <a:pt x="14262" y="21114"/>
                  </a:cubicBezTo>
                  <a:cubicBezTo>
                    <a:pt x="14206" y="21114"/>
                    <a:pt x="14178" y="21114"/>
                    <a:pt x="14151" y="21149"/>
                  </a:cubicBezTo>
                  <a:cubicBezTo>
                    <a:pt x="14151" y="21149"/>
                    <a:pt x="14123" y="21253"/>
                    <a:pt x="14123" y="21357"/>
                  </a:cubicBezTo>
                  <a:cubicBezTo>
                    <a:pt x="14123" y="21426"/>
                    <a:pt x="14068" y="21461"/>
                    <a:pt x="14012" y="21496"/>
                  </a:cubicBezTo>
                  <a:cubicBezTo>
                    <a:pt x="14012" y="21496"/>
                    <a:pt x="14012" y="21531"/>
                    <a:pt x="14012" y="21600"/>
                  </a:cubicBezTo>
                  <a:cubicBezTo>
                    <a:pt x="14151" y="21565"/>
                    <a:pt x="14151" y="21565"/>
                    <a:pt x="14234" y="21531"/>
                  </a:cubicBezTo>
                  <a:cubicBezTo>
                    <a:pt x="14262" y="21496"/>
                    <a:pt x="14262" y="21426"/>
                    <a:pt x="14289" y="21426"/>
                  </a:cubicBezTo>
                  <a:cubicBezTo>
                    <a:pt x="14317" y="21392"/>
                    <a:pt x="14345" y="21426"/>
                    <a:pt x="14372" y="21392"/>
                  </a:cubicBezTo>
                  <a:cubicBezTo>
                    <a:pt x="14372" y="21392"/>
                    <a:pt x="14400" y="21322"/>
                    <a:pt x="14428" y="21322"/>
                  </a:cubicBezTo>
                  <a:cubicBezTo>
                    <a:pt x="14483" y="21287"/>
                    <a:pt x="14538" y="21322"/>
                    <a:pt x="14622" y="21287"/>
                  </a:cubicBezTo>
                  <a:cubicBezTo>
                    <a:pt x="14622" y="21287"/>
                    <a:pt x="14622" y="21218"/>
                    <a:pt x="14622" y="21218"/>
                  </a:cubicBezTo>
                  <a:cubicBezTo>
                    <a:pt x="14705" y="21149"/>
                    <a:pt x="14788" y="21183"/>
                    <a:pt x="14871" y="21183"/>
                  </a:cubicBezTo>
                  <a:cubicBezTo>
                    <a:pt x="14871" y="21183"/>
                    <a:pt x="14926" y="21079"/>
                    <a:pt x="14871" y="21044"/>
                  </a:cubicBezTo>
                  <a:cubicBezTo>
                    <a:pt x="14843" y="21044"/>
                    <a:pt x="14815" y="21079"/>
                    <a:pt x="14788" y="21044"/>
                  </a:cubicBezTo>
                  <a:cubicBezTo>
                    <a:pt x="14788" y="21010"/>
                    <a:pt x="14788" y="21010"/>
                    <a:pt x="14788" y="21010"/>
                  </a:cubicBezTo>
                  <a:cubicBezTo>
                    <a:pt x="14871" y="20940"/>
                    <a:pt x="15092" y="20767"/>
                    <a:pt x="15286" y="20836"/>
                  </a:cubicBezTo>
                  <a:cubicBezTo>
                    <a:pt x="15314" y="20836"/>
                    <a:pt x="15314" y="20905"/>
                    <a:pt x="15342" y="20905"/>
                  </a:cubicBezTo>
                  <a:cubicBezTo>
                    <a:pt x="15342" y="20940"/>
                    <a:pt x="15397" y="20905"/>
                    <a:pt x="15397" y="20905"/>
                  </a:cubicBezTo>
                  <a:cubicBezTo>
                    <a:pt x="15425" y="20871"/>
                    <a:pt x="15425" y="20836"/>
                    <a:pt x="15480" y="20836"/>
                  </a:cubicBezTo>
                  <a:cubicBezTo>
                    <a:pt x="15508" y="20801"/>
                    <a:pt x="15425" y="20801"/>
                    <a:pt x="15425" y="20801"/>
                  </a:cubicBezTo>
                  <a:cubicBezTo>
                    <a:pt x="15397" y="20836"/>
                    <a:pt x="15397" y="20801"/>
                    <a:pt x="15369" y="20836"/>
                  </a:cubicBezTo>
                  <a:cubicBezTo>
                    <a:pt x="15342" y="20836"/>
                    <a:pt x="15369" y="20767"/>
                    <a:pt x="15342" y="20767"/>
                  </a:cubicBezTo>
                  <a:cubicBezTo>
                    <a:pt x="15314" y="20732"/>
                    <a:pt x="15286" y="20767"/>
                    <a:pt x="15258" y="20732"/>
                  </a:cubicBezTo>
                  <a:cubicBezTo>
                    <a:pt x="15258" y="20732"/>
                    <a:pt x="15231" y="20697"/>
                    <a:pt x="15231" y="20697"/>
                  </a:cubicBezTo>
                  <a:cubicBezTo>
                    <a:pt x="15314" y="20662"/>
                    <a:pt x="15342" y="20662"/>
                    <a:pt x="15397" y="20662"/>
                  </a:cubicBezTo>
                  <a:cubicBezTo>
                    <a:pt x="15425" y="20662"/>
                    <a:pt x="15508" y="20732"/>
                    <a:pt x="15591" y="20697"/>
                  </a:cubicBezTo>
                  <a:cubicBezTo>
                    <a:pt x="15618" y="20697"/>
                    <a:pt x="15646" y="20662"/>
                    <a:pt x="15674" y="20628"/>
                  </a:cubicBezTo>
                  <a:cubicBezTo>
                    <a:pt x="15674" y="20628"/>
                    <a:pt x="15674" y="20593"/>
                    <a:pt x="15674" y="20593"/>
                  </a:cubicBezTo>
                  <a:cubicBezTo>
                    <a:pt x="15674" y="20593"/>
                    <a:pt x="15702" y="20523"/>
                    <a:pt x="15895" y="20385"/>
                  </a:cubicBezTo>
                  <a:cubicBezTo>
                    <a:pt x="16006" y="20315"/>
                    <a:pt x="16034" y="20280"/>
                    <a:pt x="16089" y="20280"/>
                  </a:cubicBezTo>
                  <a:cubicBezTo>
                    <a:pt x="16089" y="20246"/>
                    <a:pt x="16117" y="20211"/>
                    <a:pt x="16145" y="20211"/>
                  </a:cubicBezTo>
                  <a:cubicBezTo>
                    <a:pt x="16172" y="20211"/>
                    <a:pt x="16117" y="20246"/>
                    <a:pt x="16117" y="20280"/>
                  </a:cubicBezTo>
                  <a:cubicBezTo>
                    <a:pt x="16117" y="20280"/>
                    <a:pt x="16145" y="20280"/>
                    <a:pt x="16145" y="20315"/>
                  </a:cubicBezTo>
                  <a:cubicBezTo>
                    <a:pt x="16228" y="20315"/>
                    <a:pt x="16837" y="20211"/>
                    <a:pt x="16837" y="20211"/>
                  </a:cubicBezTo>
                  <a:cubicBezTo>
                    <a:pt x="16837" y="20211"/>
                    <a:pt x="16865" y="20107"/>
                    <a:pt x="16920" y="20072"/>
                  </a:cubicBezTo>
                  <a:cubicBezTo>
                    <a:pt x="16975" y="20072"/>
                    <a:pt x="17142" y="19864"/>
                    <a:pt x="17142" y="19829"/>
                  </a:cubicBezTo>
                  <a:cubicBezTo>
                    <a:pt x="17114" y="19759"/>
                    <a:pt x="17197" y="19586"/>
                    <a:pt x="17197" y="19586"/>
                  </a:cubicBezTo>
                  <a:cubicBezTo>
                    <a:pt x="17280" y="19412"/>
                    <a:pt x="17280" y="19412"/>
                    <a:pt x="17280" y="19412"/>
                  </a:cubicBezTo>
                  <a:cubicBezTo>
                    <a:pt x="17280" y="19412"/>
                    <a:pt x="17335" y="19308"/>
                    <a:pt x="17363" y="19447"/>
                  </a:cubicBezTo>
                  <a:cubicBezTo>
                    <a:pt x="17363" y="19586"/>
                    <a:pt x="17391" y="19343"/>
                    <a:pt x="17474" y="19377"/>
                  </a:cubicBezTo>
                  <a:cubicBezTo>
                    <a:pt x="17585" y="19412"/>
                    <a:pt x="17668" y="19447"/>
                    <a:pt x="17640" y="19621"/>
                  </a:cubicBezTo>
                  <a:cubicBezTo>
                    <a:pt x="17640" y="19794"/>
                    <a:pt x="17640" y="20037"/>
                    <a:pt x="17640" y="20037"/>
                  </a:cubicBezTo>
                  <a:cubicBezTo>
                    <a:pt x="17640" y="20037"/>
                    <a:pt x="17751" y="20003"/>
                    <a:pt x="17751" y="20072"/>
                  </a:cubicBezTo>
                  <a:cubicBezTo>
                    <a:pt x="17751" y="20176"/>
                    <a:pt x="17723" y="20246"/>
                    <a:pt x="17751" y="20246"/>
                  </a:cubicBezTo>
                  <a:cubicBezTo>
                    <a:pt x="17778" y="20246"/>
                    <a:pt x="17806" y="20280"/>
                    <a:pt x="17806" y="20280"/>
                  </a:cubicBezTo>
                  <a:cubicBezTo>
                    <a:pt x="17806" y="20280"/>
                    <a:pt x="17834" y="20280"/>
                    <a:pt x="17862" y="20280"/>
                  </a:cubicBezTo>
                  <a:cubicBezTo>
                    <a:pt x="17889" y="20280"/>
                    <a:pt x="17917" y="20350"/>
                    <a:pt x="17972" y="20350"/>
                  </a:cubicBezTo>
                  <a:cubicBezTo>
                    <a:pt x="17972" y="20350"/>
                    <a:pt x="18028" y="20350"/>
                    <a:pt x="18000" y="20350"/>
                  </a:cubicBezTo>
                  <a:cubicBezTo>
                    <a:pt x="18028" y="20315"/>
                    <a:pt x="18138" y="20315"/>
                    <a:pt x="18083" y="20280"/>
                  </a:cubicBezTo>
                  <a:cubicBezTo>
                    <a:pt x="18055" y="20246"/>
                    <a:pt x="18055" y="20246"/>
                    <a:pt x="18028" y="20246"/>
                  </a:cubicBezTo>
                  <a:cubicBezTo>
                    <a:pt x="18028" y="20211"/>
                    <a:pt x="18028" y="20211"/>
                    <a:pt x="18028" y="20211"/>
                  </a:cubicBezTo>
                  <a:cubicBezTo>
                    <a:pt x="18028" y="20176"/>
                    <a:pt x="18055" y="20176"/>
                    <a:pt x="18083" y="20176"/>
                  </a:cubicBezTo>
                  <a:cubicBezTo>
                    <a:pt x="18083" y="20141"/>
                    <a:pt x="18083" y="20107"/>
                    <a:pt x="18083" y="20072"/>
                  </a:cubicBezTo>
                  <a:cubicBezTo>
                    <a:pt x="18083" y="20072"/>
                    <a:pt x="18111" y="20107"/>
                    <a:pt x="18138" y="20107"/>
                  </a:cubicBezTo>
                  <a:cubicBezTo>
                    <a:pt x="18138" y="20141"/>
                    <a:pt x="18138" y="20141"/>
                    <a:pt x="18138" y="20141"/>
                  </a:cubicBezTo>
                  <a:cubicBezTo>
                    <a:pt x="18138" y="20141"/>
                    <a:pt x="18083" y="20176"/>
                    <a:pt x="18111" y="20176"/>
                  </a:cubicBezTo>
                  <a:cubicBezTo>
                    <a:pt x="18083" y="20141"/>
                    <a:pt x="18111" y="20246"/>
                    <a:pt x="18138" y="20280"/>
                  </a:cubicBezTo>
                  <a:cubicBezTo>
                    <a:pt x="18166" y="20280"/>
                    <a:pt x="18166" y="20280"/>
                    <a:pt x="18166" y="20280"/>
                  </a:cubicBezTo>
                  <a:cubicBezTo>
                    <a:pt x="18194" y="20246"/>
                    <a:pt x="18194" y="20141"/>
                    <a:pt x="18305" y="20107"/>
                  </a:cubicBezTo>
                  <a:cubicBezTo>
                    <a:pt x="18305" y="20072"/>
                    <a:pt x="18305" y="20072"/>
                    <a:pt x="18305" y="20072"/>
                  </a:cubicBezTo>
                  <a:cubicBezTo>
                    <a:pt x="18305" y="20072"/>
                    <a:pt x="18305" y="20003"/>
                    <a:pt x="18305" y="20003"/>
                  </a:cubicBezTo>
                  <a:cubicBezTo>
                    <a:pt x="18332" y="20003"/>
                    <a:pt x="18332" y="20003"/>
                    <a:pt x="18332" y="20003"/>
                  </a:cubicBezTo>
                  <a:cubicBezTo>
                    <a:pt x="18332" y="19933"/>
                    <a:pt x="18332" y="19933"/>
                    <a:pt x="18332" y="19864"/>
                  </a:cubicBezTo>
                  <a:cubicBezTo>
                    <a:pt x="18360" y="19864"/>
                    <a:pt x="18360" y="19933"/>
                    <a:pt x="18360" y="19933"/>
                  </a:cubicBezTo>
                  <a:cubicBezTo>
                    <a:pt x="18388" y="19933"/>
                    <a:pt x="18415" y="19898"/>
                    <a:pt x="18443" y="19898"/>
                  </a:cubicBezTo>
                  <a:cubicBezTo>
                    <a:pt x="18443" y="19898"/>
                    <a:pt x="18443" y="19968"/>
                    <a:pt x="18443" y="19968"/>
                  </a:cubicBezTo>
                  <a:cubicBezTo>
                    <a:pt x="18443" y="19968"/>
                    <a:pt x="18388" y="20003"/>
                    <a:pt x="18388" y="20003"/>
                  </a:cubicBezTo>
                  <a:cubicBezTo>
                    <a:pt x="18388" y="20037"/>
                    <a:pt x="18415" y="20037"/>
                    <a:pt x="18415" y="20072"/>
                  </a:cubicBezTo>
                  <a:cubicBezTo>
                    <a:pt x="18388" y="20072"/>
                    <a:pt x="18360" y="20107"/>
                    <a:pt x="18360" y="20141"/>
                  </a:cubicBezTo>
                  <a:cubicBezTo>
                    <a:pt x="18332" y="20176"/>
                    <a:pt x="18360" y="20211"/>
                    <a:pt x="18360" y="20211"/>
                  </a:cubicBezTo>
                  <a:cubicBezTo>
                    <a:pt x="18360" y="20211"/>
                    <a:pt x="18360" y="20176"/>
                    <a:pt x="18360" y="20176"/>
                  </a:cubicBezTo>
                  <a:cubicBezTo>
                    <a:pt x="18471" y="20141"/>
                    <a:pt x="18637" y="20176"/>
                    <a:pt x="18720" y="20176"/>
                  </a:cubicBezTo>
                  <a:cubicBezTo>
                    <a:pt x="18692" y="20176"/>
                    <a:pt x="18665" y="20176"/>
                    <a:pt x="18637" y="20211"/>
                  </a:cubicBezTo>
                  <a:cubicBezTo>
                    <a:pt x="18609" y="20246"/>
                    <a:pt x="18582" y="20315"/>
                    <a:pt x="18554" y="20350"/>
                  </a:cubicBezTo>
                  <a:cubicBezTo>
                    <a:pt x="18526" y="20350"/>
                    <a:pt x="18498" y="20350"/>
                    <a:pt x="18471" y="20350"/>
                  </a:cubicBezTo>
                  <a:cubicBezTo>
                    <a:pt x="18471" y="20350"/>
                    <a:pt x="18471" y="20280"/>
                    <a:pt x="18471" y="20280"/>
                  </a:cubicBezTo>
                  <a:cubicBezTo>
                    <a:pt x="18415" y="20246"/>
                    <a:pt x="18249" y="20350"/>
                    <a:pt x="18249" y="20385"/>
                  </a:cubicBezTo>
                  <a:cubicBezTo>
                    <a:pt x="18222" y="20419"/>
                    <a:pt x="18249" y="20454"/>
                    <a:pt x="18222" y="20489"/>
                  </a:cubicBezTo>
                  <a:cubicBezTo>
                    <a:pt x="18194" y="20523"/>
                    <a:pt x="18138" y="20489"/>
                    <a:pt x="18111" y="20523"/>
                  </a:cubicBezTo>
                  <a:cubicBezTo>
                    <a:pt x="18111" y="20523"/>
                    <a:pt x="18083" y="20593"/>
                    <a:pt x="18083" y="20628"/>
                  </a:cubicBezTo>
                  <a:cubicBezTo>
                    <a:pt x="17972" y="20732"/>
                    <a:pt x="18000" y="20732"/>
                    <a:pt x="18028" y="20905"/>
                  </a:cubicBezTo>
                  <a:cubicBezTo>
                    <a:pt x="18055" y="20905"/>
                    <a:pt x="18111" y="20871"/>
                    <a:pt x="18138" y="20905"/>
                  </a:cubicBezTo>
                  <a:cubicBezTo>
                    <a:pt x="18138" y="20905"/>
                    <a:pt x="18138" y="20940"/>
                    <a:pt x="18166" y="20975"/>
                  </a:cubicBezTo>
                  <a:cubicBezTo>
                    <a:pt x="18194" y="20975"/>
                    <a:pt x="18194" y="20975"/>
                    <a:pt x="18194" y="21010"/>
                  </a:cubicBezTo>
                  <a:cubicBezTo>
                    <a:pt x="18222" y="21010"/>
                    <a:pt x="18222" y="21010"/>
                    <a:pt x="18249" y="21044"/>
                  </a:cubicBezTo>
                  <a:cubicBezTo>
                    <a:pt x="18249" y="21010"/>
                    <a:pt x="18249" y="20940"/>
                    <a:pt x="18277" y="20940"/>
                  </a:cubicBezTo>
                  <a:cubicBezTo>
                    <a:pt x="18305" y="20940"/>
                    <a:pt x="18305" y="20940"/>
                    <a:pt x="18305" y="20940"/>
                  </a:cubicBezTo>
                  <a:cubicBezTo>
                    <a:pt x="18305" y="21010"/>
                    <a:pt x="18305" y="21010"/>
                    <a:pt x="18305" y="21010"/>
                  </a:cubicBezTo>
                  <a:cubicBezTo>
                    <a:pt x="18305" y="21010"/>
                    <a:pt x="18332" y="21010"/>
                    <a:pt x="18332" y="21044"/>
                  </a:cubicBezTo>
                  <a:cubicBezTo>
                    <a:pt x="18360" y="21010"/>
                    <a:pt x="18360" y="20975"/>
                    <a:pt x="18415" y="20940"/>
                  </a:cubicBezTo>
                  <a:cubicBezTo>
                    <a:pt x="18415" y="20940"/>
                    <a:pt x="18415" y="20871"/>
                    <a:pt x="18443" y="20871"/>
                  </a:cubicBezTo>
                  <a:cubicBezTo>
                    <a:pt x="18443" y="20871"/>
                    <a:pt x="18498" y="20871"/>
                    <a:pt x="18471" y="20905"/>
                  </a:cubicBezTo>
                  <a:cubicBezTo>
                    <a:pt x="18526" y="20905"/>
                    <a:pt x="18526" y="20905"/>
                    <a:pt x="18526" y="20905"/>
                  </a:cubicBezTo>
                  <a:cubicBezTo>
                    <a:pt x="18526" y="20871"/>
                    <a:pt x="18498" y="20836"/>
                    <a:pt x="18498" y="20836"/>
                  </a:cubicBezTo>
                  <a:cubicBezTo>
                    <a:pt x="18471" y="20767"/>
                    <a:pt x="18498" y="20697"/>
                    <a:pt x="18526" y="20628"/>
                  </a:cubicBezTo>
                  <a:cubicBezTo>
                    <a:pt x="18526" y="20628"/>
                    <a:pt x="18554" y="20697"/>
                    <a:pt x="18582" y="20662"/>
                  </a:cubicBezTo>
                  <a:cubicBezTo>
                    <a:pt x="18582" y="20662"/>
                    <a:pt x="18582" y="20593"/>
                    <a:pt x="18582" y="20558"/>
                  </a:cubicBezTo>
                  <a:cubicBezTo>
                    <a:pt x="18609" y="20593"/>
                    <a:pt x="18665" y="20662"/>
                    <a:pt x="18692" y="20697"/>
                  </a:cubicBezTo>
                  <a:cubicBezTo>
                    <a:pt x="18692" y="20697"/>
                    <a:pt x="18720" y="20628"/>
                    <a:pt x="18692" y="20593"/>
                  </a:cubicBezTo>
                  <a:cubicBezTo>
                    <a:pt x="18692" y="20593"/>
                    <a:pt x="18720" y="20558"/>
                    <a:pt x="18720" y="20558"/>
                  </a:cubicBezTo>
                  <a:cubicBezTo>
                    <a:pt x="18969" y="20523"/>
                    <a:pt x="19052" y="20419"/>
                    <a:pt x="19135" y="20211"/>
                  </a:cubicBezTo>
                  <a:cubicBezTo>
                    <a:pt x="19163" y="20211"/>
                    <a:pt x="19191" y="20211"/>
                    <a:pt x="19191" y="20211"/>
                  </a:cubicBezTo>
                  <a:cubicBezTo>
                    <a:pt x="19191" y="20176"/>
                    <a:pt x="19191" y="20141"/>
                    <a:pt x="19163" y="20141"/>
                  </a:cubicBezTo>
                  <a:cubicBezTo>
                    <a:pt x="19163" y="20107"/>
                    <a:pt x="19108" y="20141"/>
                    <a:pt x="19108" y="20141"/>
                  </a:cubicBezTo>
                  <a:cubicBezTo>
                    <a:pt x="19108" y="20037"/>
                    <a:pt x="19108" y="20037"/>
                    <a:pt x="19108" y="19933"/>
                  </a:cubicBezTo>
                  <a:cubicBezTo>
                    <a:pt x="19108" y="19968"/>
                    <a:pt x="19080" y="19933"/>
                    <a:pt x="19052" y="19933"/>
                  </a:cubicBezTo>
                  <a:cubicBezTo>
                    <a:pt x="19025" y="19968"/>
                    <a:pt x="18969" y="20107"/>
                    <a:pt x="18914" y="20141"/>
                  </a:cubicBezTo>
                  <a:cubicBezTo>
                    <a:pt x="18914" y="20141"/>
                    <a:pt x="18858" y="20141"/>
                    <a:pt x="18858" y="20141"/>
                  </a:cubicBezTo>
                  <a:cubicBezTo>
                    <a:pt x="18858" y="20107"/>
                    <a:pt x="18858" y="20072"/>
                    <a:pt x="18858" y="20072"/>
                  </a:cubicBezTo>
                  <a:cubicBezTo>
                    <a:pt x="18858" y="20037"/>
                    <a:pt x="18803" y="20072"/>
                    <a:pt x="18803" y="20072"/>
                  </a:cubicBezTo>
                  <a:cubicBezTo>
                    <a:pt x="18775" y="20037"/>
                    <a:pt x="18720" y="19968"/>
                    <a:pt x="18692" y="19968"/>
                  </a:cubicBezTo>
                  <a:cubicBezTo>
                    <a:pt x="18665" y="19968"/>
                    <a:pt x="18665" y="19968"/>
                    <a:pt x="18665" y="19968"/>
                  </a:cubicBezTo>
                  <a:cubicBezTo>
                    <a:pt x="18637" y="19968"/>
                    <a:pt x="18637" y="20003"/>
                    <a:pt x="18609" y="20003"/>
                  </a:cubicBezTo>
                  <a:cubicBezTo>
                    <a:pt x="18582" y="19933"/>
                    <a:pt x="18582" y="19933"/>
                    <a:pt x="18582" y="19933"/>
                  </a:cubicBezTo>
                  <a:cubicBezTo>
                    <a:pt x="18609" y="19933"/>
                    <a:pt x="18637" y="19933"/>
                    <a:pt x="18665" y="19933"/>
                  </a:cubicBezTo>
                  <a:cubicBezTo>
                    <a:pt x="18665" y="19898"/>
                    <a:pt x="18665" y="19864"/>
                    <a:pt x="18692" y="19864"/>
                  </a:cubicBezTo>
                  <a:cubicBezTo>
                    <a:pt x="18609" y="19864"/>
                    <a:pt x="18554" y="19829"/>
                    <a:pt x="18471" y="19794"/>
                  </a:cubicBezTo>
                  <a:cubicBezTo>
                    <a:pt x="18471" y="19794"/>
                    <a:pt x="18471" y="19725"/>
                    <a:pt x="18471" y="19725"/>
                  </a:cubicBezTo>
                  <a:cubicBezTo>
                    <a:pt x="18443" y="19725"/>
                    <a:pt x="18443" y="19759"/>
                    <a:pt x="18415" y="19725"/>
                  </a:cubicBezTo>
                  <a:cubicBezTo>
                    <a:pt x="18443" y="19725"/>
                    <a:pt x="18443" y="19551"/>
                    <a:pt x="18415" y="19516"/>
                  </a:cubicBezTo>
                  <a:cubicBezTo>
                    <a:pt x="18471" y="19516"/>
                    <a:pt x="18471" y="19516"/>
                    <a:pt x="18471" y="19516"/>
                  </a:cubicBezTo>
                  <a:cubicBezTo>
                    <a:pt x="18498" y="19482"/>
                    <a:pt x="18471" y="19447"/>
                    <a:pt x="18471" y="19412"/>
                  </a:cubicBezTo>
                  <a:cubicBezTo>
                    <a:pt x="18443" y="19412"/>
                    <a:pt x="18360" y="19447"/>
                    <a:pt x="18360" y="19447"/>
                  </a:cubicBezTo>
                  <a:cubicBezTo>
                    <a:pt x="18360" y="19447"/>
                    <a:pt x="18277" y="19412"/>
                    <a:pt x="18332" y="19412"/>
                  </a:cubicBezTo>
                  <a:cubicBezTo>
                    <a:pt x="18360" y="19343"/>
                    <a:pt x="18360" y="19343"/>
                    <a:pt x="18360" y="19343"/>
                  </a:cubicBezTo>
                  <a:cubicBezTo>
                    <a:pt x="18360" y="19343"/>
                    <a:pt x="18388" y="19343"/>
                    <a:pt x="18415" y="19343"/>
                  </a:cubicBezTo>
                  <a:cubicBezTo>
                    <a:pt x="18415" y="19308"/>
                    <a:pt x="18415" y="19308"/>
                    <a:pt x="18415" y="19308"/>
                  </a:cubicBezTo>
                  <a:cubicBezTo>
                    <a:pt x="18388" y="19308"/>
                    <a:pt x="18388" y="19204"/>
                    <a:pt x="18388" y="19169"/>
                  </a:cubicBezTo>
                  <a:cubicBezTo>
                    <a:pt x="18443" y="19169"/>
                    <a:pt x="18443" y="19169"/>
                    <a:pt x="18443" y="19169"/>
                  </a:cubicBezTo>
                  <a:cubicBezTo>
                    <a:pt x="18443" y="19100"/>
                    <a:pt x="18415" y="19134"/>
                    <a:pt x="18415" y="19065"/>
                  </a:cubicBezTo>
                  <a:cubicBezTo>
                    <a:pt x="18388" y="19065"/>
                    <a:pt x="18332" y="19030"/>
                    <a:pt x="18277" y="19065"/>
                  </a:cubicBezTo>
                  <a:cubicBezTo>
                    <a:pt x="18249" y="19065"/>
                    <a:pt x="18249" y="19134"/>
                    <a:pt x="18222" y="19134"/>
                  </a:cubicBezTo>
                  <a:cubicBezTo>
                    <a:pt x="18055" y="19204"/>
                    <a:pt x="18083" y="19065"/>
                    <a:pt x="18138" y="19065"/>
                  </a:cubicBezTo>
                  <a:cubicBezTo>
                    <a:pt x="18138" y="19030"/>
                    <a:pt x="18138" y="19030"/>
                    <a:pt x="18138" y="19030"/>
                  </a:cubicBezTo>
                  <a:cubicBezTo>
                    <a:pt x="18111" y="18995"/>
                    <a:pt x="18111" y="18995"/>
                    <a:pt x="18083" y="18961"/>
                  </a:cubicBezTo>
                  <a:cubicBezTo>
                    <a:pt x="18083" y="18926"/>
                    <a:pt x="18083" y="18926"/>
                    <a:pt x="18083" y="18926"/>
                  </a:cubicBezTo>
                  <a:cubicBezTo>
                    <a:pt x="18111" y="18926"/>
                    <a:pt x="18111" y="18857"/>
                    <a:pt x="18138" y="18857"/>
                  </a:cubicBezTo>
                  <a:cubicBezTo>
                    <a:pt x="18138" y="18857"/>
                    <a:pt x="18166" y="18891"/>
                    <a:pt x="18166" y="18891"/>
                  </a:cubicBezTo>
                  <a:cubicBezTo>
                    <a:pt x="18166" y="18926"/>
                    <a:pt x="18166" y="18961"/>
                    <a:pt x="18194" y="18995"/>
                  </a:cubicBezTo>
                  <a:cubicBezTo>
                    <a:pt x="18194" y="18995"/>
                    <a:pt x="18249" y="19030"/>
                    <a:pt x="18249" y="19030"/>
                  </a:cubicBezTo>
                  <a:cubicBezTo>
                    <a:pt x="18249" y="18961"/>
                    <a:pt x="18249" y="18961"/>
                    <a:pt x="18249" y="18961"/>
                  </a:cubicBezTo>
                  <a:cubicBezTo>
                    <a:pt x="18277" y="18961"/>
                    <a:pt x="18332" y="18961"/>
                    <a:pt x="18360" y="18961"/>
                  </a:cubicBezTo>
                  <a:cubicBezTo>
                    <a:pt x="18360" y="18891"/>
                    <a:pt x="18360" y="18857"/>
                    <a:pt x="18360" y="18752"/>
                  </a:cubicBezTo>
                  <a:cubicBezTo>
                    <a:pt x="18388" y="18752"/>
                    <a:pt x="18443" y="18787"/>
                    <a:pt x="18471" y="18787"/>
                  </a:cubicBezTo>
                  <a:cubicBezTo>
                    <a:pt x="18498" y="18683"/>
                    <a:pt x="18498" y="18648"/>
                    <a:pt x="18471" y="18509"/>
                  </a:cubicBezTo>
                  <a:cubicBezTo>
                    <a:pt x="18498" y="18509"/>
                    <a:pt x="18526" y="18544"/>
                    <a:pt x="18554" y="18544"/>
                  </a:cubicBezTo>
                  <a:cubicBezTo>
                    <a:pt x="18554" y="18544"/>
                    <a:pt x="18554" y="18475"/>
                    <a:pt x="18554" y="18475"/>
                  </a:cubicBezTo>
                  <a:cubicBezTo>
                    <a:pt x="18526" y="18440"/>
                    <a:pt x="18526" y="18440"/>
                    <a:pt x="18526" y="18405"/>
                  </a:cubicBezTo>
                  <a:cubicBezTo>
                    <a:pt x="18471" y="18405"/>
                    <a:pt x="18471" y="18405"/>
                    <a:pt x="18471" y="18405"/>
                  </a:cubicBezTo>
                  <a:cubicBezTo>
                    <a:pt x="18471" y="18336"/>
                    <a:pt x="18471" y="18336"/>
                    <a:pt x="18471" y="18336"/>
                  </a:cubicBezTo>
                  <a:cubicBezTo>
                    <a:pt x="18443" y="18336"/>
                    <a:pt x="18443" y="18336"/>
                    <a:pt x="18443" y="18336"/>
                  </a:cubicBezTo>
                  <a:cubicBezTo>
                    <a:pt x="18443" y="18336"/>
                    <a:pt x="18443" y="18336"/>
                    <a:pt x="18443" y="18336"/>
                  </a:cubicBezTo>
                  <a:cubicBezTo>
                    <a:pt x="18360" y="18301"/>
                    <a:pt x="18277" y="18370"/>
                    <a:pt x="18222" y="18336"/>
                  </a:cubicBezTo>
                  <a:cubicBezTo>
                    <a:pt x="18194" y="18336"/>
                    <a:pt x="18222" y="18266"/>
                    <a:pt x="18166" y="18266"/>
                  </a:cubicBezTo>
                  <a:cubicBezTo>
                    <a:pt x="18138" y="18336"/>
                    <a:pt x="18138" y="18336"/>
                    <a:pt x="18138" y="18336"/>
                  </a:cubicBezTo>
                  <a:cubicBezTo>
                    <a:pt x="18028" y="18370"/>
                    <a:pt x="17945" y="18370"/>
                    <a:pt x="17862" y="18440"/>
                  </a:cubicBezTo>
                  <a:cubicBezTo>
                    <a:pt x="17834" y="18440"/>
                    <a:pt x="17834" y="18509"/>
                    <a:pt x="17806" y="18509"/>
                  </a:cubicBezTo>
                  <a:cubicBezTo>
                    <a:pt x="17778" y="18544"/>
                    <a:pt x="17751" y="18509"/>
                    <a:pt x="17723" y="18544"/>
                  </a:cubicBezTo>
                  <a:cubicBezTo>
                    <a:pt x="17723" y="18544"/>
                    <a:pt x="17695" y="18614"/>
                    <a:pt x="17695" y="18614"/>
                  </a:cubicBezTo>
                  <a:cubicBezTo>
                    <a:pt x="17668" y="18614"/>
                    <a:pt x="17640" y="18579"/>
                    <a:pt x="17640" y="18614"/>
                  </a:cubicBezTo>
                  <a:cubicBezTo>
                    <a:pt x="17585" y="18648"/>
                    <a:pt x="17585" y="18718"/>
                    <a:pt x="17557" y="18752"/>
                  </a:cubicBezTo>
                  <a:cubicBezTo>
                    <a:pt x="17529" y="18787"/>
                    <a:pt x="17418" y="18787"/>
                    <a:pt x="17391" y="18822"/>
                  </a:cubicBezTo>
                  <a:cubicBezTo>
                    <a:pt x="17363" y="18857"/>
                    <a:pt x="17391" y="18961"/>
                    <a:pt x="17391" y="18961"/>
                  </a:cubicBezTo>
                  <a:cubicBezTo>
                    <a:pt x="17363" y="18995"/>
                    <a:pt x="17252" y="18995"/>
                    <a:pt x="17252" y="18995"/>
                  </a:cubicBezTo>
                  <a:cubicBezTo>
                    <a:pt x="17225" y="19030"/>
                    <a:pt x="17225" y="19134"/>
                    <a:pt x="17225" y="19169"/>
                  </a:cubicBezTo>
                  <a:cubicBezTo>
                    <a:pt x="17225" y="19169"/>
                    <a:pt x="17114" y="19343"/>
                    <a:pt x="17086" y="19343"/>
                  </a:cubicBezTo>
                  <a:cubicBezTo>
                    <a:pt x="17086" y="19343"/>
                    <a:pt x="17086" y="19343"/>
                    <a:pt x="17086" y="19343"/>
                  </a:cubicBezTo>
                  <a:cubicBezTo>
                    <a:pt x="17086" y="19377"/>
                    <a:pt x="17086" y="19377"/>
                    <a:pt x="17086" y="19377"/>
                  </a:cubicBezTo>
                  <a:cubicBezTo>
                    <a:pt x="17058" y="19377"/>
                    <a:pt x="17058" y="19343"/>
                    <a:pt x="17031" y="19377"/>
                  </a:cubicBezTo>
                  <a:cubicBezTo>
                    <a:pt x="17114" y="19204"/>
                    <a:pt x="17169" y="19134"/>
                    <a:pt x="17225" y="18891"/>
                  </a:cubicBezTo>
                  <a:cubicBezTo>
                    <a:pt x="17197" y="18891"/>
                    <a:pt x="17169" y="18857"/>
                    <a:pt x="17142" y="18822"/>
                  </a:cubicBezTo>
                  <a:cubicBezTo>
                    <a:pt x="17197" y="18822"/>
                    <a:pt x="17225" y="18857"/>
                    <a:pt x="17252" y="18822"/>
                  </a:cubicBezTo>
                  <a:cubicBezTo>
                    <a:pt x="17308" y="18822"/>
                    <a:pt x="17308" y="18683"/>
                    <a:pt x="17363" y="18648"/>
                  </a:cubicBezTo>
                  <a:cubicBezTo>
                    <a:pt x="17363" y="18648"/>
                    <a:pt x="17391" y="18648"/>
                    <a:pt x="17418" y="18614"/>
                  </a:cubicBezTo>
                  <a:cubicBezTo>
                    <a:pt x="17418" y="18614"/>
                    <a:pt x="17418" y="18579"/>
                    <a:pt x="17418" y="18544"/>
                  </a:cubicBezTo>
                  <a:cubicBezTo>
                    <a:pt x="17474" y="18544"/>
                    <a:pt x="17502" y="18579"/>
                    <a:pt x="17529" y="18544"/>
                  </a:cubicBezTo>
                  <a:cubicBezTo>
                    <a:pt x="17529" y="18544"/>
                    <a:pt x="17529" y="18475"/>
                    <a:pt x="17557" y="18440"/>
                  </a:cubicBezTo>
                  <a:cubicBezTo>
                    <a:pt x="17557" y="18405"/>
                    <a:pt x="17557" y="18405"/>
                    <a:pt x="17557" y="18405"/>
                  </a:cubicBezTo>
                  <a:cubicBezTo>
                    <a:pt x="17585" y="18405"/>
                    <a:pt x="17640" y="18440"/>
                    <a:pt x="17640" y="18405"/>
                  </a:cubicBezTo>
                  <a:cubicBezTo>
                    <a:pt x="17668" y="18370"/>
                    <a:pt x="17640" y="18336"/>
                    <a:pt x="17668" y="18301"/>
                  </a:cubicBezTo>
                  <a:cubicBezTo>
                    <a:pt x="17695" y="18266"/>
                    <a:pt x="17751" y="18301"/>
                    <a:pt x="17778" y="18266"/>
                  </a:cubicBezTo>
                  <a:cubicBezTo>
                    <a:pt x="17806" y="18232"/>
                    <a:pt x="17806" y="18058"/>
                    <a:pt x="17806" y="18058"/>
                  </a:cubicBezTo>
                  <a:cubicBezTo>
                    <a:pt x="17862" y="18058"/>
                    <a:pt x="17862" y="18058"/>
                    <a:pt x="17862" y="18058"/>
                  </a:cubicBezTo>
                  <a:cubicBezTo>
                    <a:pt x="17862" y="17988"/>
                    <a:pt x="17862" y="17988"/>
                    <a:pt x="17862" y="17988"/>
                  </a:cubicBezTo>
                  <a:cubicBezTo>
                    <a:pt x="17862" y="17988"/>
                    <a:pt x="17889" y="18023"/>
                    <a:pt x="17889" y="18023"/>
                  </a:cubicBezTo>
                  <a:cubicBezTo>
                    <a:pt x="17917" y="17988"/>
                    <a:pt x="17917" y="17988"/>
                    <a:pt x="17972" y="17954"/>
                  </a:cubicBezTo>
                  <a:cubicBezTo>
                    <a:pt x="17972" y="17919"/>
                    <a:pt x="17972" y="17919"/>
                    <a:pt x="17972" y="17919"/>
                  </a:cubicBezTo>
                  <a:cubicBezTo>
                    <a:pt x="18000" y="17884"/>
                    <a:pt x="18138" y="17954"/>
                    <a:pt x="18222" y="17954"/>
                  </a:cubicBezTo>
                  <a:cubicBezTo>
                    <a:pt x="18222" y="17954"/>
                    <a:pt x="18222" y="17954"/>
                    <a:pt x="18222" y="17954"/>
                  </a:cubicBezTo>
                  <a:cubicBezTo>
                    <a:pt x="18305" y="17954"/>
                    <a:pt x="18332" y="17954"/>
                    <a:pt x="18415" y="17954"/>
                  </a:cubicBezTo>
                  <a:cubicBezTo>
                    <a:pt x="18415" y="17919"/>
                    <a:pt x="18415" y="17884"/>
                    <a:pt x="18415" y="17884"/>
                  </a:cubicBezTo>
                  <a:cubicBezTo>
                    <a:pt x="18471" y="17884"/>
                    <a:pt x="18498" y="17954"/>
                    <a:pt x="18526" y="17954"/>
                  </a:cubicBezTo>
                  <a:cubicBezTo>
                    <a:pt x="18554" y="17954"/>
                    <a:pt x="18582" y="17919"/>
                    <a:pt x="18637" y="17919"/>
                  </a:cubicBezTo>
                  <a:cubicBezTo>
                    <a:pt x="18692" y="17919"/>
                    <a:pt x="18720" y="17954"/>
                    <a:pt x="18748" y="17954"/>
                  </a:cubicBezTo>
                  <a:cubicBezTo>
                    <a:pt x="18748" y="17954"/>
                    <a:pt x="18775" y="17884"/>
                    <a:pt x="18803" y="17884"/>
                  </a:cubicBezTo>
                  <a:cubicBezTo>
                    <a:pt x="18969" y="17850"/>
                    <a:pt x="18914" y="17988"/>
                    <a:pt x="19108" y="17884"/>
                  </a:cubicBezTo>
                  <a:cubicBezTo>
                    <a:pt x="19135" y="17884"/>
                    <a:pt x="19135" y="17954"/>
                    <a:pt x="19135" y="17988"/>
                  </a:cubicBezTo>
                  <a:cubicBezTo>
                    <a:pt x="19191" y="17988"/>
                    <a:pt x="19218" y="17954"/>
                    <a:pt x="19218" y="17954"/>
                  </a:cubicBezTo>
                  <a:cubicBezTo>
                    <a:pt x="19218" y="18023"/>
                    <a:pt x="19274" y="17954"/>
                    <a:pt x="19274" y="17954"/>
                  </a:cubicBezTo>
                  <a:cubicBezTo>
                    <a:pt x="19274" y="17954"/>
                    <a:pt x="19274" y="17884"/>
                    <a:pt x="19274" y="17884"/>
                  </a:cubicBezTo>
                  <a:cubicBezTo>
                    <a:pt x="19274" y="17884"/>
                    <a:pt x="19302" y="17919"/>
                    <a:pt x="19329" y="17884"/>
                  </a:cubicBezTo>
                  <a:cubicBezTo>
                    <a:pt x="19357" y="17919"/>
                    <a:pt x="19357" y="17988"/>
                    <a:pt x="19440" y="17954"/>
                  </a:cubicBezTo>
                  <a:cubicBezTo>
                    <a:pt x="19440" y="17954"/>
                    <a:pt x="19468" y="17884"/>
                    <a:pt x="19468" y="17884"/>
                  </a:cubicBezTo>
                  <a:cubicBezTo>
                    <a:pt x="19551" y="17850"/>
                    <a:pt x="19551" y="17850"/>
                    <a:pt x="19606" y="17884"/>
                  </a:cubicBezTo>
                  <a:cubicBezTo>
                    <a:pt x="19606" y="17850"/>
                    <a:pt x="19634" y="17815"/>
                    <a:pt x="19634" y="17815"/>
                  </a:cubicBezTo>
                  <a:cubicBezTo>
                    <a:pt x="19634" y="17815"/>
                    <a:pt x="19634" y="17711"/>
                    <a:pt x="19634" y="17711"/>
                  </a:cubicBezTo>
                  <a:cubicBezTo>
                    <a:pt x="19634" y="17711"/>
                    <a:pt x="19772" y="17711"/>
                    <a:pt x="19800" y="17641"/>
                  </a:cubicBezTo>
                  <a:cubicBezTo>
                    <a:pt x="19828" y="17572"/>
                    <a:pt x="19772" y="17572"/>
                    <a:pt x="19772" y="17537"/>
                  </a:cubicBezTo>
                  <a:cubicBezTo>
                    <a:pt x="19800" y="17502"/>
                    <a:pt x="19855" y="17468"/>
                    <a:pt x="19855" y="17468"/>
                  </a:cubicBezTo>
                  <a:cubicBezTo>
                    <a:pt x="19855" y="17433"/>
                    <a:pt x="19855" y="17363"/>
                    <a:pt x="19855" y="17363"/>
                  </a:cubicBezTo>
                  <a:cubicBezTo>
                    <a:pt x="19883" y="17329"/>
                    <a:pt x="19911" y="17363"/>
                    <a:pt x="19938" y="17329"/>
                  </a:cubicBezTo>
                  <a:cubicBezTo>
                    <a:pt x="19966" y="17329"/>
                    <a:pt x="19938" y="17259"/>
                    <a:pt x="19938" y="17259"/>
                  </a:cubicBezTo>
                  <a:cubicBezTo>
                    <a:pt x="19994" y="17259"/>
                    <a:pt x="19938" y="17294"/>
                    <a:pt x="19966" y="17294"/>
                  </a:cubicBezTo>
                  <a:cubicBezTo>
                    <a:pt x="20077" y="17329"/>
                    <a:pt x="20077" y="17190"/>
                    <a:pt x="20188" y="17224"/>
                  </a:cubicBezTo>
                  <a:cubicBezTo>
                    <a:pt x="20188" y="17224"/>
                    <a:pt x="20215" y="17259"/>
                    <a:pt x="20271" y="17259"/>
                  </a:cubicBezTo>
                  <a:cubicBezTo>
                    <a:pt x="20326" y="17155"/>
                    <a:pt x="20326" y="17155"/>
                    <a:pt x="20326" y="17155"/>
                  </a:cubicBezTo>
                  <a:cubicBezTo>
                    <a:pt x="20354" y="17120"/>
                    <a:pt x="20382" y="17155"/>
                    <a:pt x="20409" y="17120"/>
                  </a:cubicBezTo>
                  <a:cubicBezTo>
                    <a:pt x="20437" y="17120"/>
                    <a:pt x="20409" y="17051"/>
                    <a:pt x="20437" y="17051"/>
                  </a:cubicBezTo>
                  <a:cubicBezTo>
                    <a:pt x="20437" y="17051"/>
                    <a:pt x="20465" y="17086"/>
                    <a:pt x="20492" y="17051"/>
                  </a:cubicBezTo>
                  <a:cubicBezTo>
                    <a:pt x="20492" y="17016"/>
                    <a:pt x="20492" y="17016"/>
                    <a:pt x="20492" y="17016"/>
                  </a:cubicBezTo>
                  <a:cubicBezTo>
                    <a:pt x="20520" y="16981"/>
                    <a:pt x="20520" y="16981"/>
                    <a:pt x="20520" y="16981"/>
                  </a:cubicBezTo>
                  <a:cubicBezTo>
                    <a:pt x="20575" y="16877"/>
                    <a:pt x="20548" y="16877"/>
                    <a:pt x="20492" y="16773"/>
                  </a:cubicBezTo>
                  <a:cubicBezTo>
                    <a:pt x="20520" y="16773"/>
                    <a:pt x="20520" y="16773"/>
                    <a:pt x="20492" y="16773"/>
                  </a:cubicBezTo>
                  <a:cubicBezTo>
                    <a:pt x="20492" y="16704"/>
                    <a:pt x="20492" y="16704"/>
                    <a:pt x="20492" y="16704"/>
                  </a:cubicBezTo>
                  <a:cubicBezTo>
                    <a:pt x="20548" y="16704"/>
                    <a:pt x="20548" y="16599"/>
                    <a:pt x="20548" y="16530"/>
                  </a:cubicBezTo>
                  <a:cubicBezTo>
                    <a:pt x="20520" y="16530"/>
                    <a:pt x="20520" y="16495"/>
                    <a:pt x="20492" y="16495"/>
                  </a:cubicBezTo>
                  <a:cubicBezTo>
                    <a:pt x="20492" y="16495"/>
                    <a:pt x="20437" y="16495"/>
                    <a:pt x="20437" y="16495"/>
                  </a:cubicBezTo>
                  <a:cubicBezTo>
                    <a:pt x="20437" y="16495"/>
                    <a:pt x="20437" y="16565"/>
                    <a:pt x="20437" y="16565"/>
                  </a:cubicBezTo>
                  <a:cubicBezTo>
                    <a:pt x="20382" y="16565"/>
                    <a:pt x="20382" y="16565"/>
                    <a:pt x="20382" y="16565"/>
                  </a:cubicBezTo>
                  <a:cubicBezTo>
                    <a:pt x="20382" y="16530"/>
                    <a:pt x="20382" y="16495"/>
                    <a:pt x="20382" y="16460"/>
                  </a:cubicBezTo>
                  <a:cubicBezTo>
                    <a:pt x="20354" y="16426"/>
                    <a:pt x="20271" y="16391"/>
                    <a:pt x="20243" y="16356"/>
                  </a:cubicBezTo>
                  <a:cubicBezTo>
                    <a:pt x="20243" y="16356"/>
                    <a:pt x="20215" y="16287"/>
                    <a:pt x="20215" y="16287"/>
                  </a:cubicBezTo>
                  <a:cubicBezTo>
                    <a:pt x="20132" y="16252"/>
                    <a:pt x="20077" y="16287"/>
                    <a:pt x="20022" y="16287"/>
                  </a:cubicBezTo>
                  <a:cubicBezTo>
                    <a:pt x="20049" y="16356"/>
                    <a:pt x="20049" y="16356"/>
                    <a:pt x="20049" y="16356"/>
                  </a:cubicBezTo>
                  <a:cubicBezTo>
                    <a:pt x="19994" y="16391"/>
                    <a:pt x="19938" y="16356"/>
                    <a:pt x="19883" y="16356"/>
                  </a:cubicBezTo>
                  <a:cubicBezTo>
                    <a:pt x="19828" y="16391"/>
                    <a:pt x="19745" y="16530"/>
                    <a:pt x="19662" y="16565"/>
                  </a:cubicBezTo>
                  <a:cubicBezTo>
                    <a:pt x="19634" y="16599"/>
                    <a:pt x="19606" y="16565"/>
                    <a:pt x="19551" y="16599"/>
                  </a:cubicBezTo>
                  <a:cubicBezTo>
                    <a:pt x="19551" y="16599"/>
                    <a:pt x="19551" y="16704"/>
                    <a:pt x="19523" y="16704"/>
                  </a:cubicBezTo>
                  <a:cubicBezTo>
                    <a:pt x="19495" y="16738"/>
                    <a:pt x="19468" y="16704"/>
                    <a:pt x="19440" y="16704"/>
                  </a:cubicBezTo>
                  <a:cubicBezTo>
                    <a:pt x="19440" y="16669"/>
                    <a:pt x="19440" y="16599"/>
                    <a:pt x="19412" y="16530"/>
                  </a:cubicBezTo>
                  <a:cubicBezTo>
                    <a:pt x="19440" y="16530"/>
                    <a:pt x="19551" y="16530"/>
                    <a:pt x="19606" y="16530"/>
                  </a:cubicBezTo>
                  <a:cubicBezTo>
                    <a:pt x="19634" y="16530"/>
                    <a:pt x="19745" y="16391"/>
                    <a:pt x="19772" y="16356"/>
                  </a:cubicBezTo>
                  <a:cubicBezTo>
                    <a:pt x="19772" y="16356"/>
                    <a:pt x="19800" y="16391"/>
                    <a:pt x="19828" y="16356"/>
                  </a:cubicBezTo>
                  <a:cubicBezTo>
                    <a:pt x="19828" y="16356"/>
                    <a:pt x="19855" y="16322"/>
                    <a:pt x="19855" y="16287"/>
                  </a:cubicBezTo>
                  <a:cubicBezTo>
                    <a:pt x="19911" y="16252"/>
                    <a:pt x="19911" y="16322"/>
                    <a:pt x="19966" y="16287"/>
                  </a:cubicBezTo>
                  <a:cubicBezTo>
                    <a:pt x="19994" y="16252"/>
                    <a:pt x="19994" y="16252"/>
                    <a:pt x="19994" y="16252"/>
                  </a:cubicBezTo>
                  <a:cubicBezTo>
                    <a:pt x="20022" y="16217"/>
                    <a:pt x="20049" y="16252"/>
                    <a:pt x="20077" y="16217"/>
                  </a:cubicBezTo>
                  <a:cubicBezTo>
                    <a:pt x="20105" y="16217"/>
                    <a:pt x="20132" y="16113"/>
                    <a:pt x="20160" y="16078"/>
                  </a:cubicBezTo>
                  <a:cubicBezTo>
                    <a:pt x="20160" y="16078"/>
                    <a:pt x="20132" y="16078"/>
                    <a:pt x="20105" y="16078"/>
                  </a:cubicBezTo>
                  <a:cubicBezTo>
                    <a:pt x="20105" y="16078"/>
                    <a:pt x="20077" y="16044"/>
                    <a:pt x="20049" y="16044"/>
                  </a:cubicBezTo>
                  <a:cubicBezTo>
                    <a:pt x="20049" y="16009"/>
                    <a:pt x="20049" y="15940"/>
                    <a:pt x="20049" y="15905"/>
                  </a:cubicBezTo>
                  <a:cubicBezTo>
                    <a:pt x="20022" y="15905"/>
                    <a:pt x="19994" y="15940"/>
                    <a:pt x="19994" y="15940"/>
                  </a:cubicBezTo>
                  <a:cubicBezTo>
                    <a:pt x="19966" y="15974"/>
                    <a:pt x="19994" y="16009"/>
                    <a:pt x="19966" y="16044"/>
                  </a:cubicBezTo>
                  <a:cubicBezTo>
                    <a:pt x="19883" y="16009"/>
                    <a:pt x="19883" y="16044"/>
                    <a:pt x="19828" y="15940"/>
                  </a:cubicBezTo>
                  <a:cubicBezTo>
                    <a:pt x="19800" y="15905"/>
                    <a:pt x="19800" y="15905"/>
                    <a:pt x="19800" y="15905"/>
                  </a:cubicBezTo>
                  <a:cubicBezTo>
                    <a:pt x="19800" y="15870"/>
                    <a:pt x="19800" y="15835"/>
                    <a:pt x="19800" y="15801"/>
                  </a:cubicBezTo>
                  <a:cubicBezTo>
                    <a:pt x="19772" y="15801"/>
                    <a:pt x="19745" y="15835"/>
                    <a:pt x="19745" y="15835"/>
                  </a:cubicBezTo>
                  <a:cubicBezTo>
                    <a:pt x="19717" y="15835"/>
                    <a:pt x="19745" y="15835"/>
                    <a:pt x="19717" y="15801"/>
                  </a:cubicBezTo>
                  <a:cubicBezTo>
                    <a:pt x="19689" y="15835"/>
                    <a:pt x="19662" y="15835"/>
                    <a:pt x="19634" y="15870"/>
                  </a:cubicBezTo>
                  <a:cubicBezTo>
                    <a:pt x="19634" y="15870"/>
                    <a:pt x="19634" y="15801"/>
                    <a:pt x="19634" y="15801"/>
                  </a:cubicBezTo>
                  <a:cubicBezTo>
                    <a:pt x="19551" y="15801"/>
                    <a:pt x="19551" y="15801"/>
                    <a:pt x="19440" y="15801"/>
                  </a:cubicBezTo>
                  <a:cubicBezTo>
                    <a:pt x="19468" y="15766"/>
                    <a:pt x="19440" y="15662"/>
                    <a:pt x="19440" y="15662"/>
                  </a:cubicBezTo>
                  <a:cubicBezTo>
                    <a:pt x="19412" y="15627"/>
                    <a:pt x="19440" y="15558"/>
                    <a:pt x="19440" y="15523"/>
                  </a:cubicBezTo>
                  <a:cubicBezTo>
                    <a:pt x="19412" y="15523"/>
                    <a:pt x="19385" y="15558"/>
                    <a:pt x="19385" y="15523"/>
                  </a:cubicBezTo>
                  <a:cubicBezTo>
                    <a:pt x="19357" y="15523"/>
                    <a:pt x="19357" y="15453"/>
                    <a:pt x="19329" y="15453"/>
                  </a:cubicBezTo>
                  <a:cubicBezTo>
                    <a:pt x="19274" y="15419"/>
                    <a:pt x="19218" y="15419"/>
                    <a:pt x="19163" y="15419"/>
                  </a:cubicBezTo>
                  <a:cubicBezTo>
                    <a:pt x="19163" y="15384"/>
                    <a:pt x="19163" y="15314"/>
                    <a:pt x="19163" y="15245"/>
                  </a:cubicBezTo>
                  <a:cubicBezTo>
                    <a:pt x="19163" y="15245"/>
                    <a:pt x="19080" y="15280"/>
                    <a:pt x="19080" y="15245"/>
                  </a:cubicBezTo>
                  <a:cubicBezTo>
                    <a:pt x="19052" y="15210"/>
                    <a:pt x="19108" y="15245"/>
                    <a:pt x="19108" y="15245"/>
                  </a:cubicBezTo>
                  <a:cubicBezTo>
                    <a:pt x="19135" y="15106"/>
                    <a:pt x="19025" y="15210"/>
                    <a:pt x="18997" y="15210"/>
                  </a:cubicBezTo>
                  <a:cubicBezTo>
                    <a:pt x="19052" y="15071"/>
                    <a:pt x="19080" y="15071"/>
                    <a:pt x="18969" y="15037"/>
                  </a:cubicBezTo>
                  <a:cubicBezTo>
                    <a:pt x="18969" y="14967"/>
                    <a:pt x="18969" y="14967"/>
                    <a:pt x="18969" y="14967"/>
                  </a:cubicBezTo>
                  <a:cubicBezTo>
                    <a:pt x="19025" y="15002"/>
                    <a:pt x="19080" y="15037"/>
                    <a:pt x="19135" y="15002"/>
                  </a:cubicBezTo>
                  <a:cubicBezTo>
                    <a:pt x="19163" y="15002"/>
                    <a:pt x="19163" y="14967"/>
                    <a:pt x="19163" y="14967"/>
                  </a:cubicBezTo>
                  <a:cubicBezTo>
                    <a:pt x="19191" y="14967"/>
                    <a:pt x="19191" y="15002"/>
                    <a:pt x="19218" y="15002"/>
                  </a:cubicBezTo>
                  <a:cubicBezTo>
                    <a:pt x="19218" y="14967"/>
                    <a:pt x="19191" y="14932"/>
                    <a:pt x="19218" y="14932"/>
                  </a:cubicBezTo>
                  <a:cubicBezTo>
                    <a:pt x="19218" y="14898"/>
                    <a:pt x="19218" y="14828"/>
                    <a:pt x="19191" y="14828"/>
                  </a:cubicBezTo>
                  <a:cubicBezTo>
                    <a:pt x="19191" y="14794"/>
                    <a:pt x="19135" y="14828"/>
                    <a:pt x="19108" y="14828"/>
                  </a:cubicBezTo>
                  <a:cubicBezTo>
                    <a:pt x="19080" y="14794"/>
                    <a:pt x="19080" y="14724"/>
                    <a:pt x="19052" y="14724"/>
                  </a:cubicBezTo>
                  <a:cubicBezTo>
                    <a:pt x="19025" y="14724"/>
                    <a:pt x="18997" y="14759"/>
                    <a:pt x="18969" y="14724"/>
                  </a:cubicBezTo>
                  <a:cubicBezTo>
                    <a:pt x="19025" y="14620"/>
                    <a:pt x="19025" y="14655"/>
                    <a:pt x="19052" y="14481"/>
                  </a:cubicBezTo>
                  <a:cubicBezTo>
                    <a:pt x="19025" y="14481"/>
                    <a:pt x="19025" y="14481"/>
                    <a:pt x="18997" y="14481"/>
                  </a:cubicBezTo>
                  <a:cubicBezTo>
                    <a:pt x="18997" y="14481"/>
                    <a:pt x="18997" y="14412"/>
                    <a:pt x="18969" y="14412"/>
                  </a:cubicBezTo>
                  <a:cubicBezTo>
                    <a:pt x="18942" y="14412"/>
                    <a:pt x="18914" y="14412"/>
                    <a:pt x="18914" y="14412"/>
                  </a:cubicBezTo>
                  <a:cubicBezTo>
                    <a:pt x="18914" y="14412"/>
                    <a:pt x="18914" y="14307"/>
                    <a:pt x="18914" y="14307"/>
                  </a:cubicBezTo>
                  <a:cubicBezTo>
                    <a:pt x="18886" y="14307"/>
                    <a:pt x="18858" y="14307"/>
                    <a:pt x="18858" y="14307"/>
                  </a:cubicBezTo>
                  <a:cubicBezTo>
                    <a:pt x="18858" y="14273"/>
                    <a:pt x="18886" y="14238"/>
                    <a:pt x="18914" y="14203"/>
                  </a:cubicBezTo>
                  <a:cubicBezTo>
                    <a:pt x="18914" y="14168"/>
                    <a:pt x="18886" y="14168"/>
                    <a:pt x="18914" y="14134"/>
                  </a:cubicBezTo>
                  <a:cubicBezTo>
                    <a:pt x="18803" y="14168"/>
                    <a:pt x="18748" y="14134"/>
                    <a:pt x="18692" y="14134"/>
                  </a:cubicBezTo>
                  <a:cubicBezTo>
                    <a:pt x="18692" y="14134"/>
                    <a:pt x="18692" y="14099"/>
                    <a:pt x="18692" y="14064"/>
                  </a:cubicBezTo>
                  <a:cubicBezTo>
                    <a:pt x="18720" y="14064"/>
                    <a:pt x="18775" y="14064"/>
                    <a:pt x="18803" y="14030"/>
                  </a:cubicBezTo>
                  <a:cubicBezTo>
                    <a:pt x="18886" y="13925"/>
                    <a:pt x="18748" y="13960"/>
                    <a:pt x="18748" y="13891"/>
                  </a:cubicBezTo>
                  <a:cubicBezTo>
                    <a:pt x="18720" y="13856"/>
                    <a:pt x="18775" y="13856"/>
                    <a:pt x="18775" y="13856"/>
                  </a:cubicBezTo>
                  <a:cubicBezTo>
                    <a:pt x="18775" y="13821"/>
                    <a:pt x="18775" y="13821"/>
                    <a:pt x="18775" y="13821"/>
                  </a:cubicBezTo>
                  <a:cubicBezTo>
                    <a:pt x="18748" y="13786"/>
                    <a:pt x="18748" y="13821"/>
                    <a:pt x="18720" y="13821"/>
                  </a:cubicBezTo>
                  <a:cubicBezTo>
                    <a:pt x="18720" y="13786"/>
                    <a:pt x="18720" y="13752"/>
                    <a:pt x="18720" y="13752"/>
                  </a:cubicBezTo>
                  <a:cubicBezTo>
                    <a:pt x="18665" y="13752"/>
                    <a:pt x="18692" y="13717"/>
                    <a:pt x="18665" y="13717"/>
                  </a:cubicBezTo>
                  <a:cubicBezTo>
                    <a:pt x="18665" y="13717"/>
                    <a:pt x="18609" y="13752"/>
                    <a:pt x="18582" y="13752"/>
                  </a:cubicBezTo>
                  <a:cubicBezTo>
                    <a:pt x="18582" y="13717"/>
                    <a:pt x="18582" y="13682"/>
                    <a:pt x="18582" y="13682"/>
                  </a:cubicBezTo>
                  <a:cubicBezTo>
                    <a:pt x="18554" y="13682"/>
                    <a:pt x="18554" y="13682"/>
                    <a:pt x="18554" y="13682"/>
                  </a:cubicBezTo>
                  <a:cubicBezTo>
                    <a:pt x="18526" y="13578"/>
                    <a:pt x="18498" y="13509"/>
                    <a:pt x="18526" y="13405"/>
                  </a:cubicBezTo>
                  <a:cubicBezTo>
                    <a:pt x="18526" y="13405"/>
                    <a:pt x="18554" y="13370"/>
                    <a:pt x="18554" y="13300"/>
                  </a:cubicBezTo>
                  <a:cubicBezTo>
                    <a:pt x="18554" y="13266"/>
                    <a:pt x="18526" y="13266"/>
                    <a:pt x="18498" y="13266"/>
                  </a:cubicBezTo>
                  <a:cubicBezTo>
                    <a:pt x="18498" y="13161"/>
                    <a:pt x="18498" y="13161"/>
                    <a:pt x="18498" y="13057"/>
                  </a:cubicBezTo>
                  <a:cubicBezTo>
                    <a:pt x="18443" y="13057"/>
                    <a:pt x="18443" y="13057"/>
                    <a:pt x="18388" y="13057"/>
                  </a:cubicBezTo>
                  <a:cubicBezTo>
                    <a:pt x="18360" y="13127"/>
                    <a:pt x="18388" y="13161"/>
                    <a:pt x="18360" y="13231"/>
                  </a:cubicBezTo>
                  <a:cubicBezTo>
                    <a:pt x="18332" y="13231"/>
                    <a:pt x="18332" y="13231"/>
                    <a:pt x="18305" y="13266"/>
                  </a:cubicBezTo>
                  <a:cubicBezTo>
                    <a:pt x="18305" y="13300"/>
                    <a:pt x="18332" y="13335"/>
                    <a:pt x="18305" y="13370"/>
                  </a:cubicBezTo>
                  <a:cubicBezTo>
                    <a:pt x="18305" y="13370"/>
                    <a:pt x="18249" y="13405"/>
                    <a:pt x="18249" y="13405"/>
                  </a:cubicBezTo>
                  <a:cubicBezTo>
                    <a:pt x="18222" y="13509"/>
                    <a:pt x="18277" y="13509"/>
                    <a:pt x="18277" y="13543"/>
                  </a:cubicBezTo>
                  <a:cubicBezTo>
                    <a:pt x="18249" y="13578"/>
                    <a:pt x="18249" y="13578"/>
                    <a:pt x="18249" y="13578"/>
                  </a:cubicBezTo>
                  <a:cubicBezTo>
                    <a:pt x="18194" y="13682"/>
                    <a:pt x="18166" y="13682"/>
                    <a:pt x="18111" y="13752"/>
                  </a:cubicBezTo>
                  <a:cubicBezTo>
                    <a:pt x="18111" y="13786"/>
                    <a:pt x="18138" y="13891"/>
                    <a:pt x="18138" y="13891"/>
                  </a:cubicBezTo>
                  <a:cubicBezTo>
                    <a:pt x="18111" y="13925"/>
                    <a:pt x="18055" y="13856"/>
                    <a:pt x="18028" y="13856"/>
                  </a:cubicBezTo>
                  <a:cubicBezTo>
                    <a:pt x="18028" y="13925"/>
                    <a:pt x="17972" y="14064"/>
                    <a:pt x="17917" y="14064"/>
                  </a:cubicBezTo>
                  <a:cubicBezTo>
                    <a:pt x="17917" y="14099"/>
                    <a:pt x="17889" y="14064"/>
                    <a:pt x="17862" y="14064"/>
                  </a:cubicBezTo>
                  <a:cubicBezTo>
                    <a:pt x="17862" y="14099"/>
                    <a:pt x="17834" y="14134"/>
                    <a:pt x="17834" y="14134"/>
                  </a:cubicBezTo>
                  <a:cubicBezTo>
                    <a:pt x="17806" y="14099"/>
                    <a:pt x="17778" y="14030"/>
                    <a:pt x="17751" y="13995"/>
                  </a:cubicBezTo>
                  <a:cubicBezTo>
                    <a:pt x="17723" y="13995"/>
                    <a:pt x="17723" y="13995"/>
                    <a:pt x="17723" y="13995"/>
                  </a:cubicBezTo>
                  <a:cubicBezTo>
                    <a:pt x="17723" y="13960"/>
                    <a:pt x="17723" y="13925"/>
                    <a:pt x="17723" y="13925"/>
                  </a:cubicBezTo>
                  <a:cubicBezTo>
                    <a:pt x="17723" y="13925"/>
                    <a:pt x="17668" y="13891"/>
                    <a:pt x="17668" y="13891"/>
                  </a:cubicBezTo>
                  <a:cubicBezTo>
                    <a:pt x="17668" y="13925"/>
                    <a:pt x="17668" y="13925"/>
                    <a:pt x="17668" y="13925"/>
                  </a:cubicBezTo>
                  <a:cubicBezTo>
                    <a:pt x="17640" y="13960"/>
                    <a:pt x="17612" y="13995"/>
                    <a:pt x="17612" y="13995"/>
                  </a:cubicBezTo>
                  <a:cubicBezTo>
                    <a:pt x="17585" y="13960"/>
                    <a:pt x="17557" y="13856"/>
                    <a:pt x="17557" y="13786"/>
                  </a:cubicBezTo>
                  <a:cubicBezTo>
                    <a:pt x="17529" y="13786"/>
                    <a:pt x="17446" y="13752"/>
                    <a:pt x="17418" y="13752"/>
                  </a:cubicBezTo>
                  <a:cubicBezTo>
                    <a:pt x="17418" y="13717"/>
                    <a:pt x="17418" y="13717"/>
                    <a:pt x="17418" y="13717"/>
                  </a:cubicBezTo>
                  <a:cubicBezTo>
                    <a:pt x="17363" y="13682"/>
                    <a:pt x="17363" y="13752"/>
                    <a:pt x="17335" y="13752"/>
                  </a:cubicBezTo>
                  <a:cubicBezTo>
                    <a:pt x="17308" y="13717"/>
                    <a:pt x="17252" y="13648"/>
                    <a:pt x="17225" y="13648"/>
                  </a:cubicBezTo>
                  <a:cubicBezTo>
                    <a:pt x="17225" y="13578"/>
                    <a:pt x="17197" y="13613"/>
                    <a:pt x="17197" y="13543"/>
                  </a:cubicBezTo>
                  <a:cubicBezTo>
                    <a:pt x="17197" y="13543"/>
                    <a:pt x="17252" y="13543"/>
                    <a:pt x="17252" y="13543"/>
                  </a:cubicBezTo>
                  <a:cubicBezTo>
                    <a:pt x="17252" y="13474"/>
                    <a:pt x="17252" y="13370"/>
                    <a:pt x="17252" y="13335"/>
                  </a:cubicBezTo>
                  <a:cubicBezTo>
                    <a:pt x="17252" y="13300"/>
                    <a:pt x="17197" y="13300"/>
                    <a:pt x="17197" y="13266"/>
                  </a:cubicBezTo>
                  <a:cubicBezTo>
                    <a:pt x="17197" y="13266"/>
                    <a:pt x="17169" y="13161"/>
                    <a:pt x="17197" y="13127"/>
                  </a:cubicBezTo>
                  <a:cubicBezTo>
                    <a:pt x="17197" y="13127"/>
                    <a:pt x="17280" y="13127"/>
                    <a:pt x="17280" y="13127"/>
                  </a:cubicBezTo>
                  <a:cubicBezTo>
                    <a:pt x="17280" y="13092"/>
                    <a:pt x="17280" y="13057"/>
                    <a:pt x="17280" y="13057"/>
                  </a:cubicBezTo>
                  <a:cubicBezTo>
                    <a:pt x="17142" y="13127"/>
                    <a:pt x="17335" y="12779"/>
                    <a:pt x="17363" y="12779"/>
                  </a:cubicBezTo>
                  <a:cubicBezTo>
                    <a:pt x="17335" y="12779"/>
                    <a:pt x="17308" y="12745"/>
                    <a:pt x="17308" y="12779"/>
                  </a:cubicBezTo>
                  <a:cubicBezTo>
                    <a:pt x="17280" y="12779"/>
                    <a:pt x="17252" y="12849"/>
                    <a:pt x="17252" y="12849"/>
                  </a:cubicBezTo>
                  <a:cubicBezTo>
                    <a:pt x="17252" y="12849"/>
                    <a:pt x="17225" y="12779"/>
                    <a:pt x="17197" y="12779"/>
                  </a:cubicBezTo>
                  <a:cubicBezTo>
                    <a:pt x="17086" y="12745"/>
                    <a:pt x="16975" y="12814"/>
                    <a:pt x="17142" y="12675"/>
                  </a:cubicBezTo>
                  <a:cubicBezTo>
                    <a:pt x="17142" y="12641"/>
                    <a:pt x="17142" y="12641"/>
                    <a:pt x="17142" y="12641"/>
                  </a:cubicBezTo>
                  <a:cubicBezTo>
                    <a:pt x="17031" y="12606"/>
                    <a:pt x="16920" y="12641"/>
                    <a:pt x="16782" y="12606"/>
                  </a:cubicBezTo>
                  <a:cubicBezTo>
                    <a:pt x="16782" y="12606"/>
                    <a:pt x="16782" y="12502"/>
                    <a:pt x="16754" y="12467"/>
                  </a:cubicBezTo>
                  <a:cubicBezTo>
                    <a:pt x="16754" y="12467"/>
                    <a:pt x="16726" y="12467"/>
                    <a:pt x="16698" y="12502"/>
                  </a:cubicBezTo>
                  <a:cubicBezTo>
                    <a:pt x="16698" y="12467"/>
                    <a:pt x="16698" y="12397"/>
                    <a:pt x="16698" y="12363"/>
                  </a:cubicBezTo>
                  <a:cubicBezTo>
                    <a:pt x="16671" y="12328"/>
                    <a:pt x="16588" y="12328"/>
                    <a:pt x="16588" y="12293"/>
                  </a:cubicBezTo>
                  <a:cubicBezTo>
                    <a:pt x="16560" y="12293"/>
                    <a:pt x="16588" y="12224"/>
                    <a:pt x="16588" y="12224"/>
                  </a:cubicBezTo>
                  <a:cubicBezTo>
                    <a:pt x="16560" y="12189"/>
                    <a:pt x="16532" y="12189"/>
                    <a:pt x="16532" y="12189"/>
                  </a:cubicBezTo>
                  <a:cubicBezTo>
                    <a:pt x="16505" y="12189"/>
                    <a:pt x="16477" y="12120"/>
                    <a:pt x="16477" y="12085"/>
                  </a:cubicBezTo>
                  <a:cubicBezTo>
                    <a:pt x="16422" y="12050"/>
                    <a:pt x="16366" y="12085"/>
                    <a:pt x="16311" y="12050"/>
                  </a:cubicBezTo>
                  <a:cubicBezTo>
                    <a:pt x="16311" y="12015"/>
                    <a:pt x="16311" y="12015"/>
                    <a:pt x="16311" y="12015"/>
                  </a:cubicBezTo>
                  <a:cubicBezTo>
                    <a:pt x="16255" y="12015"/>
                    <a:pt x="16089" y="12224"/>
                    <a:pt x="16089" y="12224"/>
                  </a:cubicBezTo>
                  <a:cubicBezTo>
                    <a:pt x="16006" y="12224"/>
                    <a:pt x="15951" y="12154"/>
                    <a:pt x="15895" y="12154"/>
                  </a:cubicBezTo>
                  <a:cubicBezTo>
                    <a:pt x="15812" y="12154"/>
                    <a:pt x="15757" y="12189"/>
                    <a:pt x="15674" y="12189"/>
                  </a:cubicBezTo>
                  <a:cubicBezTo>
                    <a:pt x="15674" y="12189"/>
                    <a:pt x="15618" y="12120"/>
                    <a:pt x="15618" y="12120"/>
                  </a:cubicBezTo>
                  <a:cubicBezTo>
                    <a:pt x="15591" y="12120"/>
                    <a:pt x="15563" y="12154"/>
                    <a:pt x="15535" y="12154"/>
                  </a:cubicBezTo>
                  <a:cubicBezTo>
                    <a:pt x="15452" y="12085"/>
                    <a:pt x="15452" y="12085"/>
                    <a:pt x="15452" y="12085"/>
                  </a:cubicBezTo>
                  <a:cubicBezTo>
                    <a:pt x="15369" y="12085"/>
                    <a:pt x="15369" y="12154"/>
                    <a:pt x="15342" y="12154"/>
                  </a:cubicBezTo>
                  <a:cubicBezTo>
                    <a:pt x="15314" y="12189"/>
                    <a:pt x="15286" y="12154"/>
                    <a:pt x="15258" y="12154"/>
                  </a:cubicBezTo>
                  <a:cubicBezTo>
                    <a:pt x="15258" y="12189"/>
                    <a:pt x="15231" y="12224"/>
                    <a:pt x="15231" y="12259"/>
                  </a:cubicBezTo>
                  <a:cubicBezTo>
                    <a:pt x="15231" y="12293"/>
                    <a:pt x="15286" y="12328"/>
                    <a:pt x="15286" y="12363"/>
                  </a:cubicBezTo>
                  <a:cubicBezTo>
                    <a:pt x="15314" y="12328"/>
                    <a:pt x="15369" y="12328"/>
                    <a:pt x="15369" y="12328"/>
                  </a:cubicBezTo>
                  <a:cubicBezTo>
                    <a:pt x="15369" y="12328"/>
                    <a:pt x="15369" y="12432"/>
                    <a:pt x="15369" y="12432"/>
                  </a:cubicBezTo>
                  <a:cubicBezTo>
                    <a:pt x="15314" y="12432"/>
                    <a:pt x="15314" y="12432"/>
                    <a:pt x="15314" y="12432"/>
                  </a:cubicBezTo>
                  <a:cubicBezTo>
                    <a:pt x="15314" y="12432"/>
                    <a:pt x="15342" y="12502"/>
                    <a:pt x="15342" y="12536"/>
                  </a:cubicBezTo>
                  <a:cubicBezTo>
                    <a:pt x="15314" y="12571"/>
                    <a:pt x="15231" y="12710"/>
                    <a:pt x="15203" y="12779"/>
                  </a:cubicBezTo>
                  <a:cubicBezTo>
                    <a:pt x="15203" y="12779"/>
                    <a:pt x="15231" y="12814"/>
                    <a:pt x="15231" y="12849"/>
                  </a:cubicBezTo>
                  <a:cubicBezTo>
                    <a:pt x="15258" y="12849"/>
                    <a:pt x="15314" y="12814"/>
                    <a:pt x="15342" y="12849"/>
                  </a:cubicBezTo>
                  <a:cubicBezTo>
                    <a:pt x="15314" y="12849"/>
                    <a:pt x="15286" y="12884"/>
                    <a:pt x="15258" y="12918"/>
                  </a:cubicBezTo>
                  <a:cubicBezTo>
                    <a:pt x="15258" y="12953"/>
                    <a:pt x="15286" y="13127"/>
                    <a:pt x="15314" y="13127"/>
                  </a:cubicBezTo>
                  <a:cubicBezTo>
                    <a:pt x="15314" y="13127"/>
                    <a:pt x="15286" y="13161"/>
                    <a:pt x="15286" y="13196"/>
                  </a:cubicBezTo>
                  <a:cubicBezTo>
                    <a:pt x="15286" y="13196"/>
                    <a:pt x="15369" y="13231"/>
                    <a:pt x="15369" y="13231"/>
                  </a:cubicBezTo>
                  <a:cubicBezTo>
                    <a:pt x="15369" y="13231"/>
                    <a:pt x="15342" y="13300"/>
                    <a:pt x="15369" y="13335"/>
                  </a:cubicBezTo>
                  <a:cubicBezTo>
                    <a:pt x="15342" y="13335"/>
                    <a:pt x="15342" y="13335"/>
                    <a:pt x="15342" y="13335"/>
                  </a:cubicBezTo>
                  <a:cubicBezTo>
                    <a:pt x="15314" y="13370"/>
                    <a:pt x="15342" y="13405"/>
                    <a:pt x="15314" y="13405"/>
                  </a:cubicBezTo>
                  <a:cubicBezTo>
                    <a:pt x="15231" y="13405"/>
                    <a:pt x="15231" y="13405"/>
                    <a:pt x="15231" y="13405"/>
                  </a:cubicBezTo>
                  <a:cubicBezTo>
                    <a:pt x="15231" y="13405"/>
                    <a:pt x="15231" y="13474"/>
                    <a:pt x="15258" y="13474"/>
                  </a:cubicBezTo>
                  <a:cubicBezTo>
                    <a:pt x="15258" y="13509"/>
                    <a:pt x="15258" y="13543"/>
                    <a:pt x="15258" y="13578"/>
                  </a:cubicBezTo>
                  <a:cubicBezTo>
                    <a:pt x="15065" y="13613"/>
                    <a:pt x="15065" y="13648"/>
                    <a:pt x="15009" y="13856"/>
                  </a:cubicBezTo>
                  <a:cubicBezTo>
                    <a:pt x="15037" y="13856"/>
                    <a:pt x="15009" y="13891"/>
                    <a:pt x="15037" y="13891"/>
                  </a:cubicBezTo>
                  <a:cubicBezTo>
                    <a:pt x="15092" y="13925"/>
                    <a:pt x="15120" y="13891"/>
                    <a:pt x="15148" y="13925"/>
                  </a:cubicBezTo>
                  <a:cubicBezTo>
                    <a:pt x="15175" y="13960"/>
                    <a:pt x="15175" y="14030"/>
                    <a:pt x="15203" y="14064"/>
                  </a:cubicBezTo>
                  <a:cubicBezTo>
                    <a:pt x="15231" y="14064"/>
                    <a:pt x="15258" y="14064"/>
                    <a:pt x="15286" y="14064"/>
                  </a:cubicBezTo>
                  <a:cubicBezTo>
                    <a:pt x="15314" y="14099"/>
                    <a:pt x="15314" y="14168"/>
                    <a:pt x="15314" y="14203"/>
                  </a:cubicBezTo>
                  <a:cubicBezTo>
                    <a:pt x="15314" y="14203"/>
                    <a:pt x="15342" y="14203"/>
                    <a:pt x="15342" y="14203"/>
                  </a:cubicBezTo>
                  <a:cubicBezTo>
                    <a:pt x="15369" y="14273"/>
                    <a:pt x="15342" y="14307"/>
                    <a:pt x="15369" y="14342"/>
                  </a:cubicBezTo>
                  <a:cubicBezTo>
                    <a:pt x="15369" y="14377"/>
                    <a:pt x="15425" y="14377"/>
                    <a:pt x="15425" y="14412"/>
                  </a:cubicBezTo>
                  <a:cubicBezTo>
                    <a:pt x="15452" y="14481"/>
                    <a:pt x="15425" y="14585"/>
                    <a:pt x="15480" y="14655"/>
                  </a:cubicBezTo>
                  <a:cubicBezTo>
                    <a:pt x="15508" y="14689"/>
                    <a:pt x="15563" y="14724"/>
                    <a:pt x="15591" y="14759"/>
                  </a:cubicBezTo>
                  <a:cubicBezTo>
                    <a:pt x="15535" y="14898"/>
                    <a:pt x="15508" y="14967"/>
                    <a:pt x="15508" y="15176"/>
                  </a:cubicBezTo>
                  <a:cubicBezTo>
                    <a:pt x="15563" y="15176"/>
                    <a:pt x="15563" y="15176"/>
                    <a:pt x="15563" y="15176"/>
                  </a:cubicBezTo>
                  <a:cubicBezTo>
                    <a:pt x="15563" y="14932"/>
                    <a:pt x="15591" y="15071"/>
                    <a:pt x="15618" y="15210"/>
                  </a:cubicBezTo>
                  <a:cubicBezTo>
                    <a:pt x="15591" y="15210"/>
                    <a:pt x="15563" y="15210"/>
                    <a:pt x="15508" y="15245"/>
                  </a:cubicBezTo>
                  <a:cubicBezTo>
                    <a:pt x="15480" y="15280"/>
                    <a:pt x="15480" y="15314"/>
                    <a:pt x="15480" y="15349"/>
                  </a:cubicBezTo>
                  <a:cubicBezTo>
                    <a:pt x="15452" y="15384"/>
                    <a:pt x="15397" y="15419"/>
                    <a:pt x="15369" y="15453"/>
                  </a:cubicBezTo>
                  <a:cubicBezTo>
                    <a:pt x="15342" y="15523"/>
                    <a:pt x="15342" y="15558"/>
                    <a:pt x="15342" y="15592"/>
                  </a:cubicBezTo>
                  <a:cubicBezTo>
                    <a:pt x="15314" y="15627"/>
                    <a:pt x="15231" y="15662"/>
                    <a:pt x="15203" y="15696"/>
                  </a:cubicBezTo>
                  <a:cubicBezTo>
                    <a:pt x="15203" y="15696"/>
                    <a:pt x="15175" y="15766"/>
                    <a:pt x="15175" y="15766"/>
                  </a:cubicBezTo>
                  <a:cubicBezTo>
                    <a:pt x="15148" y="15801"/>
                    <a:pt x="15120" y="15766"/>
                    <a:pt x="15092" y="15801"/>
                  </a:cubicBezTo>
                  <a:cubicBezTo>
                    <a:pt x="15065" y="15801"/>
                    <a:pt x="15065" y="15835"/>
                    <a:pt x="15065" y="15870"/>
                  </a:cubicBezTo>
                  <a:cubicBezTo>
                    <a:pt x="15009" y="15905"/>
                    <a:pt x="14954" y="15870"/>
                    <a:pt x="14898" y="15940"/>
                  </a:cubicBezTo>
                  <a:cubicBezTo>
                    <a:pt x="14898" y="15940"/>
                    <a:pt x="14898" y="15940"/>
                    <a:pt x="14898" y="15940"/>
                  </a:cubicBezTo>
                  <a:cubicBezTo>
                    <a:pt x="14871" y="16009"/>
                    <a:pt x="14871" y="16217"/>
                    <a:pt x="14898" y="16252"/>
                  </a:cubicBezTo>
                  <a:cubicBezTo>
                    <a:pt x="15009" y="16356"/>
                    <a:pt x="15009" y="16356"/>
                    <a:pt x="15009" y="16356"/>
                  </a:cubicBezTo>
                  <a:cubicBezTo>
                    <a:pt x="15037" y="16495"/>
                    <a:pt x="14982" y="16669"/>
                    <a:pt x="15009" y="16808"/>
                  </a:cubicBezTo>
                  <a:cubicBezTo>
                    <a:pt x="15009" y="16808"/>
                    <a:pt x="15037" y="16842"/>
                    <a:pt x="15037" y="16842"/>
                  </a:cubicBezTo>
                  <a:cubicBezTo>
                    <a:pt x="15065" y="16912"/>
                    <a:pt x="14982" y="16912"/>
                    <a:pt x="15065" y="16981"/>
                  </a:cubicBezTo>
                  <a:cubicBezTo>
                    <a:pt x="15065" y="16981"/>
                    <a:pt x="15120" y="17016"/>
                    <a:pt x="15065" y="17016"/>
                  </a:cubicBezTo>
                  <a:cubicBezTo>
                    <a:pt x="14982" y="17224"/>
                    <a:pt x="14982" y="17224"/>
                    <a:pt x="14982" y="17224"/>
                  </a:cubicBezTo>
                  <a:cubicBezTo>
                    <a:pt x="14982" y="17259"/>
                    <a:pt x="14982" y="17329"/>
                    <a:pt x="15009" y="17329"/>
                  </a:cubicBezTo>
                  <a:cubicBezTo>
                    <a:pt x="15009" y="17363"/>
                    <a:pt x="15009" y="17363"/>
                    <a:pt x="15009" y="17363"/>
                  </a:cubicBezTo>
                  <a:cubicBezTo>
                    <a:pt x="14954" y="17398"/>
                    <a:pt x="14926" y="17329"/>
                    <a:pt x="14898" y="17363"/>
                  </a:cubicBezTo>
                  <a:cubicBezTo>
                    <a:pt x="14871" y="17363"/>
                    <a:pt x="14871" y="17433"/>
                    <a:pt x="14843" y="17433"/>
                  </a:cubicBezTo>
                  <a:cubicBezTo>
                    <a:pt x="14815" y="17468"/>
                    <a:pt x="14843" y="17433"/>
                    <a:pt x="14843" y="17502"/>
                  </a:cubicBezTo>
                  <a:cubicBezTo>
                    <a:pt x="14732" y="17468"/>
                    <a:pt x="14677" y="17502"/>
                    <a:pt x="14594" y="17468"/>
                  </a:cubicBezTo>
                  <a:cubicBezTo>
                    <a:pt x="14594" y="17433"/>
                    <a:pt x="14594" y="17433"/>
                    <a:pt x="14622" y="17433"/>
                  </a:cubicBezTo>
                  <a:cubicBezTo>
                    <a:pt x="14622" y="17398"/>
                    <a:pt x="14538" y="17294"/>
                    <a:pt x="14511" y="17294"/>
                  </a:cubicBezTo>
                  <a:cubicBezTo>
                    <a:pt x="14511" y="17294"/>
                    <a:pt x="14345" y="17120"/>
                    <a:pt x="14345" y="17120"/>
                  </a:cubicBezTo>
                  <a:cubicBezTo>
                    <a:pt x="14345" y="17086"/>
                    <a:pt x="14400" y="17086"/>
                    <a:pt x="14400" y="17051"/>
                  </a:cubicBezTo>
                  <a:cubicBezTo>
                    <a:pt x="14400" y="17016"/>
                    <a:pt x="14317" y="16808"/>
                    <a:pt x="14289" y="16808"/>
                  </a:cubicBezTo>
                  <a:cubicBezTo>
                    <a:pt x="14262" y="16808"/>
                    <a:pt x="14234" y="16808"/>
                    <a:pt x="14234" y="16808"/>
                  </a:cubicBezTo>
                  <a:cubicBezTo>
                    <a:pt x="14234" y="16738"/>
                    <a:pt x="14262" y="16356"/>
                    <a:pt x="14234" y="16287"/>
                  </a:cubicBezTo>
                  <a:cubicBezTo>
                    <a:pt x="14234" y="16252"/>
                    <a:pt x="14178" y="16217"/>
                    <a:pt x="14178" y="16217"/>
                  </a:cubicBezTo>
                  <a:cubicBezTo>
                    <a:pt x="14178" y="16148"/>
                    <a:pt x="14234" y="16044"/>
                    <a:pt x="14234" y="16009"/>
                  </a:cubicBezTo>
                  <a:cubicBezTo>
                    <a:pt x="14262" y="15940"/>
                    <a:pt x="14234" y="15870"/>
                    <a:pt x="14234" y="15801"/>
                  </a:cubicBezTo>
                  <a:cubicBezTo>
                    <a:pt x="14206" y="15766"/>
                    <a:pt x="14068" y="15696"/>
                    <a:pt x="14068" y="15696"/>
                  </a:cubicBezTo>
                  <a:cubicBezTo>
                    <a:pt x="14012" y="15696"/>
                    <a:pt x="14012" y="15731"/>
                    <a:pt x="13957" y="15731"/>
                  </a:cubicBezTo>
                  <a:cubicBezTo>
                    <a:pt x="13957" y="15731"/>
                    <a:pt x="13902" y="15662"/>
                    <a:pt x="13902" y="15662"/>
                  </a:cubicBezTo>
                  <a:cubicBezTo>
                    <a:pt x="13791" y="15627"/>
                    <a:pt x="13708" y="15696"/>
                    <a:pt x="13597" y="15662"/>
                  </a:cubicBezTo>
                  <a:cubicBezTo>
                    <a:pt x="13597" y="15662"/>
                    <a:pt x="13542" y="15627"/>
                    <a:pt x="13514" y="15592"/>
                  </a:cubicBezTo>
                  <a:cubicBezTo>
                    <a:pt x="13514" y="15558"/>
                    <a:pt x="13514" y="15558"/>
                    <a:pt x="13514" y="15558"/>
                  </a:cubicBezTo>
                  <a:cubicBezTo>
                    <a:pt x="13458" y="15523"/>
                    <a:pt x="13431" y="15558"/>
                    <a:pt x="13375" y="15523"/>
                  </a:cubicBezTo>
                  <a:cubicBezTo>
                    <a:pt x="13375" y="15523"/>
                    <a:pt x="13348" y="15453"/>
                    <a:pt x="13348" y="15453"/>
                  </a:cubicBezTo>
                  <a:cubicBezTo>
                    <a:pt x="13292" y="15419"/>
                    <a:pt x="13265" y="15488"/>
                    <a:pt x="13182" y="15453"/>
                  </a:cubicBezTo>
                  <a:cubicBezTo>
                    <a:pt x="13126" y="15419"/>
                    <a:pt x="13098" y="15314"/>
                    <a:pt x="13071" y="15314"/>
                  </a:cubicBezTo>
                  <a:cubicBezTo>
                    <a:pt x="13015" y="15280"/>
                    <a:pt x="12988" y="15314"/>
                    <a:pt x="12905" y="15314"/>
                  </a:cubicBezTo>
                  <a:cubicBezTo>
                    <a:pt x="12905" y="15245"/>
                    <a:pt x="12932" y="15210"/>
                    <a:pt x="12905" y="15176"/>
                  </a:cubicBezTo>
                  <a:cubicBezTo>
                    <a:pt x="12905" y="15141"/>
                    <a:pt x="12849" y="15106"/>
                    <a:pt x="12849" y="15037"/>
                  </a:cubicBezTo>
                  <a:cubicBezTo>
                    <a:pt x="12849" y="15037"/>
                    <a:pt x="12849" y="15002"/>
                    <a:pt x="12849" y="14967"/>
                  </a:cubicBezTo>
                  <a:cubicBezTo>
                    <a:pt x="12822" y="14932"/>
                    <a:pt x="12738" y="14967"/>
                    <a:pt x="12711" y="14967"/>
                  </a:cubicBezTo>
                  <a:cubicBezTo>
                    <a:pt x="12683" y="14932"/>
                    <a:pt x="12655" y="14863"/>
                    <a:pt x="12628" y="14828"/>
                  </a:cubicBezTo>
                  <a:cubicBezTo>
                    <a:pt x="12600" y="14828"/>
                    <a:pt x="12572" y="14863"/>
                    <a:pt x="12545" y="14828"/>
                  </a:cubicBezTo>
                  <a:cubicBezTo>
                    <a:pt x="12489" y="14828"/>
                    <a:pt x="12434" y="14759"/>
                    <a:pt x="12406" y="14724"/>
                  </a:cubicBezTo>
                  <a:cubicBezTo>
                    <a:pt x="12378" y="14724"/>
                    <a:pt x="12323" y="14724"/>
                    <a:pt x="12323" y="14724"/>
                  </a:cubicBezTo>
                  <a:cubicBezTo>
                    <a:pt x="12268" y="14724"/>
                    <a:pt x="12212" y="14585"/>
                    <a:pt x="12185" y="14585"/>
                  </a:cubicBezTo>
                  <a:cubicBezTo>
                    <a:pt x="12074" y="14550"/>
                    <a:pt x="11908" y="14689"/>
                    <a:pt x="11825" y="14689"/>
                  </a:cubicBezTo>
                  <a:cubicBezTo>
                    <a:pt x="11825" y="14620"/>
                    <a:pt x="11825" y="14516"/>
                    <a:pt x="11797" y="14412"/>
                  </a:cubicBezTo>
                  <a:cubicBezTo>
                    <a:pt x="11797" y="14412"/>
                    <a:pt x="11742" y="14342"/>
                    <a:pt x="11714" y="14307"/>
                  </a:cubicBezTo>
                  <a:cubicBezTo>
                    <a:pt x="11714" y="14273"/>
                    <a:pt x="11742" y="14203"/>
                    <a:pt x="11714" y="14168"/>
                  </a:cubicBezTo>
                  <a:cubicBezTo>
                    <a:pt x="11714" y="14168"/>
                    <a:pt x="11658" y="14134"/>
                    <a:pt x="11658" y="14134"/>
                  </a:cubicBezTo>
                  <a:cubicBezTo>
                    <a:pt x="11658" y="14099"/>
                    <a:pt x="11658" y="14064"/>
                    <a:pt x="11658" y="14064"/>
                  </a:cubicBezTo>
                  <a:cubicBezTo>
                    <a:pt x="11658" y="13995"/>
                    <a:pt x="11603" y="13925"/>
                    <a:pt x="11575" y="13856"/>
                  </a:cubicBezTo>
                  <a:cubicBezTo>
                    <a:pt x="11437" y="13891"/>
                    <a:pt x="11243" y="13925"/>
                    <a:pt x="11215" y="13821"/>
                  </a:cubicBezTo>
                  <a:cubicBezTo>
                    <a:pt x="11188" y="13752"/>
                    <a:pt x="11215" y="13648"/>
                    <a:pt x="11188" y="13578"/>
                  </a:cubicBezTo>
                  <a:cubicBezTo>
                    <a:pt x="11188" y="13578"/>
                    <a:pt x="11105" y="13474"/>
                    <a:pt x="11105" y="13474"/>
                  </a:cubicBezTo>
                  <a:cubicBezTo>
                    <a:pt x="11132" y="13474"/>
                    <a:pt x="11160" y="13439"/>
                    <a:pt x="11160" y="13439"/>
                  </a:cubicBezTo>
                  <a:cubicBezTo>
                    <a:pt x="11188" y="13370"/>
                    <a:pt x="11160" y="13300"/>
                    <a:pt x="11160" y="13231"/>
                  </a:cubicBezTo>
                  <a:cubicBezTo>
                    <a:pt x="11188" y="13196"/>
                    <a:pt x="11271" y="13092"/>
                    <a:pt x="11271" y="13092"/>
                  </a:cubicBezTo>
                  <a:cubicBezTo>
                    <a:pt x="11298" y="13057"/>
                    <a:pt x="11271" y="13023"/>
                    <a:pt x="11271" y="12988"/>
                  </a:cubicBezTo>
                  <a:cubicBezTo>
                    <a:pt x="11243" y="12988"/>
                    <a:pt x="11243" y="12988"/>
                    <a:pt x="11215" y="12988"/>
                  </a:cubicBezTo>
                  <a:cubicBezTo>
                    <a:pt x="11243" y="12953"/>
                    <a:pt x="11243" y="12918"/>
                    <a:pt x="11243" y="12918"/>
                  </a:cubicBezTo>
                  <a:cubicBezTo>
                    <a:pt x="11298" y="12918"/>
                    <a:pt x="11354" y="12918"/>
                    <a:pt x="11409" y="12918"/>
                  </a:cubicBezTo>
                  <a:cubicBezTo>
                    <a:pt x="11409" y="12849"/>
                    <a:pt x="11354" y="12814"/>
                    <a:pt x="11382" y="12745"/>
                  </a:cubicBezTo>
                  <a:cubicBezTo>
                    <a:pt x="11382" y="12710"/>
                    <a:pt x="11548" y="12571"/>
                    <a:pt x="11548" y="12571"/>
                  </a:cubicBezTo>
                  <a:cubicBezTo>
                    <a:pt x="11548" y="12571"/>
                    <a:pt x="11520" y="12502"/>
                    <a:pt x="11548" y="12502"/>
                  </a:cubicBezTo>
                  <a:cubicBezTo>
                    <a:pt x="11548" y="12467"/>
                    <a:pt x="11658" y="12467"/>
                    <a:pt x="11658" y="12467"/>
                  </a:cubicBezTo>
                  <a:cubicBezTo>
                    <a:pt x="11658" y="12397"/>
                    <a:pt x="11686" y="12363"/>
                    <a:pt x="11686" y="12259"/>
                  </a:cubicBezTo>
                  <a:cubicBezTo>
                    <a:pt x="11686" y="12259"/>
                    <a:pt x="11742" y="12259"/>
                    <a:pt x="11769" y="12259"/>
                  </a:cubicBezTo>
                  <a:cubicBezTo>
                    <a:pt x="11769" y="12259"/>
                    <a:pt x="11769" y="12189"/>
                    <a:pt x="11769" y="12154"/>
                  </a:cubicBezTo>
                  <a:cubicBezTo>
                    <a:pt x="11769" y="12154"/>
                    <a:pt x="11825" y="12154"/>
                    <a:pt x="11797" y="12189"/>
                  </a:cubicBezTo>
                  <a:cubicBezTo>
                    <a:pt x="11825" y="12189"/>
                    <a:pt x="11880" y="12189"/>
                    <a:pt x="11908" y="12189"/>
                  </a:cubicBezTo>
                  <a:cubicBezTo>
                    <a:pt x="11880" y="12189"/>
                    <a:pt x="11908" y="12120"/>
                    <a:pt x="11852" y="12154"/>
                  </a:cubicBezTo>
                  <a:cubicBezTo>
                    <a:pt x="11852" y="12120"/>
                    <a:pt x="11825" y="12085"/>
                    <a:pt x="11825" y="12085"/>
                  </a:cubicBezTo>
                  <a:cubicBezTo>
                    <a:pt x="11852" y="12085"/>
                    <a:pt x="11908" y="12085"/>
                    <a:pt x="11935" y="12085"/>
                  </a:cubicBezTo>
                  <a:cubicBezTo>
                    <a:pt x="11935" y="12085"/>
                    <a:pt x="11991" y="11981"/>
                    <a:pt x="11908" y="12015"/>
                  </a:cubicBezTo>
                  <a:cubicBezTo>
                    <a:pt x="11908" y="11946"/>
                    <a:pt x="11908" y="11946"/>
                    <a:pt x="11908" y="11946"/>
                  </a:cubicBezTo>
                  <a:cubicBezTo>
                    <a:pt x="12046" y="12015"/>
                    <a:pt x="12074" y="12015"/>
                    <a:pt x="12212" y="11946"/>
                  </a:cubicBezTo>
                  <a:cubicBezTo>
                    <a:pt x="12212" y="11911"/>
                    <a:pt x="12240" y="11946"/>
                    <a:pt x="12268" y="11911"/>
                  </a:cubicBezTo>
                  <a:cubicBezTo>
                    <a:pt x="12268" y="11911"/>
                    <a:pt x="12268" y="11842"/>
                    <a:pt x="12268" y="11842"/>
                  </a:cubicBezTo>
                  <a:cubicBezTo>
                    <a:pt x="12268" y="11842"/>
                    <a:pt x="12268" y="11772"/>
                    <a:pt x="12268" y="11738"/>
                  </a:cubicBezTo>
                  <a:cubicBezTo>
                    <a:pt x="12240" y="11738"/>
                    <a:pt x="12185" y="11738"/>
                    <a:pt x="12185" y="11738"/>
                  </a:cubicBezTo>
                  <a:cubicBezTo>
                    <a:pt x="12157" y="11703"/>
                    <a:pt x="12185" y="11633"/>
                    <a:pt x="12185" y="11599"/>
                  </a:cubicBezTo>
                  <a:cubicBezTo>
                    <a:pt x="12129" y="11564"/>
                    <a:pt x="12268" y="11599"/>
                    <a:pt x="12295" y="11599"/>
                  </a:cubicBezTo>
                  <a:cubicBezTo>
                    <a:pt x="12323" y="11529"/>
                    <a:pt x="12323" y="11529"/>
                    <a:pt x="12323" y="11529"/>
                  </a:cubicBezTo>
                  <a:cubicBezTo>
                    <a:pt x="12351" y="11529"/>
                    <a:pt x="12351" y="11529"/>
                    <a:pt x="12351" y="11529"/>
                  </a:cubicBezTo>
                  <a:cubicBezTo>
                    <a:pt x="12351" y="11495"/>
                    <a:pt x="12351" y="11460"/>
                    <a:pt x="12378" y="11425"/>
                  </a:cubicBezTo>
                  <a:cubicBezTo>
                    <a:pt x="12295" y="11390"/>
                    <a:pt x="12323" y="11356"/>
                    <a:pt x="12351" y="11251"/>
                  </a:cubicBezTo>
                  <a:cubicBezTo>
                    <a:pt x="12378" y="11251"/>
                    <a:pt x="12406" y="11251"/>
                    <a:pt x="12489" y="11251"/>
                  </a:cubicBezTo>
                  <a:cubicBezTo>
                    <a:pt x="12489" y="11217"/>
                    <a:pt x="12462" y="11147"/>
                    <a:pt x="12489" y="11147"/>
                  </a:cubicBezTo>
                  <a:cubicBezTo>
                    <a:pt x="12517" y="11147"/>
                    <a:pt x="12711" y="11217"/>
                    <a:pt x="12711" y="11217"/>
                  </a:cubicBezTo>
                  <a:cubicBezTo>
                    <a:pt x="12738" y="11217"/>
                    <a:pt x="12711" y="11286"/>
                    <a:pt x="12766" y="11286"/>
                  </a:cubicBezTo>
                  <a:cubicBezTo>
                    <a:pt x="12766" y="11217"/>
                    <a:pt x="12766" y="11217"/>
                    <a:pt x="12766" y="11217"/>
                  </a:cubicBezTo>
                  <a:cubicBezTo>
                    <a:pt x="12794" y="11182"/>
                    <a:pt x="12849" y="11217"/>
                    <a:pt x="12877" y="11182"/>
                  </a:cubicBezTo>
                  <a:cubicBezTo>
                    <a:pt x="12905" y="11182"/>
                    <a:pt x="12960" y="11113"/>
                    <a:pt x="12988" y="11113"/>
                  </a:cubicBezTo>
                  <a:cubicBezTo>
                    <a:pt x="12960" y="10904"/>
                    <a:pt x="12988" y="10835"/>
                    <a:pt x="13071" y="10765"/>
                  </a:cubicBezTo>
                  <a:cubicBezTo>
                    <a:pt x="12960" y="10731"/>
                    <a:pt x="12877" y="10661"/>
                    <a:pt x="12766" y="10661"/>
                  </a:cubicBezTo>
                  <a:cubicBezTo>
                    <a:pt x="12600" y="10661"/>
                    <a:pt x="12378" y="10696"/>
                    <a:pt x="12268" y="10696"/>
                  </a:cubicBezTo>
                  <a:cubicBezTo>
                    <a:pt x="12268" y="10696"/>
                    <a:pt x="12268" y="10626"/>
                    <a:pt x="12268" y="10626"/>
                  </a:cubicBezTo>
                  <a:cubicBezTo>
                    <a:pt x="12323" y="10626"/>
                    <a:pt x="12351" y="10661"/>
                    <a:pt x="12378" y="10626"/>
                  </a:cubicBezTo>
                  <a:cubicBezTo>
                    <a:pt x="12406" y="10626"/>
                    <a:pt x="12489" y="10592"/>
                    <a:pt x="12517" y="10592"/>
                  </a:cubicBezTo>
                  <a:cubicBezTo>
                    <a:pt x="12517" y="10557"/>
                    <a:pt x="12517" y="10557"/>
                    <a:pt x="12517" y="10557"/>
                  </a:cubicBezTo>
                  <a:cubicBezTo>
                    <a:pt x="12489" y="10557"/>
                    <a:pt x="12434" y="10522"/>
                    <a:pt x="12489" y="10522"/>
                  </a:cubicBezTo>
                  <a:cubicBezTo>
                    <a:pt x="12489" y="10487"/>
                    <a:pt x="12489" y="10453"/>
                    <a:pt x="12489" y="10418"/>
                  </a:cubicBezTo>
                  <a:cubicBezTo>
                    <a:pt x="12545" y="10453"/>
                    <a:pt x="12600" y="10522"/>
                    <a:pt x="12683" y="10487"/>
                  </a:cubicBezTo>
                  <a:cubicBezTo>
                    <a:pt x="12711" y="10487"/>
                    <a:pt x="12683" y="10453"/>
                    <a:pt x="12766" y="10453"/>
                  </a:cubicBezTo>
                  <a:cubicBezTo>
                    <a:pt x="12766" y="10453"/>
                    <a:pt x="12822" y="10522"/>
                    <a:pt x="12849" y="10522"/>
                  </a:cubicBezTo>
                  <a:cubicBezTo>
                    <a:pt x="12877" y="10522"/>
                    <a:pt x="12905" y="10487"/>
                    <a:pt x="12932" y="10487"/>
                  </a:cubicBezTo>
                  <a:cubicBezTo>
                    <a:pt x="12960" y="10522"/>
                    <a:pt x="13071" y="10661"/>
                    <a:pt x="13126" y="10696"/>
                  </a:cubicBezTo>
                  <a:cubicBezTo>
                    <a:pt x="13126" y="10696"/>
                    <a:pt x="13154" y="10661"/>
                    <a:pt x="13182" y="10661"/>
                  </a:cubicBezTo>
                  <a:cubicBezTo>
                    <a:pt x="13182" y="10626"/>
                    <a:pt x="13154" y="10626"/>
                    <a:pt x="13182" y="10557"/>
                  </a:cubicBezTo>
                  <a:cubicBezTo>
                    <a:pt x="13209" y="10487"/>
                    <a:pt x="13292" y="10487"/>
                    <a:pt x="13265" y="10314"/>
                  </a:cubicBezTo>
                  <a:cubicBezTo>
                    <a:pt x="13265" y="10279"/>
                    <a:pt x="13182" y="10210"/>
                    <a:pt x="13182" y="10210"/>
                  </a:cubicBezTo>
                  <a:cubicBezTo>
                    <a:pt x="13209" y="10210"/>
                    <a:pt x="13403" y="10140"/>
                    <a:pt x="13403" y="10140"/>
                  </a:cubicBezTo>
                  <a:cubicBezTo>
                    <a:pt x="13403" y="10140"/>
                    <a:pt x="13569" y="10314"/>
                    <a:pt x="13569" y="10349"/>
                  </a:cubicBezTo>
                  <a:cubicBezTo>
                    <a:pt x="13569" y="10349"/>
                    <a:pt x="13652" y="10349"/>
                    <a:pt x="13680" y="10349"/>
                  </a:cubicBezTo>
                  <a:cubicBezTo>
                    <a:pt x="13680" y="10314"/>
                    <a:pt x="13680" y="10314"/>
                    <a:pt x="13680" y="10314"/>
                  </a:cubicBezTo>
                  <a:cubicBezTo>
                    <a:pt x="13735" y="10314"/>
                    <a:pt x="13763" y="10279"/>
                    <a:pt x="13818" y="10279"/>
                  </a:cubicBezTo>
                  <a:cubicBezTo>
                    <a:pt x="13818" y="10279"/>
                    <a:pt x="13791" y="10244"/>
                    <a:pt x="13791" y="10210"/>
                  </a:cubicBezTo>
                  <a:cubicBezTo>
                    <a:pt x="13791" y="10210"/>
                    <a:pt x="13763" y="10244"/>
                    <a:pt x="13735" y="10210"/>
                  </a:cubicBezTo>
                  <a:cubicBezTo>
                    <a:pt x="13735" y="10175"/>
                    <a:pt x="13735" y="10175"/>
                    <a:pt x="13735" y="10175"/>
                  </a:cubicBezTo>
                  <a:cubicBezTo>
                    <a:pt x="13735" y="10140"/>
                    <a:pt x="13708" y="10175"/>
                    <a:pt x="13680" y="10140"/>
                  </a:cubicBezTo>
                  <a:cubicBezTo>
                    <a:pt x="13680" y="10140"/>
                    <a:pt x="13652" y="10105"/>
                    <a:pt x="13652" y="10071"/>
                  </a:cubicBezTo>
                  <a:cubicBezTo>
                    <a:pt x="13625" y="10036"/>
                    <a:pt x="13625" y="10071"/>
                    <a:pt x="13625" y="10001"/>
                  </a:cubicBezTo>
                  <a:cubicBezTo>
                    <a:pt x="13597" y="10001"/>
                    <a:pt x="13569" y="10036"/>
                    <a:pt x="13542" y="10001"/>
                  </a:cubicBezTo>
                  <a:cubicBezTo>
                    <a:pt x="13569" y="10001"/>
                    <a:pt x="13514" y="10036"/>
                    <a:pt x="13597" y="9932"/>
                  </a:cubicBezTo>
                  <a:cubicBezTo>
                    <a:pt x="13569" y="9932"/>
                    <a:pt x="13625" y="9932"/>
                    <a:pt x="13625" y="9932"/>
                  </a:cubicBezTo>
                  <a:cubicBezTo>
                    <a:pt x="13652" y="9932"/>
                    <a:pt x="13652" y="10001"/>
                    <a:pt x="13680" y="10001"/>
                  </a:cubicBezTo>
                  <a:cubicBezTo>
                    <a:pt x="13708" y="10001"/>
                    <a:pt x="13708" y="9967"/>
                    <a:pt x="13735" y="9967"/>
                  </a:cubicBezTo>
                  <a:cubicBezTo>
                    <a:pt x="13763" y="10001"/>
                    <a:pt x="13735" y="10071"/>
                    <a:pt x="13763" y="10105"/>
                  </a:cubicBezTo>
                  <a:cubicBezTo>
                    <a:pt x="13791" y="10140"/>
                    <a:pt x="13818" y="10105"/>
                    <a:pt x="13846" y="10140"/>
                  </a:cubicBezTo>
                  <a:cubicBezTo>
                    <a:pt x="13874" y="10140"/>
                    <a:pt x="13874" y="10210"/>
                    <a:pt x="13902" y="10210"/>
                  </a:cubicBezTo>
                  <a:cubicBezTo>
                    <a:pt x="13929" y="10210"/>
                    <a:pt x="13929" y="10210"/>
                    <a:pt x="13929" y="10210"/>
                  </a:cubicBezTo>
                  <a:cubicBezTo>
                    <a:pt x="13929" y="10210"/>
                    <a:pt x="14040" y="10036"/>
                    <a:pt x="14068" y="10001"/>
                  </a:cubicBezTo>
                  <a:cubicBezTo>
                    <a:pt x="14068" y="10001"/>
                    <a:pt x="14068" y="10001"/>
                    <a:pt x="14068" y="10001"/>
                  </a:cubicBezTo>
                  <a:cubicBezTo>
                    <a:pt x="14095" y="9967"/>
                    <a:pt x="14151" y="10001"/>
                    <a:pt x="14178" y="9967"/>
                  </a:cubicBezTo>
                  <a:cubicBezTo>
                    <a:pt x="14206" y="9967"/>
                    <a:pt x="14289" y="9862"/>
                    <a:pt x="14345" y="9828"/>
                  </a:cubicBezTo>
                  <a:cubicBezTo>
                    <a:pt x="14400" y="9793"/>
                    <a:pt x="14400" y="9862"/>
                    <a:pt x="14455" y="9828"/>
                  </a:cubicBezTo>
                  <a:cubicBezTo>
                    <a:pt x="14511" y="9793"/>
                    <a:pt x="14594" y="9654"/>
                    <a:pt x="14566" y="9550"/>
                  </a:cubicBezTo>
                  <a:cubicBezTo>
                    <a:pt x="14538" y="9480"/>
                    <a:pt x="14538" y="9480"/>
                    <a:pt x="14538" y="9480"/>
                  </a:cubicBezTo>
                  <a:cubicBezTo>
                    <a:pt x="14483" y="9341"/>
                    <a:pt x="14483" y="9446"/>
                    <a:pt x="14400" y="9411"/>
                  </a:cubicBezTo>
                  <a:cubicBezTo>
                    <a:pt x="14372" y="9376"/>
                    <a:pt x="14289" y="9203"/>
                    <a:pt x="14289" y="9168"/>
                  </a:cubicBezTo>
                  <a:cubicBezTo>
                    <a:pt x="14317" y="9133"/>
                    <a:pt x="14234" y="9029"/>
                    <a:pt x="14289" y="8959"/>
                  </a:cubicBezTo>
                  <a:cubicBezTo>
                    <a:pt x="14317" y="8925"/>
                    <a:pt x="14372" y="8925"/>
                    <a:pt x="14400" y="8925"/>
                  </a:cubicBezTo>
                  <a:cubicBezTo>
                    <a:pt x="14428" y="8821"/>
                    <a:pt x="14428" y="8821"/>
                    <a:pt x="14428" y="8821"/>
                  </a:cubicBezTo>
                  <a:cubicBezTo>
                    <a:pt x="14400" y="8821"/>
                    <a:pt x="14345" y="8821"/>
                    <a:pt x="14345" y="8821"/>
                  </a:cubicBezTo>
                  <a:cubicBezTo>
                    <a:pt x="14345" y="8786"/>
                    <a:pt x="14317" y="8821"/>
                    <a:pt x="14317" y="8751"/>
                  </a:cubicBezTo>
                  <a:cubicBezTo>
                    <a:pt x="14317" y="8751"/>
                    <a:pt x="14566" y="8473"/>
                    <a:pt x="14428" y="8439"/>
                  </a:cubicBezTo>
                  <a:cubicBezTo>
                    <a:pt x="14400" y="8404"/>
                    <a:pt x="14289" y="8473"/>
                    <a:pt x="14234" y="8473"/>
                  </a:cubicBezTo>
                  <a:cubicBezTo>
                    <a:pt x="14206" y="8404"/>
                    <a:pt x="14151" y="8300"/>
                    <a:pt x="14234" y="8300"/>
                  </a:cubicBezTo>
                  <a:cubicBezTo>
                    <a:pt x="14178" y="8265"/>
                    <a:pt x="14151" y="8265"/>
                    <a:pt x="14123" y="8230"/>
                  </a:cubicBezTo>
                  <a:cubicBezTo>
                    <a:pt x="14123" y="8195"/>
                    <a:pt x="14151" y="8195"/>
                    <a:pt x="14123" y="8161"/>
                  </a:cubicBezTo>
                  <a:cubicBezTo>
                    <a:pt x="14068" y="8126"/>
                    <a:pt x="14012" y="8126"/>
                    <a:pt x="13957" y="8126"/>
                  </a:cubicBezTo>
                  <a:cubicBezTo>
                    <a:pt x="13929" y="8161"/>
                    <a:pt x="13929" y="8195"/>
                    <a:pt x="13902" y="8195"/>
                  </a:cubicBezTo>
                  <a:cubicBezTo>
                    <a:pt x="13902" y="8195"/>
                    <a:pt x="13846" y="8126"/>
                    <a:pt x="13846" y="8126"/>
                  </a:cubicBezTo>
                  <a:cubicBezTo>
                    <a:pt x="13735" y="8057"/>
                    <a:pt x="13652" y="8091"/>
                    <a:pt x="13514" y="8091"/>
                  </a:cubicBezTo>
                  <a:cubicBezTo>
                    <a:pt x="13514" y="8126"/>
                    <a:pt x="13569" y="8126"/>
                    <a:pt x="13569" y="8161"/>
                  </a:cubicBezTo>
                  <a:cubicBezTo>
                    <a:pt x="13569" y="8161"/>
                    <a:pt x="13542" y="8369"/>
                    <a:pt x="13569" y="8473"/>
                  </a:cubicBezTo>
                  <a:cubicBezTo>
                    <a:pt x="13625" y="8508"/>
                    <a:pt x="13625" y="8508"/>
                    <a:pt x="13625" y="8508"/>
                  </a:cubicBezTo>
                  <a:cubicBezTo>
                    <a:pt x="13652" y="8543"/>
                    <a:pt x="13680" y="8577"/>
                    <a:pt x="13680" y="8577"/>
                  </a:cubicBezTo>
                  <a:cubicBezTo>
                    <a:pt x="13652" y="8577"/>
                    <a:pt x="13652" y="8647"/>
                    <a:pt x="13652" y="8647"/>
                  </a:cubicBezTo>
                  <a:cubicBezTo>
                    <a:pt x="13652" y="8682"/>
                    <a:pt x="13680" y="8682"/>
                    <a:pt x="13680" y="8716"/>
                  </a:cubicBezTo>
                  <a:cubicBezTo>
                    <a:pt x="13680" y="8716"/>
                    <a:pt x="13652" y="8682"/>
                    <a:pt x="13625" y="8716"/>
                  </a:cubicBezTo>
                  <a:cubicBezTo>
                    <a:pt x="13625" y="8751"/>
                    <a:pt x="13625" y="8751"/>
                    <a:pt x="13625" y="8751"/>
                  </a:cubicBezTo>
                  <a:cubicBezTo>
                    <a:pt x="13680" y="8751"/>
                    <a:pt x="13625" y="8786"/>
                    <a:pt x="13625" y="8786"/>
                  </a:cubicBezTo>
                  <a:cubicBezTo>
                    <a:pt x="13625" y="8786"/>
                    <a:pt x="13542" y="8786"/>
                    <a:pt x="13514" y="8786"/>
                  </a:cubicBezTo>
                  <a:cubicBezTo>
                    <a:pt x="13486" y="8855"/>
                    <a:pt x="13486" y="8959"/>
                    <a:pt x="13458" y="9029"/>
                  </a:cubicBezTo>
                  <a:cubicBezTo>
                    <a:pt x="13458" y="9029"/>
                    <a:pt x="13431" y="9064"/>
                    <a:pt x="13431" y="9064"/>
                  </a:cubicBezTo>
                  <a:cubicBezTo>
                    <a:pt x="13431" y="9098"/>
                    <a:pt x="13458" y="9098"/>
                    <a:pt x="13458" y="9133"/>
                  </a:cubicBezTo>
                  <a:cubicBezTo>
                    <a:pt x="13458" y="9133"/>
                    <a:pt x="13403" y="9168"/>
                    <a:pt x="13403" y="9168"/>
                  </a:cubicBezTo>
                  <a:cubicBezTo>
                    <a:pt x="13375" y="9168"/>
                    <a:pt x="13375" y="9237"/>
                    <a:pt x="13375" y="9272"/>
                  </a:cubicBezTo>
                  <a:cubicBezTo>
                    <a:pt x="13348" y="9307"/>
                    <a:pt x="13237" y="9376"/>
                    <a:pt x="13265" y="9515"/>
                  </a:cubicBezTo>
                  <a:cubicBezTo>
                    <a:pt x="13265" y="9515"/>
                    <a:pt x="13292" y="9550"/>
                    <a:pt x="13292" y="9585"/>
                  </a:cubicBezTo>
                  <a:cubicBezTo>
                    <a:pt x="13237" y="9619"/>
                    <a:pt x="13209" y="9619"/>
                    <a:pt x="13126" y="9654"/>
                  </a:cubicBezTo>
                  <a:cubicBezTo>
                    <a:pt x="13154" y="9654"/>
                    <a:pt x="13154" y="9723"/>
                    <a:pt x="13154" y="9758"/>
                  </a:cubicBezTo>
                  <a:cubicBezTo>
                    <a:pt x="13098" y="9758"/>
                    <a:pt x="13098" y="9689"/>
                    <a:pt x="13071" y="9689"/>
                  </a:cubicBezTo>
                  <a:cubicBezTo>
                    <a:pt x="13043" y="9689"/>
                    <a:pt x="13043" y="9689"/>
                    <a:pt x="12988" y="9723"/>
                  </a:cubicBezTo>
                  <a:cubicBezTo>
                    <a:pt x="12960" y="9654"/>
                    <a:pt x="12932" y="9515"/>
                    <a:pt x="12905" y="9480"/>
                  </a:cubicBezTo>
                  <a:cubicBezTo>
                    <a:pt x="12877" y="9446"/>
                    <a:pt x="12822" y="9446"/>
                    <a:pt x="12822" y="9446"/>
                  </a:cubicBezTo>
                  <a:cubicBezTo>
                    <a:pt x="12794" y="9411"/>
                    <a:pt x="12711" y="9203"/>
                    <a:pt x="12711" y="9168"/>
                  </a:cubicBezTo>
                  <a:cubicBezTo>
                    <a:pt x="12738" y="9133"/>
                    <a:pt x="12738" y="9064"/>
                    <a:pt x="12794" y="9064"/>
                  </a:cubicBezTo>
                  <a:cubicBezTo>
                    <a:pt x="12822" y="9064"/>
                    <a:pt x="12822" y="9064"/>
                    <a:pt x="12822" y="9064"/>
                  </a:cubicBezTo>
                  <a:cubicBezTo>
                    <a:pt x="12822" y="8994"/>
                    <a:pt x="12794" y="8925"/>
                    <a:pt x="12822" y="8855"/>
                  </a:cubicBezTo>
                  <a:cubicBezTo>
                    <a:pt x="12822" y="8855"/>
                    <a:pt x="12849" y="8821"/>
                    <a:pt x="12849" y="8786"/>
                  </a:cubicBezTo>
                  <a:cubicBezTo>
                    <a:pt x="12905" y="8716"/>
                    <a:pt x="12905" y="8716"/>
                    <a:pt x="12905" y="8716"/>
                  </a:cubicBezTo>
                  <a:cubicBezTo>
                    <a:pt x="12905" y="8682"/>
                    <a:pt x="12877" y="8612"/>
                    <a:pt x="12877" y="8612"/>
                  </a:cubicBezTo>
                  <a:cubicBezTo>
                    <a:pt x="12849" y="8543"/>
                    <a:pt x="12822" y="8439"/>
                    <a:pt x="12794" y="8369"/>
                  </a:cubicBezTo>
                  <a:cubicBezTo>
                    <a:pt x="12738" y="8404"/>
                    <a:pt x="12600" y="8439"/>
                    <a:pt x="12572" y="8508"/>
                  </a:cubicBezTo>
                  <a:cubicBezTo>
                    <a:pt x="12545" y="8543"/>
                    <a:pt x="12545" y="8682"/>
                    <a:pt x="12545" y="8716"/>
                  </a:cubicBezTo>
                  <a:cubicBezTo>
                    <a:pt x="12572" y="8716"/>
                    <a:pt x="12545" y="8855"/>
                    <a:pt x="12545" y="8925"/>
                  </a:cubicBezTo>
                  <a:cubicBezTo>
                    <a:pt x="12517" y="8925"/>
                    <a:pt x="12517" y="8890"/>
                    <a:pt x="12489" y="8925"/>
                  </a:cubicBezTo>
                  <a:cubicBezTo>
                    <a:pt x="12434" y="8959"/>
                    <a:pt x="12434" y="8959"/>
                    <a:pt x="12434" y="8959"/>
                  </a:cubicBezTo>
                  <a:cubicBezTo>
                    <a:pt x="12406" y="9168"/>
                    <a:pt x="12489" y="9098"/>
                    <a:pt x="12323" y="9098"/>
                  </a:cubicBezTo>
                  <a:cubicBezTo>
                    <a:pt x="12323" y="9064"/>
                    <a:pt x="12323" y="9064"/>
                    <a:pt x="12323" y="9064"/>
                  </a:cubicBezTo>
                  <a:cubicBezTo>
                    <a:pt x="12323" y="9064"/>
                    <a:pt x="12351" y="8994"/>
                    <a:pt x="12351" y="8959"/>
                  </a:cubicBezTo>
                  <a:cubicBezTo>
                    <a:pt x="12351" y="8925"/>
                    <a:pt x="12295" y="8821"/>
                    <a:pt x="12295" y="8786"/>
                  </a:cubicBezTo>
                  <a:cubicBezTo>
                    <a:pt x="12268" y="8751"/>
                    <a:pt x="12268" y="8751"/>
                    <a:pt x="12240" y="8716"/>
                  </a:cubicBezTo>
                  <a:cubicBezTo>
                    <a:pt x="12323" y="8716"/>
                    <a:pt x="12212" y="8543"/>
                    <a:pt x="12212" y="8543"/>
                  </a:cubicBezTo>
                  <a:cubicBezTo>
                    <a:pt x="12185" y="8543"/>
                    <a:pt x="12185" y="8473"/>
                    <a:pt x="12185" y="8404"/>
                  </a:cubicBezTo>
                  <a:cubicBezTo>
                    <a:pt x="12102" y="8404"/>
                    <a:pt x="12018" y="8404"/>
                    <a:pt x="11935" y="8369"/>
                  </a:cubicBezTo>
                  <a:cubicBezTo>
                    <a:pt x="11935" y="8334"/>
                    <a:pt x="11908" y="8265"/>
                    <a:pt x="11880" y="8265"/>
                  </a:cubicBezTo>
                  <a:cubicBezTo>
                    <a:pt x="11880" y="8265"/>
                    <a:pt x="11825" y="8265"/>
                    <a:pt x="11825" y="8230"/>
                  </a:cubicBezTo>
                  <a:cubicBezTo>
                    <a:pt x="11797" y="8230"/>
                    <a:pt x="11797" y="8195"/>
                    <a:pt x="11797" y="8161"/>
                  </a:cubicBezTo>
                  <a:cubicBezTo>
                    <a:pt x="11769" y="8161"/>
                    <a:pt x="11769" y="8161"/>
                    <a:pt x="11769" y="8161"/>
                  </a:cubicBezTo>
                  <a:cubicBezTo>
                    <a:pt x="11797" y="8161"/>
                    <a:pt x="11825" y="8091"/>
                    <a:pt x="11825" y="8091"/>
                  </a:cubicBezTo>
                  <a:cubicBezTo>
                    <a:pt x="11852" y="8057"/>
                    <a:pt x="11880" y="8091"/>
                    <a:pt x="11880" y="8091"/>
                  </a:cubicBezTo>
                  <a:cubicBezTo>
                    <a:pt x="11880" y="8091"/>
                    <a:pt x="11963" y="7987"/>
                    <a:pt x="11991" y="7987"/>
                  </a:cubicBezTo>
                  <a:cubicBezTo>
                    <a:pt x="11991" y="7987"/>
                    <a:pt x="11991" y="7883"/>
                    <a:pt x="11991" y="7883"/>
                  </a:cubicBezTo>
                  <a:cubicBezTo>
                    <a:pt x="11991" y="7883"/>
                    <a:pt x="11908" y="7883"/>
                    <a:pt x="11935" y="7883"/>
                  </a:cubicBezTo>
                  <a:cubicBezTo>
                    <a:pt x="11908" y="7918"/>
                    <a:pt x="11880" y="7918"/>
                    <a:pt x="11852" y="7952"/>
                  </a:cubicBezTo>
                  <a:cubicBezTo>
                    <a:pt x="11880" y="7883"/>
                    <a:pt x="11880" y="7814"/>
                    <a:pt x="11908" y="7744"/>
                  </a:cubicBezTo>
                  <a:cubicBezTo>
                    <a:pt x="11908" y="7744"/>
                    <a:pt x="11935" y="7744"/>
                    <a:pt x="11935" y="7744"/>
                  </a:cubicBezTo>
                  <a:cubicBezTo>
                    <a:pt x="11991" y="7814"/>
                    <a:pt x="11991" y="7814"/>
                    <a:pt x="11991" y="7814"/>
                  </a:cubicBezTo>
                  <a:cubicBezTo>
                    <a:pt x="12018" y="7814"/>
                    <a:pt x="12074" y="7814"/>
                    <a:pt x="12102" y="7814"/>
                  </a:cubicBezTo>
                  <a:cubicBezTo>
                    <a:pt x="12102" y="7640"/>
                    <a:pt x="12102" y="7640"/>
                    <a:pt x="12102" y="7640"/>
                  </a:cubicBezTo>
                  <a:cubicBezTo>
                    <a:pt x="12074" y="7640"/>
                    <a:pt x="12046" y="7640"/>
                    <a:pt x="12046" y="7675"/>
                  </a:cubicBezTo>
                  <a:cubicBezTo>
                    <a:pt x="11991" y="7536"/>
                    <a:pt x="11991" y="7536"/>
                    <a:pt x="11991" y="7536"/>
                  </a:cubicBezTo>
                  <a:cubicBezTo>
                    <a:pt x="11935" y="7501"/>
                    <a:pt x="11908" y="7536"/>
                    <a:pt x="11880" y="7536"/>
                  </a:cubicBezTo>
                  <a:cubicBezTo>
                    <a:pt x="11852" y="7501"/>
                    <a:pt x="11797" y="7397"/>
                    <a:pt x="11769" y="7362"/>
                  </a:cubicBezTo>
                  <a:cubicBezTo>
                    <a:pt x="11714" y="7362"/>
                    <a:pt x="11686" y="7362"/>
                    <a:pt x="11658" y="7362"/>
                  </a:cubicBezTo>
                  <a:cubicBezTo>
                    <a:pt x="11658" y="7327"/>
                    <a:pt x="11658" y="7327"/>
                    <a:pt x="11658" y="7327"/>
                  </a:cubicBezTo>
                  <a:cubicBezTo>
                    <a:pt x="11603" y="7327"/>
                    <a:pt x="11575" y="7258"/>
                    <a:pt x="11548" y="7258"/>
                  </a:cubicBezTo>
                  <a:cubicBezTo>
                    <a:pt x="11548" y="7258"/>
                    <a:pt x="11520" y="7258"/>
                    <a:pt x="11492" y="7258"/>
                  </a:cubicBezTo>
                  <a:cubicBezTo>
                    <a:pt x="11492" y="7188"/>
                    <a:pt x="11492" y="7188"/>
                    <a:pt x="11492" y="7188"/>
                  </a:cubicBezTo>
                  <a:cubicBezTo>
                    <a:pt x="11382" y="7050"/>
                    <a:pt x="11382" y="7050"/>
                    <a:pt x="11382" y="7050"/>
                  </a:cubicBezTo>
                  <a:cubicBezTo>
                    <a:pt x="11354" y="7084"/>
                    <a:pt x="11354" y="7084"/>
                    <a:pt x="11326" y="7084"/>
                  </a:cubicBezTo>
                  <a:cubicBezTo>
                    <a:pt x="11326" y="7084"/>
                    <a:pt x="11326" y="7015"/>
                    <a:pt x="11326" y="6980"/>
                  </a:cubicBezTo>
                  <a:cubicBezTo>
                    <a:pt x="11271" y="6980"/>
                    <a:pt x="11298" y="7050"/>
                    <a:pt x="11243" y="7015"/>
                  </a:cubicBezTo>
                  <a:cubicBezTo>
                    <a:pt x="11243" y="7015"/>
                    <a:pt x="11243" y="6945"/>
                    <a:pt x="11243" y="6911"/>
                  </a:cubicBezTo>
                  <a:cubicBezTo>
                    <a:pt x="11271" y="6911"/>
                    <a:pt x="11298" y="6911"/>
                    <a:pt x="11326" y="6911"/>
                  </a:cubicBezTo>
                  <a:cubicBezTo>
                    <a:pt x="11298" y="6911"/>
                    <a:pt x="11326" y="6876"/>
                    <a:pt x="11326" y="6876"/>
                  </a:cubicBezTo>
                  <a:cubicBezTo>
                    <a:pt x="11354" y="6876"/>
                    <a:pt x="11298" y="6841"/>
                    <a:pt x="11298" y="6841"/>
                  </a:cubicBezTo>
                  <a:cubicBezTo>
                    <a:pt x="11298" y="6841"/>
                    <a:pt x="11326" y="6772"/>
                    <a:pt x="11326" y="6772"/>
                  </a:cubicBezTo>
                  <a:cubicBezTo>
                    <a:pt x="11354" y="6737"/>
                    <a:pt x="11382" y="6737"/>
                    <a:pt x="11437" y="6702"/>
                  </a:cubicBezTo>
                  <a:cubicBezTo>
                    <a:pt x="11437" y="6702"/>
                    <a:pt x="11437" y="6702"/>
                    <a:pt x="11437" y="6702"/>
                  </a:cubicBezTo>
                  <a:cubicBezTo>
                    <a:pt x="11465" y="6668"/>
                    <a:pt x="11354" y="6598"/>
                    <a:pt x="11326" y="6563"/>
                  </a:cubicBezTo>
                  <a:cubicBezTo>
                    <a:pt x="11354" y="6563"/>
                    <a:pt x="11326" y="6494"/>
                    <a:pt x="11326" y="6494"/>
                  </a:cubicBezTo>
                  <a:cubicBezTo>
                    <a:pt x="11326" y="6494"/>
                    <a:pt x="11382" y="6494"/>
                    <a:pt x="11354" y="6459"/>
                  </a:cubicBezTo>
                  <a:cubicBezTo>
                    <a:pt x="11382" y="6459"/>
                    <a:pt x="11382" y="6424"/>
                    <a:pt x="11382" y="6424"/>
                  </a:cubicBezTo>
                  <a:cubicBezTo>
                    <a:pt x="11465" y="6390"/>
                    <a:pt x="11548" y="6424"/>
                    <a:pt x="11631" y="6424"/>
                  </a:cubicBezTo>
                  <a:cubicBezTo>
                    <a:pt x="11714" y="6424"/>
                    <a:pt x="11935" y="6355"/>
                    <a:pt x="12018" y="6320"/>
                  </a:cubicBezTo>
                  <a:cubicBezTo>
                    <a:pt x="12074" y="6286"/>
                    <a:pt x="12074" y="6181"/>
                    <a:pt x="12129" y="6147"/>
                  </a:cubicBezTo>
                  <a:cubicBezTo>
                    <a:pt x="12157" y="6112"/>
                    <a:pt x="12185" y="6112"/>
                    <a:pt x="12212" y="6077"/>
                  </a:cubicBezTo>
                  <a:cubicBezTo>
                    <a:pt x="12212" y="6042"/>
                    <a:pt x="12185" y="6008"/>
                    <a:pt x="12212" y="5973"/>
                  </a:cubicBezTo>
                  <a:cubicBezTo>
                    <a:pt x="12212" y="5973"/>
                    <a:pt x="12240" y="5973"/>
                    <a:pt x="12240" y="5938"/>
                  </a:cubicBezTo>
                  <a:cubicBezTo>
                    <a:pt x="12268" y="5904"/>
                    <a:pt x="12268" y="5834"/>
                    <a:pt x="12295" y="5765"/>
                  </a:cubicBezTo>
                  <a:cubicBezTo>
                    <a:pt x="12129" y="5730"/>
                    <a:pt x="12074" y="5695"/>
                    <a:pt x="11908" y="5695"/>
                  </a:cubicBezTo>
                  <a:cubicBezTo>
                    <a:pt x="11880" y="5730"/>
                    <a:pt x="11908" y="5730"/>
                    <a:pt x="11880" y="5765"/>
                  </a:cubicBezTo>
                  <a:cubicBezTo>
                    <a:pt x="11852" y="5730"/>
                    <a:pt x="11852" y="5660"/>
                    <a:pt x="11825" y="5660"/>
                  </a:cubicBezTo>
                  <a:cubicBezTo>
                    <a:pt x="11769" y="5591"/>
                    <a:pt x="11520" y="5556"/>
                    <a:pt x="11409" y="5556"/>
                  </a:cubicBezTo>
                  <a:cubicBezTo>
                    <a:pt x="11382" y="5591"/>
                    <a:pt x="11354" y="5660"/>
                    <a:pt x="11326" y="5730"/>
                  </a:cubicBezTo>
                  <a:cubicBezTo>
                    <a:pt x="11298" y="5695"/>
                    <a:pt x="11298" y="5695"/>
                    <a:pt x="11271" y="5660"/>
                  </a:cubicBezTo>
                  <a:cubicBezTo>
                    <a:pt x="11188" y="5660"/>
                    <a:pt x="11132" y="5660"/>
                    <a:pt x="11049" y="5695"/>
                  </a:cubicBezTo>
                  <a:cubicBezTo>
                    <a:pt x="11105" y="5904"/>
                    <a:pt x="11105" y="5834"/>
                    <a:pt x="10994" y="5834"/>
                  </a:cubicBezTo>
                  <a:cubicBezTo>
                    <a:pt x="10994" y="5834"/>
                    <a:pt x="10994" y="5938"/>
                    <a:pt x="10994" y="5938"/>
                  </a:cubicBezTo>
                  <a:cubicBezTo>
                    <a:pt x="11022" y="5973"/>
                    <a:pt x="11022" y="5973"/>
                    <a:pt x="11022" y="5973"/>
                  </a:cubicBezTo>
                  <a:cubicBezTo>
                    <a:pt x="11022" y="5973"/>
                    <a:pt x="10994" y="6008"/>
                    <a:pt x="10994" y="6042"/>
                  </a:cubicBezTo>
                  <a:cubicBezTo>
                    <a:pt x="10994" y="6077"/>
                    <a:pt x="11049" y="6147"/>
                    <a:pt x="11049" y="6147"/>
                  </a:cubicBezTo>
                  <a:cubicBezTo>
                    <a:pt x="11077" y="6216"/>
                    <a:pt x="11049" y="6251"/>
                    <a:pt x="11077" y="6355"/>
                  </a:cubicBezTo>
                  <a:cubicBezTo>
                    <a:pt x="11105" y="6355"/>
                    <a:pt x="11105" y="6355"/>
                    <a:pt x="11105" y="6355"/>
                  </a:cubicBezTo>
                  <a:cubicBezTo>
                    <a:pt x="11132" y="6390"/>
                    <a:pt x="11105" y="6424"/>
                    <a:pt x="11105" y="6459"/>
                  </a:cubicBezTo>
                  <a:cubicBezTo>
                    <a:pt x="11077" y="6494"/>
                    <a:pt x="11077" y="6494"/>
                    <a:pt x="11049" y="6529"/>
                  </a:cubicBezTo>
                  <a:cubicBezTo>
                    <a:pt x="11077" y="6563"/>
                    <a:pt x="11132" y="6598"/>
                    <a:pt x="11160" y="6633"/>
                  </a:cubicBezTo>
                  <a:cubicBezTo>
                    <a:pt x="11160" y="6668"/>
                    <a:pt x="11105" y="6911"/>
                    <a:pt x="11160" y="6911"/>
                  </a:cubicBezTo>
                  <a:cubicBezTo>
                    <a:pt x="11160" y="6911"/>
                    <a:pt x="11105" y="6945"/>
                    <a:pt x="11132" y="6980"/>
                  </a:cubicBezTo>
                  <a:cubicBezTo>
                    <a:pt x="11105" y="6980"/>
                    <a:pt x="11077" y="6980"/>
                    <a:pt x="11049" y="6980"/>
                  </a:cubicBezTo>
                  <a:cubicBezTo>
                    <a:pt x="11022" y="7015"/>
                    <a:pt x="10994" y="7084"/>
                    <a:pt x="10994" y="7119"/>
                  </a:cubicBezTo>
                  <a:cubicBezTo>
                    <a:pt x="11049" y="7154"/>
                    <a:pt x="11077" y="7188"/>
                    <a:pt x="11105" y="7258"/>
                  </a:cubicBezTo>
                  <a:cubicBezTo>
                    <a:pt x="11105" y="7258"/>
                    <a:pt x="11077" y="7293"/>
                    <a:pt x="11049" y="7258"/>
                  </a:cubicBezTo>
                  <a:cubicBezTo>
                    <a:pt x="11049" y="7258"/>
                    <a:pt x="10994" y="7223"/>
                    <a:pt x="10994" y="7188"/>
                  </a:cubicBezTo>
                  <a:cubicBezTo>
                    <a:pt x="10994" y="7188"/>
                    <a:pt x="10938" y="7188"/>
                    <a:pt x="10938" y="7188"/>
                  </a:cubicBezTo>
                  <a:cubicBezTo>
                    <a:pt x="10911" y="7223"/>
                    <a:pt x="10938" y="7258"/>
                    <a:pt x="10938" y="7293"/>
                  </a:cubicBezTo>
                  <a:cubicBezTo>
                    <a:pt x="10938" y="7293"/>
                    <a:pt x="10883" y="7327"/>
                    <a:pt x="10883" y="7327"/>
                  </a:cubicBezTo>
                  <a:cubicBezTo>
                    <a:pt x="10855" y="7327"/>
                    <a:pt x="10883" y="7397"/>
                    <a:pt x="10855" y="7397"/>
                  </a:cubicBezTo>
                  <a:cubicBezTo>
                    <a:pt x="10855" y="7362"/>
                    <a:pt x="10883" y="7466"/>
                    <a:pt x="10883" y="7466"/>
                  </a:cubicBezTo>
                  <a:cubicBezTo>
                    <a:pt x="10855" y="7466"/>
                    <a:pt x="10855" y="7466"/>
                    <a:pt x="10855" y="7466"/>
                  </a:cubicBezTo>
                  <a:cubicBezTo>
                    <a:pt x="10883" y="7640"/>
                    <a:pt x="10855" y="7605"/>
                    <a:pt x="10938" y="7709"/>
                  </a:cubicBezTo>
                  <a:cubicBezTo>
                    <a:pt x="10883" y="7709"/>
                    <a:pt x="10855" y="7709"/>
                    <a:pt x="10772" y="7744"/>
                  </a:cubicBezTo>
                  <a:cubicBezTo>
                    <a:pt x="10800" y="7779"/>
                    <a:pt x="10772" y="7848"/>
                    <a:pt x="10828" y="7814"/>
                  </a:cubicBezTo>
                  <a:cubicBezTo>
                    <a:pt x="10800" y="7883"/>
                    <a:pt x="10800" y="7883"/>
                    <a:pt x="10800" y="7883"/>
                  </a:cubicBezTo>
                  <a:cubicBezTo>
                    <a:pt x="10883" y="7987"/>
                    <a:pt x="10883" y="7987"/>
                    <a:pt x="10883" y="7987"/>
                  </a:cubicBezTo>
                  <a:cubicBezTo>
                    <a:pt x="10911" y="7987"/>
                    <a:pt x="10938" y="7987"/>
                    <a:pt x="10966" y="7987"/>
                  </a:cubicBezTo>
                  <a:cubicBezTo>
                    <a:pt x="10994" y="7987"/>
                    <a:pt x="10966" y="8057"/>
                    <a:pt x="10966" y="8057"/>
                  </a:cubicBezTo>
                  <a:cubicBezTo>
                    <a:pt x="10966" y="8057"/>
                    <a:pt x="10911" y="8091"/>
                    <a:pt x="10911" y="8091"/>
                  </a:cubicBezTo>
                  <a:cubicBezTo>
                    <a:pt x="10911" y="8161"/>
                    <a:pt x="10883" y="8265"/>
                    <a:pt x="10938" y="8230"/>
                  </a:cubicBezTo>
                  <a:cubicBezTo>
                    <a:pt x="10938" y="8230"/>
                    <a:pt x="10994" y="8161"/>
                    <a:pt x="10966" y="8161"/>
                  </a:cubicBezTo>
                  <a:cubicBezTo>
                    <a:pt x="11022" y="8195"/>
                    <a:pt x="10966" y="8195"/>
                    <a:pt x="10994" y="8230"/>
                  </a:cubicBezTo>
                  <a:cubicBezTo>
                    <a:pt x="10994" y="8230"/>
                    <a:pt x="11077" y="8195"/>
                    <a:pt x="11049" y="8161"/>
                  </a:cubicBezTo>
                  <a:cubicBezTo>
                    <a:pt x="11049" y="8126"/>
                    <a:pt x="11022" y="8091"/>
                    <a:pt x="11049" y="8057"/>
                  </a:cubicBezTo>
                  <a:cubicBezTo>
                    <a:pt x="11077" y="8022"/>
                    <a:pt x="11077" y="8022"/>
                    <a:pt x="11077" y="8022"/>
                  </a:cubicBezTo>
                  <a:cubicBezTo>
                    <a:pt x="11215" y="8091"/>
                    <a:pt x="11271" y="8195"/>
                    <a:pt x="11326" y="8334"/>
                  </a:cubicBezTo>
                  <a:cubicBezTo>
                    <a:pt x="11382" y="8300"/>
                    <a:pt x="11409" y="8334"/>
                    <a:pt x="11465" y="8300"/>
                  </a:cubicBezTo>
                  <a:cubicBezTo>
                    <a:pt x="11520" y="8265"/>
                    <a:pt x="11575" y="8161"/>
                    <a:pt x="11658" y="8161"/>
                  </a:cubicBezTo>
                  <a:cubicBezTo>
                    <a:pt x="11686" y="8126"/>
                    <a:pt x="11686" y="8161"/>
                    <a:pt x="11714" y="8161"/>
                  </a:cubicBezTo>
                  <a:cubicBezTo>
                    <a:pt x="11714" y="8161"/>
                    <a:pt x="11714" y="8230"/>
                    <a:pt x="11714" y="8230"/>
                  </a:cubicBezTo>
                  <a:cubicBezTo>
                    <a:pt x="11686" y="8230"/>
                    <a:pt x="11631" y="8230"/>
                    <a:pt x="11603" y="8230"/>
                  </a:cubicBezTo>
                  <a:cubicBezTo>
                    <a:pt x="11575" y="8230"/>
                    <a:pt x="11548" y="8265"/>
                    <a:pt x="11548" y="8300"/>
                  </a:cubicBezTo>
                  <a:cubicBezTo>
                    <a:pt x="11520" y="8369"/>
                    <a:pt x="11548" y="8439"/>
                    <a:pt x="11548" y="8508"/>
                  </a:cubicBezTo>
                  <a:cubicBezTo>
                    <a:pt x="11492" y="8508"/>
                    <a:pt x="11382" y="8439"/>
                    <a:pt x="11354" y="8439"/>
                  </a:cubicBezTo>
                  <a:cubicBezTo>
                    <a:pt x="11326" y="8439"/>
                    <a:pt x="11298" y="8508"/>
                    <a:pt x="11271" y="8508"/>
                  </a:cubicBezTo>
                  <a:cubicBezTo>
                    <a:pt x="11271" y="8543"/>
                    <a:pt x="11298" y="8577"/>
                    <a:pt x="11271" y="8577"/>
                  </a:cubicBezTo>
                  <a:cubicBezTo>
                    <a:pt x="11271" y="8577"/>
                    <a:pt x="11326" y="8682"/>
                    <a:pt x="11326" y="8682"/>
                  </a:cubicBezTo>
                  <a:cubicBezTo>
                    <a:pt x="11271" y="8716"/>
                    <a:pt x="11243" y="8890"/>
                    <a:pt x="11382" y="8855"/>
                  </a:cubicBezTo>
                  <a:cubicBezTo>
                    <a:pt x="11409" y="8855"/>
                    <a:pt x="11465" y="8751"/>
                    <a:pt x="11492" y="8751"/>
                  </a:cubicBezTo>
                  <a:cubicBezTo>
                    <a:pt x="11465" y="8821"/>
                    <a:pt x="11465" y="8821"/>
                    <a:pt x="11492" y="8855"/>
                  </a:cubicBezTo>
                  <a:cubicBezTo>
                    <a:pt x="11492" y="8890"/>
                    <a:pt x="11492" y="8855"/>
                    <a:pt x="11492" y="8925"/>
                  </a:cubicBezTo>
                  <a:cubicBezTo>
                    <a:pt x="11465" y="8925"/>
                    <a:pt x="11382" y="8994"/>
                    <a:pt x="11326" y="8994"/>
                  </a:cubicBezTo>
                  <a:cubicBezTo>
                    <a:pt x="11326" y="8994"/>
                    <a:pt x="11271" y="8994"/>
                    <a:pt x="11271" y="8994"/>
                  </a:cubicBezTo>
                  <a:cubicBezTo>
                    <a:pt x="11188" y="9029"/>
                    <a:pt x="11188" y="9203"/>
                    <a:pt x="11105" y="9272"/>
                  </a:cubicBezTo>
                  <a:cubicBezTo>
                    <a:pt x="11105" y="9272"/>
                    <a:pt x="11022" y="9237"/>
                    <a:pt x="10994" y="9237"/>
                  </a:cubicBezTo>
                  <a:cubicBezTo>
                    <a:pt x="10994" y="9272"/>
                    <a:pt x="10994" y="9272"/>
                    <a:pt x="10994" y="9272"/>
                  </a:cubicBezTo>
                  <a:cubicBezTo>
                    <a:pt x="11022" y="9272"/>
                    <a:pt x="11022" y="9272"/>
                    <a:pt x="11022" y="9307"/>
                  </a:cubicBezTo>
                  <a:cubicBezTo>
                    <a:pt x="11022" y="9307"/>
                    <a:pt x="10966" y="9341"/>
                    <a:pt x="10966" y="9341"/>
                  </a:cubicBezTo>
                  <a:cubicBezTo>
                    <a:pt x="10966" y="9376"/>
                    <a:pt x="10966" y="9411"/>
                    <a:pt x="10966" y="9446"/>
                  </a:cubicBezTo>
                  <a:cubicBezTo>
                    <a:pt x="10966" y="9446"/>
                    <a:pt x="10883" y="9480"/>
                    <a:pt x="10883" y="9480"/>
                  </a:cubicBezTo>
                  <a:cubicBezTo>
                    <a:pt x="10883" y="9550"/>
                    <a:pt x="10883" y="9550"/>
                    <a:pt x="10883" y="9550"/>
                  </a:cubicBezTo>
                  <a:cubicBezTo>
                    <a:pt x="10911" y="9550"/>
                    <a:pt x="10966" y="9550"/>
                    <a:pt x="10994" y="9585"/>
                  </a:cubicBezTo>
                  <a:cubicBezTo>
                    <a:pt x="10994" y="9619"/>
                    <a:pt x="10966" y="9654"/>
                    <a:pt x="10966" y="9689"/>
                  </a:cubicBezTo>
                  <a:cubicBezTo>
                    <a:pt x="10994" y="9723"/>
                    <a:pt x="11022" y="9723"/>
                    <a:pt x="11077" y="9758"/>
                  </a:cubicBezTo>
                  <a:cubicBezTo>
                    <a:pt x="11077" y="9793"/>
                    <a:pt x="11077" y="9793"/>
                    <a:pt x="11077" y="9793"/>
                  </a:cubicBezTo>
                  <a:cubicBezTo>
                    <a:pt x="11049" y="9793"/>
                    <a:pt x="11049" y="9793"/>
                    <a:pt x="11049" y="9793"/>
                  </a:cubicBezTo>
                  <a:cubicBezTo>
                    <a:pt x="11022" y="9828"/>
                    <a:pt x="11022" y="9828"/>
                    <a:pt x="11022" y="9828"/>
                  </a:cubicBezTo>
                  <a:cubicBezTo>
                    <a:pt x="10994" y="9828"/>
                    <a:pt x="10883" y="9723"/>
                    <a:pt x="10828" y="9723"/>
                  </a:cubicBezTo>
                  <a:cubicBezTo>
                    <a:pt x="10855" y="9723"/>
                    <a:pt x="10855" y="9654"/>
                    <a:pt x="10828" y="9654"/>
                  </a:cubicBezTo>
                  <a:cubicBezTo>
                    <a:pt x="10828" y="9654"/>
                    <a:pt x="10800" y="9654"/>
                    <a:pt x="10772" y="9654"/>
                  </a:cubicBezTo>
                  <a:cubicBezTo>
                    <a:pt x="10745" y="9619"/>
                    <a:pt x="10689" y="9550"/>
                    <a:pt x="10662" y="9515"/>
                  </a:cubicBezTo>
                  <a:cubicBezTo>
                    <a:pt x="10717" y="9411"/>
                    <a:pt x="10717" y="9307"/>
                    <a:pt x="10745" y="9133"/>
                  </a:cubicBezTo>
                  <a:cubicBezTo>
                    <a:pt x="10745" y="9133"/>
                    <a:pt x="10689" y="9168"/>
                    <a:pt x="10717" y="9203"/>
                  </a:cubicBezTo>
                  <a:cubicBezTo>
                    <a:pt x="10689" y="9203"/>
                    <a:pt x="10689" y="9133"/>
                    <a:pt x="10717" y="9133"/>
                  </a:cubicBezTo>
                  <a:cubicBezTo>
                    <a:pt x="10689" y="9029"/>
                    <a:pt x="10689" y="9029"/>
                    <a:pt x="10689" y="9029"/>
                  </a:cubicBezTo>
                  <a:cubicBezTo>
                    <a:pt x="10689" y="9064"/>
                    <a:pt x="10634" y="9064"/>
                    <a:pt x="10634" y="9098"/>
                  </a:cubicBezTo>
                  <a:cubicBezTo>
                    <a:pt x="10634" y="9133"/>
                    <a:pt x="10634" y="9133"/>
                    <a:pt x="10634" y="9133"/>
                  </a:cubicBezTo>
                  <a:cubicBezTo>
                    <a:pt x="10634" y="9133"/>
                    <a:pt x="10495" y="9098"/>
                    <a:pt x="10551" y="9098"/>
                  </a:cubicBezTo>
                  <a:cubicBezTo>
                    <a:pt x="10551" y="9098"/>
                    <a:pt x="10523" y="9064"/>
                    <a:pt x="10495" y="9064"/>
                  </a:cubicBezTo>
                  <a:cubicBezTo>
                    <a:pt x="10495" y="8994"/>
                    <a:pt x="10495" y="8994"/>
                    <a:pt x="10495" y="8994"/>
                  </a:cubicBezTo>
                  <a:cubicBezTo>
                    <a:pt x="10495" y="8994"/>
                    <a:pt x="10468" y="8994"/>
                    <a:pt x="10440" y="8994"/>
                  </a:cubicBezTo>
                  <a:cubicBezTo>
                    <a:pt x="10412" y="8994"/>
                    <a:pt x="10357" y="8925"/>
                    <a:pt x="10329" y="8890"/>
                  </a:cubicBezTo>
                  <a:cubicBezTo>
                    <a:pt x="10302" y="8890"/>
                    <a:pt x="10302" y="8994"/>
                    <a:pt x="10329" y="8994"/>
                  </a:cubicBezTo>
                  <a:cubicBezTo>
                    <a:pt x="10329" y="8994"/>
                    <a:pt x="10274" y="8994"/>
                    <a:pt x="10274" y="8994"/>
                  </a:cubicBezTo>
                  <a:cubicBezTo>
                    <a:pt x="10274" y="9064"/>
                    <a:pt x="10274" y="9237"/>
                    <a:pt x="10329" y="9272"/>
                  </a:cubicBezTo>
                  <a:cubicBezTo>
                    <a:pt x="10329" y="9307"/>
                    <a:pt x="10302" y="9307"/>
                    <a:pt x="10302" y="9341"/>
                  </a:cubicBezTo>
                  <a:cubicBezTo>
                    <a:pt x="10274" y="9341"/>
                    <a:pt x="10274" y="9307"/>
                    <a:pt x="10218" y="9307"/>
                  </a:cubicBezTo>
                  <a:cubicBezTo>
                    <a:pt x="10191" y="9307"/>
                    <a:pt x="10191" y="9376"/>
                    <a:pt x="10163" y="9411"/>
                  </a:cubicBezTo>
                  <a:cubicBezTo>
                    <a:pt x="10135" y="9411"/>
                    <a:pt x="10080" y="9341"/>
                    <a:pt x="10052" y="9341"/>
                  </a:cubicBezTo>
                  <a:cubicBezTo>
                    <a:pt x="9775" y="9307"/>
                    <a:pt x="9720" y="9237"/>
                    <a:pt x="9526" y="9446"/>
                  </a:cubicBezTo>
                  <a:cubicBezTo>
                    <a:pt x="9526" y="9411"/>
                    <a:pt x="9526" y="9411"/>
                    <a:pt x="9526" y="9411"/>
                  </a:cubicBezTo>
                  <a:cubicBezTo>
                    <a:pt x="9498" y="9411"/>
                    <a:pt x="9471" y="9341"/>
                    <a:pt x="9471" y="9341"/>
                  </a:cubicBezTo>
                  <a:cubicBezTo>
                    <a:pt x="9443" y="9307"/>
                    <a:pt x="9443" y="9341"/>
                    <a:pt x="9415" y="9376"/>
                  </a:cubicBezTo>
                  <a:cubicBezTo>
                    <a:pt x="9415" y="9376"/>
                    <a:pt x="9388" y="9376"/>
                    <a:pt x="9360" y="9376"/>
                  </a:cubicBezTo>
                  <a:cubicBezTo>
                    <a:pt x="9360" y="9307"/>
                    <a:pt x="9360" y="9307"/>
                    <a:pt x="9360" y="9307"/>
                  </a:cubicBezTo>
                  <a:cubicBezTo>
                    <a:pt x="9305" y="9272"/>
                    <a:pt x="9249" y="9307"/>
                    <a:pt x="9222" y="9307"/>
                  </a:cubicBezTo>
                  <a:cubicBezTo>
                    <a:pt x="9194" y="9307"/>
                    <a:pt x="9222" y="9237"/>
                    <a:pt x="9194" y="9237"/>
                  </a:cubicBezTo>
                  <a:cubicBezTo>
                    <a:pt x="9194" y="9203"/>
                    <a:pt x="9166" y="9237"/>
                    <a:pt x="9138" y="9237"/>
                  </a:cubicBezTo>
                  <a:cubicBezTo>
                    <a:pt x="9111" y="9237"/>
                    <a:pt x="9138" y="9168"/>
                    <a:pt x="9138" y="9133"/>
                  </a:cubicBezTo>
                  <a:cubicBezTo>
                    <a:pt x="9083" y="9133"/>
                    <a:pt x="9111" y="9168"/>
                    <a:pt x="9083" y="9168"/>
                  </a:cubicBezTo>
                  <a:cubicBezTo>
                    <a:pt x="9055" y="9133"/>
                    <a:pt x="9055" y="9133"/>
                    <a:pt x="9055" y="9133"/>
                  </a:cubicBezTo>
                  <a:cubicBezTo>
                    <a:pt x="9000" y="9133"/>
                    <a:pt x="9028" y="9168"/>
                    <a:pt x="9028" y="9203"/>
                  </a:cubicBezTo>
                  <a:cubicBezTo>
                    <a:pt x="8972" y="9203"/>
                    <a:pt x="8889" y="9203"/>
                    <a:pt x="8834" y="9203"/>
                  </a:cubicBezTo>
                  <a:cubicBezTo>
                    <a:pt x="8889" y="9064"/>
                    <a:pt x="8889" y="9133"/>
                    <a:pt x="8834" y="8994"/>
                  </a:cubicBezTo>
                  <a:cubicBezTo>
                    <a:pt x="8778" y="9064"/>
                    <a:pt x="8695" y="9168"/>
                    <a:pt x="8640" y="9064"/>
                  </a:cubicBezTo>
                  <a:cubicBezTo>
                    <a:pt x="8585" y="9029"/>
                    <a:pt x="8640" y="8751"/>
                    <a:pt x="8529" y="8716"/>
                  </a:cubicBezTo>
                  <a:cubicBezTo>
                    <a:pt x="8418" y="8612"/>
                    <a:pt x="8363" y="8716"/>
                    <a:pt x="8252" y="8716"/>
                  </a:cubicBezTo>
                  <a:cubicBezTo>
                    <a:pt x="8252" y="8716"/>
                    <a:pt x="8197" y="8682"/>
                    <a:pt x="8169" y="8682"/>
                  </a:cubicBezTo>
                  <a:cubicBezTo>
                    <a:pt x="8142" y="8682"/>
                    <a:pt x="8114" y="8751"/>
                    <a:pt x="8086" y="8751"/>
                  </a:cubicBezTo>
                  <a:cubicBezTo>
                    <a:pt x="8058" y="8751"/>
                    <a:pt x="7948" y="8716"/>
                    <a:pt x="7892" y="8716"/>
                  </a:cubicBezTo>
                  <a:cubicBezTo>
                    <a:pt x="7892" y="8751"/>
                    <a:pt x="7865" y="8959"/>
                    <a:pt x="7837" y="8994"/>
                  </a:cubicBezTo>
                  <a:cubicBezTo>
                    <a:pt x="7837" y="9029"/>
                    <a:pt x="7782" y="9029"/>
                    <a:pt x="7782" y="9029"/>
                  </a:cubicBezTo>
                  <a:cubicBezTo>
                    <a:pt x="7754" y="9064"/>
                    <a:pt x="7782" y="9098"/>
                    <a:pt x="7754" y="9133"/>
                  </a:cubicBezTo>
                  <a:cubicBezTo>
                    <a:pt x="7809" y="9098"/>
                    <a:pt x="7782" y="9133"/>
                    <a:pt x="7809" y="9133"/>
                  </a:cubicBezTo>
                  <a:cubicBezTo>
                    <a:pt x="7837" y="9133"/>
                    <a:pt x="7837" y="9098"/>
                    <a:pt x="7865" y="9098"/>
                  </a:cubicBezTo>
                  <a:cubicBezTo>
                    <a:pt x="7892" y="9098"/>
                    <a:pt x="7920" y="9133"/>
                    <a:pt x="7920" y="9133"/>
                  </a:cubicBezTo>
                  <a:cubicBezTo>
                    <a:pt x="7920" y="9133"/>
                    <a:pt x="7948" y="9098"/>
                    <a:pt x="7948" y="9064"/>
                  </a:cubicBezTo>
                  <a:cubicBezTo>
                    <a:pt x="7920" y="9098"/>
                    <a:pt x="7920" y="9029"/>
                    <a:pt x="7920" y="9029"/>
                  </a:cubicBezTo>
                  <a:cubicBezTo>
                    <a:pt x="7920" y="9029"/>
                    <a:pt x="7975" y="8994"/>
                    <a:pt x="7975" y="8994"/>
                  </a:cubicBezTo>
                  <a:cubicBezTo>
                    <a:pt x="8003" y="9029"/>
                    <a:pt x="8031" y="9029"/>
                    <a:pt x="8058" y="9064"/>
                  </a:cubicBezTo>
                  <a:cubicBezTo>
                    <a:pt x="8169" y="8890"/>
                    <a:pt x="8142" y="8959"/>
                    <a:pt x="8335" y="8925"/>
                  </a:cubicBezTo>
                  <a:cubicBezTo>
                    <a:pt x="8335" y="8925"/>
                    <a:pt x="8335" y="8855"/>
                    <a:pt x="8363" y="8855"/>
                  </a:cubicBezTo>
                  <a:cubicBezTo>
                    <a:pt x="8308" y="8855"/>
                    <a:pt x="8308" y="8751"/>
                    <a:pt x="8391" y="8786"/>
                  </a:cubicBezTo>
                  <a:cubicBezTo>
                    <a:pt x="8391" y="8786"/>
                    <a:pt x="8446" y="8855"/>
                    <a:pt x="8446" y="8855"/>
                  </a:cubicBezTo>
                  <a:cubicBezTo>
                    <a:pt x="8529" y="8959"/>
                    <a:pt x="8418" y="8925"/>
                    <a:pt x="8363" y="8925"/>
                  </a:cubicBezTo>
                  <a:cubicBezTo>
                    <a:pt x="8335" y="8959"/>
                    <a:pt x="8335" y="8994"/>
                    <a:pt x="8335" y="8994"/>
                  </a:cubicBezTo>
                  <a:cubicBezTo>
                    <a:pt x="8308" y="9029"/>
                    <a:pt x="8280" y="8994"/>
                    <a:pt x="8252" y="8994"/>
                  </a:cubicBezTo>
                  <a:cubicBezTo>
                    <a:pt x="8225" y="8994"/>
                    <a:pt x="8197" y="9064"/>
                    <a:pt x="8169" y="9098"/>
                  </a:cubicBezTo>
                  <a:cubicBezTo>
                    <a:pt x="8169" y="9133"/>
                    <a:pt x="8169" y="9133"/>
                    <a:pt x="8169" y="9133"/>
                  </a:cubicBezTo>
                  <a:cubicBezTo>
                    <a:pt x="8142" y="9168"/>
                    <a:pt x="8086" y="9133"/>
                    <a:pt x="8058" y="9168"/>
                  </a:cubicBezTo>
                  <a:cubicBezTo>
                    <a:pt x="8031" y="9168"/>
                    <a:pt x="8031" y="9237"/>
                    <a:pt x="8003" y="9272"/>
                  </a:cubicBezTo>
                  <a:cubicBezTo>
                    <a:pt x="7975" y="9272"/>
                    <a:pt x="7948" y="9237"/>
                    <a:pt x="7920" y="9272"/>
                  </a:cubicBezTo>
                  <a:cubicBezTo>
                    <a:pt x="7920" y="9272"/>
                    <a:pt x="7920" y="9307"/>
                    <a:pt x="7920" y="9341"/>
                  </a:cubicBezTo>
                  <a:cubicBezTo>
                    <a:pt x="7920" y="9341"/>
                    <a:pt x="7865" y="9341"/>
                    <a:pt x="7865" y="9376"/>
                  </a:cubicBezTo>
                  <a:cubicBezTo>
                    <a:pt x="7865" y="9446"/>
                    <a:pt x="7892" y="9515"/>
                    <a:pt x="7920" y="9550"/>
                  </a:cubicBezTo>
                  <a:cubicBezTo>
                    <a:pt x="7920" y="9550"/>
                    <a:pt x="7920" y="9550"/>
                    <a:pt x="7920" y="9550"/>
                  </a:cubicBezTo>
                  <a:cubicBezTo>
                    <a:pt x="7948" y="9619"/>
                    <a:pt x="7892" y="9654"/>
                    <a:pt x="7892" y="9689"/>
                  </a:cubicBezTo>
                  <a:cubicBezTo>
                    <a:pt x="7920" y="9723"/>
                    <a:pt x="7975" y="9723"/>
                    <a:pt x="7975" y="9758"/>
                  </a:cubicBezTo>
                  <a:cubicBezTo>
                    <a:pt x="8003" y="9793"/>
                    <a:pt x="7975" y="9828"/>
                    <a:pt x="7975" y="9828"/>
                  </a:cubicBezTo>
                  <a:cubicBezTo>
                    <a:pt x="7975" y="9828"/>
                    <a:pt x="7920" y="9828"/>
                    <a:pt x="7920" y="9828"/>
                  </a:cubicBezTo>
                  <a:cubicBezTo>
                    <a:pt x="7920" y="9862"/>
                    <a:pt x="7892" y="9932"/>
                    <a:pt x="7892" y="9967"/>
                  </a:cubicBezTo>
                  <a:cubicBezTo>
                    <a:pt x="7754" y="9828"/>
                    <a:pt x="7754" y="9689"/>
                    <a:pt x="7726" y="9411"/>
                  </a:cubicBezTo>
                  <a:cubicBezTo>
                    <a:pt x="7726" y="9480"/>
                    <a:pt x="7698" y="9550"/>
                    <a:pt x="7698" y="9654"/>
                  </a:cubicBezTo>
                  <a:cubicBezTo>
                    <a:pt x="7643" y="9689"/>
                    <a:pt x="7643" y="9689"/>
                    <a:pt x="7643" y="9689"/>
                  </a:cubicBezTo>
                  <a:cubicBezTo>
                    <a:pt x="7643" y="9689"/>
                    <a:pt x="7615" y="9550"/>
                    <a:pt x="7615" y="9550"/>
                  </a:cubicBezTo>
                  <a:cubicBezTo>
                    <a:pt x="7643" y="9550"/>
                    <a:pt x="7643" y="9480"/>
                    <a:pt x="7643" y="9480"/>
                  </a:cubicBezTo>
                  <a:cubicBezTo>
                    <a:pt x="7643" y="9480"/>
                    <a:pt x="7615" y="9411"/>
                    <a:pt x="7588" y="9341"/>
                  </a:cubicBezTo>
                  <a:cubicBezTo>
                    <a:pt x="7588" y="9341"/>
                    <a:pt x="7532" y="9341"/>
                    <a:pt x="7532" y="9341"/>
                  </a:cubicBezTo>
                  <a:cubicBezTo>
                    <a:pt x="7449" y="9307"/>
                    <a:pt x="7422" y="9272"/>
                    <a:pt x="7366" y="9168"/>
                  </a:cubicBezTo>
                  <a:cubicBezTo>
                    <a:pt x="7338" y="9203"/>
                    <a:pt x="7311" y="9168"/>
                    <a:pt x="7255" y="9203"/>
                  </a:cubicBezTo>
                  <a:cubicBezTo>
                    <a:pt x="7255" y="9237"/>
                    <a:pt x="7228" y="9307"/>
                    <a:pt x="7200" y="9307"/>
                  </a:cubicBezTo>
                  <a:cubicBezTo>
                    <a:pt x="7172" y="9307"/>
                    <a:pt x="7117" y="9307"/>
                    <a:pt x="7089" y="9307"/>
                  </a:cubicBezTo>
                  <a:cubicBezTo>
                    <a:pt x="7062" y="9307"/>
                    <a:pt x="6978" y="9376"/>
                    <a:pt x="6951" y="9376"/>
                  </a:cubicBezTo>
                  <a:cubicBezTo>
                    <a:pt x="6923" y="9376"/>
                    <a:pt x="6923" y="9341"/>
                    <a:pt x="6895" y="9341"/>
                  </a:cubicBezTo>
                  <a:cubicBezTo>
                    <a:pt x="6840" y="9411"/>
                    <a:pt x="6840" y="9411"/>
                    <a:pt x="6840" y="9411"/>
                  </a:cubicBezTo>
                  <a:cubicBezTo>
                    <a:pt x="6674" y="9446"/>
                    <a:pt x="6480" y="9446"/>
                    <a:pt x="6342" y="9376"/>
                  </a:cubicBezTo>
                  <a:cubicBezTo>
                    <a:pt x="6342" y="9203"/>
                    <a:pt x="6314" y="9203"/>
                    <a:pt x="6397" y="9133"/>
                  </a:cubicBezTo>
                  <a:cubicBezTo>
                    <a:pt x="6397" y="9133"/>
                    <a:pt x="6397" y="9064"/>
                    <a:pt x="6397" y="9064"/>
                  </a:cubicBezTo>
                  <a:cubicBezTo>
                    <a:pt x="6452" y="9064"/>
                    <a:pt x="6508" y="9064"/>
                    <a:pt x="6563" y="9064"/>
                  </a:cubicBezTo>
                  <a:cubicBezTo>
                    <a:pt x="6591" y="8994"/>
                    <a:pt x="6591" y="8994"/>
                    <a:pt x="6591" y="8994"/>
                  </a:cubicBezTo>
                  <a:cubicBezTo>
                    <a:pt x="6563" y="8994"/>
                    <a:pt x="6563" y="8994"/>
                    <a:pt x="6563" y="8994"/>
                  </a:cubicBezTo>
                  <a:cubicBezTo>
                    <a:pt x="6508" y="8959"/>
                    <a:pt x="6535" y="8925"/>
                    <a:pt x="6508" y="8855"/>
                  </a:cubicBezTo>
                  <a:cubicBezTo>
                    <a:pt x="6397" y="8751"/>
                    <a:pt x="6397" y="8751"/>
                    <a:pt x="6397" y="8751"/>
                  </a:cubicBezTo>
                  <a:cubicBezTo>
                    <a:pt x="6369" y="8751"/>
                    <a:pt x="6369" y="8786"/>
                    <a:pt x="6342" y="8786"/>
                  </a:cubicBezTo>
                  <a:cubicBezTo>
                    <a:pt x="6314" y="8751"/>
                    <a:pt x="6286" y="8682"/>
                    <a:pt x="6286" y="8682"/>
                  </a:cubicBezTo>
                  <a:cubicBezTo>
                    <a:pt x="6231" y="8682"/>
                    <a:pt x="6203" y="8682"/>
                    <a:pt x="6203" y="8716"/>
                  </a:cubicBezTo>
                  <a:cubicBezTo>
                    <a:pt x="6148" y="8716"/>
                    <a:pt x="6148" y="8716"/>
                    <a:pt x="6092" y="8716"/>
                  </a:cubicBezTo>
                  <a:cubicBezTo>
                    <a:pt x="6092" y="8716"/>
                    <a:pt x="6120" y="8786"/>
                    <a:pt x="6148" y="8786"/>
                  </a:cubicBezTo>
                  <a:cubicBezTo>
                    <a:pt x="6148" y="8786"/>
                    <a:pt x="6203" y="8821"/>
                    <a:pt x="6120" y="8855"/>
                  </a:cubicBezTo>
                  <a:cubicBezTo>
                    <a:pt x="6120" y="8855"/>
                    <a:pt x="6037" y="8821"/>
                    <a:pt x="6009" y="8821"/>
                  </a:cubicBezTo>
                  <a:cubicBezTo>
                    <a:pt x="6009" y="8786"/>
                    <a:pt x="6009" y="8786"/>
                    <a:pt x="6009" y="8786"/>
                  </a:cubicBezTo>
                  <a:cubicBezTo>
                    <a:pt x="5954" y="8751"/>
                    <a:pt x="5898" y="8786"/>
                    <a:pt x="5843" y="8751"/>
                  </a:cubicBezTo>
                  <a:cubicBezTo>
                    <a:pt x="5815" y="8751"/>
                    <a:pt x="5760" y="8647"/>
                    <a:pt x="5732" y="8647"/>
                  </a:cubicBezTo>
                  <a:cubicBezTo>
                    <a:pt x="5732" y="8612"/>
                    <a:pt x="5594" y="8647"/>
                    <a:pt x="5538" y="8612"/>
                  </a:cubicBezTo>
                  <a:cubicBezTo>
                    <a:pt x="5511" y="8508"/>
                    <a:pt x="5511" y="8508"/>
                    <a:pt x="5511" y="8508"/>
                  </a:cubicBezTo>
                  <a:cubicBezTo>
                    <a:pt x="5372" y="8508"/>
                    <a:pt x="5206" y="8439"/>
                    <a:pt x="5123" y="8369"/>
                  </a:cubicBezTo>
                  <a:cubicBezTo>
                    <a:pt x="5095" y="8334"/>
                    <a:pt x="5095" y="8265"/>
                    <a:pt x="5068" y="8265"/>
                  </a:cubicBezTo>
                  <a:cubicBezTo>
                    <a:pt x="5040" y="8265"/>
                    <a:pt x="5012" y="8265"/>
                    <a:pt x="4985" y="8265"/>
                  </a:cubicBezTo>
                  <a:cubicBezTo>
                    <a:pt x="4929" y="8265"/>
                    <a:pt x="4846" y="8161"/>
                    <a:pt x="4791" y="8161"/>
                  </a:cubicBezTo>
                  <a:cubicBezTo>
                    <a:pt x="4680" y="8126"/>
                    <a:pt x="4625" y="8161"/>
                    <a:pt x="4514" y="8161"/>
                  </a:cubicBezTo>
                  <a:cubicBezTo>
                    <a:pt x="4514" y="8161"/>
                    <a:pt x="4514" y="8230"/>
                    <a:pt x="4514" y="8230"/>
                  </a:cubicBezTo>
                  <a:cubicBezTo>
                    <a:pt x="4458" y="8300"/>
                    <a:pt x="4403" y="8334"/>
                    <a:pt x="4348" y="8369"/>
                  </a:cubicBezTo>
                  <a:cubicBezTo>
                    <a:pt x="4292" y="8230"/>
                    <a:pt x="4265" y="8195"/>
                    <a:pt x="4237" y="8022"/>
                  </a:cubicBezTo>
                  <a:cubicBezTo>
                    <a:pt x="4292" y="7987"/>
                    <a:pt x="4265" y="8022"/>
                    <a:pt x="4292" y="7952"/>
                  </a:cubicBezTo>
                  <a:cubicBezTo>
                    <a:pt x="4292" y="7952"/>
                    <a:pt x="4237" y="7952"/>
                    <a:pt x="4237" y="7952"/>
                  </a:cubicBezTo>
                  <a:cubicBezTo>
                    <a:pt x="4209" y="8022"/>
                    <a:pt x="4154" y="8057"/>
                    <a:pt x="4209" y="8126"/>
                  </a:cubicBezTo>
                  <a:cubicBezTo>
                    <a:pt x="4126" y="8126"/>
                    <a:pt x="4182" y="8195"/>
                    <a:pt x="4182" y="8300"/>
                  </a:cubicBezTo>
                  <a:cubicBezTo>
                    <a:pt x="4182" y="8300"/>
                    <a:pt x="4126" y="8334"/>
                    <a:pt x="4126" y="8334"/>
                  </a:cubicBezTo>
                  <a:cubicBezTo>
                    <a:pt x="4126" y="8369"/>
                    <a:pt x="4182" y="8369"/>
                    <a:pt x="4154" y="8439"/>
                  </a:cubicBezTo>
                  <a:cubicBezTo>
                    <a:pt x="4154" y="8439"/>
                    <a:pt x="4098" y="8439"/>
                    <a:pt x="4071" y="8439"/>
                  </a:cubicBezTo>
                  <a:cubicBezTo>
                    <a:pt x="3988" y="8300"/>
                    <a:pt x="3905" y="8230"/>
                    <a:pt x="3794" y="8091"/>
                  </a:cubicBezTo>
                  <a:cubicBezTo>
                    <a:pt x="3766" y="8091"/>
                    <a:pt x="3766" y="8022"/>
                    <a:pt x="3738" y="8022"/>
                  </a:cubicBezTo>
                  <a:cubicBezTo>
                    <a:pt x="3738" y="8022"/>
                    <a:pt x="3711" y="8057"/>
                    <a:pt x="3711" y="8022"/>
                  </a:cubicBezTo>
                  <a:cubicBezTo>
                    <a:pt x="3683" y="7987"/>
                    <a:pt x="3683" y="7918"/>
                    <a:pt x="3655" y="7883"/>
                  </a:cubicBezTo>
                  <a:cubicBezTo>
                    <a:pt x="3628" y="7883"/>
                    <a:pt x="3600" y="7883"/>
                    <a:pt x="3572" y="7883"/>
                  </a:cubicBezTo>
                  <a:cubicBezTo>
                    <a:pt x="3378" y="7675"/>
                    <a:pt x="3378" y="7675"/>
                    <a:pt x="3378" y="7675"/>
                  </a:cubicBezTo>
                  <a:cubicBezTo>
                    <a:pt x="3351" y="7640"/>
                    <a:pt x="3351" y="7570"/>
                    <a:pt x="3323" y="7536"/>
                  </a:cubicBezTo>
                  <a:cubicBezTo>
                    <a:pt x="3295" y="7466"/>
                    <a:pt x="3212" y="7432"/>
                    <a:pt x="3157" y="7397"/>
                  </a:cubicBezTo>
                  <a:cubicBezTo>
                    <a:pt x="3102" y="7466"/>
                    <a:pt x="3074" y="7466"/>
                    <a:pt x="3102" y="7605"/>
                  </a:cubicBezTo>
                  <a:cubicBezTo>
                    <a:pt x="3102" y="7640"/>
                    <a:pt x="3157" y="7605"/>
                    <a:pt x="3157" y="7675"/>
                  </a:cubicBezTo>
                  <a:cubicBezTo>
                    <a:pt x="3129" y="7744"/>
                    <a:pt x="3018" y="7952"/>
                    <a:pt x="2991" y="8022"/>
                  </a:cubicBezTo>
                  <a:cubicBezTo>
                    <a:pt x="2935" y="8022"/>
                    <a:pt x="2714" y="8057"/>
                    <a:pt x="2658" y="8126"/>
                  </a:cubicBezTo>
                  <a:cubicBezTo>
                    <a:pt x="2631" y="8195"/>
                    <a:pt x="2658" y="8265"/>
                    <a:pt x="2631" y="8300"/>
                  </a:cubicBezTo>
                  <a:cubicBezTo>
                    <a:pt x="2631" y="8334"/>
                    <a:pt x="2465" y="8404"/>
                    <a:pt x="2437" y="8404"/>
                  </a:cubicBezTo>
                  <a:cubicBezTo>
                    <a:pt x="2437" y="8369"/>
                    <a:pt x="2437" y="8300"/>
                    <a:pt x="2437" y="8300"/>
                  </a:cubicBezTo>
                  <a:cubicBezTo>
                    <a:pt x="2409" y="8300"/>
                    <a:pt x="2382" y="8334"/>
                    <a:pt x="2382" y="8300"/>
                  </a:cubicBezTo>
                  <a:cubicBezTo>
                    <a:pt x="2354" y="8369"/>
                    <a:pt x="2354" y="8300"/>
                    <a:pt x="2326" y="8334"/>
                  </a:cubicBezTo>
                  <a:cubicBezTo>
                    <a:pt x="2326" y="8369"/>
                    <a:pt x="2326" y="8369"/>
                    <a:pt x="2326" y="8369"/>
                  </a:cubicBezTo>
                  <a:cubicBezTo>
                    <a:pt x="2354" y="8369"/>
                    <a:pt x="2354" y="8404"/>
                    <a:pt x="2354" y="8439"/>
                  </a:cubicBezTo>
                  <a:cubicBezTo>
                    <a:pt x="2326" y="8439"/>
                    <a:pt x="2298" y="8439"/>
                    <a:pt x="2271" y="8439"/>
                  </a:cubicBezTo>
                  <a:cubicBezTo>
                    <a:pt x="2271" y="8439"/>
                    <a:pt x="2271" y="8473"/>
                    <a:pt x="2271" y="8508"/>
                  </a:cubicBezTo>
                  <a:cubicBezTo>
                    <a:pt x="2271" y="8508"/>
                    <a:pt x="2215" y="8508"/>
                    <a:pt x="2243" y="8473"/>
                  </a:cubicBezTo>
                  <a:cubicBezTo>
                    <a:pt x="2215" y="8473"/>
                    <a:pt x="2215" y="8473"/>
                    <a:pt x="2215" y="8473"/>
                  </a:cubicBezTo>
                  <a:cubicBezTo>
                    <a:pt x="2188" y="8473"/>
                    <a:pt x="2188" y="8577"/>
                    <a:pt x="2188" y="8577"/>
                  </a:cubicBezTo>
                  <a:cubicBezTo>
                    <a:pt x="2188" y="8612"/>
                    <a:pt x="2132" y="8612"/>
                    <a:pt x="2132" y="8647"/>
                  </a:cubicBezTo>
                  <a:cubicBezTo>
                    <a:pt x="2105" y="8682"/>
                    <a:pt x="2132" y="8716"/>
                    <a:pt x="2160" y="8751"/>
                  </a:cubicBezTo>
                  <a:cubicBezTo>
                    <a:pt x="2077" y="8786"/>
                    <a:pt x="2049" y="8786"/>
                    <a:pt x="1994" y="8786"/>
                  </a:cubicBezTo>
                  <a:cubicBezTo>
                    <a:pt x="2022" y="8612"/>
                    <a:pt x="1966" y="8682"/>
                    <a:pt x="2105" y="8577"/>
                  </a:cubicBezTo>
                  <a:cubicBezTo>
                    <a:pt x="2077" y="8543"/>
                    <a:pt x="2077" y="8473"/>
                    <a:pt x="2077" y="8439"/>
                  </a:cubicBezTo>
                  <a:cubicBezTo>
                    <a:pt x="2105" y="8404"/>
                    <a:pt x="2160" y="8404"/>
                    <a:pt x="2188" y="8369"/>
                  </a:cubicBezTo>
                  <a:cubicBezTo>
                    <a:pt x="2188" y="8334"/>
                    <a:pt x="2215" y="8230"/>
                    <a:pt x="2215" y="8230"/>
                  </a:cubicBezTo>
                  <a:cubicBezTo>
                    <a:pt x="2326" y="8195"/>
                    <a:pt x="2437" y="8126"/>
                    <a:pt x="2520" y="8126"/>
                  </a:cubicBezTo>
                  <a:cubicBezTo>
                    <a:pt x="2575" y="8126"/>
                    <a:pt x="2575" y="8161"/>
                    <a:pt x="2631" y="8126"/>
                  </a:cubicBezTo>
                  <a:cubicBezTo>
                    <a:pt x="2631" y="8126"/>
                    <a:pt x="2714" y="7987"/>
                    <a:pt x="2714" y="7952"/>
                  </a:cubicBezTo>
                  <a:cubicBezTo>
                    <a:pt x="2825" y="7883"/>
                    <a:pt x="2825" y="7883"/>
                    <a:pt x="2825" y="7883"/>
                  </a:cubicBezTo>
                  <a:cubicBezTo>
                    <a:pt x="2825" y="7848"/>
                    <a:pt x="2797" y="7814"/>
                    <a:pt x="2825" y="7779"/>
                  </a:cubicBezTo>
                  <a:cubicBezTo>
                    <a:pt x="2686" y="7779"/>
                    <a:pt x="2631" y="7779"/>
                    <a:pt x="2520" y="7744"/>
                  </a:cubicBezTo>
                  <a:cubicBezTo>
                    <a:pt x="2492" y="7848"/>
                    <a:pt x="2465" y="7918"/>
                    <a:pt x="2437" y="8022"/>
                  </a:cubicBezTo>
                  <a:cubicBezTo>
                    <a:pt x="2354" y="7987"/>
                    <a:pt x="2326" y="7987"/>
                    <a:pt x="2271" y="7987"/>
                  </a:cubicBezTo>
                  <a:cubicBezTo>
                    <a:pt x="2271" y="7987"/>
                    <a:pt x="2243" y="8022"/>
                    <a:pt x="2243" y="8022"/>
                  </a:cubicBezTo>
                  <a:cubicBezTo>
                    <a:pt x="2215" y="8057"/>
                    <a:pt x="2160" y="8022"/>
                    <a:pt x="2132" y="8022"/>
                  </a:cubicBezTo>
                  <a:cubicBezTo>
                    <a:pt x="2105" y="8091"/>
                    <a:pt x="2105" y="8091"/>
                    <a:pt x="2105" y="8091"/>
                  </a:cubicBezTo>
                  <a:cubicBezTo>
                    <a:pt x="2077" y="8091"/>
                    <a:pt x="2049" y="8057"/>
                    <a:pt x="2022" y="8091"/>
                  </a:cubicBezTo>
                  <a:cubicBezTo>
                    <a:pt x="1994" y="8126"/>
                    <a:pt x="1994" y="8230"/>
                    <a:pt x="1994" y="8265"/>
                  </a:cubicBezTo>
                  <a:cubicBezTo>
                    <a:pt x="1938" y="8300"/>
                    <a:pt x="1883" y="8300"/>
                    <a:pt x="1828" y="8300"/>
                  </a:cubicBezTo>
                  <a:cubicBezTo>
                    <a:pt x="1800" y="8300"/>
                    <a:pt x="1828" y="8230"/>
                    <a:pt x="1828" y="8230"/>
                  </a:cubicBezTo>
                  <a:cubicBezTo>
                    <a:pt x="1800" y="8195"/>
                    <a:pt x="1689" y="8161"/>
                    <a:pt x="1689" y="8161"/>
                  </a:cubicBezTo>
                  <a:cubicBezTo>
                    <a:pt x="1662" y="8091"/>
                    <a:pt x="1689" y="8091"/>
                    <a:pt x="1662" y="8091"/>
                  </a:cubicBezTo>
                  <a:cubicBezTo>
                    <a:pt x="1662" y="8126"/>
                    <a:pt x="1689" y="8230"/>
                    <a:pt x="1662" y="8230"/>
                  </a:cubicBezTo>
                  <a:cubicBezTo>
                    <a:pt x="1662" y="8265"/>
                    <a:pt x="1634" y="8265"/>
                    <a:pt x="1606" y="8300"/>
                  </a:cubicBezTo>
                  <a:cubicBezTo>
                    <a:pt x="1606" y="8300"/>
                    <a:pt x="1634" y="8334"/>
                    <a:pt x="1606" y="8369"/>
                  </a:cubicBezTo>
                  <a:cubicBezTo>
                    <a:pt x="1578" y="8334"/>
                    <a:pt x="1578" y="8334"/>
                    <a:pt x="1523" y="8334"/>
                  </a:cubicBezTo>
                  <a:cubicBezTo>
                    <a:pt x="1523" y="8369"/>
                    <a:pt x="1523" y="8473"/>
                    <a:pt x="1523" y="8473"/>
                  </a:cubicBezTo>
                  <a:cubicBezTo>
                    <a:pt x="1495" y="8473"/>
                    <a:pt x="1495" y="8473"/>
                    <a:pt x="1468" y="8473"/>
                  </a:cubicBezTo>
                  <a:cubicBezTo>
                    <a:pt x="1440" y="8473"/>
                    <a:pt x="1468" y="8439"/>
                    <a:pt x="1440" y="8404"/>
                  </a:cubicBezTo>
                  <a:cubicBezTo>
                    <a:pt x="1302" y="8404"/>
                    <a:pt x="1302" y="8404"/>
                    <a:pt x="1302" y="8404"/>
                  </a:cubicBezTo>
                  <a:cubicBezTo>
                    <a:pt x="1302" y="8439"/>
                    <a:pt x="1302" y="8473"/>
                    <a:pt x="1302" y="8508"/>
                  </a:cubicBezTo>
                  <a:cubicBezTo>
                    <a:pt x="1440" y="8577"/>
                    <a:pt x="1468" y="8612"/>
                    <a:pt x="1468" y="8786"/>
                  </a:cubicBezTo>
                  <a:cubicBezTo>
                    <a:pt x="1440" y="8786"/>
                    <a:pt x="1440" y="8786"/>
                    <a:pt x="1440" y="8786"/>
                  </a:cubicBezTo>
                  <a:cubicBezTo>
                    <a:pt x="1385" y="8716"/>
                    <a:pt x="1385" y="8647"/>
                    <a:pt x="1329" y="8577"/>
                  </a:cubicBezTo>
                  <a:cubicBezTo>
                    <a:pt x="1302" y="8577"/>
                    <a:pt x="1052" y="8439"/>
                    <a:pt x="1052" y="8439"/>
                  </a:cubicBezTo>
                  <a:cubicBezTo>
                    <a:pt x="1025" y="8404"/>
                    <a:pt x="997" y="8439"/>
                    <a:pt x="969" y="8439"/>
                  </a:cubicBezTo>
                  <a:cubicBezTo>
                    <a:pt x="942" y="8404"/>
                    <a:pt x="914" y="8334"/>
                    <a:pt x="886" y="8300"/>
                  </a:cubicBezTo>
                  <a:cubicBezTo>
                    <a:pt x="858" y="8300"/>
                    <a:pt x="831" y="8334"/>
                    <a:pt x="775" y="8300"/>
                  </a:cubicBezTo>
                  <a:cubicBezTo>
                    <a:pt x="775" y="8300"/>
                    <a:pt x="720" y="8195"/>
                    <a:pt x="692" y="8195"/>
                  </a:cubicBezTo>
                  <a:cubicBezTo>
                    <a:pt x="665" y="8195"/>
                    <a:pt x="637" y="8195"/>
                    <a:pt x="609" y="8195"/>
                  </a:cubicBezTo>
                  <a:cubicBezTo>
                    <a:pt x="582" y="8161"/>
                    <a:pt x="554" y="8057"/>
                    <a:pt x="498" y="8057"/>
                  </a:cubicBezTo>
                  <a:cubicBezTo>
                    <a:pt x="388" y="8022"/>
                    <a:pt x="277" y="8126"/>
                    <a:pt x="194" y="8091"/>
                  </a:cubicBezTo>
                  <a:cubicBezTo>
                    <a:pt x="194" y="8057"/>
                    <a:pt x="194" y="8057"/>
                    <a:pt x="194" y="8057"/>
                  </a:cubicBezTo>
                  <a:cubicBezTo>
                    <a:pt x="111" y="8022"/>
                    <a:pt x="55" y="8057"/>
                    <a:pt x="0" y="8022"/>
                  </a:cubicBezTo>
                  <a:cubicBezTo>
                    <a:pt x="83" y="12849"/>
                    <a:pt x="83" y="12849"/>
                    <a:pt x="83" y="12849"/>
                  </a:cubicBezTo>
                  <a:cubicBezTo>
                    <a:pt x="83" y="12849"/>
                    <a:pt x="249" y="12745"/>
                    <a:pt x="305" y="12779"/>
                  </a:cubicBezTo>
                  <a:cubicBezTo>
                    <a:pt x="332" y="12814"/>
                    <a:pt x="415" y="12884"/>
                    <a:pt x="443" y="12849"/>
                  </a:cubicBezTo>
                  <a:cubicBezTo>
                    <a:pt x="609" y="12641"/>
                    <a:pt x="526" y="12849"/>
                    <a:pt x="554" y="12953"/>
                  </a:cubicBezTo>
                  <a:cubicBezTo>
                    <a:pt x="582" y="13057"/>
                    <a:pt x="582" y="13057"/>
                    <a:pt x="637" y="13161"/>
                  </a:cubicBezTo>
                  <a:cubicBezTo>
                    <a:pt x="692" y="13266"/>
                    <a:pt x="858" y="13370"/>
                    <a:pt x="914" y="13474"/>
                  </a:cubicBezTo>
                  <a:cubicBezTo>
                    <a:pt x="969" y="13578"/>
                    <a:pt x="886" y="13717"/>
                    <a:pt x="1025" y="13543"/>
                  </a:cubicBezTo>
                  <a:cubicBezTo>
                    <a:pt x="1108" y="13474"/>
                    <a:pt x="1191" y="13509"/>
                    <a:pt x="1218" y="13405"/>
                  </a:cubicBezTo>
                  <a:cubicBezTo>
                    <a:pt x="1246" y="13300"/>
                    <a:pt x="1163" y="13231"/>
                    <a:pt x="1218" y="13231"/>
                  </a:cubicBezTo>
                  <a:cubicBezTo>
                    <a:pt x="1302" y="13231"/>
                    <a:pt x="1385" y="13127"/>
                    <a:pt x="1440" y="13231"/>
                  </a:cubicBezTo>
                  <a:cubicBezTo>
                    <a:pt x="1468" y="13335"/>
                    <a:pt x="1606" y="13300"/>
                    <a:pt x="1606" y="13405"/>
                  </a:cubicBezTo>
                  <a:cubicBezTo>
                    <a:pt x="1606" y="13474"/>
                    <a:pt x="1606" y="13543"/>
                    <a:pt x="1689" y="13543"/>
                  </a:cubicBezTo>
                  <a:cubicBezTo>
                    <a:pt x="1800" y="13578"/>
                    <a:pt x="1855" y="13717"/>
                    <a:pt x="1911" y="13786"/>
                  </a:cubicBezTo>
                  <a:cubicBezTo>
                    <a:pt x="1938" y="13891"/>
                    <a:pt x="2132" y="14099"/>
                    <a:pt x="2188" y="14203"/>
                  </a:cubicBezTo>
                  <a:cubicBezTo>
                    <a:pt x="2243" y="14307"/>
                    <a:pt x="2243" y="14446"/>
                    <a:pt x="2354" y="14516"/>
                  </a:cubicBezTo>
                  <a:cubicBezTo>
                    <a:pt x="2437" y="14585"/>
                    <a:pt x="2409" y="14689"/>
                    <a:pt x="2520" y="14759"/>
                  </a:cubicBezTo>
                  <a:cubicBezTo>
                    <a:pt x="2603" y="14828"/>
                    <a:pt x="2686" y="14655"/>
                    <a:pt x="2686" y="14759"/>
                  </a:cubicBezTo>
                  <a:cubicBezTo>
                    <a:pt x="2686" y="14863"/>
                    <a:pt x="2714" y="14932"/>
                    <a:pt x="2742" y="15037"/>
                  </a:cubicBezTo>
                  <a:cubicBezTo>
                    <a:pt x="2769" y="15141"/>
                    <a:pt x="2769" y="15071"/>
                    <a:pt x="2825" y="15106"/>
                  </a:cubicBezTo>
                  <a:cubicBezTo>
                    <a:pt x="2880" y="15176"/>
                    <a:pt x="2852" y="15314"/>
                    <a:pt x="2908" y="15314"/>
                  </a:cubicBezTo>
                  <a:cubicBezTo>
                    <a:pt x="2963" y="15314"/>
                    <a:pt x="2852" y="15384"/>
                    <a:pt x="2880" y="15453"/>
                  </a:cubicBezTo>
                  <a:cubicBezTo>
                    <a:pt x="2880" y="15523"/>
                    <a:pt x="2880" y="15558"/>
                    <a:pt x="2880" y="15592"/>
                  </a:cubicBezTo>
                  <a:cubicBezTo>
                    <a:pt x="2852" y="15627"/>
                    <a:pt x="2797" y="15731"/>
                    <a:pt x="2797" y="15731"/>
                  </a:cubicBezTo>
                  <a:close/>
                  <a:moveTo>
                    <a:pt x="14012" y="21531"/>
                  </a:moveTo>
                  <a:cubicBezTo>
                    <a:pt x="14012" y="21531"/>
                    <a:pt x="14012" y="21531"/>
                    <a:pt x="14012" y="21496"/>
                  </a:cubicBezTo>
                  <a:cubicBezTo>
                    <a:pt x="13985" y="21531"/>
                    <a:pt x="13985" y="21565"/>
                    <a:pt x="13985" y="21565"/>
                  </a:cubicBezTo>
                  <a:lnTo>
                    <a:pt x="14012" y="21531"/>
                  </a:lnTo>
                  <a:close/>
                  <a:moveTo>
                    <a:pt x="18166" y="1007"/>
                  </a:moveTo>
                  <a:cubicBezTo>
                    <a:pt x="18194" y="1007"/>
                    <a:pt x="18194" y="1042"/>
                    <a:pt x="18194" y="1077"/>
                  </a:cubicBezTo>
                  <a:cubicBezTo>
                    <a:pt x="18083" y="1042"/>
                    <a:pt x="18083" y="1007"/>
                    <a:pt x="18166" y="1007"/>
                  </a:cubicBezTo>
                  <a:close/>
                  <a:moveTo>
                    <a:pt x="10689" y="9203"/>
                  </a:moveTo>
                  <a:cubicBezTo>
                    <a:pt x="10689" y="9237"/>
                    <a:pt x="10689" y="9237"/>
                    <a:pt x="10689" y="9237"/>
                  </a:cubicBezTo>
                  <a:cubicBezTo>
                    <a:pt x="10634" y="9237"/>
                    <a:pt x="10662" y="9203"/>
                    <a:pt x="10689" y="9203"/>
                  </a:cubicBezTo>
                  <a:close/>
                  <a:moveTo>
                    <a:pt x="2603" y="8369"/>
                  </a:moveTo>
                  <a:cubicBezTo>
                    <a:pt x="2631" y="8369"/>
                    <a:pt x="2603" y="8404"/>
                    <a:pt x="2603" y="8404"/>
                  </a:cubicBezTo>
                  <a:cubicBezTo>
                    <a:pt x="2603" y="8369"/>
                    <a:pt x="2575" y="8334"/>
                    <a:pt x="2603" y="8369"/>
                  </a:cubicBezTo>
                  <a:close/>
                  <a:moveTo>
                    <a:pt x="4071" y="17988"/>
                  </a:moveTo>
                  <a:cubicBezTo>
                    <a:pt x="4071" y="18058"/>
                    <a:pt x="4071" y="18093"/>
                    <a:pt x="4071" y="18127"/>
                  </a:cubicBezTo>
                  <a:cubicBezTo>
                    <a:pt x="4098" y="18127"/>
                    <a:pt x="4098" y="18162"/>
                    <a:pt x="4126" y="18162"/>
                  </a:cubicBezTo>
                  <a:cubicBezTo>
                    <a:pt x="4292" y="18232"/>
                    <a:pt x="4071" y="17988"/>
                    <a:pt x="4071" y="17988"/>
                  </a:cubicBezTo>
                  <a:close/>
                  <a:moveTo>
                    <a:pt x="3129" y="17086"/>
                  </a:moveTo>
                  <a:cubicBezTo>
                    <a:pt x="3102" y="17086"/>
                    <a:pt x="3157" y="17155"/>
                    <a:pt x="3157" y="17155"/>
                  </a:cubicBezTo>
                  <a:cubicBezTo>
                    <a:pt x="3157" y="17155"/>
                    <a:pt x="3185" y="17051"/>
                    <a:pt x="3129" y="17086"/>
                  </a:cubicBezTo>
                  <a:close/>
                  <a:moveTo>
                    <a:pt x="3074" y="16391"/>
                  </a:moveTo>
                  <a:cubicBezTo>
                    <a:pt x="3102" y="16391"/>
                    <a:pt x="3046" y="16426"/>
                    <a:pt x="3046" y="16426"/>
                  </a:cubicBezTo>
                  <a:cubicBezTo>
                    <a:pt x="3046" y="16426"/>
                    <a:pt x="3046" y="16356"/>
                    <a:pt x="3074" y="16391"/>
                  </a:cubicBezTo>
                  <a:close/>
                  <a:moveTo>
                    <a:pt x="12545" y="18822"/>
                  </a:moveTo>
                  <a:cubicBezTo>
                    <a:pt x="12517" y="18857"/>
                    <a:pt x="12572" y="18891"/>
                    <a:pt x="12572" y="18891"/>
                  </a:cubicBezTo>
                  <a:cubicBezTo>
                    <a:pt x="12572" y="18891"/>
                    <a:pt x="12628" y="18822"/>
                    <a:pt x="12545" y="18822"/>
                  </a:cubicBezTo>
                  <a:close/>
                  <a:moveTo>
                    <a:pt x="12849" y="18614"/>
                  </a:moveTo>
                  <a:cubicBezTo>
                    <a:pt x="12849" y="18614"/>
                    <a:pt x="12822" y="18648"/>
                    <a:pt x="12822" y="18648"/>
                  </a:cubicBezTo>
                  <a:cubicBezTo>
                    <a:pt x="12877" y="18648"/>
                    <a:pt x="12905" y="18614"/>
                    <a:pt x="12849" y="18614"/>
                  </a:cubicBezTo>
                  <a:close/>
                  <a:moveTo>
                    <a:pt x="17668" y="19898"/>
                  </a:moveTo>
                  <a:cubicBezTo>
                    <a:pt x="17695" y="19898"/>
                    <a:pt x="17640" y="19933"/>
                    <a:pt x="17640" y="19933"/>
                  </a:cubicBezTo>
                  <a:cubicBezTo>
                    <a:pt x="17640" y="19933"/>
                    <a:pt x="17640" y="19864"/>
                    <a:pt x="17668" y="19898"/>
                  </a:cubicBezTo>
                  <a:close/>
                  <a:moveTo>
                    <a:pt x="19191" y="20246"/>
                  </a:moveTo>
                  <a:cubicBezTo>
                    <a:pt x="19191" y="20280"/>
                    <a:pt x="19191" y="20280"/>
                    <a:pt x="19191" y="20280"/>
                  </a:cubicBezTo>
                  <a:cubicBezTo>
                    <a:pt x="19218" y="20280"/>
                    <a:pt x="19218" y="20280"/>
                    <a:pt x="19218" y="20280"/>
                  </a:cubicBezTo>
                  <a:cubicBezTo>
                    <a:pt x="19218" y="20280"/>
                    <a:pt x="19246" y="20246"/>
                    <a:pt x="19191" y="20246"/>
                  </a:cubicBezTo>
                  <a:close/>
                  <a:moveTo>
                    <a:pt x="16975" y="19412"/>
                  </a:moveTo>
                  <a:cubicBezTo>
                    <a:pt x="17086" y="19377"/>
                    <a:pt x="16948" y="19516"/>
                    <a:pt x="16920" y="19516"/>
                  </a:cubicBezTo>
                  <a:cubicBezTo>
                    <a:pt x="16809" y="19586"/>
                    <a:pt x="16948" y="19412"/>
                    <a:pt x="16975" y="19412"/>
                  </a:cubicBezTo>
                  <a:close/>
                  <a:moveTo>
                    <a:pt x="18471" y="18058"/>
                  </a:moveTo>
                  <a:cubicBezTo>
                    <a:pt x="18471" y="18093"/>
                    <a:pt x="18471" y="18162"/>
                    <a:pt x="18471" y="18197"/>
                  </a:cubicBezTo>
                  <a:cubicBezTo>
                    <a:pt x="18498" y="18197"/>
                    <a:pt x="18526" y="18197"/>
                    <a:pt x="18582" y="18197"/>
                  </a:cubicBezTo>
                  <a:cubicBezTo>
                    <a:pt x="18665" y="18301"/>
                    <a:pt x="18665" y="18301"/>
                    <a:pt x="18665" y="18301"/>
                  </a:cubicBezTo>
                  <a:cubicBezTo>
                    <a:pt x="18665" y="18336"/>
                    <a:pt x="18665" y="18370"/>
                    <a:pt x="18665" y="18370"/>
                  </a:cubicBezTo>
                  <a:cubicBezTo>
                    <a:pt x="18692" y="18405"/>
                    <a:pt x="18748" y="18405"/>
                    <a:pt x="18803" y="18405"/>
                  </a:cubicBezTo>
                  <a:cubicBezTo>
                    <a:pt x="18858" y="18440"/>
                    <a:pt x="18914" y="18509"/>
                    <a:pt x="18969" y="18544"/>
                  </a:cubicBezTo>
                  <a:cubicBezTo>
                    <a:pt x="18997" y="18544"/>
                    <a:pt x="19025" y="18544"/>
                    <a:pt x="19080" y="18544"/>
                  </a:cubicBezTo>
                  <a:cubicBezTo>
                    <a:pt x="19080" y="18509"/>
                    <a:pt x="19108" y="18509"/>
                    <a:pt x="19108" y="18475"/>
                  </a:cubicBezTo>
                  <a:cubicBezTo>
                    <a:pt x="18997" y="18370"/>
                    <a:pt x="18997" y="18370"/>
                    <a:pt x="18997" y="18370"/>
                  </a:cubicBezTo>
                  <a:cubicBezTo>
                    <a:pt x="18997" y="18370"/>
                    <a:pt x="18969" y="18370"/>
                    <a:pt x="18969" y="18370"/>
                  </a:cubicBezTo>
                  <a:cubicBezTo>
                    <a:pt x="18914" y="18336"/>
                    <a:pt x="18886" y="18232"/>
                    <a:pt x="18858" y="18197"/>
                  </a:cubicBezTo>
                  <a:cubicBezTo>
                    <a:pt x="18858" y="18197"/>
                    <a:pt x="18803" y="18232"/>
                    <a:pt x="18803" y="18197"/>
                  </a:cubicBezTo>
                  <a:cubicBezTo>
                    <a:pt x="18720" y="18197"/>
                    <a:pt x="18665" y="18127"/>
                    <a:pt x="18609" y="18093"/>
                  </a:cubicBezTo>
                  <a:cubicBezTo>
                    <a:pt x="18554" y="18093"/>
                    <a:pt x="18526" y="18093"/>
                    <a:pt x="18471" y="18058"/>
                  </a:cubicBezTo>
                  <a:close/>
                  <a:moveTo>
                    <a:pt x="14898" y="20523"/>
                  </a:moveTo>
                  <a:cubicBezTo>
                    <a:pt x="14898" y="20558"/>
                    <a:pt x="14926" y="20593"/>
                    <a:pt x="14926" y="20593"/>
                  </a:cubicBezTo>
                  <a:cubicBezTo>
                    <a:pt x="14898" y="20697"/>
                    <a:pt x="14898" y="20697"/>
                    <a:pt x="14898" y="20697"/>
                  </a:cubicBezTo>
                  <a:cubicBezTo>
                    <a:pt x="14788" y="20628"/>
                    <a:pt x="14871" y="20593"/>
                    <a:pt x="14898" y="20523"/>
                  </a:cubicBezTo>
                  <a:close/>
                  <a:moveTo>
                    <a:pt x="14345" y="20246"/>
                  </a:moveTo>
                  <a:cubicBezTo>
                    <a:pt x="14345" y="20246"/>
                    <a:pt x="14372" y="20350"/>
                    <a:pt x="14372" y="20350"/>
                  </a:cubicBezTo>
                  <a:cubicBezTo>
                    <a:pt x="14455" y="20385"/>
                    <a:pt x="14400" y="20280"/>
                    <a:pt x="14345" y="20246"/>
                  </a:cubicBezTo>
                  <a:close/>
                  <a:moveTo>
                    <a:pt x="16145" y="20072"/>
                  </a:moveTo>
                  <a:cubicBezTo>
                    <a:pt x="16172" y="20107"/>
                    <a:pt x="16228" y="20141"/>
                    <a:pt x="16255" y="20141"/>
                  </a:cubicBezTo>
                  <a:cubicBezTo>
                    <a:pt x="16228" y="20176"/>
                    <a:pt x="16200" y="20246"/>
                    <a:pt x="16145" y="20211"/>
                  </a:cubicBezTo>
                  <a:cubicBezTo>
                    <a:pt x="16145" y="20211"/>
                    <a:pt x="16172" y="20176"/>
                    <a:pt x="16172" y="20141"/>
                  </a:cubicBezTo>
                  <a:cubicBezTo>
                    <a:pt x="16145" y="20141"/>
                    <a:pt x="16062" y="20141"/>
                    <a:pt x="16117" y="20107"/>
                  </a:cubicBezTo>
                  <a:cubicBezTo>
                    <a:pt x="16172" y="20072"/>
                    <a:pt x="16089" y="20072"/>
                    <a:pt x="16145" y="20072"/>
                  </a:cubicBezTo>
                  <a:close/>
                  <a:moveTo>
                    <a:pt x="14012" y="19968"/>
                  </a:moveTo>
                  <a:cubicBezTo>
                    <a:pt x="14040" y="19968"/>
                    <a:pt x="14012" y="20003"/>
                    <a:pt x="14012" y="20003"/>
                  </a:cubicBezTo>
                  <a:cubicBezTo>
                    <a:pt x="14040" y="20037"/>
                    <a:pt x="14095" y="20072"/>
                    <a:pt x="14123" y="20072"/>
                  </a:cubicBezTo>
                  <a:cubicBezTo>
                    <a:pt x="14178" y="20107"/>
                    <a:pt x="14289" y="20107"/>
                    <a:pt x="14289" y="20107"/>
                  </a:cubicBezTo>
                  <a:cubicBezTo>
                    <a:pt x="14345" y="20141"/>
                    <a:pt x="14262" y="20072"/>
                    <a:pt x="14262" y="20072"/>
                  </a:cubicBezTo>
                  <a:cubicBezTo>
                    <a:pt x="14178" y="20003"/>
                    <a:pt x="14123" y="20003"/>
                    <a:pt x="14012" y="19968"/>
                  </a:cubicBezTo>
                  <a:close/>
                  <a:moveTo>
                    <a:pt x="19606" y="19725"/>
                  </a:moveTo>
                  <a:cubicBezTo>
                    <a:pt x="19578" y="19759"/>
                    <a:pt x="19578" y="19794"/>
                    <a:pt x="19578" y="19794"/>
                  </a:cubicBezTo>
                  <a:cubicBezTo>
                    <a:pt x="19551" y="19829"/>
                    <a:pt x="19523" y="19794"/>
                    <a:pt x="19495" y="19794"/>
                  </a:cubicBezTo>
                  <a:cubicBezTo>
                    <a:pt x="19468" y="19829"/>
                    <a:pt x="19440" y="19864"/>
                    <a:pt x="19440" y="19898"/>
                  </a:cubicBezTo>
                  <a:cubicBezTo>
                    <a:pt x="19468" y="19933"/>
                    <a:pt x="19468" y="19933"/>
                    <a:pt x="19440" y="19933"/>
                  </a:cubicBezTo>
                  <a:cubicBezTo>
                    <a:pt x="19440" y="20003"/>
                    <a:pt x="19412" y="20072"/>
                    <a:pt x="19412" y="20107"/>
                  </a:cubicBezTo>
                  <a:cubicBezTo>
                    <a:pt x="19468" y="20072"/>
                    <a:pt x="19523" y="20107"/>
                    <a:pt x="19551" y="20072"/>
                  </a:cubicBezTo>
                  <a:cubicBezTo>
                    <a:pt x="19578" y="20037"/>
                    <a:pt x="19551" y="20003"/>
                    <a:pt x="19551" y="20003"/>
                  </a:cubicBezTo>
                  <a:cubicBezTo>
                    <a:pt x="19551" y="20003"/>
                    <a:pt x="19745" y="19829"/>
                    <a:pt x="19606" y="19933"/>
                  </a:cubicBezTo>
                  <a:cubicBezTo>
                    <a:pt x="19606" y="19898"/>
                    <a:pt x="19606" y="19864"/>
                    <a:pt x="19606" y="19864"/>
                  </a:cubicBezTo>
                  <a:cubicBezTo>
                    <a:pt x="19689" y="19829"/>
                    <a:pt x="19634" y="19794"/>
                    <a:pt x="19606" y="19725"/>
                  </a:cubicBezTo>
                  <a:close/>
                  <a:moveTo>
                    <a:pt x="14732" y="19655"/>
                  </a:moveTo>
                  <a:cubicBezTo>
                    <a:pt x="14815" y="19690"/>
                    <a:pt x="14843" y="19794"/>
                    <a:pt x="14732" y="19794"/>
                  </a:cubicBezTo>
                  <a:cubicBezTo>
                    <a:pt x="14732" y="19759"/>
                    <a:pt x="14732" y="19759"/>
                    <a:pt x="14732" y="19759"/>
                  </a:cubicBezTo>
                  <a:cubicBezTo>
                    <a:pt x="14677" y="19759"/>
                    <a:pt x="14622" y="19759"/>
                    <a:pt x="14594" y="19725"/>
                  </a:cubicBezTo>
                  <a:cubicBezTo>
                    <a:pt x="14594" y="19690"/>
                    <a:pt x="14594" y="19690"/>
                    <a:pt x="14594" y="19690"/>
                  </a:cubicBezTo>
                  <a:cubicBezTo>
                    <a:pt x="14622" y="19690"/>
                    <a:pt x="14705" y="19655"/>
                    <a:pt x="14732" y="19655"/>
                  </a:cubicBezTo>
                  <a:close/>
                  <a:moveTo>
                    <a:pt x="18582" y="19447"/>
                  </a:moveTo>
                  <a:cubicBezTo>
                    <a:pt x="18554" y="19447"/>
                    <a:pt x="18554" y="19482"/>
                    <a:pt x="18554" y="19516"/>
                  </a:cubicBezTo>
                  <a:cubicBezTo>
                    <a:pt x="18554" y="19551"/>
                    <a:pt x="18498" y="19586"/>
                    <a:pt x="18498" y="19586"/>
                  </a:cubicBezTo>
                  <a:cubicBezTo>
                    <a:pt x="18526" y="19655"/>
                    <a:pt x="18526" y="19655"/>
                    <a:pt x="18526" y="19655"/>
                  </a:cubicBezTo>
                  <a:cubicBezTo>
                    <a:pt x="18526" y="19655"/>
                    <a:pt x="18582" y="19655"/>
                    <a:pt x="18582" y="19655"/>
                  </a:cubicBezTo>
                  <a:cubicBezTo>
                    <a:pt x="18609" y="19690"/>
                    <a:pt x="18582" y="19759"/>
                    <a:pt x="18609" y="19759"/>
                  </a:cubicBezTo>
                  <a:cubicBezTo>
                    <a:pt x="18609" y="19759"/>
                    <a:pt x="18665" y="19759"/>
                    <a:pt x="18665" y="19759"/>
                  </a:cubicBezTo>
                  <a:cubicBezTo>
                    <a:pt x="18803" y="19794"/>
                    <a:pt x="18775" y="19794"/>
                    <a:pt x="18914" y="19725"/>
                  </a:cubicBezTo>
                  <a:cubicBezTo>
                    <a:pt x="18914" y="19759"/>
                    <a:pt x="18914" y="19794"/>
                    <a:pt x="18886" y="19794"/>
                  </a:cubicBezTo>
                  <a:cubicBezTo>
                    <a:pt x="18886" y="19864"/>
                    <a:pt x="18886" y="19864"/>
                    <a:pt x="18886" y="19864"/>
                  </a:cubicBezTo>
                  <a:cubicBezTo>
                    <a:pt x="18914" y="19864"/>
                    <a:pt x="18914" y="19898"/>
                    <a:pt x="18914" y="19898"/>
                  </a:cubicBezTo>
                  <a:cubicBezTo>
                    <a:pt x="18942" y="19898"/>
                    <a:pt x="18969" y="19898"/>
                    <a:pt x="18997" y="19898"/>
                  </a:cubicBezTo>
                  <a:cubicBezTo>
                    <a:pt x="18969" y="19864"/>
                    <a:pt x="18997" y="19864"/>
                    <a:pt x="18997" y="19864"/>
                  </a:cubicBezTo>
                  <a:cubicBezTo>
                    <a:pt x="18997" y="19864"/>
                    <a:pt x="19025" y="19829"/>
                    <a:pt x="19025" y="19829"/>
                  </a:cubicBezTo>
                  <a:cubicBezTo>
                    <a:pt x="18997" y="19829"/>
                    <a:pt x="18969" y="19794"/>
                    <a:pt x="18969" y="19794"/>
                  </a:cubicBezTo>
                  <a:cubicBezTo>
                    <a:pt x="18969" y="19759"/>
                    <a:pt x="18969" y="19725"/>
                    <a:pt x="18969" y="19725"/>
                  </a:cubicBezTo>
                  <a:cubicBezTo>
                    <a:pt x="18969" y="19725"/>
                    <a:pt x="19025" y="19690"/>
                    <a:pt x="18997" y="19690"/>
                  </a:cubicBezTo>
                  <a:cubicBezTo>
                    <a:pt x="18942" y="19690"/>
                    <a:pt x="18831" y="19725"/>
                    <a:pt x="18748" y="19725"/>
                  </a:cubicBezTo>
                  <a:cubicBezTo>
                    <a:pt x="18748" y="19655"/>
                    <a:pt x="18748" y="19655"/>
                    <a:pt x="18748" y="19655"/>
                  </a:cubicBezTo>
                  <a:cubicBezTo>
                    <a:pt x="18720" y="19655"/>
                    <a:pt x="18720" y="19690"/>
                    <a:pt x="18720" y="19690"/>
                  </a:cubicBezTo>
                  <a:cubicBezTo>
                    <a:pt x="18665" y="19725"/>
                    <a:pt x="18609" y="19655"/>
                    <a:pt x="18582" y="19621"/>
                  </a:cubicBezTo>
                  <a:cubicBezTo>
                    <a:pt x="18582" y="19621"/>
                    <a:pt x="18609" y="19516"/>
                    <a:pt x="18582" y="19516"/>
                  </a:cubicBezTo>
                  <a:cubicBezTo>
                    <a:pt x="18609" y="19516"/>
                    <a:pt x="18637" y="19412"/>
                    <a:pt x="18582" y="19447"/>
                  </a:cubicBezTo>
                  <a:close/>
                  <a:moveTo>
                    <a:pt x="19578" y="19377"/>
                  </a:moveTo>
                  <a:cubicBezTo>
                    <a:pt x="19551" y="19447"/>
                    <a:pt x="19551" y="19447"/>
                    <a:pt x="19551" y="19447"/>
                  </a:cubicBezTo>
                  <a:cubicBezTo>
                    <a:pt x="19468" y="19482"/>
                    <a:pt x="19440" y="19412"/>
                    <a:pt x="19385" y="19412"/>
                  </a:cubicBezTo>
                  <a:cubicBezTo>
                    <a:pt x="19357" y="19447"/>
                    <a:pt x="19329" y="19482"/>
                    <a:pt x="19302" y="19516"/>
                  </a:cubicBezTo>
                  <a:cubicBezTo>
                    <a:pt x="19329" y="19516"/>
                    <a:pt x="19329" y="19621"/>
                    <a:pt x="19302" y="19655"/>
                  </a:cubicBezTo>
                  <a:cubicBezTo>
                    <a:pt x="19246" y="19655"/>
                    <a:pt x="19246" y="19655"/>
                    <a:pt x="19246" y="19655"/>
                  </a:cubicBezTo>
                  <a:cubicBezTo>
                    <a:pt x="19246" y="19690"/>
                    <a:pt x="19218" y="19725"/>
                    <a:pt x="19218" y="19725"/>
                  </a:cubicBezTo>
                  <a:cubicBezTo>
                    <a:pt x="19191" y="19794"/>
                    <a:pt x="19246" y="19794"/>
                    <a:pt x="19218" y="19829"/>
                  </a:cubicBezTo>
                  <a:cubicBezTo>
                    <a:pt x="19163" y="19864"/>
                    <a:pt x="19163" y="19864"/>
                    <a:pt x="19163" y="19864"/>
                  </a:cubicBezTo>
                  <a:cubicBezTo>
                    <a:pt x="19191" y="19968"/>
                    <a:pt x="19163" y="20072"/>
                    <a:pt x="19218" y="20107"/>
                  </a:cubicBezTo>
                  <a:cubicBezTo>
                    <a:pt x="19274" y="20141"/>
                    <a:pt x="19274" y="20107"/>
                    <a:pt x="19329" y="20141"/>
                  </a:cubicBezTo>
                  <a:cubicBezTo>
                    <a:pt x="19329" y="20107"/>
                    <a:pt x="19357" y="20107"/>
                    <a:pt x="19329" y="20072"/>
                  </a:cubicBezTo>
                  <a:cubicBezTo>
                    <a:pt x="19218" y="20003"/>
                    <a:pt x="19385" y="19829"/>
                    <a:pt x="19412" y="19794"/>
                  </a:cubicBezTo>
                  <a:cubicBezTo>
                    <a:pt x="19412" y="19759"/>
                    <a:pt x="19412" y="19759"/>
                    <a:pt x="19412" y="19759"/>
                  </a:cubicBezTo>
                  <a:cubicBezTo>
                    <a:pt x="19412" y="19759"/>
                    <a:pt x="19385" y="19759"/>
                    <a:pt x="19357" y="19759"/>
                  </a:cubicBezTo>
                  <a:cubicBezTo>
                    <a:pt x="19385" y="19725"/>
                    <a:pt x="19440" y="19516"/>
                    <a:pt x="19468" y="19516"/>
                  </a:cubicBezTo>
                  <a:cubicBezTo>
                    <a:pt x="19495" y="19482"/>
                    <a:pt x="19551" y="19516"/>
                    <a:pt x="19578" y="19516"/>
                  </a:cubicBezTo>
                  <a:cubicBezTo>
                    <a:pt x="19606" y="19412"/>
                    <a:pt x="19578" y="19482"/>
                    <a:pt x="19634" y="19412"/>
                  </a:cubicBezTo>
                  <a:cubicBezTo>
                    <a:pt x="19634" y="19412"/>
                    <a:pt x="19606" y="19377"/>
                    <a:pt x="19578" y="19377"/>
                  </a:cubicBezTo>
                  <a:close/>
                  <a:moveTo>
                    <a:pt x="20686" y="19239"/>
                  </a:moveTo>
                  <a:cubicBezTo>
                    <a:pt x="20686" y="19273"/>
                    <a:pt x="20658" y="19447"/>
                    <a:pt x="20714" y="19377"/>
                  </a:cubicBezTo>
                  <a:cubicBezTo>
                    <a:pt x="20769" y="19377"/>
                    <a:pt x="20742" y="19308"/>
                    <a:pt x="20742" y="19239"/>
                  </a:cubicBezTo>
                  <a:cubicBezTo>
                    <a:pt x="20714" y="19239"/>
                    <a:pt x="20686" y="19239"/>
                    <a:pt x="20686" y="19239"/>
                  </a:cubicBezTo>
                  <a:close/>
                  <a:moveTo>
                    <a:pt x="19163" y="19065"/>
                  </a:moveTo>
                  <a:cubicBezTo>
                    <a:pt x="19163" y="19065"/>
                    <a:pt x="18997" y="19273"/>
                    <a:pt x="19108" y="19169"/>
                  </a:cubicBezTo>
                  <a:cubicBezTo>
                    <a:pt x="19135" y="19169"/>
                    <a:pt x="19274" y="18995"/>
                    <a:pt x="19163" y="19065"/>
                  </a:cubicBezTo>
                  <a:close/>
                  <a:moveTo>
                    <a:pt x="12766" y="17954"/>
                  </a:moveTo>
                  <a:cubicBezTo>
                    <a:pt x="12849" y="18058"/>
                    <a:pt x="12849" y="18093"/>
                    <a:pt x="12877" y="18266"/>
                  </a:cubicBezTo>
                  <a:cubicBezTo>
                    <a:pt x="12849" y="18266"/>
                    <a:pt x="12794" y="18266"/>
                    <a:pt x="12822" y="18266"/>
                  </a:cubicBezTo>
                  <a:cubicBezTo>
                    <a:pt x="12822" y="18266"/>
                    <a:pt x="12738" y="18266"/>
                    <a:pt x="12794" y="18266"/>
                  </a:cubicBezTo>
                  <a:cubicBezTo>
                    <a:pt x="12766" y="18266"/>
                    <a:pt x="12711" y="18266"/>
                    <a:pt x="12711" y="18266"/>
                  </a:cubicBezTo>
                  <a:cubicBezTo>
                    <a:pt x="12711" y="18162"/>
                    <a:pt x="12711" y="18162"/>
                    <a:pt x="12711" y="18162"/>
                  </a:cubicBezTo>
                  <a:cubicBezTo>
                    <a:pt x="12655" y="18127"/>
                    <a:pt x="12711" y="18232"/>
                    <a:pt x="12683" y="18232"/>
                  </a:cubicBezTo>
                  <a:cubicBezTo>
                    <a:pt x="12655" y="18232"/>
                    <a:pt x="12655" y="18232"/>
                    <a:pt x="12655" y="18232"/>
                  </a:cubicBezTo>
                  <a:cubicBezTo>
                    <a:pt x="12655" y="18232"/>
                    <a:pt x="12655" y="18023"/>
                    <a:pt x="12655" y="17988"/>
                  </a:cubicBezTo>
                  <a:cubicBezTo>
                    <a:pt x="12683" y="17954"/>
                    <a:pt x="12738" y="17954"/>
                    <a:pt x="12766" y="17954"/>
                  </a:cubicBezTo>
                  <a:close/>
                  <a:moveTo>
                    <a:pt x="16698" y="17537"/>
                  </a:moveTo>
                  <a:cubicBezTo>
                    <a:pt x="16809" y="17502"/>
                    <a:pt x="16643" y="17676"/>
                    <a:pt x="16643" y="17676"/>
                  </a:cubicBezTo>
                  <a:cubicBezTo>
                    <a:pt x="16588" y="17676"/>
                    <a:pt x="16643" y="17572"/>
                    <a:pt x="16643" y="17572"/>
                  </a:cubicBezTo>
                  <a:cubicBezTo>
                    <a:pt x="16671" y="17537"/>
                    <a:pt x="16671" y="17572"/>
                    <a:pt x="16698" y="17537"/>
                  </a:cubicBezTo>
                  <a:close/>
                  <a:moveTo>
                    <a:pt x="16560" y="17433"/>
                  </a:moveTo>
                  <a:cubicBezTo>
                    <a:pt x="16560" y="17433"/>
                    <a:pt x="16532" y="17433"/>
                    <a:pt x="16588" y="17468"/>
                  </a:cubicBezTo>
                  <a:cubicBezTo>
                    <a:pt x="16615" y="17468"/>
                    <a:pt x="16588" y="17502"/>
                    <a:pt x="16588" y="17537"/>
                  </a:cubicBezTo>
                  <a:cubicBezTo>
                    <a:pt x="16588" y="17572"/>
                    <a:pt x="16394" y="17780"/>
                    <a:pt x="16366" y="17780"/>
                  </a:cubicBezTo>
                  <a:cubicBezTo>
                    <a:pt x="16338" y="17780"/>
                    <a:pt x="16338" y="17745"/>
                    <a:pt x="16311" y="17745"/>
                  </a:cubicBezTo>
                  <a:cubicBezTo>
                    <a:pt x="16311" y="17745"/>
                    <a:pt x="16283" y="17745"/>
                    <a:pt x="16255" y="17745"/>
                  </a:cubicBezTo>
                  <a:cubicBezTo>
                    <a:pt x="16311" y="17676"/>
                    <a:pt x="16366" y="17572"/>
                    <a:pt x="16422" y="17537"/>
                  </a:cubicBezTo>
                  <a:cubicBezTo>
                    <a:pt x="16449" y="17502"/>
                    <a:pt x="16505" y="17537"/>
                    <a:pt x="16505" y="17502"/>
                  </a:cubicBezTo>
                  <a:cubicBezTo>
                    <a:pt x="16532" y="17468"/>
                    <a:pt x="16532" y="17433"/>
                    <a:pt x="16560" y="17433"/>
                  </a:cubicBezTo>
                  <a:close/>
                  <a:moveTo>
                    <a:pt x="20437" y="17329"/>
                  </a:moveTo>
                  <a:cubicBezTo>
                    <a:pt x="20382" y="17329"/>
                    <a:pt x="20271" y="17433"/>
                    <a:pt x="20271" y="17468"/>
                  </a:cubicBezTo>
                  <a:cubicBezTo>
                    <a:pt x="20243" y="17502"/>
                    <a:pt x="20271" y="17572"/>
                    <a:pt x="20271" y="17572"/>
                  </a:cubicBezTo>
                  <a:cubicBezTo>
                    <a:pt x="20271" y="17606"/>
                    <a:pt x="20215" y="17606"/>
                    <a:pt x="20160" y="17606"/>
                  </a:cubicBezTo>
                  <a:cubicBezTo>
                    <a:pt x="20160" y="17676"/>
                    <a:pt x="20188" y="17745"/>
                    <a:pt x="20160" y="17815"/>
                  </a:cubicBezTo>
                  <a:cubicBezTo>
                    <a:pt x="20132" y="17884"/>
                    <a:pt x="20132" y="17884"/>
                    <a:pt x="20132" y="17884"/>
                  </a:cubicBezTo>
                  <a:cubicBezTo>
                    <a:pt x="20132" y="17954"/>
                    <a:pt x="20188" y="18058"/>
                    <a:pt x="20132" y="18162"/>
                  </a:cubicBezTo>
                  <a:cubicBezTo>
                    <a:pt x="20049" y="18232"/>
                    <a:pt x="20049" y="18232"/>
                    <a:pt x="20049" y="18232"/>
                  </a:cubicBezTo>
                  <a:cubicBezTo>
                    <a:pt x="20105" y="18266"/>
                    <a:pt x="20077" y="18232"/>
                    <a:pt x="20077" y="18266"/>
                  </a:cubicBezTo>
                  <a:cubicBezTo>
                    <a:pt x="20132" y="18301"/>
                    <a:pt x="20160" y="18301"/>
                    <a:pt x="20188" y="18301"/>
                  </a:cubicBezTo>
                  <a:cubicBezTo>
                    <a:pt x="20160" y="18336"/>
                    <a:pt x="20160" y="18336"/>
                    <a:pt x="20132" y="18370"/>
                  </a:cubicBezTo>
                  <a:cubicBezTo>
                    <a:pt x="20160" y="18370"/>
                    <a:pt x="20105" y="18440"/>
                    <a:pt x="20105" y="18440"/>
                  </a:cubicBezTo>
                  <a:cubicBezTo>
                    <a:pt x="20077" y="18440"/>
                    <a:pt x="20077" y="18370"/>
                    <a:pt x="19994" y="18370"/>
                  </a:cubicBezTo>
                  <a:cubicBezTo>
                    <a:pt x="19994" y="18405"/>
                    <a:pt x="19994" y="18405"/>
                    <a:pt x="19994" y="18405"/>
                  </a:cubicBezTo>
                  <a:cubicBezTo>
                    <a:pt x="19994" y="18405"/>
                    <a:pt x="19966" y="18475"/>
                    <a:pt x="19966" y="18475"/>
                  </a:cubicBezTo>
                  <a:cubicBezTo>
                    <a:pt x="19994" y="18475"/>
                    <a:pt x="20049" y="18544"/>
                    <a:pt x="19938" y="18509"/>
                  </a:cubicBezTo>
                  <a:cubicBezTo>
                    <a:pt x="19966" y="18509"/>
                    <a:pt x="19911" y="18509"/>
                    <a:pt x="19883" y="18509"/>
                  </a:cubicBezTo>
                  <a:cubicBezTo>
                    <a:pt x="19883" y="18509"/>
                    <a:pt x="19855" y="18579"/>
                    <a:pt x="19855" y="18614"/>
                  </a:cubicBezTo>
                  <a:cubicBezTo>
                    <a:pt x="19855" y="18614"/>
                    <a:pt x="19938" y="18614"/>
                    <a:pt x="19883" y="18579"/>
                  </a:cubicBezTo>
                  <a:cubicBezTo>
                    <a:pt x="19938" y="18614"/>
                    <a:pt x="19994" y="18614"/>
                    <a:pt x="20022" y="18614"/>
                  </a:cubicBezTo>
                  <a:cubicBezTo>
                    <a:pt x="20022" y="18614"/>
                    <a:pt x="20022" y="18683"/>
                    <a:pt x="19994" y="18683"/>
                  </a:cubicBezTo>
                  <a:cubicBezTo>
                    <a:pt x="19994" y="18614"/>
                    <a:pt x="19994" y="18614"/>
                    <a:pt x="19994" y="18614"/>
                  </a:cubicBezTo>
                  <a:cubicBezTo>
                    <a:pt x="19994" y="18648"/>
                    <a:pt x="19938" y="18648"/>
                    <a:pt x="19938" y="18648"/>
                  </a:cubicBezTo>
                  <a:cubicBezTo>
                    <a:pt x="19911" y="18683"/>
                    <a:pt x="19938" y="18718"/>
                    <a:pt x="19938" y="18752"/>
                  </a:cubicBezTo>
                  <a:cubicBezTo>
                    <a:pt x="19828" y="18822"/>
                    <a:pt x="19828" y="18822"/>
                    <a:pt x="19828" y="18822"/>
                  </a:cubicBezTo>
                  <a:cubicBezTo>
                    <a:pt x="19828" y="18857"/>
                    <a:pt x="19800" y="18857"/>
                    <a:pt x="19772" y="18891"/>
                  </a:cubicBezTo>
                  <a:cubicBezTo>
                    <a:pt x="19855" y="19030"/>
                    <a:pt x="19800" y="19030"/>
                    <a:pt x="19938" y="18995"/>
                  </a:cubicBezTo>
                  <a:cubicBezTo>
                    <a:pt x="19994" y="18995"/>
                    <a:pt x="19966" y="18995"/>
                    <a:pt x="19966" y="18961"/>
                  </a:cubicBezTo>
                  <a:cubicBezTo>
                    <a:pt x="20022" y="18961"/>
                    <a:pt x="20105" y="18961"/>
                    <a:pt x="20215" y="18961"/>
                  </a:cubicBezTo>
                  <a:cubicBezTo>
                    <a:pt x="20271" y="18961"/>
                    <a:pt x="20298" y="18961"/>
                    <a:pt x="20382" y="18961"/>
                  </a:cubicBezTo>
                  <a:cubicBezTo>
                    <a:pt x="20382" y="18995"/>
                    <a:pt x="20354" y="19030"/>
                    <a:pt x="20382" y="19030"/>
                  </a:cubicBezTo>
                  <a:cubicBezTo>
                    <a:pt x="20437" y="19030"/>
                    <a:pt x="20465" y="18926"/>
                    <a:pt x="20492" y="18926"/>
                  </a:cubicBezTo>
                  <a:cubicBezTo>
                    <a:pt x="20520" y="18926"/>
                    <a:pt x="20520" y="18995"/>
                    <a:pt x="20520" y="18995"/>
                  </a:cubicBezTo>
                  <a:cubicBezTo>
                    <a:pt x="20631" y="18995"/>
                    <a:pt x="20714" y="18961"/>
                    <a:pt x="20880" y="18926"/>
                  </a:cubicBezTo>
                  <a:cubicBezTo>
                    <a:pt x="20825" y="19100"/>
                    <a:pt x="20797" y="19030"/>
                    <a:pt x="20935" y="19065"/>
                  </a:cubicBezTo>
                  <a:cubicBezTo>
                    <a:pt x="20935" y="19030"/>
                    <a:pt x="20963" y="18961"/>
                    <a:pt x="20991" y="18926"/>
                  </a:cubicBezTo>
                  <a:cubicBezTo>
                    <a:pt x="20991" y="18926"/>
                    <a:pt x="21018" y="18926"/>
                    <a:pt x="21046" y="18926"/>
                  </a:cubicBezTo>
                  <a:cubicBezTo>
                    <a:pt x="21018" y="18961"/>
                    <a:pt x="21046" y="18995"/>
                    <a:pt x="21018" y="19030"/>
                  </a:cubicBezTo>
                  <a:cubicBezTo>
                    <a:pt x="20991" y="19065"/>
                    <a:pt x="20935" y="19065"/>
                    <a:pt x="20935" y="19100"/>
                  </a:cubicBezTo>
                  <a:cubicBezTo>
                    <a:pt x="20908" y="19134"/>
                    <a:pt x="20935" y="19169"/>
                    <a:pt x="20908" y="19204"/>
                  </a:cubicBezTo>
                  <a:cubicBezTo>
                    <a:pt x="20908" y="19204"/>
                    <a:pt x="20852" y="19239"/>
                    <a:pt x="20825" y="19239"/>
                  </a:cubicBezTo>
                  <a:cubicBezTo>
                    <a:pt x="20825" y="19239"/>
                    <a:pt x="20825" y="19308"/>
                    <a:pt x="20825" y="19308"/>
                  </a:cubicBezTo>
                  <a:cubicBezTo>
                    <a:pt x="20852" y="19308"/>
                    <a:pt x="20880" y="19343"/>
                    <a:pt x="20880" y="19308"/>
                  </a:cubicBezTo>
                  <a:cubicBezTo>
                    <a:pt x="20935" y="19308"/>
                    <a:pt x="20991" y="19204"/>
                    <a:pt x="21018" y="19134"/>
                  </a:cubicBezTo>
                  <a:cubicBezTo>
                    <a:pt x="20991" y="19169"/>
                    <a:pt x="21018" y="19065"/>
                    <a:pt x="21046" y="19065"/>
                  </a:cubicBezTo>
                  <a:cubicBezTo>
                    <a:pt x="21074" y="19030"/>
                    <a:pt x="21102" y="19065"/>
                    <a:pt x="21129" y="19030"/>
                  </a:cubicBezTo>
                  <a:cubicBezTo>
                    <a:pt x="21129" y="19030"/>
                    <a:pt x="21157" y="18926"/>
                    <a:pt x="21157" y="18926"/>
                  </a:cubicBezTo>
                  <a:cubicBezTo>
                    <a:pt x="21212" y="18926"/>
                    <a:pt x="21212" y="18926"/>
                    <a:pt x="21212" y="18926"/>
                  </a:cubicBezTo>
                  <a:cubicBezTo>
                    <a:pt x="21212" y="18926"/>
                    <a:pt x="21212" y="18995"/>
                    <a:pt x="21212" y="18995"/>
                  </a:cubicBezTo>
                  <a:cubicBezTo>
                    <a:pt x="21268" y="19030"/>
                    <a:pt x="21268" y="19030"/>
                    <a:pt x="21268" y="19030"/>
                  </a:cubicBezTo>
                  <a:cubicBezTo>
                    <a:pt x="21295" y="19065"/>
                    <a:pt x="21268" y="19100"/>
                    <a:pt x="21268" y="19134"/>
                  </a:cubicBezTo>
                  <a:cubicBezTo>
                    <a:pt x="21268" y="19169"/>
                    <a:pt x="21240" y="19134"/>
                    <a:pt x="21212" y="19169"/>
                  </a:cubicBezTo>
                  <a:cubicBezTo>
                    <a:pt x="21212" y="19239"/>
                    <a:pt x="21212" y="19308"/>
                    <a:pt x="21212" y="19343"/>
                  </a:cubicBezTo>
                  <a:cubicBezTo>
                    <a:pt x="21240" y="19343"/>
                    <a:pt x="21268" y="19308"/>
                    <a:pt x="21268" y="19308"/>
                  </a:cubicBezTo>
                  <a:cubicBezTo>
                    <a:pt x="21295" y="19273"/>
                    <a:pt x="21295" y="19204"/>
                    <a:pt x="21295" y="19169"/>
                  </a:cubicBezTo>
                  <a:cubicBezTo>
                    <a:pt x="21378" y="19273"/>
                    <a:pt x="21378" y="19204"/>
                    <a:pt x="21351" y="19377"/>
                  </a:cubicBezTo>
                  <a:cubicBezTo>
                    <a:pt x="21406" y="19377"/>
                    <a:pt x="21406" y="19377"/>
                    <a:pt x="21489" y="19377"/>
                  </a:cubicBezTo>
                  <a:cubicBezTo>
                    <a:pt x="21489" y="19308"/>
                    <a:pt x="21489" y="19308"/>
                    <a:pt x="21517" y="19239"/>
                  </a:cubicBezTo>
                  <a:cubicBezTo>
                    <a:pt x="21517" y="19204"/>
                    <a:pt x="21572" y="19100"/>
                    <a:pt x="21572" y="19065"/>
                  </a:cubicBezTo>
                  <a:cubicBezTo>
                    <a:pt x="21600" y="18961"/>
                    <a:pt x="21600" y="18961"/>
                    <a:pt x="21600" y="18961"/>
                  </a:cubicBezTo>
                  <a:cubicBezTo>
                    <a:pt x="21572" y="18995"/>
                    <a:pt x="21545" y="18995"/>
                    <a:pt x="21545" y="18995"/>
                  </a:cubicBezTo>
                  <a:cubicBezTo>
                    <a:pt x="21517" y="19030"/>
                    <a:pt x="21545" y="19065"/>
                    <a:pt x="21545" y="19100"/>
                  </a:cubicBezTo>
                  <a:cubicBezTo>
                    <a:pt x="21517" y="19100"/>
                    <a:pt x="21406" y="19134"/>
                    <a:pt x="21434" y="18961"/>
                  </a:cubicBezTo>
                  <a:cubicBezTo>
                    <a:pt x="21434" y="18926"/>
                    <a:pt x="21517" y="18857"/>
                    <a:pt x="21545" y="18822"/>
                  </a:cubicBezTo>
                  <a:cubicBezTo>
                    <a:pt x="21545" y="18822"/>
                    <a:pt x="21517" y="18787"/>
                    <a:pt x="21545" y="18752"/>
                  </a:cubicBezTo>
                  <a:cubicBezTo>
                    <a:pt x="21517" y="18787"/>
                    <a:pt x="21489" y="18787"/>
                    <a:pt x="21489" y="18787"/>
                  </a:cubicBezTo>
                  <a:cubicBezTo>
                    <a:pt x="21489" y="18822"/>
                    <a:pt x="21489" y="18822"/>
                    <a:pt x="21489" y="18822"/>
                  </a:cubicBezTo>
                  <a:cubicBezTo>
                    <a:pt x="21462" y="18857"/>
                    <a:pt x="21434" y="18857"/>
                    <a:pt x="21434" y="18891"/>
                  </a:cubicBezTo>
                  <a:cubicBezTo>
                    <a:pt x="21406" y="18926"/>
                    <a:pt x="21406" y="18995"/>
                    <a:pt x="21406" y="19065"/>
                  </a:cubicBezTo>
                  <a:cubicBezTo>
                    <a:pt x="21378" y="19065"/>
                    <a:pt x="21351" y="19030"/>
                    <a:pt x="21295" y="19030"/>
                  </a:cubicBezTo>
                  <a:cubicBezTo>
                    <a:pt x="21268" y="18961"/>
                    <a:pt x="21268" y="18961"/>
                    <a:pt x="21268" y="18961"/>
                  </a:cubicBezTo>
                  <a:cubicBezTo>
                    <a:pt x="21295" y="18961"/>
                    <a:pt x="21323" y="18961"/>
                    <a:pt x="21351" y="18961"/>
                  </a:cubicBezTo>
                  <a:cubicBezTo>
                    <a:pt x="21351" y="18961"/>
                    <a:pt x="21351" y="18891"/>
                    <a:pt x="21378" y="18891"/>
                  </a:cubicBezTo>
                  <a:cubicBezTo>
                    <a:pt x="21323" y="18857"/>
                    <a:pt x="21323" y="18857"/>
                    <a:pt x="21295" y="18822"/>
                  </a:cubicBezTo>
                  <a:cubicBezTo>
                    <a:pt x="21295" y="18822"/>
                    <a:pt x="21295" y="18787"/>
                    <a:pt x="21295" y="18752"/>
                  </a:cubicBezTo>
                  <a:cubicBezTo>
                    <a:pt x="21295" y="18752"/>
                    <a:pt x="21351" y="18752"/>
                    <a:pt x="21351" y="18752"/>
                  </a:cubicBezTo>
                  <a:cubicBezTo>
                    <a:pt x="21378" y="18683"/>
                    <a:pt x="21378" y="18648"/>
                    <a:pt x="21406" y="18579"/>
                  </a:cubicBezTo>
                  <a:cubicBezTo>
                    <a:pt x="21351" y="18614"/>
                    <a:pt x="21351" y="18614"/>
                    <a:pt x="21323" y="18614"/>
                  </a:cubicBezTo>
                  <a:cubicBezTo>
                    <a:pt x="21323" y="18683"/>
                    <a:pt x="21323" y="18683"/>
                    <a:pt x="21323" y="18683"/>
                  </a:cubicBezTo>
                  <a:cubicBezTo>
                    <a:pt x="21295" y="18683"/>
                    <a:pt x="21295" y="18648"/>
                    <a:pt x="21268" y="18648"/>
                  </a:cubicBezTo>
                  <a:cubicBezTo>
                    <a:pt x="21240" y="18648"/>
                    <a:pt x="21185" y="18718"/>
                    <a:pt x="21185" y="18718"/>
                  </a:cubicBezTo>
                  <a:cubicBezTo>
                    <a:pt x="21157" y="18718"/>
                    <a:pt x="21157" y="18683"/>
                    <a:pt x="21129" y="18683"/>
                  </a:cubicBezTo>
                  <a:cubicBezTo>
                    <a:pt x="21157" y="18648"/>
                    <a:pt x="21157" y="18579"/>
                    <a:pt x="21185" y="18544"/>
                  </a:cubicBezTo>
                  <a:cubicBezTo>
                    <a:pt x="21157" y="18544"/>
                    <a:pt x="21157" y="18579"/>
                    <a:pt x="21157" y="18579"/>
                  </a:cubicBezTo>
                  <a:cubicBezTo>
                    <a:pt x="21129" y="18579"/>
                    <a:pt x="21102" y="18579"/>
                    <a:pt x="21102" y="18579"/>
                  </a:cubicBezTo>
                  <a:cubicBezTo>
                    <a:pt x="21102" y="18579"/>
                    <a:pt x="21102" y="18544"/>
                    <a:pt x="21102" y="18509"/>
                  </a:cubicBezTo>
                  <a:cubicBezTo>
                    <a:pt x="21074" y="18475"/>
                    <a:pt x="21074" y="18475"/>
                    <a:pt x="21046" y="18475"/>
                  </a:cubicBezTo>
                  <a:cubicBezTo>
                    <a:pt x="21102" y="18440"/>
                    <a:pt x="21102" y="18440"/>
                    <a:pt x="21102" y="18440"/>
                  </a:cubicBezTo>
                  <a:cubicBezTo>
                    <a:pt x="21102" y="18440"/>
                    <a:pt x="21129" y="18301"/>
                    <a:pt x="21157" y="18266"/>
                  </a:cubicBezTo>
                  <a:cubicBezTo>
                    <a:pt x="21102" y="18232"/>
                    <a:pt x="21102" y="18232"/>
                    <a:pt x="21074" y="18197"/>
                  </a:cubicBezTo>
                  <a:cubicBezTo>
                    <a:pt x="21046" y="18197"/>
                    <a:pt x="21046" y="18197"/>
                    <a:pt x="21046" y="18197"/>
                  </a:cubicBezTo>
                  <a:cubicBezTo>
                    <a:pt x="21018" y="18266"/>
                    <a:pt x="21018" y="18266"/>
                    <a:pt x="21018" y="18266"/>
                  </a:cubicBezTo>
                  <a:cubicBezTo>
                    <a:pt x="20880" y="18336"/>
                    <a:pt x="20935" y="18197"/>
                    <a:pt x="20908" y="18162"/>
                  </a:cubicBezTo>
                  <a:cubicBezTo>
                    <a:pt x="20797" y="18266"/>
                    <a:pt x="20935" y="18232"/>
                    <a:pt x="20769" y="18232"/>
                  </a:cubicBezTo>
                  <a:cubicBezTo>
                    <a:pt x="20769" y="18232"/>
                    <a:pt x="20769" y="18336"/>
                    <a:pt x="20769" y="18336"/>
                  </a:cubicBezTo>
                  <a:cubicBezTo>
                    <a:pt x="20742" y="18336"/>
                    <a:pt x="20742" y="18301"/>
                    <a:pt x="20714" y="18266"/>
                  </a:cubicBezTo>
                  <a:cubicBezTo>
                    <a:pt x="20686" y="18266"/>
                    <a:pt x="20631" y="18301"/>
                    <a:pt x="20603" y="18301"/>
                  </a:cubicBezTo>
                  <a:cubicBezTo>
                    <a:pt x="20575" y="18301"/>
                    <a:pt x="20631" y="18266"/>
                    <a:pt x="20631" y="18266"/>
                  </a:cubicBezTo>
                  <a:cubicBezTo>
                    <a:pt x="20631" y="18197"/>
                    <a:pt x="20631" y="18197"/>
                    <a:pt x="20631" y="18197"/>
                  </a:cubicBezTo>
                  <a:cubicBezTo>
                    <a:pt x="20575" y="18232"/>
                    <a:pt x="20575" y="18232"/>
                    <a:pt x="20520" y="18232"/>
                  </a:cubicBezTo>
                  <a:cubicBezTo>
                    <a:pt x="20658" y="18093"/>
                    <a:pt x="20631" y="18093"/>
                    <a:pt x="20492" y="17988"/>
                  </a:cubicBezTo>
                  <a:cubicBezTo>
                    <a:pt x="20465" y="17988"/>
                    <a:pt x="20492" y="18058"/>
                    <a:pt x="20492" y="18058"/>
                  </a:cubicBezTo>
                  <a:cubicBezTo>
                    <a:pt x="20465" y="18058"/>
                    <a:pt x="20465" y="18023"/>
                    <a:pt x="20437" y="18023"/>
                  </a:cubicBezTo>
                  <a:cubicBezTo>
                    <a:pt x="20409" y="18127"/>
                    <a:pt x="20382" y="18162"/>
                    <a:pt x="20326" y="18232"/>
                  </a:cubicBezTo>
                  <a:cubicBezTo>
                    <a:pt x="20326" y="18232"/>
                    <a:pt x="20354" y="18127"/>
                    <a:pt x="20354" y="18127"/>
                  </a:cubicBezTo>
                  <a:cubicBezTo>
                    <a:pt x="20326" y="18162"/>
                    <a:pt x="20326" y="18058"/>
                    <a:pt x="20326" y="18058"/>
                  </a:cubicBezTo>
                  <a:cubicBezTo>
                    <a:pt x="20326" y="18058"/>
                    <a:pt x="20298" y="18023"/>
                    <a:pt x="20326" y="17988"/>
                  </a:cubicBezTo>
                  <a:cubicBezTo>
                    <a:pt x="20326" y="17919"/>
                    <a:pt x="20409" y="17884"/>
                    <a:pt x="20409" y="17850"/>
                  </a:cubicBezTo>
                  <a:cubicBezTo>
                    <a:pt x="20437" y="17780"/>
                    <a:pt x="20409" y="17711"/>
                    <a:pt x="20409" y="17641"/>
                  </a:cubicBezTo>
                  <a:cubicBezTo>
                    <a:pt x="20437" y="17641"/>
                    <a:pt x="20437" y="17641"/>
                    <a:pt x="20437" y="17641"/>
                  </a:cubicBezTo>
                  <a:cubicBezTo>
                    <a:pt x="20437" y="17641"/>
                    <a:pt x="20492" y="17641"/>
                    <a:pt x="20492" y="17606"/>
                  </a:cubicBezTo>
                  <a:cubicBezTo>
                    <a:pt x="20548" y="17572"/>
                    <a:pt x="20575" y="17502"/>
                    <a:pt x="20492" y="17502"/>
                  </a:cubicBezTo>
                  <a:cubicBezTo>
                    <a:pt x="20492" y="17468"/>
                    <a:pt x="20492" y="17468"/>
                    <a:pt x="20492" y="17468"/>
                  </a:cubicBezTo>
                  <a:cubicBezTo>
                    <a:pt x="20492" y="17433"/>
                    <a:pt x="20520" y="17468"/>
                    <a:pt x="20548" y="17468"/>
                  </a:cubicBezTo>
                  <a:cubicBezTo>
                    <a:pt x="20548" y="17398"/>
                    <a:pt x="20548" y="17398"/>
                    <a:pt x="20548" y="17398"/>
                  </a:cubicBezTo>
                  <a:cubicBezTo>
                    <a:pt x="20603" y="17398"/>
                    <a:pt x="20603" y="17398"/>
                    <a:pt x="20603" y="17398"/>
                  </a:cubicBezTo>
                  <a:cubicBezTo>
                    <a:pt x="20603" y="17363"/>
                    <a:pt x="20575" y="17329"/>
                    <a:pt x="20603" y="17329"/>
                  </a:cubicBezTo>
                  <a:cubicBezTo>
                    <a:pt x="20575" y="17329"/>
                    <a:pt x="20492" y="17363"/>
                    <a:pt x="20520" y="17363"/>
                  </a:cubicBezTo>
                  <a:cubicBezTo>
                    <a:pt x="20492" y="17363"/>
                    <a:pt x="20437" y="17329"/>
                    <a:pt x="20437" y="17329"/>
                  </a:cubicBezTo>
                  <a:close/>
                  <a:moveTo>
                    <a:pt x="10052" y="17155"/>
                  </a:moveTo>
                  <a:cubicBezTo>
                    <a:pt x="10135" y="17155"/>
                    <a:pt x="10135" y="17224"/>
                    <a:pt x="10163" y="17294"/>
                  </a:cubicBezTo>
                  <a:cubicBezTo>
                    <a:pt x="10191" y="17294"/>
                    <a:pt x="10218" y="17259"/>
                    <a:pt x="10218" y="17259"/>
                  </a:cubicBezTo>
                  <a:cubicBezTo>
                    <a:pt x="10246" y="17294"/>
                    <a:pt x="10218" y="17398"/>
                    <a:pt x="10218" y="17433"/>
                  </a:cubicBezTo>
                  <a:cubicBezTo>
                    <a:pt x="10246" y="17468"/>
                    <a:pt x="10302" y="17502"/>
                    <a:pt x="10329" y="17537"/>
                  </a:cubicBezTo>
                  <a:cubicBezTo>
                    <a:pt x="10357" y="17572"/>
                    <a:pt x="10329" y="17606"/>
                    <a:pt x="10329" y="17676"/>
                  </a:cubicBezTo>
                  <a:cubicBezTo>
                    <a:pt x="10357" y="17711"/>
                    <a:pt x="10385" y="17745"/>
                    <a:pt x="10412" y="17815"/>
                  </a:cubicBezTo>
                  <a:cubicBezTo>
                    <a:pt x="10385" y="17850"/>
                    <a:pt x="10412" y="17850"/>
                    <a:pt x="10385" y="17884"/>
                  </a:cubicBezTo>
                  <a:cubicBezTo>
                    <a:pt x="10357" y="17884"/>
                    <a:pt x="10302" y="17884"/>
                    <a:pt x="10274" y="17884"/>
                  </a:cubicBezTo>
                  <a:cubicBezTo>
                    <a:pt x="10274" y="17780"/>
                    <a:pt x="10274" y="17641"/>
                    <a:pt x="10218" y="17537"/>
                  </a:cubicBezTo>
                  <a:cubicBezTo>
                    <a:pt x="10218" y="17537"/>
                    <a:pt x="10191" y="17537"/>
                    <a:pt x="10163" y="17537"/>
                  </a:cubicBezTo>
                  <a:cubicBezTo>
                    <a:pt x="10163" y="17502"/>
                    <a:pt x="10191" y="17468"/>
                    <a:pt x="10163" y="17468"/>
                  </a:cubicBezTo>
                  <a:cubicBezTo>
                    <a:pt x="10163" y="17363"/>
                    <a:pt x="10025" y="17329"/>
                    <a:pt x="10025" y="17259"/>
                  </a:cubicBezTo>
                  <a:cubicBezTo>
                    <a:pt x="10025" y="17190"/>
                    <a:pt x="10025" y="17155"/>
                    <a:pt x="10052" y="17155"/>
                  </a:cubicBezTo>
                  <a:close/>
                  <a:moveTo>
                    <a:pt x="17308" y="16704"/>
                  </a:moveTo>
                  <a:cubicBezTo>
                    <a:pt x="17335" y="16704"/>
                    <a:pt x="17335" y="16704"/>
                    <a:pt x="17363" y="16738"/>
                  </a:cubicBezTo>
                  <a:cubicBezTo>
                    <a:pt x="17335" y="16808"/>
                    <a:pt x="17335" y="16842"/>
                    <a:pt x="17335" y="16912"/>
                  </a:cubicBezTo>
                  <a:cubicBezTo>
                    <a:pt x="17308" y="16947"/>
                    <a:pt x="17308" y="16912"/>
                    <a:pt x="17252" y="16912"/>
                  </a:cubicBezTo>
                  <a:cubicBezTo>
                    <a:pt x="17252" y="16912"/>
                    <a:pt x="17225" y="16981"/>
                    <a:pt x="17197" y="16981"/>
                  </a:cubicBezTo>
                  <a:cubicBezTo>
                    <a:pt x="17197" y="16947"/>
                    <a:pt x="17169" y="16947"/>
                    <a:pt x="17197" y="16877"/>
                  </a:cubicBezTo>
                  <a:cubicBezTo>
                    <a:pt x="17197" y="16808"/>
                    <a:pt x="17280" y="16738"/>
                    <a:pt x="17308" y="16704"/>
                  </a:cubicBezTo>
                  <a:close/>
                  <a:moveTo>
                    <a:pt x="14372" y="16669"/>
                  </a:moveTo>
                  <a:cubicBezTo>
                    <a:pt x="14372" y="16669"/>
                    <a:pt x="14317" y="16773"/>
                    <a:pt x="14317" y="16773"/>
                  </a:cubicBezTo>
                  <a:cubicBezTo>
                    <a:pt x="14400" y="16808"/>
                    <a:pt x="14455" y="16842"/>
                    <a:pt x="14566" y="16877"/>
                  </a:cubicBezTo>
                  <a:cubicBezTo>
                    <a:pt x="14566" y="16877"/>
                    <a:pt x="14566" y="16773"/>
                    <a:pt x="14566" y="16773"/>
                  </a:cubicBezTo>
                  <a:cubicBezTo>
                    <a:pt x="14538" y="16773"/>
                    <a:pt x="14511" y="16773"/>
                    <a:pt x="14511" y="16773"/>
                  </a:cubicBezTo>
                  <a:cubicBezTo>
                    <a:pt x="14455" y="16704"/>
                    <a:pt x="14455" y="16704"/>
                    <a:pt x="14372" y="16669"/>
                  </a:cubicBezTo>
                  <a:close/>
                  <a:moveTo>
                    <a:pt x="9886" y="16460"/>
                  </a:moveTo>
                  <a:cubicBezTo>
                    <a:pt x="9969" y="16460"/>
                    <a:pt x="9942" y="16565"/>
                    <a:pt x="9886" y="16599"/>
                  </a:cubicBezTo>
                  <a:cubicBezTo>
                    <a:pt x="9942" y="16634"/>
                    <a:pt x="9969" y="16634"/>
                    <a:pt x="9997" y="16669"/>
                  </a:cubicBezTo>
                  <a:cubicBezTo>
                    <a:pt x="9997" y="16842"/>
                    <a:pt x="9997" y="16981"/>
                    <a:pt x="9997" y="17155"/>
                  </a:cubicBezTo>
                  <a:cubicBezTo>
                    <a:pt x="9969" y="17155"/>
                    <a:pt x="9942" y="17155"/>
                    <a:pt x="9886" y="17155"/>
                  </a:cubicBezTo>
                  <a:cubicBezTo>
                    <a:pt x="9886" y="17120"/>
                    <a:pt x="9858" y="17086"/>
                    <a:pt x="9858" y="17086"/>
                  </a:cubicBezTo>
                  <a:cubicBezTo>
                    <a:pt x="9858" y="17016"/>
                    <a:pt x="9886" y="17016"/>
                    <a:pt x="9886" y="16981"/>
                  </a:cubicBezTo>
                  <a:cubicBezTo>
                    <a:pt x="9942" y="16773"/>
                    <a:pt x="9803" y="16669"/>
                    <a:pt x="9720" y="16599"/>
                  </a:cubicBezTo>
                  <a:cubicBezTo>
                    <a:pt x="9748" y="16599"/>
                    <a:pt x="9831" y="16565"/>
                    <a:pt x="9886" y="16565"/>
                  </a:cubicBezTo>
                  <a:cubicBezTo>
                    <a:pt x="9858" y="16565"/>
                    <a:pt x="9831" y="16460"/>
                    <a:pt x="9886" y="16460"/>
                  </a:cubicBezTo>
                  <a:close/>
                  <a:moveTo>
                    <a:pt x="18471" y="16426"/>
                  </a:moveTo>
                  <a:cubicBezTo>
                    <a:pt x="18471" y="16426"/>
                    <a:pt x="18609" y="16530"/>
                    <a:pt x="18609" y="16530"/>
                  </a:cubicBezTo>
                  <a:cubicBezTo>
                    <a:pt x="18609" y="16530"/>
                    <a:pt x="18609" y="16599"/>
                    <a:pt x="18609" y="16599"/>
                  </a:cubicBezTo>
                  <a:cubicBezTo>
                    <a:pt x="18582" y="16599"/>
                    <a:pt x="18526" y="16634"/>
                    <a:pt x="18526" y="16634"/>
                  </a:cubicBezTo>
                  <a:cubicBezTo>
                    <a:pt x="18498" y="16634"/>
                    <a:pt x="18443" y="16426"/>
                    <a:pt x="18471" y="16426"/>
                  </a:cubicBezTo>
                  <a:close/>
                  <a:moveTo>
                    <a:pt x="17557" y="16078"/>
                  </a:moveTo>
                  <a:cubicBezTo>
                    <a:pt x="17557" y="16148"/>
                    <a:pt x="17557" y="16217"/>
                    <a:pt x="17557" y="16287"/>
                  </a:cubicBezTo>
                  <a:cubicBezTo>
                    <a:pt x="17529" y="16287"/>
                    <a:pt x="17529" y="16287"/>
                    <a:pt x="17529" y="16287"/>
                  </a:cubicBezTo>
                  <a:cubicBezTo>
                    <a:pt x="17529" y="16322"/>
                    <a:pt x="17557" y="16322"/>
                    <a:pt x="17529" y="16391"/>
                  </a:cubicBezTo>
                  <a:cubicBezTo>
                    <a:pt x="17474" y="16356"/>
                    <a:pt x="17391" y="16460"/>
                    <a:pt x="17446" y="16252"/>
                  </a:cubicBezTo>
                  <a:cubicBezTo>
                    <a:pt x="17446" y="16217"/>
                    <a:pt x="17502" y="16217"/>
                    <a:pt x="17529" y="16217"/>
                  </a:cubicBezTo>
                  <a:cubicBezTo>
                    <a:pt x="17529" y="16183"/>
                    <a:pt x="17529" y="16148"/>
                    <a:pt x="17529" y="16113"/>
                  </a:cubicBezTo>
                  <a:cubicBezTo>
                    <a:pt x="17529" y="16113"/>
                    <a:pt x="17557" y="16078"/>
                    <a:pt x="17557" y="16078"/>
                  </a:cubicBezTo>
                  <a:close/>
                  <a:moveTo>
                    <a:pt x="10357" y="16009"/>
                  </a:moveTo>
                  <a:cubicBezTo>
                    <a:pt x="10357" y="16009"/>
                    <a:pt x="10357" y="16078"/>
                    <a:pt x="10357" y="16078"/>
                  </a:cubicBezTo>
                  <a:cubicBezTo>
                    <a:pt x="10385" y="16113"/>
                    <a:pt x="10412" y="16078"/>
                    <a:pt x="10412" y="16078"/>
                  </a:cubicBezTo>
                  <a:cubicBezTo>
                    <a:pt x="10412" y="16217"/>
                    <a:pt x="10385" y="16322"/>
                    <a:pt x="10440" y="16460"/>
                  </a:cubicBezTo>
                  <a:cubicBezTo>
                    <a:pt x="10440" y="16460"/>
                    <a:pt x="10495" y="16530"/>
                    <a:pt x="10495" y="16530"/>
                  </a:cubicBezTo>
                  <a:cubicBezTo>
                    <a:pt x="10495" y="16565"/>
                    <a:pt x="10468" y="16599"/>
                    <a:pt x="10495" y="16634"/>
                  </a:cubicBezTo>
                  <a:cubicBezTo>
                    <a:pt x="10495" y="16634"/>
                    <a:pt x="10495" y="16634"/>
                    <a:pt x="10495" y="16634"/>
                  </a:cubicBezTo>
                  <a:cubicBezTo>
                    <a:pt x="10523" y="16704"/>
                    <a:pt x="10551" y="16773"/>
                    <a:pt x="10606" y="16842"/>
                  </a:cubicBezTo>
                  <a:cubicBezTo>
                    <a:pt x="10634" y="16877"/>
                    <a:pt x="10634" y="16877"/>
                    <a:pt x="10634" y="16877"/>
                  </a:cubicBezTo>
                  <a:cubicBezTo>
                    <a:pt x="10662" y="16947"/>
                    <a:pt x="10606" y="16947"/>
                    <a:pt x="10606" y="16981"/>
                  </a:cubicBezTo>
                  <a:cubicBezTo>
                    <a:pt x="10634" y="17016"/>
                    <a:pt x="10717" y="17259"/>
                    <a:pt x="10772" y="17259"/>
                  </a:cubicBezTo>
                  <a:cubicBezTo>
                    <a:pt x="10772" y="17294"/>
                    <a:pt x="10772" y="17294"/>
                    <a:pt x="10772" y="17294"/>
                  </a:cubicBezTo>
                  <a:cubicBezTo>
                    <a:pt x="10800" y="17329"/>
                    <a:pt x="10855" y="17294"/>
                    <a:pt x="10883" y="17329"/>
                  </a:cubicBezTo>
                  <a:cubicBezTo>
                    <a:pt x="10828" y="17468"/>
                    <a:pt x="10855" y="17537"/>
                    <a:pt x="10883" y="17711"/>
                  </a:cubicBezTo>
                  <a:cubicBezTo>
                    <a:pt x="10855" y="17711"/>
                    <a:pt x="10800" y="17711"/>
                    <a:pt x="10772" y="17745"/>
                  </a:cubicBezTo>
                  <a:cubicBezTo>
                    <a:pt x="10772" y="17745"/>
                    <a:pt x="10772" y="17780"/>
                    <a:pt x="10772" y="17815"/>
                  </a:cubicBezTo>
                  <a:cubicBezTo>
                    <a:pt x="10772" y="17815"/>
                    <a:pt x="10717" y="17780"/>
                    <a:pt x="10717" y="17815"/>
                  </a:cubicBezTo>
                  <a:cubicBezTo>
                    <a:pt x="10689" y="17641"/>
                    <a:pt x="10717" y="17468"/>
                    <a:pt x="10662" y="17329"/>
                  </a:cubicBezTo>
                  <a:cubicBezTo>
                    <a:pt x="10662" y="17294"/>
                    <a:pt x="10606" y="17329"/>
                    <a:pt x="10606" y="17329"/>
                  </a:cubicBezTo>
                  <a:cubicBezTo>
                    <a:pt x="10606" y="17294"/>
                    <a:pt x="10606" y="17259"/>
                    <a:pt x="10606" y="17224"/>
                  </a:cubicBezTo>
                  <a:cubicBezTo>
                    <a:pt x="10606" y="17190"/>
                    <a:pt x="10606" y="17190"/>
                    <a:pt x="10606" y="17190"/>
                  </a:cubicBezTo>
                  <a:cubicBezTo>
                    <a:pt x="10578" y="17190"/>
                    <a:pt x="10523" y="17190"/>
                    <a:pt x="10495" y="17190"/>
                  </a:cubicBezTo>
                  <a:cubicBezTo>
                    <a:pt x="10495" y="17051"/>
                    <a:pt x="10468" y="17086"/>
                    <a:pt x="10523" y="16981"/>
                  </a:cubicBezTo>
                  <a:cubicBezTo>
                    <a:pt x="10468" y="16947"/>
                    <a:pt x="10468" y="16877"/>
                    <a:pt x="10412" y="16912"/>
                  </a:cubicBezTo>
                  <a:cubicBezTo>
                    <a:pt x="10412" y="16947"/>
                    <a:pt x="10440" y="16947"/>
                    <a:pt x="10385" y="16947"/>
                  </a:cubicBezTo>
                  <a:cubicBezTo>
                    <a:pt x="10357" y="16947"/>
                    <a:pt x="10357" y="16842"/>
                    <a:pt x="10329" y="16842"/>
                  </a:cubicBezTo>
                  <a:cubicBezTo>
                    <a:pt x="10302" y="16808"/>
                    <a:pt x="10218" y="16773"/>
                    <a:pt x="10191" y="16738"/>
                  </a:cubicBezTo>
                  <a:cubicBezTo>
                    <a:pt x="10163" y="16704"/>
                    <a:pt x="10191" y="16669"/>
                    <a:pt x="10163" y="16599"/>
                  </a:cubicBezTo>
                  <a:cubicBezTo>
                    <a:pt x="10191" y="16599"/>
                    <a:pt x="10218" y="16599"/>
                    <a:pt x="10218" y="16565"/>
                  </a:cubicBezTo>
                  <a:cubicBezTo>
                    <a:pt x="10080" y="16495"/>
                    <a:pt x="10135" y="16565"/>
                    <a:pt x="10052" y="16426"/>
                  </a:cubicBezTo>
                  <a:cubicBezTo>
                    <a:pt x="10108" y="16356"/>
                    <a:pt x="10163" y="16252"/>
                    <a:pt x="10191" y="16148"/>
                  </a:cubicBezTo>
                  <a:cubicBezTo>
                    <a:pt x="10218" y="16148"/>
                    <a:pt x="10274" y="16148"/>
                    <a:pt x="10329" y="16148"/>
                  </a:cubicBezTo>
                  <a:cubicBezTo>
                    <a:pt x="10329" y="16148"/>
                    <a:pt x="10329" y="16078"/>
                    <a:pt x="10329" y="16078"/>
                  </a:cubicBezTo>
                  <a:cubicBezTo>
                    <a:pt x="10329" y="16078"/>
                    <a:pt x="10302" y="16078"/>
                    <a:pt x="10302" y="16044"/>
                  </a:cubicBezTo>
                  <a:lnTo>
                    <a:pt x="10357" y="16009"/>
                  </a:lnTo>
                  <a:close/>
                  <a:moveTo>
                    <a:pt x="16394" y="15870"/>
                  </a:moveTo>
                  <a:cubicBezTo>
                    <a:pt x="16449" y="15870"/>
                    <a:pt x="16394" y="15940"/>
                    <a:pt x="16394" y="15940"/>
                  </a:cubicBezTo>
                  <a:cubicBezTo>
                    <a:pt x="16338" y="15940"/>
                    <a:pt x="16366" y="15905"/>
                    <a:pt x="16394" y="15870"/>
                  </a:cubicBezTo>
                  <a:close/>
                  <a:moveTo>
                    <a:pt x="18028" y="15731"/>
                  </a:moveTo>
                  <a:cubicBezTo>
                    <a:pt x="18055" y="15731"/>
                    <a:pt x="18111" y="15835"/>
                    <a:pt x="18055" y="15801"/>
                  </a:cubicBezTo>
                  <a:cubicBezTo>
                    <a:pt x="18055" y="15801"/>
                    <a:pt x="18000" y="15696"/>
                    <a:pt x="18028" y="15731"/>
                  </a:cubicBezTo>
                  <a:close/>
                  <a:moveTo>
                    <a:pt x="16366" y="15349"/>
                  </a:moveTo>
                  <a:cubicBezTo>
                    <a:pt x="16366" y="15349"/>
                    <a:pt x="16366" y="15349"/>
                    <a:pt x="16366" y="15349"/>
                  </a:cubicBezTo>
                  <a:cubicBezTo>
                    <a:pt x="16338" y="15419"/>
                    <a:pt x="16394" y="15453"/>
                    <a:pt x="16311" y="15488"/>
                  </a:cubicBezTo>
                  <a:cubicBezTo>
                    <a:pt x="16283" y="15523"/>
                    <a:pt x="16311" y="15384"/>
                    <a:pt x="16366" y="15349"/>
                  </a:cubicBezTo>
                  <a:close/>
                  <a:moveTo>
                    <a:pt x="14815" y="15245"/>
                  </a:moveTo>
                  <a:cubicBezTo>
                    <a:pt x="14788" y="15245"/>
                    <a:pt x="14788" y="15280"/>
                    <a:pt x="14843" y="15314"/>
                  </a:cubicBezTo>
                  <a:cubicBezTo>
                    <a:pt x="14843" y="15314"/>
                    <a:pt x="14871" y="15210"/>
                    <a:pt x="14815" y="15245"/>
                  </a:cubicBezTo>
                  <a:close/>
                  <a:moveTo>
                    <a:pt x="16034" y="15106"/>
                  </a:moveTo>
                  <a:cubicBezTo>
                    <a:pt x="16089" y="15106"/>
                    <a:pt x="16117" y="15176"/>
                    <a:pt x="16145" y="15176"/>
                  </a:cubicBezTo>
                  <a:cubicBezTo>
                    <a:pt x="16145" y="15210"/>
                    <a:pt x="16145" y="15245"/>
                    <a:pt x="16145" y="15245"/>
                  </a:cubicBezTo>
                  <a:cubicBezTo>
                    <a:pt x="16117" y="15245"/>
                    <a:pt x="16062" y="15245"/>
                    <a:pt x="16006" y="15245"/>
                  </a:cubicBezTo>
                  <a:cubicBezTo>
                    <a:pt x="16006" y="15210"/>
                    <a:pt x="15951" y="15141"/>
                    <a:pt x="16034" y="15106"/>
                  </a:cubicBezTo>
                  <a:close/>
                  <a:moveTo>
                    <a:pt x="14788" y="15071"/>
                  </a:moveTo>
                  <a:cubicBezTo>
                    <a:pt x="14732" y="15071"/>
                    <a:pt x="14760" y="15141"/>
                    <a:pt x="14788" y="15141"/>
                  </a:cubicBezTo>
                  <a:cubicBezTo>
                    <a:pt x="14788" y="15141"/>
                    <a:pt x="14843" y="15037"/>
                    <a:pt x="14788" y="15071"/>
                  </a:cubicBezTo>
                  <a:close/>
                  <a:moveTo>
                    <a:pt x="9138" y="15002"/>
                  </a:moveTo>
                  <a:cubicBezTo>
                    <a:pt x="9138" y="15037"/>
                    <a:pt x="9138" y="15037"/>
                    <a:pt x="9138" y="15037"/>
                  </a:cubicBezTo>
                  <a:cubicBezTo>
                    <a:pt x="9249" y="15002"/>
                    <a:pt x="9166" y="15106"/>
                    <a:pt x="9166" y="15106"/>
                  </a:cubicBezTo>
                  <a:cubicBezTo>
                    <a:pt x="9083" y="15106"/>
                    <a:pt x="9111" y="15002"/>
                    <a:pt x="9138" y="15002"/>
                  </a:cubicBezTo>
                  <a:close/>
                  <a:moveTo>
                    <a:pt x="14898" y="14932"/>
                  </a:moveTo>
                  <a:cubicBezTo>
                    <a:pt x="14898" y="15071"/>
                    <a:pt x="14871" y="15176"/>
                    <a:pt x="14871" y="15280"/>
                  </a:cubicBezTo>
                  <a:cubicBezTo>
                    <a:pt x="14871" y="15280"/>
                    <a:pt x="14926" y="15280"/>
                    <a:pt x="14926" y="15280"/>
                  </a:cubicBezTo>
                  <a:cubicBezTo>
                    <a:pt x="14954" y="15176"/>
                    <a:pt x="14982" y="15071"/>
                    <a:pt x="14982" y="14967"/>
                  </a:cubicBezTo>
                  <a:cubicBezTo>
                    <a:pt x="14954" y="14932"/>
                    <a:pt x="14926" y="14967"/>
                    <a:pt x="14898" y="14932"/>
                  </a:cubicBezTo>
                  <a:close/>
                  <a:moveTo>
                    <a:pt x="14815" y="14898"/>
                  </a:moveTo>
                  <a:cubicBezTo>
                    <a:pt x="14760" y="14932"/>
                    <a:pt x="14705" y="15037"/>
                    <a:pt x="14815" y="15002"/>
                  </a:cubicBezTo>
                  <a:cubicBezTo>
                    <a:pt x="14815" y="15002"/>
                    <a:pt x="14898" y="14898"/>
                    <a:pt x="14815" y="14898"/>
                  </a:cubicBezTo>
                  <a:close/>
                  <a:moveTo>
                    <a:pt x="9443" y="14203"/>
                  </a:moveTo>
                  <a:cubicBezTo>
                    <a:pt x="9471" y="14238"/>
                    <a:pt x="9471" y="14273"/>
                    <a:pt x="9471" y="14273"/>
                  </a:cubicBezTo>
                  <a:cubicBezTo>
                    <a:pt x="9498" y="14273"/>
                    <a:pt x="9526" y="14273"/>
                    <a:pt x="9554" y="14273"/>
                  </a:cubicBezTo>
                  <a:cubicBezTo>
                    <a:pt x="9526" y="14342"/>
                    <a:pt x="9526" y="14377"/>
                    <a:pt x="9526" y="14412"/>
                  </a:cubicBezTo>
                  <a:cubicBezTo>
                    <a:pt x="9498" y="14446"/>
                    <a:pt x="9471" y="14446"/>
                    <a:pt x="9471" y="14481"/>
                  </a:cubicBezTo>
                  <a:cubicBezTo>
                    <a:pt x="9443" y="14550"/>
                    <a:pt x="9498" y="14550"/>
                    <a:pt x="9498" y="14620"/>
                  </a:cubicBezTo>
                  <a:cubicBezTo>
                    <a:pt x="9498" y="14620"/>
                    <a:pt x="9443" y="14655"/>
                    <a:pt x="9443" y="14655"/>
                  </a:cubicBezTo>
                  <a:cubicBezTo>
                    <a:pt x="9360" y="14863"/>
                    <a:pt x="9471" y="14898"/>
                    <a:pt x="9277" y="14967"/>
                  </a:cubicBezTo>
                  <a:cubicBezTo>
                    <a:pt x="9277" y="14898"/>
                    <a:pt x="9277" y="14898"/>
                    <a:pt x="9277" y="14794"/>
                  </a:cubicBezTo>
                  <a:cubicBezTo>
                    <a:pt x="9249" y="14620"/>
                    <a:pt x="9194" y="14689"/>
                    <a:pt x="9277" y="14516"/>
                  </a:cubicBezTo>
                  <a:cubicBezTo>
                    <a:pt x="9332" y="14412"/>
                    <a:pt x="9388" y="14307"/>
                    <a:pt x="9443" y="14203"/>
                  </a:cubicBezTo>
                  <a:close/>
                  <a:moveTo>
                    <a:pt x="9249" y="13960"/>
                  </a:moveTo>
                  <a:cubicBezTo>
                    <a:pt x="9249" y="14030"/>
                    <a:pt x="9332" y="14168"/>
                    <a:pt x="9194" y="14203"/>
                  </a:cubicBezTo>
                  <a:cubicBezTo>
                    <a:pt x="9166" y="14203"/>
                    <a:pt x="9166" y="14134"/>
                    <a:pt x="9138" y="14064"/>
                  </a:cubicBezTo>
                  <a:cubicBezTo>
                    <a:pt x="9166" y="14030"/>
                    <a:pt x="9194" y="13995"/>
                    <a:pt x="9249" y="13960"/>
                  </a:cubicBezTo>
                  <a:close/>
                  <a:moveTo>
                    <a:pt x="17335" y="13578"/>
                  </a:moveTo>
                  <a:cubicBezTo>
                    <a:pt x="17363" y="13613"/>
                    <a:pt x="17363" y="13613"/>
                    <a:pt x="17363" y="13613"/>
                  </a:cubicBezTo>
                  <a:cubicBezTo>
                    <a:pt x="17335" y="13578"/>
                    <a:pt x="17363" y="13578"/>
                    <a:pt x="17335" y="13578"/>
                  </a:cubicBezTo>
                  <a:close/>
                  <a:moveTo>
                    <a:pt x="17585" y="12988"/>
                  </a:moveTo>
                  <a:cubicBezTo>
                    <a:pt x="17585" y="13057"/>
                    <a:pt x="17585" y="13057"/>
                    <a:pt x="17585" y="13057"/>
                  </a:cubicBezTo>
                  <a:cubicBezTo>
                    <a:pt x="17668" y="13023"/>
                    <a:pt x="17668" y="12988"/>
                    <a:pt x="17585" y="12988"/>
                  </a:cubicBezTo>
                  <a:close/>
                  <a:moveTo>
                    <a:pt x="16920" y="12259"/>
                  </a:moveTo>
                  <a:cubicBezTo>
                    <a:pt x="16920" y="12259"/>
                    <a:pt x="16975" y="12328"/>
                    <a:pt x="16975" y="12363"/>
                  </a:cubicBezTo>
                  <a:cubicBezTo>
                    <a:pt x="17169" y="12293"/>
                    <a:pt x="16975" y="12293"/>
                    <a:pt x="16920" y="12259"/>
                  </a:cubicBezTo>
                  <a:close/>
                  <a:moveTo>
                    <a:pt x="16228" y="11390"/>
                  </a:moveTo>
                  <a:cubicBezTo>
                    <a:pt x="16200" y="11390"/>
                    <a:pt x="16255" y="11460"/>
                    <a:pt x="16255" y="11460"/>
                  </a:cubicBezTo>
                  <a:cubicBezTo>
                    <a:pt x="16255" y="11460"/>
                    <a:pt x="16311" y="11321"/>
                    <a:pt x="16228" y="11390"/>
                  </a:cubicBezTo>
                  <a:close/>
                  <a:moveTo>
                    <a:pt x="18194" y="11113"/>
                  </a:moveTo>
                  <a:cubicBezTo>
                    <a:pt x="18194" y="11147"/>
                    <a:pt x="18249" y="11251"/>
                    <a:pt x="18194" y="11182"/>
                  </a:cubicBezTo>
                  <a:cubicBezTo>
                    <a:pt x="18194" y="11182"/>
                    <a:pt x="18138" y="11113"/>
                    <a:pt x="18194" y="11113"/>
                  </a:cubicBezTo>
                  <a:close/>
                  <a:moveTo>
                    <a:pt x="13431" y="10383"/>
                  </a:moveTo>
                  <a:cubicBezTo>
                    <a:pt x="13458" y="10418"/>
                    <a:pt x="13486" y="10522"/>
                    <a:pt x="13514" y="10522"/>
                  </a:cubicBezTo>
                  <a:cubicBezTo>
                    <a:pt x="13569" y="10522"/>
                    <a:pt x="13569" y="10487"/>
                    <a:pt x="13542" y="10487"/>
                  </a:cubicBezTo>
                  <a:cubicBezTo>
                    <a:pt x="13542" y="10487"/>
                    <a:pt x="13542" y="10418"/>
                    <a:pt x="13542" y="10418"/>
                  </a:cubicBezTo>
                  <a:cubicBezTo>
                    <a:pt x="13514" y="10418"/>
                    <a:pt x="13458" y="10418"/>
                    <a:pt x="13431" y="10383"/>
                  </a:cubicBezTo>
                  <a:close/>
                  <a:moveTo>
                    <a:pt x="13680" y="10036"/>
                  </a:moveTo>
                  <a:cubicBezTo>
                    <a:pt x="13680" y="10071"/>
                    <a:pt x="13680" y="10071"/>
                    <a:pt x="13680" y="10071"/>
                  </a:cubicBezTo>
                  <a:cubicBezTo>
                    <a:pt x="13735" y="10071"/>
                    <a:pt x="13735" y="10036"/>
                    <a:pt x="13680" y="10036"/>
                  </a:cubicBezTo>
                  <a:close/>
                  <a:moveTo>
                    <a:pt x="14677" y="8195"/>
                  </a:moveTo>
                  <a:cubicBezTo>
                    <a:pt x="14705" y="8230"/>
                    <a:pt x="14705" y="8230"/>
                    <a:pt x="14705" y="8230"/>
                  </a:cubicBezTo>
                  <a:cubicBezTo>
                    <a:pt x="14705" y="8195"/>
                    <a:pt x="14732" y="8195"/>
                    <a:pt x="14677" y="8195"/>
                  </a:cubicBezTo>
                  <a:close/>
                  <a:moveTo>
                    <a:pt x="12018" y="8022"/>
                  </a:moveTo>
                  <a:cubicBezTo>
                    <a:pt x="12046" y="8091"/>
                    <a:pt x="12046" y="8091"/>
                    <a:pt x="12046" y="8091"/>
                  </a:cubicBezTo>
                  <a:cubicBezTo>
                    <a:pt x="12018" y="8057"/>
                    <a:pt x="12046" y="8022"/>
                    <a:pt x="12018" y="8022"/>
                  </a:cubicBezTo>
                  <a:close/>
                  <a:moveTo>
                    <a:pt x="13182" y="7848"/>
                  </a:moveTo>
                  <a:cubicBezTo>
                    <a:pt x="13209" y="7848"/>
                    <a:pt x="13237" y="7918"/>
                    <a:pt x="13237" y="7918"/>
                  </a:cubicBezTo>
                  <a:cubicBezTo>
                    <a:pt x="13237" y="7918"/>
                    <a:pt x="13348" y="7883"/>
                    <a:pt x="13292" y="7883"/>
                  </a:cubicBezTo>
                  <a:cubicBezTo>
                    <a:pt x="13265" y="7848"/>
                    <a:pt x="13237" y="7883"/>
                    <a:pt x="13182" y="7848"/>
                  </a:cubicBezTo>
                  <a:close/>
                  <a:moveTo>
                    <a:pt x="16532" y="7119"/>
                  </a:moveTo>
                  <a:cubicBezTo>
                    <a:pt x="16505" y="7188"/>
                    <a:pt x="16505" y="7188"/>
                    <a:pt x="16505" y="7188"/>
                  </a:cubicBezTo>
                  <a:cubicBezTo>
                    <a:pt x="16532" y="7188"/>
                    <a:pt x="16532" y="7188"/>
                    <a:pt x="16532" y="7188"/>
                  </a:cubicBezTo>
                  <a:cubicBezTo>
                    <a:pt x="16532" y="7188"/>
                    <a:pt x="16588" y="7084"/>
                    <a:pt x="16532" y="7119"/>
                  </a:cubicBezTo>
                  <a:close/>
                  <a:moveTo>
                    <a:pt x="15120" y="6876"/>
                  </a:moveTo>
                  <a:cubicBezTo>
                    <a:pt x="15148" y="6911"/>
                    <a:pt x="15092" y="6911"/>
                    <a:pt x="15092" y="6911"/>
                  </a:cubicBezTo>
                  <a:cubicBezTo>
                    <a:pt x="15092" y="6911"/>
                    <a:pt x="15092" y="6876"/>
                    <a:pt x="15120" y="6876"/>
                  </a:cubicBezTo>
                  <a:close/>
                  <a:moveTo>
                    <a:pt x="15092" y="6772"/>
                  </a:moveTo>
                  <a:cubicBezTo>
                    <a:pt x="15120" y="6806"/>
                    <a:pt x="15065" y="6841"/>
                    <a:pt x="15065" y="6841"/>
                  </a:cubicBezTo>
                  <a:cubicBezTo>
                    <a:pt x="15065" y="6806"/>
                    <a:pt x="15065" y="6772"/>
                    <a:pt x="15092" y="6772"/>
                  </a:cubicBezTo>
                  <a:close/>
                  <a:moveTo>
                    <a:pt x="14760" y="5174"/>
                  </a:moveTo>
                  <a:cubicBezTo>
                    <a:pt x="14788" y="5278"/>
                    <a:pt x="14788" y="5278"/>
                    <a:pt x="14788" y="5278"/>
                  </a:cubicBezTo>
                  <a:cubicBezTo>
                    <a:pt x="14871" y="5174"/>
                    <a:pt x="14871" y="5209"/>
                    <a:pt x="14760" y="5174"/>
                  </a:cubicBezTo>
                  <a:close/>
                  <a:moveTo>
                    <a:pt x="12406" y="4584"/>
                  </a:moveTo>
                  <a:cubicBezTo>
                    <a:pt x="12434" y="4584"/>
                    <a:pt x="12378" y="4619"/>
                    <a:pt x="12378" y="4619"/>
                  </a:cubicBezTo>
                  <a:cubicBezTo>
                    <a:pt x="12378" y="4584"/>
                    <a:pt x="12378" y="4549"/>
                    <a:pt x="12406" y="4584"/>
                  </a:cubicBezTo>
                  <a:close/>
                  <a:moveTo>
                    <a:pt x="13957" y="3959"/>
                  </a:moveTo>
                  <a:cubicBezTo>
                    <a:pt x="14012" y="3994"/>
                    <a:pt x="14151" y="4202"/>
                    <a:pt x="14012" y="4167"/>
                  </a:cubicBezTo>
                  <a:cubicBezTo>
                    <a:pt x="14012" y="4167"/>
                    <a:pt x="13874" y="3924"/>
                    <a:pt x="13957" y="3959"/>
                  </a:cubicBezTo>
                  <a:close/>
                  <a:moveTo>
                    <a:pt x="12434" y="3195"/>
                  </a:moveTo>
                  <a:cubicBezTo>
                    <a:pt x="12434" y="3195"/>
                    <a:pt x="12434" y="3230"/>
                    <a:pt x="12406" y="3230"/>
                  </a:cubicBezTo>
                  <a:cubicBezTo>
                    <a:pt x="12406" y="3195"/>
                    <a:pt x="12378" y="3160"/>
                    <a:pt x="12434" y="3195"/>
                  </a:cubicBezTo>
                  <a:close/>
                  <a:moveTo>
                    <a:pt x="12378" y="3056"/>
                  </a:moveTo>
                  <a:cubicBezTo>
                    <a:pt x="12378" y="3091"/>
                    <a:pt x="12351" y="3125"/>
                    <a:pt x="12351" y="3125"/>
                  </a:cubicBezTo>
                  <a:cubicBezTo>
                    <a:pt x="12351" y="3125"/>
                    <a:pt x="12323" y="3056"/>
                    <a:pt x="12378" y="3056"/>
                  </a:cubicBezTo>
                  <a:close/>
                  <a:moveTo>
                    <a:pt x="15978" y="2500"/>
                  </a:moveTo>
                  <a:cubicBezTo>
                    <a:pt x="15978" y="2535"/>
                    <a:pt x="15978" y="2570"/>
                    <a:pt x="15951" y="2639"/>
                  </a:cubicBezTo>
                  <a:cubicBezTo>
                    <a:pt x="16034" y="2674"/>
                    <a:pt x="16089" y="2674"/>
                    <a:pt x="16172" y="2709"/>
                  </a:cubicBezTo>
                  <a:cubicBezTo>
                    <a:pt x="16200" y="2743"/>
                    <a:pt x="16200" y="2743"/>
                    <a:pt x="16200" y="2743"/>
                  </a:cubicBezTo>
                  <a:cubicBezTo>
                    <a:pt x="16255" y="2743"/>
                    <a:pt x="16200" y="2709"/>
                    <a:pt x="16255" y="2709"/>
                  </a:cubicBezTo>
                  <a:cubicBezTo>
                    <a:pt x="16255" y="2674"/>
                    <a:pt x="16228" y="2639"/>
                    <a:pt x="16228" y="2570"/>
                  </a:cubicBezTo>
                  <a:cubicBezTo>
                    <a:pt x="16283" y="2570"/>
                    <a:pt x="16255" y="2535"/>
                    <a:pt x="16255" y="2500"/>
                  </a:cubicBezTo>
                  <a:cubicBezTo>
                    <a:pt x="16172" y="2535"/>
                    <a:pt x="16117" y="2535"/>
                    <a:pt x="15978" y="2500"/>
                  </a:cubicBezTo>
                  <a:close/>
                  <a:moveTo>
                    <a:pt x="11714" y="1945"/>
                  </a:moveTo>
                  <a:cubicBezTo>
                    <a:pt x="11797" y="1910"/>
                    <a:pt x="11714" y="2014"/>
                    <a:pt x="11658" y="2014"/>
                  </a:cubicBezTo>
                  <a:cubicBezTo>
                    <a:pt x="11631" y="2049"/>
                    <a:pt x="11686" y="1945"/>
                    <a:pt x="11714" y="1945"/>
                  </a:cubicBezTo>
                  <a:close/>
                  <a:moveTo>
                    <a:pt x="13403" y="1007"/>
                  </a:moveTo>
                  <a:cubicBezTo>
                    <a:pt x="13431" y="1007"/>
                    <a:pt x="13514" y="1250"/>
                    <a:pt x="13458" y="1146"/>
                  </a:cubicBezTo>
                  <a:cubicBezTo>
                    <a:pt x="13458" y="1146"/>
                    <a:pt x="13348" y="938"/>
                    <a:pt x="13403" y="1007"/>
                  </a:cubicBezTo>
                  <a:close/>
                  <a:moveTo>
                    <a:pt x="13791" y="938"/>
                  </a:moveTo>
                  <a:cubicBezTo>
                    <a:pt x="13818" y="938"/>
                    <a:pt x="13818" y="972"/>
                    <a:pt x="13791" y="1007"/>
                  </a:cubicBezTo>
                  <a:cubicBezTo>
                    <a:pt x="13791" y="972"/>
                    <a:pt x="13763" y="938"/>
                    <a:pt x="13791" y="938"/>
                  </a:cubicBezTo>
                  <a:close/>
                  <a:moveTo>
                    <a:pt x="14871" y="729"/>
                  </a:moveTo>
                  <a:cubicBezTo>
                    <a:pt x="14954" y="729"/>
                    <a:pt x="14982" y="764"/>
                    <a:pt x="15037" y="799"/>
                  </a:cubicBezTo>
                  <a:cubicBezTo>
                    <a:pt x="14982" y="799"/>
                    <a:pt x="14982" y="799"/>
                    <a:pt x="14926" y="833"/>
                  </a:cubicBezTo>
                  <a:cubicBezTo>
                    <a:pt x="14926" y="833"/>
                    <a:pt x="14926" y="764"/>
                    <a:pt x="14926" y="764"/>
                  </a:cubicBezTo>
                  <a:cubicBezTo>
                    <a:pt x="14898" y="764"/>
                    <a:pt x="14815" y="695"/>
                    <a:pt x="14871" y="729"/>
                  </a:cubicBezTo>
                  <a:close/>
                  <a:moveTo>
                    <a:pt x="18277" y="12467"/>
                  </a:moveTo>
                  <a:cubicBezTo>
                    <a:pt x="18277" y="12571"/>
                    <a:pt x="18277" y="12571"/>
                    <a:pt x="18277" y="12571"/>
                  </a:cubicBezTo>
                  <a:cubicBezTo>
                    <a:pt x="18277" y="12536"/>
                    <a:pt x="18332" y="12571"/>
                    <a:pt x="18360" y="12571"/>
                  </a:cubicBezTo>
                  <a:cubicBezTo>
                    <a:pt x="18360" y="12536"/>
                    <a:pt x="18388" y="12467"/>
                    <a:pt x="18388" y="12467"/>
                  </a:cubicBezTo>
                  <a:cubicBezTo>
                    <a:pt x="18360" y="12467"/>
                    <a:pt x="18305" y="12467"/>
                    <a:pt x="18277" y="12467"/>
                  </a:cubicBezTo>
                  <a:close/>
                  <a:moveTo>
                    <a:pt x="14871" y="12120"/>
                  </a:moveTo>
                  <a:cubicBezTo>
                    <a:pt x="14815" y="12154"/>
                    <a:pt x="14760" y="12328"/>
                    <a:pt x="14732" y="12363"/>
                  </a:cubicBezTo>
                  <a:cubicBezTo>
                    <a:pt x="14760" y="12397"/>
                    <a:pt x="14815" y="12397"/>
                    <a:pt x="14843" y="12432"/>
                  </a:cubicBezTo>
                  <a:cubicBezTo>
                    <a:pt x="14871" y="12432"/>
                    <a:pt x="14954" y="12085"/>
                    <a:pt x="14871" y="12120"/>
                  </a:cubicBezTo>
                  <a:close/>
                  <a:moveTo>
                    <a:pt x="16200" y="11911"/>
                  </a:moveTo>
                  <a:cubicBezTo>
                    <a:pt x="16172" y="11911"/>
                    <a:pt x="16172" y="11946"/>
                    <a:pt x="16200" y="11946"/>
                  </a:cubicBezTo>
                  <a:cubicBezTo>
                    <a:pt x="16200" y="11946"/>
                    <a:pt x="16228" y="11911"/>
                    <a:pt x="16200" y="11911"/>
                  </a:cubicBezTo>
                  <a:close/>
                  <a:moveTo>
                    <a:pt x="15286" y="11877"/>
                  </a:moveTo>
                  <a:cubicBezTo>
                    <a:pt x="15286" y="11877"/>
                    <a:pt x="15258" y="11911"/>
                    <a:pt x="15258" y="11911"/>
                  </a:cubicBezTo>
                  <a:cubicBezTo>
                    <a:pt x="15258" y="11911"/>
                    <a:pt x="15342" y="11946"/>
                    <a:pt x="15342" y="11946"/>
                  </a:cubicBezTo>
                  <a:cubicBezTo>
                    <a:pt x="15342" y="11946"/>
                    <a:pt x="15342" y="11877"/>
                    <a:pt x="15342" y="11877"/>
                  </a:cubicBezTo>
                  <a:cubicBezTo>
                    <a:pt x="15314" y="11877"/>
                    <a:pt x="15286" y="11877"/>
                    <a:pt x="15286" y="11877"/>
                  </a:cubicBezTo>
                  <a:close/>
                  <a:moveTo>
                    <a:pt x="15508" y="11842"/>
                  </a:moveTo>
                  <a:cubicBezTo>
                    <a:pt x="15535" y="11877"/>
                    <a:pt x="15480" y="11911"/>
                    <a:pt x="15563" y="11946"/>
                  </a:cubicBezTo>
                  <a:cubicBezTo>
                    <a:pt x="15591" y="11946"/>
                    <a:pt x="15563" y="11842"/>
                    <a:pt x="15563" y="11842"/>
                  </a:cubicBezTo>
                  <a:cubicBezTo>
                    <a:pt x="15535" y="11842"/>
                    <a:pt x="15508" y="11842"/>
                    <a:pt x="15508" y="11842"/>
                  </a:cubicBezTo>
                  <a:close/>
                  <a:moveTo>
                    <a:pt x="14068" y="11807"/>
                  </a:moveTo>
                  <a:cubicBezTo>
                    <a:pt x="14068" y="11807"/>
                    <a:pt x="14068" y="11877"/>
                    <a:pt x="14040" y="11877"/>
                  </a:cubicBezTo>
                  <a:cubicBezTo>
                    <a:pt x="14040" y="11911"/>
                    <a:pt x="13874" y="11981"/>
                    <a:pt x="13874" y="12015"/>
                  </a:cubicBezTo>
                  <a:cubicBezTo>
                    <a:pt x="13846" y="12015"/>
                    <a:pt x="13763" y="12050"/>
                    <a:pt x="13735" y="12085"/>
                  </a:cubicBezTo>
                  <a:cubicBezTo>
                    <a:pt x="13708" y="12085"/>
                    <a:pt x="13680" y="12120"/>
                    <a:pt x="13652" y="12154"/>
                  </a:cubicBezTo>
                  <a:cubicBezTo>
                    <a:pt x="13680" y="12154"/>
                    <a:pt x="13625" y="12224"/>
                    <a:pt x="13625" y="12224"/>
                  </a:cubicBezTo>
                  <a:cubicBezTo>
                    <a:pt x="13846" y="12224"/>
                    <a:pt x="13735" y="12189"/>
                    <a:pt x="13846" y="12120"/>
                  </a:cubicBezTo>
                  <a:cubicBezTo>
                    <a:pt x="13902" y="12085"/>
                    <a:pt x="13957" y="12120"/>
                    <a:pt x="13985" y="12085"/>
                  </a:cubicBezTo>
                  <a:cubicBezTo>
                    <a:pt x="14012" y="12085"/>
                    <a:pt x="14012" y="11981"/>
                    <a:pt x="14040" y="11946"/>
                  </a:cubicBezTo>
                  <a:cubicBezTo>
                    <a:pt x="14068" y="11911"/>
                    <a:pt x="14262" y="11911"/>
                    <a:pt x="14068" y="11807"/>
                  </a:cubicBezTo>
                  <a:close/>
                  <a:moveTo>
                    <a:pt x="18498" y="11703"/>
                  </a:moveTo>
                  <a:cubicBezTo>
                    <a:pt x="18498" y="11738"/>
                    <a:pt x="18498" y="11738"/>
                    <a:pt x="18498" y="11738"/>
                  </a:cubicBezTo>
                  <a:cubicBezTo>
                    <a:pt x="18415" y="11703"/>
                    <a:pt x="18443" y="11807"/>
                    <a:pt x="18498" y="11807"/>
                  </a:cubicBezTo>
                  <a:cubicBezTo>
                    <a:pt x="18498" y="11842"/>
                    <a:pt x="18498" y="11877"/>
                    <a:pt x="18498" y="11911"/>
                  </a:cubicBezTo>
                  <a:cubicBezTo>
                    <a:pt x="18526" y="11911"/>
                    <a:pt x="18582" y="11911"/>
                    <a:pt x="18582" y="11911"/>
                  </a:cubicBezTo>
                  <a:cubicBezTo>
                    <a:pt x="18609" y="11877"/>
                    <a:pt x="18637" y="11877"/>
                    <a:pt x="18665" y="11842"/>
                  </a:cubicBezTo>
                  <a:cubicBezTo>
                    <a:pt x="18665" y="11842"/>
                    <a:pt x="18637" y="11633"/>
                    <a:pt x="18637" y="11738"/>
                  </a:cubicBezTo>
                  <a:cubicBezTo>
                    <a:pt x="18609" y="11738"/>
                    <a:pt x="18554" y="11738"/>
                    <a:pt x="18526" y="11738"/>
                  </a:cubicBezTo>
                  <a:cubicBezTo>
                    <a:pt x="18526" y="11738"/>
                    <a:pt x="18526" y="11703"/>
                    <a:pt x="18498" y="11703"/>
                  </a:cubicBezTo>
                  <a:close/>
                  <a:moveTo>
                    <a:pt x="15286" y="11703"/>
                  </a:moveTo>
                  <a:cubicBezTo>
                    <a:pt x="15258" y="11772"/>
                    <a:pt x="15258" y="11772"/>
                    <a:pt x="15258" y="11772"/>
                  </a:cubicBezTo>
                  <a:cubicBezTo>
                    <a:pt x="15286" y="11772"/>
                    <a:pt x="15342" y="11772"/>
                    <a:pt x="15342" y="11772"/>
                  </a:cubicBezTo>
                  <a:cubicBezTo>
                    <a:pt x="15369" y="11807"/>
                    <a:pt x="15286" y="11703"/>
                    <a:pt x="15286" y="11703"/>
                  </a:cubicBezTo>
                  <a:close/>
                  <a:moveTo>
                    <a:pt x="16809" y="10696"/>
                  </a:moveTo>
                  <a:cubicBezTo>
                    <a:pt x="16865" y="10661"/>
                    <a:pt x="16865" y="10731"/>
                    <a:pt x="16892" y="10731"/>
                  </a:cubicBezTo>
                  <a:cubicBezTo>
                    <a:pt x="16948" y="10731"/>
                    <a:pt x="16975" y="10731"/>
                    <a:pt x="17003" y="10696"/>
                  </a:cubicBezTo>
                  <a:cubicBezTo>
                    <a:pt x="17003" y="10765"/>
                    <a:pt x="17003" y="10731"/>
                    <a:pt x="17031" y="10731"/>
                  </a:cubicBezTo>
                  <a:cubicBezTo>
                    <a:pt x="17058" y="10904"/>
                    <a:pt x="17086" y="10974"/>
                    <a:pt x="17086" y="11147"/>
                  </a:cubicBezTo>
                  <a:cubicBezTo>
                    <a:pt x="17086" y="11147"/>
                    <a:pt x="17058" y="11147"/>
                    <a:pt x="17031" y="11147"/>
                  </a:cubicBezTo>
                  <a:cubicBezTo>
                    <a:pt x="17031" y="11147"/>
                    <a:pt x="17031" y="11078"/>
                    <a:pt x="17031" y="11078"/>
                  </a:cubicBezTo>
                  <a:cubicBezTo>
                    <a:pt x="16975" y="11043"/>
                    <a:pt x="16975" y="11147"/>
                    <a:pt x="16948" y="11147"/>
                  </a:cubicBezTo>
                  <a:cubicBezTo>
                    <a:pt x="16920" y="11147"/>
                    <a:pt x="16837" y="11147"/>
                    <a:pt x="16809" y="11113"/>
                  </a:cubicBezTo>
                  <a:cubicBezTo>
                    <a:pt x="16782" y="11043"/>
                    <a:pt x="16782" y="11043"/>
                    <a:pt x="16782" y="11043"/>
                  </a:cubicBezTo>
                  <a:cubicBezTo>
                    <a:pt x="16809" y="11008"/>
                    <a:pt x="16837" y="11008"/>
                    <a:pt x="16865" y="10974"/>
                  </a:cubicBezTo>
                  <a:cubicBezTo>
                    <a:pt x="16837" y="10904"/>
                    <a:pt x="16782" y="10696"/>
                    <a:pt x="16809" y="10765"/>
                  </a:cubicBezTo>
                  <a:cubicBezTo>
                    <a:pt x="16782" y="10731"/>
                    <a:pt x="16782" y="10696"/>
                    <a:pt x="16809" y="10696"/>
                  </a:cubicBezTo>
                  <a:close/>
                  <a:moveTo>
                    <a:pt x="13403" y="10522"/>
                  </a:moveTo>
                  <a:cubicBezTo>
                    <a:pt x="13348" y="10731"/>
                    <a:pt x="13348" y="11008"/>
                    <a:pt x="13375" y="11251"/>
                  </a:cubicBezTo>
                  <a:cubicBezTo>
                    <a:pt x="13320" y="11286"/>
                    <a:pt x="13237" y="11390"/>
                    <a:pt x="13154" y="11425"/>
                  </a:cubicBezTo>
                  <a:cubicBezTo>
                    <a:pt x="13154" y="11425"/>
                    <a:pt x="13126" y="11564"/>
                    <a:pt x="13154" y="11599"/>
                  </a:cubicBezTo>
                  <a:cubicBezTo>
                    <a:pt x="13237" y="11633"/>
                    <a:pt x="13292" y="11529"/>
                    <a:pt x="13348" y="11529"/>
                  </a:cubicBezTo>
                  <a:cubicBezTo>
                    <a:pt x="13431" y="11529"/>
                    <a:pt x="13403" y="11599"/>
                    <a:pt x="13348" y="11599"/>
                  </a:cubicBezTo>
                  <a:cubicBezTo>
                    <a:pt x="13375" y="11668"/>
                    <a:pt x="13375" y="11703"/>
                    <a:pt x="13375" y="11772"/>
                  </a:cubicBezTo>
                  <a:cubicBezTo>
                    <a:pt x="13514" y="11772"/>
                    <a:pt x="13486" y="11772"/>
                    <a:pt x="13597" y="11738"/>
                  </a:cubicBezTo>
                  <a:cubicBezTo>
                    <a:pt x="13597" y="11703"/>
                    <a:pt x="13597" y="11668"/>
                    <a:pt x="13597" y="11668"/>
                  </a:cubicBezTo>
                  <a:cubicBezTo>
                    <a:pt x="13597" y="11633"/>
                    <a:pt x="13652" y="11599"/>
                    <a:pt x="13652" y="11599"/>
                  </a:cubicBezTo>
                  <a:cubicBezTo>
                    <a:pt x="13680" y="11495"/>
                    <a:pt x="13625" y="11390"/>
                    <a:pt x="13652" y="11286"/>
                  </a:cubicBezTo>
                  <a:cubicBezTo>
                    <a:pt x="13652" y="11286"/>
                    <a:pt x="13735" y="11182"/>
                    <a:pt x="13735" y="11182"/>
                  </a:cubicBezTo>
                  <a:cubicBezTo>
                    <a:pt x="13763" y="11147"/>
                    <a:pt x="13791" y="11182"/>
                    <a:pt x="13818" y="11182"/>
                  </a:cubicBezTo>
                  <a:cubicBezTo>
                    <a:pt x="13791" y="11147"/>
                    <a:pt x="13874" y="11147"/>
                    <a:pt x="13874" y="11147"/>
                  </a:cubicBezTo>
                  <a:cubicBezTo>
                    <a:pt x="13902" y="11251"/>
                    <a:pt x="13874" y="11217"/>
                    <a:pt x="13902" y="11251"/>
                  </a:cubicBezTo>
                  <a:cubicBezTo>
                    <a:pt x="13902" y="11286"/>
                    <a:pt x="13929" y="11321"/>
                    <a:pt x="13902" y="11321"/>
                  </a:cubicBezTo>
                  <a:cubicBezTo>
                    <a:pt x="13902" y="11356"/>
                    <a:pt x="13846" y="11356"/>
                    <a:pt x="13846" y="11390"/>
                  </a:cubicBezTo>
                  <a:cubicBezTo>
                    <a:pt x="13846" y="11390"/>
                    <a:pt x="13846" y="11425"/>
                    <a:pt x="13846" y="11460"/>
                  </a:cubicBezTo>
                  <a:cubicBezTo>
                    <a:pt x="13874" y="11460"/>
                    <a:pt x="13902" y="11460"/>
                    <a:pt x="13902" y="11460"/>
                  </a:cubicBezTo>
                  <a:cubicBezTo>
                    <a:pt x="13929" y="11460"/>
                    <a:pt x="13957" y="11529"/>
                    <a:pt x="13957" y="11529"/>
                  </a:cubicBezTo>
                  <a:cubicBezTo>
                    <a:pt x="14095" y="11564"/>
                    <a:pt x="14151" y="11529"/>
                    <a:pt x="14262" y="11599"/>
                  </a:cubicBezTo>
                  <a:cubicBezTo>
                    <a:pt x="14262" y="11599"/>
                    <a:pt x="14317" y="11564"/>
                    <a:pt x="14317" y="11529"/>
                  </a:cubicBezTo>
                  <a:cubicBezTo>
                    <a:pt x="14317" y="11529"/>
                    <a:pt x="14317" y="11425"/>
                    <a:pt x="14317" y="11390"/>
                  </a:cubicBezTo>
                  <a:cubicBezTo>
                    <a:pt x="14372" y="11460"/>
                    <a:pt x="14345" y="11356"/>
                    <a:pt x="14345" y="11321"/>
                  </a:cubicBezTo>
                  <a:cubicBezTo>
                    <a:pt x="14317" y="11321"/>
                    <a:pt x="14234" y="11321"/>
                    <a:pt x="14234" y="11321"/>
                  </a:cubicBezTo>
                  <a:cubicBezTo>
                    <a:pt x="14206" y="11321"/>
                    <a:pt x="14178" y="11286"/>
                    <a:pt x="14151" y="11321"/>
                  </a:cubicBezTo>
                  <a:cubicBezTo>
                    <a:pt x="14151" y="11321"/>
                    <a:pt x="14095" y="11390"/>
                    <a:pt x="14095" y="11390"/>
                  </a:cubicBezTo>
                  <a:cubicBezTo>
                    <a:pt x="14068" y="11286"/>
                    <a:pt x="14095" y="11182"/>
                    <a:pt x="14040" y="11113"/>
                  </a:cubicBezTo>
                  <a:cubicBezTo>
                    <a:pt x="14012" y="11113"/>
                    <a:pt x="14012" y="11113"/>
                    <a:pt x="14012" y="11113"/>
                  </a:cubicBezTo>
                  <a:cubicBezTo>
                    <a:pt x="14012" y="11043"/>
                    <a:pt x="14012" y="11043"/>
                    <a:pt x="14012" y="11043"/>
                  </a:cubicBezTo>
                  <a:cubicBezTo>
                    <a:pt x="13846" y="10904"/>
                    <a:pt x="13846" y="10904"/>
                    <a:pt x="13846" y="10904"/>
                  </a:cubicBezTo>
                  <a:cubicBezTo>
                    <a:pt x="13846" y="10869"/>
                    <a:pt x="13846" y="10869"/>
                    <a:pt x="13846" y="10869"/>
                  </a:cubicBezTo>
                  <a:cubicBezTo>
                    <a:pt x="13818" y="10869"/>
                    <a:pt x="13818" y="10869"/>
                    <a:pt x="13818" y="10869"/>
                  </a:cubicBezTo>
                  <a:cubicBezTo>
                    <a:pt x="13818" y="10835"/>
                    <a:pt x="13818" y="10800"/>
                    <a:pt x="13791" y="10765"/>
                  </a:cubicBezTo>
                  <a:cubicBezTo>
                    <a:pt x="13735" y="10731"/>
                    <a:pt x="13680" y="10800"/>
                    <a:pt x="13625" y="10765"/>
                  </a:cubicBezTo>
                  <a:cubicBezTo>
                    <a:pt x="13597" y="10696"/>
                    <a:pt x="13597" y="10696"/>
                    <a:pt x="13597" y="10696"/>
                  </a:cubicBezTo>
                  <a:cubicBezTo>
                    <a:pt x="13542" y="10696"/>
                    <a:pt x="13569" y="10765"/>
                    <a:pt x="13514" y="10800"/>
                  </a:cubicBezTo>
                  <a:cubicBezTo>
                    <a:pt x="13486" y="10765"/>
                    <a:pt x="13486" y="10765"/>
                    <a:pt x="13458" y="10765"/>
                  </a:cubicBezTo>
                  <a:cubicBezTo>
                    <a:pt x="13431" y="10696"/>
                    <a:pt x="13431" y="10696"/>
                    <a:pt x="13431" y="10696"/>
                  </a:cubicBezTo>
                  <a:cubicBezTo>
                    <a:pt x="13486" y="10626"/>
                    <a:pt x="13569" y="10592"/>
                    <a:pt x="13458" y="10557"/>
                  </a:cubicBezTo>
                  <a:lnTo>
                    <a:pt x="13403" y="10522"/>
                  </a:lnTo>
                  <a:close/>
                  <a:moveTo>
                    <a:pt x="16975" y="9550"/>
                  </a:moveTo>
                  <a:cubicBezTo>
                    <a:pt x="16975" y="9585"/>
                    <a:pt x="17086" y="9758"/>
                    <a:pt x="17086" y="9758"/>
                  </a:cubicBezTo>
                  <a:cubicBezTo>
                    <a:pt x="17142" y="9793"/>
                    <a:pt x="17169" y="9723"/>
                    <a:pt x="17225" y="9758"/>
                  </a:cubicBezTo>
                  <a:cubicBezTo>
                    <a:pt x="17252" y="9793"/>
                    <a:pt x="17252" y="9793"/>
                    <a:pt x="17252" y="9793"/>
                  </a:cubicBezTo>
                  <a:cubicBezTo>
                    <a:pt x="17280" y="9828"/>
                    <a:pt x="17363" y="9828"/>
                    <a:pt x="17418" y="9862"/>
                  </a:cubicBezTo>
                  <a:cubicBezTo>
                    <a:pt x="17418" y="9862"/>
                    <a:pt x="17418" y="9932"/>
                    <a:pt x="17418" y="9932"/>
                  </a:cubicBezTo>
                  <a:cubicBezTo>
                    <a:pt x="17418" y="9932"/>
                    <a:pt x="17446" y="9932"/>
                    <a:pt x="17474" y="9932"/>
                  </a:cubicBezTo>
                  <a:cubicBezTo>
                    <a:pt x="17474" y="9967"/>
                    <a:pt x="17474" y="10036"/>
                    <a:pt x="17502" y="10036"/>
                  </a:cubicBezTo>
                  <a:cubicBezTo>
                    <a:pt x="17474" y="10036"/>
                    <a:pt x="17502" y="10036"/>
                    <a:pt x="17474" y="10071"/>
                  </a:cubicBezTo>
                  <a:cubicBezTo>
                    <a:pt x="17446" y="10071"/>
                    <a:pt x="17418" y="10105"/>
                    <a:pt x="17363" y="10071"/>
                  </a:cubicBezTo>
                  <a:cubicBezTo>
                    <a:pt x="17363" y="10071"/>
                    <a:pt x="17363" y="10036"/>
                    <a:pt x="17335" y="10036"/>
                  </a:cubicBezTo>
                  <a:cubicBezTo>
                    <a:pt x="17335" y="10036"/>
                    <a:pt x="17308" y="10105"/>
                    <a:pt x="17308" y="10105"/>
                  </a:cubicBezTo>
                  <a:cubicBezTo>
                    <a:pt x="17280" y="10140"/>
                    <a:pt x="17252" y="10105"/>
                    <a:pt x="17225" y="10140"/>
                  </a:cubicBezTo>
                  <a:cubicBezTo>
                    <a:pt x="17252" y="10140"/>
                    <a:pt x="17142" y="10105"/>
                    <a:pt x="17169" y="10105"/>
                  </a:cubicBezTo>
                  <a:cubicBezTo>
                    <a:pt x="17169" y="10140"/>
                    <a:pt x="17142" y="10175"/>
                    <a:pt x="17114" y="10175"/>
                  </a:cubicBezTo>
                  <a:cubicBezTo>
                    <a:pt x="17086" y="10210"/>
                    <a:pt x="17086" y="10244"/>
                    <a:pt x="17086" y="10279"/>
                  </a:cubicBezTo>
                  <a:cubicBezTo>
                    <a:pt x="17031" y="10244"/>
                    <a:pt x="17031" y="10244"/>
                    <a:pt x="17003" y="10210"/>
                  </a:cubicBezTo>
                  <a:cubicBezTo>
                    <a:pt x="16948" y="10105"/>
                    <a:pt x="17003" y="10175"/>
                    <a:pt x="16975" y="10036"/>
                  </a:cubicBezTo>
                  <a:cubicBezTo>
                    <a:pt x="16975" y="10001"/>
                    <a:pt x="16920" y="9967"/>
                    <a:pt x="16920" y="9932"/>
                  </a:cubicBezTo>
                  <a:cubicBezTo>
                    <a:pt x="16892" y="9897"/>
                    <a:pt x="16892" y="9828"/>
                    <a:pt x="16892" y="9828"/>
                  </a:cubicBezTo>
                  <a:cubicBezTo>
                    <a:pt x="16920" y="9862"/>
                    <a:pt x="16920" y="9619"/>
                    <a:pt x="16920" y="9585"/>
                  </a:cubicBezTo>
                  <a:lnTo>
                    <a:pt x="16975" y="9550"/>
                  </a:lnTo>
                  <a:close/>
                  <a:moveTo>
                    <a:pt x="13126" y="9376"/>
                  </a:moveTo>
                  <a:cubicBezTo>
                    <a:pt x="13126" y="9446"/>
                    <a:pt x="13126" y="9446"/>
                    <a:pt x="13126" y="9446"/>
                  </a:cubicBezTo>
                  <a:cubicBezTo>
                    <a:pt x="13126" y="9446"/>
                    <a:pt x="13154" y="9446"/>
                    <a:pt x="13182" y="9480"/>
                  </a:cubicBezTo>
                  <a:cubicBezTo>
                    <a:pt x="13154" y="9411"/>
                    <a:pt x="13209" y="9341"/>
                    <a:pt x="13126" y="9376"/>
                  </a:cubicBezTo>
                  <a:close/>
                  <a:moveTo>
                    <a:pt x="16145" y="9098"/>
                  </a:moveTo>
                  <a:cubicBezTo>
                    <a:pt x="16145" y="9098"/>
                    <a:pt x="16117" y="9203"/>
                    <a:pt x="16089" y="9237"/>
                  </a:cubicBezTo>
                  <a:cubicBezTo>
                    <a:pt x="16117" y="9237"/>
                    <a:pt x="16172" y="9237"/>
                    <a:pt x="16200" y="9272"/>
                  </a:cubicBezTo>
                  <a:cubicBezTo>
                    <a:pt x="16255" y="9203"/>
                    <a:pt x="16255" y="9203"/>
                    <a:pt x="16255" y="9203"/>
                  </a:cubicBezTo>
                  <a:cubicBezTo>
                    <a:pt x="16255" y="9168"/>
                    <a:pt x="16255" y="9133"/>
                    <a:pt x="16255" y="9133"/>
                  </a:cubicBezTo>
                  <a:cubicBezTo>
                    <a:pt x="16228" y="9098"/>
                    <a:pt x="16172" y="9098"/>
                    <a:pt x="16145" y="9098"/>
                  </a:cubicBezTo>
                  <a:close/>
                  <a:moveTo>
                    <a:pt x="15785" y="8994"/>
                  </a:moveTo>
                  <a:cubicBezTo>
                    <a:pt x="15702" y="9029"/>
                    <a:pt x="15591" y="9133"/>
                    <a:pt x="15618" y="9272"/>
                  </a:cubicBezTo>
                  <a:cubicBezTo>
                    <a:pt x="15674" y="9341"/>
                    <a:pt x="15674" y="9341"/>
                    <a:pt x="15674" y="9341"/>
                  </a:cubicBezTo>
                  <a:cubicBezTo>
                    <a:pt x="15674" y="9341"/>
                    <a:pt x="15646" y="9376"/>
                    <a:pt x="15674" y="9411"/>
                  </a:cubicBezTo>
                  <a:cubicBezTo>
                    <a:pt x="15674" y="9411"/>
                    <a:pt x="15729" y="9446"/>
                    <a:pt x="15729" y="9480"/>
                  </a:cubicBezTo>
                  <a:cubicBezTo>
                    <a:pt x="15785" y="9446"/>
                    <a:pt x="15840" y="9411"/>
                    <a:pt x="15895" y="9411"/>
                  </a:cubicBezTo>
                  <a:cubicBezTo>
                    <a:pt x="15895" y="9341"/>
                    <a:pt x="15895" y="9307"/>
                    <a:pt x="15895" y="9237"/>
                  </a:cubicBezTo>
                  <a:cubicBezTo>
                    <a:pt x="15923" y="9203"/>
                    <a:pt x="15923" y="9203"/>
                    <a:pt x="15923" y="9203"/>
                  </a:cubicBezTo>
                  <a:cubicBezTo>
                    <a:pt x="15923" y="9168"/>
                    <a:pt x="15923" y="9133"/>
                    <a:pt x="15923" y="9133"/>
                  </a:cubicBezTo>
                  <a:cubicBezTo>
                    <a:pt x="15923" y="9098"/>
                    <a:pt x="15895" y="9098"/>
                    <a:pt x="15868" y="9064"/>
                  </a:cubicBezTo>
                  <a:cubicBezTo>
                    <a:pt x="15840" y="9064"/>
                    <a:pt x="15840" y="8994"/>
                    <a:pt x="15840" y="8994"/>
                  </a:cubicBezTo>
                  <a:cubicBezTo>
                    <a:pt x="15812" y="8959"/>
                    <a:pt x="15785" y="8994"/>
                    <a:pt x="15785" y="8994"/>
                  </a:cubicBezTo>
                  <a:close/>
                  <a:moveTo>
                    <a:pt x="16200" y="8821"/>
                  </a:moveTo>
                  <a:cubicBezTo>
                    <a:pt x="16228" y="8855"/>
                    <a:pt x="16200" y="8890"/>
                    <a:pt x="16200" y="8925"/>
                  </a:cubicBezTo>
                  <a:cubicBezTo>
                    <a:pt x="16228" y="8925"/>
                    <a:pt x="16200" y="8959"/>
                    <a:pt x="16200" y="8994"/>
                  </a:cubicBezTo>
                  <a:cubicBezTo>
                    <a:pt x="16228" y="8994"/>
                    <a:pt x="16255" y="8959"/>
                    <a:pt x="16255" y="8994"/>
                  </a:cubicBezTo>
                  <a:cubicBezTo>
                    <a:pt x="16255" y="8959"/>
                    <a:pt x="16255" y="8890"/>
                    <a:pt x="16255" y="8890"/>
                  </a:cubicBezTo>
                  <a:cubicBezTo>
                    <a:pt x="16255" y="8855"/>
                    <a:pt x="16228" y="8821"/>
                    <a:pt x="16200" y="8821"/>
                  </a:cubicBezTo>
                  <a:close/>
                  <a:moveTo>
                    <a:pt x="14898" y="8716"/>
                  </a:moveTo>
                  <a:cubicBezTo>
                    <a:pt x="14898" y="8716"/>
                    <a:pt x="14898" y="8821"/>
                    <a:pt x="14898" y="8821"/>
                  </a:cubicBezTo>
                  <a:cubicBezTo>
                    <a:pt x="14898" y="8821"/>
                    <a:pt x="14954" y="8821"/>
                    <a:pt x="14954" y="8821"/>
                  </a:cubicBezTo>
                  <a:cubicBezTo>
                    <a:pt x="14954" y="8821"/>
                    <a:pt x="15037" y="8821"/>
                    <a:pt x="15009" y="8821"/>
                  </a:cubicBezTo>
                  <a:cubicBezTo>
                    <a:pt x="15065" y="8855"/>
                    <a:pt x="15037" y="8751"/>
                    <a:pt x="15037" y="8751"/>
                  </a:cubicBezTo>
                  <a:cubicBezTo>
                    <a:pt x="14982" y="8716"/>
                    <a:pt x="14954" y="8716"/>
                    <a:pt x="14898" y="8716"/>
                  </a:cubicBezTo>
                  <a:close/>
                  <a:moveTo>
                    <a:pt x="15065" y="8369"/>
                  </a:moveTo>
                  <a:cubicBezTo>
                    <a:pt x="15065" y="8369"/>
                    <a:pt x="15065" y="8439"/>
                    <a:pt x="15092" y="8439"/>
                  </a:cubicBezTo>
                  <a:cubicBezTo>
                    <a:pt x="15120" y="8473"/>
                    <a:pt x="15092" y="8369"/>
                    <a:pt x="15092" y="8369"/>
                  </a:cubicBezTo>
                  <a:lnTo>
                    <a:pt x="15065" y="8369"/>
                  </a:lnTo>
                  <a:close/>
                  <a:moveTo>
                    <a:pt x="15702" y="8300"/>
                  </a:moveTo>
                  <a:cubicBezTo>
                    <a:pt x="15702" y="8300"/>
                    <a:pt x="15674" y="8369"/>
                    <a:pt x="15674" y="8369"/>
                  </a:cubicBezTo>
                  <a:cubicBezTo>
                    <a:pt x="15674" y="8369"/>
                    <a:pt x="15674" y="8369"/>
                    <a:pt x="15674" y="8404"/>
                  </a:cubicBezTo>
                  <a:cubicBezTo>
                    <a:pt x="15702" y="8404"/>
                    <a:pt x="15729" y="8404"/>
                    <a:pt x="15757" y="8404"/>
                  </a:cubicBezTo>
                  <a:cubicBezTo>
                    <a:pt x="15785" y="8300"/>
                    <a:pt x="15785" y="8300"/>
                    <a:pt x="15785" y="8300"/>
                  </a:cubicBezTo>
                  <a:cubicBezTo>
                    <a:pt x="15757" y="8300"/>
                    <a:pt x="15702" y="8334"/>
                    <a:pt x="15702" y="8300"/>
                  </a:cubicBezTo>
                  <a:close/>
                  <a:moveTo>
                    <a:pt x="15175" y="8230"/>
                  </a:moveTo>
                  <a:cubicBezTo>
                    <a:pt x="15175" y="8230"/>
                    <a:pt x="15175" y="8334"/>
                    <a:pt x="15175" y="8334"/>
                  </a:cubicBezTo>
                  <a:cubicBezTo>
                    <a:pt x="15231" y="8300"/>
                    <a:pt x="15231" y="8300"/>
                    <a:pt x="15231" y="8300"/>
                  </a:cubicBezTo>
                  <a:cubicBezTo>
                    <a:pt x="15231" y="8265"/>
                    <a:pt x="15231" y="8230"/>
                    <a:pt x="15231" y="8230"/>
                  </a:cubicBezTo>
                  <a:cubicBezTo>
                    <a:pt x="15231" y="8230"/>
                    <a:pt x="15175" y="8230"/>
                    <a:pt x="15175" y="8230"/>
                  </a:cubicBezTo>
                  <a:close/>
                  <a:moveTo>
                    <a:pt x="15009" y="8091"/>
                  </a:moveTo>
                  <a:cubicBezTo>
                    <a:pt x="14982" y="8091"/>
                    <a:pt x="14926" y="8161"/>
                    <a:pt x="14898" y="8161"/>
                  </a:cubicBezTo>
                  <a:cubicBezTo>
                    <a:pt x="14843" y="8195"/>
                    <a:pt x="14788" y="8161"/>
                    <a:pt x="14732" y="8161"/>
                  </a:cubicBezTo>
                  <a:cubicBezTo>
                    <a:pt x="14732" y="8195"/>
                    <a:pt x="14705" y="8230"/>
                    <a:pt x="14732" y="8230"/>
                  </a:cubicBezTo>
                  <a:cubicBezTo>
                    <a:pt x="14705" y="8230"/>
                    <a:pt x="14760" y="8265"/>
                    <a:pt x="14760" y="8265"/>
                  </a:cubicBezTo>
                  <a:cubicBezTo>
                    <a:pt x="14732" y="8265"/>
                    <a:pt x="14788" y="8300"/>
                    <a:pt x="14788" y="8300"/>
                  </a:cubicBezTo>
                  <a:cubicBezTo>
                    <a:pt x="14788" y="8265"/>
                    <a:pt x="14843" y="8230"/>
                    <a:pt x="14843" y="8230"/>
                  </a:cubicBezTo>
                  <a:cubicBezTo>
                    <a:pt x="14843" y="8265"/>
                    <a:pt x="14871" y="8334"/>
                    <a:pt x="14871" y="8334"/>
                  </a:cubicBezTo>
                  <a:cubicBezTo>
                    <a:pt x="14898" y="8334"/>
                    <a:pt x="14898" y="8334"/>
                    <a:pt x="14898" y="8334"/>
                  </a:cubicBezTo>
                  <a:cubicBezTo>
                    <a:pt x="14926" y="8334"/>
                    <a:pt x="15231" y="8057"/>
                    <a:pt x="15009" y="8091"/>
                  </a:cubicBezTo>
                  <a:close/>
                  <a:moveTo>
                    <a:pt x="17252" y="8057"/>
                  </a:moveTo>
                  <a:cubicBezTo>
                    <a:pt x="17418" y="8057"/>
                    <a:pt x="17363" y="8091"/>
                    <a:pt x="17418" y="8126"/>
                  </a:cubicBezTo>
                  <a:cubicBezTo>
                    <a:pt x="17391" y="8126"/>
                    <a:pt x="17114" y="8057"/>
                    <a:pt x="17252" y="8057"/>
                  </a:cubicBezTo>
                  <a:close/>
                  <a:moveTo>
                    <a:pt x="13126" y="7952"/>
                  </a:moveTo>
                  <a:cubicBezTo>
                    <a:pt x="13154" y="8195"/>
                    <a:pt x="13126" y="8195"/>
                    <a:pt x="13320" y="8230"/>
                  </a:cubicBezTo>
                  <a:cubicBezTo>
                    <a:pt x="13237" y="8161"/>
                    <a:pt x="13154" y="8057"/>
                    <a:pt x="13126" y="7952"/>
                  </a:cubicBezTo>
                  <a:close/>
                  <a:moveTo>
                    <a:pt x="17225" y="7883"/>
                  </a:moveTo>
                  <a:cubicBezTo>
                    <a:pt x="17225" y="7883"/>
                    <a:pt x="17225" y="7952"/>
                    <a:pt x="17225" y="7952"/>
                  </a:cubicBezTo>
                  <a:cubicBezTo>
                    <a:pt x="17142" y="7987"/>
                    <a:pt x="17197" y="7883"/>
                    <a:pt x="17225" y="7883"/>
                  </a:cubicBezTo>
                  <a:close/>
                  <a:moveTo>
                    <a:pt x="17031" y="7640"/>
                  </a:moveTo>
                  <a:cubicBezTo>
                    <a:pt x="17114" y="7640"/>
                    <a:pt x="17058" y="7744"/>
                    <a:pt x="17058" y="7744"/>
                  </a:cubicBezTo>
                  <a:cubicBezTo>
                    <a:pt x="17058" y="7744"/>
                    <a:pt x="17003" y="7744"/>
                    <a:pt x="17003" y="7744"/>
                  </a:cubicBezTo>
                  <a:cubicBezTo>
                    <a:pt x="17003" y="7709"/>
                    <a:pt x="16975" y="7640"/>
                    <a:pt x="17031" y="7640"/>
                  </a:cubicBezTo>
                  <a:close/>
                  <a:moveTo>
                    <a:pt x="16726" y="7501"/>
                  </a:moveTo>
                  <a:cubicBezTo>
                    <a:pt x="16726" y="7501"/>
                    <a:pt x="16726" y="7570"/>
                    <a:pt x="16726" y="7570"/>
                  </a:cubicBezTo>
                  <a:cubicBezTo>
                    <a:pt x="16671" y="7605"/>
                    <a:pt x="16698" y="7501"/>
                    <a:pt x="16726" y="7501"/>
                  </a:cubicBezTo>
                  <a:close/>
                  <a:moveTo>
                    <a:pt x="10717" y="6008"/>
                  </a:moveTo>
                  <a:cubicBezTo>
                    <a:pt x="10717" y="6112"/>
                    <a:pt x="10717" y="6112"/>
                    <a:pt x="10717" y="6112"/>
                  </a:cubicBezTo>
                  <a:cubicBezTo>
                    <a:pt x="10717" y="6112"/>
                    <a:pt x="10772" y="6112"/>
                    <a:pt x="10772" y="6112"/>
                  </a:cubicBezTo>
                  <a:cubicBezTo>
                    <a:pt x="10772" y="6008"/>
                    <a:pt x="10772" y="6008"/>
                    <a:pt x="10772" y="6008"/>
                  </a:cubicBezTo>
                  <a:cubicBezTo>
                    <a:pt x="10745" y="6008"/>
                    <a:pt x="10717" y="6042"/>
                    <a:pt x="10717" y="6008"/>
                  </a:cubicBezTo>
                  <a:close/>
                  <a:moveTo>
                    <a:pt x="15231" y="5660"/>
                  </a:moveTo>
                  <a:cubicBezTo>
                    <a:pt x="15148" y="5660"/>
                    <a:pt x="15065" y="5730"/>
                    <a:pt x="15009" y="5765"/>
                  </a:cubicBezTo>
                  <a:cubicBezTo>
                    <a:pt x="15009" y="5765"/>
                    <a:pt x="15009" y="5765"/>
                    <a:pt x="15009" y="5765"/>
                  </a:cubicBezTo>
                  <a:cubicBezTo>
                    <a:pt x="14926" y="5765"/>
                    <a:pt x="14871" y="5695"/>
                    <a:pt x="14815" y="5695"/>
                  </a:cubicBezTo>
                  <a:cubicBezTo>
                    <a:pt x="14732" y="5660"/>
                    <a:pt x="14732" y="5730"/>
                    <a:pt x="14677" y="5765"/>
                  </a:cubicBezTo>
                  <a:cubicBezTo>
                    <a:pt x="14649" y="5765"/>
                    <a:pt x="14622" y="5765"/>
                    <a:pt x="14594" y="5765"/>
                  </a:cubicBezTo>
                  <a:cubicBezTo>
                    <a:pt x="14455" y="5869"/>
                    <a:pt x="14483" y="6077"/>
                    <a:pt x="14455" y="6216"/>
                  </a:cubicBezTo>
                  <a:cubicBezTo>
                    <a:pt x="14428" y="6112"/>
                    <a:pt x="14428" y="6424"/>
                    <a:pt x="14538" y="6459"/>
                  </a:cubicBezTo>
                  <a:cubicBezTo>
                    <a:pt x="14649" y="6494"/>
                    <a:pt x="14677" y="6390"/>
                    <a:pt x="14732" y="6390"/>
                  </a:cubicBezTo>
                  <a:cubicBezTo>
                    <a:pt x="14815" y="6390"/>
                    <a:pt x="14871" y="6459"/>
                    <a:pt x="14954" y="6424"/>
                  </a:cubicBezTo>
                  <a:cubicBezTo>
                    <a:pt x="15065" y="6424"/>
                    <a:pt x="15092" y="6286"/>
                    <a:pt x="15175" y="6251"/>
                  </a:cubicBezTo>
                  <a:cubicBezTo>
                    <a:pt x="15203" y="6251"/>
                    <a:pt x="15231" y="6286"/>
                    <a:pt x="15286" y="6251"/>
                  </a:cubicBezTo>
                  <a:cubicBezTo>
                    <a:pt x="15286" y="6251"/>
                    <a:pt x="15314" y="6181"/>
                    <a:pt x="15314" y="6181"/>
                  </a:cubicBezTo>
                  <a:cubicBezTo>
                    <a:pt x="15342" y="6181"/>
                    <a:pt x="15369" y="6216"/>
                    <a:pt x="15452" y="6216"/>
                  </a:cubicBezTo>
                  <a:cubicBezTo>
                    <a:pt x="15452" y="6216"/>
                    <a:pt x="15480" y="6147"/>
                    <a:pt x="15508" y="6147"/>
                  </a:cubicBezTo>
                  <a:cubicBezTo>
                    <a:pt x="15480" y="6112"/>
                    <a:pt x="15508" y="6112"/>
                    <a:pt x="15508" y="6077"/>
                  </a:cubicBezTo>
                  <a:cubicBezTo>
                    <a:pt x="15452" y="6042"/>
                    <a:pt x="15452" y="6042"/>
                    <a:pt x="15452" y="6042"/>
                  </a:cubicBezTo>
                  <a:cubicBezTo>
                    <a:pt x="15425" y="5973"/>
                    <a:pt x="15397" y="5869"/>
                    <a:pt x="15397" y="5834"/>
                  </a:cubicBezTo>
                  <a:cubicBezTo>
                    <a:pt x="15369" y="5765"/>
                    <a:pt x="15369" y="5765"/>
                    <a:pt x="15369" y="5695"/>
                  </a:cubicBezTo>
                  <a:cubicBezTo>
                    <a:pt x="15342" y="5695"/>
                    <a:pt x="15286" y="5730"/>
                    <a:pt x="15286" y="5730"/>
                  </a:cubicBezTo>
                  <a:cubicBezTo>
                    <a:pt x="15258" y="5730"/>
                    <a:pt x="15258" y="5660"/>
                    <a:pt x="15231" y="5660"/>
                  </a:cubicBezTo>
                  <a:close/>
                  <a:moveTo>
                    <a:pt x="10994" y="5417"/>
                  </a:moveTo>
                  <a:cubicBezTo>
                    <a:pt x="10994" y="5417"/>
                    <a:pt x="10994" y="5452"/>
                    <a:pt x="10994" y="5487"/>
                  </a:cubicBezTo>
                  <a:cubicBezTo>
                    <a:pt x="11049" y="5487"/>
                    <a:pt x="11049" y="5417"/>
                    <a:pt x="10994" y="5417"/>
                  </a:cubicBezTo>
                  <a:close/>
                  <a:moveTo>
                    <a:pt x="10551" y="5313"/>
                  </a:moveTo>
                  <a:cubicBezTo>
                    <a:pt x="10523" y="5313"/>
                    <a:pt x="10468" y="5417"/>
                    <a:pt x="10551" y="5417"/>
                  </a:cubicBezTo>
                  <a:cubicBezTo>
                    <a:pt x="10551" y="5417"/>
                    <a:pt x="10606" y="5278"/>
                    <a:pt x="10551" y="5313"/>
                  </a:cubicBezTo>
                  <a:close/>
                  <a:moveTo>
                    <a:pt x="11049" y="4688"/>
                  </a:moveTo>
                  <a:cubicBezTo>
                    <a:pt x="11049" y="4758"/>
                    <a:pt x="11022" y="4896"/>
                    <a:pt x="10966" y="4931"/>
                  </a:cubicBezTo>
                  <a:cubicBezTo>
                    <a:pt x="10938" y="4931"/>
                    <a:pt x="10911" y="4896"/>
                    <a:pt x="10883" y="4931"/>
                  </a:cubicBezTo>
                  <a:cubicBezTo>
                    <a:pt x="10883" y="4966"/>
                    <a:pt x="10911" y="5001"/>
                    <a:pt x="10883" y="5035"/>
                  </a:cubicBezTo>
                  <a:cubicBezTo>
                    <a:pt x="10883" y="5035"/>
                    <a:pt x="10828" y="5105"/>
                    <a:pt x="10828" y="5105"/>
                  </a:cubicBezTo>
                  <a:cubicBezTo>
                    <a:pt x="10828" y="5140"/>
                    <a:pt x="10855" y="5209"/>
                    <a:pt x="10855" y="5209"/>
                  </a:cubicBezTo>
                  <a:cubicBezTo>
                    <a:pt x="10883" y="5209"/>
                    <a:pt x="10883" y="5174"/>
                    <a:pt x="10883" y="5174"/>
                  </a:cubicBezTo>
                  <a:cubicBezTo>
                    <a:pt x="10911" y="5174"/>
                    <a:pt x="10938" y="5174"/>
                    <a:pt x="10966" y="5209"/>
                  </a:cubicBezTo>
                  <a:cubicBezTo>
                    <a:pt x="10994" y="5209"/>
                    <a:pt x="10994" y="5244"/>
                    <a:pt x="10994" y="5278"/>
                  </a:cubicBezTo>
                  <a:cubicBezTo>
                    <a:pt x="11022" y="5278"/>
                    <a:pt x="11188" y="5348"/>
                    <a:pt x="11215" y="5348"/>
                  </a:cubicBezTo>
                  <a:cubicBezTo>
                    <a:pt x="11215" y="5348"/>
                    <a:pt x="11215" y="5278"/>
                    <a:pt x="11271" y="5313"/>
                  </a:cubicBezTo>
                  <a:cubicBezTo>
                    <a:pt x="11271" y="5313"/>
                    <a:pt x="11298" y="5383"/>
                    <a:pt x="11326" y="5417"/>
                  </a:cubicBezTo>
                  <a:cubicBezTo>
                    <a:pt x="11354" y="5383"/>
                    <a:pt x="11382" y="5383"/>
                    <a:pt x="11409" y="5383"/>
                  </a:cubicBezTo>
                  <a:cubicBezTo>
                    <a:pt x="11437" y="5244"/>
                    <a:pt x="11492" y="5035"/>
                    <a:pt x="11437" y="4896"/>
                  </a:cubicBezTo>
                  <a:cubicBezTo>
                    <a:pt x="11437" y="4862"/>
                    <a:pt x="11382" y="4862"/>
                    <a:pt x="11354" y="4827"/>
                  </a:cubicBezTo>
                  <a:cubicBezTo>
                    <a:pt x="11326" y="4792"/>
                    <a:pt x="11354" y="4758"/>
                    <a:pt x="11326" y="4723"/>
                  </a:cubicBezTo>
                  <a:cubicBezTo>
                    <a:pt x="11298" y="4688"/>
                    <a:pt x="11105" y="4688"/>
                    <a:pt x="11049" y="4688"/>
                  </a:cubicBezTo>
                  <a:close/>
                  <a:moveTo>
                    <a:pt x="10938" y="4619"/>
                  </a:moveTo>
                  <a:cubicBezTo>
                    <a:pt x="10938" y="4619"/>
                    <a:pt x="10911" y="4688"/>
                    <a:pt x="10883" y="4723"/>
                  </a:cubicBezTo>
                  <a:cubicBezTo>
                    <a:pt x="10855" y="4758"/>
                    <a:pt x="10800" y="4723"/>
                    <a:pt x="10745" y="4758"/>
                  </a:cubicBezTo>
                  <a:cubicBezTo>
                    <a:pt x="10745" y="4827"/>
                    <a:pt x="10745" y="4862"/>
                    <a:pt x="10772" y="4862"/>
                  </a:cubicBezTo>
                  <a:cubicBezTo>
                    <a:pt x="10772" y="4827"/>
                    <a:pt x="10800" y="4862"/>
                    <a:pt x="10828" y="4862"/>
                  </a:cubicBezTo>
                  <a:cubicBezTo>
                    <a:pt x="10828" y="4862"/>
                    <a:pt x="10855" y="4758"/>
                    <a:pt x="10855" y="4758"/>
                  </a:cubicBezTo>
                  <a:cubicBezTo>
                    <a:pt x="10883" y="4758"/>
                    <a:pt x="10911" y="4758"/>
                    <a:pt x="10938" y="4758"/>
                  </a:cubicBezTo>
                  <a:cubicBezTo>
                    <a:pt x="10938" y="4758"/>
                    <a:pt x="10994" y="4584"/>
                    <a:pt x="10938" y="4619"/>
                  </a:cubicBezTo>
                  <a:close/>
                  <a:moveTo>
                    <a:pt x="10772" y="4584"/>
                  </a:moveTo>
                  <a:cubicBezTo>
                    <a:pt x="10800" y="4653"/>
                    <a:pt x="10800" y="4653"/>
                    <a:pt x="10800" y="4653"/>
                  </a:cubicBezTo>
                  <a:cubicBezTo>
                    <a:pt x="10800" y="4619"/>
                    <a:pt x="10828" y="4584"/>
                    <a:pt x="10772" y="4584"/>
                  </a:cubicBezTo>
                  <a:close/>
                  <a:moveTo>
                    <a:pt x="10689" y="4584"/>
                  </a:moveTo>
                  <a:cubicBezTo>
                    <a:pt x="10689" y="4584"/>
                    <a:pt x="10689" y="4653"/>
                    <a:pt x="10689" y="4653"/>
                  </a:cubicBezTo>
                  <a:cubicBezTo>
                    <a:pt x="10745" y="4688"/>
                    <a:pt x="10717" y="4619"/>
                    <a:pt x="10689" y="4584"/>
                  </a:cubicBezTo>
                  <a:close/>
                  <a:moveTo>
                    <a:pt x="11188" y="4549"/>
                  </a:moveTo>
                  <a:cubicBezTo>
                    <a:pt x="11132" y="4549"/>
                    <a:pt x="11188" y="4619"/>
                    <a:pt x="11215" y="4619"/>
                  </a:cubicBezTo>
                  <a:cubicBezTo>
                    <a:pt x="11215" y="4619"/>
                    <a:pt x="11271" y="4514"/>
                    <a:pt x="11188" y="4549"/>
                  </a:cubicBezTo>
                  <a:close/>
                  <a:moveTo>
                    <a:pt x="14898" y="4445"/>
                  </a:moveTo>
                  <a:cubicBezTo>
                    <a:pt x="14871" y="4445"/>
                    <a:pt x="14815" y="4480"/>
                    <a:pt x="14815" y="4514"/>
                  </a:cubicBezTo>
                  <a:cubicBezTo>
                    <a:pt x="14815" y="4514"/>
                    <a:pt x="14760" y="4514"/>
                    <a:pt x="14760" y="4514"/>
                  </a:cubicBezTo>
                  <a:cubicBezTo>
                    <a:pt x="14788" y="4514"/>
                    <a:pt x="14732" y="4514"/>
                    <a:pt x="14732" y="4514"/>
                  </a:cubicBezTo>
                  <a:cubicBezTo>
                    <a:pt x="14760" y="4584"/>
                    <a:pt x="14760" y="4584"/>
                    <a:pt x="14760" y="4584"/>
                  </a:cubicBezTo>
                  <a:cubicBezTo>
                    <a:pt x="14788" y="4584"/>
                    <a:pt x="14815" y="4549"/>
                    <a:pt x="14843" y="4584"/>
                  </a:cubicBezTo>
                  <a:cubicBezTo>
                    <a:pt x="14843" y="4584"/>
                    <a:pt x="14871" y="4619"/>
                    <a:pt x="14898" y="4653"/>
                  </a:cubicBezTo>
                  <a:cubicBezTo>
                    <a:pt x="14898" y="4619"/>
                    <a:pt x="14871" y="4584"/>
                    <a:pt x="14898" y="4549"/>
                  </a:cubicBezTo>
                  <a:cubicBezTo>
                    <a:pt x="14898" y="4514"/>
                    <a:pt x="15065" y="4410"/>
                    <a:pt x="14898" y="4445"/>
                  </a:cubicBezTo>
                  <a:close/>
                  <a:moveTo>
                    <a:pt x="12268" y="3959"/>
                  </a:moveTo>
                  <a:cubicBezTo>
                    <a:pt x="12240" y="3959"/>
                    <a:pt x="12212" y="3959"/>
                    <a:pt x="12185" y="3959"/>
                  </a:cubicBezTo>
                  <a:cubicBezTo>
                    <a:pt x="12157" y="4028"/>
                    <a:pt x="12157" y="4028"/>
                    <a:pt x="12157" y="4028"/>
                  </a:cubicBezTo>
                  <a:cubicBezTo>
                    <a:pt x="12212" y="4132"/>
                    <a:pt x="12212" y="4132"/>
                    <a:pt x="12351" y="4167"/>
                  </a:cubicBezTo>
                  <a:cubicBezTo>
                    <a:pt x="12351" y="4167"/>
                    <a:pt x="12323" y="4098"/>
                    <a:pt x="12323" y="4098"/>
                  </a:cubicBezTo>
                  <a:cubicBezTo>
                    <a:pt x="12323" y="4098"/>
                    <a:pt x="12323" y="3994"/>
                    <a:pt x="12323" y="3959"/>
                  </a:cubicBezTo>
                  <a:cubicBezTo>
                    <a:pt x="12295" y="3959"/>
                    <a:pt x="12268" y="3959"/>
                    <a:pt x="12268" y="3959"/>
                  </a:cubicBezTo>
                  <a:close/>
                  <a:moveTo>
                    <a:pt x="10938" y="3855"/>
                  </a:moveTo>
                  <a:cubicBezTo>
                    <a:pt x="10911" y="3889"/>
                    <a:pt x="10911" y="3959"/>
                    <a:pt x="10883" y="3994"/>
                  </a:cubicBezTo>
                  <a:cubicBezTo>
                    <a:pt x="10855" y="3959"/>
                    <a:pt x="10855" y="4063"/>
                    <a:pt x="10828" y="4063"/>
                  </a:cubicBezTo>
                  <a:cubicBezTo>
                    <a:pt x="10855" y="4098"/>
                    <a:pt x="10911" y="4098"/>
                    <a:pt x="10938" y="4132"/>
                  </a:cubicBezTo>
                  <a:cubicBezTo>
                    <a:pt x="10994" y="4167"/>
                    <a:pt x="10966" y="4271"/>
                    <a:pt x="11022" y="4306"/>
                  </a:cubicBezTo>
                  <a:cubicBezTo>
                    <a:pt x="11077" y="4341"/>
                    <a:pt x="11132" y="4306"/>
                    <a:pt x="11215" y="4306"/>
                  </a:cubicBezTo>
                  <a:cubicBezTo>
                    <a:pt x="11298" y="4341"/>
                    <a:pt x="11354" y="4410"/>
                    <a:pt x="11409" y="4445"/>
                  </a:cubicBezTo>
                  <a:cubicBezTo>
                    <a:pt x="11437" y="4445"/>
                    <a:pt x="11437" y="4410"/>
                    <a:pt x="11465" y="4445"/>
                  </a:cubicBezTo>
                  <a:cubicBezTo>
                    <a:pt x="11520" y="4376"/>
                    <a:pt x="11465" y="4306"/>
                    <a:pt x="11575" y="4306"/>
                  </a:cubicBezTo>
                  <a:cubicBezTo>
                    <a:pt x="11575" y="4376"/>
                    <a:pt x="11575" y="4376"/>
                    <a:pt x="11575" y="4376"/>
                  </a:cubicBezTo>
                  <a:cubicBezTo>
                    <a:pt x="11658" y="4410"/>
                    <a:pt x="11852" y="4445"/>
                    <a:pt x="11880" y="4514"/>
                  </a:cubicBezTo>
                  <a:cubicBezTo>
                    <a:pt x="11880" y="4549"/>
                    <a:pt x="11852" y="4584"/>
                    <a:pt x="11880" y="4584"/>
                  </a:cubicBezTo>
                  <a:cubicBezTo>
                    <a:pt x="11880" y="4619"/>
                    <a:pt x="11935" y="4619"/>
                    <a:pt x="11935" y="4653"/>
                  </a:cubicBezTo>
                  <a:cubicBezTo>
                    <a:pt x="11991" y="4792"/>
                    <a:pt x="11908" y="4827"/>
                    <a:pt x="11908" y="4931"/>
                  </a:cubicBezTo>
                  <a:cubicBezTo>
                    <a:pt x="11908" y="4966"/>
                    <a:pt x="11935" y="5001"/>
                    <a:pt x="11935" y="5001"/>
                  </a:cubicBezTo>
                  <a:cubicBezTo>
                    <a:pt x="11935" y="5070"/>
                    <a:pt x="11880" y="5105"/>
                    <a:pt x="11880" y="5140"/>
                  </a:cubicBezTo>
                  <a:cubicBezTo>
                    <a:pt x="11880" y="5174"/>
                    <a:pt x="11908" y="5244"/>
                    <a:pt x="11935" y="5278"/>
                  </a:cubicBezTo>
                  <a:cubicBezTo>
                    <a:pt x="11935" y="5313"/>
                    <a:pt x="11935" y="5383"/>
                    <a:pt x="11935" y="5348"/>
                  </a:cubicBezTo>
                  <a:cubicBezTo>
                    <a:pt x="11935" y="5383"/>
                    <a:pt x="11935" y="5487"/>
                    <a:pt x="11935" y="5487"/>
                  </a:cubicBezTo>
                  <a:cubicBezTo>
                    <a:pt x="11991" y="5487"/>
                    <a:pt x="12018" y="5487"/>
                    <a:pt x="12046" y="5487"/>
                  </a:cubicBezTo>
                  <a:cubicBezTo>
                    <a:pt x="12074" y="5417"/>
                    <a:pt x="12074" y="5417"/>
                    <a:pt x="12074" y="5417"/>
                  </a:cubicBezTo>
                  <a:cubicBezTo>
                    <a:pt x="12185" y="5383"/>
                    <a:pt x="12157" y="5452"/>
                    <a:pt x="12157" y="5487"/>
                  </a:cubicBezTo>
                  <a:cubicBezTo>
                    <a:pt x="12157" y="5487"/>
                    <a:pt x="12157" y="5487"/>
                    <a:pt x="12157" y="5487"/>
                  </a:cubicBezTo>
                  <a:cubicBezTo>
                    <a:pt x="12157" y="5487"/>
                    <a:pt x="12489" y="5417"/>
                    <a:pt x="12489" y="5417"/>
                  </a:cubicBezTo>
                  <a:cubicBezTo>
                    <a:pt x="12517" y="5383"/>
                    <a:pt x="12489" y="5313"/>
                    <a:pt x="12517" y="5278"/>
                  </a:cubicBezTo>
                  <a:cubicBezTo>
                    <a:pt x="12600" y="5209"/>
                    <a:pt x="12600" y="5209"/>
                    <a:pt x="12600" y="5209"/>
                  </a:cubicBezTo>
                  <a:cubicBezTo>
                    <a:pt x="12628" y="5278"/>
                    <a:pt x="12655" y="5383"/>
                    <a:pt x="12655" y="5452"/>
                  </a:cubicBezTo>
                  <a:cubicBezTo>
                    <a:pt x="12711" y="5452"/>
                    <a:pt x="12738" y="5487"/>
                    <a:pt x="12794" y="5487"/>
                  </a:cubicBezTo>
                  <a:cubicBezTo>
                    <a:pt x="12794" y="5452"/>
                    <a:pt x="12877" y="5383"/>
                    <a:pt x="12905" y="5417"/>
                  </a:cubicBezTo>
                  <a:cubicBezTo>
                    <a:pt x="12905" y="5417"/>
                    <a:pt x="12960" y="5487"/>
                    <a:pt x="13015" y="5452"/>
                  </a:cubicBezTo>
                  <a:cubicBezTo>
                    <a:pt x="13043" y="5348"/>
                    <a:pt x="13043" y="5348"/>
                    <a:pt x="13043" y="5348"/>
                  </a:cubicBezTo>
                  <a:cubicBezTo>
                    <a:pt x="13098" y="5348"/>
                    <a:pt x="13098" y="5348"/>
                    <a:pt x="13126" y="5348"/>
                  </a:cubicBezTo>
                  <a:cubicBezTo>
                    <a:pt x="13154" y="5348"/>
                    <a:pt x="13154" y="5383"/>
                    <a:pt x="13154" y="5452"/>
                  </a:cubicBezTo>
                  <a:cubicBezTo>
                    <a:pt x="13237" y="5452"/>
                    <a:pt x="13292" y="5417"/>
                    <a:pt x="13348" y="5417"/>
                  </a:cubicBezTo>
                  <a:cubicBezTo>
                    <a:pt x="13348" y="5348"/>
                    <a:pt x="13348" y="5348"/>
                    <a:pt x="13348" y="5348"/>
                  </a:cubicBezTo>
                  <a:cubicBezTo>
                    <a:pt x="13403" y="5383"/>
                    <a:pt x="13375" y="5417"/>
                    <a:pt x="13403" y="5452"/>
                  </a:cubicBezTo>
                  <a:cubicBezTo>
                    <a:pt x="13431" y="5452"/>
                    <a:pt x="13431" y="5417"/>
                    <a:pt x="13458" y="5417"/>
                  </a:cubicBezTo>
                  <a:cubicBezTo>
                    <a:pt x="13486" y="5383"/>
                    <a:pt x="13542" y="5417"/>
                    <a:pt x="13597" y="5417"/>
                  </a:cubicBezTo>
                  <a:cubicBezTo>
                    <a:pt x="13708" y="5417"/>
                    <a:pt x="13791" y="5417"/>
                    <a:pt x="13902" y="5417"/>
                  </a:cubicBezTo>
                  <a:cubicBezTo>
                    <a:pt x="13902" y="5348"/>
                    <a:pt x="13902" y="5383"/>
                    <a:pt x="13929" y="5383"/>
                  </a:cubicBezTo>
                  <a:cubicBezTo>
                    <a:pt x="13929" y="5313"/>
                    <a:pt x="13929" y="5244"/>
                    <a:pt x="13902" y="5244"/>
                  </a:cubicBezTo>
                  <a:cubicBezTo>
                    <a:pt x="13929" y="5244"/>
                    <a:pt x="13957" y="5244"/>
                    <a:pt x="13957" y="5244"/>
                  </a:cubicBezTo>
                  <a:cubicBezTo>
                    <a:pt x="13985" y="5244"/>
                    <a:pt x="13985" y="5348"/>
                    <a:pt x="13985" y="5348"/>
                  </a:cubicBezTo>
                  <a:cubicBezTo>
                    <a:pt x="14012" y="5348"/>
                    <a:pt x="14040" y="5383"/>
                    <a:pt x="14068" y="5417"/>
                  </a:cubicBezTo>
                  <a:cubicBezTo>
                    <a:pt x="14095" y="5417"/>
                    <a:pt x="14095" y="5383"/>
                    <a:pt x="14123" y="5383"/>
                  </a:cubicBezTo>
                  <a:cubicBezTo>
                    <a:pt x="14151" y="5348"/>
                    <a:pt x="14123" y="5348"/>
                    <a:pt x="14151" y="5348"/>
                  </a:cubicBezTo>
                  <a:cubicBezTo>
                    <a:pt x="14151" y="5348"/>
                    <a:pt x="14178" y="5383"/>
                    <a:pt x="14178" y="5417"/>
                  </a:cubicBezTo>
                  <a:cubicBezTo>
                    <a:pt x="14234" y="5417"/>
                    <a:pt x="14566" y="5383"/>
                    <a:pt x="14649" y="5348"/>
                  </a:cubicBezTo>
                  <a:cubicBezTo>
                    <a:pt x="14649" y="5348"/>
                    <a:pt x="14649" y="5278"/>
                    <a:pt x="14677" y="5278"/>
                  </a:cubicBezTo>
                  <a:cubicBezTo>
                    <a:pt x="14705" y="5417"/>
                    <a:pt x="14677" y="5209"/>
                    <a:pt x="14677" y="5140"/>
                  </a:cubicBezTo>
                  <a:cubicBezTo>
                    <a:pt x="14705" y="5105"/>
                    <a:pt x="14677" y="5174"/>
                    <a:pt x="14677" y="5174"/>
                  </a:cubicBezTo>
                  <a:cubicBezTo>
                    <a:pt x="14732" y="5140"/>
                    <a:pt x="14788" y="5105"/>
                    <a:pt x="14815" y="5070"/>
                  </a:cubicBezTo>
                  <a:cubicBezTo>
                    <a:pt x="14871" y="4966"/>
                    <a:pt x="14843" y="4931"/>
                    <a:pt x="14815" y="4827"/>
                  </a:cubicBezTo>
                  <a:cubicBezTo>
                    <a:pt x="14815" y="4827"/>
                    <a:pt x="14760" y="4827"/>
                    <a:pt x="14760" y="4827"/>
                  </a:cubicBezTo>
                  <a:cubicBezTo>
                    <a:pt x="14705" y="4792"/>
                    <a:pt x="14594" y="4688"/>
                    <a:pt x="14511" y="4688"/>
                  </a:cubicBezTo>
                  <a:cubicBezTo>
                    <a:pt x="14483" y="4688"/>
                    <a:pt x="14428" y="4758"/>
                    <a:pt x="14400" y="4723"/>
                  </a:cubicBezTo>
                  <a:cubicBezTo>
                    <a:pt x="14317" y="4653"/>
                    <a:pt x="14317" y="4653"/>
                    <a:pt x="14317" y="4653"/>
                  </a:cubicBezTo>
                  <a:cubicBezTo>
                    <a:pt x="14317" y="4653"/>
                    <a:pt x="14317" y="4584"/>
                    <a:pt x="14317" y="4584"/>
                  </a:cubicBezTo>
                  <a:cubicBezTo>
                    <a:pt x="14289" y="4584"/>
                    <a:pt x="14068" y="4549"/>
                    <a:pt x="14012" y="4584"/>
                  </a:cubicBezTo>
                  <a:cubicBezTo>
                    <a:pt x="14012" y="4584"/>
                    <a:pt x="13985" y="4619"/>
                    <a:pt x="13929" y="4619"/>
                  </a:cubicBezTo>
                  <a:cubicBezTo>
                    <a:pt x="13902" y="4619"/>
                    <a:pt x="13874" y="4549"/>
                    <a:pt x="13763" y="4549"/>
                  </a:cubicBezTo>
                  <a:cubicBezTo>
                    <a:pt x="13735" y="4584"/>
                    <a:pt x="13735" y="4584"/>
                    <a:pt x="13735" y="4584"/>
                  </a:cubicBezTo>
                  <a:cubicBezTo>
                    <a:pt x="13680" y="4619"/>
                    <a:pt x="13652" y="4584"/>
                    <a:pt x="13625" y="4584"/>
                  </a:cubicBezTo>
                  <a:cubicBezTo>
                    <a:pt x="13597" y="4653"/>
                    <a:pt x="13597" y="4653"/>
                    <a:pt x="13597" y="4653"/>
                  </a:cubicBezTo>
                  <a:cubicBezTo>
                    <a:pt x="13542" y="4688"/>
                    <a:pt x="13431" y="4619"/>
                    <a:pt x="13348" y="4653"/>
                  </a:cubicBezTo>
                  <a:cubicBezTo>
                    <a:pt x="13348" y="4688"/>
                    <a:pt x="13292" y="4688"/>
                    <a:pt x="13265" y="4723"/>
                  </a:cubicBezTo>
                  <a:cubicBezTo>
                    <a:pt x="13265" y="4723"/>
                    <a:pt x="13265" y="4792"/>
                    <a:pt x="13265" y="4792"/>
                  </a:cubicBezTo>
                  <a:cubicBezTo>
                    <a:pt x="13209" y="4792"/>
                    <a:pt x="13015" y="4723"/>
                    <a:pt x="12960" y="4688"/>
                  </a:cubicBezTo>
                  <a:cubicBezTo>
                    <a:pt x="12960" y="4792"/>
                    <a:pt x="12960" y="4792"/>
                    <a:pt x="12960" y="4792"/>
                  </a:cubicBezTo>
                  <a:cubicBezTo>
                    <a:pt x="12932" y="4792"/>
                    <a:pt x="12877" y="4723"/>
                    <a:pt x="12822" y="4723"/>
                  </a:cubicBezTo>
                  <a:cubicBezTo>
                    <a:pt x="12822" y="4723"/>
                    <a:pt x="12822" y="4792"/>
                    <a:pt x="12766" y="4792"/>
                  </a:cubicBezTo>
                  <a:cubicBezTo>
                    <a:pt x="12766" y="4723"/>
                    <a:pt x="12766" y="4723"/>
                    <a:pt x="12766" y="4723"/>
                  </a:cubicBezTo>
                  <a:cubicBezTo>
                    <a:pt x="12683" y="4688"/>
                    <a:pt x="12628" y="4688"/>
                    <a:pt x="12545" y="4653"/>
                  </a:cubicBezTo>
                  <a:cubicBezTo>
                    <a:pt x="12517" y="4653"/>
                    <a:pt x="12517" y="4688"/>
                    <a:pt x="12489" y="4723"/>
                  </a:cubicBezTo>
                  <a:cubicBezTo>
                    <a:pt x="12489" y="4653"/>
                    <a:pt x="12489" y="4619"/>
                    <a:pt x="12489" y="4584"/>
                  </a:cubicBezTo>
                  <a:cubicBezTo>
                    <a:pt x="12406" y="4549"/>
                    <a:pt x="12378" y="4514"/>
                    <a:pt x="12295" y="4549"/>
                  </a:cubicBezTo>
                  <a:cubicBezTo>
                    <a:pt x="12268" y="4549"/>
                    <a:pt x="12268" y="4619"/>
                    <a:pt x="12268" y="4619"/>
                  </a:cubicBezTo>
                  <a:cubicBezTo>
                    <a:pt x="12157" y="4688"/>
                    <a:pt x="12240" y="4549"/>
                    <a:pt x="12268" y="4514"/>
                  </a:cubicBezTo>
                  <a:cubicBezTo>
                    <a:pt x="12240" y="4514"/>
                    <a:pt x="12185" y="4514"/>
                    <a:pt x="12157" y="4514"/>
                  </a:cubicBezTo>
                  <a:cubicBezTo>
                    <a:pt x="12185" y="4445"/>
                    <a:pt x="12185" y="4445"/>
                    <a:pt x="12185" y="4445"/>
                  </a:cubicBezTo>
                  <a:cubicBezTo>
                    <a:pt x="12295" y="4480"/>
                    <a:pt x="12323" y="4480"/>
                    <a:pt x="12434" y="4410"/>
                  </a:cubicBezTo>
                  <a:cubicBezTo>
                    <a:pt x="12434" y="4410"/>
                    <a:pt x="12434" y="4341"/>
                    <a:pt x="12434" y="4341"/>
                  </a:cubicBezTo>
                  <a:cubicBezTo>
                    <a:pt x="12378" y="4306"/>
                    <a:pt x="12323" y="4306"/>
                    <a:pt x="12268" y="4271"/>
                  </a:cubicBezTo>
                  <a:cubicBezTo>
                    <a:pt x="12240" y="4271"/>
                    <a:pt x="12212" y="4202"/>
                    <a:pt x="12212" y="4202"/>
                  </a:cubicBezTo>
                  <a:cubicBezTo>
                    <a:pt x="12157" y="4167"/>
                    <a:pt x="12102" y="4202"/>
                    <a:pt x="12074" y="4167"/>
                  </a:cubicBezTo>
                  <a:cubicBezTo>
                    <a:pt x="12046" y="4167"/>
                    <a:pt x="12046" y="4098"/>
                    <a:pt x="12046" y="4063"/>
                  </a:cubicBezTo>
                  <a:cubicBezTo>
                    <a:pt x="11935" y="4098"/>
                    <a:pt x="11631" y="4167"/>
                    <a:pt x="11603" y="4132"/>
                  </a:cubicBezTo>
                  <a:cubicBezTo>
                    <a:pt x="11575" y="4132"/>
                    <a:pt x="11603" y="4063"/>
                    <a:pt x="11603" y="4063"/>
                  </a:cubicBezTo>
                  <a:cubicBezTo>
                    <a:pt x="11603" y="4063"/>
                    <a:pt x="11492" y="3959"/>
                    <a:pt x="11492" y="3959"/>
                  </a:cubicBezTo>
                  <a:cubicBezTo>
                    <a:pt x="11437" y="3924"/>
                    <a:pt x="11409" y="3959"/>
                    <a:pt x="11326" y="3959"/>
                  </a:cubicBezTo>
                  <a:cubicBezTo>
                    <a:pt x="11298" y="3959"/>
                    <a:pt x="11188" y="3924"/>
                    <a:pt x="11160" y="3924"/>
                  </a:cubicBezTo>
                  <a:cubicBezTo>
                    <a:pt x="11132" y="3924"/>
                    <a:pt x="11132" y="3889"/>
                    <a:pt x="11132" y="3889"/>
                  </a:cubicBezTo>
                  <a:cubicBezTo>
                    <a:pt x="11105" y="3855"/>
                    <a:pt x="11049" y="3889"/>
                    <a:pt x="11049" y="3889"/>
                  </a:cubicBezTo>
                  <a:cubicBezTo>
                    <a:pt x="11049" y="3889"/>
                    <a:pt x="10994" y="3855"/>
                    <a:pt x="10938" y="3855"/>
                  </a:cubicBezTo>
                  <a:close/>
                  <a:moveTo>
                    <a:pt x="14483" y="3542"/>
                  </a:moveTo>
                  <a:cubicBezTo>
                    <a:pt x="14511" y="3542"/>
                    <a:pt x="14511" y="3577"/>
                    <a:pt x="14511" y="3612"/>
                  </a:cubicBezTo>
                  <a:cubicBezTo>
                    <a:pt x="14538" y="3612"/>
                    <a:pt x="14538" y="3646"/>
                    <a:pt x="14566" y="3646"/>
                  </a:cubicBezTo>
                  <a:cubicBezTo>
                    <a:pt x="14483" y="3646"/>
                    <a:pt x="14400" y="3646"/>
                    <a:pt x="14345" y="3646"/>
                  </a:cubicBezTo>
                  <a:cubicBezTo>
                    <a:pt x="14372" y="3646"/>
                    <a:pt x="14345" y="3612"/>
                    <a:pt x="14345" y="3612"/>
                  </a:cubicBezTo>
                  <a:cubicBezTo>
                    <a:pt x="14345" y="3612"/>
                    <a:pt x="14455" y="3542"/>
                    <a:pt x="14483" y="3542"/>
                  </a:cubicBezTo>
                  <a:close/>
                  <a:moveTo>
                    <a:pt x="11382" y="3438"/>
                  </a:moveTo>
                  <a:cubicBezTo>
                    <a:pt x="11382" y="3473"/>
                    <a:pt x="11382" y="3473"/>
                    <a:pt x="11382" y="3473"/>
                  </a:cubicBezTo>
                  <a:cubicBezTo>
                    <a:pt x="11326" y="3507"/>
                    <a:pt x="11271" y="3507"/>
                    <a:pt x="11215" y="3542"/>
                  </a:cubicBezTo>
                  <a:cubicBezTo>
                    <a:pt x="11215" y="3542"/>
                    <a:pt x="11215" y="3542"/>
                    <a:pt x="11215" y="3542"/>
                  </a:cubicBezTo>
                  <a:cubicBezTo>
                    <a:pt x="11132" y="3577"/>
                    <a:pt x="11049" y="3542"/>
                    <a:pt x="10994" y="3542"/>
                  </a:cubicBezTo>
                  <a:cubicBezTo>
                    <a:pt x="10994" y="3542"/>
                    <a:pt x="10911" y="3612"/>
                    <a:pt x="10883" y="3612"/>
                  </a:cubicBezTo>
                  <a:cubicBezTo>
                    <a:pt x="10911" y="3646"/>
                    <a:pt x="10911" y="3646"/>
                    <a:pt x="10911" y="3681"/>
                  </a:cubicBezTo>
                  <a:cubicBezTo>
                    <a:pt x="11188" y="3646"/>
                    <a:pt x="11465" y="3855"/>
                    <a:pt x="11658" y="3681"/>
                  </a:cubicBezTo>
                  <a:cubicBezTo>
                    <a:pt x="11686" y="3646"/>
                    <a:pt x="11686" y="3646"/>
                    <a:pt x="11714" y="3646"/>
                  </a:cubicBezTo>
                  <a:cubicBezTo>
                    <a:pt x="11742" y="3542"/>
                    <a:pt x="11742" y="3542"/>
                    <a:pt x="11742" y="3542"/>
                  </a:cubicBezTo>
                  <a:cubicBezTo>
                    <a:pt x="11880" y="3507"/>
                    <a:pt x="11631" y="3473"/>
                    <a:pt x="11631" y="3473"/>
                  </a:cubicBezTo>
                  <a:cubicBezTo>
                    <a:pt x="11631" y="3438"/>
                    <a:pt x="11631" y="3438"/>
                    <a:pt x="11631" y="3438"/>
                  </a:cubicBezTo>
                  <a:cubicBezTo>
                    <a:pt x="11575" y="3438"/>
                    <a:pt x="11548" y="3507"/>
                    <a:pt x="11465" y="3473"/>
                  </a:cubicBezTo>
                  <a:cubicBezTo>
                    <a:pt x="11437" y="3473"/>
                    <a:pt x="11437" y="3438"/>
                    <a:pt x="11382" y="3438"/>
                  </a:cubicBezTo>
                  <a:close/>
                  <a:moveTo>
                    <a:pt x="12240" y="3334"/>
                  </a:moveTo>
                  <a:cubicBezTo>
                    <a:pt x="12212" y="3368"/>
                    <a:pt x="12240" y="3403"/>
                    <a:pt x="12240" y="3403"/>
                  </a:cubicBezTo>
                  <a:cubicBezTo>
                    <a:pt x="12240" y="3438"/>
                    <a:pt x="12185" y="3473"/>
                    <a:pt x="12157" y="3473"/>
                  </a:cubicBezTo>
                  <a:cubicBezTo>
                    <a:pt x="12157" y="3507"/>
                    <a:pt x="12157" y="3577"/>
                    <a:pt x="12157" y="3542"/>
                  </a:cubicBezTo>
                  <a:cubicBezTo>
                    <a:pt x="12185" y="3646"/>
                    <a:pt x="12185" y="3681"/>
                    <a:pt x="12185" y="3750"/>
                  </a:cubicBezTo>
                  <a:cubicBezTo>
                    <a:pt x="12212" y="3716"/>
                    <a:pt x="12212" y="3681"/>
                    <a:pt x="12212" y="3681"/>
                  </a:cubicBezTo>
                  <a:cubicBezTo>
                    <a:pt x="12240" y="3681"/>
                    <a:pt x="12295" y="3681"/>
                    <a:pt x="12323" y="3681"/>
                  </a:cubicBezTo>
                  <a:cubicBezTo>
                    <a:pt x="12351" y="3612"/>
                    <a:pt x="12378" y="3542"/>
                    <a:pt x="12378" y="3438"/>
                  </a:cubicBezTo>
                  <a:cubicBezTo>
                    <a:pt x="12323" y="3403"/>
                    <a:pt x="12295" y="3368"/>
                    <a:pt x="12240" y="3334"/>
                  </a:cubicBezTo>
                  <a:close/>
                  <a:moveTo>
                    <a:pt x="14123" y="3264"/>
                  </a:moveTo>
                  <a:cubicBezTo>
                    <a:pt x="14151" y="3230"/>
                    <a:pt x="14123" y="3334"/>
                    <a:pt x="14123" y="3334"/>
                  </a:cubicBezTo>
                  <a:cubicBezTo>
                    <a:pt x="14068" y="3334"/>
                    <a:pt x="14095" y="3264"/>
                    <a:pt x="14123" y="3264"/>
                  </a:cubicBezTo>
                  <a:close/>
                  <a:moveTo>
                    <a:pt x="10440" y="2743"/>
                  </a:moveTo>
                  <a:cubicBezTo>
                    <a:pt x="10329" y="3056"/>
                    <a:pt x="10357" y="3195"/>
                    <a:pt x="10634" y="3195"/>
                  </a:cubicBezTo>
                  <a:cubicBezTo>
                    <a:pt x="10634" y="3195"/>
                    <a:pt x="10662" y="3264"/>
                    <a:pt x="10662" y="3264"/>
                  </a:cubicBezTo>
                  <a:cubicBezTo>
                    <a:pt x="10634" y="3264"/>
                    <a:pt x="10606" y="3230"/>
                    <a:pt x="10578" y="3264"/>
                  </a:cubicBezTo>
                  <a:cubicBezTo>
                    <a:pt x="10578" y="3264"/>
                    <a:pt x="10551" y="3334"/>
                    <a:pt x="10578" y="3334"/>
                  </a:cubicBezTo>
                  <a:cubicBezTo>
                    <a:pt x="10606" y="3334"/>
                    <a:pt x="10606" y="3403"/>
                    <a:pt x="10634" y="3403"/>
                  </a:cubicBezTo>
                  <a:cubicBezTo>
                    <a:pt x="10662" y="3438"/>
                    <a:pt x="10745" y="3473"/>
                    <a:pt x="10745" y="3507"/>
                  </a:cubicBezTo>
                  <a:cubicBezTo>
                    <a:pt x="10745" y="3542"/>
                    <a:pt x="10717" y="3542"/>
                    <a:pt x="10745" y="3577"/>
                  </a:cubicBezTo>
                  <a:cubicBezTo>
                    <a:pt x="10772" y="3577"/>
                    <a:pt x="10800" y="3577"/>
                    <a:pt x="10828" y="3577"/>
                  </a:cubicBezTo>
                  <a:cubicBezTo>
                    <a:pt x="10855" y="3577"/>
                    <a:pt x="10855" y="3507"/>
                    <a:pt x="10883" y="3473"/>
                  </a:cubicBezTo>
                  <a:cubicBezTo>
                    <a:pt x="10938" y="3438"/>
                    <a:pt x="11132" y="3438"/>
                    <a:pt x="11188" y="3438"/>
                  </a:cubicBezTo>
                  <a:cubicBezTo>
                    <a:pt x="11188" y="3403"/>
                    <a:pt x="11188" y="3368"/>
                    <a:pt x="11188" y="3334"/>
                  </a:cubicBezTo>
                  <a:cubicBezTo>
                    <a:pt x="11188" y="3334"/>
                    <a:pt x="11132" y="3299"/>
                    <a:pt x="11132" y="3264"/>
                  </a:cubicBezTo>
                  <a:cubicBezTo>
                    <a:pt x="11132" y="3230"/>
                    <a:pt x="11160" y="3230"/>
                    <a:pt x="11160" y="3230"/>
                  </a:cubicBezTo>
                  <a:cubicBezTo>
                    <a:pt x="11160" y="3230"/>
                    <a:pt x="11105" y="3125"/>
                    <a:pt x="11105" y="3125"/>
                  </a:cubicBezTo>
                  <a:cubicBezTo>
                    <a:pt x="11105" y="3125"/>
                    <a:pt x="11077" y="3125"/>
                    <a:pt x="11049" y="3125"/>
                  </a:cubicBezTo>
                  <a:cubicBezTo>
                    <a:pt x="11049" y="3125"/>
                    <a:pt x="10994" y="3056"/>
                    <a:pt x="10994" y="3056"/>
                  </a:cubicBezTo>
                  <a:cubicBezTo>
                    <a:pt x="10966" y="3021"/>
                    <a:pt x="10938" y="3091"/>
                    <a:pt x="10911" y="3056"/>
                  </a:cubicBezTo>
                  <a:cubicBezTo>
                    <a:pt x="10911" y="3056"/>
                    <a:pt x="10911" y="3056"/>
                    <a:pt x="10911" y="3056"/>
                  </a:cubicBezTo>
                  <a:cubicBezTo>
                    <a:pt x="10911" y="3021"/>
                    <a:pt x="10855" y="2986"/>
                    <a:pt x="10855" y="2986"/>
                  </a:cubicBezTo>
                  <a:cubicBezTo>
                    <a:pt x="10772" y="2917"/>
                    <a:pt x="10689" y="2917"/>
                    <a:pt x="10606" y="2882"/>
                  </a:cubicBezTo>
                  <a:cubicBezTo>
                    <a:pt x="10551" y="2848"/>
                    <a:pt x="10495" y="2778"/>
                    <a:pt x="10440" y="2743"/>
                  </a:cubicBezTo>
                  <a:close/>
                  <a:moveTo>
                    <a:pt x="10052" y="1979"/>
                  </a:moveTo>
                  <a:cubicBezTo>
                    <a:pt x="10080" y="2084"/>
                    <a:pt x="10080" y="2188"/>
                    <a:pt x="10108" y="2257"/>
                  </a:cubicBezTo>
                  <a:cubicBezTo>
                    <a:pt x="10108" y="2257"/>
                    <a:pt x="10163" y="2223"/>
                    <a:pt x="10163" y="2223"/>
                  </a:cubicBezTo>
                  <a:cubicBezTo>
                    <a:pt x="10191" y="2257"/>
                    <a:pt x="10191" y="2327"/>
                    <a:pt x="10218" y="2361"/>
                  </a:cubicBezTo>
                  <a:cubicBezTo>
                    <a:pt x="10218" y="2361"/>
                    <a:pt x="10246" y="2327"/>
                    <a:pt x="10274" y="2361"/>
                  </a:cubicBezTo>
                  <a:cubicBezTo>
                    <a:pt x="10246" y="2292"/>
                    <a:pt x="10274" y="2257"/>
                    <a:pt x="10246" y="2188"/>
                  </a:cubicBezTo>
                  <a:cubicBezTo>
                    <a:pt x="10246" y="2153"/>
                    <a:pt x="10163" y="2118"/>
                    <a:pt x="10163" y="2084"/>
                  </a:cubicBezTo>
                  <a:cubicBezTo>
                    <a:pt x="10135" y="2049"/>
                    <a:pt x="10163" y="2014"/>
                    <a:pt x="10163" y="1979"/>
                  </a:cubicBezTo>
                  <a:cubicBezTo>
                    <a:pt x="10135" y="1979"/>
                    <a:pt x="10080" y="2014"/>
                    <a:pt x="10052" y="1979"/>
                  </a:cubicBezTo>
                  <a:close/>
                  <a:moveTo>
                    <a:pt x="16006" y="1389"/>
                  </a:moveTo>
                  <a:cubicBezTo>
                    <a:pt x="16089" y="1389"/>
                    <a:pt x="16062" y="1424"/>
                    <a:pt x="16034" y="1424"/>
                  </a:cubicBezTo>
                  <a:cubicBezTo>
                    <a:pt x="15868" y="1459"/>
                    <a:pt x="15868" y="1389"/>
                    <a:pt x="16006" y="1389"/>
                  </a:cubicBezTo>
                  <a:close/>
                  <a:moveTo>
                    <a:pt x="10357" y="5556"/>
                  </a:moveTo>
                  <a:cubicBezTo>
                    <a:pt x="10357" y="5556"/>
                    <a:pt x="10302" y="5660"/>
                    <a:pt x="10274" y="5695"/>
                  </a:cubicBezTo>
                  <a:cubicBezTo>
                    <a:pt x="10218" y="5695"/>
                    <a:pt x="9914" y="5730"/>
                    <a:pt x="10108" y="5799"/>
                  </a:cubicBezTo>
                  <a:cubicBezTo>
                    <a:pt x="10108" y="5799"/>
                    <a:pt x="10080" y="5869"/>
                    <a:pt x="10080" y="5869"/>
                  </a:cubicBezTo>
                  <a:cubicBezTo>
                    <a:pt x="10025" y="5834"/>
                    <a:pt x="9969" y="5869"/>
                    <a:pt x="9886" y="5834"/>
                  </a:cubicBezTo>
                  <a:cubicBezTo>
                    <a:pt x="9886" y="5799"/>
                    <a:pt x="9858" y="5730"/>
                    <a:pt x="9831" y="5730"/>
                  </a:cubicBezTo>
                  <a:cubicBezTo>
                    <a:pt x="9775" y="5765"/>
                    <a:pt x="9609" y="5938"/>
                    <a:pt x="9637" y="6042"/>
                  </a:cubicBezTo>
                  <a:cubicBezTo>
                    <a:pt x="9637" y="6077"/>
                    <a:pt x="9665" y="6077"/>
                    <a:pt x="9665" y="6112"/>
                  </a:cubicBezTo>
                  <a:cubicBezTo>
                    <a:pt x="9720" y="6112"/>
                    <a:pt x="9775" y="6147"/>
                    <a:pt x="9775" y="6147"/>
                  </a:cubicBezTo>
                  <a:cubicBezTo>
                    <a:pt x="9831" y="6147"/>
                    <a:pt x="9886" y="6147"/>
                    <a:pt x="9886" y="6181"/>
                  </a:cubicBezTo>
                  <a:cubicBezTo>
                    <a:pt x="9914" y="6216"/>
                    <a:pt x="9914" y="6286"/>
                    <a:pt x="9886" y="6286"/>
                  </a:cubicBezTo>
                  <a:cubicBezTo>
                    <a:pt x="9886" y="6320"/>
                    <a:pt x="9914" y="6390"/>
                    <a:pt x="9886" y="6424"/>
                  </a:cubicBezTo>
                  <a:cubicBezTo>
                    <a:pt x="9858" y="6494"/>
                    <a:pt x="9609" y="6459"/>
                    <a:pt x="9526" y="6459"/>
                  </a:cubicBezTo>
                  <a:cubicBezTo>
                    <a:pt x="9471" y="6390"/>
                    <a:pt x="9443" y="6320"/>
                    <a:pt x="9415" y="6251"/>
                  </a:cubicBezTo>
                  <a:cubicBezTo>
                    <a:pt x="9415" y="6251"/>
                    <a:pt x="9388" y="6286"/>
                    <a:pt x="9360" y="6286"/>
                  </a:cubicBezTo>
                  <a:cubicBezTo>
                    <a:pt x="9332" y="6320"/>
                    <a:pt x="9332" y="6286"/>
                    <a:pt x="9305" y="6286"/>
                  </a:cubicBezTo>
                  <a:cubicBezTo>
                    <a:pt x="9305" y="6320"/>
                    <a:pt x="9277" y="6320"/>
                    <a:pt x="9277" y="6390"/>
                  </a:cubicBezTo>
                  <a:cubicBezTo>
                    <a:pt x="9277" y="6390"/>
                    <a:pt x="9305" y="6459"/>
                    <a:pt x="9305" y="6459"/>
                  </a:cubicBezTo>
                  <a:cubicBezTo>
                    <a:pt x="9305" y="6494"/>
                    <a:pt x="9277" y="6529"/>
                    <a:pt x="9305" y="6529"/>
                  </a:cubicBezTo>
                  <a:cubicBezTo>
                    <a:pt x="9305" y="6563"/>
                    <a:pt x="9360" y="6598"/>
                    <a:pt x="9360" y="6633"/>
                  </a:cubicBezTo>
                  <a:cubicBezTo>
                    <a:pt x="9388" y="6633"/>
                    <a:pt x="9443" y="6737"/>
                    <a:pt x="9443" y="6737"/>
                  </a:cubicBezTo>
                  <a:cubicBezTo>
                    <a:pt x="9471" y="6737"/>
                    <a:pt x="9498" y="6737"/>
                    <a:pt x="9526" y="6737"/>
                  </a:cubicBezTo>
                  <a:cubicBezTo>
                    <a:pt x="9526" y="6737"/>
                    <a:pt x="9582" y="6806"/>
                    <a:pt x="9582" y="6806"/>
                  </a:cubicBezTo>
                  <a:cubicBezTo>
                    <a:pt x="9637" y="6806"/>
                    <a:pt x="9637" y="6806"/>
                    <a:pt x="9637" y="6806"/>
                  </a:cubicBezTo>
                  <a:cubicBezTo>
                    <a:pt x="9637" y="6806"/>
                    <a:pt x="9637" y="6737"/>
                    <a:pt x="9637" y="6702"/>
                  </a:cubicBezTo>
                  <a:cubicBezTo>
                    <a:pt x="9665" y="6702"/>
                    <a:pt x="9692" y="6702"/>
                    <a:pt x="9748" y="6702"/>
                  </a:cubicBezTo>
                  <a:cubicBezTo>
                    <a:pt x="9748" y="6737"/>
                    <a:pt x="9775" y="6772"/>
                    <a:pt x="9803" y="6806"/>
                  </a:cubicBezTo>
                  <a:cubicBezTo>
                    <a:pt x="9831" y="6841"/>
                    <a:pt x="9858" y="6911"/>
                    <a:pt x="9886" y="6911"/>
                  </a:cubicBezTo>
                  <a:cubicBezTo>
                    <a:pt x="9886" y="6945"/>
                    <a:pt x="9942" y="6911"/>
                    <a:pt x="9942" y="6911"/>
                  </a:cubicBezTo>
                  <a:cubicBezTo>
                    <a:pt x="9969" y="6945"/>
                    <a:pt x="10080" y="7050"/>
                    <a:pt x="10080" y="7050"/>
                  </a:cubicBezTo>
                  <a:cubicBezTo>
                    <a:pt x="10080" y="7084"/>
                    <a:pt x="10080" y="7119"/>
                    <a:pt x="10080" y="7154"/>
                  </a:cubicBezTo>
                  <a:cubicBezTo>
                    <a:pt x="10080" y="7188"/>
                    <a:pt x="10135" y="7258"/>
                    <a:pt x="10163" y="7327"/>
                  </a:cubicBezTo>
                  <a:cubicBezTo>
                    <a:pt x="10218" y="7327"/>
                    <a:pt x="10246" y="7362"/>
                    <a:pt x="10302" y="7327"/>
                  </a:cubicBezTo>
                  <a:cubicBezTo>
                    <a:pt x="10357" y="7293"/>
                    <a:pt x="10385" y="7154"/>
                    <a:pt x="10440" y="7119"/>
                  </a:cubicBezTo>
                  <a:cubicBezTo>
                    <a:pt x="10468" y="7084"/>
                    <a:pt x="10523" y="7119"/>
                    <a:pt x="10551" y="7119"/>
                  </a:cubicBezTo>
                  <a:cubicBezTo>
                    <a:pt x="10551" y="7119"/>
                    <a:pt x="10578" y="7050"/>
                    <a:pt x="10606" y="7050"/>
                  </a:cubicBezTo>
                  <a:cubicBezTo>
                    <a:pt x="10689" y="6980"/>
                    <a:pt x="10745" y="7015"/>
                    <a:pt x="10828" y="6980"/>
                  </a:cubicBezTo>
                  <a:cubicBezTo>
                    <a:pt x="10828" y="6876"/>
                    <a:pt x="10828" y="6911"/>
                    <a:pt x="10828" y="6841"/>
                  </a:cubicBezTo>
                  <a:cubicBezTo>
                    <a:pt x="10883" y="6841"/>
                    <a:pt x="10883" y="6841"/>
                    <a:pt x="10883" y="6841"/>
                  </a:cubicBezTo>
                  <a:cubicBezTo>
                    <a:pt x="10883" y="6806"/>
                    <a:pt x="10911" y="6668"/>
                    <a:pt x="10883" y="6633"/>
                  </a:cubicBezTo>
                  <a:cubicBezTo>
                    <a:pt x="10855" y="6563"/>
                    <a:pt x="10855" y="6563"/>
                    <a:pt x="10855" y="6563"/>
                  </a:cubicBezTo>
                  <a:cubicBezTo>
                    <a:pt x="10855" y="6494"/>
                    <a:pt x="10883" y="6494"/>
                    <a:pt x="10883" y="6424"/>
                  </a:cubicBezTo>
                  <a:cubicBezTo>
                    <a:pt x="10883" y="6424"/>
                    <a:pt x="10800" y="6355"/>
                    <a:pt x="10800" y="6355"/>
                  </a:cubicBezTo>
                  <a:cubicBezTo>
                    <a:pt x="10717" y="6459"/>
                    <a:pt x="10745" y="6424"/>
                    <a:pt x="10662" y="6494"/>
                  </a:cubicBezTo>
                  <a:cubicBezTo>
                    <a:pt x="10634" y="6390"/>
                    <a:pt x="10634" y="6355"/>
                    <a:pt x="10606" y="6216"/>
                  </a:cubicBezTo>
                  <a:cubicBezTo>
                    <a:pt x="10440" y="6320"/>
                    <a:pt x="10495" y="6320"/>
                    <a:pt x="10440" y="6147"/>
                  </a:cubicBezTo>
                  <a:cubicBezTo>
                    <a:pt x="10385" y="6147"/>
                    <a:pt x="10385" y="6147"/>
                    <a:pt x="10385" y="6147"/>
                  </a:cubicBezTo>
                  <a:cubicBezTo>
                    <a:pt x="10412" y="6077"/>
                    <a:pt x="10412" y="6077"/>
                    <a:pt x="10412" y="6077"/>
                  </a:cubicBezTo>
                  <a:cubicBezTo>
                    <a:pt x="10495" y="6042"/>
                    <a:pt x="10551" y="6077"/>
                    <a:pt x="10634" y="6042"/>
                  </a:cubicBezTo>
                  <a:cubicBezTo>
                    <a:pt x="10634" y="6042"/>
                    <a:pt x="10662" y="5938"/>
                    <a:pt x="10606" y="5938"/>
                  </a:cubicBezTo>
                  <a:cubicBezTo>
                    <a:pt x="10634" y="5938"/>
                    <a:pt x="10634" y="5869"/>
                    <a:pt x="10634" y="5834"/>
                  </a:cubicBezTo>
                  <a:cubicBezTo>
                    <a:pt x="10634" y="5834"/>
                    <a:pt x="10578" y="5834"/>
                    <a:pt x="10578" y="5834"/>
                  </a:cubicBezTo>
                  <a:cubicBezTo>
                    <a:pt x="10578" y="5834"/>
                    <a:pt x="10551" y="5765"/>
                    <a:pt x="10551" y="5765"/>
                  </a:cubicBezTo>
                  <a:cubicBezTo>
                    <a:pt x="10495" y="5730"/>
                    <a:pt x="10385" y="5730"/>
                    <a:pt x="10329" y="5765"/>
                  </a:cubicBezTo>
                  <a:cubicBezTo>
                    <a:pt x="10302" y="5834"/>
                    <a:pt x="10302" y="5834"/>
                    <a:pt x="10302" y="5834"/>
                  </a:cubicBezTo>
                  <a:cubicBezTo>
                    <a:pt x="10274" y="5834"/>
                    <a:pt x="10218" y="5799"/>
                    <a:pt x="10191" y="5834"/>
                  </a:cubicBezTo>
                  <a:cubicBezTo>
                    <a:pt x="10218" y="5799"/>
                    <a:pt x="10246" y="5799"/>
                    <a:pt x="10274" y="5765"/>
                  </a:cubicBezTo>
                  <a:cubicBezTo>
                    <a:pt x="10302" y="5765"/>
                    <a:pt x="10357" y="5695"/>
                    <a:pt x="10357" y="5695"/>
                  </a:cubicBezTo>
                  <a:cubicBezTo>
                    <a:pt x="10385" y="5695"/>
                    <a:pt x="10412" y="5695"/>
                    <a:pt x="10440" y="5695"/>
                  </a:cubicBezTo>
                  <a:cubicBezTo>
                    <a:pt x="10495" y="5626"/>
                    <a:pt x="10468" y="5487"/>
                    <a:pt x="10357" y="5556"/>
                  </a:cubicBezTo>
                  <a:close/>
                  <a:moveTo>
                    <a:pt x="8142" y="4549"/>
                  </a:moveTo>
                  <a:cubicBezTo>
                    <a:pt x="8142" y="4549"/>
                    <a:pt x="8142" y="4619"/>
                    <a:pt x="8142" y="4619"/>
                  </a:cubicBezTo>
                  <a:cubicBezTo>
                    <a:pt x="8058" y="4653"/>
                    <a:pt x="8114" y="4549"/>
                    <a:pt x="8142" y="4549"/>
                  </a:cubicBezTo>
                  <a:close/>
                  <a:moveTo>
                    <a:pt x="5206" y="4167"/>
                  </a:moveTo>
                  <a:cubicBezTo>
                    <a:pt x="5234" y="4202"/>
                    <a:pt x="5178" y="4237"/>
                    <a:pt x="5178" y="4237"/>
                  </a:cubicBezTo>
                  <a:cubicBezTo>
                    <a:pt x="5178" y="4202"/>
                    <a:pt x="5178" y="4167"/>
                    <a:pt x="5206" y="4167"/>
                  </a:cubicBezTo>
                  <a:close/>
                  <a:moveTo>
                    <a:pt x="9277" y="4132"/>
                  </a:moveTo>
                  <a:cubicBezTo>
                    <a:pt x="9222" y="4132"/>
                    <a:pt x="9055" y="4202"/>
                    <a:pt x="9028" y="4237"/>
                  </a:cubicBezTo>
                  <a:cubicBezTo>
                    <a:pt x="9000" y="4237"/>
                    <a:pt x="8972" y="4271"/>
                    <a:pt x="8972" y="4306"/>
                  </a:cubicBezTo>
                  <a:cubicBezTo>
                    <a:pt x="8917" y="4237"/>
                    <a:pt x="8889" y="4341"/>
                    <a:pt x="8972" y="4410"/>
                  </a:cubicBezTo>
                  <a:cubicBezTo>
                    <a:pt x="8972" y="4445"/>
                    <a:pt x="8972" y="4445"/>
                    <a:pt x="8972" y="4445"/>
                  </a:cubicBezTo>
                  <a:cubicBezTo>
                    <a:pt x="9083" y="4410"/>
                    <a:pt x="9138" y="4410"/>
                    <a:pt x="9249" y="4376"/>
                  </a:cubicBezTo>
                  <a:cubicBezTo>
                    <a:pt x="9249" y="4376"/>
                    <a:pt x="9194" y="4445"/>
                    <a:pt x="9194" y="4445"/>
                  </a:cubicBezTo>
                  <a:cubicBezTo>
                    <a:pt x="9111" y="4445"/>
                    <a:pt x="9083" y="4480"/>
                    <a:pt x="9028" y="4514"/>
                  </a:cubicBezTo>
                  <a:cubicBezTo>
                    <a:pt x="9000" y="4584"/>
                    <a:pt x="9000" y="4584"/>
                    <a:pt x="9000" y="4584"/>
                  </a:cubicBezTo>
                  <a:cubicBezTo>
                    <a:pt x="9111" y="4549"/>
                    <a:pt x="9332" y="4549"/>
                    <a:pt x="9249" y="4584"/>
                  </a:cubicBezTo>
                  <a:cubicBezTo>
                    <a:pt x="9222" y="4584"/>
                    <a:pt x="9166" y="4584"/>
                    <a:pt x="9166" y="4619"/>
                  </a:cubicBezTo>
                  <a:cubicBezTo>
                    <a:pt x="9138" y="4619"/>
                    <a:pt x="9138" y="4688"/>
                    <a:pt x="9138" y="4723"/>
                  </a:cubicBezTo>
                  <a:cubicBezTo>
                    <a:pt x="9111" y="4723"/>
                    <a:pt x="9055" y="4723"/>
                    <a:pt x="9055" y="4723"/>
                  </a:cubicBezTo>
                  <a:cubicBezTo>
                    <a:pt x="9055" y="4758"/>
                    <a:pt x="9055" y="4792"/>
                    <a:pt x="9055" y="4792"/>
                  </a:cubicBezTo>
                  <a:cubicBezTo>
                    <a:pt x="9111" y="4792"/>
                    <a:pt x="9194" y="4827"/>
                    <a:pt x="9277" y="4792"/>
                  </a:cubicBezTo>
                  <a:cubicBezTo>
                    <a:pt x="9305" y="4758"/>
                    <a:pt x="9305" y="4688"/>
                    <a:pt x="9360" y="4653"/>
                  </a:cubicBezTo>
                  <a:cubicBezTo>
                    <a:pt x="9388" y="4619"/>
                    <a:pt x="9443" y="4619"/>
                    <a:pt x="9471" y="4584"/>
                  </a:cubicBezTo>
                  <a:cubicBezTo>
                    <a:pt x="9471" y="4584"/>
                    <a:pt x="9471" y="4514"/>
                    <a:pt x="9443" y="4549"/>
                  </a:cubicBezTo>
                  <a:cubicBezTo>
                    <a:pt x="9443" y="4514"/>
                    <a:pt x="9443" y="4514"/>
                    <a:pt x="9443" y="4514"/>
                  </a:cubicBezTo>
                  <a:cubicBezTo>
                    <a:pt x="9471" y="4445"/>
                    <a:pt x="9471" y="4445"/>
                    <a:pt x="9471" y="4445"/>
                  </a:cubicBezTo>
                  <a:cubicBezTo>
                    <a:pt x="9443" y="4410"/>
                    <a:pt x="9526" y="4341"/>
                    <a:pt x="9415" y="4341"/>
                  </a:cubicBezTo>
                  <a:cubicBezTo>
                    <a:pt x="9360" y="4341"/>
                    <a:pt x="9332" y="4341"/>
                    <a:pt x="9305" y="4376"/>
                  </a:cubicBezTo>
                  <a:cubicBezTo>
                    <a:pt x="9332" y="4306"/>
                    <a:pt x="9443" y="4167"/>
                    <a:pt x="9277" y="4132"/>
                  </a:cubicBezTo>
                  <a:close/>
                  <a:moveTo>
                    <a:pt x="9000" y="3959"/>
                  </a:moveTo>
                  <a:cubicBezTo>
                    <a:pt x="8972" y="4028"/>
                    <a:pt x="8945" y="4098"/>
                    <a:pt x="8917" y="4167"/>
                  </a:cubicBezTo>
                  <a:cubicBezTo>
                    <a:pt x="9138" y="4098"/>
                    <a:pt x="9332" y="4063"/>
                    <a:pt x="9000" y="3959"/>
                  </a:cubicBezTo>
                  <a:close/>
                  <a:moveTo>
                    <a:pt x="9997" y="3889"/>
                  </a:moveTo>
                  <a:cubicBezTo>
                    <a:pt x="9997" y="3959"/>
                    <a:pt x="9997" y="3959"/>
                    <a:pt x="9997" y="3959"/>
                  </a:cubicBezTo>
                  <a:cubicBezTo>
                    <a:pt x="9942" y="3959"/>
                    <a:pt x="9914" y="3959"/>
                    <a:pt x="9886" y="3959"/>
                  </a:cubicBezTo>
                  <a:cubicBezTo>
                    <a:pt x="9914" y="3994"/>
                    <a:pt x="9858" y="4028"/>
                    <a:pt x="9858" y="4028"/>
                  </a:cubicBezTo>
                  <a:cubicBezTo>
                    <a:pt x="9886" y="4098"/>
                    <a:pt x="9886" y="4098"/>
                    <a:pt x="9886" y="4098"/>
                  </a:cubicBezTo>
                  <a:cubicBezTo>
                    <a:pt x="9942" y="4098"/>
                    <a:pt x="9997" y="4132"/>
                    <a:pt x="10052" y="4132"/>
                  </a:cubicBezTo>
                  <a:cubicBezTo>
                    <a:pt x="10025" y="4132"/>
                    <a:pt x="10025" y="4132"/>
                    <a:pt x="10025" y="4167"/>
                  </a:cubicBezTo>
                  <a:cubicBezTo>
                    <a:pt x="9969" y="4167"/>
                    <a:pt x="9886" y="4202"/>
                    <a:pt x="9831" y="4202"/>
                  </a:cubicBezTo>
                  <a:cubicBezTo>
                    <a:pt x="9858" y="4237"/>
                    <a:pt x="9831" y="4237"/>
                    <a:pt x="9831" y="4271"/>
                  </a:cubicBezTo>
                  <a:cubicBezTo>
                    <a:pt x="9858" y="4306"/>
                    <a:pt x="9942" y="4341"/>
                    <a:pt x="9969" y="4376"/>
                  </a:cubicBezTo>
                  <a:cubicBezTo>
                    <a:pt x="9969" y="4410"/>
                    <a:pt x="9969" y="4480"/>
                    <a:pt x="9942" y="4549"/>
                  </a:cubicBezTo>
                  <a:cubicBezTo>
                    <a:pt x="10052" y="4549"/>
                    <a:pt x="9997" y="4653"/>
                    <a:pt x="9969" y="4653"/>
                  </a:cubicBezTo>
                  <a:cubicBezTo>
                    <a:pt x="9969" y="4653"/>
                    <a:pt x="9914" y="4619"/>
                    <a:pt x="9886" y="4653"/>
                  </a:cubicBezTo>
                  <a:cubicBezTo>
                    <a:pt x="9886" y="4619"/>
                    <a:pt x="9914" y="4549"/>
                    <a:pt x="9886" y="4514"/>
                  </a:cubicBezTo>
                  <a:cubicBezTo>
                    <a:pt x="9886" y="4514"/>
                    <a:pt x="9748" y="4376"/>
                    <a:pt x="9720" y="4341"/>
                  </a:cubicBezTo>
                  <a:cubicBezTo>
                    <a:pt x="9692" y="4306"/>
                    <a:pt x="9692" y="4167"/>
                    <a:pt x="9692" y="4167"/>
                  </a:cubicBezTo>
                  <a:cubicBezTo>
                    <a:pt x="9554" y="4028"/>
                    <a:pt x="9554" y="4202"/>
                    <a:pt x="9526" y="4202"/>
                  </a:cubicBezTo>
                  <a:cubicBezTo>
                    <a:pt x="9526" y="4167"/>
                    <a:pt x="9526" y="4271"/>
                    <a:pt x="9526" y="4271"/>
                  </a:cubicBezTo>
                  <a:cubicBezTo>
                    <a:pt x="9526" y="4271"/>
                    <a:pt x="9554" y="4271"/>
                    <a:pt x="9582" y="4271"/>
                  </a:cubicBezTo>
                  <a:cubicBezTo>
                    <a:pt x="9526" y="4410"/>
                    <a:pt x="9554" y="4410"/>
                    <a:pt x="9582" y="4514"/>
                  </a:cubicBezTo>
                  <a:cubicBezTo>
                    <a:pt x="9582" y="4514"/>
                    <a:pt x="9637" y="4514"/>
                    <a:pt x="9637" y="4514"/>
                  </a:cubicBezTo>
                  <a:cubicBezTo>
                    <a:pt x="9637" y="4514"/>
                    <a:pt x="9665" y="4688"/>
                    <a:pt x="9692" y="4688"/>
                  </a:cubicBezTo>
                  <a:cubicBezTo>
                    <a:pt x="9665" y="4688"/>
                    <a:pt x="9637" y="4723"/>
                    <a:pt x="9609" y="4723"/>
                  </a:cubicBezTo>
                  <a:cubicBezTo>
                    <a:pt x="9609" y="4723"/>
                    <a:pt x="9582" y="4653"/>
                    <a:pt x="9582" y="4653"/>
                  </a:cubicBezTo>
                  <a:cubicBezTo>
                    <a:pt x="9498" y="4688"/>
                    <a:pt x="9498" y="4688"/>
                    <a:pt x="9415" y="4723"/>
                  </a:cubicBezTo>
                  <a:cubicBezTo>
                    <a:pt x="9443" y="4723"/>
                    <a:pt x="9388" y="4723"/>
                    <a:pt x="9471" y="4758"/>
                  </a:cubicBezTo>
                  <a:cubicBezTo>
                    <a:pt x="9443" y="4827"/>
                    <a:pt x="9443" y="4827"/>
                    <a:pt x="9443" y="4827"/>
                  </a:cubicBezTo>
                  <a:cubicBezTo>
                    <a:pt x="9415" y="4827"/>
                    <a:pt x="9388" y="4827"/>
                    <a:pt x="9360" y="4827"/>
                  </a:cubicBezTo>
                  <a:cubicBezTo>
                    <a:pt x="9360" y="4827"/>
                    <a:pt x="9388" y="4931"/>
                    <a:pt x="9360" y="4931"/>
                  </a:cubicBezTo>
                  <a:cubicBezTo>
                    <a:pt x="9415" y="4966"/>
                    <a:pt x="9388" y="5001"/>
                    <a:pt x="9471" y="5001"/>
                  </a:cubicBezTo>
                  <a:cubicBezTo>
                    <a:pt x="9526" y="4966"/>
                    <a:pt x="9582" y="4862"/>
                    <a:pt x="9637" y="4862"/>
                  </a:cubicBezTo>
                  <a:cubicBezTo>
                    <a:pt x="9720" y="4792"/>
                    <a:pt x="9775" y="4862"/>
                    <a:pt x="9886" y="4862"/>
                  </a:cubicBezTo>
                  <a:cubicBezTo>
                    <a:pt x="9914" y="4827"/>
                    <a:pt x="9969" y="4792"/>
                    <a:pt x="9997" y="4792"/>
                  </a:cubicBezTo>
                  <a:cubicBezTo>
                    <a:pt x="9997" y="4792"/>
                    <a:pt x="10025" y="4827"/>
                    <a:pt x="9997" y="4862"/>
                  </a:cubicBezTo>
                  <a:cubicBezTo>
                    <a:pt x="9969" y="4862"/>
                    <a:pt x="9969" y="4862"/>
                    <a:pt x="9969" y="4862"/>
                  </a:cubicBezTo>
                  <a:cubicBezTo>
                    <a:pt x="9969" y="4862"/>
                    <a:pt x="9942" y="4896"/>
                    <a:pt x="9942" y="4931"/>
                  </a:cubicBezTo>
                  <a:cubicBezTo>
                    <a:pt x="9914" y="4931"/>
                    <a:pt x="9858" y="4966"/>
                    <a:pt x="9831" y="5001"/>
                  </a:cubicBezTo>
                  <a:cubicBezTo>
                    <a:pt x="9831" y="5244"/>
                    <a:pt x="9886" y="5174"/>
                    <a:pt x="10080" y="5174"/>
                  </a:cubicBezTo>
                  <a:cubicBezTo>
                    <a:pt x="10108" y="5174"/>
                    <a:pt x="10191" y="5209"/>
                    <a:pt x="10191" y="5209"/>
                  </a:cubicBezTo>
                  <a:cubicBezTo>
                    <a:pt x="10329" y="5174"/>
                    <a:pt x="10412" y="5174"/>
                    <a:pt x="10606" y="5174"/>
                  </a:cubicBezTo>
                  <a:cubicBezTo>
                    <a:pt x="10606" y="5140"/>
                    <a:pt x="10606" y="5140"/>
                    <a:pt x="10634" y="5140"/>
                  </a:cubicBezTo>
                  <a:cubicBezTo>
                    <a:pt x="10634" y="5105"/>
                    <a:pt x="10606" y="5070"/>
                    <a:pt x="10606" y="5070"/>
                  </a:cubicBezTo>
                  <a:cubicBezTo>
                    <a:pt x="10606" y="5035"/>
                    <a:pt x="10606" y="5035"/>
                    <a:pt x="10606" y="5035"/>
                  </a:cubicBezTo>
                  <a:cubicBezTo>
                    <a:pt x="10606" y="5035"/>
                    <a:pt x="10634" y="5035"/>
                    <a:pt x="10662" y="5035"/>
                  </a:cubicBezTo>
                  <a:cubicBezTo>
                    <a:pt x="10634" y="5001"/>
                    <a:pt x="10689" y="5001"/>
                    <a:pt x="10662" y="4931"/>
                  </a:cubicBezTo>
                  <a:cubicBezTo>
                    <a:pt x="10634" y="4931"/>
                    <a:pt x="10578" y="4931"/>
                    <a:pt x="10578" y="4896"/>
                  </a:cubicBezTo>
                  <a:cubicBezTo>
                    <a:pt x="10578" y="4862"/>
                    <a:pt x="10578" y="4827"/>
                    <a:pt x="10578" y="4792"/>
                  </a:cubicBezTo>
                  <a:cubicBezTo>
                    <a:pt x="10634" y="4827"/>
                    <a:pt x="10606" y="4688"/>
                    <a:pt x="10606" y="4688"/>
                  </a:cubicBezTo>
                  <a:cubicBezTo>
                    <a:pt x="10551" y="4688"/>
                    <a:pt x="10523" y="4688"/>
                    <a:pt x="10495" y="4653"/>
                  </a:cubicBezTo>
                  <a:cubicBezTo>
                    <a:pt x="10523" y="4619"/>
                    <a:pt x="10551" y="4549"/>
                    <a:pt x="10523" y="4480"/>
                  </a:cubicBezTo>
                  <a:cubicBezTo>
                    <a:pt x="10495" y="4410"/>
                    <a:pt x="10495" y="4410"/>
                    <a:pt x="10495" y="4410"/>
                  </a:cubicBezTo>
                  <a:cubicBezTo>
                    <a:pt x="10495" y="4376"/>
                    <a:pt x="10468" y="4202"/>
                    <a:pt x="10495" y="4202"/>
                  </a:cubicBezTo>
                  <a:cubicBezTo>
                    <a:pt x="10440" y="4167"/>
                    <a:pt x="10357" y="4132"/>
                    <a:pt x="10329" y="4098"/>
                  </a:cubicBezTo>
                  <a:cubicBezTo>
                    <a:pt x="10329" y="4098"/>
                    <a:pt x="10385" y="4098"/>
                    <a:pt x="10357" y="4063"/>
                  </a:cubicBezTo>
                  <a:cubicBezTo>
                    <a:pt x="10329" y="3994"/>
                    <a:pt x="10246" y="3994"/>
                    <a:pt x="10218" y="3959"/>
                  </a:cubicBezTo>
                  <a:cubicBezTo>
                    <a:pt x="10191" y="3994"/>
                    <a:pt x="10191" y="4063"/>
                    <a:pt x="10163" y="4098"/>
                  </a:cubicBezTo>
                  <a:cubicBezTo>
                    <a:pt x="10218" y="4098"/>
                    <a:pt x="10191" y="4132"/>
                    <a:pt x="10218" y="4167"/>
                  </a:cubicBezTo>
                  <a:cubicBezTo>
                    <a:pt x="10246" y="4202"/>
                    <a:pt x="10135" y="4202"/>
                    <a:pt x="10080" y="4202"/>
                  </a:cubicBezTo>
                  <a:cubicBezTo>
                    <a:pt x="10080" y="4167"/>
                    <a:pt x="10080" y="4132"/>
                    <a:pt x="10052" y="4132"/>
                  </a:cubicBezTo>
                  <a:cubicBezTo>
                    <a:pt x="10080" y="4167"/>
                    <a:pt x="10108" y="4098"/>
                    <a:pt x="10108" y="4098"/>
                  </a:cubicBezTo>
                  <a:cubicBezTo>
                    <a:pt x="10080" y="4028"/>
                    <a:pt x="10025" y="3959"/>
                    <a:pt x="9997" y="3889"/>
                  </a:cubicBezTo>
                  <a:close/>
                  <a:moveTo>
                    <a:pt x="9582" y="3368"/>
                  </a:moveTo>
                  <a:cubicBezTo>
                    <a:pt x="9554" y="3403"/>
                    <a:pt x="9526" y="3473"/>
                    <a:pt x="9526" y="3473"/>
                  </a:cubicBezTo>
                  <a:cubicBezTo>
                    <a:pt x="9526" y="3473"/>
                    <a:pt x="9526" y="3507"/>
                    <a:pt x="9554" y="3473"/>
                  </a:cubicBezTo>
                  <a:cubicBezTo>
                    <a:pt x="9554" y="3473"/>
                    <a:pt x="9582" y="3577"/>
                    <a:pt x="9582" y="3577"/>
                  </a:cubicBezTo>
                  <a:cubicBezTo>
                    <a:pt x="9665" y="3542"/>
                    <a:pt x="9803" y="3542"/>
                    <a:pt x="9692" y="3438"/>
                  </a:cubicBezTo>
                  <a:cubicBezTo>
                    <a:pt x="9665" y="3403"/>
                    <a:pt x="9609" y="3403"/>
                    <a:pt x="9582" y="3368"/>
                  </a:cubicBezTo>
                  <a:close/>
                  <a:moveTo>
                    <a:pt x="8751" y="3368"/>
                  </a:moveTo>
                  <a:cubicBezTo>
                    <a:pt x="8751" y="3403"/>
                    <a:pt x="8751" y="3368"/>
                    <a:pt x="8723" y="3403"/>
                  </a:cubicBezTo>
                  <a:cubicBezTo>
                    <a:pt x="8723" y="3438"/>
                    <a:pt x="8695" y="3507"/>
                    <a:pt x="8723" y="3542"/>
                  </a:cubicBezTo>
                  <a:cubicBezTo>
                    <a:pt x="8723" y="3577"/>
                    <a:pt x="8778" y="3577"/>
                    <a:pt x="8806" y="3612"/>
                  </a:cubicBezTo>
                  <a:cubicBezTo>
                    <a:pt x="8806" y="3646"/>
                    <a:pt x="8806" y="3716"/>
                    <a:pt x="8834" y="3750"/>
                  </a:cubicBezTo>
                  <a:cubicBezTo>
                    <a:pt x="8834" y="3716"/>
                    <a:pt x="8889" y="3681"/>
                    <a:pt x="8889" y="3681"/>
                  </a:cubicBezTo>
                  <a:cubicBezTo>
                    <a:pt x="8889" y="3612"/>
                    <a:pt x="8889" y="3612"/>
                    <a:pt x="8889" y="3542"/>
                  </a:cubicBezTo>
                  <a:cubicBezTo>
                    <a:pt x="8889" y="3542"/>
                    <a:pt x="8834" y="3507"/>
                    <a:pt x="8834" y="3473"/>
                  </a:cubicBezTo>
                  <a:cubicBezTo>
                    <a:pt x="8834" y="3473"/>
                    <a:pt x="8834" y="3438"/>
                    <a:pt x="8834" y="3403"/>
                  </a:cubicBezTo>
                  <a:cubicBezTo>
                    <a:pt x="8834" y="3403"/>
                    <a:pt x="8778" y="3368"/>
                    <a:pt x="8751" y="3368"/>
                  </a:cubicBezTo>
                  <a:close/>
                  <a:moveTo>
                    <a:pt x="7560" y="2778"/>
                  </a:moveTo>
                  <a:cubicBezTo>
                    <a:pt x="7560" y="2778"/>
                    <a:pt x="7505" y="2848"/>
                    <a:pt x="7505" y="2848"/>
                  </a:cubicBezTo>
                  <a:cubicBezTo>
                    <a:pt x="7477" y="2848"/>
                    <a:pt x="7449" y="2813"/>
                    <a:pt x="7422" y="2848"/>
                  </a:cubicBezTo>
                  <a:cubicBezTo>
                    <a:pt x="7394" y="2848"/>
                    <a:pt x="7394" y="2882"/>
                    <a:pt x="7366" y="2917"/>
                  </a:cubicBezTo>
                  <a:cubicBezTo>
                    <a:pt x="7283" y="2986"/>
                    <a:pt x="7311" y="2952"/>
                    <a:pt x="7255" y="3056"/>
                  </a:cubicBezTo>
                  <a:cubicBezTo>
                    <a:pt x="7338" y="3091"/>
                    <a:pt x="7477" y="3160"/>
                    <a:pt x="7588" y="3160"/>
                  </a:cubicBezTo>
                  <a:cubicBezTo>
                    <a:pt x="7615" y="3125"/>
                    <a:pt x="7615" y="3125"/>
                    <a:pt x="7615" y="3125"/>
                  </a:cubicBezTo>
                  <a:cubicBezTo>
                    <a:pt x="7643" y="3091"/>
                    <a:pt x="7698" y="3125"/>
                    <a:pt x="7754" y="3125"/>
                  </a:cubicBezTo>
                  <a:cubicBezTo>
                    <a:pt x="7754" y="3056"/>
                    <a:pt x="7809" y="2986"/>
                    <a:pt x="7782" y="2882"/>
                  </a:cubicBezTo>
                  <a:cubicBezTo>
                    <a:pt x="7782" y="2882"/>
                    <a:pt x="7754" y="2848"/>
                    <a:pt x="7754" y="2848"/>
                  </a:cubicBezTo>
                  <a:cubicBezTo>
                    <a:pt x="7726" y="2848"/>
                    <a:pt x="7698" y="2848"/>
                    <a:pt x="7671" y="2848"/>
                  </a:cubicBezTo>
                  <a:cubicBezTo>
                    <a:pt x="7643" y="2813"/>
                    <a:pt x="7643" y="2778"/>
                    <a:pt x="7560" y="2778"/>
                  </a:cubicBezTo>
                  <a:close/>
                  <a:moveTo>
                    <a:pt x="8585" y="2535"/>
                  </a:moveTo>
                  <a:cubicBezTo>
                    <a:pt x="8474" y="2674"/>
                    <a:pt x="8502" y="2639"/>
                    <a:pt x="8529" y="2813"/>
                  </a:cubicBezTo>
                  <a:cubicBezTo>
                    <a:pt x="8557" y="2813"/>
                    <a:pt x="8612" y="2778"/>
                    <a:pt x="8640" y="2778"/>
                  </a:cubicBezTo>
                  <a:cubicBezTo>
                    <a:pt x="8640" y="2778"/>
                    <a:pt x="8612" y="2882"/>
                    <a:pt x="8640" y="2917"/>
                  </a:cubicBezTo>
                  <a:cubicBezTo>
                    <a:pt x="8695" y="2882"/>
                    <a:pt x="8668" y="2813"/>
                    <a:pt x="8751" y="2848"/>
                  </a:cubicBezTo>
                  <a:cubicBezTo>
                    <a:pt x="8751" y="2882"/>
                    <a:pt x="8723" y="2986"/>
                    <a:pt x="8723" y="2986"/>
                  </a:cubicBezTo>
                  <a:cubicBezTo>
                    <a:pt x="8751" y="2986"/>
                    <a:pt x="8778" y="2986"/>
                    <a:pt x="8806" y="2986"/>
                  </a:cubicBezTo>
                  <a:cubicBezTo>
                    <a:pt x="8806" y="2952"/>
                    <a:pt x="8806" y="2952"/>
                    <a:pt x="8806" y="2952"/>
                  </a:cubicBezTo>
                  <a:cubicBezTo>
                    <a:pt x="8806" y="2952"/>
                    <a:pt x="8862" y="2986"/>
                    <a:pt x="8862" y="2986"/>
                  </a:cubicBezTo>
                  <a:cubicBezTo>
                    <a:pt x="8862" y="2986"/>
                    <a:pt x="8889" y="3021"/>
                    <a:pt x="8862" y="3021"/>
                  </a:cubicBezTo>
                  <a:cubicBezTo>
                    <a:pt x="8778" y="3056"/>
                    <a:pt x="8862" y="3091"/>
                    <a:pt x="8889" y="3125"/>
                  </a:cubicBezTo>
                  <a:cubicBezTo>
                    <a:pt x="8862" y="3125"/>
                    <a:pt x="8806" y="3125"/>
                    <a:pt x="8751" y="3125"/>
                  </a:cubicBezTo>
                  <a:cubicBezTo>
                    <a:pt x="8751" y="3125"/>
                    <a:pt x="8751" y="3195"/>
                    <a:pt x="8751" y="3195"/>
                  </a:cubicBezTo>
                  <a:cubicBezTo>
                    <a:pt x="8778" y="3230"/>
                    <a:pt x="8778" y="3195"/>
                    <a:pt x="8806" y="3230"/>
                  </a:cubicBezTo>
                  <a:cubicBezTo>
                    <a:pt x="8806" y="3230"/>
                    <a:pt x="8862" y="3230"/>
                    <a:pt x="8889" y="3195"/>
                  </a:cubicBezTo>
                  <a:cubicBezTo>
                    <a:pt x="8917" y="3195"/>
                    <a:pt x="8945" y="3125"/>
                    <a:pt x="8972" y="3125"/>
                  </a:cubicBezTo>
                  <a:cubicBezTo>
                    <a:pt x="9000" y="3091"/>
                    <a:pt x="9028" y="3125"/>
                    <a:pt x="9083" y="3125"/>
                  </a:cubicBezTo>
                  <a:cubicBezTo>
                    <a:pt x="9111" y="3056"/>
                    <a:pt x="9111" y="3056"/>
                    <a:pt x="9111" y="3056"/>
                  </a:cubicBezTo>
                  <a:cubicBezTo>
                    <a:pt x="9194" y="3056"/>
                    <a:pt x="9138" y="3160"/>
                    <a:pt x="9249" y="3125"/>
                  </a:cubicBezTo>
                  <a:cubicBezTo>
                    <a:pt x="9249" y="3125"/>
                    <a:pt x="9249" y="3056"/>
                    <a:pt x="9249" y="3056"/>
                  </a:cubicBezTo>
                  <a:cubicBezTo>
                    <a:pt x="9277" y="3056"/>
                    <a:pt x="9305" y="3091"/>
                    <a:pt x="9305" y="3091"/>
                  </a:cubicBezTo>
                  <a:cubicBezTo>
                    <a:pt x="9360" y="3125"/>
                    <a:pt x="9415" y="3091"/>
                    <a:pt x="9471" y="3091"/>
                  </a:cubicBezTo>
                  <a:cubicBezTo>
                    <a:pt x="9471" y="3091"/>
                    <a:pt x="9526" y="3160"/>
                    <a:pt x="9526" y="3195"/>
                  </a:cubicBezTo>
                  <a:cubicBezTo>
                    <a:pt x="9554" y="3195"/>
                    <a:pt x="9582" y="3195"/>
                    <a:pt x="9637" y="3195"/>
                  </a:cubicBezTo>
                  <a:cubicBezTo>
                    <a:pt x="9665" y="3230"/>
                    <a:pt x="9720" y="3334"/>
                    <a:pt x="9775" y="3368"/>
                  </a:cubicBezTo>
                  <a:cubicBezTo>
                    <a:pt x="9803" y="3403"/>
                    <a:pt x="9831" y="3368"/>
                    <a:pt x="9886" y="3403"/>
                  </a:cubicBezTo>
                  <a:cubicBezTo>
                    <a:pt x="9942" y="3473"/>
                    <a:pt x="9969" y="3612"/>
                    <a:pt x="10052" y="3612"/>
                  </a:cubicBezTo>
                  <a:cubicBezTo>
                    <a:pt x="10274" y="3612"/>
                    <a:pt x="10191" y="3264"/>
                    <a:pt x="10108" y="3160"/>
                  </a:cubicBezTo>
                  <a:cubicBezTo>
                    <a:pt x="10052" y="3056"/>
                    <a:pt x="9969" y="2986"/>
                    <a:pt x="9831" y="2986"/>
                  </a:cubicBezTo>
                  <a:cubicBezTo>
                    <a:pt x="9831" y="2986"/>
                    <a:pt x="9803" y="3056"/>
                    <a:pt x="9775" y="3021"/>
                  </a:cubicBezTo>
                  <a:cubicBezTo>
                    <a:pt x="9775" y="3021"/>
                    <a:pt x="9720" y="2882"/>
                    <a:pt x="9720" y="2882"/>
                  </a:cubicBezTo>
                  <a:cubicBezTo>
                    <a:pt x="9637" y="2813"/>
                    <a:pt x="9582" y="2848"/>
                    <a:pt x="9526" y="2848"/>
                  </a:cubicBezTo>
                  <a:cubicBezTo>
                    <a:pt x="9526" y="2848"/>
                    <a:pt x="9498" y="2743"/>
                    <a:pt x="9498" y="2743"/>
                  </a:cubicBezTo>
                  <a:cubicBezTo>
                    <a:pt x="9388" y="2674"/>
                    <a:pt x="9360" y="2778"/>
                    <a:pt x="9305" y="2813"/>
                  </a:cubicBezTo>
                  <a:cubicBezTo>
                    <a:pt x="9277" y="2813"/>
                    <a:pt x="9277" y="2813"/>
                    <a:pt x="9249" y="2813"/>
                  </a:cubicBezTo>
                  <a:cubicBezTo>
                    <a:pt x="9249" y="2778"/>
                    <a:pt x="9249" y="2743"/>
                    <a:pt x="9249" y="2709"/>
                  </a:cubicBezTo>
                  <a:cubicBezTo>
                    <a:pt x="9194" y="2674"/>
                    <a:pt x="9111" y="2639"/>
                    <a:pt x="9055" y="2605"/>
                  </a:cubicBezTo>
                  <a:cubicBezTo>
                    <a:pt x="9055" y="2639"/>
                    <a:pt x="9028" y="2639"/>
                    <a:pt x="9028" y="2639"/>
                  </a:cubicBezTo>
                  <a:cubicBezTo>
                    <a:pt x="9000" y="2709"/>
                    <a:pt x="9028" y="2743"/>
                    <a:pt x="9028" y="2778"/>
                  </a:cubicBezTo>
                  <a:cubicBezTo>
                    <a:pt x="8945" y="2813"/>
                    <a:pt x="8945" y="2813"/>
                    <a:pt x="8945" y="2813"/>
                  </a:cubicBezTo>
                  <a:cubicBezTo>
                    <a:pt x="8917" y="2778"/>
                    <a:pt x="8862" y="2605"/>
                    <a:pt x="8862" y="2605"/>
                  </a:cubicBezTo>
                  <a:cubicBezTo>
                    <a:pt x="8806" y="2570"/>
                    <a:pt x="8751" y="2605"/>
                    <a:pt x="8723" y="2605"/>
                  </a:cubicBezTo>
                  <a:cubicBezTo>
                    <a:pt x="8695" y="2605"/>
                    <a:pt x="8640" y="2570"/>
                    <a:pt x="8585" y="2535"/>
                  </a:cubicBezTo>
                  <a:close/>
                  <a:moveTo>
                    <a:pt x="2298" y="16599"/>
                  </a:moveTo>
                  <a:cubicBezTo>
                    <a:pt x="2271" y="16599"/>
                    <a:pt x="2215" y="16634"/>
                    <a:pt x="2188" y="16669"/>
                  </a:cubicBezTo>
                  <a:cubicBezTo>
                    <a:pt x="2215" y="16738"/>
                    <a:pt x="2160" y="16704"/>
                    <a:pt x="2215" y="16738"/>
                  </a:cubicBezTo>
                  <a:cubicBezTo>
                    <a:pt x="2215" y="16773"/>
                    <a:pt x="2215" y="16773"/>
                    <a:pt x="2215" y="16773"/>
                  </a:cubicBezTo>
                  <a:cubicBezTo>
                    <a:pt x="2215" y="16704"/>
                    <a:pt x="2188" y="16842"/>
                    <a:pt x="2215" y="16912"/>
                  </a:cubicBezTo>
                  <a:cubicBezTo>
                    <a:pt x="2243" y="16981"/>
                    <a:pt x="2409" y="17051"/>
                    <a:pt x="2437" y="17120"/>
                  </a:cubicBezTo>
                  <a:cubicBezTo>
                    <a:pt x="2437" y="17086"/>
                    <a:pt x="2437" y="17051"/>
                    <a:pt x="2437" y="17051"/>
                  </a:cubicBezTo>
                  <a:cubicBezTo>
                    <a:pt x="2409" y="16947"/>
                    <a:pt x="2382" y="16981"/>
                    <a:pt x="2382" y="16981"/>
                  </a:cubicBezTo>
                  <a:cubicBezTo>
                    <a:pt x="2382" y="16981"/>
                    <a:pt x="2409" y="16947"/>
                    <a:pt x="2465" y="16912"/>
                  </a:cubicBezTo>
                  <a:cubicBezTo>
                    <a:pt x="2437" y="16877"/>
                    <a:pt x="2437" y="16877"/>
                    <a:pt x="2382" y="16842"/>
                  </a:cubicBezTo>
                  <a:cubicBezTo>
                    <a:pt x="2382" y="16842"/>
                    <a:pt x="2437" y="16773"/>
                    <a:pt x="2409" y="16738"/>
                  </a:cubicBezTo>
                  <a:cubicBezTo>
                    <a:pt x="2382" y="16704"/>
                    <a:pt x="2354" y="16738"/>
                    <a:pt x="2354" y="16704"/>
                  </a:cubicBezTo>
                  <a:cubicBezTo>
                    <a:pt x="2354" y="16704"/>
                    <a:pt x="2382" y="16669"/>
                    <a:pt x="2382" y="16634"/>
                  </a:cubicBezTo>
                  <a:cubicBezTo>
                    <a:pt x="2354" y="16599"/>
                    <a:pt x="2326" y="16634"/>
                    <a:pt x="2298" y="16599"/>
                  </a:cubicBezTo>
                  <a:close/>
                  <a:moveTo>
                    <a:pt x="2658" y="16287"/>
                  </a:moveTo>
                  <a:cubicBezTo>
                    <a:pt x="2658" y="16322"/>
                    <a:pt x="2658" y="16322"/>
                    <a:pt x="2658" y="16322"/>
                  </a:cubicBezTo>
                  <a:cubicBezTo>
                    <a:pt x="2603" y="16322"/>
                    <a:pt x="2658" y="16322"/>
                    <a:pt x="2686" y="16356"/>
                  </a:cubicBezTo>
                  <a:cubicBezTo>
                    <a:pt x="2686" y="16356"/>
                    <a:pt x="2714" y="16252"/>
                    <a:pt x="2658" y="16287"/>
                  </a:cubicBezTo>
                  <a:close/>
                  <a:moveTo>
                    <a:pt x="2049" y="16217"/>
                  </a:moveTo>
                  <a:cubicBezTo>
                    <a:pt x="2049" y="16287"/>
                    <a:pt x="2077" y="16460"/>
                    <a:pt x="2077" y="16495"/>
                  </a:cubicBezTo>
                  <a:cubicBezTo>
                    <a:pt x="2077" y="16495"/>
                    <a:pt x="2049" y="16495"/>
                    <a:pt x="2049" y="16565"/>
                  </a:cubicBezTo>
                  <a:cubicBezTo>
                    <a:pt x="2105" y="16565"/>
                    <a:pt x="2105" y="16565"/>
                    <a:pt x="2105" y="16565"/>
                  </a:cubicBezTo>
                  <a:cubicBezTo>
                    <a:pt x="2105" y="16565"/>
                    <a:pt x="2105" y="16634"/>
                    <a:pt x="2105" y="16599"/>
                  </a:cubicBezTo>
                  <a:cubicBezTo>
                    <a:pt x="2105" y="16599"/>
                    <a:pt x="2105" y="16669"/>
                    <a:pt x="2105" y="16669"/>
                  </a:cubicBezTo>
                  <a:cubicBezTo>
                    <a:pt x="2132" y="16704"/>
                    <a:pt x="2188" y="16634"/>
                    <a:pt x="2188" y="16634"/>
                  </a:cubicBezTo>
                  <a:cubicBezTo>
                    <a:pt x="2215" y="16599"/>
                    <a:pt x="2271" y="16599"/>
                    <a:pt x="2271" y="16565"/>
                  </a:cubicBezTo>
                  <a:cubicBezTo>
                    <a:pt x="2298" y="16530"/>
                    <a:pt x="2271" y="16460"/>
                    <a:pt x="2271" y="16426"/>
                  </a:cubicBezTo>
                  <a:cubicBezTo>
                    <a:pt x="2298" y="16356"/>
                    <a:pt x="2326" y="16287"/>
                    <a:pt x="2326" y="16217"/>
                  </a:cubicBezTo>
                  <a:cubicBezTo>
                    <a:pt x="2188" y="16252"/>
                    <a:pt x="2160" y="16322"/>
                    <a:pt x="2049" y="16217"/>
                  </a:cubicBezTo>
                  <a:close/>
                  <a:moveTo>
                    <a:pt x="7698" y="13370"/>
                  </a:moveTo>
                  <a:cubicBezTo>
                    <a:pt x="7726" y="13370"/>
                    <a:pt x="7754" y="13370"/>
                    <a:pt x="7782" y="13370"/>
                  </a:cubicBezTo>
                  <a:cubicBezTo>
                    <a:pt x="7809" y="13370"/>
                    <a:pt x="7809" y="13439"/>
                    <a:pt x="7837" y="13474"/>
                  </a:cubicBezTo>
                  <a:cubicBezTo>
                    <a:pt x="7837" y="13474"/>
                    <a:pt x="7948" y="13439"/>
                    <a:pt x="7975" y="13439"/>
                  </a:cubicBezTo>
                  <a:cubicBezTo>
                    <a:pt x="7975" y="13405"/>
                    <a:pt x="7975" y="13405"/>
                    <a:pt x="7975" y="13405"/>
                  </a:cubicBezTo>
                  <a:cubicBezTo>
                    <a:pt x="8031" y="13370"/>
                    <a:pt x="8169" y="13370"/>
                    <a:pt x="8197" y="13405"/>
                  </a:cubicBezTo>
                  <a:cubicBezTo>
                    <a:pt x="8225" y="13405"/>
                    <a:pt x="8418" y="13509"/>
                    <a:pt x="8280" y="13474"/>
                  </a:cubicBezTo>
                  <a:cubicBezTo>
                    <a:pt x="8280" y="13474"/>
                    <a:pt x="8225" y="13474"/>
                    <a:pt x="8197" y="13474"/>
                  </a:cubicBezTo>
                  <a:cubicBezTo>
                    <a:pt x="8197" y="13474"/>
                    <a:pt x="8114" y="13439"/>
                    <a:pt x="8058" y="13474"/>
                  </a:cubicBezTo>
                  <a:cubicBezTo>
                    <a:pt x="8058" y="13474"/>
                    <a:pt x="8058" y="13509"/>
                    <a:pt x="8031" y="13543"/>
                  </a:cubicBezTo>
                  <a:cubicBezTo>
                    <a:pt x="8003" y="13578"/>
                    <a:pt x="7975" y="13543"/>
                    <a:pt x="7920" y="13543"/>
                  </a:cubicBezTo>
                  <a:cubicBezTo>
                    <a:pt x="7865" y="13578"/>
                    <a:pt x="7837" y="13648"/>
                    <a:pt x="7809" y="13682"/>
                  </a:cubicBezTo>
                  <a:cubicBezTo>
                    <a:pt x="7698" y="13717"/>
                    <a:pt x="7643" y="13752"/>
                    <a:pt x="7560" y="13856"/>
                  </a:cubicBezTo>
                  <a:cubicBezTo>
                    <a:pt x="7532" y="13891"/>
                    <a:pt x="7449" y="13960"/>
                    <a:pt x="7449" y="13995"/>
                  </a:cubicBezTo>
                  <a:cubicBezTo>
                    <a:pt x="7449" y="14030"/>
                    <a:pt x="7449" y="14064"/>
                    <a:pt x="7449" y="14064"/>
                  </a:cubicBezTo>
                  <a:cubicBezTo>
                    <a:pt x="7394" y="14064"/>
                    <a:pt x="7338" y="14099"/>
                    <a:pt x="7311" y="14064"/>
                  </a:cubicBezTo>
                  <a:cubicBezTo>
                    <a:pt x="7311" y="14064"/>
                    <a:pt x="7283" y="14030"/>
                    <a:pt x="7283" y="14030"/>
                  </a:cubicBezTo>
                  <a:cubicBezTo>
                    <a:pt x="7228" y="14064"/>
                    <a:pt x="7255" y="13960"/>
                    <a:pt x="7255" y="13960"/>
                  </a:cubicBezTo>
                  <a:cubicBezTo>
                    <a:pt x="7283" y="13925"/>
                    <a:pt x="7283" y="13960"/>
                    <a:pt x="7311" y="13925"/>
                  </a:cubicBezTo>
                  <a:cubicBezTo>
                    <a:pt x="7366" y="13891"/>
                    <a:pt x="7394" y="13786"/>
                    <a:pt x="7422" y="13752"/>
                  </a:cubicBezTo>
                  <a:cubicBezTo>
                    <a:pt x="7477" y="13682"/>
                    <a:pt x="7588" y="13648"/>
                    <a:pt x="7615" y="13578"/>
                  </a:cubicBezTo>
                  <a:cubicBezTo>
                    <a:pt x="7615" y="13543"/>
                    <a:pt x="7615" y="13509"/>
                    <a:pt x="7615" y="13474"/>
                  </a:cubicBezTo>
                  <a:cubicBezTo>
                    <a:pt x="7615" y="13439"/>
                    <a:pt x="7698" y="13405"/>
                    <a:pt x="7698" y="13370"/>
                  </a:cubicBezTo>
                  <a:close/>
                  <a:moveTo>
                    <a:pt x="7588" y="11529"/>
                  </a:moveTo>
                  <a:cubicBezTo>
                    <a:pt x="7671" y="11529"/>
                    <a:pt x="7698" y="11564"/>
                    <a:pt x="7754" y="11599"/>
                  </a:cubicBezTo>
                  <a:cubicBezTo>
                    <a:pt x="7754" y="11633"/>
                    <a:pt x="7754" y="11633"/>
                    <a:pt x="7754" y="11633"/>
                  </a:cubicBezTo>
                  <a:cubicBezTo>
                    <a:pt x="7698" y="11633"/>
                    <a:pt x="7671" y="11599"/>
                    <a:pt x="7615" y="11599"/>
                  </a:cubicBezTo>
                  <a:cubicBezTo>
                    <a:pt x="7643" y="11633"/>
                    <a:pt x="7615" y="11668"/>
                    <a:pt x="7643" y="11668"/>
                  </a:cubicBezTo>
                  <a:cubicBezTo>
                    <a:pt x="7643" y="11668"/>
                    <a:pt x="7671" y="11703"/>
                    <a:pt x="7671" y="11738"/>
                  </a:cubicBezTo>
                  <a:cubicBezTo>
                    <a:pt x="7643" y="11738"/>
                    <a:pt x="7588" y="11703"/>
                    <a:pt x="7560" y="11738"/>
                  </a:cubicBezTo>
                  <a:cubicBezTo>
                    <a:pt x="7532" y="11738"/>
                    <a:pt x="7560" y="11807"/>
                    <a:pt x="7532" y="11842"/>
                  </a:cubicBezTo>
                  <a:cubicBezTo>
                    <a:pt x="7532" y="11842"/>
                    <a:pt x="7477" y="11842"/>
                    <a:pt x="7477" y="11842"/>
                  </a:cubicBezTo>
                  <a:cubicBezTo>
                    <a:pt x="7449" y="11911"/>
                    <a:pt x="7422" y="12015"/>
                    <a:pt x="7366" y="12050"/>
                  </a:cubicBezTo>
                  <a:cubicBezTo>
                    <a:pt x="7311" y="12085"/>
                    <a:pt x="7311" y="12015"/>
                    <a:pt x="7255" y="12050"/>
                  </a:cubicBezTo>
                  <a:cubicBezTo>
                    <a:pt x="7255" y="12050"/>
                    <a:pt x="7034" y="12328"/>
                    <a:pt x="7034" y="12328"/>
                  </a:cubicBezTo>
                  <a:cubicBezTo>
                    <a:pt x="7006" y="12363"/>
                    <a:pt x="7034" y="12397"/>
                    <a:pt x="7006" y="12432"/>
                  </a:cubicBezTo>
                  <a:cubicBezTo>
                    <a:pt x="6978" y="12467"/>
                    <a:pt x="6923" y="12467"/>
                    <a:pt x="6868" y="12502"/>
                  </a:cubicBezTo>
                  <a:cubicBezTo>
                    <a:pt x="6868" y="12467"/>
                    <a:pt x="6840" y="12432"/>
                    <a:pt x="6812" y="12432"/>
                  </a:cubicBezTo>
                  <a:cubicBezTo>
                    <a:pt x="6785" y="12397"/>
                    <a:pt x="6757" y="12432"/>
                    <a:pt x="6729" y="12432"/>
                  </a:cubicBezTo>
                  <a:cubicBezTo>
                    <a:pt x="6702" y="12502"/>
                    <a:pt x="6618" y="12675"/>
                    <a:pt x="6563" y="12710"/>
                  </a:cubicBezTo>
                  <a:cubicBezTo>
                    <a:pt x="6563" y="12710"/>
                    <a:pt x="6480" y="12675"/>
                    <a:pt x="6452" y="12675"/>
                  </a:cubicBezTo>
                  <a:cubicBezTo>
                    <a:pt x="6342" y="12675"/>
                    <a:pt x="6258" y="12710"/>
                    <a:pt x="6175" y="12779"/>
                  </a:cubicBezTo>
                  <a:cubicBezTo>
                    <a:pt x="6148" y="12745"/>
                    <a:pt x="6120" y="12745"/>
                    <a:pt x="6092" y="12710"/>
                  </a:cubicBezTo>
                  <a:cubicBezTo>
                    <a:pt x="6065" y="12675"/>
                    <a:pt x="6065" y="12571"/>
                    <a:pt x="6037" y="12571"/>
                  </a:cubicBezTo>
                  <a:cubicBezTo>
                    <a:pt x="5982" y="12536"/>
                    <a:pt x="5926" y="12571"/>
                    <a:pt x="5871" y="12536"/>
                  </a:cubicBezTo>
                  <a:cubicBezTo>
                    <a:pt x="5871" y="12536"/>
                    <a:pt x="5815" y="12467"/>
                    <a:pt x="5788" y="12467"/>
                  </a:cubicBezTo>
                  <a:cubicBezTo>
                    <a:pt x="5677" y="12293"/>
                    <a:pt x="5926" y="12467"/>
                    <a:pt x="6037" y="12432"/>
                  </a:cubicBezTo>
                  <a:cubicBezTo>
                    <a:pt x="6037" y="12432"/>
                    <a:pt x="6092" y="12363"/>
                    <a:pt x="6092" y="12363"/>
                  </a:cubicBezTo>
                  <a:cubicBezTo>
                    <a:pt x="6148" y="12328"/>
                    <a:pt x="6203" y="12293"/>
                    <a:pt x="6286" y="12224"/>
                  </a:cubicBezTo>
                  <a:cubicBezTo>
                    <a:pt x="6286" y="12224"/>
                    <a:pt x="6314" y="12154"/>
                    <a:pt x="6342" y="12154"/>
                  </a:cubicBezTo>
                  <a:cubicBezTo>
                    <a:pt x="6397" y="12120"/>
                    <a:pt x="6425" y="12154"/>
                    <a:pt x="6480" y="12154"/>
                  </a:cubicBezTo>
                  <a:cubicBezTo>
                    <a:pt x="6452" y="12120"/>
                    <a:pt x="6480" y="12120"/>
                    <a:pt x="6508" y="12085"/>
                  </a:cubicBezTo>
                  <a:cubicBezTo>
                    <a:pt x="6397" y="11981"/>
                    <a:pt x="6342" y="11946"/>
                    <a:pt x="6314" y="11807"/>
                  </a:cubicBezTo>
                  <a:cubicBezTo>
                    <a:pt x="6314" y="11772"/>
                    <a:pt x="6314" y="11738"/>
                    <a:pt x="6314" y="11703"/>
                  </a:cubicBezTo>
                  <a:cubicBezTo>
                    <a:pt x="6314" y="11668"/>
                    <a:pt x="6258" y="11633"/>
                    <a:pt x="6231" y="11633"/>
                  </a:cubicBezTo>
                  <a:cubicBezTo>
                    <a:pt x="6231" y="11564"/>
                    <a:pt x="6231" y="11564"/>
                    <a:pt x="6231" y="11564"/>
                  </a:cubicBezTo>
                  <a:cubicBezTo>
                    <a:pt x="6286" y="11599"/>
                    <a:pt x="6342" y="11564"/>
                    <a:pt x="6397" y="11599"/>
                  </a:cubicBezTo>
                  <a:cubicBezTo>
                    <a:pt x="6397" y="11599"/>
                    <a:pt x="6452" y="11703"/>
                    <a:pt x="6452" y="11703"/>
                  </a:cubicBezTo>
                  <a:cubicBezTo>
                    <a:pt x="6480" y="11738"/>
                    <a:pt x="6480" y="11668"/>
                    <a:pt x="6535" y="11668"/>
                  </a:cubicBezTo>
                  <a:cubicBezTo>
                    <a:pt x="6535" y="11807"/>
                    <a:pt x="6563" y="11877"/>
                    <a:pt x="6591" y="12015"/>
                  </a:cubicBezTo>
                  <a:cubicBezTo>
                    <a:pt x="6702" y="12015"/>
                    <a:pt x="6923" y="12050"/>
                    <a:pt x="7006" y="12015"/>
                  </a:cubicBezTo>
                  <a:cubicBezTo>
                    <a:pt x="7089" y="12015"/>
                    <a:pt x="7145" y="11842"/>
                    <a:pt x="7200" y="11807"/>
                  </a:cubicBezTo>
                  <a:cubicBezTo>
                    <a:pt x="7228" y="11772"/>
                    <a:pt x="7255" y="11772"/>
                    <a:pt x="7311" y="11738"/>
                  </a:cubicBezTo>
                  <a:cubicBezTo>
                    <a:pt x="7338" y="11703"/>
                    <a:pt x="7366" y="11599"/>
                    <a:pt x="7422" y="11599"/>
                  </a:cubicBezTo>
                  <a:cubicBezTo>
                    <a:pt x="7477" y="11564"/>
                    <a:pt x="7505" y="11599"/>
                    <a:pt x="7532" y="11599"/>
                  </a:cubicBezTo>
                  <a:cubicBezTo>
                    <a:pt x="7560" y="11599"/>
                    <a:pt x="7588" y="11529"/>
                    <a:pt x="7588" y="11529"/>
                  </a:cubicBezTo>
                  <a:close/>
                  <a:moveTo>
                    <a:pt x="5234" y="11390"/>
                  </a:moveTo>
                  <a:cubicBezTo>
                    <a:pt x="5262" y="11390"/>
                    <a:pt x="5372" y="11425"/>
                    <a:pt x="5455" y="11460"/>
                  </a:cubicBezTo>
                  <a:cubicBezTo>
                    <a:pt x="5455" y="11460"/>
                    <a:pt x="5455" y="11529"/>
                    <a:pt x="5455" y="11529"/>
                  </a:cubicBezTo>
                  <a:cubicBezTo>
                    <a:pt x="5511" y="11529"/>
                    <a:pt x="5594" y="11529"/>
                    <a:pt x="5705" y="11529"/>
                  </a:cubicBezTo>
                  <a:cubicBezTo>
                    <a:pt x="5677" y="11599"/>
                    <a:pt x="5677" y="11599"/>
                    <a:pt x="5677" y="11599"/>
                  </a:cubicBezTo>
                  <a:cubicBezTo>
                    <a:pt x="5594" y="11599"/>
                    <a:pt x="5511" y="11633"/>
                    <a:pt x="5455" y="11668"/>
                  </a:cubicBezTo>
                  <a:cubicBezTo>
                    <a:pt x="5345" y="11668"/>
                    <a:pt x="5289" y="11599"/>
                    <a:pt x="5206" y="11599"/>
                  </a:cubicBezTo>
                  <a:cubicBezTo>
                    <a:pt x="5151" y="11599"/>
                    <a:pt x="5151" y="11633"/>
                    <a:pt x="5095" y="11599"/>
                  </a:cubicBezTo>
                  <a:cubicBezTo>
                    <a:pt x="5068" y="11599"/>
                    <a:pt x="5040" y="11564"/>
                    <a:pt x="5012" y="11529"/>
                  </a:cubicBezTo>
                  <a:cubicBezTo>
                    <a:pt x="5068" y="11529"/>
                    <a:pt x="5095" y="11529"/>
                    <a:pt x="5123" y="11495"/>
                  </a:cubicBezTo>
                  <a:cubicBezTo>
                    <a:pt x="5123" y="11495"/>
                    <a:pt x="5178" y="11495"/>
                    <a:pt x="5206" y="11460"/>
                  </a:cubicBezTo>
                  <a:cubicBezTo>
                    <a:pt x="5234" y="11460"/>
                    <a:pt x="5206" y="11425"/>
                    <a:pt x="5234" y="11390"/>
                  </a:cubicBezTo>
                  <a:close/>
                  <a:moveTo>
                    <a:pt x="5123" y="9689"/>
                  </a:moveTo>
                  <a:cubicBezTo>
                    <a:pt x="5206" y="9654"/>
                    <a:pt x="5262" y="9723"/>
                    <a:pt x="5345" y="9758"/>
                  </a:cubicBezTo>
                  <a:cubicBezTo>
                    <a:pt x="5372" y="9758"/>
                    <a:pt x="5428" y="9758"/>
                    <a:pt x="5455" y="9793"/>
                  </a:cubicBezTo>
                  <a:cubicBezTo>
                    <a:pt x="5455" y="9793"/>
                    <a:pt x="5483" y="9793"/>
                    <a:pt x="5511" y="9793"/>
                  </a:cubicBezTo>
                  <a:cubicBezTo>
                    <a:pt x="5483" y="9828"/>
                    <a:pt x="5483" y="9828"/>
                    <a:pt x="5483" y="9828"/>
                  </a:cubicBezTo>
                  <a:cubicBezTo>
                    <a:pt x="5345" y="9828"/>
                    <a:pt x="5040" y="9897"/>
                    <a:pt x="5234" y="9967"/>
                  </a:cubicBezTo>
                  <a:cubicBezTo>
                    <a:pt x="5262" y="10001"/>
                    <a:pt x="5289" y="9967"/>
                    <a:pt x="5317" y="9967"/>
                  </a:cubicBezTo>
                  <a:cubicBezTo>
                    <a:pt x="5372" y="9967"/>
                    <a:pt x="5455" y="10071"/>
                    <a:pt x="5483" y="10071"/>
                  </a:cubicBezTo>
                  <a:cubicBezTo>
                    <a:pt x="5594" y="10105"/>
                    <a:pt x="5677" y="10036"/>
                    <a:pt x="5760" y="10001"/>
                  </a:cubicBezTo>
                  <a:cubicBezTo>
                    <a:pt x="5760" y="10071"/>
                    <a:pt x="5788" y="10071"/>
                    <a:pt x="5788" y="10140"/>
                  </a:cubicBezTo>
                  <a:cubicBezTo>
                    <a:pt x="5788" y="10210"/>
                    <a:pt x="5705" y="10314"/>
                    <a:pt x="5677" y="10349"/>
                  </a:cubicBezTo>
                  <a:cubicBezTo>
                    <a:pt x="5705" y="10383"/>
                    <a:pt x="5705" y="10383"/>
                    <a:pt x="5732" y="10383"/>
                  </a:cubicBezTo>
                  <a:cubicBezTo>
                    <a:pt x="5732" y="10383"/>
                    <a:pt x="5732" y="10453"/>
                    <a:pt x="5732" y="10453"/>
                  </a:cubicBezTo>
                  <a:cubicBezTo>
                    <a:pt x="5677" y="10487"/>
                    <a:pt x="5594" y="10522"/>
                    <a:pt x="5483" y="10487"/>
                  </a:cubicBezTo>
                  <a:cubicBezTo>
                    <a:pt x="5483" y="10487"/>
                    <a:pt x="5428" y="10418"/>
                    <a:pt x="5428" y="10418"/>
                  </a:cubicBezTo>
                  <a:cubicBezTo>
                    <a:pt x="5372" y="10418"/>
                    <a:pt x="5372" y="10453"/>
                    <a:pt x="5317" y="10453"/>
                  </a:cubicBezTo>
                  <a:cubicBezTo>
                    <a:pt x="5317" y="10453"/>
                    <a:pt x="5289" y="10522"/>
                    <a:pt x="5289" y="10557"/>
                  </a:cubicBezTo>
                  <a:cubicBezTo>
                    <a:pt x="5317" y="10592"/>
                    <a:pt x="5622" y="10765"/>
                    <a:pt x="5511" y="10731"/>
                  </a:cubicBezTo>
                  <a:cubicBezTo>
                    <a:pt x="5483" y="10731"/>
                    <a:pt x="5428" y="10696"/>
                    <a:pt x="5400" y="10696"/>
                  </a:cubicBezTo>
                  <a:cubicBezTo>
                    <a:pt x="5372" y="10696"/>
                    <a:pt x="5289" y="10696"/>
                    <a:pt x="5289" y="10696"/>
                  </a:cubicBezTo>
                  <a:cubicBezTo>
                    <a:pt x="5206" y="10731"/>
                    <a:pt x="5123" y="10731"/>
                    <a:pt x="5040" y="10800"/>
                  </a:cubicBezTo>
                  <a:cubicBezTo>
                    <a:pt x="5012" y="10835"/>
                    <a:pt x="4957" y="10939"/>
                    <a:pt x="4902" y="10974"/>
                  </a:cubicBezTo>
                  <a:cubicBezTo>
                    <a:pt x="4874" y="10974"/>
                    <a:pt x="4902" y="10869"/>
                    <a:pt x="4902" y="10835"/>
                  </a:cubicBezTo>
                  <a:cubicBezTo>
                    <a:pt x="4929" y="10800"/>
                    <a:pt x="4929" y="10869"/>
                    <a:pt x="4985" y="10835"/>
                  </a:cubicBezTo>
                  <a:cubicBezTo>
                    <a:pt x="5012" y="10800"/>
                    <a:pt x="4985" y="10765"/>
                    <a:pt x="5012" y="10765"/>
                  </a:cubicBezTo>
                  <a:cubicBezTo>
                    <a:pt x="5040" y="10661"/>
                    <a:pt x="5123" y="10661"/>
                    <a:pt x="5234" y="10626"/>
                  </a:cubicBezTo>
                  <a:cubicBezTo>
                    <a:pt x="5234" y="10592"/>
                    <a:pt x="5234" y="10592"/>
                    <a:pt x="5234" y="10592"/>
                  </a:cubicBezTo>
                  <a:cubicBezTo>
                    <a:pt x="5068" y="10522"/>
                    <a:pt x="5068" y="10522"/>
                    <a:pt x="4957" y="10626"/>
                  </a:cubicBezTo>
                  <a:cubicBezTo>
                    <a:pt x="4929" y="10661"/>
                    <a:pt x="4874" y="10696"/>
                    <a:pt x="4846" y="10731"/>
                  </a:cubicBezTo>
                  <a:cubicBezTo>
                    <a:pt x="4846" y="10765"/>
                    <a:pt x="4874" y="10800"/>
                    <a:pt x="4846" y="10835"/>
                  </a:cubicBezTo>
                  <a:cubicBezTo>
                    <a:pt x="4846" y="10869"/>
                    <a:pt x="4818" y="10904"/>
                    <a:pt x="4791" y="10904"/>
                  </a:cubicBezTo>
                  <a:cubicBezTo>
                    <a:pt x="4652" y="10869"/>
                    <a:pt x="4569" y="10869"/>
                    <a:pt x="4458" y="10765"/>
                  </a:cubicBezTo>
                  <a:cubicBezTo>
                    <a:pt x="4458" y="10696"/>
                    <a:pt x="4458" y="10696"/>
                    <a:pt x="4458" y="10696"/>
                  </a:cubicBezTo>
                  <a:cubicBezTo>
                    <a:pt x="4569" y="10661"/>
                    <a:pt x="4514" y="10661"/>
                    <a:pt x="4514" y="10557"/>
                  </a:cubicBezTo>
                  <a:cubicBezTo>
                    <a:pt x="4569" y="10522"/>
                    <a:pt x="4597" y="10453"/>
                    <a:pt x="4652" y="10418"/>
                  </a:cubicBezTo>
                  <a:cubicBezTo>
                    <a:pt x="4652" y="10383"/>
                    <a:pt x="4652" y="10383"/>
                    <a:pt x="4652" y="10349"/>
                  </a:cubicBezTo>
                  <a:cubicBezTo>
                    <a:pt x="4652" y="10314"/>
                    <a:pt x="4569" y="10244"/>
                    <a:pt x="4569" y="10210"/>
                  </a:cubicBezTo>
                  <a:cubicBezTo>
                    <a:pt x="4458" y="10140"/>
                    <a:pt x="4652" y="10210"/>
                    <a:pt x="4680" y="10210"/>
                  </a:cubicBezTo>
                  <a:cubicBezTo>
                    <a:pt x="4735" y="10244"/>
                    <a:pt x="4791" y="10244"/>
                    <a:pt x="4846" y="10244"/>
                  </a:cubicBezTo>
                  <a:cubicBezTo>
                    <a:pt x="4818" y="10210"/>
                    <a:pt x="4902" y="10140"/>
                    <a:pt x="4791" y="10140"/>
                  </a:cubicBezTo>
                  <a:cubicBezTo>
                    <a:pt x="4791" y="10140"/>
                    <a:pt x="4791" y="10105"/>
                    <a:pt x="4791" y="10071"/>
                  </a:cubicBezTo>
                  <a:cubicBezTo>
                    <a:pt x="4680" y="9967"/>
                    <a:pt x="4348" y="9967"/>
                    <a:pt x="4237" y="10001"/>
                  </a:cubicBezTo>
                  <a:cubicBezTo>
                    <a:pt x="4237" y="9967"/>
                    <a:pt x="4209" y="9862"/>
                    <a:pt x="4265" y="9862"/>
                  </a:cubicBezTo>
                  <a:cubicBezTo>
                    <a:pt x="4265" y="9862"/>
                    <a:pt x="4320" y="9897"/>
                    <a:pt x="4348" y="9897"/>
                  </a:cubicBezTo>
                  <a:cubicBezTo>
                    <a:pt x="4403" y="9862"/>
                    <a:pt x="4403" y="9862"/>
                    <a:pt x="4403" y="9862"/>
                  </a:cubicBezTo>
                  <a:cubicBezTo>
                    <a:pt x="4458" y="9828"/>
                    <a:pt x="4431" y="9862"/>
                    <a:pt x="4431" y="9828"/>
                  </a:cubicBezTo>
                  <a:cubicBezTo>
                    <a:pt x="4514" y="9828"/>
                    <a:pt x="4542" y="9862"/>
                    <a:pt x="4625" y="9862"/>
                  </a:cubicBezTo>
                  <a:cubicBezTo>
                    <a:pt x="4680" y="9828"/>
                    <a:pt x="4680" y="9828"/>
                    <a:pt x="4680" y="9828"/>
                  </a:cubicBezTo>
                  <a:cubicBezTo>
                    <a:pt x="4708" y="9793"/>
                    <a:pt x="4763" y="9828"/>
                    <a:pt x="4818" y="9828"/>
                  </a:cubicBezTo>
                  <a:cubicBezTo>
                    <a:pt x="4846" y="9758"/>
                    <a:pt x="4846" y="9758"/>
                    <a:pt x="4846" y="9758"/>
                  </a:cubicBezTo>
                  <a:cubicBezTo>
                    <a:pt x="4902" y="9723"/>
                    <a:pt x="4957" y="9758"/>
                    <a:pt x="5012" y="9758"/>
                  </a:cubicBezTo>
                  <a:cubicBezTo>
                    <a:pt x="5040" y="9723"/>
                    <a:pt x="5095" y="9689"/>
                    <a:pt x="5123" y="9689"/>
                  </a:cubicBezTo>
                  <a:close/>
                  <a:moveTo>
                    <a:pt x="10108" y="9133"/>
                  </a:moveTo>
                  <a:cubicBezTo>
                    <a:pt x="10108" y="9133"/>
                    <a:pt x="10135" y="9168"/>
                    <a:pt x="10135" y="9203"/>
                  </a:cubicBezTo>
                  <a:cubicBezTo>
                    <a:pt x="10163" y="9203"/>
                    <a:pt x="10135" y="9168"/>
                    <a:pt x="10163" y="9168"/>
                  </a:cubicBezTo>
                  <a:cubicBezTo>
                    <a:pt x="10135" y="9168"/>
                    <a:pt x="10135" y="9133"/>
                    <a:pt x="10108" y="9133"/>
                  </a:cubicBezTo>
                  <a:close/>
                  <a:moveTo>
                    <a:pt x="9997" y="8994"/>
                  </a:moveTo>
                  <a:cubicBezTo>
                    <a:pt x="10052" y="9098"/>
                    <a:pt x="10052" y="9203"/>
                    <a:pt x="10025" y="8994"/>
                  </a:cubicBezTo>
                  <a:lnTo>
                    <a:pt x="9997" y="8994"/>
                  </a:lnTo>
                  <a:close/>
                  <a:moveTo>
                    <a:pt x="8806" y="8786"/>
                  </a:moveTo>
                  <a:cubicBezTo>
                    <a:pt x="8806" y="8821"/>
                    <a:pt x="8806" y="8821"/>
                    <a:pt x="8806" y="8821"/>
                  </a:cubicBezTo>
                  <a:cubicBezTo>
                    <a:pt x="8751" y="8855"/>
                    <a:pt x="8668" y="8786"/>
                    <a:pt x="8751" y="8855"/>
                  </a:cubicBezTo>
                  <a:cubicBezTo>
                    <a:pt x="8751" y="8855"/>
                    <a:pt x="8778" y="8890"/>
                    <a:pt x="8806" y="8925"/>
                  </a:cubicBezTo>
                  <a:cubicBezTo>
                    <a:pt x="8834" y="8890"/>
                    <a:pt x="8917" y="8890"/>
                    <a:pt x="8862" y="8821"/>
                  </a:cubicBezTo>
                  <a:cubicBezTo>
                    <a:pt x="8834" y="8786"/>
                    <a:pt x="8862" y="8786"/>
                    <a:pt x="8806" y="8786"/>
                  </a:cubicBezTo>
                  <a:close/>
                  <a:moveTo>
                    <a:pt x="9582" y="8647"/>
                  </a:moveTo>
                  <a:cubicBezTo>
                    <a:pt x="9498" y="8647"/>
                    <a:pt x="9443" y="8786"/>
                    <a:pt x="9526" y="8786"/>
                  </a:cubicBezTo>
                  <a:cubicBezTo>
                    <a:pt x="9554" y="8751"/>
                    <a:pt x="9665" y="8612"/>
                    <a:pt x="9582" y="8647"/>
                  </a:cubicBezTo>
                  <a:close/>
                  <a:moveTo>
                    <a:pt x="9886" y="8508"/>
                  </a:moveTo>
                  <a:cubicBezTo>
                    <a:pt x="9886" y="8577"/>
                    <a:pt x="9886" y="8577"/>
                    <a:pt x="9886" y="8577"/>
                  </a:cubicBezTo>
                  <a:cubicBezTo>
                    <a:pt x="9858" y="8577"/>
                    <a:pt x="9831" y="8543"/>
                    <a:pt x="9775" y="8543"/>
                  </a:cubicBezTo>
                  <a:cubicBezTo>
                    <a:pt x="9775" y="8612"/>
                    <a:pt x="9775" y="8612"/>
                    <a:pt x="9775" y="8612"/>
                  </a:cubicBezTo>
                  <a:cubicBezTo>
                    <a:pt x="9803" y="8612"/>
                    <a:pt x="9858" y="8647"/>
                    <a:pt x="9914" y="8647"/>
                  </a:cubicBezTo>
                  <a:cubicBezTo>
                    <a:pt x="9969" y="8612"/>
                    <a:pt x="9914" y="8473"/>
                    <a:pt x="9886" y="8508"/>
                  </a:cubicBezTo>
                  <a:close/>
                  <a:moveTo>
                    <a:pt x="9748" y="8369"/>
                  </a:moveTo>
                  <a:cubicBezTo>
                    <a:pt x="9748" y="8369"/>
                    <a:pt x="9775" y="8439"/>
                    <a:pt x="9775" y="8439"/>
                  </a:cubicBezTo>
                  <a:cubicBezTo>
                    <a:pt x="9831" y="8439"/>
                    <a:pt x="9803" y="8369"/>
                    <a:pt x="9748" y="8369"/>
                  </a:cubicBezTo>
                  <a:close/>
                  <a:moveTo>
                    <a:pt x="10440" y="8091"/>
                  </a:moveTo>
                  <a:cubicBezTo>
                    <a:pt x="10440" y="8091"/>
                    <a:pt x="10412" y="8126"/>
                    <a:pt x="10412" y="8126"/>
                  </a:cubicBezTo>
                  <a:cubicBezTo>
                    <a:pt x="10412" y="8161"/>
                    <a:pt x="10412" y="8195"/>
                    <a:pt x="10412" y="8230"/>
                  </a:cubicBezTo>
                  <a:cubicBezTo>
                    <a:pt x="10385" y="8230"/>
                    <a:pt x="10385" y="8195"/>
                    <a:pt x="10385" y="8195"/>
                  </a:cubicBezTo>
                  <a:cubicBezTo>
                    <a:pt x="10329" y="8161"/>
                    <a:pt x="10329" y="8230"/>
                    <a:pt x="10302" y="8230"/>
                  </a:cubicBezTo>
                  <a:cubicBezTo>
                    <a:pt x="10302" y="8334"/>
                    <a:pt x="10274" y="8473"/>
                    <a:pt x="10191" y="8508"/>
                  </a:cubicBezTo>
                  <a:cubicBezTo>
                    <a:pt x="10191" y="8508"/>
                    <a:pt x="10163" y="8508"/>
                    <a:pt x="10135" y="8508"/>
                  </a:cubicBezTo>
                  <a:cubicBezTo>
                    <a:pt x="10135" y="8543"/>
                    <a:pt x="10135" y="8577"/>
                    <a:pt x="10108" y="8577"/>
                  </a:cubicBezTo>
                  <a:cubicBezTo>
                    <a:pt x="10163" y="8612"/>
                    <a:pt x="10135" y="8612"/>
                    <a:pt x="10163" y="8647"/>
                  </a:cubicBezTo>
                  <a:cubicBezTo>
                    <a:pt x="10191" y="8647"/>
                    <a:pt x="10191" y="8612"/>
                    <a:pt x="10218" y="8612"/>
                  </a:cubicBezTo>
                  <a:cubicBezTo>
                    <a:pt x="10218" y="8682"/>
                    <a:pt x="10218" y="8682"/>
                    <a:pt x="10218" y="8682"/>
                  </a:cubicBezTo>
                  <a:cubicBezTo>
                    <a:pt x="10246" y="8682"/>
                    <a:pt x="10274" y="8682"/>
                    <a:pt x="10274" y="8716"/>
                  </a:cubicBezTo>
                  <a:cubicBezTo>
                    <a:pt x="10302" y="8682"/>
                    <a:pt x="10329" y="8577"/>
                    <a:pt x="10385" y="8612"/>
                  </a:cubicBezTo>
                  <a:cubicBezTo>
                    <a:pt x="10412" y="8612"/>
                    <a:pt x="10385" y="8716"/>
                    <a:pt x="10385" y="8716"/>
                  </a:cubicBezTo>
                  <a:cubicBezTo>
                    <a:pt x="10385" y="8751"/>
                    <a:pt x="10385" y="8751"/>
                    <a:pt x="10385" y="8751"/>
                  </a:cubicBezTo>
                  <a:cubicBezTo>
                    <a:pt x="10495" y="8821"/>
                    <a:pt x="10440" y="8786"/>
                    <a:pt x="10495" y="8925"/>
                  </a:cubicBezTo>
                  <a:cubicBezTo>
                    <a:pt x="10523" y="8925"/>
                    <a:pt x="10578" y="8925"/>
                    <a:pt x="10551" y="8890"/>
                  </a:cubicBezTo>
                  <a:cubicBezTo>
                    <a:pt x="10578" y="8890"/>
                    <a:pt x="10606" y="8925"/>
                    <a:pt x="10634" y="8925"/>
                  </a:cubicBezTo>
                  <a:cubicBezTo>
                    <a:pt x="10662" y="8890"/>
                    <a:pt x="10717" y="8821"/>
                    <a:pt x="10662" y="8855"/>
                  </a:cubicBezTo>
                  <a:cubicBezTo>
                    <a:pt x="10662" y="8821"/>
                    <a:pt x="10662" y="8786"/>
                    <a:pt x="10662" y="8786"/>
                  </a:cubicBezTo>
                  <a:cubicBezTo>
                    <a:pt x="10800" y="8821"/>
                    <a:pt x="10772" y="8821"/>
                    <a:pt x="10883" y="8786"/>
                  </a:cubicBezTo>
                  <a:cubicBezTo>
                    <a:pt x="10883" y="8751"/>
                    <a:pt x="10966" y="8751"/>
                    <a:pt x="10994" y="8751"/>
                  </a:cubicBezTo>
                  <a:cubicBezTo>
                    <a:pt x="10994" y="8751"/>
                    <a:pt x="11049" y="8682"/>
                    <a:pt x="11049" y="8682"/>
                  </a:cubicBezTo>
                  <a:cubicBezTo>
                    <a:pt x="10994" y="8682"/>
                    <a:pt x="10966" y="8682"/>
                    <a:pt x="10938" y="8647"/>
                  </a:cubicBezTo>
                  <a:cubicBezTo>
                    <a:pt x="10938" y="8577"/>
                    <a:pt x="10966" y="8439"/>
                    <a:pt x="10938" y="8369"/>
                  </a:cubicBezTo>
                  <a:cubicBezTo>
                    <a:pt x="10745" y="8161"/>
                    <a:pt x="10745" y="8161"/>
                    <a:pt x="10745" y="8161"/>
                  </a:cubicBezTo>
                  <a:cubicBezTo>
                    <a:pt x="10717" y="8161"/>
                    <a:pt x="10662" y="8195"/>
                    <a:pt x="10634" y="8161"/>
                  </a:cubicBezTo>
                  <a:cubicBezTo>
                    <a:pt x="10606" y="8126"/>
                    <a:pt x="10606" y="8126"/>
                    <a:pt x="10606" y="8126"/>
                  </a:cubicBezTo>
                  <a:cubicBezTo>
                    <a:pt x="10551" y="8126"/>
                    <a:pt x="10551" y="8161"/>
                    <a:pt x="10523" y="8161"/>
                  </a:cubicBezTo>
                  <a:cubicBezTo>
                    <a:pt x="10523" y="8161"/>
                    <a:pt x="10523" y="8091"/>
                    <a:pt x="10523" y="8091"/>
                  </a:cubicBezTo>
                  <a:cubicBezTo>
                    <a:pt x="10495" y="8057"/>
                    <a:pt x="10468" y="8091"/>
                    <a:pt x="10440" y="8091"/>
                  </a:cubicBezTo>
                  <a:close/>
                  <a:moveTo>
                    <a:pt x="9831" y="7570"/>
                  </a:moveTo>
                  <a:cubicBezTo>
                    <a:pt x="9831" y="7605"/>
                    <a:pt x="9831" y="7605"/>
                    <a:pt x="9831" y="7605"/>
                  </a:cubicBezTo>
                  <a:cubicBezTo>
                    <a:pt x="9720" y="7709"/>
                    <a:pt x="9775" y="7675"/>
                    <a:pt x="9775" y="7779"/>
                  </a:cubicBezTo>
                  <a:cubicBezTo>
                    <a:pt x="9775" y="7779"/>
                    <a:pt x="9803" y="7744"/>
                    <a:pt x="9831" y="7744"/>
                  </a:cubicBezTo>
                  <a:cubicBezTo>
                    <a:pt x="9831" y="7709"/>
                    <a:pt x="9886" y="7536"/>
                    <a:pt x="9831" y="7570"/>
                  </a:cubicBezTo>
                  <a:close/>
                  <a:moveTo>
                    <a:pt x="8169" y="5938"/>
                  </a:moveTo>
                  <a:cubicBezTo>
                    <a:pt x="8142" y="6181"/>
                    <a:pt x="8142" y="6320"/>
                    <a:pt x="8197" y="6529"/>
                  </a:cubicBezTo>
                  <a:cubicBezTo>
                    <a:pt x="8225" y="6529"/>
                    <a:pt x="8335" y="6529"/>
                    <a:pt x="8391" y="6563"/>
                  </a:cubicBezTo>
                  <a:cubicBezTo>
                    <a:pt x="8418" y="6563"/>
                    <a:pt x="8446" y="6633"/>
                    <a:pt x="8446" y="6633"/>
                  </a:cubicBezTo>
                  <a:cubicBezTo>
                    <a:pt x="8502" y="6668"/>
                    <a:pt x="8529" y="6633"/>
                    <a:pt x="8585" y="6633"/>
                  </a:cubicBezTo>
                  <a:cubicBezTo>
                    <a:pt x="8585" y="6633"/>
                    <a:pt x="8585" y="6598"/>
                    <a:pt x="8585" y="6598"/>
                  </a:cubicBezTo>
                  <a:cubicBezTo>
                    <a:pt x="8585" y="6529"/>
                    <a:pt x="8585" y="6494"/>
                    <a:pt x="8585" y="6424"/>
                  </a:cubicBezTo>
                  <a:cubicBezTo>
                    <a:pt x="8557" y="6390"/>
                    <a:pt x="8474" y="6355"/>
                    <a:pt x="8474" y="6320"/>
                  </a:cubicBezTo>
                  <a:cubicBezTo>
                    <a:pt x="8418" y="6286"/>
                    <a:pt x="8446" y="6216"/>
                    <a:pt x="8418" y="6147"/>
                  </a:cubicBezTo>
                  <a:cubicBezTo>
                    <a:pt x="8252" y="5938"/>
                    <a:pt x="8252" y="5938"/>
                    <a:pt x="8252" y="5938"/>
                  </a:cubicBezTo>
                  <a:cubicBezTo>
                    <a:pt x="8225" y="5938"/>
                    <a:pt x="8197" y="5973"/>
                    <a:pt x="8169" y="5938"/>
                  </a:cubicBezTo>
                  <a:close/>
                  <a:moveTo>
                    <a:pt x="4902" y="5313"/>
                  </a:moveTo>
                  <a:cubicBezTo>
                    <a:pt x="4874" y="5313"/>
                    <a:pt x="4791" y="5383"/>
                    <a:pt x="4763" y="5417"/>
                  </a:cubicBezTo>
                  <a:cubicBezTo>
                    <a:pt x="4680" y="5452"/>
                    <a:pt x="4597" y="5417"/>
                    <a:pt x="4514" y="5452"/>
                  </a:cubicBezTo>
                  <a:cubicBezTo>
                    <a:pt x="4458" y="5487"/>
                    <a:pt x="4458" y="5487"/>
                    <a:pt x="4458" y="5487"/>
                  </a:cubicBezTo>
                  <a:cubicBezTo>
                    <a:pt x="4431" y="5522"/>
                    <a:pt x="4403" y="5487"/>
                    <a:pt x="4348" y="5522"/>
                  </a:cubicBezTo>
                  <a:cubicBezTo>
                    <a:pt x="4292" y="5556"/>
                    <a:pt x="4209" y="5591"/>
                    <a:pt x="4154" y="5626"/>
                  </a:cubicBezTo>
                  <a:cubicBezTo>
                    <a:pt x="4182" y="5695"/>
                    <a:pt x="4237" y="5834"/>
                    <a:pt x="4237" y="5869"/>
                  </a:cubicBezTo>
                  <a:cubicBezTo>
                    <a:pt x="4182" y="5973"/>
                    <a:pt x="4182" y="5973"/>
                    <a:pt x="4182" y="5973"/>
                  </a:cubicBezTo>
                  <a:cubicBezTo>
                    <a:pt x="4182" y="6112"/>
                    <a:pt x="4209" y="6147"/>
                    <a:pt x="4182" y="6216"/>
                  </a:cubicBezTo>
                  <a:cubicBezTo>
                    <a:pt x="4237" y="6216"/>
                    <a:pt x="4237" y="6216"/>
                    <a:pt x="4237" y="6216"/>
                  </a:cubicBezTo>
                  <a:cubicBezTo>
                    <a:pt x="4237" y="6251"/>
                    <a:pt x="4209" y="6286"/>
                    <a:pt x="4237" y="6286"/>
                  </a:cubicBezTo>
                  <a:cubicBezTo>
                    <a:pt x="4209" y="6286"/>
                    <a:pt x="4154" y="6286"/>
                    <a:pt x="4126" y="6286"/>
                  </a:cubicBezTo>
                  <a:cubicBezTo>
                    <a:pt x="4154" y="6390"/>
                    <a:pt x="4209" y="6529"/>
                    <a:pt x="4182" y="6633"/>
                  </a:cubicBezTo>
                  <a:cubicBezTo>
                    <a:pt x="4154" y="6668"/>
                    <a:pt x="4098" y="6702"/>
                    <a:pt x="4098" y="6702"/>
                  </a:cubicBezTo>
                  <a:cubicBezTo>
                    <a:pt x="4071" y="6806"/>
                    <a:pt x="4098" y="6841"/>
                    <a:pt x="4071" y="6911"/>
                  </a:cubicBezTo>
                  <a:cubicBezTo>
                    <a:pt x="4071" y="6945"/>
                    <a:pt x="4126" y="6945"/>
                    <a:pt x="4126" y="6945"/>
                  </a:cubicBezTo>
                  <a:cubicBezTo>
                    <a:pt x="4182" y="6980"/>
                    <a:pt x="4182" y="7050"/>
                    <a:pt x="4237" y="7050"/>
                  </a:cubicBezTo>
                  <a:cubicBezTo>
                    <a:pt x="4237" y="7084"/>
                    <a:pt x="4237" y="7084"/>
                    <a:pt x="4237" y="7084"/>
                  </a:cubicBezTo>
                  <a:cubicBezTo>
                    <a:pt x="4265" y="7084"/>
                    <a:pt x="4265" y="7084"/>
                    <a:pt x="4265" y="7084"/>
                  </a:cubicBezTo>
                  <a:cubicBezTo>
                    <a:pt x="4320" y="7154"/>
                    <a:pt x="4320" y="7327"/>
                    <a:pt x="4403" y="7362"/>
                  </a:cubicBezTo>
                  <a:cubicBezTo>
                    <a:pt x="4597" y="7466"/>
                    <a:pt x="4708" y="7154"/>
                    <a:pt x="4763" y="7050"/>
                  </a:cubicBezTo>
                  <a:cubicBezTo>
                    <a:pt x="4791" y="7084"/>
                    <a:pt x="4791" y="7050"/>
                    <a:pt x="4818" y="7050"/>
                  </a:cubicBezTo>
                  <a:cubicBezTo>
                    <a:pt x="4846" y="7119"/>
                    <a:pt x="4846" y="7119"/>
                    <a:pt x="4846" y="7119"/>
                  </a:cubicBezTo>
                  <a:cubicBezTo>
                    <a:pt x="4957" y="7154"/>
                    <a:pt x="5012" y="7119"/>
                    <a:pt x="5123" y="7084"/>
                  </a:cubicBezTo>
                  <a:cubicBezTo>
                    <a:pt x="5151" y="7084"/>
                    <a:pt x="5178" y="7084"/>
                    <a:pt x="5178" y="7050"/>
                  </a:cubicBezTo>
                  <a:cubicBezTo>
                    <a:pt x="5206" y="7050"/>
                    <a:pt x="5178" y="6980"/>
                    <a:pt x="5206" y="6945"/>
                  </a:cubicBezTo>
                  <a:cubicBezTo>
                    <a:pt x="5206" y="6945"/>
                    <a:pt x="5262" y="6911"/>
                    <a:pt x="5262" y="6911"/>
                  </a:cubicBezTo>
                  <a:cubicBezTo>
                    <a:pt x="5289" y="6841"/>
                    <a:pt x="5262" y="6772"/>
                    <a:pt x="5262" y="6772"/>
                  </a:cubicBezTo>
                  <a:cubicBezTo>
                    <a:pt x="5262" y="6772"/>
                    <a:pt x="5262" y="6702"/>
                    <a:pt x="5262" y="6702"/>
                  </a:cubicBezTo>
                  <a:cubicBezTo>
                    <a:pt x="5289" y="6668"/>
                    <a:pt x="5317" y="6702"/>
                    <a:pt x="5345" y="6668"/>
                  </a:cubicBezTo>
                  <a:cubicBezTo>
                    <a:pt x="5372" y="6633"/>
                    <a:pt x="5372" y="6563"/>
                    <a:pt x="5400" y="6529"/>
                  </a:cubicBezTo>
                  <a:cubicBezTo>
                    <a:pt x="5428" y="6494"/>
                    <a:pt x="5483" y="6494"/>
                    <a:pt x="5511" y="6459"/>
                  </a:cubicBezTo>
                  <a:cubicBezTo>
                    <a:pt x="5511" y="6424"/>
                    <a:pt x="5511" y="6424"/>
                    <a:pt x="5511" y="6424"/>
                  </a:cubicBezTo>
                  <a:cubicBezTo>
                    <a:pt x="5649" y="6251"/>
                    <a:pt x="5649" y="6251"/>
                    <a:pt x="5649" y="6251"/>
                  </a:cubicBezTo>
                  <a:cubicBezTo>
                    <a:pt x="5705" y="6216"/>
                    <a:pt x="5732" y="6251"/>
                    <a:pt x="5788" y="6216"/>
                  </a:cubicBezTo>
                  <a:cubicBezTo>
                    <a:pt x="5843" y="6181"/>
                    <a:pt x="5898" y="6077"/>
                    <a:pt x="5954" y="6077"/>
                  </a:cubicBezTo>
                  <a:cubicBezTo>
                    <a:pt x="6009" y="6042"/>
                    <a:pt x="6037" y="6112"/>
                    <a:pt x="6065" y="6077"/>
                  </a:cubicBezTo>
                  <a:cubicBezTo>
                    <a:pt x="6120" y="6042"/>
                    <a:pt x="6120" y="6042"/>
                    <a:pt x="6120" y="6042"/>
                  </a:cubicBezTo>
                  <a:cubicBezTo>
                    <a:pt x="6148" y="6042"/>
                    <a:pt x="6203" y="6077"/>
                    <a:pt x="6258" y="6042"/>
                  </a:cubicBezTo>
                  <a:cubicBezTo>
                    <a:pt x="6258" y="6042"/>
                    <a:pt x="6314" y="5973"/>
                    <a:pt x="6342" y="5973"/>
                  </a:cubicBezTo>
                  <a:cubicBezTo>
                    <a:pt x="6314" y="5973"/>
                    <a:pt x="6342" y="5904"/>
                    <a:pt x="6342" y="5869"/>
                  </a:cubicBezTo>
                  <a:cubicBezTo>
                    <a:pt x="6286" y="5869"/>
                    <a:pt x="6231" y="5869"/>
                    <a:pt x="6175" y="5834"/>
                  </a:cubicBezTo>
                  <a:cubicBezTo>
                    <a:pt x="6148" y="5799"/>
                    <a:pt x="6148" y="5695"/>
                    <a:pt x="6120" y="5695"/>
                  </a:cubicBezTo>
                  <a:cubicBezTo>
                    <a:pt x="6065" y="5626"/>
                    <a:pt x="5732" y="5556"/>
                    <a:pt x="5622" y="5556"/>
                  </a:cubicBezTo>
                  <a:cubicBezTo>
                    <a:pt x="5622" y="5556"/>
                    <a:pt x="5594" y="5626"/>
                    <a:pt x="5594" y="5626"/>
                  </a:cubicBezTo>
                  <a:cubicBezTo>
                    <a:pt x="5428" y="5591"/>
                    <a:pt x="5234" y="5556"/>
                    <a:pt x="5068" y="5452"/>
                  </a:cubicBezTo>
                  <a:cubicBezTo>
                    <a:pt x="5012" y="5417"/>
                    <a:pt x="4929" y="5313"/>
                    <a:pt x="4902" y="5313"/>
                  </a:cubicBezTo>
                  <a:close/>
                  <a:moveTo>
                    <a:pt x="7671" y="5174"/>
                  </a:moveTo>
                  <a:cubicBezTo>
                    <a:pt x="7643" y="5174"/>
                    <a:pt x="7615" y="5278"/>
                    <a:pt x="7698" y="5244"/>
                  </a:cubicBezTo>
                  <a:cubicBezTo>
                    <a:pt x="7726" y="5244"/>
                    <a:pt x="7754" y="5140"/>
                    <a:pt x="7671" y="5174"/>
                  </a:cubicBezTo>
                  <a:close/>
                  <a:moveTo>
                    <a:pt x="9000" y="4896"/>
                  </a:moveTo>
                  <a:cubicBezTo>
                    <a:pt x="9000" y="4931"/>
                    <a:pt x="8972" y="5035"/>
                    <a:pt x="8972" y="5070"/>
                  </a:cubicBezTo>
                  <a:cubicBezTo>
                    <a:pt x="9028" y="5070"/>
                    <a:pt x="9028" y="5070"/>
                    <a:pt x="9028" y="5070"/>
                  </a:cubicBezTo>
                  <a:cubicBezTo>
                    <a:pt x="8972" y="5140"/>
                    <a:pt x="9083" y="5070"/>
                    <a:pt x="9055" y="5070"/>
                  </a:cubicBezTo>
                  <a:cubicBezTo>
                    <a:pt x="9055" y="5070"/>
                    <a:pt x="9083" y="5001"/>
                    <a:pt x="9055" y="4931"/>
                  </a:cubicBezTo>
                  <a:cubicBezTo>
                    <a:pt x="9055" y="4931"/>
                    <a:pt x="9000" y="4896"/>
                    <a:pt x="9000" y="4896"/>
                  </a:cubicBezTo>
                  <a:close/>
                  <a:moveTo>
                    <a:pt x="5705" y="4376"/>
                  </a:moveTo>
                  <a:cubicBezTo>
                    <a:pt x="5705" y="4410"/>
                    <a:pt x="5649" y="4445"/>
                    <a:pt x="5649" y="4445"/>
                  </a:cubicBezTo>
                  <a:cubicBezTo>
                    <a:pt x="5649" y="4480"/>
                    <a:pt x="5649" y="4514"/>
                    <a:pt x="5649" y="4549"/>
                  </a:cubicBezTo>
                  <a:cubicBezTo>
                    <a:pt x="5622" y="4584"/>
                    <a:pt x="5538" y="4619"/>
                    <a:pt x="5511" y="4653"/>
                  </a:cubicBezTo>
                  <a:cubicBezTo>
                    <a:pt x="5483" y="4653"/>
                    <a:pt x="5483" y="4723"/>
                    <a:pt x="5455" y="4758"/>
                  </a:cubicBezTo>
                  <a:cubicBezTo>
                    <a:pt x="5428" y="4723"/>
                    <a:pt x="5455" y="4862"/>
                    <a:pt x="5455" y="4862"/>
                  </a:cubicBezTo>
                  <a:cubicBezTo>
                    <a:pt x="5538" y="4896"/>
                    <a:pt x="5566" y="4862"/>
                    <a:pt x="5649" y="4896"/>
                  </a:cubicBezTo>
                  <a:cubicBezTo>
                    <a:pt x="5677" y="4792"/>
                    <a:pt x="5649" y="4723"/>
                    <a:pt x="5677" y="4653"/>
                  </a:cubicBezTo>
                  <a:cubicBezTo>
                    <a:pt x="5705" y="4619"/>
                    <a:pt x="5732" y="4619"/>
                    <a:pt x="5732" y="4619"/>
                  </a:cubicBezTo>
                  <a:cubicBezTo>
                    <a:pt x="5760" y="4584"/>
                    <a:pt x="5760" y="4480"/>
                    <a:pt x="5788" y="4410"/>
                  </a:cubicBezTo>
                  <a:cubicBezTo>
                    <a:pt x="5760" y="4410"/>
                    <a:pt x="5705" y="4376"/>
                    <a:pt x="5705" y="4376"/>
                  </a:cubicBezTo>
                  <a:close/>
                  <a:moveTo>
                    <a:pt x="6175" y="4167"/>
                  </a:moveTo>
                  <a:cubicBezTo>
                    <a:pt x="6092" y="4271"/>
                    <a:pt x="6175" y="4271"/>
                    <a:pt x="6231" y="4306"/>
                  </a:cubicBezTo>
                  <a:cubicBezTo>
                    <a:pt x="6231" y="4202"/>
                    <a:pt x="6231" y="4202"/>
                    <a:pt x="6231" y="4202"/>
                  </a:cubicBezTo>
                  <a:lnTo>
                    <a:pt x="6175" y="4167"/>
                  </a:lnTo>
                  <a:close/>
                  <a:moveTo>
                    <a:pt x="6369" y="3889"/>
                  </a:moveTo>
                  <a:cubicBezTo>
                    <a:pt x="6369" y="3889"/>
                    <a:pt x="6369" y="3959"/>
                    <a:pt x="6369" y="3959"/>
                  </a:cubicBezTo>
                  <a:cubicBezTo>
                    <a:pt x="6342" y="3959"/>
                    <a:pt x="6342" y="4028"/>
                    <a:pt x="6342" y="4063"/>
                  </a:cubicBezTo>
                  <a:cubicBezTo>
                    <a:pt x="6397" y="4063"/>
                    <a:pt x="6397" y="4028"/>
                    <a:pt x="6452" y="4028"/>
                  </a:cubicBezTo>
                  <a:cubicBezTo>
                    <a:pt x="6452" y="3994"/>
                    <a:pt x="6508" y="3855"/>
                    <a:pt x="6369" y="3889"/>
                  </a:cubicBezTo>
                  <a:close/>
                  <a:moveTo>
                    <a:pt x="7643" y="3820"/>
                  </a:moveTo>
                  <a:cubicBezTo>
                    <a:pt x="7643" y="3889"/>
                    <a:pt x="7643" y="3889"/>
                    <a:pt x="7643" y="3889"/>
                  </a:cubicBezTo>
                  <a:cubicBezTo>
                    <a:pt x="7588" y="3889"/>
                    <a:pt x="7588" y="3889"/>
                    <a:pt x="7588" y="3889"/>
                  </a:cubicBezTo>
                  <a:cubicBezTo>
                    <a:pt x="7615" y="3889"/>
                    <a:pt x="7532" y="3889"/>
                    <a:pt x="7532" y="3889"/>
                  </a:cubicBezTo>
                  <a:cubicBezTo>
                    <a:pt x="7588" y="3959"/>
                    <a:pt x="7560" y="3994"/>
                    <a:pt x="7588" y="4098"/>
                  </a:cubicBezTo>
                  <a:cubicBezTo>
                    <a:pt x="7532" y="4098"/>
                    <a:pt x="7560" y="4063"/>
                    <a:pt x="7532" y="4132"/>
                  </a:cubicBezTo>
                  <a:cubicBezTo>
                    <a:pt x="7588" y="4132"/>
                    <a:pt x="7560" y="4306"/>
                    <a:pt x="7532" y="4376"/>
                  </a:cubicBezTo>
                  <a:cubicBezTo>
                    <a:pt x="7588" y="4376"/>
                    <a:pt x="7671" y="4410"/>
                    <a:pt x="7698" y="4445"/>
                  </a:cubicBezTo>
                  <a:cubicBezTo>
                    <a:pt x="7671" y="4514"/>
                    <a:pt x="7671" y="4549"/>
                    <a:pt x="7643" y="4619"/>
                  </a:cubicBezTo>
                  <a:cubicBezTo>
                    <a:pt x="7671" y="4619"/>
                    <a:pt x="7698" y="4619"/>
                    <a:pt x="7726" y="4619"/>
                  </a:cubicBezTo>
                  <a:cubicBezTo>
                    <a:pt x="7726" y="4619"/>
                    <a:pt x="7754" y="4653"/>
                    <a:pt x="7754" y="4653"/>
                  </a:cubicBezTo>
                  <a:cubicBezTo>
                    <a:pt x="7754" y="4653"/>
                    <a:pt x="7754" y="4758"/>
                    <a:pt x="7754" y="4758"/>
                  </a:cubicBezTo>
                  <a:cubicBezTo>
                    <a:pt x="7643" y="4723"/>
                    <a:pt x="7477" y="4723"/>
                    <a:pt x="7422" y="4723"/>
                  </a:cubicBezTo>
                  <a:cubicBezTo>
                    <a:pt x="7366" y="4688"/>
                    <a:pt x="7255" y="4723"/>
                    <a:pt x="7200" y="4723"/>
                  </a:cubicBezTo>
                  <a:cubicBezTo>
                    <a:pt x="7200" y="4723"/>
                    <a:pt x="7200" y="4619"/>
                    <a:pt x="7200" y="4619"/>
                  </a:cubicBezTo>
                  <a:cubicBezTo>
                    <a:pt x="7172" y="4584"/>
                    <a:pt x="7117" y="4619"/>
                    <a:pt x="7089" y="4619"/>
                  </a:cubicBezTo>
                  <a:cubicBezTo>
                    <a:pt x="7089" y="4619"/>
                    <a:pt x="7062" y="4549"/>
                    <a:pt x="7034" y="4549"/>
                  </a:cubicBezTo>
                  <a:cubicBezTo>
                    <a:pt x="7034" y="4514"/>
                    <a:pt x="7034" y="4514"/>
                    <a:pt x="7034" y="4514"/>
                  </a:cubicBezTo>
                  <a:cubicBezTo>
                    <a:pt x="6978" y="4480"/>
                    <a:pt x="6923" y="4514"/>
                    <a:pt x="6840" y="4514"/>
                  </a:cubicBezTo>
                  <a:cubicBezTo>
                    <a:pt x="6812" y="4480"/>
                    <a:pt x="6757" y="4410"/>
                    <a:pt x="6729" y="4376"/>
                  </a:cubicBezTo>
                  <a:cubicBezTo>
                    <a:pt x="6646" y="4341"/>
                    <a:pt x="6535" y="4410"/>
                    <a:pt x="6480" y="4376"/>
                  </a:cubicBezTo>
                  <a:cubicBezTo>
                    <a:pt x="6480" y="4376"/>
                    <a:pt x="6452" y="4306"/>
                    <a:pt x="6452" y="4306"/>
                  </a:cubicBezTo>
                  <a:cubicBezTo>
                    <a:pt x="6397" y="4306"/>
                    <a:pt x="6342" y="4306"/>
                    <a:pt x="6286" y="4306"/>
                  </a:cubicBezTo>
                  <a:cubicBezTo>
                    <a:pt x="6286" y="4376"/>
                    <a:pt x="6286" y="4376"/>
                    <a:pt x="6286" y="4376"/>
                  </a:cubicBezTo>
                  <a:cubicBezTo>
                    <a:pt x="6231" y="4410"/>
                    <a:pt x="6175" y="4376"/>
                    <a:pt x="6120" y="4376"/>
                  </a:cubicBezTo>
                  <a:cubicBezTo>
                    <a:pt x="6092" y="4549"/>
                    <a:pt x="6037" y="4584"/>
                    <a:pt x="6231" y="4619"/>
                  </a:cubicBezTo>
                  <a:cubicBezTo>
                    <a:pt x="6175" y="4619"/>
                    <a:pt x="6120" y="4688"/>
                    <a:pt x="6092" y="4688"/>
                  </a:cubicBezTo>
                  <a:cubicBezTo>
                    <a:pt x="6037" y="4688"/>
                    <a:pt x="6009" y="4653"/>
                    <a:pt x="6009" y="4653"/>
                  </a:cubicBezTo>
                  <a:cubicBezTo>
                    <a:pt x="5982" y="4653"/>
                    <a:pt x="5982" y="4723"/>
                    <a:pt x="5954" y="4723"/>
                  </a:cubicBezTo>
                  <a:cubicBezTo>
                    <a:pt x="5982" y="4792"/>
                    <a:pt x="5982" y="4792"/>
                    <a:pt x="5982" y="4792"/>
                  </a:cubicBezTo>
                  <a:cubicBezTo>
                    <a:pt x="6065" y="4792"/>
                    <a:pt x="6258" y="4758"/>
                    <a:pt x="6120" y="4827"/>
                  </a:cubicBezTo>
                  <a:cubicBezTo>
                    <a:pt x="6092" y="4862"/>
                    <a:pt x="6092" y="4862"/>
                    <a:pt x="6092" y="4862"/>
                  </a:cubicBezTo>
                  <a:cubicBezTo>
                    <a:pt x="6037" y="4896"/>
                    <a:pt x="5982" y="4862"/>
                    <a:pt x="5954" y="4896"/>
                  </a:cubicBezTo>
                  <a:cubicBezTo>
                    <a:pt x="5926" y="4931"/>
                    <a:pt x="5926" y="4931"/>
                    <a:pt x="5898" y="4931"/>
                  </a:cubicBezTo>
                  <a:cubicBezTo>
                    <a:pt x="5926" y="4931"/>
                    <a:pt x="5926" y="5001"/>
                    <a:pt x="5926" y="5001"/>
                  </a:cubicBezTo>
                  <a:cubicBezTo>
                    <a:pt x="6009" y="5070"/>
                    <a:pt x="6120" y="5035"/>
                    <a:pt x="6203" y="5001"/>
                  </a:cubicBezTo>
                  <a:cubicBezTo>
                    <a:pt x="6203" y="5035"/>
                    <a:pt x="6203" y="5001"/>
                    <a:pt x="6231" y="5001"/>
                  </a:cubicBezTo>
                  <a:cubicBezTo>
                    <a:pt x="6231" y="5035"/>
                    <a:pt x="6231" y="5105"/>
                    <a:pt x="6231" y="5105"/>
                  </a:cubicBezTo>
                  <a:cubicBezTo>
                    <a:pt x="6258" y="5105"/>
                    <a:pt x="6286" y="5105"/>
                    <a:pt x="6286" y="5105"/>
                  </a:cubicBezTo>
                  <a:cubicBezTo>
                    <a:pt x="6286" y="5070"/>
                    <a:pt x="6286" y="4966"/>
                    <a:pt x="6286" y="4966"/>
                  </a:cubicBezTo>
                  <a:cubicBezTo>
                    <a:pt x="6314" y="4966"/>
                    <a:pt x="6342" y="4966"/>
                    <a:pt x="6369" y="4966"/>
                  </a:cubicBezTo>
                  <a:cubicBezTo>
                    <a:pt x="6342" y="4966"/>
                    <a:pt x="6369" y="5140"/>
                    <a:pt x="6369" y="5140"/>
                  </a:cubicBezTo>
                  <a:cubicBezTo>
                    <a:pt x="6369" y="5140"/>
                    <a:pt x="6425" y="5105"/>
                    <a:pt x="6425" y="5140"/>
                  </a:cubicBezTo>
                  <a:cubicBezTo>
                    <a:pt x="6425" y="5105"/>
                    <a:pt x="6452" y="5035"/>
                    <a:pt x="6452" y="5035"/>
                  </a:cubicBezTo>
                  <a:cubicBezTo>
                    <a:pt x="6508" y="5035"/>
                    <a:pt x="6508" y="5035"/>
                    <a:pt x="6508" y="5035"/>
                  </a:cubicBezTo>
                  <a:cubicBezTo>
                    <a:pt x="6508" y="4966"/>
                    <a:pt x="6425" y="4862"/>
                    <a:pt x="6508" y="4862"/>
                  </a:cubicBezTo>
                  <a:cubicBezTo>
                    <a:pt x="6508" y="4862"/>
                    <a:pt x="6508" y="4723"/>
                    <a:pt x="6508" y="4792"/>
                  </a:cubicBezTo>
                  <a:cubicBezTo>
                    <a:pt x="6508" y="4792"/>
                    <a:pt x="6508" y="4688"/>
                    <a:pt x="6508" y="4688"/>
                  </a:cubicBezTo>
                  <a:cubicBezTo>
                    <a:pt x="6508" y="4688"/>
                    <a:pt x="6563" y="4688"/>
                    <a:pt x="6563" y="4688"/>
                  </a:cubicBezTo>
                  <a:cubicBezTo>
                    <a:pt x="6563" y="4758"/>
                    <a:pt x="6563" y="4896"/>
                    <a:pt x="6563" y="5001"/>
                  </a:cubicBezTo>
                  <a:cubicBezTo>
                    <a:pt x="6702" y="4966"/>
                    <a:pt x="6785" y="5035"/>
                    <a:pt x="6923" y="4931"/>
                  </a:cubicBezTo>
                  <a:cubicBezTo>
                    <a:pt x="6923" y="4931"/>
                    <a:pt x="6951" y="4862"/>
                    <a:pt x="6951" y="4862"/>
                  </a:cubicBezTo>
                  <a:cubicBezTo>
                    <a:pt x="6978" y="4862"/>
                    <a:pt x="7006" y="4862"/>
                    <a:pt x="7034" y="4862"/>
                  </a:cubicBezTo>
                  <a:cubicBezTo>
                    <a:pt x="7062" y="4862"/>
                    <a:pt x="7089" y="4931"/>
                    <a:pt x="7089" y="4931"/>
                  </a:cubicBezTo>
                  <a:cubicBezTo>
                    <a:pt x="7089" y="4931"/>
                    <a:pt x="7172" y="4931"/>
                    <a:pt x="7145" y="4931"/>
                  </a:cubicBezTo>
                  <a:cubicBezTo>
                    <a:pt x="7255" y="4966"/>
                    <a:pt x="7255" y="4931"/>
                    <a:pt x="7338" y="4896"/>
                  </a:cubicBezTo>
                  <a:cubicBezTo>
                    <a:pt x="7338" y="4896"/>
                    <a:pt x="7338" y="4827"/>
                    <a:pt x="7338" y="4827"/>
                  </a:cubicBezTo>
                  <a:cubicBezTo>
                    <a:pt x="7338" y="4792"/>
                    <a:pt x="7394" y="4827"/>
                    <a:pt x="7394" y="4792"/>
                  </a:cubicBezTo>
                  <a:cubicBezTo>
                    <a:pt x="7394" y="4827"/>
                    <a:pt x="7394" y="4862"/>
                    <a:pt x="7394" y="4896"/>
                  </a:cubicBezTo>
                  <a:cubicBezTo>
                    <a:pt x="7394" y="4931"/>
                    <a:pt x="7283" y="5070"/>
                    <a:pt x="7228" y="5105"/>
                  </a:cubicBezTo>
                  <a:cubicBezTo>
                    <a:pt x="7117" y="5140"/>
                    <a:pt x="7062" y="5070"/>
                    <a:pt x="6923" y="5140"/>
                  </a:cubicBezTo>
                  <a:cubicBezTo>
                    <a:pt x="6923" y="5140"/>
                    <a:pt x="6840" y="5140"/>
                    <a:pt x="6812" y="5174"/>
                  </a:cubicBezTo>
                  <a:cubicBezTo>
                    <a:pt x="6812" y="5174"/>
                    <a:pt x="6812" y="5244"/>
                    <a:pt x="6785" y="5244"/>
                  </a:cubicBezTo>
                  <a:cubicBezTo>
                    <a:pt x="6757" y="5244"/>
                    <a:pt x="6729" y="5244"/>
                    <a:pt x="6702" y="5244"/>
                  </a:cubicBezTo>
                  <a:cubicBezTo>
                    <a:pt x="6618" y="5278"/>
                    <a:pt x="6563" y="5383"/>
                    <a:pt x="6646" y="5487"/>
                  </a:cubicBezTo>
                  <a:cubicBezTo>
                    <a:pt x="6646" y="5487"/>
                    <a:pt x="6702" y="5522"/>
                    <a:pt x="6702" y="5556"/>
                  </a:cubicBezTo>
                  <a:cubicBezTo>
                    <a:pt x="6785" y="5556"/>
                    <a:pt x="6951" y="5522"/>
                    <a:pt x="7006" y="5487"/>
                  </a:cubicBezTo>
                  <a:cubicBezTo>
                    <a:pt x="7034" y="5487"/>
                    <a:pt x="7034" y="5417"/>
                    <a:pt x="7062" y="5417"/>
                  </a:cubicBezTo>
                  <a:cubicBezTo>
                    <a:pt x="7117" y="5348"/>
                    <a:pt x="7145" y="5383"/>
                    <a:pt x="7200" y="5348"/>
                  </a:cubicBezTo>
                  <a:cubicBezTo>
                    <a:pt x="7228" y="5313"/>
                    <a:pt x="7255" y="5174"/>
                    <a:pt x="7311" y="5174"/>
                  </a:cubicBezTo>
                  <a:cubicBezTo>
                    <a:pt x="7366" y="5140"/>
                    <a:pt x="7394" y="5209"/>
                    <a:pt x="7449" y="5209"/>
                  </a:cubicBezTo>
                  <a:cubicBezTo>
                    <a:pt x="7449" y="5174"/>
                    <a:pt x="7505" y="5140"/>
                    <a:pt x="7532" y="5140"/>
                  </a:cubicBezTo>
                  <a:cubicBezTo>
                    <a:pt x="7615" y="5105"/>
                    <a:pt x="7671" y="5140"/>
                    <a:pt x="7726" y="5105"/>
                  </a:cubicBezTo>
                  <a:cubicBezTo>
                    <a:pt x="7726" y="5105"/>
                    <a:pt x="7754" y="5035"/>
                    <a:pt x="7754" y="5035"/>
                  </a:cubicBezTo>
                  <a:cubicBezTo>
                    <a:pt x="7782" y="5035"/>
                    <a:pt x="7809" y="5035"/>
                    <a:pt x="7837" y="5035"/>
                  </a:cubicBezTo>
                  <a:cubicBezTo>
                    <a:pt x="7892" y="5105"/>
                    <a:pt x="7809" y="5174"/>
                    <a:pt x="7975" y="5140"/>
                  </a:cubicBezTo>
                  <a:cubicBezTo>
                    <a:pt x="8058" y="5140"/>
                    <a:pt x="8086" y="5001"/>
                    <a:pt x="8086" y="5001"/>
                  </a:cubicBezTo>
                  <a:cubicBezTo>
                    <a:pt x="8114" y="5001"/>
                    <a:pt x="8169" y="5035"/>
                    <a:pt x="8197" y="5070"/>
                  </a:cubicBezTo>
                  <a:cubicBezTo>
                    <a:pt x="8308" y="5070"/>
                    <a:pt x="8391" y="5001"/>
                    <a:pt x="8446" y="5070"/>
                  </a:cubicBezTo>
                  <a:cubicBezTo>
                    <a:pt x="8474" y="5070"/>
                    <a:pt x="8474" y="5070"/>
                    <a:pt x="8474" y="5070"/>
                  </a:cubicBezTo>
                  <a:cubicBezTo>
                    <a:pt x="8474" y="5035"/>
                    <a:pt x="8502" y="4966"/>
                    <a:pt x="8529" y="4966"/>
                  </a:cubicBezTo>
                  <a:cubicBezTo>
                    <a:pt x="8529" y="4931"/>
                    <a:pt x="8557" y="4966"/>
                    <a:pt x="8585" y="4931"/>
                  </a:cubicBezTo>
                  <a:cubicBezTo>
                    <a:pt x="8557" y="4758"/>
                    <a:pt x="8557" y="4514"/>
                    <a:pt x="8474" y="4376"/>
                  </a:cubicBezTo>
                  <a:cubicBezTo>
                    <a:pt x="8474" y="4341"/>
                    <a:pt x="8418" y="4341"/>
                    <a:pt x="8391" y="4306"/>
                  </a:cubicBezTo>
                  <a:cubicBezTo>
                    <a:pt x="8418" y="4271"/>
                    <a:pt x="8335" y="4306"/>
                    <a:pt x="8335" y="4306"/>
                  </a:cubicBezTo>
                  <a:cubicBezTo>
                    <a:pt x="8335" y="4376"/>
                    <a:pt x="8335" y="4410"/>
                    <a:pt x="8335" y="4445"/>
                  </a:cubicBezTo>
                  <a:cubicBezTo>
                    <a:pt x="8363" y="4480"/>
                    <a:pt x="8363" y="4480"/>
                    <a:pt x="8363" y="4480"/>
                  </a:cubicBezTo>
                  <a:cubicBezTo>
                    <a:pt x="8363" y="4549"/>
                    <a:pt x="8335" y="4514"/>
                    <a:pt x="8308" y="4584"/>
                  </a:cubicBezTo>
                  <a:cubicBezTo>
                    <a:pt x="8308" y="4584"/>
                    <a:pt x="8308" y="4653"/>
                    <a:pt x="8308" y="4653"/>
                  </a:cubicBezTo>
                  <a:cubicBezTo>
                    <a:pt x="8308" y="4653"/>
                    <a:pt x="8280" y="4723"/>
                    <a:pt x="8280" y="4723"/>
                  </a:cubicBezTo>
                  <a:cubicBezTo>
                    <a:pt x="8252" y="4619"/>
                    <a:pt x="8252" y="4584"/>
                    <a:pt x="8252" y="4514"/>
                  </a:cubicBezTo>
                  <a:cubicBezTo>
                    <a:pt x="8197" y="4514"/>
                    <a:pt x="8169" y="4549"/>
                    <a:pt x="8142" y="4549"/>
                  </a:cubicBezTo>
                  <a:cubicBezTo>
                    <a:pt x="8142" y="4480"/>
                    <a:pt x="8169" y="4376"/>
                    <a:pt x="8142" y="4306"/>
                  </a:cubicBezTo>
                  <a:cubicBezTo>
                    <a:pt x="8142" y="4271"/>
                    <a:pt x="8142" y="4271"/>
                    <a:pt x="8142" y="4271"/>
                  </a:cubicBezTo>
                  <a:cubicBezTo>
                    <a:pt x="8114" y="4271"/>
                    <a:pt x="8086" y="4271"/>
                    <a:pt x="8058" y="4271"/>
                  </a:cubicBezTo>
                  <a:cubicBezTo>
                    <a:pt x="8058" y="4271"/>
                    <a:pt x="8058" y="4341"/>
                    <a:pt x="8031" y="4341"/>
                  </a:cubicBezTo>
                  <a:cubicBezTo>
                    <a:pt x="8003" y="4376"/>
                    <a:pt x="8003" y="4341"/>
                    <a:pt x="7975" y="4376"/>
                  </a:cubicBezTo>
                  <a:cubicBezTo>
                    <a:pt x="7920" y="4306"/>
                    <a:pt x="7892" y="4237"/>
                    <a:pt x="7865" y="4202"/>
                  </a:cubicBezTo>
                  <a:cubicBezTo>
                    <a:pt x="7809" y="4167"/>
                    <a:pt x="7782" y="4167"/>
                    <a:pt x="7754" y="4132"/>
                  </a:cubicBezTo>
                  <a:cubicBezTo>
                    <a:pt x="7698" y="4063"/>
                    <a:pt x="7754" y="3855"/>
                    <a:pt x="7643" y="3820"/>
                  </a:cubicBezTo>
                  <a:close/>
                  <a:moveTo>
                    <a:pt x="5898" y="3264"/>
                  </a:moveTo>
                  <a:cubicBezTo>
                    <a:pt x="5898" y="3264"/>
                    <a:pt x="5871" y="3334"/>
                    <a:pt x="5871" y="3334"/>
                  </a:cubicBezTo>
                  <a:cubicBezTo>
                    <a:pt x="5843" y="3368"/>
                    <a:pt x="5815" y="3334"/>
                    <a:pt x="5760" y="3368"/>
                  </a:cubicBezTo>
                  <a:cubicBezTo>
                    <a:pt x="5843" y="3438"/>
                    <a:pt x="5788" y="3473"/>
                    <a:pt x="5732" y="3542"/>
                  </a:cubicBezTo>
                  <a:cubicBezTo>
                    <a:pt x="5594" y="3473"/>
                    <a:pt x="5400" y="3438"/>
                    <a:pt x="5234" y="3507"/>
                  </a:cubicBezTo>
                  <a:cubicBezTo>
                    <a:pt x="5123" y="3542"/>
                    <a:pt x="5040" y="3716"/>
                    <a:pt x="4957" y="3785"/>
                  </a:cubicBezTo>
                  <a:cubicBezTo>
                    <a:pt x="4846" y="3855"/>
                    <a:pt x="4818" y="3855"/>
                    <a:pt x="4735" y="3855"/>
                  </a:cubicBezTo>
                  <a:cubicBezTo>
                    <a:pt x="4708" y="3889"/>
                    <a:pt x="4735" y="3959"/>
                    <a:pt x="4680" y="3959"/>
                  </a:cubicBezTo>
                  <a:cubicBezTo>
                    <a:pt x="4680" y="3994"/>
                    <a:pt x="4625" y="3959"/>
                    <a:pt x="4625" y="3959"/>
                  </a:cubicBezTo>
                  <a:cubicBezTo>
                    <a:pt x="4569" y="4028"/>
                    <a:pt x="4569" y="4098"/>
                    <a:pt x="4569" y="4167"/>
                  </a:cubicBezTo>
                  <a:cubicBezTo>
                    <a:pt x="4486" y="4167"/>
                    <a:pt x="4458" y="4132"/>
                    <a:pt x="4403" y="4167"/>
                  </a:cubicBezTo>
                  <a:cubicBezTo>
                    <a:pt x="4375" y="4202"/>
                    <a:pt x="4348" y="4237"/>
                    <a:pt x="4348" y="4237"/>
                  </a:cubicBezTo>
                  <a:cubicBezTo>
                    <a:pt x="4292" y="4271"/>
                    <a:pt x="4265" y="4237"/>
                    <a:pt x="4237" y="4271"/>
                  </a:cubicBezTo>
                  <a:cubicBezTo>
                    <a:pt x="4209" y="4271"/>
                    <a:pt x="4209" y="4341"/>
                    <a:pt x="4209" y="4341"/>
                  </a:cubicBezTo>
                  <a:cubicBezTo>
                    <a:pt x="4237" y="4341"/>
                    <a:pt x="4292" y="4341"/>
                    <a:pt x="4320" y="4376"/>
                  </a:cubicBezTo>
                  <a:cubicBezTo>
                    <a:pt x="4348" y="4376"/>
                    <a:pt x="4431" y="4619"/>
                    <a:pt x="4458" y="4653"/>
                  </a:cubicBezTo>
                  <a:cubicBezTo>
                    <a:pt x="4458" y="4619"/>
                    <a:pt x="4514" y="4653"/>
                    <a:pt x="4514" y="4653"/>
                  </a:cubicBezTo>
                  <a:cubicBezTo>
                    <a:pt x="4542" y="4619"/>
                    <a:pt x="4569" y="4549"/>
                    <a:pt x="4569" y="4549"/>
                  </a:cubicBezTo>
                  <a:cubicBezTo>
                    <a:pt x="4708" y="4514"/>
                    <a:pt x="4680" y="4584"/>
                    <a:pt x="4708" y="4619"/>
                  </a:cubicBezTo>
                  <a:cubicBezTo>
                    <a:pt x="4708" y="4619"/>
                    <a:pt x="4791" y="4619"/>
                    <a:pt x="4763" y="4584"/>
                  </a:cubicBezTo>
                  <a:cubicBezTo>
                    <a:pt x="4763" y="4584"/>
                    <a:pt x="4818" y="4584"/>
                    <a:pt x="4818" y="4584"/>
                  </a:cubicBezTo>
                  <a:cubicBezTo>
                    <a:pt x="4846" y="4514"/>
                    <a:pt x="4818" y="4549"/>
                    <a:pt x="4874" y="4514"/>
                  </a:cubicBezTo>
                  <a:cubicBezTo>
                    <a:pt x="4902" y="4549"/>
                    <a:pt x="4874" y="4549"/>
                    <a:pt x="4902" y="4584"/>
                  </a:cubicBezTo>
                  <a:cubicBezTo>
                    <a:pt x="4902" y="4445"/>
                    <a:pt x="4902" y="4445"/>
                    <a:pt x="4902" y="4445"/>
                  </a:cubicBezTo>
                  <a:cubicBezTo>
                    <a:pt x="4874" y="4445"/>
                    <a:pt x="4874" y="4306"/>
                    <a:pt x="4929" y="4376"/>
                  </a:cubicBezTo>
                  <a:cubicBezTo>
                    <a:pt x="4957" y="4376"/>
                    <a:pt x="4985" y="4584"/>
                    <a:pt x="5012" y="4619"/>
                  </a:cubicBezTo>
                  <a:cubicBezTo>
                    <a:pt x="5040" y="4653"/>
                    <a:pt x="5040" y="4653"/>
                    <a:pt x="5040" y="4653"/>
                  </a:cubicBezTo>
                  <a:cubicBezTo>
                    <a:pt x="5178" y="4549"/>
                    <a:pt x="5206" y="4445"/>
                    <a:pt x="5206" y="4237"/>
                  </a:cubicBezTo>
                  <a:cubicBezTo>
                    <a:pt x="5206" y="4271"/>
                    <a:pt x="5262" y="4341"/>
                    <a:pt x="5262" y="4376"/>
                  </a:cubicBezTo>
                  <a:cubicBezTo>
                    <a:pt x="5234" y="4410"/>
                    <a:pt x="5317" y="4376"/>
                    <a:pt x="5317" y="4376"/>
                  </a:cubicBezTo>
                  <a:cubicBezTo>
                    <a:pt x="5317" y="4341"/>
                    <a:pt x="5317" y="4306"/>
                    <a:pt x="5317" y="4306"/>
                  </a:cubicBezTo>
                  <a:cubicBezTo>
                    <a:pt x="5345" y="4271"/>
                    <a:pt x="5372" y="4271"/>
                    <a:pt x="5400" y="4271"/>
                  </a:cubicBezTo>
                  <a:cubicBezTo>
                    <a:pt x="5372" y="4167"/>
                    <a:pt x="5400" y="4167"/>
                    <a:pt x="5372" y="4063"/>
                  </a:cubicBezTo>
                  <a:cubicBezTo>
                    <a:pt x="5372" y="4063"/>
                    <a:pt x="5400" y="4028"/>
                    <a:pt x="5400" y="4028"/>
                  </a:cubicBezTo>
                  <a:cubicBezTo>
                    <a:pt x="5400" y="3994"/>
                    <a:pt x="5400" y="3994"/>
                    <a:pt x="5400" y="3994"/>
                  </a:cubicBezTo>
                  <a:cubicBezTo>
                    <a:pt x="5455" y="3994"/>
                    <a:pt x="5428" y="4028"/>
                    <a:pt x="5455" y="4063"/>
                  </a:cubicBezTo>
                  <a:cubicBezTo>
                    <a:pt x="5455" y="4063"/>
                    <a:pt x="5511" y="4028"/>
                    <a:pt x="5511" y="4028"/>
                  </a:cubicBezTo>
                  <a:cubicBezTo>
                    <a:pt x="5511" y="4028"/>
                    <a:pt x="5511" y="3959"/>
                    <a:pt x="5511" y="3924"/>
                  </a:cubicBezTo>
                  <a:cubicBezTo>
                    <a:pt x="5538" y="3889"/>
                    <a:pt x="5566" y="3924"/>
                    <a:pt x="5566" y="3889"/>
                  </a:cubicBezTo>
                  <a:cubicBezTo>
                    <a:pt x="5594" y="3889"/>
                    <a:pt x="5622" y="3889"/>
                    <a:pt x="5622" y="3889"/>
                  </a:cubicBezTo>
                  <a:cubicBezTo>
                    <a:pt x="5594" y="3994"/>
                    <a:pt x="5566" y="4063"/>
                    <a:pt x="5538" y="4167"/>
                  </a:cubicBezTo>
                  <a:cubicBezTo>
                    <a:pt x="5566" y="4202"/>
                    <a:pt x="5622" y="4237"/>
                    <a:pt x="5677" y="4271"/>
                  </a:cubicBezTo>
                  <a:cubicBezTo>
                    <a:pt x="5760" y="4063"/>
                    <a:pt x="5705" y="4202"/>
                    <a:pt x="5843" y="4132"/>
                  </a:cubicBezTo>
                  <a:cubicBezTo>
                    <a:pt x="5954" y="4063"/>
                    <a:pt x="5871" y="3785"/>
                    <a:pt x="5954" y="3785"/>
                  </a:cubicBezTo>
                  <a:cubicBezTo>
                    <a:pt x="6120" y="3889"/>
                    <a:pt x="6120" y="3889"/>
                    <a:pt x="6120" y="3889"/>
                  </a:cubicBezTo>
                  <a:cubicBezTo>
                    <a:pt x="6120" y="3820"/>
                    <a:pt x="6092" y="3820"/>
                    <a:pt x="6092" y="3820"/>
                  </a:cubicBezTo>
                  <a:cubicBezTo>
                    <a:pt x="6092" y="3785"/>
                    <a:pt x="6092" y="3750"/>
                    <a:pt x="6092" y="3750"/>
                  </a:cubicBezTo>
                  <a:cubicBezTo>
                    <a:pt x="6092" y="3716"/>
                    <a:pt x="6120" y="3716"/>
                    <a:pt x="6148" y="3716"/>
                  </a:cubicBezTo>
                  <a:cubicBezTo>
                    <a:pt x="6175" y="3681"/>
                    <a:pt x="6175" y="3577"/>
                    <a:pt x="6203" y="3542"/>
                  </a:cubicBezTo>
                  <a:cubicBezTo>
                    <a:pt x="6148" y="3438"/>
                    <a:pt x="6037" y="3230"/>
                    <a:pt x="5898" y="3264"/>
                  </a:cubicBezTo>
                  <a:close/>
                  <a:moveTo>
                    <a:pt x="7449" y="3195"/>
                  </a:moveTo>
                  <a:cubicBezTo>
                    <a:pt x="7422" y="3195"/>
                    <a:pt x="7394" y="3264"/>
                    <a:pt x="7366" y="3264"/>
                  </a:cubicBezTo>
                  <a:cubicBezTo>
                    <a:pt x="7311" y="3299"/>
                    <a:pt x="7311" y="3230"/>
                    <a:pt x="7255" y="3264"/>
                  </a:cubicBezTo>
                  <a:cubicBezTo>
                    <a:pt x="7200" y="3299"/>
                    <a:pt x="7200" y="3299"/>
                    <a:pt x="7200" y="3299"/>
                  </a:cubicBezTo>
                  <a:cubicBezTo>
                    <a:pt x="7172" y="3334"/>
                    <a:pt x="7145" y="3299"/>
                    <a:pt x="7089" y="3334"/>
                  </a:cubicBezTo>
                  <a:cubicBezTo>
                    <a:pt x="7089" y="3334"/>
                    <a:pt x="7089" y="3368"/>
                    <a:pt x="7089" y="3368"/>
                  </a:cubicBezTo>
                  <a:cubicBezTo>
                    <a:pt x="7006" y="3438"/>
                    <a:pt x="6923" y="3438"/>
                    <a:pt x="6785" y="3473"/>
                  </a:cubicBezTo>
                  <a:cubicBezTo>
                    <a:pt x="6785" y="3577"/>
                    <a:pt x="6785" y="3716"/>
                    <a:pt x="6785" y="3820"/>
                  </a:cubicBezTo>
                  <a:cubicBezTo>
                    <a:pt x="6812" y="3820"/>
                    <a:pt x="6840" y="3820"/>
                    <a:pt x="6868" y="3820"/>
                  </a:cubicBezTo>
                  <a:cubicBezTo>
                    <a:pt x="6895" y="3855"/>
                    <a:pt x="7006" y="3959"/>
                    <a:pt x="7062" y="3959"/>
                  </a:cubicBezTo>
                  <a:cubicBezTo>
                    <a:pt x="7145" y="3959"/>
                    <a:pt x="7228" y="3855"/>
                    <a:pt x="7283" y="3820"/>
                  </a:cubicBezTo>
                  <a:cubicBezTo>
                    <a:pt x="7338" y="3820"/>
                    <a:pt x="7366" y="3855"/>
                    <a:pt x="7422" y="3820"/>
                  </a:cubicBezTo>
                  <a:cubicBezTo>
                    <a:pt x="7422" y="3820"/>
                    <a:pt x="7477" y="3750"/>
                    <a:pt x="7505" y="3716"/>
                  </a:cubicBezTo>
                  <a:cubicBezTo>
                    <a:pt x="7505" y="3681"/>
                    <a:pt x="7505" y="3646"/>
                    <a:pt x="7505" y="3612"/>
                  </a:cubicBezTo>
                  <a:cubicBezTo>
                    <a:pt x="7505" y="3577"/>
                    <a:pt x="7366" y="3507"/>
                    <a:pt x="7422" y="3473"/>
                  </a:cubicBezTo>
                  <a:cubicBezTo>
                    <a:pt x="7449" y="3473"/>
                    <a:pt x="7560" y="3473"/>
                    <a:pt x="7588" y="3473"/>
                  </a:cubicBezTo>
                  <a:cubicBezTo>
                    <a:pt x="7615" y="3438"/>
                    <a:pt x="7643" y="3334"/>
                    <a:pt x="7643" y="3264"/>
                  </a:cubicBezTo>
                  <a:cubicBezTo>
                    <a:pt x="7615" y="3230"/>
                    <a:pt x="7588" y="3264"/>
                    <a:pt x="7532" y="3264"/>
                  </a:cubicBezTo>
                  <a:cubicBezTo>
                    <a:pt x="7532" y="3230"/>
                    <a:pt x="7505" y="3195"/>
                    <a:pt x="7449" y="3195"/>
                  </a:cubicBezTo>
                  <a:close/>
                  <a:moveTo>
                    <a:pt x="6397" y="3125"/>
                  </a:moveTo>
                  <a:cubicBezTo>
                    <a:pt x="6258" y="3125"/>
                    <a:pt x="6203" y="3368"/>
                    <a:pt x="6342" y="3473"/>
                  </a:cubicBezTo>
                  <a:cubicBezTo>
                    <a:pt x="6369" y="3507"/>
                    <a:pt x="6425" y="3473"/>
                    <a:pt x="6508" y="3473"/>
                  </a:cubicBezTo>
                  <a:cubicBezTo>
                    <a:pt x="6508" y="3473"/>
                    <a:pt x="6563" y="3368"/>
                    <a:pt x="6563" y="3368"/>
                  </a:cubicBezTo>
                  <a:cubicBezTo>
                    <a:pt x="6591" y="3264"/>
                    <a:pt x="6480" y="3125"/>
                    <a:pt x="6397" y="3125"/>
                  </a:cubicBezTo>
                  <a:close/>
                  <a:moveTo>
                    <a:pt x="6923" y="2917"/>
                  </a:moveTo>
                  <a:cubicBezTo>
                    <a:pt x="6923" y="2952"/>
                    <a:pt x="6923" y="2952"/>
                    <a:pt x="6923" y="2952"/>
                  </a:cubicBezTo>
                  <a:cubicBezTo>
                    <a:pt x="6785" y="2952"/>
                    <a:pt x="6785" y="2952"/>
                    <a:pt x="6702" y="3021"/>
                  </a:cubicBezTo>
                  <a:cubicBezTo>
                    <a:pt x="6702" y="3056"/>
                    <a:pt x="6702" y="3056"/>
                    <a:pt x="6674" y="3091"/>
                  </a:cubicBezTo>
                  <a:cubicBezTo>
                    <a:pt x="6702" y="3091"/>
                    <a:pt x="6702" y="3125"/>
                    <a:pt x="6757" y="3125"/>
                  </a:cubicBezTo>
                  <a:cubicBezTo>
                    <a:pt x="6812" y="3091"/>
                    <a:pt x="6812" y="3091"/>
                    <a:pt x="6812" y="3091"/>
                  </a:cubicBezTo>
                  <a:cubicBezTo>
                    <a:pt x="6812" y="3091"/>
                    <a:pt x="6978" y="3091"/>
                    <a:pt x="7006" y="3091"/>
                  </a:cubicBezTo>
                  <a:cubicBezTo>
                    <a:pt x="7034" y="3091"/>
                    <a:pt x="7034" y="3160"/>
                    <a:pt x="7034" y="3195"/>
                  </a:cubicBezTo>
                  <a:cubicBezTo>
                    <a:pt x="7089" y="3195"/>
                    <a:pt x="7117" y="3195"/>
                    <a:pt x="7145" y="3195"/>
                  </a:cubicBezTo>
                  <a:cubicBezTo>
                    <a:pt x="7145" y="3195"/>
                    <a:pt x="7145" y="3160"/>
                    <a:pt x="7145" y="3125"/>
                  </a:cubicBezTo>
                  <a:cubicBezTo>
                    <a:pt x="7145" y="3091"/>
                    <a:pt x="7200" y="3091"/>
                    <a:pt x="7228" y="3056"/>
                  </a:cubicBezTo>
                  <a:cubicBezTo>
                    <a:pt x="7228" y="3056"/>
                    <a:pt x="7255" y="3021"/>
                    <a:pt x="7200" y="3056"/>
                  </a:cubicBezTo>
                  <a:cubicBezTo>
                    <a:pt x="7200" y="2986"/>
                    <a:pt x="7200" y="3021"/>
                    <a:pt x="7200" y="2952"/>
                  </a:cubicBezTo>
                  <a:cubicBezTo>
                    <a:pt x="7172" y="2952"/>
                    <a:pt x="7117" y="2952"/>
                    <a:pt x="7089" y="2952"/>
                  </a:cubicBezTo>
                  <a:cubicBezTo>
                    <a:pt x="7034" y="2952"/>
                    <a:pt x="7006" y="2882"/>
                    <a:pt x="6923" y="2917"/>
                  </a:cubicBezTo>
                  <a:close/>
                </a:path>
              </a:pathLst>
            </a:custGeom>
            <a:solidFill>
              <a:srgbClr val="EBF1DE"/>
            </a:solidFill>
            <a:ln w="3175" cap="rnd">
              <a:solidFill>
                <a:srgbClr val="9EAD6E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 sz="1300"/>
              </a:pPr>
              <a:endParaRPr/>
            </a:p>
          </p:txBody>
        </p:sp>
        <p:sp>
          <p:nvSpPr>
            <p:cNvPr id="342" name="Freeform 296"/>
            <p:cNvSpPr/>
            <p:nvPr/>
          </p:nvSpPr>
          <p:spPr>
            <a:xfrm>
              <a:off x="4254655" y="2480582"/>
              <a:ext cx="183479" cy="3090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75" h="21600" extrusionOk="0">
                  <a:moveTo>
                    <a:pt x="75" y="17100"/>
                  </a:moveTo>
                  <a:cubicBezTo>
                    <a:pt x="375" y="17100"/>
                    <a:pt x="375" y="17460"/>
                    <a:pt x="375" y="17460"/>
                  </a:cubicBezTo>
                  <a:cubicBezTo>
                    <a:pt x="675" y="17460"/>
                    <a:pt x="1275" y="17100"/>
                    <a:pt x="1575" y="17100"/>
                  </a:cubicBezTo>
                  <a:cubicBezTo>
                    <a:pt x="1875" y="17100"/>
                    <a:pt x="1575" y="17460"/>
                    <a:pt x="1575" y="17460"/>
                  </a:cubicBezTo>
                  <a:cubicBezTo>
                    <a:pt x="975" y="18540"/>
                    <a:pt x="2775" y="18180"/>
                    <a:pt x="3675" y="18000"/>
                  </a:cubicBezTo>
                  <a:cubicBezTo>
                    <a:pt x="3375" y="18180"/>
                    <a:pt x="3375" y="18360"/>
                    <a:pt x="3075" y="18540"/>
                  </a:cubicBezTo>
                  <a:cubicBezTo>
                    <a:pt x="3075" y="18540"/>
                    <a:pt x="3675" y="19620"/>
                    <a:pt x="3975" y="19620"/>
                  </a:cubicBezTo>
                  <a:cubicBezTo>
                    <a:pt x="4275" y="19800"/>
                    <a:pt x="4275" y="19800"/>
                    <a:pt x="4275" y="19800"/>
                  </a:cubicBezTo>
                  <a:cubicBezTo>
                    <a:pt x="4275" y="19800"/>
                    <a:pt x="4275" y="20700"/>
                    <a:pt x="3975" y="21240"/>
                  </a:cubicBezTo>
                  <a:cubicBezTo>
                    <a:pt x="8475" y="21240"/>
                    <a:pt x="8475" y="21240"/>
                    <a:pt x="8475" y="21240"/>
                  </a:cubicBezTo>
                  <a:cubicBezTo>
                    <a:pt x="8475" y="21240"/>
                    <a:pt x="9375" y="21240"/>
                    <a:pt x="9975" y="21060"/>
                  </a:cubicBezTo>
                  <a:cubicBezTo>
                    <a:pt x="10275" y="20880"/>
                    <a:pt x="10575" y="21240"/>
                    <a:pt x="11475" y="20880"/>
                  </a:cubicBezTo>
                  <a:cubicBezTo>
                    <a:pt x="12375" y="20700"/>
                    <a:pt x="13275" y="20880"/>
                    <a:pt x="13275" y="20880"/>
                  </a:cubicBezTo>
                  <a:cubicBezTo>
                    <a:pt x="15375" y="20880"/>
                    <a:pt x="15375" y="20880"/>
                    <a:pt x="15375" y="20880"/>
                  </a:cubicBezTo>
                  <a:cubicBezTo>
                    <a:pt x="15975" y="20700"/>
                    <a:pt x="16875" y="20880"/>
                    <a:pt x="17175" y="21060"/>
                  </a:cubicBezTo>
                  <a:cubicBezTo>
                    <a:pt x="17475" y="21420"/>
                    <a:pt x="17475" y="21420"/>
                    <a:pt x="18075" y="21420"/>
                  </a:cubicBezTo>
                  <a:cubicBezTo>
                    <a:pt x="18675" y="21420"/>
                    <a:pt x="18975" y="21240"/>
                    <a:pt x="19575" y="21420"/>
                  </a:cubicBezTo>
                  <a:cubicBezTo>
                    <a:pt x="20475" y="21420"/>
                    <a:pt x="21075" y="21600"/>
                    <a:pt x="21075" y="21600"/>
                  </a:cubicBezTo>
                  <a:cubicBezTo>
                    <a:pt x="21075" y="21600"/>
                    <a:pt x="20775" y="21060"/>
                    <a:pt x="20775" y="20880"/>
                  </a:cubicBezTo>
                  <a:cubicBezTo>
                    <a:pt x="20475" y="20520"/>
                    <a:pt x="21375" y="19980"/>
                    <a:pt x="21375" y="19980"/>
                  </a:cubicBezTo>
                  <a:cubicBezTo>
                    <a:pt x="21375" y="19980"/>
                    <a:pt x="20175" y="19440"/>
                    <a:pt x="19575" y="18720"/>
                  </a:cubicBezTo>
                  <a:cubicBezTo>
                    <a:pt x="18975" y="18180"/>
                    <a:pt x="18975" y="18360"/>
                    <a:pt x="18075" y="17820"/>
                  </a:cubicBezTo>
                  <a:cubicBezTo>
                    <a:pt x="17175" y="17280"/>
                    <a:pt x="17475" y="17100"/>
                    <a:pt x="16875" y="16560"/>
                  </a:cubicBezTo>
                  <a:cubicBezTo>
                    <a:pt x="16275" y="16020"/>
                    <a:pt x="15975" y="15480"/>
                    <a:pt x="15675" y="15120"/>
                  </a:cubicBezTo>
                  <a:cubicBezTo>
                    <a:pt x="15675" y="14580"/>
                    <a:pt x="15075" y="14580"/>
                    <a:pt x="14775" y="14400"/>
                  </a:cubicBezTo>
                  <a:cubicBezTo>
                    <a:pt x="14175" y="14220"/>
                    <a:pt x="14475" y="13860"/>
                    <a:pt x="15375" y="13680"/>
                  </a:cubicBezTo>
                  <a:cubicBezTo>
                    <a:pt x="15975" y="13500"/>
                    <a:pt x="17175" y="11700"/>
                    <a:pt x="17175" y="11700"/>
                  </a:cubicBezTo>
                  <a:cubicBezTo>
                    <a:pt x="17775" y="10620"/>
                    <a:pt x="17775" y="10620"/>
                    <a:pt x="17775" y="10620"/>
                  </a:cubicBezTo>
                  <a:cubicBezTo>
                    <a:pt x="17775" y="10620"/>
                    <a:pt x="17475" y="9360"/>
                    <a:pt x="17175" y="9180"/>
                  </a:cubicBezTo>
                  <a:cubicBezTo>
                    <a:pt x="16575" y="9000"/>
                    <a:pt x="15675" y="8100"/>
                    <a:pt x="15075" y="7920"/>
                  </a:cubicBezTo>
                  <a:cubicBezTo>
                    <a:pt x="14775" y="7740"/>
                    <a:pt x="15075" y="7200"/>
                    <a:pt x="15675" y="6840"/>
                  </a:cubicBezTo>
                  <a:cubicBezTo>
                    <a:pt x="16275" y="6660"/>
                    <a:pt x="18975" y="6840"/>
                    <a:pt x="18975" y="6840"/>
                  </a:cubicBezTo>
                  <a:cubicBezTo>
                    <a:pt x="18975" y="6840"/>
                    <a:pt x="18975" y="6480"/>
                    <a:pt x="18675" y="6120"/>
                  </a:cubicBezTo>
                  <a:cubicBezTo>
                    <a:pt x="18375" y="5760"/>
                    <a:pt x="18675" y="5400"/>
                    <a:pt x="18375" y="5220"/>
                  </a:cubicBezTo>
                  <a:cubicBezTo>
                    <a:pt x="18075" y="4860"/>
                    <a:pt x="17775" y="4320"/>
                    <a:pt x="17775" y="3780"/>
                  </a:cubicBezTo>
                  <a:cubicBezTo>
                    <a:pt x="17775" y="3420"/>
                    <a:pt x="18075" y="3240"/>
                    <a:pt x="18075" y="3240"/>
                  </a:cubicBezTo>
                  <a:cubicBezTo>
                    <a:pt x="18075" y="3240"/>
                    <a:pt x="18075" y="3060"/>
                    <a:pt x="18075" y="2700"/>
                  </a:cubicBezTo>
                  <a:cubicBezTo>
                    <a:pt x="18375" y="2520"/>
                    <a:pt x="18075" y="2160"/>
                    <a:pt x="17775" y="1980"/>
                  </a:cubicBezTo>
                  <a:cubicBezTo>
                    <a:pt x="17175" y="1620"/>
                    <a:pt x="17775" y="1440"/>
                    <a:pt x="17475" y="1080"/>
                  </a:cubicBezTo>
                  <a:cubicBezTo>
                    <a:pt x="16875" y="720"/>
                    <a:pt x="15675" y="0"/>
                    <a:pt x="15675" y="0"/>
                  </a:cubicBezTo>
                  <a:cubicBezTo>
                    <a:pt x="15375" y="1440"/>
                    <a:pt x="15375" y="1440"/>
                    <a:pt x="15375" y="1440"/>
                  </a:cubicBezTo>
                  <a:cubicBezTo>
                    <a:pt x="15375" y="1440"/>
                    <a:pt x="16275" y="1620"/>
                    <a:pt x="16275" y="1980"/>
                  </a:cubicBezTo>
                  <a:cubicBezTo>
                    <a:pt x="16275" y="2160"/>
                    <a:pt x="15975" y="3420"/>
                    <a:pt x="15375" y="3420"/>
                  </a:cubicBezTo>
                  <a:cubicBezTo>
                    <a:pt x="14775" y="3420"/>
                    <a:pt x="14475" y="3420"/>
                    <a:pt x="14475" y="3780"/>
                  </a:cubicBezTo>
                  <a:cubicBezTo>
                    <a:pt x="14475" y="3960"/>
                    <a:pt x="13875" y="4320"/>
                    <a:pt x="13575" y="4680"/>
                  </a:cubicBezTo>
                  <a:cubicBezTo>
                    <a:pt x="12975" y="4860"/>
                    <a:pt x="13575" y="5040"/>
                    <a:pt x="13275" y="5400"/>
                  </a:cubicBezTo>
                  <a:cubicBezTo>
                    <a:pt x="12975" y="5760"/>
                    <a:pt x="12975" y="6120"/>
                    <a:pt x="12675" y="6120"/>
                  </a:cubicBezTo>
                  <a:cubicBezTo>
                    <a:pt x="12075" y="6300"/>
                    <a:pt x="12075" y="6840"/>
                    <a:pt x="12075" y="6840"/>
                  </a:cubicBezTo>
                  <a:cubicBezTo>
                    <a:pt x="12075" y="6840"/>
                    <a:pt x="12675" y="7380"/>
                    <a:pt x="12075" y="7560"/>
                  </a:cubicBezTo>
                  <a:cubicBezTo>
                    <a:pt x="11775" y="7740"/>
                    <a:pt x="10875" y="8100"/>
                    <a:pt x="10275" y="8100"/>
                  </a:cubicBezTo>
                  <a:cubicBezTo>
                    <a:pt x="9675" y="8280"/>
                    <a:pt x="9675" y="8280"/>
                    <a:pt x="9375" y="8820"/>
                  </a:cubicBezTo>
                  <a:cubicBezTo>
                    <a:pt x="9375" y="9360"/>
                    <a:pt x="9675" y="9540"/>
                    <a:pt x="9075" y="9900"/>
                  </a:cubicBezTo>
                  <a:cubicBezTo>
                    <a:pt x="8475" y="10080"/>
                    <a:pt x="8775" y="10080"/>
                    <a:pt x="8475" y="10620"/>
                  </a:cubicBezTo>
                  <a:cubicBezTo>
                    <a:pt x="8175" y="11160"/>
                    <a:pt x="7575" y="10980"/>
                    <a:pt x="7275" y="11340"/>
                  </a:cubicBezTo>
                  <a:cubicBezTo>
                    <a:pt x="6975" y="11880"/>
                    <a:pt x="6675" y="12060"/>
                    <a:pt x="6675" y="12420"/>
                  </a:cubicBezTo>
                  <a:cubicBezTo>
                    <a:pt x="6675" y="12780"/>
                    <a:pt x="7275" y="13140"/>
                    <a:pt x="6675" y="13320"/>
                  </a:cubicBezTo>
                  <a:cubicBezTo>
                    <a:pt x="6075" y="13500"/>
                    <a:pt x="6075" y="14400"/>
                    <a:pt x="4875" y="14220"/>
                  </a:cubicBezTo>
                  <a:cubicBezTo>
                    <a:pt x="4875" y="13860"/>
                    <a:pt x="5175" y="13320"/>
                    <a:pt x="4575" y="13140"/>
                  </a:cubicBezTo>
                  <a:cubicBezTo>
                    <a:pt x="3975" y="12960"/>
                    <a:pt x="3675" y="12960"/>
                    <a:pt x="3675" y="12960"/>
                  </a:cubicBezTo>
                  <a:cubicBezTo>
                    <a:pt x="3675" y="12960"/>
                    <a:pt x="3375" y="12780"/>
                    <a:pt x="2775" y="13140"/>
                  </a:cubicBezTo>
                  <a:cubicBezTo>
                    <a:pt x="2175" y="13500"/>
                    <a:pt x="975" y="13320"/>
                    <a:pt x="975" y="13680"/>
                  </a:cubicBezTo>
                  <a:cubicBezTo>
                    <a:pt x="675" y="14220"/>
                    <a:pt x="675" y="14760"/>
                    <a:pt x="375" y="14760"/>
                  </a:cubicBezTo>
                  <a:cubicBezTo>
                    <a:pt x="-225" y="14940"/>
                    <a:pt x="75" y="14940"/>
                    <a:pt x="75" y="15300"/>
                  </a:cubicBezTo>
                  <a:cubicBezTo>
                    <a:pt x="75" y="15660"/>
                    <a:pt x="375" y="15840"/>
                    <a:pt x="375" y="15840"/>
                  </a:cubicBezTo>
                  <a:cubicBezTo>
                    <a:pt x="75" y="16380"/>
                    <a:pt x="75" y="16380"/>
                    <a:pt x="75" y="16380"/>
                  </a:cubicBezTo>
                  <a:lnTo>
                    <a:pt x="75" y="17100"/>
                  </a:lnTo>
                  <a:close/>
                </a:path>
              </a:pathLst>
            </a:custGeom>
            <a:solidFill>
              <a:srgbClr val="EBF1DE"/>
            </a:solidFill>
            <a:ln w="3175" cap="flat">
              <a:solidFill>
                <a:srgbClr val="9EAD6E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 sz="1300"/>
              </a:pPr>
              <a:endParaRPr/>
            </a:p>
          </p:txBody>
        </p:sp>
        <p:sp>
          <p:nvSpPr>
            <p:cNvPr id="343" name="Freeform 297"/>
            <p:cNvSpPr/>
            <p:nvPr/>
          </p:nvSpPr>
          <p:spPr>
            <a:xfrm>
              <a:off x="4254655" y="2480582"/>
              <a:ext cx="183479" cy="3090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75" h="21600" extrusionOk="0">
                  <a:moveTo>
                    <a:pt x="75" y="17100"/>
                  </a:moveTo>
                  <a:cubicBezTo>
                    <a:pt x="375" y="17100"/>
                    <a:pt x="375" y="17460"/>
                    <a:pt x="375" y="17460"/>
                  </a:cubicBezTo>
                  <a:cubicBezTo>
                    <a:pt x="675" y="17460"/>
                    <a:pt x="1275" y="17100"/>
                    <a:pt x="1575" y="17100"/>
                  </a:cubicBezTo>
                  <a:cubicBezTo>
                    <a:pt x="1875" y="17100"/>
                    <a:pt x="1575" y="17460"/>
                    <a:pt x="1575" y="17460"/>
                  </a:cubicBezTo>
                  <a:cubicBezTo>
                    <a:pt x="975" y="18540"/>
                    <a:pt x="2775" y="18180"/>
                    <a:pt x="3675" y="18000"/>
                  </a:cubicBezTo>
                  <a:cubicBezTo>
                    <a:pt x="3375" y="18180"/>
                    <a:pt x="3375" y="18360"/>
                    <a:pt x="3075" y="18540"/>
                  </a:cubicBezTo>
                  <a:cubicBezTo>
                    <a:pt x="3075" y="18540"/>
                    <a:pt x="3675" y="19620"/>
                    <a:pt x="3975" y="19620"/>
                  </a:cubicBezTo>
                  <a:cubicBezTo>
                    <a:pt x="4275" y="19800"/>
                    <a:pt x="4275" y="19800"/>
                    <a:pt x="4275" y="19800"/>
                  </a:cubicBezTo>
                  <a:cubicBezTo>
                    <a:pt x="4275" y="19800"/>
                    <a:pt x="4275" y="20700"/>
                    <a:pt x="3975" y="21240"/>
                  </a:cubicBezTo>
                  <a:cubicBezTo>
                    <a:pt x="8475" y="21240"/>
                    <a:pt x="8475" y="21240"/>
                    <a:pt x="8475" y="21240"/>
                  </a:cubicBezTo>
                  <a:cubicBezTo>
                    <a:pt x="8475" y="21240"/>
                    <a:pt x="9375" y="21240"/>
                    <a:pt x="9975" y="21060"/>
                  </a:cubicBezTo>
                  <a:cubicBezTo>
                    <a:pt x="10275" y="20880"/>
                    <a:pt x="10575" y="21240"/>
                    <a:pt x="11475" y="20880"/>
                  </a:cubicBezTo>
                  <a:cubicBezTo>
                    <a:pt x="12375" y="20700"/>
                    <a:pt x="13275" y="20880"/>
                    <a:pt x="13275" y="20880"/>
                  </a:cubicBezTo>
                  <a:cubicBezTo>
                    <a:pt x="15375" y="20880"/>
                    <a:pt x="15375" y="20880"/>
                    <a:pt x="15375" y="20880"/>
                  </a:cubicBezTo>
                  <a:cubicBezTo>
                    <a:pt x="15975" y="20700"/>
                    <a:pt x="16875" y="20880"/>
                    <a:pt x="17175" y="21060"/>
                  </a:cubicBezTo>
                  <a:cubicBezTo>
                    <a:pt x="17475" y="21420"/>
                    <a:pt x="17475" y="21420"/>
                    <a:pt x="18075" y="21420"/>
                  </a:cubicBezTo>
                  <a:cubicBezTo>
                    <a:pt x="18675" y="21420"/>
                    <a:pt x="18975" y="21240"/>
                    <a:pt x="19575" y="21420"/>
                  </a:cubicBezTo>
                  <a:cubicBezTo>
                    <a:pt x="20475" y="21420"/>
                    <a:pt x="21075" y="21600"/>
                    <a:pt x="21075" y="21600"/>
                  </a:cubicBezTo>
                  <a:cubicBezTo>
                    <a:pt x="21075" y="21600"/>
                    <a:pt x="20775" y="21060"/>
                    <a:pt x="20775" y="20880"/>
                  </a:cubicBezTo>
                  <a:cubicBezTo>
                    <a:pt x="20475" y="20520"/>
                    <a:pt x="21375" y="19980"/>
                    <a:pt x="21375" y="19980"/>
                  </a:cubicBezTo>
                  <a:cubicBezTo>
                    <a:pt x="21375" y="19980"/>
                    <a:pt x="20175" y="19440"/>
                    <a:pt x="19575" y="18720"/>
                  </a:cubicBezTo>
                  <a:cubicBezTo>
                    <a:pt x="18975" y="18180"/>
                    <a:pt x="18975" y="18360"/>
                    <a:pt x="18075" y="17820"/>
                  </a:cubicBezTo>
                  <a:cubicBezTo>
                    <a:pt x="17175" y="17280"/>
                    <a:pt x="17475" y="17100"/>
                    <a:pt x="16875" y="16560"/>
                  </a:cubicBezTo>
                  <a:cubicBezTo>
                    <a:pt x="16275" y="16020"/>
                    <a:pt x="15975" y="15480"/>
                    <a:pt x="15675" y="15120"/>
                  </a:cubicBezTo>
                  <a:cubicBezTo>
                    <a:pt x="15675" y="14580"/>
                    <a:pt x="15075" y="14580"/>
                    <a:pt x="14775" y="14400"/>
                  </a:cubicBezTo>
                  <a:cubicBezTo>
                    <a:pt x="14175" y="14220"/>
                    <a:pt x="14475" y="13860"/>
                    <a:pt x="15375" y="13680"/>
                  </a:cubicBezTo>
                  <a:cubicBezTo>
                    <a:pt x="15975" y="13500"/>
                    <a:pt x="17175" y="11700"/>
                    <a:pt x="17175" y="11700"/>
                  </a:cubicBezTo>
                  <a:cubicBezTo>
                    <a:pt x="17775" y="10620"/>
                    <a:pt x="17775" y="10620"/>
                    <a:pt x="17775" y="10620"/>
                  </a:cubicBezTo>
                  <a:cubicBezTo>
                    <a:pt x="17775" y="10620"/>
                    <a:pt x="17475" y="9360"/>
                    <a:pt x="17175" y="9180"/>
                  </a:cubicBezTo>
                  <a:cubicBezTo>
                    <a:pt x="16575" y="9000"/>
                    <a:pt x="15675" y="8100"/>
                    <a:pt x="15075" y="7920"/>
                  </a:cubicBezTo>
                  <a:cubicBezTo>
                    <a:pt x="14775" y="7740"/>
                    <a:pt x="15075" y="7200"/>
                    <a:pt x="15675" y="6840"/>
                  </a:cubicBezTo>
                  <a:cubicBezTo>
                    <a:pt x="16275" y="6660"/>
                    <a:pt x="18975" y="6840"/>
                    <a:pt x="18975" y="6840"/>
                  </a:cubicBezTo>
                  <a:cubicBezTo>
                    <a:pt x="18975" y="6840"/>
                    <a:pt x="18975" y="6480"/>
                    <a:pt x="18675" y="6120"/>
                  </a:cubicBezTo>
                  <a:cubicBezTo>
                    <a:pt x="18375" y="5760"/>
                    <a:pt x="18675" y="5400"/>
                    <a:pt x="18375" y="5220"/>
                  </a:cubicBezTo>
                  <a:cubicBezTo>
                    <a:pt x="18075" y="4860"/>
                    <a:pt x="17775" y="4320"/>
                    <a:pt x="17775" y="3780"/>
                  </a:cubicBezTo>
                  <a:cubicBezTo>
                    <a:pt x="17775" y="3420"/>
                    <a:pt x="18075" y="3240"/>
                    <a:pt x="18075" y="3240"/>
                  </a:cubicBezTo>
                  <a:cubicBezTo>
                    <a:pt x="18075" y="3240"/>
                    <a:pt x="18075" y="3060"/>
                    <a:pt x="18075" y="2700"/>
                  </a:cubicBezTo>
                  <a:cubicBezTo>
                    <a:pt x="18375" y="2520"/>
                    <a:pt x="18075" y="2160"/>
                    <a:pt x="17775" y="1980"/>
                  </a:cubicBezTo>
                  <a:cubicBezTo>
                    <a:pt x="17175" y="1620"/>
                    <a:pt x="17775" y="1440"/>
                    <a:pt x="17475" y="1080"/>
                  </a:cubicBezTo>
                  <a:cubicBezTo>
                    <a:pt x="16875" y="720"/>
                    <a:pt x="15675" y="0"/>
                    <a:pt x="15675" y="0"/>
                  </a:cubicBezTo>
                  <a:cubicBezTo>
                    <a:pt x="15375" y="1440"/>
                    <a:pt x="15375" y="1440"/>
                    <a:pt x="15375" y="1440"/>
                  </a:cubicBezTo>
                  <a:cubicBezTo>
                    <a:pt x="15375" y="1440"/>
                    <a:pt x="16275" y="1620"/>
                    <a:pt x="16275" y="1980"/>
                  </a:cubicBezTo>
                  <a:cubicBezTo>
                    <a:pt x="16275" y="2160"/>
                    <a:pt x="15975" y="3420"/>
                    <a:pt x="15375" y="3420"/>
                  </a:cubicBezTo>
                  <a:cubicBezTo>
                    <a:pt x="14775" y="3420"/>
                    <a:pt x="14475" y="3420"/>
                    <a:pt x="14475" y="3780"/>
                  </a:cubicBezTo>
                  <a:cubicBezTo>
                    <a:pt x="14475" y="3960"/>
                    <a:pt x="13875" y="4320"/>
                    <a:pt x="13575" y="4680"/>
                  </a:cubicBezTo>
                  <a:cubicBezTo>
                    <a:pt x="12975" y="4860"/>
                    <a:pt x="13575" y="5040"/>
                    <a:pt x="13275" y="5400"/>
                  </a:cubicBezTo>
                  <a:cubicBezTo>
                    <a:pt x="12975" y="5760"/>
                    <a:pt x="12975" y="6120"/>
                    <a:pt x="12675" y="6120"/>
                  </a:cubicBezTo>
                  <a:cubicBezTo>
                    <a:pt x="12075" y="6300"/>
                    <a:pt x="12075" y="6840"/>
                    <a:pt x="12075" y="6840"/>
                  </a:cubicBezTo>
                  <a:cubicBezTo>
                    <a:pt x="12075" y="6840"/>
                    <a:pt x="12675" y="7380"/>
                    <a:pt x="12075" y="7560"/>
                  </a:cubicBezTo>
                  <a:cubicBezTo>
                    <a:pt x="11775" y="7740"/>
                    <a:pt x="10875" y="8100"/>
                    <a:pt x="10275" y="8100"/>
                  </a:cubicBezTo>
                  <a:cubicBezTo>
                    <a:pt x="9675" y="8280"/>
                    <a:pt x="9675" y="8280"/>
                    <a:pt x="9375" y="8820"/>
                  </a:cubicBezTo>
                  <a:cubicBezTo>
                    <a:pt x="9375" y="9360"/>
                    <a:pt x="9675" y="9540"/>
                    <a:pt x="9075" y="9900"/>
                  </a:cubicBezTo>
                  <a:cubicBezTo>
                    <a:pt x="8475" y="10080"/>
                    <a:pt x="8775" y="10080"/>
                    <a:pt x="8475" y="10620"/>
                  </a:cubicBezTo>
                  <a:cubicBezTo>
                    <a:pt x="8175" y="11160"/>
                    <a:pt x="7575" y="10980"/>
                    <a:pt x="7275" y="11340"/>
                  </a:cubicBezTo>
                  <a:cubicBezTo>
                    <a:pt x="6975" y="11880"/>
                    <a:pt x="6675" y="12060"/>
                    <a:pt x="6675" y="12420"/>
                  </a:cubicBezTo>
                  <a:cubicBezTo>
                    <a:pt x="6675" y="12780"/>
                    <a:pt x="7275" y="13140"/>
                    <a:pt x="6675" y="13320"/>
                  </a:cubicBezTo>
                  <a:cubicBezTo>
                    <a:pt x="6075" y="13500"/>
                    <a:pt x="6075" y="14400"/>
                    <a:pt x="4875" y="14220"/>
                  </a:cubicBezTo>
                  <a:cubicBezTo>
                    <a:pt x="4875" y="13860"/>
                    <a:pt x="5175" y="13320"/>
                    <a:pt x="4575" y="13140"/>
                  </a:cubicBezTo>
                  <a:cubicBezTo>
                    <a:pt x="3975" y="12960"/>
                    <a:pt x="3675" y="12960"/>
                    <a:pt x="3675" y="12960"/>
                  </a:cubicBezTo>
                  <a:cubicBezTo>
                    <a:pt x="3675" y="12960"/>
                    <a:pt x="3375" y="12780"/>
                    <a:pt x="2775" y="13140"/>
                  </a:cubicBezTo>
                  <a:cubicBezTo>
                    <a:pt x="2175" y="13500"/>
                    <a:pt x="975" y="13320"/>
                    <a:pt x="975" y="13680"/>
                  </a:cubicBezTo>
                  <a:cubicBezTo>
                    <a:pt x="675" y="14220"/>
                    <a:pt x="675" y="14760"/>
                    <a:pt x="375" y="14760"/>
                  </a:cubicBezTo>
                  <a:cubicBezTo>
                    <a:pt x="-225" y="14940"/>
                    <a:pt x="75" y="14940"/>
                    <a:pt x="75" y="15300"/>
                  </a:cubicBezTo>
                  <a:cubicBezTo>
                    <a:pt x="75" y="15660"/>
                    <a:pt x="375" y="15840"/>
                    <a:pt x="375" y="15840"/>
                  </a:cubicBezTo>
                  <a:cubicBezTo>
                    <a:pt x="75" y="16380"/>
                    <a:pt x="75" y="16380"/>
                    <a:pt x="75" y="16380"/>
                  </a:cubicBezTo>
                  <a:lnTo>
                    <a:pt x="75" y="17100"/>
                  </a:lnTo>
                  <a:close/>
                </a:path>
              </a:pathLst>
            </a:custGeom>
            <a:solidFill>
              <a:srgbClr val="EBF1DE"/>
            </a:solidFill>
            <a:ln w="3175" cap="rnd">
              <a:solidFill>
                <a:srgbClr val="9EAD6E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 sz="1300"/>
              </a:pPr>
              <a:endParaRPr/>
            </a:p>
          </p:txBody>
        </p:sp>
        <p:sp>
          <p:nvSpPr>
            <p:cNvPr id="344" name="Freeform 298"/>
            <p:cNvSpPr/>
            <p:nvPr/>
          </p:nvSpPr>
          <p:spPr>
            <a:xfrm>
              <a:off x="6346132" y="2443762"/>
              <a:ext cx="120977" cy="1328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298" y="16518"/>
                  </a:moveTo>
                  <a:cubicBezTo>
                    <a:pt x="2298" y="16941"/>
                    <a:pt x="2757" y="17788"/>
                    <a:pt x="3217" y="18212"/>
                  </a:cubicBezTo>
                  <a:cubicBezTo>
                    <a:pt x="3677" y="18212"/>
                    <a:pt x="3677" y="18212"/>
                    <a:pt x="3677" y="18212"/>
                  </a:cubicBezTo>
                  <a:cubicBezTo>
                    <a:pt x="4136" y="18635"/>
                    <a:pt x="4136" y="19906"/>
                    <a:pt x="4136" y="20329"/>
                  </a:cubicBezTo>
                  <a:cubicBezTo>
                    <a:pt x="5055" y="20329"/>
                    <a:pt x="5055" y="19906"/>
                    <a:pt x="5974" y="19906"/>
                  </a:cubicBezTo>
                  <a:cubicBezTo>
                    <a:pt x="5974" y="20329"/>
                    <a:pt x="5974" y="20753"/>
                    <a:pt x="5974" y="21176"/>
                  </a:cubicBezTo>
                  <a:cubicBezTo>
                    <a:pt x="6894" y="21176"/>
                    <a:pt x="7353" y="21176"/>
                    <a:pt x="7813" y="21600"/>
                  </a:cubicBezTo>
                  <a:cubicBezTo>
                    <a:pt x="7813" y="21600"/>
                    <a:pt x="7813" y="21600"/>
                    <a:pt x="7813" y="21600"/>
                  </a:cubicBezTo>
                  <a:cubicBezTo>
                    <a:pt x="9651" y="19482"/>
                    <a:pt x="9651" y="19482"/>
                    <a:pt x="9651" y="19482"/>
                  </a:cubicBezTo>
                  <a:cubicBezTo>
                    <a:pt x="11030" y="19059"/>
                    <a:pt x="11030" y="19059"/>
                    <a:pt x="11030" y="19059"/>
                  </a:cubicBezTo>
                  <a:cubicBezTo>
                    <a:pt x="11489" y="18212"/>
                    <a:pt x="11489" y="18212"/>
                    <a:pt x="11489" y="18212"/>
                  </a:cubicBezTo>
                  <a:cubicBezTo>
                    <a:pt x="14247" y="17788"/>
                    <a:pt x="14247" y="17788"/>
                    <a:pt x="14247" y="17788"/>
                  </a:cubicBezTo>
                  <a:cubicBezTo>
                    <a:pt x="15626" y="18635"/>
                    <a:pt x="15626" y="18635"/>
                    <a:pt x="15626" y="18635"/>
                  </a:cubicBezTo>
                  <a:cubicBezTo>
                    <a:pt x="16085" y="16941"/>
                    <a:pt x="16085" y="16941"/>
                    <a:pt x="16085" y="16941"/>
                  </a:cubicBezTo>
                  <a:cubicBezTo>
                    <a:pt x="17004" y="16518"/>
                    <a:pt x="17004" y="16518"/>
                    <a:pt x="17004" y="16518"/>
                  </a:cubicBezTo>
                  <a:cubicBezTo>
                    <a:pt x="19302" y="15671"/>
                    <a:pt x="19302" y="15671"/>
                    <a:pt x="19302" y="15671"/>
                  </a:cubicBezTo>
                  <a:cubicBezTo>
                    <a:pt x="20221" y="14824"/>
                    <a:pt x="20221" y="14824"/>
                    <a:pt x="20221" y="14824"/>
                  </a:cubicBezTo>
                  <a:cubicBezTo>
                    <a:pt x="20221" y="13129"/>
                    <a:pt x="20221" y="13129"/>
                    <a:pt x="20221" y="13129"/>
                  </a:cubicBezTo>
                  <a:cubicBezTo>
                    <a:pt x="20681" y="11012"/>
                    <a:pt x="20681" y="11012"/>
                    <a:pt x="20681" y="11012"/>
                  </a:cubicBezTo>
                  <a:cubicBezTo>
                    <a:pt x="21600" y="8894"/>
                    <a:pt x="21600" y="8894"/>
                    <a:pt x="21600" y="8894"/>
                  </a:cubicBezTo>
                  <a:cubicBezTo>
                    <a:pt x="21140" y="7200"/>
                    <a:pt x="21140" y="7200"/>
                    <a:pt x="21140" y="7200"/>
                  </a:cubicBezTo>
                  <a:cubicBezTo>
                    <a:pt x="20681" y="5082"/>
                    <a:pt x="20681" y="5082"/>
                    <a:pt x="20681" y="5082"/>
                  </a:cubicBezTo>
                  <a:cubicBezTo>
                    <a:pt x="19762" y="3388"/>
                    <a:pt x="19762" y="3388"/>
                    <a:pt x="19762" y="3388"/>
                  </a:cubicBezTo>
                  <a:cubicBezTo>
                    <a:pt x="19762" y="1271"/>
                    <a:pt x="19762" y="1271"/>
                    <a:pt x="19762" y="1271"/>
                  </a:cubicBezTo>
                  <a:cubicBezTo>
                    <a:pt x="17923" y="1694"/>
                    <a:pt x="17923" y="1694"/>
                    <a:pt x="17923" y="1694"/>
                  </a:cubicBezTo>
                  <a:cubicBezTo>
                    <a:pt x="17004" y="424"/>
                    <a:pt x="17004" y="424"/>
                    <a:pt x="17004" y="424"/>
                  </a:cubicBezTo>
                  <a:cubicBezTo>
                    <a:pt x="15626" y="0"/>
                    <a:pt x="15626" y="0"/>
                    <a:pt x="15626" y="0"/>
                  </a:cubicBezTo>
                  <a:cubicBezTo>
                    <a:pt x="14706" y="1694"/>
                    <a:pt x="14706" y="1694"/>
                    <a:pt x="14706" y="1694"/>
                  </a:cubicBezTo>
                  <a:cubicBezTo>
                    <a:pt x="14706" y="3388"/>
                    <a:pt x="14706" y="3388"/>
                    <a:pt x="14706" y="3388"/>
                  </a:cubicBezTo>
                  <a:cubicBezTo>
                    <a:pt x="13328" y="3812"/>
                    <a:pt x="13328" y="3812"/>
                    <a:pt x="13328" y="3812"/>
                  </a:cubicBezTo>
                  <a:cubicBezTo>
                    <a:pt x="11949" y="2965"/>
                    <a:pt x="11949" y="2965"/>
                    <a:pt x="11949" y="2965"/>
                  </a:cubicBezTo>
                  <a:cubicBezTo>
                    <a:pt x="11489" y="2118"/>
                    <a:pt x="11489" y="2118"/>
                    <a:pt x="11489" y="2118"/>
                  </a:cubicBezTo>
                  <a:cubicBezTo>
                    <a:pt x="9191" y="1694"/>
                    <a:pt x="9191" y="1694"/>
                    <a:pt x="9191" y="1694"/>
                  </a:cubicBezTo>
                  <a:cubicBezTo>
                    <a:pt x="8272" y="2541"/>
                    <a:pt x="8272" y="2541"/>
                    <a:pt x="8272" y="2541"/>
                  </a:cubicBezTo>
                  <a:cubicBezTo>
                    <a:pt x="6434" y="3812"/>
                    <a:pt x="6434" y="3812"/>
                    <a:pt x="6434" y="3812"/>
                  </a:cubicBezTo>
                  <a:cubicBezTo>
                    <a:pt x="5055" y="3812"/>
                    <a:pt x="5055" y="3812"/>
                    <a:pt x="5055" y="3812"/>
                  </a:cubicBezTo>
                  <a:cubicBezTo>
                    <a:pt x="3677" y="3812"/>
                    <a:pt x="3677" y="3812"/>
                    <a:pt x="3677" y="3812"/>
                  </a:cubicBezTo>
                  <a:cubicBezTo>
                    <a:pt x="1838" y="4659"/>
                    <a:pt x="1838" y="4659"/>
                    <a:pt x="1838" y="4659"/>
                  </a:cubicBezTo>
                  <a:cubicBezTo>
                    <a:pt x="460" y="5082"/>
                    <a:pt x="460" y="5082"/>
                    <a:pt x="460" y="5082"/>
                  </a:cubicBezTo>
                  <a:cubicBezTo>
                    <a:pt x="0" y="7200"/>
                    <a:pt x="0" y="7200"/>
                    <a:pt x="0" y="7200"/>
                  </a:cubicBezTo>
                  <a:cubicBezTo>
                    <a:pt x="460" y="10165"/>
                    <a:pt x="460" y="10165"/>
                    <a:pt x="460" y="10165"/>
                  </a:cubicBezTo>
                  <a:cubicBezTo>
                    <a:pt x="1838" y="12282"/>
                    <a:pt x="1838" y="12282"/>
                    <a:pt x="1838" y="12282"/>
                  </a:cubicBezTo>
                  <a:cubicBezTo>
                    <a:pt x="1838" y="13976"/>
                    <a:pt x="1838" y="13976"/>
                    <a:pt x="1838" y="13976"/>
                  </a:cubicBezTo>
                  <a:lnTo>
                    <a:pt x="2298" y="16518"/>
                  </a:lnTo>
                  <a:close/>
                </a:path>
              </a:pathLst>
            </a:custGeom>
            <a:solidFill>
              <a:srgbClr val="EBF1DE"/>
            </a:solidFill>
            <a:ln w="3175" cap="flat">
              <a:solidFill>
                <a:srgbClr val="9EAD6E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 sz="1300"/>
              </a:pPr>
              <a:endParaRPr/>
            </a:p>
          </p:txBody>
        </p:sp>
        <p:sp>
          <p:nvSpPr>
            <p:cNvPr id="345" name="Freeform 299"/>
            <p:cNvSpPr/>
            <p:nvPr/>
          </p:nvSpPr>
          <p:spPr>
            <a:xfrm>
              <a:off x="6346132" y="2443762"/>
              <a:ext cx="120977" cy="1328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298" y="16518"/>
                  </a:moveTo>
                  <a:cubicBezTo>
                    <a:pt x="2298" y="16941"/>
                    <a:pt x="2757" y="17788"/>
                    <a:pt x="3217" y="18212"/>
                  </a:cubicBezTo>
                  <a:cubicBezTo>
                    <a:pt x="3677" y="18212"/>
                    <a:pt x="3677" y="18212"/>
                    <a:pt x="3677" y="18212"/>
                  </a:cubicBezTo>
                  <a:cubicBezTo>
                    <a:pt x="4136" y="18635"/>
                    <a:pt x="4136" y="19906"/>
                    <a:pt x="4136" y="20329"/>
                  </a:cubicBezTo>
                  <a:cubicBezTo>
                    <a:pt x="5055" y="20329"/>
                    <a:pt x="5055" y="19906"/>
                    <a:pt x="5974" y="19906"/>
                  </a:cubicBezTo>
                  <a:cubicBezTo>
                    <a:pt x="5974" y="20329"/>
                    <a:pt x="5974" y="20753"/>
                    <a:pt x="5974" y="21176"/>
                  </a:cubicBezTo>
                  <a:cubicBezTo>
                    <a:pt x="6894" y="21176"/>
                    <a:pt x="7353" y="21176"/>
                    <a:pt x="7813" y="21600"/>
                  </a:cubicBezTo>
                  <a:cubicBezTo>
                    <a:pt x="7813" y="21600"/>
                    <a:pt x="7813" y="21600"/>
                    <a:pt x="7813" y="21600"/>
                  </a:cubicBezTo>
                  <a:cubicBezTo>
                    <a:pt x="9651" y="19482"/>
                    <a:pt x="9651" y="19482"/>
                    <a:pt x="9651" y="19482"/>
                  </a:cubicBezTo>
                  <a:cubicBezTo>
                    <a:pt x="11030" y="19059"/>
                    <a:pt x="11030" y="19059"/>
                    <a:pt x="11030" y="19059"/>
                  </a:cubicBezTo>
                  <a:cubicBezTo>
                    <a:pt x="11489" y="18212"/>
                    <a:pt x="11489" y="18212"/>
                    <a:pt x="11489" y="18212"/>
                  </a:cubicBezTo>
                  <a:cubicBezTo>
                    <a:pt x="14247" y="17788"/>
                    <a:pt x="14247" y="17788"/>
                    <a:pt x="14247" y="17788"/>
                  </a:cubicBezTo>
                  <a:cubicBezTo>
                    <a:pt x="15626" y="18635"/>
                    <a:pt x="15626" y="18635"/>
                    <a:pt x="15626" y="18635"/>
                  </a:cubicBezTo>
                  <a:cubicBezTo>
                    <a:pt x="16085" y="16941"/>
                    <a:pt x="16085" y="16941"/>
                    <a:pt x="16085" y="16941"/>
                  </a:cubicBezTo>
                  <a:cubicBezTo>
                    <a:pt x="17004" y="16518"/>
                    <a:pt x="17004" y="16518"/>
                    <a:pt x="17004" y="16518"/>
                  </a:cubicBezTo>
                  <a:cubicBezTo>
                    <a:pt x="19302" y="15671"/>
                    <a:pt x="19302" y="15671"/>
                    <a:pt x="19302" y="15671"/>
                  </a:cubicBezTo>
                  <a:cubicBezTo>
                    <a:pt x="20221" y="14824"/>
                    <a:pt x="20221" y="14824"/>
                    <a:pt x="20221" y="14824"/>
                  </a:cubicBezTo>
                  <a:cubicBezTo>
                    <a:pt x="20221" y="13129"/>
                    <a:pt x="20221" y="13129"/>
                    <a:pt x="20221" y="13129"/>
                  </a:cubicBezTo>
                  <a:cubicBezTo>
                    <a:pt x="20681" y="11012"/>
                    <a:pt x="20681" y="11012"/>
                    <a:pt x="20681" y="11012"/>
                  </a:cubicBezTo>
                  <a:cubicBezTo>
                    <a:pt x="21600" y="8894"/>
                    <a:pt x="21600" y="8894"/>
                    <a:pt x="21600" y="8894"/>
                  </a:cubicBezTo>
                  <a:cubicBezTo>
                    <a:pt x="21140" y="7200"/>
                    <a:pt x="21140" y="7200"/>
                    <a:pt x="21140" y="7200"/>
                  </a:cubicBezTo>
                  <a:cubicBezTo>
                    <a:pt x="20681" y="5082"/>
                    <a:pt x="20681" y="5082"/>
                    <a:pt x="20681" y="5082"/>
                  </a:cubicBezTo>
                  <a:cubicBezTo>
                    <a:pt x="19762" y="3388"/>
                    <a:pt x="19762" y="3388"/>
                    <a:pt x="19762" y="3388"/>
                  </a:cubicBezTo>
                  <a:cubicBezTo>
                    <a:pt x="19762" y="1271"/>
                    <a:pt x="19762" y="1271"/>
                    <a:pt x="19762" y="1271"/>
                  </a:cubicBezTo>
                  <a:cubicBezTo>
                    <a:pt x="17923" y="1694"/>
                    <a:pt x="17923" y="1694"/>
                    <a:pt x="17923" y="1694"/>
                  </a:cubicBezTo>
                  <a:cubicBezTo>
                    <a:pt x="17004" y="424"/>
                    <a:pt x="17004" y="424"/>
                    <a:pt x="17004" y="424"/>
                  </a:cubicBezTo>
                  <a:cubicBezTo>
                    <a:pt x="15626" y="0"/>
                    <a:pt x="15626" y="0"/>
                    <a:pt x="15626" y="0"/>
                  </a:cubicBezTo>
                  <a:cubicBezTo>
                    <a:pt x="14706" y="1694"/>
                    <a:pt x="14706" y="1694"/>
                    <a:pt x="14706" y="1694"/>
                  </a:cubicBezTo>
                  <a:cubicBezTo>
                    <a:pt x="14706" y="3388"/>
                    <a:pt x="14706" y="3388"/>
                    <a:pt x="14706" y="3388"/>
                  </a:cubicBezTo>
                  <a:cubicBezTo>
                    <a:pt x="13328" y="3812"/>
                    <a:pt x="13328" y="3812"/>
                    <a:pt x="13328" y="3812"/>
                  </a:cubicBezTo>
                  <a:cubicBezTo>
                    <a:pt x="11949" y="2965"/>
                    <a:pt x="11949" y="2965"/>
                    <a:pt x="11949" y="2965"/>
                  </a:cubicBezTo>
                  <a:cubicBezTo>
                    <a:pt x="11489" y="2118"/>
                    <a:pt x="11489" y="2118"/>
                    <a:pt x="11489" y="2118"/>
                  </a:cubicBezTo>
                  <a:cubicBezTo>
                    <a:pt x="9191" y="1694"/>
                    <a:pt x="9191" y="1694"/>
                    <a:pt x="9191" y="1694"/>
                  </a:cubicBezTo>
                  <a:cubicBezTo>
                    <a:pt x="8272" y="2541"/>
                    <a:pt x="8272" y="2541"/>
                    <a:pt x="8272" y="2541"/>
                  </a:cubicBezTo>
                  <a:cubicBezTo>
                    <a:pt x="6434" y="3812"/>
                    <a:pt x="6434" y="3812"/>
                    <a:pt x="6434" y="3812"/>
                  </a:cubicBezTo>
                  <a:cubicBezTo>
                    <a:pt x="5055" y="3812"/>
                    <a:pt x="5055" y="3812"/>
                    <a:pt x="5055" y="3812"/>
                  </a:cubicBezTo>
                  <a:cubicBezTo>
                    <a:pt x="3677" y="3812"/>
                    <a:pt x="3677" y="3812"/>
                    <a:pt x="3677" y="3812"/>
                  </a:cubicBezTo>
                  <a:cubicBezTo>
                    <a:pt x="1838" y="4659"/>
                    <a:pt x="1838" y="4659"/>
                    <a:pt x="1838" y="4659"/>
                  </a:cubicBezTo>
                  <a:cubicBezTo>
                    <a:pt x="460" y="5082"/>
                    <a:pt x="460" y="5082"/>
                    <a:pt x="460" y="5082"/>
                  </a:cubicBezTo>
                  <a:cubicBezTo>
                    <a:pt x="0" y="7200"/>
                    <a:pt x="0" y="7200"/>
                    <a:pt x="0" y="7200"/>
                  </a:cubicBezTo>
                  <a:cubicBezTo>
                    <a:pt x="460" y="10165"/>
                    <a:pt x="460" y="10165"/>
                    <a:pt x="460" y="10165"/>
                  </a:cubicBezTo>
                  <a:cubicBezTo>
                    <a:pt x="1838" y="12282"/>
                    <a:pt x="1838" y="12282"/>
                    <a:pt x="1838" y="12282"/>
                  </a:cubicBezTo>
                  <a:cubicBezTo>
                    <a:pt x="1838" y="13976"/>
                    <a:pt x="1838" y="13976"/>
                    <a:pt x="1838" y="13976"/>
                  </a:cubicBezTo>
                  <a:lnTo>
                    <a:pt x="2298" y="16518"/>
                  </a:lnTo>
                  <a:close/>
                </a:path>
              </a:pathLst>
            </a:custGeom>
            <a:solidFill>
              <a:srgbClr val="EBF1DE"/>
            </a:solidFill>
            <a:ln w="3175" cap="rnd">
              <a:solidFill>
                <a:srgbClr val="9EAD6E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 sz="1300"/>
              </a:pPr>
              <a:endParaRPr/>
            </a:p>
          </p:txBody>
        </p:sp>
        <p:sp>
          <p:nvSpPr>
            <p:cNvPr id="346" name="Freeform 300"/>
            <p:cNvSpPr/>
            <p:nvPr/>
          </p:nvSpPr>
          <p:spPr>
            <a:xfrm>
              <a:off x="4716902" y="2936349"/>
              <a:ext cx="51285" cy="557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813" extrusionOk="0">
                  <a:moveTo>
                    <a:pt x="1080" y="2158"/>
                  </a:moveTo>
                  <a:cubicBezTo>
                    <a:pt x="1080" y="2158"/>
                    <a:pt x="2160" y="-787"/>
                    <a:pt x="4320" y="1177"/>
                  </a:cubicBezTo>
                  <a:cubicBezTo>
                    <a:pt x="6480" y="4122"/>
                    <a:pt x="5400" y="6086"/>
                    <a:pt x="8640" y="4122"/>
                  </a:cubicBezTo>
                  <a:cubicBezTo>
                    <a:pt x="10800" y="2158"/>
                    <a:pt x="9720" y="-787"/>
                    <a:pt x="11880" y="195"/>
                  </a:cubicBezTo>
                  <a:cubicBezTo>
                    <a:pt x="12960" y="1177"/>
                    <a:pt x="18360" y="1177"/>
                    <a:pt x="18360" y="1177"/>
                  </a:cubicBezTo>
                  <a:cubicBezTo>
                    <a:pt x="18360" y="1177"/>
                    <a:pt x="16200" y="6086"/>
                    <a:pt x="18360" y="7068"/>
                  </a:cubicBezTo>
                  <a:cubicBezTo>
                    <a:pt x="21600" y="9031"/>
                    <a:pt x="21600" y="8049"/>
                    <a:pt x="21600" y="8049"/>
                  </a:cubicBezTo>
                  <a:cubicBezTo>
                    <a:pt x="21600" y="8049"/>
                    <a:pt x="21600" y="10013"/>
                    <a:pt x="19440" y="11977"/>
                  </a:cubicBezTo>
                  <a:cubicBezTo>
                    <a:pt x="18360" y="12958"/>
                    <a:pt x="16200" y="14922"/>
                    <a:pt x="16200" y="14922"/>
                  </a:cubicBezTo>
                  <a:cubicBezTo>
                    <a:pt x="15120" y="19831"/>
                    <a:pt x="15120" y="19831"/>
                    <a:pt x="15120" y="19831"/>
                  </a:cubicBezTo>
                  <a:cubicBezTo>
                    <a:pt x="15120" y="19831"/>
                    <a:pt x="11880" y="20813"/>
                    <a:pt x="9720" y="20813"/>
                  </a:cubicBezTo>
                  <a:cubicBezTo>
                    <a:pt x="9720" y="20813"/>
                    <a:pt x="7560" y="20813"/>
                    <a:pt x="6480" y="20813"/>
                  </a:cubicBezTo>
                  <a:cubicBezTo>
                    <a:pt x="5400" y="14922"/>
                    <a:pt x="5400" y="11977"/>
                    <a:pt x="5400" y="6086"/>
                  </a:cubicBezTo>
                  <a:cubicBezTo>
                    <a:pt x="3240" y="6086"/>
                    <a:pt x="3240" y="6086"/>
                    <a:pt x="2160" y="5104"/>
                  </a:cubicBezTo>
                  <a:cubicBezTo>
                    <a:pt x="2160" y="6086"/>
                    <a:pt x="2160" y="6086"/>
                    <a:pt x="2160" y="6086"/>
                  </a:cubicBezTo>
                  <a:cubicBezTo>
                    <a:pt x="0" y="2158"/>
                    <a:pt x="0" y="2158"/>
                    <a:pt x="0" y="2158"/>
                  </a:cubicBezTo>
                  <a:lnTo>
                    <a:pt x="1080" y="2158"/>
                  </a:lnTo>
                  <a:close/>
                </a:path>
              </a:pathLst>
            </a:custGeom>
            <a:solidFill>
              <a:srgbClr val="EBF1DE"/>
            </a:solidFill>
            <a:ln w="3175" cap="flat">
              <a:solidFill>
                <a:srgbClr val="9EAD6E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 sz="1300"/>
              </a:pPr>
              <a:endParaRPr/>
            </a:p>
          </p:txBody>
        </p:sp>
        <p:sp>
          <p:nvSpPr>
            <p:cNvPr id="347" name="Freeform 301"/>
            <p:cNvSpPr/>
            <p:nvPr/>
          </p:nvSpPr>
          <p:spPr>
            <a:xfrm>
              <a:off x="4716902" y="2936349"/>
              <a:ext cx="51285" cy="557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813" extrusionOk="0">
                  <a:moveTo>
                    <a:pt x="1080" y="2158"/>
                  </a:moveTo>
                  <a:cubicBezTo>
                    <a:pt x="1080" y="2158"/>
                    <a:pt x="2160" y="-787"/>
                    <a:pt x="4320" y="1177"/>
                  </a:cubicBezTo>
                  <a:cubicBezTo>
                    <a:pt x="6480" y="4122"/>
                    <a:pt x="5400" y="6086"/>
                    <a:pt x="8640" y="4122"/>
                  </a:cubicBezTo>
                  <a:cubicBezTo>
                    <a:pt x="10800" y="2158"/>
                    <a:pt x="9720" y="-787"/>
                    <a:pt x="11880" y="195"/>
                  </a:cubicBezTo>
                  <a:cubicBezTo>
                    <a:pt x="12960" y="1177"/>
                    <a:pt x="18360" y="1177"/>
                    <a:pt x="18360" y="1177"/>
                  </a:cubicBezTo>
                  <a:cubicBezTo>
                    <a:pt x="18360" y="1177"/>
                    <a:pt x="16200" y="6086"/>
                    <a:pt x="18360" y="7068"/>
                  </a:cubicBezTo>
                  <a:cubicBezTo>
                    <a:pt x="21600" y="9031"/>
                    <a:pt x="21600" y="8049"/>
                    <a:pt x="21600" y="8049"/>
                  </a:cubicBezTo>
                  <a:cubicBezTo>
                    <a:pt x="21600" y="8049"/>
                    <a:pt x="21600" y="10013"/>
                    <a:pt x="19440" y="11977"/>
                  </a:cubicBezTo>
                  <a:cubicBezTo>
                    <a:pt x="18360" y="12958"/>
                    <a:pt x="16200" y="14922"/>
                    <a:pt x="16200" y="14922"/>
                  </a:cubicBezTo>
                  <a:cubicBezTo>
                    <a:pt x="15120" y="19831"/>
                    <a:pt x="15120" y="19831"/>
                    <a:pt x="15120" y="19831"/>
                  </a:cubicBezTo>
                  <a:cubicBezTo>
                    <a:pt x="15120" y="19831"/>
                    <a:pt x="11880" y="20813"/>
                    <a:pt x="9720" y="20813"/>
                  </a:cubicBezTo>
                  <a:cubicBezTo>
                    <a:pt x="9720" y="20813"/>
                    <a:pt x="7560" y="20813"/>
                    <a:pt x="6480" y="20813"/>
                  </a:cubicBezTo>
                  <a:cubicBezTo>
                    <a:pt x="5400" y="14922"/>
                    <a:pt x="5400" y="11977"/>
                    <a:pt x="5400" y="6086"/>
                  </a:cubicBezTo>
                  <a:cubicBezTo>
                    <a:pt x="3240" y="6086"/>
                    <a:pt x="3240" y="6086"/>
                    <a:pt x="2160" y="5104"/>
                  </a:cubicBezTo>
                  <a:cubicBezTo>
                    <a:pt x="2160" y="6086"/>
                    <a:pt x="2160" y="6086"/>
                    <a:pt x="2160" y="6086"/>
                  </a:cubicBezTo>
                  <a:cubicBezTo>
                    <a:pt x="0" y="2158"/>
                    <a:pt x="0" y="2158"/>
                    <a:pt x="0" y="2158"/>
                  </a:cubicBezTo>
                  <a:lnTo>
                    <a:pt x="1080" y="2158"/>
                  </a:lnTo>
                  <a:close/>
                </a:path>
              </a:pathLst>
            </a:custGeom>
            <a:solidFill>
              <a:srgbClr val="EBF1DE"/>
            </a:solidFill>
            <a:ln w="3175" cap="rnd">
              <a:solidFill>
                <a:srgbClr val="9EAD6E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 sz="1300"/>
              </a:pPr>
              <a:endParaRPr/>
            </a:p>
          </p:txBody>
        </p:sp>
        <p:sp>
          <p:nvSpPr>
            <p:cNvPr id="348" name="Freeform 302"/>
            <p:cNvSpPr/>
            <p:nvPr/>
          </p:nvSpPr>
          <p:spPr>
            <a:xfrm>
              <a:off x="6131795" y="2096614"/>
              <a:ext cx="188040" cy="4562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570" y="21600"/>
                  </a:moveTo>
                  <a:cubicBezTo>
                    <a:pt x="16866" y="21234"/>
                    <a:pt x="16866" y="21234"/>
                    <a:pt x="16866" y="21234"/>
                  </a:cubicBezTo>
                  <a:cubicBezTo>
                    <a:pt x="17162" y="20502"/>
                    <a:pt x="17162" y="20502"/>
                    <a:pt x="17162" y="20502"/>
                  </a:cubicBezTo>
                  <a:cubicBezTo>
                    <a:pt x="18345" y="20014"/>
                    <a:pt x="18345" y="20014"/>
                    <a:pt x="18345" y="20014"/>
                  </a:cubicBezTo>
                  <a:cubicBezTo>
                    <a:pt x="18345" y="19281"/>
                    <a:pt x="18345" y="19281"/>
                    <a:pt x="18345" y="19281"/>
                  </a:cubicBezTo>
                  <a:cubicBezTo>
                    <a:pt x="17458" y="18549"/>
                    <a:pt x="17458" y="18549"/>
                    <a:pt x="17458" y="18549"/>
                  </a:cubicBezTo>
                  <a:cubicBezTo>
                    <a:pt x="15978" y="17939"/>
                    <a:pt x="15978" y="17939"/>
                    <a:pt x="15978" y="17939"/>
                  </a:cubicBezTo>
                  <a:cubicBezTo>
                    <a:pt x="15090" y="16963"/>
                    <a:pt x="15090" y="16963"/>
                    <a:pt x="15090" y="16963"/>
                  </a:cubicBezTo>
                  <a:cubicBezTo>
                    <a:pt x="14795" y="15986"/>
                    <a:pt x="14795" y="15986"/>
                    <a:pt x="14795" y="15986"/>
                  </a:cubicBezTo>
                  <a:cubicBezTo>
                    <a:pt x="15978" y="15742"/>
                    <a:pt x="15978" y="15742"/>
                    <a:pt x="15978" y="15742"/>
                  </a:cubicBezTo>
                  <a:cubicBezTo>
                    <a:pt x="15978" y="15132"/>
                    <a:pt x="15978" y="15132"/>
                    <a:pt x="15978" y="15132"/>
                  </a:cubicBezTo>
                  <a:cubicBezTo>
                    <a:pt x="14795" y="14766"/>
                    <a:pt x="14795" y="14766"/>
                    <a:pt x="14795" y="14766"/>
                  </a:cubicBezTo>
                  <a:cubicBezTo>
                    <a:pt x="13611" y="14156"/>
                    <a:pt x="13611" y="14156"/>
                    <a:pt x="13611" y="14156"/>
                  </a:cubicBezTo>
                  <a:cubicBezTo>
                    <a:pt x="13315" y="13180"/>
                    <a:pt x="13315" y="13180"/>
                    <a:pt x="13315" y="13180"/>
                  </a:cubicBezTo>
                  <a:cubicBezTo>
                    <a:pt x="13611" y="12447"/>
                    <a:pt x="13611" y="12447"/>
                    <a:pt x="13611" y="12447"/>
                  </a:cubicBezTo>
                  <a:cubicBezTo>
                    <a:pt x="13907" y="11959"/>
                    <a:pt x="13907" y="11959"/>
                    <a:pt x="13907" y="11959"/>
                  </a:cubicBezTo>
                  <a:cubicBezTo>
                    <a:pt x="13315" y="11349"/>
                    <a:pt x="13315" y="11349"/>
                    <a:pt x="13315" y="11349"/>
                  </a:cubicBezTo>
                  <a:cubicBezTo>
                    <a:pt x="13611" y="10983"/>
                    <a:pt x="13611" y="10983"/>
                    <a:pt x="13611" y="10983"/>
                  </a:cubicBezTo>
                  <a:cubicBezTo>
                    <a:pt x="14499" y="10861"/>
                    <a:pt x="14499" y="10861"/>
                    <a:pt x="14499" y="10861"/>
                  </a:cubicBezTo>
                  <a:cubicBezTo>
                    <a:pt x="15386" y="10495"/>
                    <a:pt x="15386" y="10495"/>
                    <a:pt x="15386" y="10495"/>
                  </a:cubicBezTo>
                  <a:cubicBezTo>
                    <a:pt x="16274" y="10495"/>
                    <a:pt x="16274" y="10495"/>
                    <a:pt x="16274" y="10495"/>
                  </a:cubicBezTo>
                  <a:cubicBezTo>
                    <a:pt x="15978" y="10129"/>
                    <a:pt x="15978" y="10129"/>
                    <a:pt x="15978" y="10129"/>
                  </a:cubicBezTo>
                  <a:cubicBezTo>
                    <a:pt x="16570" y="9641"/>
                    <a:pt x="16570" y="9641"/>
                    <a:pt x="16570" y="9641"/>
                  </a:cubicBezTo>
                  <a:cubicBezTo>
                    <a:pt x="17162" y="9641"/>
                    <a:pt x="17162" y="9641"/>
                    <a:pt x="17162" y="9641"/>
                  </a:cubicBezTo>
                  <a:cubicBezTo>
                    <a:pt x="18049" y="9885"/>
                    <a:pt x="18049" y="9885"/>
                    <a:pt x="18049" y="9885"/>
                  </a:cubicBezTo>
                  <a:cubicBezTo>
                    <a:pt x="19825" y="9885"/>
                    <a:pt x="19825" y="9885"/>
                    <a:pt x="19825" y="9885"/>
                  </a:cubicBezTo>
                  <a:cubicBezTo>
                    <a:pt x="20121" y="9641"/>
                    <a:pt x="20121" y="9641"/>
                    <a:pt x="20121" y="9641"/>
                  </a:cubicBezTo>
                  <a:cubicBezTo>
                    <a:pt x="20416" y="9275"/>
                    <a:pt x="20416" y="9275"/>
                    <a:pt x="20416" y="9275"/>
                  </a:cubicBezTo>
                  <a:cubicBezTo>
                    <a:pt x="21304" y="8664"/>
                    <a:pt x="21304" y="8664"/>
                    <a:pt x="21304" y="8664"/>
                  </a:cubicBezTo>
                  <a:cubicBezTo>
                    <a:pt x="21600" y="8298"/>
                    <a:pt x="21600" y="8298"/>
                    <a:pt x="21600" y="8298"/>
                  </a:cubicBezTo>
                  <a:cubicBezTo>
                    <a:pt x="19825" y="8054"/>
                    <a:pt x="19825" y="8054"/>
                    <a:pt x="19825" y="8054"/>
                  </a:cubicBezTo>
                  <a:cubicBezTo>
                    <a:pt x="19529" y="7566"/>
                    <a:pt x="19529" y="7566"/>
                    <a:pt x="19529" y="7566"/>
                  </a:cubicBezTo>
                  <a:cubicBezTo>
                    <a:pt x="18937" y="6956"/>
                    <a:pt x="18937" y="6956"/>
                    <a:pt x="18937" y="6956"/>
                  </a:cubicBezTo>
                  <a:cubicBezTo>
                    <a:pt x="18345" y="6956"/>
                    <a:pt x="18345" y="6956"/>
                    <a:pt x="18345" y="6956"/>
                  </a:cubicBezTo>
                  <a:cubicBezTo>
                    <a:pt x="17162" y="6834"/>
                    <a:pt x="17162" y="6834"/>
                    <a:pt x="17162" y="6834"/>
                  </a:cubicBezTo>
                  <a:cubicBezTo>
                    <a:pt x="17162" y="6590"/>
                    <a:pt x="17162" y="6590"/>
                    <a:pt x="17162" y="6590"/>
                  </a:cubicBezTo>
                  <a:cubicBezTo>
                    <a:pt x="18049" y="5980"/>
                    <a:pt x="18049" y="5980"/>
                    <a:pt x="18049" y="5980"/>
                  </a:cubicBezTo>
                  <a:cubicBezTo>
                    <a:pt x="18049" y="5736"/>
                    <a:pt x="18049" y="5736"/>
                    <a:pt x="18049" y="5736"/>
                  </a:cubicBezTo>
                  <a:cubicBezTo>
                    <a:pt x="17162" y="5736"/>
                    <a:pt x="17162" y="5736"/>
                    <a:pt x="17162" y="5736"/>
                  </a:cubicBezTo>
                  <a:cubicBezTo>
                    <a:pt x="16570" y="5369"/>
                    <a:pt x="16570" y="5369"/>
                    <a:pt x="16570" y="5369"/>
                  </a:cubicBezTo>
                  <a:cubicBezTo>
                    <a:pt x="16866" y="5003"/>
                    <a:pt x="16866" y="5003"/>
                    <a:pt x="16866" y="5003"/>
                  </a:cubicBezTo>
                  <a:cubicBezTo>
                    <a:pt x="16274" y="4637"/>
                    <a:pt x="16274" y="4637"/>
                    <a:pt x="16274" y="4637"/>
                  </a:cubicBezTo>
                  <a:cubicBezTo>
                    <a:pt x="15682" y="4637"/>
                    <a:pt x="15682" y="4637"/>
                    <a:pt x="15682" y="4637"/>
                  </a:cubicBezTo>
                  <a:cubicBezTo>
                    <a:pt x="14499" y="4881"/>
                    <a:pt x="14499" y="4881"/>
                    <a:pt x="14499" y="4881"/>
                  </a:cubicBezTo>
                  <a:cubicBezTo>
                    <a:pt x="14203" y="5003"/>
                    <a:pt x="14203" y="5003"/>
                    <a:pt x="14203" y="5003"/>
                  </a:cubicBezTo>
                  <a:cubicBezTo>
                    <a:pt x="13611" y="5125"/>
                    <a:pt x="13611" y="5125"/>
                    <a:pt x="13611" y="5125"/>
                  </a:cubicBezTo>
                  <a:cubicBezTo>
                    <a:pt x="13611" y="4881"/>
                    <a:pt x="13611" y="4881"/>
                    <a:pt x="13611" y="4881"/>
                  </a:cubicBezTo>
                  <a:cubicBezTo>
                    <a:pt x="13611" y="4515"/>
                    <a:pt x="13611" y="4515"/>
                    <a:pt x="13611" y="4515"/>
                  </a:cubicBezTo>
                  <a:cubicBezTo>
                    <a:pt x="13019" y="4149"/>
                    <a:pt x="13019" y="4149"/>
                    <a:pt x="13019" y="4149"/>
                  </a:cubicBezTo>
                  <a:cubicBezTo>
                    <a:pt x="13019" y="3905"/>
                    <a:pt x="13019" y="3905"/>
                    <a:pt x="13019" y="3905"/>
                  </a:cubicBezTo>
                  <a:cubicBezTo>
                    <a:pt x="13907" y="3417"/>
                    <a:pt x="13907" y="3417"/>
                    <a:pt x="13907" y="3417"/>
                  </a:cubicBezTo>
                  <a:cubicBezTo>
                    <a:pt x="14499" y="2807"/>
                    <a:pt x="14499" y="2807"/>
                    <a:pt x="14499" y="2807"/>
                  </a:cubicBezTo>
                  <a:cubicBezTo>
                    <a:pt x="14795" y="2197"/>
                    <a:pt x="14795" y="2197"/>
                    <a:pt x="14795" y="2197"/>
                  </a:cubicBezTo>
                  <a:cubicBezTo>
                    <a:pt x="14795" y="1831"/>
                    <a:pt x="14795" y="1831"/>
                    <a:pt x="14795" y="1831"/>
                  </a:cubicBezTo>
                  <a:cubicBezTo>
                    <a:pt x="14499" y="1464"/>
                    <a:pt x="14499" y="1464"/>
                    <a:pt x="14499" y="1464"/>
                  </a:cubicBezTo>
                  <a:cubicBezTo>
                    <a:pt x="14795" y="854"/>
                    <a:pt x="14795" y="854"/>
                    <a:pt x="14795" y="854"/>
                  </a:cubicBezTo>
                  <a:cubicBezTo>
                    <a:pt x="14499" y="488"/>
                    <a:pt x="14499" y="488"/>
                    <a:pt x="14499" y="488"/>
                  </a:cubicBezTo>
                  <a:cubicBezTo>
                    <a:pt x="14203" y="0"/>
                    <a:pt x="14203" y="0"/>
                    <a:pt x="14203" y="0"/>
                  </a:cubicBezTo>
                  <a:cubicBezTo>
                    <a:pt x="13315" y="0"/>
                    <a:pt x="13315" y="0"/>
                    <a:pt x="13315" y="0"/>
                  </a:cubicBezTo>
                  <a:cubicBezTo>
                    <a:pt x="12427" y="122"/>
                    <a:pt x="12427" y="122"/>
                    <a:pt x="12427" y="122"/>
                  </a:cubicBezTo>
                  <a:cubicBezTo>
                    <a:pt x="12427" y="732"/>
                    <a:pt x="12427" y="732"/>
                    <a:pt x="12427" y="732"/>
                  </a:cubicBezTo>
                  <a:cubicBezTo>
                    <a:pt x="11540" y="1464"/>
                    <a:pt x="11540" y="1464"/>
                    <a:pt x="11540" y="1464"/>
                  </a:cubicBezTo>
                  <a:cubicBezTo>
                    <a:pt x="10652" y="1342"/>
                    <a:pt x="10652" y="1342"/>
                    <a:pt x="10652" y="1342"/>
                  </a:cubicBezTo>
                  <a:cubicBezTo>
                    <a:pt x="9173" y="1464"/>
                    <a:pt x="9173" y="1464"/>
                    <a:pt x="9173" y="1464"/>
                  </a:cubicBezTo>
                  <a:cubicBezTo>
                    <a:pt x="8285" y="2075"/>
                    <a:pt x="8285" y="2075"/>
                    <a:pt x="8285" y="2075"/>
                  </a:cubicBezTo>
                  <a:cubicBezTo>
                    <a:pt x="8285" y="2441"/>
                    <a:pt x="8285" y="2441"/>
                    <a:pt x="8285" y="2441"/>
                  </a:cubicBezTo>
                  <a:cubicBezTo>
                    <a:pt x="7101" y="2807"/>
                    <a:pt x="7101" y="2807"/>
                    <a:pt x="7101" y="2807"/>
                  </a:cubicBezTo>
                  <a:cubicBezTo>
                    <a:pt x="6510" y="3295"/>
                    <a:pt x="6510" y="3295"/>
                    <a:pt x="6510" y="3295"/>
                  </a:cubicBezTo>
                  <a:cubicBezTo>
                    <a:pt x="5326" y="3539"/>
                    <a:pt x="5326" y="3539"/>
                    <a:pt x="5326" y="3539"/>
                  </a:cubicBezTo>
                  <a:cubicBezTo>
                    <a:pt x="5030" y="3661"/>
                    <a:pt x="5030" y="3661"/>
                    <a:pt x="5030" y="3661"/>
                  </a:cubicBezTo>
                  <a:cubicBezTo>
                    <a:pt x="5622" y="3905"/>
                    <a:pt x="5622" y="3905"/>
                    <a:pt x="5622" y="3905"/>
                  </a:cubicBezTo>
                  <a:cubicBezTo>
                    <a:pt x="5622" y="4149"/>
                    <a:pt x="5622" y="4149"/>
                    <a:pt x="5622" y="4149"/>
                  </a:cubicBezTo>
                  <a:cubicBezTo>
                    <a:pt x="4734" y="4759"/>
                    <a:pt x="4734" y="4759"/>
                    <a:pt x="4734" y="4759"/>
                  </a:cubicBezTo>
                  <a:cubicBezTo>
                    <a:pt x="4142" y="5492"/>
                    <a:pt x="4142" y="5492"/>
                    <a:pt x="4142" y="5492"/>
                  </a:cubicBezTo>
                  <a:cubicBezTo>
                    <a:pt x="2663" y="5003"/>
                    <a:pt x="2663" y="5003"/>
                    <a:pt x="2663" y="5003"/>
                  </a:cubicBezTo>
                  <a:cubicBezTo>
                    <a:pt x="2663" y="6102"/>
                    <a:pt x="2663" y="6102"/>
                    <a:pt x="2663" y="6102"/>
                  </a:cubicBezTo>
                  <a:cubicBezTo>
                    <a:pt x="2959" y="6468"/>
                    <a:pt x="2959" y="6468"/>
                    <a:pt x="2959" y="6468"/>
                  </a:cubicBezTo>
                  <a:cubicBezTo>
                    <a:pt x="3255" y="7078"/>
                    <a:pt x="3255" y="7078"/>
                    <a:pt x="3255" y="7078"/>
                  </a:cubicBezTo>
                  <a:cubicBezTo>
                    <a:pt x="2959" y="7322"/>
                    <a:pt x="2959" y="7322"/>
                    <a:pt x="2959" y="7322"/>
                  </a:cubicBezTo>
                  <a:cubicBezTo>
                    <a:pt x="2663" y="7566"/>
                    <a:pt x="2663" y="7566"/>
                    <a:pt x="2663" y="7566"/>
                  </a:cubicBezTo>
                  <a:cubicBezTo>
                    <a:pt x="2071" y="7810"/>
                    <a:pt x="2071" y="7810"/>
                    <a:pt x="2071" y="7810"/>
                  </a:cubicBezTo>
                  <a:cubicBezTo>
                    <a:pt x="1479" y="7566"/>
                    <a:pt x="1479" y="7566"/>
                    <a:pt x="1479" y="7566"/>
                  </a:cubicBezTo>
                  <a:cubicBezTo>
                    <a:pt x="592" y="7688"/>
                    <a:pt x="592" y="7688"/>
                    <a:pt x="592" y="7688"/>
                  </a:cubicBezTo>
                  <a:cubicBezTo>
                    <a:pt x="888" y="8176"/>
                    <a:pt x="888" y="8176"/>
                    <a:pt x="888" y="8176"/>
                  </a:cubicBezTo>
                  <a:cubicBezTo>
                    <a:pt x="1184" y="8542"/>
                    <a:pt x="1184" y="8542"/>
                    <a:pt x="1184" y="8542"/>
                  </a:cubicBezTo>
                  <a:cubicBezTo>
                    <a:pt x="1184" y="9031"/>
                    <a:pt x="1184" y="9031"/>
                    <a:pt x="1184" y="9031"/>
                  </a:cubicBezTo>
                  <a:cubicBezTo>
                    <a:pt x="296" y="8786"/>
                    <a:pt x="296" y="8786"/>
                    <a:pt x="296" y="8786"/>
                  </a:cubicBezTo>
                  <a:cubicBezTo>
                    <a:pt x="0" y="9153"/>
                    <a:pt x="0" y="9153"/>
                    <a:pt x="0" y="9153"/>
                  </a:cubicBezTo>
                  <a:cubicBezTo>
                    <a:pt x="0" y="9519"/>
                    <a:pt x="0" y="9519"/>
                    <a:pt x="0" y="9519"/>
                  </a:cubicBezTo>
                  <a:cubicBezTo>
                    <a:pt x="296" y="9763"/>
                    <a:pt x="296" y="9885"/>
                    <a:pt x="592" y="10129"/>
                  </a:cubicBezTo>
                  <a:cubicBezTo>
                    <a:pt x="888" y="10129"/>
                    <a:pt x="888" y="10129"/>
                    <a:pt x="888" y="10129"/>
                  </a:cubicBezTo>
                  <a:cubicBezTo>
                    <a:pt x="888" y="10007"/>
                    <a:pt x="888" y="9885"/>
                    <a:pt x="1184" y="9885"/>
                  </a:cubicBezTo>
                  <a:cubicBezTo>
                    <a:pt x="1184" y="9885"/>
                    <a:pt x="1479" y="9885"/>
                    <a:pt x="1775" y="9885"/>
                  </a:cubicBezTo>
                  <a:cubicBezTo>
                    <a:pt x="1775" y="9641"/>
                    <a:pt x="1775" y="9641"/>
                    <a:pt x="1775" y="9641"/>
                  </a:cubicBezTo>
                  <a:cubicBezTo>
                    <a:pt x="2071" y="9641"/>
                    <a:pt x="2367" y="9763"/>
                    <a:pt x="2367" y="9641"/>
                  </a:cubicBezTo>
                  <a:cubicBezTo>
                    <a:pt x="2663" y="9885"/>
                    <a:pt x="2367" y="10129"/>
                    <a:pt x="2367" y="10373"/>
                  </a:cubicBezTo>
                  <a:cubicBezTo>
                    <a:pt x="2959" y="10373"/>
                    <a:pt x="2959" y="10373"/>
                    <a:pt x="2959" y="10373"/>
                  </a:cubicBezTo>
                  <a:cubicBezTo>
                    <a:pt x="3255" y="10617"/>
                    <a:pt x="2959" y="10739"/>
                    <a:pt x="2959" y="10861"/>
                  </a:cubicBezTo>
                  <a:cubicBezTo>
                    <a:pt x="3255" y="10983"/>
                    <a:pt x="3551" y="10983"/>
                    <a:pt x="3551" y="11105"/>
                  </a:cubicBezTo>
                  <a:cubicBezTo>
                    <a:pt x="3847" y="11349"/>
                    <a:pt x="3255" y="11715"/>
                    <a:pt x="3551" y="12081"/>
                  </a:cubicBezTo>
                  <a:cubicBezTo>
                    <a:pt x="3847" y="12081"/>
                    <a:pt x="4438" y="12081"/>
                    <a:pt x="4438" y="12081"/>
                  </a:cubicBezTo>
                  <a:cubicBezTo>
                    <a:pt x="4438" y="12325"/>
                    <a:pt x="4734" y="12569"/>
                    <a:pt x="4734" y="12814"/>
                  </a:cubicBezTo>
                  <a:cubicBezTo>
                    <a:pt x="5030" y="13424"/>
                    <a:pt x="3847" y="14156"/>
                    <a:pt x="3551" y="15010"/>
                  </a:cubicBezTo>
                  <a:cubicBezTo>
                    <a:pt x="3847" y="15010"/>
                    <a:pt x="4142" y="15132"/>
                    <a:pt x="4142" y="15254"/>
                  </a:cubicBezTo>
                  <a:cubicBezTo>
                    <a:pt x="4734" y="15254"/>
                    <a:pt x="4734" y="15132"/>
                    <a:pt x="5030" y="15132"/>
                  </a:cubicBezTo>
                  <a:cubicBezTo>
                    <a:pt x="5030" y="15132"/>
                    <a:pt x="5326" y="15254"/>
                    <a:pt x="5326" y="15254"/>
                  </a:cubicBezTo>
                  <a:cubicBezTo>
                    <a:pt x="5918" y="15254"/>
                    <a:pt x="6214" y="15254"/>
                    <a:pt x="7101" y="15254"/>
                  </a:cubicBezTo>
                  <a:cubicBezTo>
                    <a:pt x="7397" y="15132"/>
                    <a:pt x="7397" y="15010"/>
                    <a:pt x="7693" y="14888"/>
                  </a:cubicBezTo>
                  <a:cubicBezTo>
                    <a:pt x="7693" y="14888"/>
                    <a:pt x="7989" y="14888"/>
                    <a:pt x="8285" y="14888"/>
                  </a:cubicBezTo>
                  <a:cubicBezTo>
                    <a:pt x="9173" y="14766"/>
                    <a:pt x="9173" y="14400"/>
                    <a:pt x="9468" y="13912"/>
                  </a:cubicBezTo>
                  <a:cubicBezTo>
                    <a:pt x="10060" y="13790"/>
                    <a:pt x="10060" y="13790"/>
                    <a:pt x="10060" y="13790"/>
                  </a:cubicBezTo>
                  <a:cubicBezTo>
                    <a:pt x="10356" y="13790"/>
                    <a:pt x="11244" y="14156"/>
                    <a:pt x="11244" y="14278"/>
                  </a:cubicBezTo>
                  <a:cubicBezTo>
                    <a:pt x="11540" y="14400"/>
                    <a:pt x="11244" y="14522"/>
                    <a:pt x="11540" y="14522"/>
                  </a:cubicBezTo>
                  <a:cubicBezTo>
                    <a:pt x="11836" y="14644"/>
                    <a:pt x="12427" y="14644"/>
                    <a:pt x="12427" y="14644"/>
                  </a:cubicBezTo>
                  <a:cubicBezTo>
                    <a:pt x="12427" y="15010"/>
                    <a:pt x="12427" y="15132"/>
                    <a:pt x="12132" y="15498"/>
                  </a:cubicBezTo>
                  <a:cubicBezTo>
                    <a:pt x="12427" y="15620"/>
                    <a:pt x="13019" y="15742"/>
                    <a:pt x="13019" y="15742"/>
                  </a:cubicBezTo>
                  <a:cubicBezTo>
                    <a:pt x="13315" y="15864"/>
                    <a:pt x="13907" y="17451"/>
                    <a:pt x="14203" y="17695"/>
                  </a:cubicBezTo>
                  <a:cubicBezTo>
                    <a:pt x="14203" y="17817"/>
                    <a:pt x="13907" y="17939"/>
                    <a:pt x="14203" y="18061"/>
                  </a:cubicBezTo>
                  <a:cubicBezTo>
                    <a:pt x="14203" y="18061"/>
                    <a:pt x="14795" y="18183"/>
                    <a:pt x="14795" y="18183"/>
                  </a:cubicBezTo>
                  <a:cubicBezTo>
                    <a:pt x="15090" y="18305"/>
                    <a:pt x="15682" y="20136"/>
                    <a:pt x="15682" y="20380"/>
                  </a:cubicBezTo>
                  <a:cubicBezTo>
                    <a:pt x="15682" y="20380"/>
                    <a:pt x="15090" y="20502"/>
                    <a:pt x="15090" y="20624"/>
                  </a:cubicBezTo>
                  <a:cubicBezTo>
                    <a:pt x="15090" y="20624"/>
                    <a:pt x="15682" y="20624"/>
                    <a:pt x="15682" y="20624"/>
                  </a:cubicBezTo>
                  <a:cubicBezTo>
                    <a:pt x="15978" y="20746"/>
                    <a:pt x="16274" y="21234"/>
                    <a:pt x="16274" y="21600"/>
                  </a:cubicBezTo>
                  <a:lnTo>
                    <a:pt x="16570" y="21600"/>
                  </a:lnTo>
                  <a:close/>
                </a:path>
              </a:pathLst>
            </a:custGeom>
            <a:solidFill>
              <a:srgbClr val="EBF1DE"/>
            </a:solidFill>
            <a:ln w="3175" cap="flat">
              <a:solidFill>
                <a:srgbClr val="9EAD6E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 sz="1300"/>
              </a:pPr>
              <a:endParaRPr/>
            </a:p>
          </p:txBody>
        </p:sp>
        <p:sp>
          <p:nvSpPr>
            <p:cNvPr id="349" name="Freeform 303"/>
            <p:cNvSpPr/>
            <p:nvPr/>
          </p:nvSpPr>
          <p:spPr>
            <a:xfrm>
              <a:off x="6131795" y="2096614"/>
              <a:ext cx="188040" cy="4562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570" y="21600"/>
                  </a:moveTo>
                  <a:cubicBezTo>
                    <a:pt x="16866" y="21234"/>
                    <a:pt x="16866" y="21234"/>
                    <a:pt x="16866" y="21234"/>
                  </a:cubicBezTo>
                  <a:cubicBezTo>
                    <a:pt x="17162" y="20502"/>
                    <a:pt x="17162" y="20502"/>
                    <a:pt x="17162" y="20502"/>
                  </a:cubicBezTo>
                  <a:cubicBezTo>
                    <a:pt x="18345" y="20014"/>
                    <a:pt x="18345" y="20014"/>
                    <a:pt x="18345" y="20014"/>
                  </a:cubicBezTo>
                  <a:cubicBezTo>
                    <a:pt x="18345" y="19281"/>
                    <a:pt x="18345" y="19281"/>
                    <a:pt x="18345" y="19281"/>
                  </a:cubicBezTo>
                  <a:cubicBezTo>
                    <a:pt x="17458" y="18549"/>
                    <a:pt x="17458" y="18549"/>
                    <a:pt x="17458" y="18549"/>
                  </a:cubicBezTo>
                  <a:cubicBezTo>
                    <a:pt x="15978" y="17939"/>
                    <a:pt x="15978" y="17939"/>
                    <a:pt x="15978" y="17939"/>
                  </a:cubicBezTo>
                  <a:cubicBezTo>
                    <a:pt x="15090" y="16963"/>
                    <a:pt x="15090" y="16963"/>
                    <a:pt x="15090" y="16963"/>
                  </a:cubicBezTo>
                  <a:cubicBezTo>
                    <a:pt x="14795" y="15986"/>
                    <a:pt x="14795" y="15986"/>
                    <a:pt x="14795" y="15986"/>
                  </a:cubicBezTo>
                  <a:cubicBezTo>
                    <a:pt x="15978" y="15742"/>
                    <a:pt x="15978" y="15742"/>
                    <a:pt x="15978" y="15742"/>
                  </a:cubicBezTo>
                  <a:cubicBezTo>
                    <a:pt x="15978" y="15132"/>
                    <a:pt x="15978" y="15132"/>
                    <a:pt x="15978" y="15132"/>
                  </a:cubicBezTo>
                  <a:cubicBezTo>
                    <a:pt x="14795" y="14766"/>
                    <a:pt x="14795" y="14766"/>
                    <a:pt x="14795" y="14766"/>
                  </a:cubicBezTo>
                  <a:cubicBezTo>
                    <a:pt x="13611" y="14156"/>
                    <a:pt x="13611" y="14156"/>
                    <a:pt x="13611" y="14156"/>
                  </a:cubicBezTo>
                  <a:cubicBezTo>
                    <a:pt x="13315" y="13180"/>
                    <a:pt x="13315" y="13180"/>
                    <a:pt x="13315" y="13180"/>
                  </a:cubicBezTo>
                  <a:cubicBezTo>
                    <a:pt x="13611" y="12447"/>
                    <a:pt x="13611" y="12447"/>
                    <a:pt x="13611" y="12447"/>
                  </a:cubicBezTo>
                  <a:cubicBezTo>
                    <a:pt x="13907" y="11959"/>
                    <a:pt x="13907" y="11959"/>
                    <a:pt x="13907" y="11959"/>
                  </a:cubicBezTo>
                  <a:cubicBezTo>
                    <a:pt x="13315" y="11349"/>
                    <a:pt x="13315" y="11349"/>
                    <a:pt x="13315" y="11349"/>
                  </a:cubicBezTo>
                  <a:cubicBezTo>
                    <a:pt x="13611" y="10983"/>
                    <a:pt x="13611" y="10983"/>
                    <a:pt x="13611" y="10983"/>
                  </a:cubicBezTo>
                  <a:cubicBezTo>
                    <a:pt x="14499" y="10861"/>
                    <a:pt x="14499" y="10861"/>
                    <a:pt x="14499" y="10861"/>
                  </a:cubicBezTo>
                  <a:cubicBezTo>
                    <a:pt x="15386" y="10495"/>
                    <a:pt x="15386" y="10495"/>
                    <a:pt x="15386" y="10495"/>
                  </a:cubicBezTo>
                  <a:cubicBezTo>
                    <a:pt x="16274" y="10495"/>
                    <a:pt x="16274" y="10495"/>
                    <a:pt x="16274" y="10495"/>
                  </a:cubicBezTo>
                  <a:cubicBezTo>
                    <a:pt x="15978" y="10129"/>
                    <a:pt x="15978" y="10129"/>
                    <a:pt x="15978" y="10129"/>
                  </a:cubicBezTo>
                  <a:cubicBezTo>
                    <a:pt x="16570" y="9641"/>
                    <a:pt x="16570" y="9641"/>
                    <a:pt x="16570" y="9641"/>
                  </a:cubicBezTo>
                  <a:cubicBezTo>
                    <a:pt x="17162" y="9641"/>
                    <a:pt x="17162" y="9641"/>
                    <a:pt x="17162" y="9641"/>
                  </a:cubicBezTo>
                  <a:cubicBezTo>
                    <a:pt x="18049" y="9885"/>
                    <a:pt x="18049" y="9885"/>
                    <a:pt x="18049" y="9885"/>
                  </a:cubicBezTo>
                  <a:cubicBezTo>
                    <a:pt x="19825" y="9885"/>
                    <a:pt x="19825" y="9885"/>
                    <a:pt x="19825" y="9885"/>
                  </a:cubicBezTo>
                  <a:cubicBezTo>
                    <a:pt x="20121" y="9641"/>
                    <a:pt x="20121" y="9641"/>
                    <a:pt x="20121" y="9641"/>
                  </a:cubicBezTo>
                  <a:cubicBezTo>
                    <a:pt x="20416" y="9275"/>
                    <a:pt x="20416" y="9275"/>
                    <a:pt x="20416" y="9275"/>
                  </a:cubicBezTo>
                  <a:cubicBezTo>
                    <a:pt x="21304" y="8664"/>
                    <a:pt x="21304" y="8664"/>
                    <a:pt x="21304" y="8664"/>
                  </a:cubicBezTo>
                  <a:cubicBezTo>
                    <a:pt x="21600" y="8298"/>
                    <a:pt x="21600" y="8298"/>
                    <a:pt x="21600" y="8298"/>
                  </a:cubicBezTo>
                  <a:cubicBezTo>
                    <a:pt x="19825" y="8054"/>
                    <a:pt x="19825" y="8054"/>
                    <a:pt x="19825" y="8054"/>
                  </a:cubicBezTo>
                  <a:cubicBezTo>
                    <a:pt x="19529" y="7566"/>
                    <a:pt x="19529" y="7566"/>
                    <a:pt x="19529" y="7566"/>
                  </a:cubicBezTo>
                  <a:cubicBezTo>
                    <a:pt x="18937" y="6956"/>
                    <a:pt x="18937" y="6956"/>
                    <a:pt x="18937" y="6956"/>
                  </a:cubicBezTo>
                  <a:cubicBezTo>
                    <a:pt x="18345" y="6956"/>
                    <a:pt x="18345" y="6956"/>
                    <a:pt x="18345" y="6956"/>
                  </a:cubicBezTo>
                  <a:cubicBezTo>
                    <a:pt x="17162" y="6834"/>
                    <a:pt x="17162" y="6834"/>
                    <a:pt x="17162" y="6834"/>
                  </a:cubicBezTo>
                  <a:cubicBezTo>
                    <a:pt x="17162" y="6590"/>
                    <a:pt x="17162" y="6590"/>
                    <a:pt x="17162" y="6590"/>
                  </a:cubicBezTo>
                  <a:cubicBezTo>
                    <a:pt x="18049" y="5980"/>
                    <a:pt x="18049" y="5980"/>
                    <a:pt x="18049" y="5980"/>
                  </a:cubicBezTo>
                  <a:cubicBezTo>
                    <a:pt x="18049" y="5736"/>
                    <a:pt x="18049" y="5736"/>
                    <a:pt x="18049" y="5736"/>
                  </a:cubicBezTo>
                  <a:cubicBezTo>
                    <a:pt x="17162" y="5736"/>
                    <a:pt x="17162" y="5736"/>
                    <a:pt x="17162" y="5736"/>
                  </a:cubicBezTo>
                  <a:cubicBezTo>
                    <a:pt x="16570" y="5369"/>
                    <a:pt x="16570" y="5369"/>
                    <a:pt x="16570" y="5369"/>
                  </a:cubicBezTo>
                  <a:cubicBezTo>
                    <a:pt x="16866" y="5003"/>
                    <a:pt x="16866" y="5003"/>
                    <a:pt x="16866" y="5003"/>
                  </a:cubicBezTo>
                  <a:cubicBezTo>
                    <a:pt x="16274" y="4637"/>
                    <a:pt x="16274" y="4637"/>
                    <a:pt x="16274" y="4637"/>
                  </a:cubicBezTo>
                  <a:cubicBezTo>
                    <a:pt x="15682" y="4637"/>
                    <a:pt x="15682" y="4637"/>
                    <a:pt x="15682" y="4637"/>
                  </a:cubicBezTo>
                  <a:cubicBezTo>
                    <a:pt x="14499" y="4881"/>
                    <a:pt x="14499" y="4881"/>
                    <a:pt x="14499" y="4881"/>
                  </a:cubicBezTo>
                  <a:cubicBezTo>
                    <a:pt x="14203" y="5003"/>
                    <a:pt x="14203" y="5003"/>
                    <a:pt x="14203" y="5003"/>
                  </a:cubicBezTo>
                  <a:cubicBezTo>
                    <a:pt x="13611" y="5125"/>
                    <a:pt x="13611" y="5125"/>
                    <a:pt x="13611" y="5125"/>
                  </a:cubicBezTo>
                  <a:cubicBezTo>
                    <a:pt x="13611" y="4881"/>
                    <a:pt x="13611" y="4881"/>
                    <a:pt x="13611" y="4881"/>
                  </a:cubicBezTo>
                  <a:cubicBezTo>
                    <a:pt x="13611" y="4515"/>
                    <a:pt x="13611" y="4515"/>
                    <a:pt x="13611" y="4515"/>
                  </a:cubicBezTo>
                  <a:cubicBezTo>
                    <a:pt x="13019" y="4149"/>
                    <a:pt x="13019" y="4149"/>
                    <a:pt x="13019" y="4149"/>
                  </a:cubicBezTo>
                  <a:cubicBezTo>
                    <a:pt x="13019" y="3905"/>
                    <a:pt x="13019" y="3905"/>
                    <a:pt x="13019" y="3905"/>
                  </a:cubicBezTo>
                  <a:cubicBezTo>
                    <a:pt x="13907" y="3417"/>
                    <a:pt x="13907" y="3417"/>
                    <a:pt x="13907" y="3417"/>
                  </a:cubicBezTo>
                  <a:cubicBezTo>
                    <a:pt x="14499" y="2807"/>
                    <a:pt x="14499" y="2807"/>
                    <a:pt x="14499" y="2807"/>
                  </a:cubicBezTo>
                  <a:cubicBezTo>
                    <a:pt x="14795" y="2197"/>
                    <a:pt x="14795" y="2197"/>
                    <a:pt x="14795" y="2197"/>
                  </a:cubicBezTo>
                  <a:cubicBezTo>
                    <a:pt x="14795" y="1831"/>
                    <a:pt x="14795" y="1831"/>
                    <a:pt x="14795" y="1831"/>
                  </a:cubicBezTo>
                  <a:cubicBezTo>
                    <a:pt x="14499" y="1464"/>
                    <a:pt x="14499" y="1464"/>
                    <a:pt x="14499" y="1464"/>
                  </a:cubicBezTo>
                  <a:cubicBezTo>
                    <a:pt x="14795" y="854"/>
                    <a:pt x="14795" y="854"/>
                    <a:pt x="14795" y="854"/>
                  </a:cubicBezTo>
                  <a:cubicBezTo>
                    <a:pt x="14499" y="488"/>
                    <a:pt x="14499" y="488"/>
                    <a:pt x="14499" y="488"/>
                  </a:cubicBezTo>
                  <a:cubicBezTo>
                    <a:pt x="14203" y="0"/>
                    <a:pt x="14203" y="0"/>
                    <a:pt x="14203" y="0"/>
                  </a:cubicBezTo>
                  <a:cubicBezTo>
                    <a:pt x="13315" y="0"/>
                    <a:pt x="13315" y="0"/>
                    <a:pt x="13315" y="0"/>
                  </a:cubicBezTo>
                  <a:cubicBezTo>
                    <a:pt x="12427" y="122"/>
                    <a:pt x="12427" y="122"/>
                    <a:pt x="12427" y="122"/>
                  </a:cubicBezTo>
                  <a:cubicBezTo>
                    <a:pt x="12427" y="732"/>
                    <a:pt x="12427" y="732"/>
                    <a:pt x="12427" y="732"/>
                  </a:cubicBezTo>
                  <a:cubicBezTo>
                    <a:pt x="11540" y="1464"/>
                    <a:pt x="11540" y="1464"/>
                    <a:pt x="11540" y="1464"/>
                  </a:cubicBezTo>
                  <a:cubicBezTo>
                    <a:pt x="10652" y="1342"/>
                    <a:pt x="10652" y="1342"/>
                    <a:pt x="10652" y="1342"/>
                  </a:cubicBezTo>
                  <a:cubicBezTo>
                    <a:pt x="9173" y="1464"/>
                    <a:pt x="9173" y="1464"/>
                    <a:pt x="9173" y="1464"/>
                  </a:cubicBezTo>
                  <a:cubicBezTo>
                    <a:pt x="8285" y="2075"/>
                    <a:pt x="8285" y="2075"/>
                    <a:pt x="8285" y="2075"/>
                  </a:cubicBezTo>
                  <a:cubicBezTo>
                    <a:pt x="8285" y="2441"/>
                    <a:pt x="8285" y="2441"/>
                    <a:pt x="8285" y="2441"/>
                  </a:cubicBezTo>
                  <a:cubicBezTo>
                    <a:pt x="7101" y="2807"/>
                    <a:pt x="7101" y="2807"/>
                    <a:pt x="7101" y="2807"/>
                  </a:cubicBezTo>
                  <a:cubicBezTo>
                    <a:pt x="6510" y="3295"/>
                    <a:pt x="6510" y="3295"/>
                    <a:pt x="6510" y="3295"/>
                  </a:cubicBezTo>
                  <a:cubicBezTo>
                    <a:pt x="5326" y="3539"/>
                    <a:pt x="5326" y="3539"/>
                    <a:pt x="5326" y="3539"/>
                  </a:cubicBezTo>
                  <a:cubicBezTo>
                    <a:pt x="5030" y="3661"/>
                    <a:pt x="5030" y="3661"/>
                    <a:pt x="5030" y="3661"/>
                  </a:cubicBezTo>
                  <a:cubicBezTo>
                    <a:pt x="5622" y="3905"/>
                    <a:pt x="5622" y="3905"/>
                    <a:pt x="5622" y="3905"/>
                  </a:cubicBezTo>
                  <a:cubicBezTo>
                    <a:pt x="5622" y="4149"/>
                    <a:pt x="5622" y="4149"/>
                    <a:pt x="5622" y="4149"/>
                  </a:cubicBezTo>
                  <a:cubicBezTo>
                    <a:pt x="4734" y="4759"/>
                    <a:pt x="4734" y="4759"/>
                    <a:pt x="4734" y="4759"/>
                  </a:cubicBezTo>
                  <a:cubicBezTo>
                    <a:pt x="4142" y="5492"/>
                    <a:pt x="4142" y="5492"/>
                    <a:pt x="4142" y="5492"/>
                  </a:cubicBezTo>
                  <a:cubicBezTo>
                    <a:pt x="2663" y="5003"/>
                    <a:pt x="2663" y="5003"/>
                    <a:pt x="2663" y="5003"/>
                  </a:cubicBezTo>
                  <a:cubicBezTo>
                    <a:pt x="2663" y="6102"/>
                    <a:pt x="2663" y="6102"/>
                    <a:pt x="2663" y="6102"/>
                  </a:cubicBezTo>
                  <a:cubicBezTo>
                    <a:pt x="2959" y="6468"/>
                    <a:pt x="2959" y="6468"/>
                    <a:pt x="2959" y="6468"/>
                  </a:cubicBezTo>
                  <a:cubicBezTo>
                    <a:pt x="3255" y="7078"/>
                    <a:pt x="3255" y="7078"/>
                    <a:pt x="3255" y="7078"/>
                  </a:cubicBezTo>
                  <a:cubicBezTo>
                    <a:pt x="2959" y="7322"/>
                    <a:pt x="2959" y="7322"/>
                    <a:pt x="2959" y="7322"/>
                  </a:cubicBezTo>
                  <a:cubicBezTo>
                    <a:pt x="2663" y="7566"/>
                    <a:pt x="2663" y="7566"/>
                    <a:pt x="2663" y="7566"/>
                  </a:cubicBezTo>
                  <a:cubicBezTo>
                    <a:pt x="2071" y="7810"/>
                    <a:pt x="2071" y="7810"/>
                    <a:pt x="2071" y="7810"/>
                  </a:cubicBezTo>
                  <a:cubicBezTo>
                    <a:pt x="1479" y="7566"/>
                    <a:pt x="1479" y="7566"/>
                    <a:pt x="1479" y="7566"/>
                  </a:cubicBezTo>
                  <a:cubicBezTo>
                    <a:pt x="592" y="7688"/>
                    <a:pt x="592" y="7688"/>
                    <a:pt x="592" y="7688"/>
                  </a:cubicBezTo>
                  <a:cubicBezTo>
                    <a:pt x="888" y="8176"/>
                    <a:pt x="888" y="8176"/>
                    <a:pt x="888" y="8176"/>
                  </a:cubicBezTo>
                  <a:cubicBezTo>
                    <a:pt x="1184" y="8542"/>
                    <a:pt x="1184" y="8542"/>
                    <a:pt x="1184" y="8542"/>
                  </a:cubicBezTo>
                  <a:cubicBezTo>
                    <a:pt x="1184" y="9031"/>
                    <a:pt x="1184" y="9031"/>
                    <a:pt x="1184" y="9031"/>
                  </a:cubicBezTo>
                  <a:cubicBezTo>
                    <a:pt x="296" y="8786"/>
                    <a:pt x="296" y="8786"/>
                    <a:pt x="296" y="8786"/>
                  </a:cubicBezTo>
                  <a:cubicBezTo>
                    <a:pt x="0" y="9153"/>
                    <a:pt x="0" y="9153"/>
                    <a:pt x="0" y="9153"/>
                  </a:cubicBezTo>
                  <a:cubicBezTo>
                    <a:pt x="0" y="9519"/>
                    <a:pt x="0" y="9519"/>
                    <a:pt x="0" y="9519"/>
                  </a:cubicBezTo>
                  <a:cubicBezTo>
                    <a:pt x="296" y="9763"/>
                    <a:pt x="296" y="9885"/>
                    <a:pt x="592" y="10129"/>
                  </a:cubicBezTo>
                  <a:cubicBezTo>
                    <a:pt x="888" y="10129"/>
                    <a:pt x="888" y="10129"/>
                    <a:pt x="888" y="10129"/>
                  </a:cubicBezTo>
                  <a:cubicBezTo>
                    <a:pt x="888" y="10007"/>
                    <a:pt x="888" y="9885"/>
                    <a:pt x="1184" y="9885"/>
                  </a:cubicBezTo>
                  <a:cubicBezTo>
                    <a:pt x="1184" y="9885"/>
                    <a:pt x="1479" y="9885"/>
                    <a:pt x="1775" y="9885"/>
                  </a:cubicBezTo>
                  <a:cubicBezTo>
                    <a:pt x="1775" y="9641"/>
                    <a:pt x="1775" y="9641"/>
                    <a:pt x="1775" y="9641"/>
                  </a:cubicBezTo>
                  <a:cubicBezTo>
                    <a:pt x="2071" y="9641"/>
                    <a:pt x="2367" y="9763"/>
                    <a:pt x="2367" y="9641"/>
                  </a:cubicBezTo>
                  <a:cubicBezTo>
                    <a:pt x="2663" y="9885"/>
                    <a:pt x="2367" y="10129"/>
                    <a:pt x="2367" y="10373"/>
                  </a:cubicBezTo>
                  <a:cubicBezTo>
                    <a:pt x="2959" y="10373"/>
                    <a:pt x="2959" y="10373"/>
                    <a:pt x="2959" y="10373"/>
                  </a:cubicBezTo>
                  <a:cubicBezTo>
                    <a:pt x="3255" y="10617"/>
                    <a:pt x="2959" y="10739"/>
                    <a:pt x="2959" y="10861"/>
                  </a:cubicBezTo>
                  <a:cubicBezTo>
                    <a:pt x="3255" y="10983"/>
                    <a:pt x="3551" y="10983"/>
                    <a:pt x="3551" y="11105"/>
                  </a:cubicBezTo>
                  <a:cubicBezTo>
                    <a:pt x="3847" y="11349"/>
                    <a:pt x="3255" y="11715"/>
                    <a:pt x="3551" y="12081"/>
                  </a:cubicBezTo>
                  <a:cubicBezTo>
                    <a:pt x="3847" y="12081"/>
                    <a:pt x="4438" y="12081"/>
                    <a:pt x="4438" y="12081"/>
                  </a:cubicBezTo>
                  <a:cubicBezTo>
                    <a:pt x="4438" y="12325"/>
                    <a:pt x="4734" y="12569"/>
                    <a:pt x="4734" y="12814"/>
                  </a:cubicBezTo>
                  <a:cubicBezTo>
                    <a:pt x="5030" y="13424"/>
                    <a:pt x="3847" y="14156"/>
                    <a:pt x="3551" y="15010"/>
                  </a:cubicBezTo>
                  <a:cubicBezTo>
                    <a:pt x="3847" y="15010"/>
                    <a:pt x="4142" y="15132"/>
                    <a:pt x="4142" y="15254"/>
                  </a:cubicBezTo>
                  <a:cubicBezTo>
                    <a:pt x="4734" y="15254"/>
                    <a:pt x="4734" y="15132"/>
                    <a:pt x="5030" y="15132"/>
                  </a:cubicBezTo>
                  <a:cubicBezTo>
                    <a:pt x="5030" y="15132"/>
                    <a:pt x="5326" y="15254"/>
                    <a:pt x="5326" y="15254"/>
                  </a:cubicBezTo>
                  <a:cubicBezTo>
                    <a:pt x="5918" y="15254"/>
                    <a:pt x="6214" y="15254"/>
                    <a:pt x="7101" y="15254"/>
                  </a:cubicBezTo>
                  <a:cubicBezTo>
                    <a:pt x="7397" y="15132"/>
                    <a:pt x="7397" y="15010"/>
                    <a:pt x="7693" y="14888"/>
                  </a:cubicBezTo>
                  <a:cubicBezTo>
                    <a:pt x="7693" y="14888"/>
                    <a:pt x="7989" y="14888"/>
                    <a:pt x="8285" y="14888"/>
                  </a:cubicBezTo>
                  <a:cubicBezTo>
                    <a:pt x="9173" y="14766"/>
                    <a:pt x="9173" y="14400"/>
                    <a:pt x="9468" y="13912"/>
                  </a:cubicBezTo>
                  <a:cubicBezTo>
                    <a:pt x="10060" y="13790"/>
                    <a:pt x="10060" y="13790"/>
                    <a:pt x="10060" y="13790"/>
                  </a:cubicBezTo>
                  <a:cubicBezTo>
                    <a:pt x="10356" y="13790"/>
                    <a:pt x="11244" y="14156"/>
                    <a:pt x="11244" y="14278"/>
                  </a:cubicBezTo>
                  <a:cubicBezTo>
                    <a:pt x="11540" y="14400"/>
                    <a:pt x="11244" y="14522"/>
                    <a:pt x="11540" y="14522"/>
                  </a:cubicBezTo>
                  <a:cubicBezTo>
                    <a:pt x="11836" y="14644"/>
                    <a:pt x="12427" y="14644"/>
                    <a:pt x="12427" y="14644"/>
                  </a:cubicBezTo>
                  <a:cubicBezTo>
                    <a:pt x="12427" y="15010"/>
                    <a:pt x="12427" y="15132"/>
                    <a:pt x="12132" y="15498"/>
                  </a:cubicBezTo>
                  <a:cubicBezTo>
                    <a:pt x="12427" y="15620"/>
                    <a:pt x="13019" y="15742"/>
                    <a:pt x="13019" y="15742"/>
                  </a:cubicBezTo>
                  <a:cubicBezTo>
                    <a:pt x="13315" y="15864"/>
                    <a:pt x="13907" y="17451"/>
                    <a:pt x="14203" y="17695"/>
                  </a:cubicBezTo>
                  <a:cubicBezTo>
                    <a:pt x="14203" y="17817"/>
                    <a:pt x="13907" y="17939"/>
                    <a:pt x="14203" y="18061"/>
                  </a:cubicBezTo>
                  <a:cubicBezTo>
                    <a:pt x="14203" y="18061"/>
                    <a:pt x="14795" y="18183"/>
                    <a:pt x="14795" y="18183"/>
                  </a:cubicBezTo>
                  <a:cubicBezTo>
                    <a:pt x="15090" y="18305"/>
                    <a:pt x="15682" y="20136"/>
                    <a:pt x="15682" y="20380"/>
                  </a:cubicBezTo>
                  <a:cubicBezTo>
                    <a:pt x="15682" y="20380"/>
                    <a:pt x="15090" y="20502"/>
                    <a:pt x="15090" y="20624"/>
                  </a:cubicBezTo>
                  <a:cubicBezTo>
                    <a:pt x="15090" y="20624"/>
                    <a:pt x="15682" y="20624"/>
                    <a:pt x="15682" y="20624"/>
                  </a:cubicBezTo>
                  <a:cubicBezTo>
                    <a:pt x="15978" y="20746"/>
                    <a:pt x="16274" y="21234"/>
                    <a:pt x="16274" y="21600"/>
                  </a:cubicBezTo>
                  <a:lnTo>
                    <a:pt x="16570" y="21600"/>
                  </a:lnTo>
                  <a:close/>
                </a:path>
              </a:pathLst>
            </a:custGeom>
            <a:solidFill>
              <a:srgbClr val="EBF1DE"/>
            </a:solidFill>
            <a:ln w="3175" cap="rnd">
              <a:solidFill>
                <a:srgbClr val="9EAD6E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 sz="1300"/>
              </a:pPr>
              <a:endParaRPr/>
            </a:p>
          </p:txBody>
        </p:sp>
        <p:sp>
          <p:nvSpPr>
            <p:cNvPr id="350" name="Freeform 304"/>
            <p:cNvSpPr/>
            <p:nvPr/>
          </p:nvSpPr>
          <p:spPr>
            <a:xfrm>
              <a:off x="3941706" y="2410615"/>
              <a:ext cx="164431" cy="16333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02" h="21293" extrusionOk="0">
                  <a:moveTo>
                    <a:pt x="16034" y="15556"/>
                  </a:moveTo>
                  <a:cubicBezTo>
                    <a:pt x="14040" y="15218"/>
                    <a:pt x="14040" y="15218"/>
                    <a:pt x="14040" y="15218"/>
                  </a:cubicBezTo>
                  <a:cubicBezTo>
                    <a:pt x="13708" y="15893"/>
                    <a:pt x="13708" y="15893"/>
                    <a:pt x="13708" y="15893"/>
                  </a:cubicBezTo>
                  <a:cubicBezTo>
                    <a:pt x="13708" y="15893"/>
                    <a:pt x="10053" y="15218"/>
                    <a:pt x="9388" y="15556"/>
                  </a:cubicBezTo>
                  <a:cubicBezTo>
                    <a:pt x="9056" y="15893"/>
                    <a:pt x="8391" y="16568"/>
                    <a:pt x="8391" y="17243"/>
                  </a:cubicBezTo>
                  <a:cubicBezTo>
                    <a:pt x="8391" y="17918"/>
                    <a:pt x="9056" y="18593"/>
                    <a:pt x="8723" y="18930"/>
                  </a:cubicBezTo>
                  <a:cubicBezTo>
                    <a:pt x="8723" y="19606"/>
                    <a:pt x="8391" y="20955"/>
                    <a:pt x="8391" y="20955"/>
                  </a:cubicBezTo>
                  <a:cubicBezTo>
                    <a:pt x="8391" y="20955"/>
                    <a:pt x="7062" y="21293"/>
                    <a:pt x="6397" y="21293"/>
                  </a:cubicBezTo>
                  <a:cubicBezTo>
                    <a:pt x="5733" y="20955"/>
                    <a:pt x="6065" y="19606"/>
                    <a:pt x="6065" y="19606"/>
                  </a:cubicBezTo>
                  <a:cubicBezTo>
                    <a:pt x="4736" y="19606"/>
                    <a:pt x="4736" y="19606"/>
                    <a:pt x="4736" y="19606"/>
                  </a:cubicBezTo>
                  <a:cubicBezTo>
                    <a:pt x="4071" y="20280"/>
                    <a:pt x="4071" y="20280"/>
                    <a:pt x="4071" y="20280"/>
                  </a:cubicBezTo>
                  <a:cubicBezTo>
                    <a:pt x="2742" y="20280"/>
                    <a:pt x="2742" y="20280"/>
                    <a:pt x="2742" y="20280"/>
                  </a:cubicBezTo>
                  <a:cubicBezTo>
                    <a:pt x="2409" y="19268"/>
                    <a:pt x="2409" y="19268"/>
                    <a:pt x="2409" y="19268"/>
                  </a:cubicBezTo>
                  <a:cubicBezTo>
                    <a:pt x="83" y="18930"/>
                    <a:pt x="83" y="18930"/>
                    <a:pt x="83" y="18930"/>
                  </a:cubicBezTo>
                  <a:cubicBezTo>
                    <a:pt x="83" y="18930"/>
                    <a:pt x="-249" y="16905"/>
                    <a:pt x="416" y="16568"/>
                  </a:cubicBezTo>
                  <a:cubicBezTo>
                    <a:pt x="1413" y="16230"/>
                    <a:pt x="1080" y="15556"/>
                    <a:pt x="748" y="14880"/>
                  </a:cubicBezTo>
                  <a:cubicBezTo>
                    <a:pt x="416" y="14543"/>
                    <a:pt x="1080" y="13531"/>
                    <a:pt x="1080" y="13531"/>
                  </a:cubicBezTo>
                  <a:cubicBezTo>
                    <a:pt x="1080" y="13531"/>
                    <a:pt x="1413" y="12518"/>
                    <a:pt x="2077" y="12518"/>
                  </a:cubicBezTo>
                  <a:cubicBezTo>
                    <a:pt x="2409" y="12181"/>
                    <a:pt x="2742" y="12518"/>
                    <a:pt x="2742" y="12518"/>
                  </a:cubicBezTo>
                  <a:cubicBezTo>
                    <a:pt x="2742" y="12518"/>
                    <a:pt x="3074" y="10830"/>
                    <a:pt x="3406" y="10156"/>
                  </a:cubicBezTo>
                  <a:cubicBezTo>
                    <a:pt x="3739" y="9481"/>
                    <a:pt x="3739" y="9143"/>
                    <a:pt x="4403" y="8805"/>
                  </a:cubicBezTo>
                  <a:cubicBezTo>
                    <a:pt x="5068" y="8468"/>
                    <a:pt x="6065" y="7793"/>
                    <a:pt x="6729" y="7793"/>
                  </a:cubicBezTo>
                  <a:cubicBezTo>
                    <a:pt x="7062" y="8131"/>
                    <a:pt x="8059" y="7118"/>
                    <a:pt x="8059" y="6443"/>
                  </a:cubicBezTo>
                  <a:cubicBezTo>
                    <a:pt x="8059" y="6106"/>
                    <a:pt x="8059" y="5430"/>
                    <a:pt x="8723" y="4755"/>
                  </a:cubicBezTo>
                  <a:cubicBezTo>
                    <a:pt x="9720" y="4081"/>
                    <a:pt x="10385" y="4418"/>
                    <a:pt x="10385" y="3743"/>
                  </a:cubicBezTo>
                  <a:cubicBezTo>
                    <a:pt x="10385" y="3068"/>
                    <a:pt x="10717" y="1718"/>
                    <a:pt x="11382" y="1718"/>
                  </a:cubicBezTo>
                  <a:cubicBezTo>
                    <a:pt x="12379" y="1718"/>
                    <a:pt x="13043" y="1380"/>
                    <a:pt x="13043" y="705"/>
                  </a:cubicBezTo>
                  <a:cubicBezTo>
                    <a:pt x="13043" y="30"/>
                    <a:pt x="13708" y="-307"/>
                    <a:pt x="14040" y="368"/>
                  </a:cubicBezTo>
                  <a:cubicBezTo>
                    <a:pt x="14373" y="705"/>
                    <a:pt x="14705" y="30"/>
                    <a:pt x="15037" y="368"/>
                  </a:cubicBezTo>
                  <a:cubicBezTo>
                    <a:pt x="15702" y="705"/>
                    <a:pt x="16034" y="1380"/>
                    <a:pt x="16034" y="1380"/>
                  </a:cubicBezTo>
                  <a:cubicBezTo>
                    <a:pt x="15369" y="2730"/>
                    <a:pt x="15369" y="2730"/>
                    <a:pt x="15369" y="2730"/>
                  </a:cubicBezTo>
                  <a:cubicBezTo>
                    <a:pt x="16366" y="4081"/>
                    <a:pt x="16366" y="4081"/>
                    <a:pt x="16366" y="4081"/>
                  </a:cubicBezTo>
                  <a:cubicBezTo>
                    <a:pt x="18360" y="5430"/>
                    <a:pt x="18360" y="5430"/>
                    <a:pt x="18360" y="5430"/>
                  </a:cubicBezTo>
                  <a:cubicBezTo>
                    <a:pt x="18360" y="6443"/>
                    <a:pt x="18360" y="6443"/>
                    <a:pt x="18360" y="6443"/>
                  </a:cubicBezTo>
                  <a:cubicBezTo>
                    <a:pt x="19689" y="9143"/>
                    <a:pt x="19689" y="9143"/>
                    <a:pt x="19689" y="9143"/>
                  </a:cubicBezTo>
                  <a:cubicBezTo>
                    <a:pt x="19689" y="9143"/>
                    <a:pt x="20686" y="8805"/>
                    <a:pt x="20686" y="9143"/>
                  </a:cubicBezTo>
                  <a:cubicBezTo>
                    <a:pt x="20686" y="9818"/>
                    <a:pt x="20354" y="10493"/>
                    <a:pt x="20354" y="10493"/>
                  </a:cubicBezTo>
                  <a:cubicBezTo>
                    <a:pt x="21019" y="13193"/>
                    <a:pt x="21019" y="13193"/>
                    <a:pt x="21019" y="13193"/>
                  </a:cubicBezTo>
                  <a:cubicBezTo>
                    <a:pt x="21019" y="13193"/>
                    <a:pt x="21351" y="13868"/>
                    <a:pt x="20686" y="14205"/>
                  </a:cubicBezTo>
                  <a:cubicBezTo>
                    <a:pt x="20354" y="14880"/>
                    <a:pt x="19689" y="14880"/>
                    <a:pt x="19689" y="14880"/>
                  </a:cubicBezTo>
                  <a:cubicBezTo>
                    <a:pt x="19689" y="14880"/>
                    <a:pt x="19689" y="15893"/>
                    <a:pt x="19357" y="15893"/>
                  </a:cubicBezTo>
                  <a:cubicBezTo>
                    <a:pt x="18693" y="15893"/>
                    <a:pt x="18693" y="15893"/>
                    <a:pt x="18693" y="15893"/>
                  </a:cubicBezTo>
                  <a:cubicBezTo>
                    <a:pt x="18693" y="15893"/>
                    <a:pt x="17696" y="15893"/>
                    <a:pt x="17363" y="15556"/>
                  </a:cubicBezTo>
                  <a:cubicBezTo>
                    <a:pt x="16699" y="15556"/>
                    <a:pt x="16034" y="15556"/>
                    <a:pt x="16034" y="15556"/>
                  </a:cubicBezTo>
                  <a:close/>
                </a:path>
              </a:pathLst>
            </a:custGeom>
            <a:solidFill>
              <a:srgbClr val="EBF1DE"/>
            </a:solidFill>
            <a:ln w="3175" cap="flat">
              <a:solidFill>
                <a:srgbClr val="9EAD6E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 sz="1300"/>
              </a:pPr>
              <a:endParaRPr/>
            </a:p>
          </p:txBody>
        </p:sp>
        <p:sp>
          <p:nvSpPr>
            <p:cNvPr id="351" name="Freeform 305"/>
            <p:cNvSpPr/>
            <p:nvPr/>
          </p:nvSpPr>
          <p:spPr>
            <a:xfrm>
              <a:off x="3941706" y="2410615"/>
              <a:ext cx="164431" cy="16333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02" h="21293" extrusionOk="0">
                  <a:moveTo>
                    <a:pt x="16034" y="15556"/>
                  </a:moveTo>
                  <a:cubicBezTo>
                    <a:pt x="14040" y="15218"/>
                    <a:pt x="14040" y="15218"/>
                    <a:pt x="14040" y="15218"/>
                  </a:cubicBezTo>
                  <a:cubicBezTo>
                    <a:pt x="13708" y="15893"/>
                    <a:pt x="13708" y="15893"/>
                    <a:pt x="13708" y="15893"/>
                  </a:cubicBezTo>
                  <a:cubicBezTo>
                    <a:pt x="13708" y="15893"/>
                    <a:pt x="10053" y="15218"/>
                    <a:pt x="9388" y="15556"/>
                  </a:cubicBezTo>
                  <a:cubicBezTo>
                    <a:pt x="9056" y="15893"/>
                    <a:pt x="8391" y="16568"/>
                    <a:pt x="8391" y="17243"/>
                  </a:cubicBezTo>
                  <a:cubicBezTo>
                    <a:pt x="8391" y="17918"/>
                    <a:pt x="9056" y="18593"/>
                    <a:pt x="8723" y="18930"/>
                  </a:cubicBezTo>
                  <a:cubicBezTo>
                    <a:pt x="8723" y="19606"/>
                    <a:pt x="8391" y="20955"/>
                    <a:pt x="8391" y="20955"/>
                  </a:cubicBezTo>
                  <a:cubicBezTo>
                    <a:pt x="8391" y="20955"/>
                    <a:pt x="7062" y="21293"/>
                    <a:pt x="6397" y="21293"/>
                  </a:cubicBezTo>
                  <a:cubicBezTo>
                    <a:pt x="5733" y="20955"/>
                    <a:pt x="6065" y="19606"/>
                    <a:pt x="6065" y="19606"/>
                  </a:cubicBezTo>
                  <a:cubicBezTo>
                    <a:pt x="4736" y="19606"/>
                    <a:pt x="4736" y="19606"/>
                    <a:pt x="4736" y="19606"/>
                  </a:cubicBezTo>
                  <a:cubicBezTo>
                    <a:pt x="4071" y="20280"/>
                    <a:pt x="4071" y="20280"/>
                    <a:pt x="4071" y="20280"/>
                  </a:cubicBezTo>
                  <a:cubicBezTo>
                    <a:pt x="2742" y="20280"/>
                    <a:pt x="2742" y="20280"/>
                    <a:pt x="2742" y="20280"/>
                  </a:cubicBezTo>
                  <a:cubicBezTo>
                    <a:pt x="2409" y="19268"/>
                    <a:pt x="2409" y="19268"/>
                    <a:pt x="2409" y="19268"/>
                  </a:cubicBezTo>
                  <a:cubicBezTo>
                    <a:pt x="83" y="18930"/>
                    <a:pt x="83" y="18930"/>
                    <a:pt x="83" y="18930"/>
                  </a:cubicBezTo>
                  <a:cubicBezTo>
                    <a:pt x="83" y="18930"/>
                    <a:pt x="-249" y="16905"/>
                    <a:pt x="416" y="16568"/>
                  </a:cubicBezTo>
                  <a:cubicBezTo>
                    <a:pt x="1413" y="16230"/>
                    <a:pt x="1080" y="15556"/>
                    <a:pt x="748" y="14880"/>
                  </a:cubicBezTo>
                  <a:cubicBezTo>
                    <a:pt x="416" y="14543"/>
                    <a:pt x="1080" y="13531"/>
                    <a:pt x="1080" y="13531"/>
                  </a:cubicBezTo>
                  <a:cubicBezTo>
                    <a:pt x="1080" y="13531"/>
                    <a:pt x="1413" y="12518"/>
                    <a:pt x="2077" y="12518"/>
                  </a:cubicBezTo>
                  <a:cubicBezTo>
                    <a:pt x="2409" y="12181"/>
                    <a:pt x="2742" y="12518"/>
                    <a:pt x="2742" y="12518"/>
                  </a:cubicBezTo>
                  <a:cubicBezTo>
                    <a:pt x="2742" y="12518"/>
                    <a:pt x="3074" y="10830"/>
                    <a:pt x="3406" y="10156"/>
                  </a:cubicBezTo>
                  <a:cubicBezTo>
                    <a:pt x="3739" y="9481"/>
                    <a:pt x="3739" y="9143"/>
                    <a:pt x="4403" y="8805"/>
                  </a:cubicBezTo>
                  <a:cubicBezTo>
                    <a:pt x="5068" y="8468"/>
                    <a:pt x="6065" y="7793"/>
                    <a:pt x="6729" y="7793"/>
                  </a:cubicBezTo>
                  <a:cubicBezTo>
                    <a:pt x="7062" y="8131"/>
                    <a:pt x="8059" y="7118"/>
                    <a:pt x="8059" y="6443"/>
                  </a:cubicBezTo>
                  <a:cubicBezTo>
                    <a:pt x="8059" y="6106"/>
                    <a:pt x="8059" y="5430"/>
                    <a:pt x="8723" y="4755"/>
                  </a:cubicBezTo>
                  <a:cubicBezTo>
                    <a:pt x="9720" y="4081"/>
                    <a:pt x="10385" y="4418"/>
                    <a:pt x="10385" y="3743"/>
                  </a:cubicBezTo>
                  <a:cubicBezTo>
                    <a:pt x="10385" y="3068"/>
                    <a:pt x="10717" y="1718"/>
                    <a:pt x="11382" y="1718"/>
                  </a:cubicBezTo>
                  <a:cubicBezTo>
                    <a:pt x="12379" y="1718"/>
                    <a:pt x="13043" y="1380"/>
                    <a:pt x="13043" y="705"/>
                  </a:cubicBezTo>
                  <a:cubicBezTo>
                    <a:pt x="13043" y="30"/>
                    <a:pt x="13708" y="-307"/>
                    <a:pt x="14040" y="368"/>
                  </a:cubicBezTo>
                  <a:cubicBezTo>
                    <a:pt x="14373" y="705"/>
                    <a:pt x="14705" y="30"/>
                    <a:pt x="15037" y="368"/>
                  </a:cubicBezTo>
                  <a:cubicBezTo>
                    <a:pt x="15702" y="705"/>
                    <a:pt x="16034" y="1380"/>
                    <a:pt x="16034" y="1380"/>
                  </a:cubicBezTo>
                  <a:cubicBezTo>
                    <a:pt x="15369" y="2730"/>
                    <a:pt x="15369" y="2730"/>
                    <a:pt x="15369" y="2730"/>
                  </a:cubicBezTo>
                  <a:cubicBezTo>
                    <a:pt x="16366" y="4081"/>
                    <a:pt x="16366" y="4081"/>
                    <a:pt x="16366" y="4081"/>
                  </a:cubicBezTo>
                  <a:cubicBezTo>
                    <a:pt x="18360" y="5430"/>
                    <a:pt x="18360" y="5430"/>
                    <a:pt x="18360" y="5430"/>
                  </a:cubicBezTo>
                  <a:cubicBezTo>
                    <a:pt x="18360" y="6443"/>
                    <a:pt x="18360" y="6443"/>
                    <a:pt x="18360" y="6443"/>
                  </a:cubicBezTo>
                  <a:cubicBezTo>
                    <a:pt x="19689" y="9143"/>
                    <a:pt x="19689" y="9143"/>
                    <a:pt x="19689" y="9143"/>
                  </a:cubicBezTo>
                  <a:cubicBezTo>
                    <a:pt x="19689" y="9143"/>
                    <a:pt x="20686" y="8805"/>
                    <a:pt x="20686" y="9143"/>
                  </a:cubicBezTo>
                  <a:cubicBezTo>
                    <a:pt x="20686" y="9818"/>
                    <a:pt x="20354" y="10493"/>
                    <a:pt x="20354" y="10493"/>
                  </a:cubicBezTo>
                  <a:cubicBezTo>
                    <a:pt x="21019" y="13193"/>
                    <a:pt x="21019" y="13193"/>
                    <a:pt x="21019" y="13193"/>
                  </a:cubicBezTo>
                  <a:cubicBezTo>
                    <a:pt x="21019" y="13193"/>
                    <a:pt x="21351" y="13868"/>
                    <a:pt x="20686" y="14205"/>
                  </a:cubicBezTo>
                  <a:cubicBezTo>
                    <a:pt x="20354" y="14880"/>
                    <a:pt x="19689" y="14880"/>
                    <a:pt x="19689" y="14880"/>
                  </a:cubicBezTo>
                  <a:cubicBezTo>
                    <a:pt x="19689" y="14880"/>
                    <a:pt x="19689" y="15893"/>
                    <a:pt x="19357" y="15893"/>
                  </a:cubicBezTo>
                  <a:cubicBezTo>
                    <a:pt x="18693" y="15893"/>
                    <a:pt x="18693" y="15893"/>
                    <a:pt x="18693" y="15893"/>
                  </a:cubicBezTo>
                  <a:cubicBezTo>
                    <a:pt x="18693" y="15893"/>
                    <a:pt x="17696" y="15893"/>
                    <a:pt x="17363" y="15556"/>
                  </a:cubicBezTo>
                  <a:cubicBezTo>
                    <a:pt x="16699" y="15556"/>
                    <a:pt x="16034" y="15556"/>
                    <a:pt x="16034" y="15556"/>
                  </a:cubicBezTo>
                  <a:close/>
                </a:path>
              </a:pathLst>
            </a:custGeom>
            <a:solidFill>
              <a:srgbClr val="EBF1DE"/>
            </a:solidFill>
            <a:ln w="3175" cap="rnd">
              <a:solidFill>
                <a:srgbClr val="9EAD6E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 sz="1300"/>
              </a:pPr>
              <a:endParaRPr/>
            </a:p>
          </p:txBody>
        </p:sp>
        <p:sp>
          <p:nvSpPr>
            <p:cNvPr id="352" name="Freeform 306"/>
            <p:cNvSpPr/>
            <p:nvPr/>
          </p:nvSpPr>
          <p:spPr>
            <a:xfrm>
              <a:off x="4578162" y="1573853"/>
              <a:ext cx="134276" cy="967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08" h="20640" extrusionOk="0">
                  <a:moveTo>
                    <a:pt x="21090" y="1808"/>
                  </a:moveTo>
                  <a:cubicBezTo>
                    <a:pt x="21090" y="1808"/>
                    <a:pt x="20275" y="701"/>
                    <a:pt x="19868" y="701"/>
                  </a:cubicBezTo>
                  <a:cubicBezTo>
                    <a:pt x="18645" y="147"/>
                    <a:pt x="18645" y="147"/>
                    <a:pt x="17015" y="1255"/>
                  </a:cubicBezTo>
                  <a:cubicBezTo>
                    <a:pt x="15792" y="1808"/>
                    <a:pt x="15385" y="147"/>
                    <a:pt x="14570" y="147"/>
                  </a:cubicBezTo>
                  <a:cubicBezTo>
                    <a:pt x="13755" y="-407"/>
                    <a:pt x="13347" y="701"/>
                    <a:pt x="12532" y="1808"/>
                  </a:cubicBezTo>
                  <a:cubicBezTo>
                    <a:pt x="11717" y="2916"/>
                    <a:pt x="12124" y="2362"/>
                    <a:pt x="10494" y="2916"/>
                  </a:cubicBezTo>
                  <a:cubicBezTo>
                    <a:pt x="8456" y="3470"/>
                    <a:pt x="8864" y="3470"/>
                    <a:pt x="7234" y="2916"/>
                  </a:cubicBezTo>
                  <a:cubicBezTo>
                    <a:pt x="6011" y="2362"/>
                    <a:pt x="7234" y="3470"/>
                    <a:pt x="5196" y="3470"/>
                  </a:cubicBezTo>
                  <a:cubicBezTo>
                    <a:pt x="3566" y="3470"/>
                    <a:pt x="3566" y="2362"/>
                    <a:pt x="4381" y="1255"/>
                  </a:cubicBezTo>
                  <a:cubicBezTo>
                    <a:pt x="5196" y="701"/>
                    <a:pt x="2751" y="147"/>
                    <a:pt x="2751" y="147"/>
                  </a:cubicBezTo>
                  <a:cubicBezTo>
                    <a:pt x="2751" y="147"/>
                    <a:pt x="2343" y="1808"/>
                    <a:pt x="1528" y="2916"/>
                  </a:cubicBezTo>
                  <a:cubicBezTo>
                    <a:pt x="713" y="3470"/>
                    <a:pt x="713" y="4024"/>
                    <a:pt x="306" y="4578"/>
                  </a:cubicBezTo>
                  <a:cubicBezTo>
                    <a:pt x="-102" y="5685"/>
                    <a:pt x="-102" y="6239"/>
                    <a:pt x="306" y="7347"/>
                  </a:cubicBezTo>
                  <a:cubicBezTo>
                    <a:pt x="713" y="8455"/>
                    <a:pt x="1528" y="8455"/>
                    <a:pt x="2343" y="8455"/>
                  </a:cubicBezTo>
                  <a:cubicBezTo>
                    <a:pt x="3158" y="9008"/>
                    <a:pt x="1936" y="10116"/>
                    <a:pt x="1528" y="11224"/>
                  </a:cubicBezTo>
                  <a:cubicBezTo>
                    <a:pt x="1528" y="12331"/>
                    <a:pt x="713" y="13439"/>
                    <a:pt x="713" y="13439"/>
                  </a:cubicBezTo>
                  <a:cubicBezTo>
                    <a:pt x="713" y="13439"/>
                    <a:pt x="1528" y="13439"/>
                    <a:pt x="2343" y="14547"/>
                  </a:cubicBezTo>
                  <a:cubicBezTo>
                    <a:pt x="2751" y="15655"/>
                    <a:pt x="1528" y="15655"/>
                    <a:pt x="2343" y="16762"/>
                  </a:cubicBezTo>
                  <a:cubicBezTo>
                    <a:pt x="3158" y="17870"/>
                    <a:pt x="2751" y="18424"/>
                    <a:pt x="2751" y="18424"/>
                  </a:cubicBezTo>
                  <a:cubicBezTo>
                    <a:pt x="2751" y="20085"/>
                    <a:pt x="2751" y="20085"/>
                    <a:pt x="2751" y="20085"/>
                  </a:cubicBezTo>
                  <a:cubicBezTo>
                    <a:pt x="2751" y="20085"/>
                    <a:pt x="3973" y="20639"/>
                    <a:pt x="5196" y="20639"/>
                  </a:cubicBezTo>
                  <a:cubicBezTo>
                    <a:pt x="6011" y="20639"/>
                    <a:pt x="6419" y="20639"/>
                    <a:pt x="7234" y="18978"/>
                  </a:cubicBezTo>
                  <a:cubicBezTo>
                    <a:pt x="7641" y="17870"/>
                    <a:pt x="8049" y="18424"/>
                    <a:pt x="9272" y="18424"/>
                  </a:cubicBezTo>
                  <a:cubicBezTo>
                    <a:pt x="10494" y="18424"/>
                    <a:pt x="10494" y="20639"/>
                    <a:pt x="10494" y="20639"/>
                  </a:cubicBezTo>
                  <a:cubicBezTo>
                    <a:pt x="10494" y="20639"/>
                    <a:pt x="11309" y="20085"/>
                    <a:pt x="12124" y="20085"/>
                  </a:cubicBezTo>
                  <a:cubicBezTo>
                    <a:pt x="12940" y="20085"/>
                    <a:pt x="13755" y="21193"/>
                    <a:pt x="13347" y="18978"/>
                  </a:cubicBezTo>
                  <a:cubicBezTo>
                    <a:pt x="12532" y="17316"/>
                    <a:pt x="14570" y="18424"/>
                    <a:pt x="14570" y="18424"/>
                  </a:cubicBezTo>
                  <a:cubicBezTo>
                    <a:pt x="14570" y="18424"/>
                    <a:pt x="14570" y="17870"/>
                    <a:pt x="14977" y="17316"/>
                  </a:cubicBezTo>
                  <a:cubicBezTo>
                    <a:pt x="15385" y="16762"/>
                    <a:pt x="16200" y="16762"/>
                    <a:pt x="16607" y="17316"/>
                  </a:cubicBezTo>
                  <a:cubicBezTo>
                    <a:pt x="17015" y="17870"/>
                    <a:pt x="18645" y="17316"/>
                    <a:pt x="18645" y="17316"/>
                  </a:cubicBezTo>
                  <a:cubicBezTo>
                    <a:pt x="18645" y="16762"/>
                    <a:pt x="18645" y="15655"/>
                    <a:pt x="18238" y="15101"/>
                  </a:cubicBezTo>
                  <a:cubicBezTo>
                    <a:pt x="18238" y="14547"/>
                    <a:pt x="17423" y="14547"/>
                    <a:pt x="17423" y="14547"/>
                  </a:cubicBezTo>
                  <a:cubicBezTo>
                    <a:pt x="17423" y="14547"/>
                    <a:pt x="18238" y="12331"/>
                    <a:pt x="18238" y="12331"/>
                  </a:cubicBezTo>
                  <a:cubicBezTo>
                    <a:pt x="18645" y="12331"/>
                    <a:pt x="18645" y="12331"/>
                    <a:pt x="18645" y="12331"/>
                  </a:cubicBezTo>
                  <a:cubicBezTo>
                    <a:pt x="18645" y="11224"/>
                    <a:pt x="18238" y="10670"/>
                    <a:pt x="18645" y="10116"/>
                  </a:cubicBezTo>
                  <a:cubicBezTo>
                    <a:pt x="18645" y="9562"/>
                    <a:pt x="21090" y="7347"/>
                    <a:pt x="21090" y="7347"/>
                  </a:cubicBezTo>
                  <a:cubicBezTo>
                    <a:pt x="21498" y="5685"/>
                    <a:pt x="20683" y="2916"/>
                    <a:pt x="21090" y="1808"/>
                  </a:cubicBezTo>
                  <a:close/>
                </a:path>
              </a:pathLst>
            </a:custGeom>
            <a:solidFill>
              <a:srgbClr val="EBF1DE"/>
            </a:solidFill>
            <a:ln w="3175" cap="flat">
              <a:solidFill>
                <a:srgbClr val="9EAD6E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 sz="1300"/>
              </a:pPr>
              <a:endParaRPr/>
            </a:p>
          </p:txBody>
        </p:sp>
        <p:sp>
          <p:nvSpPr>
            <p:cNvPr id="353" name="Freeform 307"/>
            <p:cNvSpPr/>
            <p:nvPr/>
          </p:nvSpPr>
          <p:spPr>
            <a:xfrm>
              <a:off x="4578162" y="1573853"/>
              <a:ext cx="134276" cy="967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08" h="20640" extrusionOk="0">
                  <a:moveTo>
                    <a:pt x="21090" y="1808"/>
                  </a:moveTo>
                  <a:cubicBezTo>
                    <a:pt x="21090" y="1808"/>
                    <a:pt x="20275" y="701"/>
                    <a:pt x="19868" y="701"/>
                  </a:cubicBezTo>
                  <a:cubicBezTo>
                    <a:pt x="18645" y="147"/>
                    <a:pt x="18645" y="147"/>
                    <a:pt x="17015" y="1255"/>
                  </a:cubicBezTo>
                  <a:cubicBezTo>
                    <a:pt x="15792" y="1808"/>
                    <a:pt x="15385" y="147"/>
                    <a:pt x="14570" y="147"/>
                  </a:cubicBezTo>
                  <a:cubicBezTo>
                    <a:pt x="13755" y="-407"/>
                    <a:pt x="13347" y="701"/>
                    <a:pt x="12532" y="1808"/>
                  </a:cubicBezTo>
                  <a:cubicBezTo>
                    <a:pt x="11717" y="2916"/>
                    <a:pt x="12124" y="2362"/>
                    <a:pt x="10494" y="2916"/>
                  </a:cubicBezTo>
                  <a:cubicBezTo>
                    <a:pt x="8456" y="3470"/>
                    <a:pt x="8864" y="3470"/>
                    <a:pt x="7234" y="2916"/>
                  </a:cubicBezTo>
                  <a:cubicBezTo>
                    <a:pt x="6011" y="2362"/>
                    <a:pt x="7234" y="3470"/>
                    <a:pt x="5196" y="3470"/>
                  </a:cubicBezTo>
                  <a:cubicBezTo>
                    <a:pt x="3566" y="3470"/>
                    <a:pt x="3566" y="2362"/>
                    <a:pt x="4381" y="1255"/>
                  </a:cubicBezTo>
                  <a:cubicBezTo>
                    <a:pt x="5196" y="701"/>
                    <a:pt x="2751" y="147"/>
                    <a:pt x="2751" y="147"/>
                  </a:cubicBezTo>
                  <a:cubicBezTo>
                    <a:pt x="2751" y="147"/>
                    <a:pt x="2343" y="1808"/>
                    <a:pt x="1528" y="2916"/>
                  </a:cubicBezTo>
                  <a:cubicBezTo>
                    <a:pt x="713" y="3470"/>
                    <a:pt x="713" y="4024"/>
                    <a:pt x="306" y="4578"/>
                  </a:cubicBezTo>
                  <a:cubicBezTo>
                    <a:pt x="-102" y="5685"/>
                    <a:pt x="-102" y="6239"/>
                    <a:pt x="306" y="7347"/>
                  </a:cubicBezTo>
                  <a:cubicBezTo>
                    <a:pt x="713" y="8455"/>
                    <a:pt x="1528" y="8455"/>
                    <a:pt x="2343" y="8455"/>
                  </a:cubicBezTo>
                  <a:cubicBezTo>
                    <a:pt x="3158" y="9008"/>
                    <a:pt x="1936" y="10116"/>
                    <a:pt x="1528" y="11224"/>
                  </a:cubicBezTo>
                  <a:cubicBezTo>
                    <a:pt x="1528" y="12331"/>
                    <a:pt x="713" y="13439"/>
                    <a:pt x="713" y="13439"/>
                  </a:cubicBezTo>
                  <a:cubicBezTo>
                    <a:pt x="713" y="13439"/>
                    <a:pt x="1528" y="13439"/>
                    <a:pt x="2343" y="14547"/>
                  </a:cubicBezTo>
                  <a:cubicBezTo>
                    <a:pt x="2751" y="15655"/>
                    <a:pt x="1528" y="15655"/>
                    <a:pt x="2343" y="16762"/>
                  </a:cubicBezTo>
                  <a:cubicBezTo>
                    <a:pt x="3158" y="17870"/>
                    <a:pt x="2751" y="18424"/>
                    <a:pt x="2751" y="18424"/>
                  </a:cubicBezTo>
                  <a:cubicBezTo>
                    <a:pt x="2751" y="20085"/>
                    <a:pt x="2751" y="20085"/>
                    <a:pt x="2751" y="20085"/>
                  </a:cubicBezTo>
                  <a:cubicBezTo>
                    <a:pt x="2751" y="20085"/>
                    <a:pt x="3973" y="20639"/>
                    <a:pt x="5196" y="20639"/>
                  </a:cubicBezTo>
                  <a:cubicBezTo>
                    <a:pt x="6011" y="20639"/>
                    <a:pt x="6419" y="20639"/>
                    <a:pt x="7234" y="18978"/>
                  </a:cubicBezTo>
                  <a:cubicBezTo>
                    <a:pt x="7641" y="17870"/>
                    <a:pt x="8049" y="18424"/>
                    <a:pt x="9272" y="18424"/>
                  </a:cubicBezTo>
                  <a:cubicBezTo>
                    <a:pt x="10494" y="18424"/>
                    <a:pt x="10494" y="20639"/>
                    <a:pt x="10494" y="20639"/>
                  </a:cubicBezTo>
                  <a:cubicBezTo>
                    <a:pt x="10494" y="20639"/>
                    <a:pt x="11309" y="20085"/>
                    <a:pt x="12124" y="20085"/>
                  </a:cubicBezTo>
                  <a:cubicBezTo>
                    <a:pt x="12940" y="20085"/>
                    <a:pt x="13755" y="21193"/>
                    <a:pt x="13347" y="18978"/>
                  </a:cubicBezTo>
                  <a:cubicBezTo>
                    <a:pt x="12532" y="17316"/>
                    <a:pt x="14570" y="18424"/>
                    <a:pt x="14570" y="18424"/>
                  </a:cubicBezTo>
                  <a:cubicBezTo>
                    <a:pt x="14570" y="18424"/>
                    <a:pt x="14570" y="17870"/>
                    <a:pt x="14977" y="17316"/>
                  </a:cubicBezTo>
                  <a:cubicBezTo>
                    <a:pt x="15385" y="16762"/>
                    <a:pt x="16200" y="16762"/>
                    <a:pt x="16607" y="17316"/>
                  </a:cubicBezTo>
                  <a:cubicBezTo>
                    <a:pt x="17015" y="17870"/>
                    <a:pt x="18645" y="17316"/>
                    <a:pt x="18645" y="17316"/>
                  </a:cubicBezTo>
                  <a:cubicBezTo>
                    <a:pt x="18645" y="16762"/>
                    <a:pt x="18645" y="15655"/>
                    <a:pt x="18238" y="15101"/>
                  </a:cubicBezTo>
                  <a:cubicBezTo>
                    <a:pt x="18238" y="14547"/>
                    <a:pt x="17423" y="14547"/>
                    <a:pt x="17423" y="14547"/>
                  </a:cubicBezTo>
                  <a:cubicBezTo>
                    <a:pt x="17423" y="14547"/>
                    <a:pt x="18238" y="12331"/>
                    <a:pt x="18238" y="12331"/>
                  </a:cubicBezTo>
                  <a:cubicBezTo>
                    <a:pt x="18645" y="12331"/>
                    <a:pt x="18645" y="12331"/>
                    <a:pt x="18645" y="12331"/>
                  </a:cubicBezTo>
                  <a:cubicBezTo>
                    <a:pt x="18645" y="11224"/>
                    <a:pt x="18238" y="10670"/>
                    <a:pt x="18645" y="10116"/>
                  </a:cubicBezTo>
                  <a:cubicBezTo>
                    <a:pt x="18645" y="9562"/>
                    <a:pt x="21090" y="7347"/>
                    <a:pt x="21090" y="7347"/>
                  </a:cubicBezTo>
                  <a:cubicBezTo>
                    <a:pt x="21498" y="5685"/>
                    <a:pt x="20683" y="2916"/>
                    <a:pt x="21090" y="1808"/>
                  </a:cubicBezTo>
                  <a:close/>
                </a:path>
              </a:pathLst>
            </a:custGeom>
            <a:solidFill>
              <a:srgbClr val="EBF1DE"/>
            </a:solidFill>
            <a:ln w="3175" cap="rnd">
              <a:solidFill>
                <a:srgbClr val="9EAD6E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 sz="1300"/>
              </a:pPr>
              <a:endParaRPr/>
            </a:p>
          </p:txBody>
        </p:sp>
        <p:sp>
          <p:nvSpPr>
            <p:cNvPr id="354" name="Freeform 308"/>
            <p:cNvSpPr/>
            <p:nvPr/>
          </p:nvSpPr>
          <p:spPr>
            <a:xfrm>
              <a:off x="6603864" y="2727793"/>
              <a:ext cx="34190" cy="236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2000"/>
                  </a:moveTo>
                  <a:cubicBezTo>
                    <a:pt x="6646" y="21600"/>
                    <a:pt x="6646" y="21600"/>
                    <a:pt x="6646" y="21600"/>
                  </a:cubicBezTo>
                  <a:cubicBezTo>
                    <a:pt x="11631" y="19200"/>
                    <a:pt x="11631" y="19200"/>
                    <a:pt x="11631" y="19200"/>
                  </a:cubicBezTo>
                  <a:cubicBezTo>
                    <a:pt x="13292" y="16800"/>
                    <a:pt x="13292" y="16800"/>
                    <a:pt x="13292" y="16800"/>
                  </a:cubicBezTo>
                  <a:cubicBezTo>
                    <a:pt x="14954" y="12000"/>
                    <a:pt x="14954" y="12000"/>
                    <a:pt x="14954" y="12000"/>
                  </a:cubicBezTo>
                  <a:cubicBezTo>
                    <a:pt x="18277" y="14400"/>
                    <a:pt x="18277" y="14400"/>
                    <a:pt x="18277" y="14400"/>
                  </a:cubicBezTo>
                  <a:cubicBezTo>
                    <a:pt x="21600" y="14400"/>
                    <a:pt x="21600" y="14400"/>
                    <a:pt x="21600" y="14400"/>
                  </a:cubicBezTo>
                  <a:cubicBezTo>
                    <a:pt x="18277" y="0"/>
                    <a:pt x="18277" y="0"/>
                    <a:pt x="18277" y="0"/>
                  </a:cubicBezTo>
                  <a:cubicBezTo>
                    <a:pt x="16615" y="0"/>
                    <a:pt x="14954" y="0"/>
                    <a:pt x="13292" y="0"/>
                  </a:cubicBezTo>
                  <a:cubicBezTo>
                    <a:pt x="9969" y="2400"/>
                    <a:pt x="11631" y="7200"/>
                    <a:pt x="9969" y="12000"/>
                  </a:cubicBezTo>
                  <a:cubicBezTo>
                    <a:pt x="8308" y="12000"/>
                    <a:pt x="3323" y="9600"/>
                    <a:pt x="0" y="9600"/>
                  </a:cubicBezTo>
                  <a:lnTo>
                    <a:pt x="0" y="12000"/>
                  </a:lnTo>
                  <a:close/>
                </a:path>
              </a:pathLst>
            </a:custGeom>
            <a:solidFill>
              <a:srgbClr val="EBF1DE"/>
            </a:solidFill>
            <a:ln w="3175" cap="flat">
              <a:solidFill>
                <a:srgbClr val="9EAD6E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 sz="1300"/>
              </a:pPr>
              <a:endParaRPr/>
            </a:p>
          </p:txBody>
        </p:sp>
        <p:sp>
          <p:nvSpPr>
            <p:cNvPr id="355" name="Freeform 309"/>
            <p:cNvSpPr/>
            <p:nvPr/>
          </p:nvSpPr>
          <p:spPr>
            <a:xfrm>
              <a:off x="6603864" y="2727793"/>
              <a:ext cx="34190" cy="236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2000"/>
                  </a:moveTo>
                  <a:cubicBezTo>
                    <a:pt x="6646" y="21600"/>
                    <a:pt x="6646" y="21600"/>
                    <a:pt x="6646" y="21600"/>
                  </a:cubicBezTo>
                  <a:cubicBezTo>
                    <a:pt x="11631" y="19200"/>
                    <a:pt x="11631" y="19200"/>
                    <a:pt x="11631" y="19200"/>
                  </a:cubicBezTo>
                  <a:cubicBezTo>
                    <a:pt x="13292" y="16800"/>
                    <a:pt x="13292" y="16800"/>
                    <a:pt x="13292" y="16800"/>
                  </a:cubicBezTo>
                  <a:cubicBezTo>
                    <a:pt x="14954" y="12000"/>
                    <a:pt x="14954" y="12000"/>
                    <a:pt x="14954" y="12000"/>
                  </a:cubicBezTo>
                  <a:cubicBezTo>
                    <a:pt x="18277" y="14400"/>
                    <a:pt x="18277" y="14400"/>
                    <a:pt x="18277" y="14400"/>
                  </a:cubicBezTo>
                  <a:cubicBezTo>
                    <a:pt x="21600" y="14400"/>
                    <a:pt x="21600" y="14400"/>
                    <a:pt x="21600" y="14400"/>
                  </a:cubicBezTo>
                  <a:cubicBezTo>
                    <a:pt x="18277" y="0"/>
                    <a:pt x="18277" y="0"/>
                    <a:pt x="18277" y="0"/>
                  </a:cubicBezTo>
                  <a:cubicBezTo>
                    <a:pt x="16615" y="0"/>
                    <a:pt x="14954" y="0"/>
                    <a:pt x="13292" y="0"/>
                  </a:cubicBezTo>
                  <a:cubicBezTo>
                    <a:pt x="9969" y="2400"/>
                    <a:pt x="11631" y="7200"/>
                    <a:pt x="9969" y="12000"/>
                  </a:cubicBezTo>
                  <a:cubicBezTo>
                    <a:pt x="8308" y="12000"/>
                    <a:pt x="3323" y="9600"/>
                    <a:pt x="0" y="9600"/>
                  </a:cubicBezTo>
                  <a:lnTo>
                    <a:pt x="0" y="12000"/>
                  </a:lnTo>
                  <a:close/>
                </a:path>
              </a:pathLst>
            </a:custGeom>
            <a:solidFill>
              <a:srgbClr val="EBF1DE"/>
            </a:solidFill>
            <a:ln w="3175" cap="rnd">
              <a:solidFill>
                <a:srgbClr val="9EAD6E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 sz="1300"/>
              </a:pPr>
              <a:endParaRPr/>
            </a:p>
          </p:txBody>
        </p:sp>
        <p:sp>
          <p:nvSpPr>
            <p:cNvPr id="356" name="Freeform 310"/>
            <p:cNvSpPr/>
            <p:nvPr/>
          </p:nvSpPr>
          <p:spPr>
            <a:xfrm>
              <a:off x="2407841" y="2718588"/>
              <a:ext cx="892857" cy="10914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362" y="3574"/>
                  </a:moveTo>
                  <a:cubicBezTo>
                    <a:pt x="11424" y="3523"/>
                    <a:pt x="11424" y="3574"/>
                    <a:pt x="11424" y="3574"/>
                  </a:cubicBezTo>
                  <a:cubicBezTo>
                    <a:pt x="11362" y="3626"/>
                    <a:pt x="11237" y="3626"/>
                    <a:pt x="11237" y="3677"/>
                  </a:cubicBezTo>
                  <a:cubicBezTo>
                    <a:pt x="11175" y="3728"/>
                    <a:pt x="11175" y="3779"/>
                    <a:pt x="11112" y="3830"/>
                  </a:cubicBezTo>
                  <a:cubicBezTo>
                    <a:pt x="11050" y="3881"/>
                    <a:pt x="11175" y="3626"/>
                    <a:pt x="11362" y="3574"/>
                  </a:cubicBezTo>
                  <a:close/>
                  <a:moveTo>
                    <a:pt x="12923" y="3472"/>
                  </a:moveTo>
                  <a:cubicBezTo>
                    <a:pt x="12985" y="3523"/>
                    <a:pt x="12860" y="3574"/>
                    <a:pt x="12860" y="3574"/>
                  </a:cubicBezTo>
                  <a:cubicBezTo>
                    <a:pt x="12860" y="3523"/>
                    <a:pt x="12860" y="3472"/>
                    <a:pt x="12923" y="3472"/>
                  </a:cubicBezTo>
                  <a:close/>
                  <a:moveTo>
                    <a:pt x="12423" y="3268"/>
                  </a:moveTo>
                  <a:cubicBezTo>
                    <a:pt x="12361" y="3319"/>
                    <a:pt x="12361" y="3370"/>
                    <a:pt x="12486" y="3370"/>
                  </a:cubicBezTo>
                  <a:cubicBezTo>
                    <a:pt x="12486" y="3370"/>
                    <a:pt x="12548" y="3268"/>
                    <a:pt x="12423" y="3268"/>
                  </a:cubicBezTo>
                  <a:close/>
                  <a:moveTo>
                    <a:pt x="12610" y="3115"/>
                  </a:moveTo>
                  <a:cubicBezTo>
                    <a:pt x="12673" y="3166"/>
                    <a:pt x="12673" y="3166"/>
                    <a:pt x="12673" y="3166"/>
                  </a:cubicBezTo>
                  <a:cubicBezTo>
                    <a:pt x="12673" y="3166"/>
                    <a:pt x="12673" y="3115"/>
                    <a:pt x="12610" y="3115"/>
                  </a:cubicBezTo>
                  <a:close/>
                  <a:moveTo>
                    <a:pt x="11861" y="20936"/>
                  </a:moveTo>
                  <a:cubicBezTo>
                    <a:pt x="11799" y="20936"/>
                    <a:pt x="11674" y="21089"/>
                    <a:pt x="11861" y="21038"/>
                  </a:cubicBezTo>
                  <a:cubicBezTo>
                    <a:pt x="11861" y="21038"/>
                    <a:pt x="11924" y="20936"/>
                    <a:pt x="11861" y="20936"/>
                  </a:cubicBezTo>
                  <a:close/>
                  <a:moveTo>
                    <a:pt x="12173" y="20885"/>
                  </a:moveTo>
                  <a:cubicBezTo>
                    <a:pt x="11986" y="20885"/>
                    <a:pt x="11924" y="21038"/>
                    <a:pt x="12236" y="20987"/>
                  </a:cubicBezTo>
                  <a:cubicBezTo>
                    <a:pt x="12361" y="20987"/>
                    <a:pt x="12423" y="20834"/>
                    <a:pt x="12173" y="20885"/>
                  </a:cubicBezTo>
                  <a:close/>
                  <a:moveTo>
                    <a:pt x="12361" y="20681"/>
                  </a:moveTo>
                  <a:cubicBezTo>
                    <a:pt x="12298" y="20783"/>
                    <a:pt x="12298" y="20783"/>
                    <a:pt x="12298" y="20783"/>
                  </a:cubicBezTo>
                  <a:cubicBezTo>
                    <a:pt x="12361" y="20732"/>
                    <a:pt x="12735" y="20681"/>
                    <a:pt x="12361" y="20681"/>
                  </a:cubicBezTo>
                  <a:close/>
                  <a:moveTo>
                    <a:pt x="11050" y="3881"/>
                  </a:moveTo>
                  <a:cubicBezTo>
                    <a:pt x="10987" y="3983"/>
                    <a:pt x="10987" y="3983"/>
                    <a:pt x="10987" y="3983"/>
                  </a:cubicBezTo>
                  <a:cubicBezTo>
                    <a:pt x="10613" y="3983"/>
                    <a:pt x="10363" y="3932"/>
                    <a:pt x="10113" y="3983"/>
                  </a:cubicBezTo>
                  <a:cubicBezTo>
                    <a:pt x="10176" y="3881"/>
                    <a:pt x="10176" y="3881"/>
                    <a:pt x="10176" y="3881"/>
                  </a:cubicBezTo>
                  <a:cubicBezTo>
                    <a:pt x="10425" y="3881"/>
                    <a:pt x="10675" y="4034"/>
                    <a:pt x="10987" y="3932"/>
                  </a:cubicBezTo>
                  <a:cubicBezTo>
                    <a:pt x="10987" y="3932"/>
                    <a:pt x="10987" y="3881"/>
                    <a:pt x="11050" y="3881"/>
                  </a:cubicBezTo>
                  <a:close/>
                  <a:moveTo>
                    <a:pt x="12486" y="2962"/>
                  </a:moveTo>
                  <a:cubicBezTo>
                    <a:pt x="12423" y="2962"/>
                    <a:pt x="12423" y="3013"/>
                    <a:pt x="12548" y="3013"/>
                  </a:cubicBezTo>
                  <a:cubicBezTo>
                    <a:pt x="12548" y="3013"/>
                    <a:pt x="12673" y="2911"/>
                    <a:pt x="12486" y="2962"/>
                  </a:cubicBezTo>
                  <a:close/>
                  <a:moveTo>
                    <a:pt x="13797" y="16953"/>
                  </a:moveTo>
                  <a:cubicBezTo>
                    <a:pt x="14046" y="16902"/>
                    <a:pt x="14171" y="16800"/>
                    <a:pt x="14358" y="16698"/>
                  </a:cubicBezTo>
                  <a:cubicBezTo>
                    <a:pt x="14421" y="16698"/>
                    <a:pt x="14483" y="16596"/>
                    <a:pt x="14483" y="16545"/>
                  </a:cubicBezTo>
                  <a:cubicBezTo>
                    <a:pt x="14608" y="16494"/>
                    <a:pt x="14795" y="16494"/>
                    <a:pt x="14920" y="16443"/>
                  </a:cubicBezTo>
                  <a:cubicBezTo>
                    <a:pt x="14983" y="16391"/>
                    <a:pt x="15045" y="16187"/>
                    <a:pt x="15045" y="16187"/>
                  </a:cubicBezTo>
                  <a:cubicBezTo>
                    <a:pt x="15170" y="16136"/>
                    <a:pt x="15420" y="16187"/>
                    <a:pt x="15545" y="16136"/>
                  </a:cubicBezTo>
                  <a:cubicBezTo>
                    <a:pt x="15545" y="16136"/>
                    <a:pt x="15607" y="16085"/>
                    <a:pt x="15607" y="16034"/>
                  </a:cubicBezTo>
                  <a:cubicBezTo>
                    <a:pt x="15732" y="16034"/>
                    <a:pt x="15857" y="16034"/>
                    <a:pt x="16044" y="16034"/>
                  </a:cubicBezTo>
                  <a:cubicBezTo>
                    <a:pt x="15982" y="15932"/>
                    <a:pt x="15982" y="15881"/>
                    <a:pt x="15919" y="15779"/>
                  </a:cubicBezTo>
                  <a:cubicBezTo>
                    <a:pt x="15919" y="15779"/>
                    <a:pt x="15982" y="15779"/>
                    <a:pt x="16044" y="15779"/>
                  </a:cubicBezTo>
                  <a:cubicBezTo>
                    <a:pt x="16044" y="15779"/>
                    <a:pt x="16106" y="15677"/>
                    <a:pt x="16169" y="15677"/>
                  </a:cubicBezTo>
                  <a:cubicBezTo>
                    <a:pt x="16169" y="15677"/>
                    <a:pt x="16231" y="15728"/>
                    <a:pt x="16356" y="15728"/>
                  </a:cubicBezTo>
                  <a:cubicBezTo>
                    <a:pt x="16356" y="15728"/>
                    <a:pt x="16481" y="15626"/>
                    <a:pt x="16481" y="15626"/>
                  </a:cubicBezTo>
                  <a:cubicBezTo>
                    <a:pt x="16668" y="15574"/>
                    <a:pt x="16731" y="15626"/>
                    <a:pt x="16918" y="15626"/>
                  </a:cubicBezTo>
                  <a:cubicBezTo>
                    <a:pt x="16918" y="15574"/>
                    <a:pt x="16918" y="15421"/>
                    <a:pt x="16918" y="15421"/>
                  </a:cubicBezTo>
                  <a:cubicBezTo>
                    <a:pt x="16918" y="15472"/>
                    <a:pt x="16980" y="15421"/>
                    <a:pt x="17043" y="15421"/>
                  </a:cubicBezTo>
                  <a:cubicBezTo>
                    <a:pt x="17043" y="15523"/>
                    <a:pt x="17043" y="15523"/>
                    <a:pt x="17043" y="15523"/>
                  </a:cubicBezTo>
                  <a:cubicBezTo>
                    <a:pt x="17043" y="15523"/>
                    <a:pt x="17105" y="15574"/>
                    <a:pt x="17105" y="15574"/>
                  </a:cubicBezTo>
                  <a:cubicBezTo>
                    <a:pt x="17168" y="15626"/>
                    <a:pt x="17292" y="15574"/>
                    <a:pt x="17417" y="15574"/>
                  </a:cubicBezTo>
                  <a:cubicBezTo>
                    <a:pt x="17417" y="15523"/>
                    <a:pt x="17542" y="15472"/>
                    <a:pt x="17542" y="15421"/>
                  </a:cubicBezTo>
                  <a:cubicBezTo>
                    <a:pt x="17542" y="15421"/>
                    <a:pt x="17480" y="15319"/>
                    <a:pt x="17542" y="15268"/>
                  </a:cubicBezTo>
                  <a:cubicBezTo>
                    <a:pt x="17792" y="15166"/>
                    <a:pt x="17792" y="15166"/>
                    <a:pt x="17792" y="15166"/>
                  </a:cubicBezTo>
                  <a:cubicBezTo>
                    <a:pt x="17792" y="15115"/>
                    <a:pt x="17854" y="15064"/>
                    <a:pt x="17854" y="15013"/>
                  </a:cubicBezTo>
                  <a:cubicBezTo>
                    <a:pt x="17792" y="15013"/>
                    <a:pt x="17792" y="15013"/>
                    <a:pt x="17792" y="15013"/>
                  </a:cubicBezTo>
                  <a:cubicBezTo>
                    <a:pt x="17792" y="14911"/>
                    <a:pt x="17792" y="14911"/>
                    <a:pt x="17792" y="14757"/>
                  </a:cubicBezTo>
                  <a:cubicBezTo>
                    <a:pt x="17667" y="14757"/>
                    <a:pt x="17792" y="14706"/>
                    <a:pt x="17792" y="14757"/>
                  </a:cubicBezTo>
                  <a:cubicBezTo>
                    <a:pt x="17792" y="14706"/>
                    <a:pt x="17792" y="14655"/>
                    <a:pt x="17792" y="14655"/>
                  </a:cubicBezTo>
                  <a:cubicBezTo>
                    <a:pt x="17792" y="14604"/>
                    <a:pt x="17917" y="14553"/>
                    <a:pt x="17917" y="14553"/>
                  </a:cubicBezTo>
                  <a:cubicBezTo>
                    <a:pt x="17979" y="14451"/>
                    <a:pt x="17917" y="14349"/>
                    <a:pt x="17979" y="14247"/>
                  </a:cubicBezTo>
                  <a:cubicBezTo>
                    <a:pt x="18042" y="14196"/>
                    <a:pt x="18229" y="14094"/>
                    <a:pt x="18291" y="14043"/>
                  </a:cubicBezTo>
                  <a:cubicBezTo>
                    <a:pt x="18291" y="13991"/>
                    <a:pt x="18229" y="13940"/>
                    <a:pt x="18291" y="13889"/>
                  </a:cubicBezTo>
                  <a:cubicBezTo>
                    <a:pt x="18291" y="13838"/>
                    <a:pt x="18354" y="13889"/>
                    <a:pt x="18416" y="13838"/>
                  </a:cubicBezTo>
                  <a:cubicBezTo>
                    <a:pt x="18416" y="13838"/>
                    <a:pt x="18354" y="13787"/>
                    <a:pt x="18416" y="13736"/>
                  </a:cubicBezTo>
                  <a:cubicBezTo>
                    <a:pt x="18416" y="13634"/>
                    <a:pt x="18666" y="13583"/>
                    <a:pt x="18728" y="13481"/>
                  </a:cubicBezTo>
                  <a:cubicBezTo>
                    <a:pt x="18791" y="13328"/>
                    <a:pt x="18728" y="13072"/>
                    <a:pt x="18791" y="12919"/>
                  </a:cubicBezTo>
                  <a:cubicBezTo>
                    <a:pt x="18791" y="12817"/>
                    <a:pt x="18978" y="12715"/>
                    <a:pt x="19103" y="12613"/>
                  </a:cubicBezTo>
                  <a:cubicBezTo>
                    <a:pt x="18978" y="12511"/>
                    <a:pt x="18853" y="12255"/>
                    <a:pt x="19040" y="12051"/>
                  </a:cubicBezTo>
                  <a:cubicBezTo>
                    <a:pt x="19040" y="12051"/>
                    <a:pt x="19103" y="12000"/>
                    <a:pt x="19165" y="12000"/>
                  </a:cubicBezTo>
                  <a:cubicBezTo>
                    <a:pt x="19165" y="11949"/>
                    <a:pt x="19165" y="11694"/>
                    <a:pt x="19165" y="11694"/>
                  </a:cubicBezTo>
                  <a:cubicBezTo>
                    <a:pt x="19165" y="11591"/>
                    <a:pt x="19228" y="11489"/>
                    <a:pt x="19228" y="11387"/>
                  </a:cubicBezTo>
                  <a:cubicBezTo>
                    <a:pt x="19165" y="11183"/>
                    <a:pt x="19165" y="11183"/>
                    <a:pt x="19165" y="11183"/>
                  </a:cubicBezTo>
                  <a:cubicBezTo>
                    <a:pt x="19103" y="10928"/>
                    <a:pt x="19103" y="10723"/>
                    <a:pt x="19165" y="10468"/>
                  </a:cubicBezTo>
                  <a:cubicBezTo>
                    <a:pt x="19040" y="10468"/>
                    <a:pt x="19040" y="10468"/>
                    <a:pt x="18978" y="10417"/>
                  </a:cubicBezTo>
                  <a:cubicBezTo>
                    <a:pt x="18978" y="10366"/>
                    <a:pt x="19103" y="10315"/>
                    <a:pt x="19165" y="10264"/>
                  </a:cubicBezTo>
                  <a:cubicBezTo>
                    <a:pt x="19165" y="10162"/>
                    <a:pt x="19103" y="10162"/>
                    <a:pt x="19165" y="10009"/>
                  </a:cubicBezTo>
                  <a:cubicBezTo>
                    <a:pt x="19228" y="9957"/>
                    <a:pt x="19290" y="9957"/>
                    <a:pt x="19353" y="9855"/>
                  </a:cubicBezTo>
                  <a:cubicBezTo>
                    <a:pt x="19353" y="9855"/>
                    <a:pt x="19353" y="9600"/>
                    <a:pt x="19353" y="9600"/>
                  </a:cubicBezTo>
                  <a:cubicBezTo>
                    <a:pt x="19602" y="9702"/>
                    <a:pt x="19540" y="9600"/>
                    <a:pt x="19665" y="9804"/>
                  </a:cubicBezTo>
                  <a:cubicBezTo>
                    <a:pt x="19727" y="9753"/>
                    <a:pt x="19852" y="9600"/>
                    <a:pt x="19852" y="9549"/>
                  </a:cubicBezTo>
                  <a:cubicBezTo>
                    <a:pt x="19852" y="9549"/>
                    <a:pt x="19852" y="9498"/>
                    <a:pt x="19852" y="9447"/>
                  </a:cubicBezTo>
                  <a:cubicBezTo>
                    <a:pt x="19852" y="9447"/>
                    <a:pt x="19977" y="9447"/>
                    <a:pt x="19977" y="9396"/>
                  </a:cubicBezTo>
                  <a:cubicBezTo>
                    <a:pt x="20039" y="9294"/>
                    <a:pt x="19977" y="9243"/>
                    <a:pt x="20039" y="9140"/>
                  </a:cubicBezTo>
                  <a:cubicBezTo>
                    <a:pt x="20039" y="9038"/>
                    <a:pt x="20164" y="8987"/>
                    <a:pt x="20227" y="8885"/>
                  </a:cubicBezTo>
                  <a:cubicBezTo>
                    <a:pt x="20289" y="8834"/>
                    <a:pt x="20227" y="8732"/>
                    <a:pt x="20289" y="8681"/>
                  </a:cubicBezTo>
                  <a:cubicBezTo>
                    <a:pt x="20289" y="8630"/>
                    <a:pt x="20664" y="8374"/>
                    <a:pt x="20664" y="8374"/>
                  </a:cubicBezTo>
                  <a:cubicBezTo>
                    <a:pt x="20726" y="8374"/>
                    <a:pt x="20788" y="8374"/>
                    <a:pt x="20851" y="8374"/>
                  </a:cubicBezTo>
                  <a:cubicBezTo>
                    <a:pt x="20913" y="8323"/>
                    <a:pt x="20913" y="8272"/>
                    <a:pt x="20976" y="8221"/>
                  </a:cubicBezTo>
                  <a:cubicBezTo>
                    <a:pt x="21038" y="8170"/>
                    <a:pt x="21101" y="8119"/>
                    <a:pt x="21163" y="8068"/>
                  </a:cubicBezTo>
                  <a:cubicBezTo>
                    <a:pt x="21163" y="8068"/>
                    <a:pt x="21163" y="8017"/>
                    <a:pt x="21163" y="7966"/>
                  </a:cubicBezTo>
                  <a:cubicBezTo>
                    <a:pt x="21163" y="7966"/>
                    <a:pt x="21288" y="7915"/>
                    <a:pt x="21288" y="7864"/>
                  </a:cubicBezTo>
                  <a:cubicBezTo>
                    <a:pt x="21413" y="7711"/>
                    <a:pt x="21413" y="7609"/>
                    <a:pt x="21475" y="7404"/>
                  </a:cubicBezTo>
                  <a:cubicBezTo>
                    <a:pt x="21600" y="7353"/>
                    <a:pt x="21600" y="7353"/>
                    <a:pt x="21600" y="7353"/>
                  </a:cubicBezTo>
                  <a:cubicBezTo>
                    <a:pt x="21600" y="7200"/>
                    <a:pt x="21538" y="7149"/>
                    <a:pt x="21538" y="7047"/>
                  </a:cubicBezTo>
                  <a:cubicBezTo>
                    <a:pt x="21538" y="6996"/>
                    <a:pt x="21600" y="6843"/>
                    <a:pt x="21600" y="6740"/>
                  </a:cubicBezTo>
                  <a:cubicBezTo>
                    <a:pt x="21475" y="6638"/>
                    <a:pt x="21475" y="6638"/>
                    <a:pt x="21475" y="6638"/>
                  </a:cubicBezTo>
                  <a:cubicBezTo>
                    <a:pt x="21413" y="6587"/>
                    <a:pt x="21538" y="6434"/>
                    <a:pt x="21475" y="6281"/>
                  </a:cubicBezTo>
                  <a:cubicBezTo>
                    <a:pt x="21475" y="6179"/>
                    <a:pt x="21350" y="6179"/>
                    <a:pt x="21288" y="6128"/>
                  </a:cubicBezTo>
                  <a:cubicBezTo>
                    <a:pt x="21288" y="6077"/>
                    <a:pt x="21288" y="6026"/>
                    <a:pt x="21288" y="6026"/>
                  </a:cubicBezTo>
                  <a:cubicBezTo>
                    <a:pt x="21288" y="5974"/>
                    <a:pt x="21225" y="5974"/>
                    <a:pt x="21225" y="5974"/>
                  </a:cubicBezTo>
                  <a:cubicBezTo>
                    <a:pt x="21101" y="5770"/>
                    <a:pt x="21101" y="5515"/>
                    <a:pt x="20851" y="5515"/>
                  </a:cubicBezTo>
                  <a:cubicBezTo>
                    <a:pt x="20726" y="5464"/>
                    <a:pt x="20601" y="5566"/>
                    <a:pt x="20601" y="5566"/>
                  </a:cubicBezTo>
                  <a:cubicBezTo>
                    <a:pt x="20601" y="5566"/>
                    <a:pt x="20601" y="5464"/>
                    <a:pt x="20601" y="5464"/>
                  </a:cubicBezTo>
                  <a:cubicBezTo>
                    <a:pt x="20539" y="5464"/>
                    <a:pt x="20539" y="5413"/>
                    <a:pt x="20539" y="5413"/>
                  </a:cubicBezTo>
                  <a:cubicBezTo>
                    <a:pt x="20351" y="5362"/>
                    <a:pt x="20289" y="5464"/>
                    <a:pt x="20164" y="5515"/>
                  </a:cubicBezTo>
                  <a:cubicBezTo>
                    <a:pt x="20164" y="5464"/>
                    <a:pt x="20227" y="5413"/>
                    <a:pt x="20227" y="5413"/>
                  </a:cubicBezTo>
                  <a:cubicBezTo>
                    <a:pt x="20164" y="5362"/>
                    <a:pt x="20102" y="5362"/>
                    <a:pt x="20039" y="5311"/>
                  </a:cubicBezTo>
                  <a:cubicBezTo>
                    <a:pt x="20039" y="5311"/>
                    <a:pt x="20039" y="5260"/>
                    <a:pt x="20039" y="5209"/>
                  </a:cubicBezTo>
                  <a:cubicBezTo>
                    <a:pt x="19790" y="5004"/>
                    <a:pt x="19790" y="5004"/>
                    <a:pt x="19790" y="5004"/>
                  </a:cubicBezTo>
                  <a:cubicBezTo>
                    <a:pt x="19790" y="4953"/>
                    <a:pt x="19727" y="5004"/>
                    <a:pt x="19727" y="5004"/>
                  </a:cubicBezTo>
                  <a:cubicBezTo>
                    <a:pt x="19540" y="4902"/>
                    <a:pt x="19353" y="4698"/>
                    <a:pt x="19165" y="4596"/>
                  </a:cubicBezTo>
                  <a:cubicBezTo>
                    <a:pt x="19040" y="4545"/>
                    <a:pt x="18978" y="4545"/>
                    <a:pt x="18853" y="4494"/>
                  </a:cubicBezTo>
                  <a:cubicBezTo>
                    <a:pt x="18791" y="4494"/>
                    <a:pt x="18728" y="4391"/>
                    <a:pt x="18666" y="4391"/>
                  </a:cubicBezTo>
                  <a:cubicBezTo>
                    <a:pt x="18416" y="4340"/>
                    <a:pt x="18354" y="4391"/>
                    <a:pt x="18104" y="4391"/>
                  </a:cubicBezTo>
                  <a:cubicBezTo>
                    <a:pt x="17667" y="4340"/>
                    <a:pt x="17729" y="4187"/>
                    <a:pt x="17417" y="4289"/>
                  </a:cubicBezTo>
                  <a:cubicBezTo>
                    <a:pt x="17355" y="4238"/>
                    <a:pt x="17230" y="4085"/>
                    <a:pt x="17168" y="4085"/>
                  </a:cubicBezTo>
                  <a:cubicBezTo>
                    <a:pt x="17043" y="4034"/>
                    <a:pt x="16980" y="4085"/>
                    <a:pt x="16918" y="4085"/>
                  </a:cubicBezTo>
                  <a:cubicBezTo>
                    <a:pt x="16918" y="4085"/>
                    <a:pt x="16855" y="4085"/>
                    <a:pt x="16793" y="4085"/>
                  </a:cubicBezTo>
                  <a:cubicBezTo>
                    <a:pt x="16668" y="4187"/>
                    <a:pt x="16668" y="4391"/>
                    <a:pt x="16418" y="4391"/>
                  </a:cubicBezTo>
                  <a:cubicBezTo>
                    <a:pt x="16294" y="4340"/>
                    <a:pt x="16356" y="4187"/>
                    <a:pt x="16418" y="4085"/>
                  </a:cubicBezTo>
                  <a:cubicBezTo>
                    <a:pt x="16418" y="4085"/>
                    <a:pt x="16231" y="4085"/>
                    <a:pt x="16231" y="4085"/>
                  </a:cubicBezTo>
                  <a:cubicBezTo>
                    <a:pt x="16231" y="4034"/>
                    <a:pt x="16294" y="3983"/>
                    <a:pt x="16294" y="3983"/>
                  </a:cubicBezTo>
                  <a:cubicBezTo>
                    <a:pt x="16356" y="3881"/>
                    <a:pt x="16294" y="3881"/>
                    <a:pt x="16294" y="3830"/>
                  </a:cubicBezTo>
                  <a:cubicBezTo>
                    <a:pt x="16169" y="3830"/>
                    <a:pt x="16231" y="3881"/>
                    <a:pt x="16169" y="3779"/>
                  </a:cubicBezTo>
                  <a:cubicBezTo>
                    <a:pt x="16106" y="3779"/>
                    <a:pt x="16106" y="3779"/>
                    <a:pt x="16106" y="3779"/>
                  </a:cubicBezTo>
                  <a:cubicBezTo>
                    <a:pt x="16106" y="3779"/>
                    <a:pt x="16106" y="3728"/>
                    <a:pt x="16169" y="3677"/>
                  </a:cubicBezTo>
                  <a:cubicBezTo>
                    <a:pt x="16106" y="3626"/>
                    <a:pt x="16106" y="3626"/>
                    <a:pt x="16044" y="3574"/>
                  </a:cubicBezTo>
                  <a:cubicBezTo>
                    <a:pt x="15982" y="3574"/>
                    <a:pt x="15919" y="3523"/>
                    <a:pt x="15857" y="3574"/>
                  </a:cubicBezTo>
                  <a:cubicBezTo>
                    <a:pt x="15857" y="3574"/>
                    <a:pt x="15794" y="3677"/>
                    <a:pt x="15732" y="3677"/>
                  </a:cubicBezTo>
                  <a:cubicBezTo>
                    <a:pt x="15732" y="3626"/>
                    <a:pt x="15794" y="3574"/>
                    <a:pt x="15794" y="3472"/>
                  </a:cubicBezTo>
                  <a:cubicBezTo>
                    <a:pt x="15669" y="3472"/>
                    <a:pt x="15669" y="3421"/>
                    <a:pt x="15482" y="3370"/>
                  </a:cubicBezTo>
                  <a:cubicBezTo>
                    <a:pt x="15482" y="3370"/>
                    <a:pt x="15482" y="3268"/>
                    <a:pt x="15482" y="3268"/>
                  </a:cubicBezTo>
                  <a:cubicBezTo>
                    <a:pt x="15420" y="3268"/>
                    <a:pt x="15420" y="3370"/>
                    <a:pt x="15295" y="3319"/>
                  </a:cubicBezTo>
                  <a:cubicBezTo>
                    <a:pt x="15232" y="3319"/>
                    <a:pt x="15108" y="3166"/>
                    <a:pt x="15045" y="3115"/>
                  </a:cubicBezTo>
                  <a:cubicBezTo>
                    <a:pt x="14920" y="3064"/>
                    <a:pt x="14920" y="3064"/>
                    <a:pt x="14920" y="3064"/>
                  </a:cubicBezTo>
                  <a:cubicBezTo>
                    <a:pt x="14483" y="2962"/>
                    <a:pt x="14358" y="3217"/>
                    <a:pt x="14109" y="3319"/>
                  </a:cubicBezTo>
                  <a:cubicBezTo>
                    <a:pt x="14171" y="3370"/>
                    <a:pt x="14234" y="3421"/>
                    <a:pt x="14234" y="3472"/>
                  </a:cubicBezTo>
                  <a:cubicBezTo>
                    <a:pt x="14171" y="3523"/>
                    <a:pt x="14109" y="3472"/>
                    <a:pt x="14046" y="3472"/>
                  </a:cubicBezTo>
                  <a:cubicBezTo>
                    <a:pt x="13797" y="3677"/>
                    <a:pt x="13797" y="3677"/>
                    <a:pt x="13797" y="3677"/>
                  </a:cubicBezTo>
                  <a:cubicBezTo>
                    <a:pt x="13984" y="3677"/>
                    <a:pt x="13547" y="3830"/>
                    <a:pt x="13734" y="3677"/>
                  </a:cubicBezTo>
                  <a:cubicBezTo>
                    <a:pt x="13484" y="3677"/>
                    <a:pt x="13360" y="3677"/>
                    <a:pt x="13110" y="3779"/>
                  </a:cubicBezTo>
                  <a:cubicBezTo>
                    <a:pt x="12985" y="3677"/>
                    <a:pt x="12985" y="3626"/>
                    <a:pt x="12923" y="3574"/>
                  </a:cubicBezTo>
                  <a:cubicBezTo>
                    <a:pt x="13172" y="3728"/>
                    <a:pt x="13047" y="3677"/>
                    <a:pt x="13360" y="3626"/>
                  </a:cubicBezTo>
                  <a:cubicBezTo>
                    <a:pt x="13360" y="3626"/>
                    <a:pt x="13609" y="3677"/>
                    <a:pt x="13672" y="3677"/>
                  </a:cubicBezTo>
                  <a:cubicBezTo>
                    <a:pt x="13672" y="3677"/>
                    <a:pt x="13672" y="3626"/>
                    <a:pt x="13672" y="3574"/>
                  </a:cubicBezTo>
                  <a:cubicBezTo>
                    <a:pt x="13797" y="3574"/>
                    <a:pt x="13797" y="3574"/>
                    <a:pt x="13859" y="3574"/>
                  </a:cubicBezTo>
                  <a:cubicBezTo>
                    <a:pt x="13859" y="3472"/>
                    <a:pt x="13859" y="3472"/>
                    <a:pt x="13859" y="3472"/>
                  </a:cubicBezTo>
                  <a:cubicBezTo>
                    <a:pt x="13859" y="3472"/>
                    <a:pt x="13984" y="3472"/>
                    <a:pt x="13984" y="3472"/>
                  </a:cubicBezTo>
                  <a:cubicBezTo>
                    <a:pt x="14046" y="3421"/>
                    <a:pt x="13984" y="3370"/>
                    <a:pt x="14046" y="3268"/>
                  </a:cubicBezTo>
                  <a:cubicBezTo>
                    <a:pt x="14109" y="3268"/>
                    <a:pt x="14109" y="3268"/>
                    <a:pt x="14109" y="3268"/>
                  </a:cubicBezTo>
                  <a:cubicBezTo>
                    <a:pt x="14171" y="3166"/>
                    <a:pt x="14109" y="3064"/>
                    <a:pt x="14046" y="2962"/>
                  </a:cubicBezTo>
                  <a:cubicBezTo>
                    <a:pt x="14171" y="2962"/>
                    <a:pt x="14046" y="2809"/>
                    <a:pt x="14046" y="2809"/>
                  </a:cubicBezTo>
                  <a:cubicBezTo>
                    <a:pt x="14046" y="2809"/>
                    <a:pt x="14046" y="2809"/>
                    <a:pt x="14046" y="2809"/>
                  </a:cubicBezTo>
                  <a:cubicBezTo>
                    <a:pt x="13921" y="2809"/>
                    <a:pt x="13859" y="2809"/>
                    <a:pt x="13672" y="2809"/>
                  </a:cubicBezTo>
                  <a:cubicBezTo>
                    <a:pt x="13734" y="2809"/>
                    <a:pt x="13734" y="2604"/>
                    <a:pt x="13672" y="2604"/>
                  </a:cubicBezTo>
                  <a:cubicBezTo>
                    <a:pt x="13360" y="2553"/>
                    <a:pt x="13360" y="2757"/>
                    <a:pt x="13235" y="2809"/>
                  </a:cubicBezTo>
                  <a:cubicBezTo>
                    <a:pt x="13172" y="2860"/>
                    <a:pt x="13047" y="2860"/>
                    <a:pt x="13047" y="2911"/>
                  </a:cubicBezTo>
                  <a:cubicBezTo>
                    <a:pt x="12985" y="2911"/>
                    <a:pt x="13047" y="3013"/>
                    <a:pt x="12985" y="3064"/>
                  </a:cubicBezTo>
                  <a:cubicBezTo>
                    <a:pt x="12985" y="3064"/>
                    <a:pt x="12860" y="3064"/>
                    <a:pt x="12860" y="3115"/>
                  </a:cubicBezTo>
                  <a:cubicBezTo>
                    <a:pt x="12798" y="3268"/>
                    <a:pt x="12860" y="3370"/>
                    <a:pt x="12860" y="3472"/>
                  </a:cubicBezTo>
                  <a:cubicBezTo>
                    <a:pt x="12798" y="3421"/>
                    <a:pt x="12798" y="3421"/>
                    <a:pt x="12798" y="3421"/>
                  </a:cubicBezTo>
                  <a:cubicBezTo>
                    <a:pt x="12673" y="3166"/>
                    <a:pt x="12673" y="3319"/>
                    <a:pt x="12548" y="3370"/>
                  </a:cubicBezTo>
                  <a:cubicBezTo>
                    <a:pt x="12486" y="3421"/>
                    <a:pt x="12423" y="3421"/>
                    <a:pt x="12423" y="3421"/>
                  </a:cubicBezTo>
                  <a:cubicBezTo>
                    <a:pt x="12361" y="3472"/>
                    <a:pt x="12486" y="3677"/>
                    <a:pt x="12423" y="3830"/>
                  </a:cubicBezTo>
                  <a:cubicBezTo>
                    <a:pt x="12423" y="3881"/>
                    <a:pt x="12298" y="3932"/>
                    <a:pt x="12298" y="3983"/>
                  </a:cubicBezTo>
                  <a:cubicBezTo>
                    <a:pt x="12236" y="4085"/>
                    <a:pt x="12361" y="3830"/>
                    <a:pt x="12361" y="3830"/>
                  </a:cubicBezTo>
                  <a:cubicBezTo>
                    <a:pt x="12361" y="3728"/>
                    <a:pt x="12298" y="3523"/>
                    <a:pt x="12298" y="3472"/>
                  </a:cubicBezTo>
                  <a:cubicBezTo>
                    <a:pt x="12298" y="3472"/>
                    <a:pt x="12298" y="3370"/>
                    <a:pt x="12298" y="3370"/>
                  </a:cubicBezTo>
                  <a:cubicBezTo>
                    <a:pt x="12236" y="3370"/>
                    <a:pt x="12173" y="3319"/>
                    <a:pt x="12111" y="3370"/>
                  </a:cubicBezTo>
                  <a:cubicBezTo>
                    <a:pt x="11986" y="3370"/>
                    <a:pt x="11861" y="3523"/>
                    <a:pt x="11736" y="3523"/>
                  </a:cubicBezTo>
                  <a:cubicBezTo>
                    <a:pt x="11612" y="3574"/>
                    <a:pt x="11549" y="3523"/>
                    <a:pt x="11424" y="3574"/>
                  </a:cubicBezTo>
                  <a:cubicBezTo>
                    <a:pt x="11612" y="3523"/>
                    <a:pt x="11861" y="3370"/>
                    <a:pt x="12049" y="3319"/>
                  </a:cubicBezTo>
                  <a:cubicBezTo>
                    <a:pt x="12049" y="3319"/>
                    <a:pt x="12173" y="3370"/>
                    <a:pt x="12236" y="3319"/>
                  </a:cubicBezTo>
                  <a:cubicBezTo>
                    <a:pt x="12298" y="3268"/>
                    <a:pt x="12236" y="3115"/>
                    <a:pt x="12298" y="3064"/>
                  </a:cubicBezTo>
                  <a:cubicBezTo>
                    <a:pt x="12298" y="3013"/>
                    <a:pt x="12486" y="2911"/>
                    <a:pt x="12486" y="2809"/>
                  </a:cubicBezTo>
                  <a:cubicBezTo>
                    <a:pt x="12486" y="2809"/>
                    <a:pt x="12486" y="2757"/>
                    <a:pt x="12486" y="2706"/>
                  </a:cubicBezTo>
                  <a:cubicBezTo>
                    <a:pt x="12548" y="2655"/>
                    <a:pt x="12673" y="2604"/>
                    <a:pt x="12735" y="2604"/>
                  </a:cubicBezTo>
                  <a:cubicBezTo>
                    <a:pt x="12798" y="2553"/>
                    <a:pt x="12798" y="2400"/>
                    <a:pt x="12860" y="2400"/>
                  </a:cubicBezTo>
                  <a:cubicBezTo>
                    <a:pt x="12923" y="2400"/>
                    <a:pt x="12923" y="2502"/>
                    <a:pt x="12860" y="2502"/>
                  </a:cubicBezTo>
                  <a:cubicBezTo>
                    <a:pt x="12860" y="2553"/>
                    <a:pt x="12860" y="2604"/>
                    <a:pt x="12923" y="2706"/>
                  </a:cubicBezTo>
                  <a:cubicBezTo>
                    <a:pt x="12985" y="2655"/>
                    <a:pt x="13297" y="2757"/>
                    <a:pt x="13235" y="2604"/>
                  </a:cubicBezTo>
                  <a:cubicBezTo>
                    <a:pt x="13235" y="2553"/>
                    <a:pt x="13235" y="2553"/>
                    <a:pt x="13172" y="2553"/>
                  </a:cubicBezTo>
                  <a:cubicBezTo>
                    <a:pt x="13172" y="2502"/>
                    <a:pt x="13172" y="2400"/>
                    <a:pt x="13172" y="2400"/>
                  </a:cubicBezTo>
                  <a:cubicBezTo>
                    <a:pt x="13297" y="2400"/>
                    <a:pt x="13297" y="2400"/>
                    <a:pt x="13297" y="2400"/>
                  </a:cubicBezTo>
                  <a:cubicBezTo>
                    <a:pt x="13297" y="2298"/>
                    <a:pt x="13360" y="2196"/>
                    <a:pt x="13360" y="2094"/>
                  </a:cubicBezTo>
                  <a:cubicBezTo>
                    <a:pt x="13297" y="2145"/>
                    <a:pt x="13235" y="2094"/>
                    <a:pt x="13235" y="2094"/>
                  </a:cubicBezTo>
                  <a:cubicBezTo>
                    <a:pt x="13172" y="2094"/>
                    <a:pt x="13110" y="2196"/>
                    <a:pt x="13110" y="2196"/>
                  </a:cubicBezTo>
                  <a:cubicBezTo>
                    <a:pt x="13110" y="2247"/>
                    <a:pt x="13172" y="2247"/>
                    <a:pt x="13110" y="2298"/>
                  </a:cubicBezTo>
                  <a:cubicBezTo>
                    <a:pt x="13110" y="2298"/>
                    <a:pt x="12985" y="2298"/>
                    <a:pt x="12985" y="2298"/>
                  </a:cubicBezTo>
                  <a:cubicBezTo>
                    <a:pt x="13110" y="2094"/>
                    <a:pt x="13235" y="2094"/>
                    <a:pt x="12985" y="1940"/>
                  </a:cubicBezTo>
                  <a:cubicBezTo>
                    <a:pt x="13297" y="1838"/>
                    <a:pt x="13172" y="1889"/>
                    <a:pt x="13297" y="1634"/>
                  </a:cubicBezTo>
                  <a:cubicBezTo>
                    <a:pt x="13172" y="1634"/>
                    <a:pt x="13047" y="1634"/>
                    <a:pt x="12923" y="1634"/>
                  </a:cubicBezTo>
                  <a:cubicBezTo>
                    <a:pt x="12923" y="1532"/>
                    <a:pt x="12985" y="1379"/>
                    <a:pt x="12923" y="1277"/>
                  </a:cubicBezTo>
                  <a:cubicBezTo>
                    <a:pt x="12923" y="1226"/>
                    <a:pt x="12798" y="1174"/>
                    <a:pt x="12798" y="1174"/>
                  </a:cubicBezTo>
                  <a:cubicBezTo>
                    <a:pt x="12735" y="1021"/>
                    <a:pt x="12860" y="970"/>
                    <a:pt x="12798" y="817"/>
                  </a:cubicBezTo>
                  <a:cubicBezTo>
                    <a:pt x="12735" y="715"/>
                    <a:pt x="12610" y="613"/>
                    <a:pt x="12610" y="511"/>
                  </a:cubicBezTo>
                  <a:cubicBezTo>
                    <a:pt x="12548" y="460"/>
                    <a:pt x="12610" y="409"/>
                    <a:pt x="12610" y="357"/>
                  </a:cubicBezTo>
                  <a:cubicBezTo>
                    <a:pt x="12548" y="357"/>
                    <a:pt x="12423" y="357"/>
                    <a:pt x="12423" y="306"/>
                  </a:cubicBezTo>
                  <a:cubicBezTo>
                    <a:pt x="12173" y="664"/>
                    <a:pt x="12173" y="664"/>
                    <a:pt x="12173" y="664"/>
                  </a:cubicBezTo>
                  <a:cubicBezTo>
                    <a:pt x="12111" y="970"/>
                    <a:pt x="12111" y="970"/>
                    <a:pt x="12111" y="970"/>
                  </a:cubicBezTo>
                  <a:cubicBezTo>
                    <a:pt x="12111" y="970"/>
                    <a:pt x="12049" y="1379"/>
                    <a:pt x="11986" y="1430"/>
                  </a:cubicBezTo>
                  <a:cubicBezTo>
                    <a:pt x="11986" y="1532"/>
                    <a:pt x="11674" y="1838"/>
                    <a:pt x="11674" y="1838"/>
                  </a:cubicBezTo>
                  <a:cubicBezTo>
                    <a:pt x="11487" y="1685"/>
                    <a:pt x="11487" y="1685"/>
                    <a:pt x="11487" y="1685"/>
                  </a:cubicBezTo>
                  <a:cubicBezTo>
                    <a:pt x="11175" y="1736"/>
                    <a:pt x="11175" y="1736"/>
                    <a:pt x="11175" y="1736"/>
                  </a:cubicBezTo>
                  <a:cubicBezTo>
                    <a:pt x="11175" y="1736"/>
                    <a:pt x="10987" y="1889"/>
                    <a:pt x="10862" y="1838"/>
                  </a:cubicBezTo>
                  <a:cubicBezTo>
                    <a:pt x="10738" y="1736"/>
                    <a:pt x="10675" y="1583"/>
                    <a:pt x="10675" y="1583"/>
                  </a:cubicBezTo>
                  <a:cubicBezTo>
                    <a:pt x="10425" y="1583"/>
                    <a:pt x="10425" y="1583"/>
                    <a:pt x="10425" y="1583"/>
                  </a:cubicBezTo>
                  <a:cubicBezTo>
                    <a:pt x="10363" y="1481"/>
                    <a:pt x="10363" y="1481"/>
                    <a:pt x="10363" y="1481"/>
                  </a:cubicBezTo>
                  <a:cubicBezTo>
                    <a:pt x="10176" y="1532"/>
                    <a:pt x="10176" y="1532"/>
                    <a:pt x="10176" y="1532"/>
                  </a:cubicBezTo>
                  <a:cubicBezTo>
                    <a:pt x="9801" y="1430"/>
                    <a:pt x="9801" y="1430"/>
                    <a:pt x="9801" y="1430"/>
                  </a:cubicBezTo>
                  <a:cubicBezTo>
                    <a:pt x="9739" y="1685"/>
                    <a:pt x="9739" y="1685"/>
                    <a:pt x="9739" y="1685"/>
                  </a:cubicBezTo>
                  <a:cubicBezTo>
                    <a:pt x="9926" y="1787"/>
                    <a:pt x="9926" y="1787"/>
                    <a:pt x="9926" y="1787"/>
                  </a:cubicBezTo>
                  <a:cubicBezTo>
                    <a:pt x="9801" y="1991"/>
                    <a:pt x="9801" y="1991"/>
                    <a:pt x="9801" y="1991"/>
                  </a:cubicBezTo>
                  <a:cubicBezTo>
                    <a:pt x="9427" y="1889"/>
                    <a:pt x="9427" y="1889"/>
                    <a:pt x="9427" y="1889"/>
                  </a:cubicBezTo>
                  <a:cubicBezTo>
                    <a:pt x="9177" y="1940"/>
                    <a:pt x="9177" y="1940"/>
                    <a:pt x="9177" y="1940"/>
                  </a:cubicBezTo>
                  <a:cubicBezTo>
                    <a:pt x="9177" y="1940"/>
                    <a:pt x="9052" y="1991"/>
                    <a:pt x="8927" y="1889"/>
                  </a:cubicBezTo>
                  <a:cubicBezTo>
                    <a:pt x="8740" y="1838"/>
                    <a:pt x="8802" y="1991"/>
                    <a:pt x="8677" y="1991"/>
                  </a:cubicBezTo>
                  <a:cubicBezTo>
                    <a:pt x="8553" y="1991"/>
                    <a:pt x="8615" y="2196"/>
                    <a:pt x="8553" y="2145"/>
                  </a:cubicBezTo>
                  <a:cubicBezTo>
                    <a:pt x="8428" y="2094"/>
                    <a:pt x="8365" y="2298"/>
                    <a:pt x="8303" y="2298"/>
                  </a:cubicBezTo>
                  <a:cubicBezTo>
                    <a:pt x="8178" y="2298"/>
                    <a:pt x="8053" y="2247"/>
                    <a:pt x="8053" y="2145"/>
                  </a:cubicBezTo>
                  <a:cubicBezTo>
                    <a:pt x="8053" y="2094"/>
                    <a:pt x="7866" y="2043"/>
                    <a:pt x="7803" y="1991"/>
                  </a:cubicBezTo>
                  <a:cubicBezTo>
                    <a:pt x="7741" y="1889"/>
                    <a:pt x="7616" y="1838"/>
                    <a:pt x="7679" y="1685"/>
                  </a:cubicBezTo>
                  <a:cubicBezTo>
                    <a:pt x="7741" y="1532"/>
                    <a:pt x="7679" y="1021"/>
                    <a:pt x="7679" y="1021"/>
                  </a:cubicBezTo>
                  <a:cubicBezTo>
                    <a:pt x="7679" y="1021"/>
                    <a:pt x="7866" y="919"/>
                    <a:pt x="7991" y="817"/>
                  </a:cubicBezTo>
                  <a:cubicBezTo>
                    <a:pt x="8116" y="766"/>
                    <a:pt x="8053" y="715"/>
                    <a:pt x="7991" y="613"/>
                  </a:cubicBezTo>
                  <a:cubicBezTo>
                    <a:pt x="7928" y="562"/>
                    <a:pt x="8053" y="460"/>
                    <a:pt x="7991" y="460"/>
                  </a:cubicBezTo>
                  <a:cubicBezTo>
                    <a:pt x="7928" y="409"/>
                    <a:pt x="7679" y="357"/>
                    <a:pt x="7679" y="357"/>
                  </a:cubicBezTo>
                  <a:cubicBezTo>
                    <a:pt x="7866" y="204"/>
                    <a:pt x="7866" y="204"/>
                    <a:pt x="7866" y="204"/>
                  </a:cubicBezTo>
                  <a:cubicBezTo>
                    <a:pt x="7866" y="204"/>
                    <a:pt x="7866" y="51"/>
                    <a:pt x="7741" y="51"/>
                  </a:cubicBezTo>
                  <a:cubicBezTo>
                    <a:pt x="7616" y="102"/>
                    <a:pt x="7366" y="0"/>
                    <a:pt x="7366" y="0"/>
                  </a:cubicBezTo>
                  <a:cubicBezTo>
                    <a:pt x="7366" y="153"/>
                    <a:pt x="7366" y="153"/>
                    <a:pt x="7366" y="153"/>
                  </a:cubicBezTo>
                  <a:cubicBezTo>
                    <a:pt x="7304" y="306"/>
                    <a:pt x="7304" y="306"/>
                    <a:pt x="7304" y="306"/>
                  </a:cubicBezTo>
                  <a:cubicBezTo>
                    <a:pt x="7304" y="306"/>
                    <a:pt x="7117" y="306"/>
                    <a:pt x="7054" y="306"/>
                  </a:cubicBezTo>
                  <a:cubicBezTo>
                    <a:pt x="6929" y="306"/>
                    <a:pt x="6929" y="511"/>
                    <a:pt x="6805" y="511"/>
                  </a:cubicBezTo>
                  <a:cubicBezTo>
                    <a:pt x="6680" y="511"/>
                    <a:pt x="6680" y="613"/>
                    <a:pt x="6555" y="613"/>
                  </a:cubicBezTo>
                  <a:cubicBezTo>
                    <a:pt x="6430" y="613"/>
                    <a:pt x="6243" y="613"/>
                    <a:pt x="6243" y="613"/>
                  </a:cubicBezTo>
                  <a:cubicBezTo>
                    <a:pt x="6243" y="613"/>
                    <a:pt x="6118" y="562"/>
                    <a:pt x="6055" y="664"/>
                  </a:cubicBezTo>
                  <a:cubicBezTo>
                    <a:pt x="5993" y="766"/>
                    <a:pt x="6118" y="817"/>
                    <a:pt x="6118" y="817"/>
                  </a:cubicBezTo>
                  <a:cubicBezTo>
                    <a:pt x="6118" y="817"/>
                    <a:pt x="5868" y="817"/>
                    <a:pt x="5806" y="715"/>
                  </a:cubicBezTo>
                  <a:cubicBezTo>
                    <a:pt x="5743" y="664"/>
                    <a:pt x="5431" y="664"/>
                    <a:pt x="5431" y="664"/>
                  </a:cubicBezTo>
                  <a:cubicBezTo>
                    <a:pt x="5431" y="664"/>
                    <a:pt x="5306" y="562"/>
                    <a:pt x="5057" y="562"/>
                  </a:cubicBezTo>
                  <a:cubicBezTo>
                    <a:pt x="4869" y="511"/>
                    <a:pt x="4869" y="562"/>
                    <a:pt x="4994" y="613"/>
                  </a:cubicBezTo>
                  <a:cubicBezTo>
                    <a:pt x="5119" y="664"/>
                    <a:pt x="4994" y="766"/>
                    <a:pt x="5119" y="868"/>
                  </a:cubicBezTo>
                  <a:cubicBezTo>
                    <a:pt x="5244" y="970"/>
                    <a:pt x="5244" y="1021"/>
                    <a:pt x="5244" y="1072"/>
                  </a:cubicBezTo>
                  <a:cubicBezTo>
                    <a:pt x="5306" y="1174"/>
                    <a:pt x="5182" y="1379"/>
                    <a:pt x="5182" y="1481"/>
                  </a:cubicBezTo>
                  <a:cubicBezTo>
                    <a:pt x="5244" y="1583"/>
                    <a:pt x="5306" y="1583"/>
                    <a:pt x="5431" y="1634"/>
                  </a:cubicBezTo>
                  <a:cubicBezTo>
                    <a:pt x="5494" y="1685"/>
                    <a:pt x="5681" y="1634"/>
                    <a:pt x="5806" y="1583"/>
                  </a:cubicBezTo>
                  <a:cubicBezTo>
                    <a:pt x="5931" y="1532"/>
                    <a:pt x="5993" y="1736"/>
                    <a:pt x="5993" y="1736"/>
                  </a:cubicBezTo>
                  <a:cubicBezTo>
                    <a:pt x="5993" y="1736"/>
                    <a:pt x="5931" y="1787"/>
                    <a:pt x="5806" y="1787"/>
                  </a:cubicBezTo>
                  <a:cubicBezTo>
                    <a:pt x="5681" y="1787"/>
                    <a:pt x="5618" y="2094"/>
                    <a:pt x="5494" y="2094"/>
                  </a:cubicBezTo>
                  <a:cubicBezTo>
                    <a:pt x="5369" y="2094"/>
                    <a:pt x="5369" y="2196"/>
                    <a:pt x="5244" y="2196"/>
                  </a:cubicBezTo>
                  <a:cubicBezTo>
                    <a:pt x="5119" y="2196"/>
                    <a:pt x="5057" y="2400"/>
                    <a:pt x="4932" y="2400"/>
                  </a:cubicBezTo>
                  <a:cubicBezTo>
                    <a:pt x="4745" y="2400"/>
                    <a:pt x="4557" y="2553"/>
                    <a:pt x="4557" y="2553"/>
                  </a:cubicBezTo>
                  <a:cubicBezTo>
                    <a:pt x="4308" y="2400"/>
                    <a:pt x="4308" y="2400"/>
                    <a:pt x="4308" y="2400"/>
                  </a:cubicBezTo>
                  <a:cubicBezTo>
                    <a:pt x="4120" y="2349"/>
                    <a:pt x="4120" y="2349"/>
                    <a:pt x="4120" y="2349"/>
                  </a:cubicBezTo>
                  <a:cubicBezTo>
                    <a:pt x="4058" y="2145"/>
                    <a:pt x="4058" y="2145"/>
                    <a:pt x="4058" y="2145"/>
                  </a:cubicBezTo>
                  <a:cubicBezTo>
                    <a:pt x="3871" y="2145"/>
                    <a:pt x="3871" y="2145"/>
                    <a:pt x="3871" y="2145"/>
                  </a:cubicBezTo>
                  <a:cubicBezTo>
                    <a:pt x="3808" y="2349"/>
                    <a:pt x="3808" y="2349"/>
                    <a:pt x="3808" y="2349"/>
                  </a:cubicBezTo>
                  <a:cubicBezTo>
                    <a:pt x="3621" y="2400"/>
                    <a:pt x="3621" y="2400"/>
                    <a:pt x="3621" y="2400"/>
                  </a:cubicBezTo>
                  <a:cubicBezTo>
                    <a:pt x="3434" y="2298"/>
                    <a:pt x="3434" y="2298"/>
                    <a:pt x="3434" y="2298"/>
                  </a:cubicBezTo>
                  <a:cubicBezTo>
                    <a:pt x="3434" y="2400"/>
                    <a:pt x="3434" y="2400"/>
                    <a:pt x="3434" y="2400"/>
                  </a:cubicBezTo>
                  <a:cubicBezTo>
                    <a:pt x="3434" y="2400"/>
                    <a:pt x="3059" y="2451"/>
                    <a:pt x="2872" y="2451"/>
                  </a:cubicBezTo>
                  <a:cubicBezTo>
                    <a:pt x="2747" y="2451"/>
                    <a:pt x="2560" y="2349"/>
                    <a:pt x="2560" y="2349"/>
                  </a:cubicBezTo>
                  <a:cubicBezTo>
                    <a:pt x="2497" y="2553"/>
                    <a:pt x="2497" y="2553"/>
                    <a:pt x="2497" y="2553"/>
                  </a:cubicBezTo>
                  <a:cubicBezTo>
                    <a:pt x="2809" y="2604"/>
                    <a:pt x="2809" y="2604"/>
                    <a:pt x="2809" y="2604"/>
                  </a:cubicBezTo>
                  <a:cubicBezTo>
                    <a:pt x="2747" y="2655"/>
                    <a:pt x="2747" y="2655"/>
                    <a:pt x="2747" y="2655"/>
                  </a:cubicBezTo>
                  <a:cubicBezTo>
                    <a:pt x="2435" y="2655"/>
                    <a:pt x="2435" y="2655"/>
                    <a:pt x="2435" y="2655"/>
                  </a:cubicBezTo>
                  <a:cubicBezTo>
                    <a:pt x="2372" y="2911"/>
                    <a:pt x="2372" y="2911"/>
                    <a:pt x="2372" y="2911"/>
                  </a:cubicBezTo>
                  <a:cubicBezTo>
                    <a:pt x="2560" y="2962"/>
                    <a:pt x="2560" y="2962"/>
                    <a:pt x="2560" y="2962"/>
                  </a:cubicBezTo>
                  <a:cubicBezTo>
                    <a:pt x="2560" y="2962"/>
                    <a:pt x="2747" y="3319"/>
                    <a:pt x="2747" y="3370"/>
                  </a:cubicBezTo>
                  <a:cubicBezTo>
                    <a:pt x="2872" y="3523"/>
                    <a:pt x="2684" y="3677"/>
                    <a:pt x="2684" y="3779"/>
                  </a:cubicBezTo>
                  <a:cubicBezTo>
                    <a:pt x="2622" y="3932"/>
                    <a:pt x="2060" y="5055"/>
                    <a:pt x="2060" y="5055"/>
                  </a:cubicBezTo>
                  <a:cubicBezTo>
                    <a:pt x="2060" y="5055"/>
                    <a:pt x="2060" y="5209"/>
                    <a:pt x="1935" y="5209"/>
                  </a:cubicBezTo>
                  <a:cubicBezTo>
                    <a:pt x="1748" y="5209"/>
                    <a:pt x="1623" y="5209"/>
                    <a:pt x="1498" y="5260"/>
                  </a:cubicBezTo>
                  <a:cubicBezTo>
                    <a:pt x="1373" y="5311"/>
                    <a:pt x="1124" y="5311"/>
                    <a:pt x="999" y="5413"/>
                  </a:cubicBezTo>
                  <a:cubicBezTo>
                    <a:pt x="874" y="5515"/>
                    <a:pt x="624" y="5566"/>
                    <a:pt x="562" y="5719"/>
                  </a:cubicBezTo>
                  <a:cubicBezTo>
                    <a:pt x="499" y="5821"/>
                    <a:pt x="499" y="5974"/>
                    <a:pt x="437" y="6077"/>
                  </a:cubicBezTo>
                  <a:cubicBezTo>
                    <a:pt x="312" y="6230"/>
                    <a:pt x="250" y="6281"/>
                    <a:pt x="250" y="6383"/>
                  </a:cubicBezTo>
                  <a:cubicBezTo>
                    <a:pt x="250" y="6485"/>
                    <a:pt x="250" y="6638"/>
                    <a:pt x="250" y="6638"/>
                  </a:cubicBezTo>
                  <a:cubicBezTo>
                    <a:pt x="250" y="6638"/>
                    <a:pt x="0" y="6536"/>
                    <a:pt x="0" y="6638"/>
                  </a:cubicBezTo>
                  <a:cubicBezTo>
                    <a:pt x="0" y="6689"/>
                    <a:pt x="0" y="6894"/>
                    <a:pt x="125" y="6945"/>
                  </a:cubicBezTo>
                  <a:cubicBezTo>
                    <a:pt x="187" y="6945"/>
                    <a:pt x="187" y="7149"/>
                    <a:pt x="187" y="7149"/>
                  </a:cubicBezTo>
                  <a:cubicBezTo>
                    <a:pt x="125" y="7353"/>
                    <a:pt x="125" y="7353"/>
                    <a:pt x="125" y="7353"/>
                  </a:cubicBezTo>
                  <a:cubicBezTo>
                    <a:pt x="125" y="7353"/>
                    <a:pt x="375" y="7455"/>
                    <a:pt x="437" y="7609"/>
                  </a:cubicBezTo>
                  <a:cubicBezTo>
                    <a:pt x="499" y="7711"/>
                    <a:pt x="812" y="7762"/>
                    <a:pt x="812" y="7864"/>
                  </a:cubicBezTo>
                  <a:cubicBezTo>
                    <a:pt x="812" y="8017"/>
                    <a:pt x="936" y="8068"/>
                    <a:pt x="936" y="8068"/>
                  </a:cubicBezTo>
                  <a:cubicBezTo>
                    <a:pt x="1436" y="8068"/>
                    <a:pt x="1436" y="8068"/>
                    <a:pt x="1436" y="8068"/>
                  </a:cubicBezTo>
                  <a:cubicBezTo>
                    <a:pt x="1436" y="8068"/>
                    <a:pt x="1686" y="7966"/>
                    <a:pt x="1810" y="7864"/>
                  </a:cubicBezTo>
                  <a:cubicBezTo>
                    <a:pt x="1935" y="7762"/>
                    <a:pt x="1935" y="7966"/>
                    <a:pt x="1935" y="7966"/>
                  </a:cubicBezTo>
                  <a:cubicBezTo>
                    <a:pt x="1810" y="9294"/>
                    <a:pt x="1810" y="9294"/>
                    <a:pt x="1810" y="9294"/>
                  </a:cubicBezTo>
                  <a:cubicBezTo>
                    <a:pt x="2435" y="9447"/>
                    <a:pt x="2435" y="9447"/>
                    <a:pt x="2435" y="9447"/>
                  </a:cubicBezTo>
                  <a:cubicBezTo>
                    <a:pt x="2435" y="9447"/>
                    <a:pt x="2560" y="9447"/>
                    <a:pt x="2684" y="9498"/>
                  </a:cubicBezTo>
                  <a:cubicBezTo>
                    <a:pt x="2747" y="9549"/>
                    <a:pt x="3059" y="9447"/>
                    <a:pt x="2997" y="9396"/>
                  </a:cubicBezTo>
                  <a:cubicBezTo>
                    <a:pt x="2934" y="9294"/>
                    <a:pt x="3059" y="9243"/>
                    <a:pt x="3059" y="9243"/>
                  </a:cubicBezTo>
                  <a:cubicBezTo>
                    <a:pt x="3246" y="9243"/>
                    <a:pt x="3246" y="9243"/>
                    <a:pt x="3246" y="9243"/>
                  </a:cubicBezTo>
                  <a:cubicBezTo>
                    <a:pt x="3246" y="9243"/>
                    <a:pt x="3621" y="8732"/>
                    <a:pt x="3808" y="8681"/>
                  </a:cubicBezTo>
                  <a:cubicBezTo>
                    <a:pt x="4058" y="8681"/>
                    <a:pt x="4308" y="8579"/>
                    <a:pt x="4495" y="8579"/>
                  </a:cubicBezTo>
                  <a:cubicBezTo>
                    <a:pt x="4745" y="8579"/>
                    <a:pt x="4745" y="8579"/>
                    <a:pt x="4745" y="8579"/>
                  </a:cubicBezTo>
                  <a:cubicBezTo>
                    <a:pt x="4807" y="8681"/>
                    <a:pt x="4807" y="8681"/>
                    <a:pt x="4807" y="8681"/>
                  </a:cubicBezTo>
                  <a:cubicBezTo>
                    <a:pt x="4807" y="8681"/>
                    <a:pt x="4557" y="9038"/>
                    <a:pt x="4620" y="9140"/>
                  </a:cubicBezTo>
                  <a:cubicBezTo>
                    <a:pt x="4682" y="9243"/>
                    <a:pt x="4745" y="9396"/>
                    <a:pt x="4869" y="9396"/>
                  </a:cubicBezTo>
                  <a:cubicBezTo>
                    <a:pt x="4994" y="9447"/>
                    <a:pt x="4994" y="9447"/>
                    <a:pt x="5182" y="9498"/>
                  </a:cubicBezTo>
                  <a:cubicBezTo>
                    <a:pt x="5306" y="9498"/>
                    <a:pt x="5369" y="9294"/>
                    <a:pt x="5494" y="9447"/>
                  </a:cubicBezTo>
                  <a:cubicBezTo>
                    <a:pt x="5681" y="9600"/>
                    <a:pt x="5743" y="9651"/>
                    <a:pt x="5931" y="9753"/>
                  </a:cubicBezTo>
                  <a:cubicBezTo>
                    <a:pt x="6118" y="9804"/>
                    <a:pt x="6055" y="9855"/>
                    <a:pt x="6243" y="9957"/>
                  </a:cubicBezTo>
                  <a:cubicBezTo>
                    <a:pt x="6368" y="10009"/>
                    <a:pt x="6430" y="10111"/>
                    <a:pt x="6617" y="10111"/>
                  </a:cubicBezTo>
                  <a:cubicBezTo>
                    <a:pt x="6805" y="10111"/>
                    <a:pt x="6867" y="10213"/>
                    <a:pt x="7054" y="10213"/>
                  </a:cubicBezTo>
                  <a:cubicBezTo>
                    <a:pt x="7179" y="10213"/>
                    <a:pt x="7304" y="10111"/>
                    <a:pt x="7366" y="10213"/>
                  </a:cubicBezTo>
                  <a:cubicBezTo>
                    <a:pt x="7491" y="10315"/>
                    <a:pt x="7491" y="10468"/>
                    <a:pt x="7554" y="10621"/>
                  </a:cubicBezTo>
                  <a:cubicBezTo>
                    <a:pt x="7616" y="10723"/>
                    <a:pt x="7679" y="10877"/>
                    <a:pt x="7679" y="10877"/>
                  </a:cubicBezTo>
                  <a:cubicBezTo>
                    <a:pt x="7679" y="10877"/>
                    <a:pt x="7554" y="11030"/>
                    <a:pt x="7491" y="11132"/>
                  </a:cubicBezTo>
                  <a:cubicBezTo>
                    <a:pt x="7429" y="11234"/>
                    <a:pt x="7491" y="11336"/>
                    <a:pt x="7616" y="11489"/>
                  </a:cubicBezTo>
                  <a:cubicBezTo>
                    <a:pt x="7679" y="11643"/>
                    <a:pt x="7679" y="11745"/>
                    <a:pt x="7679" y="11745"/>
                  </a:cubicBezTo>
                  <a:cubicBezTo>
                    <a:pt x="8490" y="11694"/>
                    <a:pt x="8490" y="11694"/>
                    <a:pt x="8490" y="11694"/>
                  </a:cubicBezTo>
                  <a:cubicBezTo>
                    <a:pt x="8490" y="11694"/>
                    <a:pt x="8428" y="11847"/>
                    <a:pt x="8490" y="11949"/>
                  </a:cubicBezTo>
                  <a:cubicBezTo>
                    <a:pt x="8490" y="12102"/>
                    <a:pt x="8490" y="12204"/>
                    <a:pt x="8677" y="12306"/>
                  </a:cubicBezTo>
                  <a:cubicBezTo>
                    <a:pt x="8802" y="12357"/>
                    <a:pt x="8865" y="12460"/>
                    <a:pt x="8927" y="12562"/>
                  </a:cubicBezTo>
                  <a:cubicBezTo>
                    <a:pt x="8990" y="12664"/>
                    <a:pt x="8927" y="12664"/>
                    <a:pt x="8927" y="12817"/>
                  </a:cubicBezTo>
                  <a:cubicBezTo>
                    <a:pt x="8927" y="12970"/>
                    <a:pt x="8740" y="13379"/>
                    <a:pt x="8740" y="13379"/>
                  </a:cubicBezTo>
                  <a:cubicBezTo>
                    <a:pt x="8865" y="13532"/>
                    <a:pt x="8865" y="13532"/>
                    <a:pt x="8865" y="13532"/>
                  </a:cubicBezTo>
                  <a:cubicBezTo>
                    <a:pt x="8740" y="13634"/>
                    <a:pt x="8740" y="13634"/>
                    <a:pt x="8740" y="13634"/>
                  </a:cubicBezTo>
                  <a:cubicBezTo>
                    <a:pt x="8802" y="13736"/>
                    <a:pt x="8802" y="13736"/>
                    <a:pt x="8802" y="13736"/>
                  </a:cubicBezTo>
                  <a:cubicBezTo>
                    <a:pt x="8802" y="13736"/>
                    <a:pt x="8865" y="13787"/>
                    <a:pt x="8927" y="13889"/>
                  </a:cubicBezTo>
                  <a:cubicBezTo>
                    <a:pt x="9052" y="13991"/>
                    <a:pt x="8990" y="14145"/>
                    <a:pt x="8990" y="14298"/>
                  </a:cubicBezTo>
                  <a:cubicBezTo>
                    <a:pt x="8927" y="14502"/>
                    <a:pt x="9052" y="14553"/>
                    <a:pt x="9052" y="14706"/>
                  </a:cubicBezTo>
                  <a:cubicBezTo>
                    <a:pt x="9052" y="14809"/>
                    <a:pt x="9676" y="14809"/>
                    <a:pt x="9676" y="14809"/>
                  </a:cubicBezTo>
                  <a:cubicBezTo>
                    <a:pt x="9801" y="14757"/>
                    <a:pt x="9801" y="14757"/>
                    <a:pt x="9801" y="14757"/>
                  </a:cubicBezTo>
                  <a:cubicBezTo>
                    <a:pt x="9864" y="14860"/>
                    <a:pt x="9864" y="14860"/>
                    <a:pt x="9864" y="14860"/>
                  </a:cubicBezTo>
                  <a:cubicBezTo>
                    <a:pt x="9864" y="14860"/>
                    <a:pt x="9864" y="15013"/>
                    <a:pt x="10051" y="15013"/>
                  </a:cubicBezTo>
                  <a:cubicBezTo>
                    <a:pt x="10238" y="15013"/>
                    <a:pt x="10301" y="15064"/>
                    <a:pt x="10301" y="15217"/>
                  </a:cubicBezTo>
                  <a:cubicBezTo>
                    <a:pt x="10301" y="15421"/>
                    <a:pt x="10301" y="15574"/>
                    <a:pt x="10301" y="15728"/>
                  </a:cubicBezTo>
                  <a:cubicBezTo>
                    <a:pt x="10301" y="15881"/>
                    <a:pt x="10363" y="16034"/>
                    <a:pt x="10425" y="15983"/>
                  </a:cubicBezTo>
                  <a:cubicBezTo>
                    <a:pt x="10550" y="15932"/>
                    <a:pt x="10738" y="15881"/>
                    <a:pt x="10738" y="15932"/>
                  </a:cubicBezTo>
                  <a:cubicBezTo>
                    <a:pt x="10738" y="16034"/>
                    <a:pt x="10738" y="16289"/>
                    <a:pt x="10675" y="16391"/>
                  </a:cubicBezTo>
                  <a:cubicBezTo>
                    <a:pt x="10550" y="16494"/>
                    <a:pt x="10613" y="16902"/>
                    <a:pt x="10613" y="16902"/>
                  </a:cubicBezTo>
                  <a:cubicBezTo>
                    <a:pt x="10613" y="16902"/>
                    <a:pt x="10925" y="17055"/>
                    <a:pt x="10862" y="16953"/>
                  </a:cubicBezTo>
                  <a:cubicBezTo>
                    <a:pt x="10862" y="16851"/>
                    <a:pt x="11050" y="16953"/>
                    <a:pt x="11050" y="16953"/>
                  </a:cubicBezTo>
                  <a:cubicBezTo>
                    <a:pt x="11050" y="16953"/>
                    <a:pt x="11050" y="17157"/>
                    <a:pt x="11112" y="17311"/>
                  </a:cubicBezTo>
                  <a:cubicBezTo>
                    <a:pt x="11112" y="17464"/>
                    <a:pt x="11112" y="17719"/>
                    <a:pt x="11112" y="17770"/>
                  </a:cubicBezTo>
                  <a:cubicBezTo>
                    <a:pt x="11175" y="17872"/>
                    <a:pt x="10987" y="17872"/>
                    <a:pt x="10925" y="17923"/>
                  </a:cubicBezTo>
                  <a:cubicBezTo>
                    <a:pt x="10862" y="18026"/>
                    <a:pt x="10550" y="17974"/>
                    <a:pt x="10488" y="18128"/>
                  </a:cubicBezTo>
                  <a:cubicBezTo>
                    <a:pt x="10425" y="18230"/>
                    <a:pt x="10363" y="18332"/>
                    <a:pt x="10238" y="18434"/>
                  </a:cubicBezTo>
                  <a:cubicBezTo>
                    <a:pt x="10113" y="18536"/>
                    <a:pt x="9988" y="18536"/>
                    <a:pt x="9988" y="18638"/>
                  </a:cubicBezTo>
                  <a:cubicBezTo>
                    <a:pt x="9926" y="18740"/>
                    <a:pt x="9614" y="18689"/>
                    <a:pt x="9614" y="18843"/>
                  </a:cubicBezTo>
                  <a:cubicBezTo>
                    <a:pt x="9614" y="18996"/>
                    <a:pt x="9551" y="19149"/>
                    <a:pt x="9427" y="19200"/>
                  </a:cubicBezTo>
                  <a:cubicBezTo>
                    <a:pt x="9302" y="19251"/>
                    <a:pt x="9177" y="19302"/>
                    <a:pt x="9177" y="19404"/>
                  </a:cubicBezTo>
                  <a:cubicBezTo>
                    <a:pt x="9177" y="19506"/>
                    <a:pt x="9052" y="19762"/>
                    <a:pt x="9052" y="19762"/>
                  </a:cubicBezTo>
                  <a:cubicBezTo>
                    <a:pt x="9427" y="19660"/>
                    <a:pt x="9427" y="19660"/>
                    <a:pt x="9427" y="19660"/>
                  </a:cubicBezTo>
                  <a:cubicBezTo>
                    <a:pt x="9926" y="19915"/>
                    <a:pt x="9926" y="19915"/>
                    <a:pt x="9926" y="19915"/>
                  </a:cubicBezTo>
                  <a:cubicBezTo>
                    <a:pt x="9926" y="19915"/>
                    <a:pt x="9988" y="20017"/>
                    <a:pt x="10051" y="20119"/>
                  </a:cubicBezTo>
                  <a:cubicBezTo>
                    <a:pt x="10113" y="20221"/>
                    <a:pt x="10301" y="20170"/>
                    <a:pt x="10425" y="20323"/>
                  </a:cubicBezTo>
                  <a:cubicBezTo>
                    <a:pt x="10488" y="20426"/>
                    <a:pt x="10550" y="20426"/>
                    <a:pt x="10738" y="20528"/>
                  </a:cubicBezTo>
                  <a:cubicBezTo>
                    <a:pt x="10925" y="20630"/>
                    <a:pt x="11050" y="20579"/>
                    <a:pt x="11112" y="20732"/>
                  </a:cubicBezTo>
                  <a:cubicBezTo>
                    <a:pt x="11112" y="20885"/>
                    <a:pt x="11175" y="20987"/>
                    <a:pt x="11362" y="21038"/>
                  </a:cubicBezTo>
                  <a:cubicBezTo>
                    <a:pt x="11487" y="21089"/>
                    <a:pt x="11549" y="21140"/>
                    <a:pt x="11549" y="21140"/>
                  </a:cubicBezTo>
                  <a:cubicBezTo>
                    <a:pt x="11299" y="21447"/>
                    <a:pt x="11299" y="21447"/>
                    <a:pt x="11299" y="21447"/>
                  </a:cubicBezTo>
                  <a:cubicBezTo>
                    <a:pt x="11362" y="21600"/>
                    <a:pt x="11362" y="21600"/>
                    <a:pt x="11362" y="21600"/>
                  </a:cubicBezTo>
                  <a:cubicBezTo>
                    <a:pt x="11549" y="21498"/>
                    <a:pt x="11674" y="21396"/>
                    <a:pt x="11736" y="21243"/>
                  </a:cubicBezTo>
                  <a:cubicBezTo>
                    <a:pt x="11736" y="21089"/>
                    <a:pt x="11674" y="21038"/>
                    <a:pt x="11612" y="20885"/>
                  </a:cubicBezTo>
                  <a:cubicBezTo>
                    <a:pt x="11736" y="20834"/>
                    <a:pt x="11986" y="20681"/>
                    <a:pt x="11986" y="20528"/>
                  </a:cubicBezTo>
                  <a:cubicBezTo>
                    <a:pt x="11986" y="20528"/>
                    <a:pt x="11986" y="20426"/>
                    <a:pt x="11986" y="20426"/>
                  </a:cubicBezTo>
                  <a:cubicBezTo>
                    <a:pt x="12049" y="20374"/>
                    <a:pt x="12173" y="20374"/>
                    <a:pt x="12236" y="20323"/>
                  </a:cubicBezTo>
                  <a:cubicBezTo>
                    <a:pt x="12236" y="20272"/>
                    <a:pt x="12236" y="20272"/>
                    <a:pt x="12236" y="20272"/>
                  </a:cubicBezTo>
                  <a:cubicBezTo>
                    <a:pt x="12423" y="20170"/>
                    <a:pt x="12423" y="20068"/>
                    <a:pt x="12423" y="19813"/>
                  </a:cubicBezTo>
                  <a:cubicBezTo>
                    <a:pt x="12486" y="19864"/>
                    <a:pt x="12548" y="19813"/>
                    <a:pt x="12610" y="19864"/>
                  </a:cubicBezTo>
                  <a:cubicBezTo>
                    <a:pt x="12610" y="19915"/>
                    <a:pt x="12610" y="19915"/>
                    <a:pt x="12610" y="19915"/>
                  </a:cubicBezTo>
                  <a:cubicBezTo>
                    <a:pt x="12610" y="19915"/>
                    <a:pt x="12673" y="19966"/>
                    <a:pt x="12735" y="19966"/>
                  </a:cubicBezTo>
                  <a:cubicBezTo>
                    <a:pt x="12735" y="19966"/>
                    <a:pt x="12798" y="19864"/>
                    <a:pt x="12735" y="19864"/>
                  </a:cubicBezTo>
                  <a:cubicBezTo>
                    <a:pt x="12860" y="19915"/>
                    <a:pt x="12860" y="19915"/>
                    <a:pt x="12860" y="19915"/>
                  </a:cubicBezTo>
                  <a:cubicBezTo>
                    <a:pt x="12798" y="19915"/>
                    <a:pt x="12798" y="20068"/>
                    <a:pt x="12798" y="20017"/>
                  </a:cubicBezTo>
                  <a:cubicBezTo>
                    <a:pt x="12735" y="20221"/>
                    <a:pt x="12735" y="20272"/>
                    <a:pt x="12673" y="20426"/>
                  </a:cubicBezTo>
                  <a:cubicBezTo>
                    <a:pt x="12673" y="20426"/>
                    <a:pt x="12548" y="20477"/>
                    <a:pt x="12548" y="20528"/>
                  </a:cubicBezTo>
                  <a:cubicBezTo>
                    <a:pt x="12423" y="20732"/>
                    <a:pt x="12798" y="20374"/>
                    <a:pt x="12798" y="20374"/>
                  </a:cubicBezTo>
                  <a:cubicBezTo>
                    <a:pt x="12860" y="20221"/>
                    <a:pt x="12985" y="19966"/>
                    <a:pt x="13047" y="19813"/>
                  </a:cubicBezTo>
                  <a:cubicBezTo>
                    <a:pt x="13110" y="19609"/>
                    <a:pt x="13110" y="19455"/>
                    <a:pt x="13235" y="19302"/>
                  </a:cubicBezTo>
                  <a:cubicBezTo>
                    <a:pt x="13297" y="19251"/>
                    <a:pt x="13547" y="18996"/>
                    <a:pt x="13609" y="18996"/>
                  </a:cubicBezTo>
                  <a:cubicBezTo>
                    <a:pt x="13672" y="18945"/>
                    <a:pt x="13734" y="18996"/>
                    <a:pt x="13734" y="18945"/>
                  </a:cubicBezTo>
                  <a:cubicBezTo>
                    <a:pt x="13797" y="18894"/>
                    <a:pt x="13734" y="18843"/>
                    <a:pt x="13797" y="18740"/>
                  </a:cubicBezTo>
                  <a:cubicBezTo>
                    <a:pt x="13797" y="18740"/>
                    <a:pt x="13859" y="18689"/>
                    <a:pt x="13859" y="18689"/>
                  </a:cubicBezTo>
                  <a:cubicBezTo>
                    <a:pt x="13797" y="18638"/>
                    <a:pt x="13859" y="18179"/>
                    <a:pt x="13859" y="18026"/>
                  </a:cubicBezTo>
                  <a:cubicBezTo>
                    <a:pt x="13797" y="18026"/>
                    <a:pt x="13734" y="18026"/>
                    <a:pt x="13734" y="17974"/>
                  </a:cubicBezTo>
                  <a:cubicBezTo>
                    <a:pt x="13734" y="17923"/>
                    <a:pt x="13797" y="17872"/>
                    <a:pt x="13797" y="17821"/>
                  </a:cubicBezTo>
                  <a:cubicBezTo>
                    <a:pt x="13672" y="17821"/>
                    <a:pt x="13672" y="17821"/>
                    <a:pt x="13672" y="17821"/>
                  </a:cubicBezTo>
                  <a:cubicBezTo>
                    <a:pt x="13672" y="17821"/>
                    <a:pt x="13672" y="17719"/>
                    <a:pt x="13672" y="17719"/>
                  </a:cubicBezTo>
                  <a:cubicBezTo>
                    <a:pt x="13797" y="17770"/>
                    <a:pt x="13734" y="17668"/>
                    <a:pt x="13734" y="17668"/>
                  </a:cubicBezTo>
                  <a:cubicBezTo>
                    <a:pt x="13734" y="17668"/>
                    <a:pt x="13734" y="17464"/>
                    <a:pt x="13734" y="17413"/>
                  </a:cubicBezTo>
                  <a:cubicBezTo>
                    <a:pt x="13734" y="17362"/>
                    <a:pt x="13672" y="17413"/>
                    <a:pt x="13672" y="17311"/>
                  </a:cubicBezTo>
                  <a:cubicBezTo>
                    <a:pt x="13672" y="17260"/>
                    <a:pt x="13797" y="17260"/>
                    <a:pt x="13797" y="17209"/>
                  </a:cubicBezTo>
                  <a:cubicBezTo>
                    <a:pt x="13859" y="17106"/>
                    <a:pt x="13797" y="17055"/>
                    <a:pt x="13797" y="16953"/>
                  </a:cubicBezTo>
                  <a:close/>
                </a:path>
              </a:pathLst>
            </a:custGeom>
            <a:solidFill>
              <a:srgbClr val="EBF1DE"/>
            </a:solidFill>
            <a:ln w="3175" cap="flat">
              <a:solidFill>
                <a:srgbClr val="9EAD6E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 sz="1300"/>
              </a:pPr>
              <a:endParaRPr/>
            </a:p>
          </p:txBody>
        </p:sp>
        <p:sp>
          <p:nvSpPr>
            <p:cNvPr id="357" name="Freeform 311"/>
            <p:cNvSpPr/>
            <p:nvPr/>
          </p:nvSpPr>
          <p:spPr>
            <a:xfrm>
              <a:off x="2407841" y="2718588"/>
              <a:ext cx="892857" cy="10914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362" y="3574"/>
                  </a:moveTo>
                  <a:cubicBezTo>
                    <a:pt x="11424" y="3523"/>
                    <a:pt x="11424" y="3574"/>
                    <a:pt x="11424" y="3574"/>
                  </a:cubicBezTo>
                  <a:cubicBezTo>
                    <a:pt x="11362" y="3626"/>
                    <a:pt x="11237" y="3626"/>
                    <a:pt x="11237" y="3677"/>
                  </a:cubicBezTo>
                  <a:cubicBezTo>
                    <a:pt x="11175" y="3728"/>
                    <a:pt x="11175" y="3779"/>
                    <a:pt x="11112" y="3830"/>
                  </a:cubicBezTo>
                  <a:cubicBezTo>
                    <a:pt x="11050" y="3881"/>
                    <a:pt x="11175" y="3626"/>
                    <a:pt x="11362" y="3574"/>
                  </a:cubicBezTo>
                  <a:close/>
                  <a:moveTo>
                    <a:pt x="12923" y="3472"/>
                  </a:moveTo>
                  <a:cubicBezTo>
                    <a:pt x="12985" y="3523"/>
                    <a:pt x="12860" y="3574"/>
                    <a:pt x="12860" y="3574"/>
                  </a:cubicBezTo>
                  <a:cubicBezTo>
                    <a:pt x="12860" y="3523"/>
                    <a:pt x="12860" y="3472"/>
                    <a:pt x="12923" y="3472"/>
                  </a:cubicBezTo>
                  <a:close/>
                  <a:moveTo>
                    <a:pt x="12423" y="3268"/>
                  </a:moveTo>
                  <a:cubicBezTo>
                    <a:pt x="12361" y="3319"/>
                    <a:pt x="12361" y="3370"/>
                    <a:pt x="12486" y="3370"/>
                  </a:cubicBezTo>
                  <a:cubicBezTo>
                    <a:pt x="12486" y="3370"/>
                    <a:pt x="12548" y="3268"/>
                    <a:pt x="12423" y="3268"/>
                  </a:cubicBezTo>
                  <a:close/>
                  <a:moveTo>
                    <a:pt x="12610" y="3115"/>
                  </a:moveTo>
                  <a:cubicBezTo>
                    <a:pt x="12673" y="3166"/>
                    <a:pt x="12673" y="3166"/>
                    <a:pt x="12673" y="3166"/>
                  </a:cubicBezTo>
                  <a:cubicBezTo>
                    <a:pt x="12673" y="3166"/>
                    <a:pt x="12673" y="3115"/>
                    <a:pt x="12610" y="3115"/>
                  </a:cubicBezTo>
                  <a:close/>
                  <a:moveTo>
                    <a:pt x="11861" y="20936"/>
                  </a:moveTo>
                  <a:cubicBezTo>
                    <a:pt x="11799" y="20936"/>
                    <a:pt x="11674" y="21089"/>
                    <a:pt x="11861" y="21038"/>
                  </a:cubicBezTo>
                  <a:cubicBezTo>
                    <a:pt x="11861" y="21038"/>
                    <a:pt x="11924" y="20936"/>
                    <a:pt x="11861" y="20936"/>
                  </a:cubicBezTo>
                  <a:close/>
                  <a:moveTo>
                    <a:pt x="12173" y="20885"/>
                  </a:moveTo>
                  <a:cubicBezTo>
                    <a:pt x="11986" y="20885"/>
                    <a:pt x="11924" y="21038"/>
                    <a:pt x="12236" y="20987"/>
                  </a:cubicBezTo>
                  <a:cubicBezTo>
                    <a:pt x="12361" y="20987"/>
                    <a:pt x="12423" y="20834"/>
                    <a:pt x="12173" y="20885"/>
                  </a:cubicBezTo>
                  <a:close/>
                  <a:moveTo>
                    <a:pt x="12361" y="20681"/>
                  </a:moveTo>
                  <a:cubicBezTo>
                    <a:pt x="12298" y="20783"/>
                    <a:pt x="12298" y="20783"/>
                    <a:pt x="12298" y="20783"/>
                  </a:cubicBezTo>
                  <a:cubicBezTo>
                    <a:pt x="12361" y="20732"/>
                    <a:pt x="12735" y="20681"/>
                    <a:pt x="12361" y="20681"/>
                  </a:cubicBezTo>
                  <a:close/>
                  <a:moveTo>
                    <a:pt x="11050" y="3881"/>
                  </a:moveTo>
                  <a:cubicBezTo>
                    <a:pt x="10987" y="3983"/>
                    <a:pt x="10987" y="3983"/>
                    <a:pt x="10987" y="3983"/>
                  </a:cubicBezTo>
                  <a:cubicBezTo>
                    <a:pt x="10613" y="3983"/>
                    <a:pt x="10363" y="3932"/>
                    <a:pt x="10113" y="3983"/>
                  </a:cubicBezTo>
                  <a:cubicBezTo>
                    <a:pt x="10176" y="3881"/>
                    <a:pt x="10176" y="3881"/>
                    <a:pt x="10176" y="3881"/>
                  </a:cubicBezTo>
                  <a:cubicBezTo>
                    <a:pt x="10425" y="3881"/>
                    <a:pt x="10675" y="4034"/>
                    <a:pt x="10987" y="3932"/>
                  </a:cubicBezTo>
                  <a:cubicBezTo>
                    <a:pt x="10987" y="3932"/>
                    <a:pt x="10987" y="3881"/>
                    <a:pt x="11050" y="3881"/>
                  </a:cubicBezTo>
                  <a:close/>
                  <a:moveTo>
                    <a:pt x="12486" y="2962"/>
                  </a:moveTo>
                  <a:cubicBezTo>
                    <a:pt x="12423" y="2962"/>
                    <a:pt x="12423" y="3013"/>
                    <a:pt x="12548" y="3013"/>
                  </a:cubicBezTo>
                  <a:cubicBezTo>
                    <a:pt x="12548" y="3013"/>
                    <a:pt x="12673" y="2911"/>
                    <a:pt x="12486" y="2962"/>
                  </a:cubicBezTo>
                  <a:close/>
                  <a:moveTo>
                    <a:pt x="13797" y="16953"/>
                  </a:moveTo>
                  <a:cubicBezTo>
                    <a:pt x="14046" y="16902"/>
                    <a:pt x="14171" y="16800"/>
                    <a:pt x="14358" y="16698"/>
                  </a:cubicBezTo>
                  <a:cubicBezTo>
                    <a:pt x="14421" y="16698"/>
                    <a:pt x="14483" y="16596"/>
                    <a:pt x="14483" y="16545"/>
                  </a:cubicBezTo>
                  <a:cubicBezTo>
                    <a:pt x="14608" y="16494"/>
                    <a:pt x="14795" y="16494"/>
                    <a:pt x="14920" y="16443"/>
                  </a:cubicBezTo>
                  <a:cubicBezTo>
                    <a:pt x="14983" y="16391"/>
                    <a:pt x="15045" y="16187"/>
                    <a:pt x="15045" y="16187"/>
                  </a:cubicBezTo>
                  <a:cubicBezTo>
                    <a:pt x="15170" y="16136"/>
                    <a:pt x="15420" y="16187"/>
                    <a:pt x="15545" y="16136"/>
                  </a:cubicBezTo>
                  <a:cubicBezTo>
                    <a:pt x="15545" y="16136"/>
                    <a:pt x="15607" y="16085"/>
                    <a:pt x="15607" y="16034"/>
                  </a:cubicBezTo>
                  <a:cubicBezTo>
                    <a:pt x="15732" y="16034"/>
                    <a:pt x="15857" y="16034"/>
                    <a:pt x="16044" y="16034"/>
                  </a:cubicBezTo>
                  <a:cubicBezTo>
                    <a:pt x="15982" y="15932"/>
                    <a:pt x="15982" y="15881"/>
                    <a:pt x="15919" y="15779"/>
                  </a:cubicBezTo>
                  <a:cubicBezTo>
                    <a:pt x="15919" y="15779"/>
                    <a:pt x="15982" y="15779"/>
                    <a:pt x="16044" y="15779"/>
                  </a:cubicBezTo>
                  <a:cubicBezTo>
                    <a:pt x="16044" y="15779"/>
                    <a:pt x="16106" y="15677"/>
                    <a:pt x="16169" y="15677"/>
                  </a:cubicBezTo>
                  <a:cubicBezTo>
                    <a:pt x="16169" y="15677"/>
                    <a:pt x="16231" y="15728"/>
                    <a:pt x="16356" y="15728"/>
                  </a:cubicBezTo>
                  <a:cubicBezTo>
                    <a:pt x="16356" y="15728"/>
                    <a:pt x="16481" y="15626"/>
                    <a:pt x="16481" y="15626"/>
                  </a:cubicBezTo>
                  <a:cubicBezTo>
                    <a:pt x="16668" y="15574"/>
                    <a:pt x="16731" y="15626"/>
                    <a:pt x="16918" y="15626"/>
                  </a:cubicBezTo>
                  <a:cubicBezTo>
                    <a:pt x="16918" y="15574"/>
                    <a:pt x="16918" y="15421"/>
                    <a:pt x="16918" y="15421"/>
                  </a:cubicBezTo>
                  <a:cubicBezTo>
                    <a:pt x="16918" y="15472"/>
                    <a:pt x="16980" y="15421"/>
                    <a:pt x="17043" y="15421"/>
                  </a:cubicBezTo>
                  <a:cubicBezTo>
                    <a:pt x="17043" y="15523"/>
                    <a:pt x="17043" y="15523"/>
                    <a:pt x="17043" y="15523"/>
                  </a:cubicBezTo>
                  <a:cubicBezTo>
                    <a:pt x="17043" y="15523"/>
                    <a:pt x="17105" y="15574"/>
                    <a:pt x="17105" y="15574"/>
                  </a:cubicBezTo>
                  <a:cubicBezTo>
                    <a:pt x="17168" y="15626"/>
                    <a:pt x="17292" y="15574"/>
                    <a:pt x="17417" y="15574"/>
                  </a:cubicBezTo>
                  <a:cubicBezTo>
                    <a:pt x="17417" y="15523"/>
                    <a:pt x="17542" y="15472"/>
                    <a:pt x="17542" y="15421"/>
                  </a:cubicBezTo>
                  <a:cubicBezTo>
                    <a:pt x="17542" y="15421"/>
                    <a:pt x="17480" y="15319"/>
                    <a:pt x="17542" y="15268"/>
                  </a:cubicBezTo>
                  <a:cubicBezTo>
                    <a:pt x="17792" y="15166"/>
                    <a:pt x="17792" y="15166"/>
                    <a:pt x="17792" y="15166"/>
                  </a:cubicBezTo>
                  <a:cubicBezTo>
                    <a:pt x="17792" y="15115"/>
                    <a:pt x="17854" y="15064"/>
                    <a:pt x="17854" y="15013"/>
                  </a:cubicBezTo>
                  <a:cubicBezTo>
                    <a:pt x="17792" y="15013"/>
                    <a:pt x="17792" y="15013"/>
                    <a:pt x="17792" y="15013"/>
                  </a:cubicBezTo>
                  <a:cubicBezTo>
                    <a:pt x="17792" y="14911"/>
                    <a:pt x="17792" y="14911"/>
                    <a:pt x="17792" y="14757"/>
                  </a:cubicBezTo>
                  <a:cubicBezTo>
                    <a:pt x="17667" y="14757"/>
                    <a:pt x="17792" y="14706"/>
                    <a:pt x="17792" y="14757"/>
                  </a:cubicBezTo>
                  <a:cubicBezTo>
                    <a:pt x="17792" y="14706"/>
                    <a:pt x="17792" y="14655"/>
                    <a:pt x="17792" y="14655"/>
                  </a:cubicBezTo>
                  <a:cubicBezTo>
                    <a:pt x="17792" y="14604"/>
                    <a:pt x="17917" y="14553"/>
                    <a:pt x="17917" y="14553"/>
                  </a:cubicBezTo>
                  <a:cubicBezTo>
                    <a:pt x="17979" y="14451"/>
                    <a:pt x="17917" y="14349"/>
                    <a:pt x="17979" y="14247"/>
                  </a:cubicBezTo>
                  <a:cubicBezTo>
                    <a:pt x="18042" y="14196"/>
                    <a:pt x="18229" y="14094"/>
                    <a:pt x="18291" y="14043"/>
                  </a:cubicBezTo>
                  <a:cubicBezTo>
                    <a:pt x="18291" y="13991"/>
                    <a:pt x="18229" y="13940"/>
                    <a:pt x="18291" y="13889"/>
                  </a:cubicBezTo>
                  <a:cubicBezTo>
                    <a:pt x="18291" y="13838"/>
                    <a:pt x="18354" y="13889"/>
                    <a:pt x="18416" y="13838"/>
                  </a:cubicBezTo>
                  <a:cubicBezTo>
                    <a:pt x="18416" y="13838"/>
                    <a:pt x="18354" y="13787"/>
                    <a:pt x="18416" y="13736"/>
                  </a:cubicBezTo>
                  <a:cubicBezTo>
                    <a:pt x="18416" y="13634"/>
                    <a:pt x="18666" y="13583"/>
                    <a:pt x="18728" y="13481"/>
                  </a:cubicBezTo>
                  <a:cubicBezTo>
                    <a:pt x="18791" y="13328"/>
                    <a:pt x="18728" y="13072"/>
                    <a:pt x="18791" y="12919"/>
                  </a:cubicBezTo>
                  <a:cubicBezTo>
                    <a:pt x="18791" y="12817"/>
                    <a:pt x="18978" y="12715"/>
                    <a:pt x="19103" y="12613"/>
                  </a:cubicBezTo>
                  <a:cubicBezTo>
                    <a:pt x="18978" y="12511"/>
                    <a:pt x="18853" y="12255"/>
                    <a:pt x="19040" y="12051"/>
                  </a:cubicBezTo>
                  <a:cubicBezTo>
                    <a:pt x="19040" y="12051"/>
                    <a:pt x="19103" y="12000"/>
                    <a:pt x="19165" y="12000"/>
                  </a:cubicBezTo>
                  <a:cubicBezTo>
                    <a:pt x="19165" y="11949"/>
                    <a:pt x="19165" y="11694"/>
                    <a:pt x="19165" y="11694"/>
                  </a:cubicBezTo>
                  <a:cubicBezTo>
                    <a:pt x="19165" y="11591"/>
                    <a:pt x="19228" y="11489"/>
                    <a:pt x="19228" y="11387"/>
                  </a:cubicBezTo>
                  <a:cubicBezTo>
                    <a:pt x="19165" y="11183"/>
                    <a:pt x="19165" y="11183"/>
                    <a:pt x="19165" y="11183"/>
                  </a:cubicBezTo>
                  <a:cubicBezTo>
                    <a:pt x="19103" y="10928"/>
                    <a:pt x="19103" y="10723"/>
                    <a:pt x="19165" y="10468"/>
                  </a:cubicBezTo>
                  <a:cubicBezTo>
                    <a:pt x="19040" y="10468"/>
                    <a:pt x="19040" y="10468"/>
                    <a:pt x="18978" y="10417"/>
                  </a:cubicBezTo>
                  <a:cubicBezTo>
                    <a:pt x="18978" y="10366"/>
                    <a:pt x="19103" y="10315"/>
                    <a:pt x="19165" y="10264"/>
                  </a:cubicBezTo>
                  <a:cubicBezTo>
                    <a:pt x="19165" y="10162"/>
                    <a:pt x="19103" y="10162"/>
                    <a:pt x="19165" y="10009"/>
                  </a:cubicBezTo>
                  <a:cubicBezTo>
                    <a:pt x="19228" y="9957"/>
                    <a:pt x="19290" y="9957"/>
                    <a:pt x="19353" y="9855"/>
                  </a:cubicBezTo>
                  <a:cubicBezTo>
                    <a:pt x="19353" y="9855"/>
                    <a:pt x="19353" y="9600"/>
                    <a:pt x="19353" y="9600"/>
                  </a:cubicBezTo>
                  <a:cubicBezTo>
                    <a:pt x="19602" y="9702"/>
                    <a:pt x="19540" y="9600"/>
                    <a:pt x="19665" y="9804"/>
                  </a:cubicBezTo>
                  <a:cubicBezTo>
                    <a:pt x="19727" y="9753"/>
                    <a:pt x="19852" y="9600"/>
                    <a:pt x="19852" y="9549"/>
                  </a:cubicBezTo>
                  <a:cubicBezTo>
                    <a:pt x="19852" y="9549"/>
                    <a:pt x="19852" y="9498"/>
                    <a:pt x="19852" y="9447"/>
                  </a:cubicBezTo>
                  <a:cubicBezTo>
                    <a:pt x="19852" y="9447"/>
                    <a:pt x="19977" y="9447"/>
                    <a:pt x="19977" y="9396"/>
                  </a:cubicBezTo>
                  <a:cubicBezTo>
                    <a:pt x="20039" y="9294"/>
                    <a:pt x="19977" y="9243"/>
                    <a:pt x="20039" y="9140"/>
                  </a:cubicBezTo>
                  <a:cubicBezTo>
                    <a:pt x="20039" y="9038"/>
                    <a:pt x="20164" y="8987"/>
                    <a:pt x="20227" y="8885"/>
                  </a:cubicBezTo>
                  <a:cubicBezTo>
                    <a:pt x="20289" y="8834"/>
                    <a:pt x="20227" y="8732"/>
                    <a:pt x="20289" y="8681"/>
                  </a:cubicBezTo>
                  <a:cubicBezTo>
                    <a:pt x="20289" y="8630"/>
                    <a:pt x="20664" y="8374"/>
                    <a:pt x="20664" y="8374"/>
                  </a:cubicBezTo>
                  <a:cubicBezTo>
                    <a:pt x="20726" y="8374"/>
                    <a:pt x="20788" y="8374"/>
                    <a:pt x="20851" y="8374"/>
                  </a:cubicBezTo>
                  <a:cubicBezTo>
                    <a:pt x="20913" y="8323"/>
                    <a:pt x="20913" y="8272"/>
                    <a:pt x="20976" y="8221"/>
                  </a:cubicBezTo>
                  <a:cubicBezTo>
                    <a:pt x="21038" y="8170"/>
                    <a:pt x="21101" y="8119"/>
                    <a:pt x="21163" y="8068"/>
                  </a:cubicBezTo>
                  <a:cubicBezTo>
                    <a:pt x="21163" y="8068"/>
                    <a:pt x="21163" y="8017"/>
                    <a:pt x="21163" y="7966"/>
                  </a:cubicBezTo>
                  <a:cubicBezTo>
                    <a:pt x="21163" y="7966"/>
                    <a:pt x="21288" y="7915"/>
                    <a:pt x="21288" y="7864"/>
                  </a:cubicBezTo>
                  <a:cubicBezTo>
                    <a:pt x="21413" y="7711"/>
                    <a:pt x="21413" y="7609"/>
                    <a:pt x="21475" y="7404"/>
                  </a:cubicBezTo>
                  <a:cubicBezTo>
                    <a:pt x="21600" y="7353"/>
                    <a:pt x="21600" y="7353"/>
                    <a:pt x="21600" y="7353"/>
                  </a:cubicBezTo>
                  <a:cubicBezTo>
                    <a:pt x="21600" y="7200"/>
                    <a:pt x="21538" y="7149"/>
                    <a:pt x="21538" y="7047"/>
                  </a:cubicBezTo>
                  <a:cubicBezTo>
                    <a:pt x="21538" y="6996"/>
                    <a:pt x="21600" y="6843"/>
                    <a:pt x="21600" y="6740"/>
                  </a:cubicBezTo>
                  <a:cubicBezTo>
                    <a:pt x="21475" y="6638"/>
                    <a:pt x="21475" y="6638"/>
                    <a:pt x="21475" y="6638"/>
                  </a:cubicBezTo>
                  <a:cubicBezTo>
                    <a:pt x="21413" y="6587"/>
                    <a:pt x="21538" y="6434"/>
                    <a:pt x="21475" y="6281"/>
                  </a:cubicBezTo>
                  <a:cubicBezTo>
                    <a:pt x="21475" y="6179"/>
                    <a:pt x="21350" y="6179"/>
                    <a:pt x="21288" y="6128"/>
                  </a:cubicBezTo>
                  <a:cubicBezTo>
                    <a:pt x="21288" y="6077"/>
                    <a:pt x="21288" y="6026"/>
                    <a:pt x="21288" y="6026"/>
                  </a:cubicBezTo>
                  <a:cubicBezTo>
                    <a:pt x="21288" y="5974"/>
                    <a:pt x="21225" y="5974"/>
                    <a:pt x="21225" y="5974"/>
                  </a:cubicBezTo>
                  <a:cubicBezTo>
                    <a:pt x="21101" y="5770"/>
                    <a:pt x="21101" y="5515"/>
                    <a:pt x="20851" y="5515"/>
                  </a:cubicBezTo>
                  <a:cubicBezTo>
                    <a:pt x="20726" y="5464"/>
                    <a:pt x="20601" y="5566"/>
                    <a:pt x="20601" y="5566"/>
                  </a:cubicBezTo>
                  <a:cubicBezTo>
                    <a:pt x="20601" y="5566"/>
                    <a:pt x="20601" y="5464"/>
                    <a:pt x="20601" y="5464"/>
                  </a:cubicBezTo>
                  <a:cubicBezTo>
                    <a:pt x="20539" y="5464"/>
                    <a:pt x="20539" y="5413"/>
                    <a:pt x="20539" y="5413"/>
                  </a:cubicBezTo>
                  <a:cubicBezTo>
                    <a:pt x="20351" y="5362"/>
                    <a:pt x="20289" y="5464"/>
                    <a:pt x="20164" y="5515"/>
                  </a:cubicBezTo>
                  <a:cubicBezTo>
                    <a:pt x="20164" y="5464"/>
                    <a:pt x="20227" y="5413"/>
                    <a:pt x="20227" y="5413"/>
                  </a:cubicBezTo>
                  <a:cubicBezTo>
                    <a:pt x="20164" y="5362"/>
                    <a:pt x="20102" y="5362"/>
                    <a:pt x="20039" y="5311"/>
                  </a:cubicBezTo>
                  <a:cubicBezTo>
                    <a:pt x="20039" y="5311"/>
                    <a:pt x="20039" y="5260"/>
                    <a:pt x="20039" y="5209"/>
                  </a:cubicBezTo>
                  <a:cubicBezTo>
                    <a:pt x="19790" y="5004"/>
                    <a:pt x="19790" y="5004"/>
                    <a:pt x="19790" y="5004"/>
                  </a:cubicBezTo>
                  <a:cubicBezTo>
                    <a:pt x="19790" y="4953"/>
                    <a:pt x="19727" y="5004"/>
                    <a:pt x="19727" y="5004"/>
                  </a:cubicBezTo>
                  <a:cubicBezTo>
                    <a:pt x="19540" y="4902"/>
                    <a:pt x="19353" y="4698"/>
                    <a:pt x="19165" y="4596"/>
                  </a:cubicBezTo>
                  <a:cubicBezTo>
                    <a:pt x="19040" y="4545"/>
                    <a:pt x="18978" y="4545"/>
                    <a:pt x="18853" y="4494"/>
                  </a:cubicBezTo>
                  <a:cubicBezTo>
                    <a:pt x="18791" y="4494"/>
                    <a:pt x="18728" y="4391"/>
                    <a:pt x="18666" y="4391"/>
                  </a:cubicBezTo>
                  <a:cubicBezTo>
                    <a:pt x="18416" y="4340"/>
                    <a:pt x="18354" y="4391"/>
                    <a:pt x="18104" y="4391"/>
                  </a:cubicBezTo>
                  <a:cubicBezTo>
                    <a:pt x="17667" y="4340"/>
                    <a:pt x="17729" y="4187"/>
                    <a:pt x="17417" y="4289"/>
                  </a:cubicBezTo>
                  <a:cubicBezTo>
                    <a:pt x="17355" y="4238"/>
                    <a:pt x="17230" y="4085"/>
                    <a:pt x="17168" y="4085"/>
                  </a:cubicBezTo>
                  <a:cubicBezTo>
                    <a:pt x="17043" y="4034"/>
                    <a:pt x="16980" y="4085"/>
                    <a:pt x="16918" y="4085"/>
                  </a:cubicBezTo>
                  <a:cubicBezTo>
                    <a:pt x="16918" y="4085"/>
                    <a:pt x="16855" y="4085"/>
                    <a:pt x="16793" y="4085"/>
                  </a:cubicBezTo>
                  <a:cubicBezTo>
                    <a:pt x="16668" y="4187"/>
                    <a:pt x="16668" y="4391"/>
                    <a:pt x="16418" y="4391"/>
                  </a:cubicBezTo>
                  <a:cubicBezTo>
                    <a:pt x="16294" y="4340"/>
                    <a:pt x="16356" y="4187"/>
                    <a:pt x="16418" y="4085"/>
                  </a:cubicBezTo>
                  <a:cubicBezTo>
                    <a:pt x="16418" y="4085"/>
                    <a:pt x="16231" y="4085"/>
                    <a:pt x="16231" y="4085"/>
                  </a:cubicBezTo>
                  <a:cubicBezTo>
                    <a:pt x="16231" y="4034"/>
                    <a:pt x="16294" y="3983"/>
                    <a:pt x="16294" y="3983"/>
                  </a:cubicBezTo>
                  <a:cubicBezTo>
                    <a:pt x="16356" y="3881"/>
                    <a:pt x="16294" y="3881"/>
                    <a:pt x="16294" y="3830"/>
                  </a:cubicBezTo>
                  <a:cubicBezTo>
                    <a:pt x="16169" y="3830"/>
                    <a:pt x="16231" y="3881"/>
                    <a:pt x="16169" y="3779"/>
                  </a:cubicBezTo>
                  <a:cubicBezTo>
                    <a:pt x="16106" y="3779"/>
                    <a:pt x="16106" y="3779"/>
                    <a:pt x="16106" y="3779"/>
                  </a:cubicBezTo>
                  <a:cubicBezTo>
                    <a:pt x="16106" y="3779"/>
                    <a:pt x="16106" y="3728"/>
                    <a:pt x="16169" y="3677"/>
                  </a:cubicBezTo>
                  <a:cubicBezTo>
                    <a:pt x="16106" y="3626"/>
                    <a:pt x="16106" y="3626"/>
                    <a:pt x="16044" y="3574"/>
                  </a:cubicBezTo>
                  <a:cubicBezTo>
                    <a:pt x="15982" y="3574"/>
                    <a:pt x="15919" y="3523"/>
                    <a:pt x="15857" y="3574"/>
                  </a:cubicBezTo>
                  <a:cubicBezTo>
                    <a:pt x="15857" y="3574"/>
                    <a:pt x="15794" y="3677"/>
                    <a:pt x="15732" y="3677"/>
                  </a:cubicBezTo>
                  <a:cubicBezTo>
                    <a:pt x="15732" y="3626"/>
                    <a:pt x="15794" y="3574"/>
                    <a:pt x="15794" y="3472"/>
                  </a:cubicBezTo>
                  <a:cubicBezTo>
                    <a:pt x="15669" y="3472"/>
                    <a:pt x="15669" y="3421"/>
                    <a:pt x="15482" y="3370"/>
                  </a:cubicBezTo>
                  <a:cubicBezTo>
                    <a:pt x="15482" y="3370"/>
                    <a:pt x="15482" y="3268"/>
                    <a:pt x="15482" y="3268"/>
                  </a:cubicBezTo>
                  <a:cubicBezTo>
                    <a:pt x="15420" y="3268"/>
                    <a:pt x="15420" y="3370"/>
                    <a:pt x="15295" y="3319"/>
                  </a:cubicBezTo>
                  <a:cubicBezTo>
                    <a:pt x="15232" y="3319"/>
                    <a:pt x="15108" y="3166"/>
                    <a:pt x="15045" y="3115"/>
                  </a:cubicBezTo>
                  <a:cubicBezTo>
                    <a:pt x="14920" y="3064"/>
                    <a:pt x="14920" y="3064"/>
                    <a:pt x="14920" y="3064"/>
                  </a:cubicBezTo>
                  <a:cubicBezTo>
                    <a:pt x="14483" y="2962"/>
                    <a:pt x="14358" y="3217"/>
                    <a:pt x="14109" y="3319"/>
                  </a:cubicBezTo>
                  <a:cubicBezTo>
                    <a:pt x="14171" y="3370"/>
                    <a:pt x="14234" y="3421"/>
                    <a:pt x="14234" y="3472"/>
                  </a:cubicBezTo>
                  <a:cubicBezTo>
                    <a:pt x="14171" y="3523"/>
                    <a:pt x="14109" y="3472"/>
                    <a:pt x="14046" y="3472"/>
                  </a:cubicBezTo>
                  <a:cubicBezTo>
                    <a:pt x="13797" y="3677"/>
                    <a:pt x="13797" y="3677"/>
                    <a:pt x="13797" y="3677"/>
                  </a:cubicBezTo>
                  <a:cubicBezTo>
                    <a:pt x="13984" y="3677"/>
                    <a:pt x="13547" y="3830"/>
                    <a:pt x="13734" y="3677"/>
                  </a:cubicBezTo>
                  <a:cubicBezTo>
                    <a:pt x="13484" y="3677"/>
                    <a:pt x="13360" y="3677"/>
                    <a:pt x="13110" y="3779"/>
                  </a:cubicBezTo>
                  <a:cubicBezTo>
                    <a:pt x="12985" y="3677"/>
                    <a:pt x="12985" y="3626"/>
                    <a:pt x="12923" y="3574"/>
                  </a:cubicBezTo>
                  <a:cubicBezTo>
                    <a:pt x="13172" y="3728"/>
                    <a:pt x="13047" y="3677"/>
                    <a:pt x="13360" y="3626"/>
                  </a:cubicBezTo>
                  <a:cubicBezTo>
                    <a:pt x="13360" y="3626"/>
                    <a:pt x="13609" y="3677"/>
                    <a:pt x="13672" y="3677"/>
                  </a:cubicBezTo>
                  <a:cubicBezTo>
                    <a:pt x="13672" y="3677"/>
                    <a:pt x="13672" y="3626"/>
                    <a:pt x="13672" y="3574"/>
                  </a:cubicBezTo>
                  <a:cubicBezTo>
                    <a:pt x="13797" y="3574"/>
                    <a:pt x="13797" y="3574"/>
                    <a:pt x="13859" y="3574"/>
                  </a:cubicBezTo>
                  <a:cubicBezTo>
                    <a:pt x="13859" y="3472"/>
                    <a:pt x="13859" y="3472"/>
                    <a:pt x="13859" y="3472"/>
                  </a:cubicBezTo>
                  <a:cubicBezTo>
                    <a:pt x="13859" y="3472"/>
                    <a:pt x="13984" y="3472"/>
                    <a:pt x="13984" y="3472"/>
                  </a:cubicBezTo>
                  <a:cubicBezTo>
                    <a:pt x="14046" y="3421"/>
                    <a:pt x="13984" y="3370"/>
                    <a:pt x="14046" y="3268"/>
                  </a:cubicBezTo>
                  <a:cubicBezTo>
                    <a:pt x="14109" y="3268"/>
                    <a:pt x="14109" y="3268"/>
                    <a:pt x="14109" y="3268"/>
                  </a:cubicBezTo>
                  <a:cubicBezTo>
                    <a:pt x="14171" y="3166"/>
                    <a:pt x="14109" y="3064"/>
                    <a:pt x="14046" y="2962"/>
                  </a:cubicBezTo>
                  <a:cubicBezTo>
                    <a:pt x="14171" y="2962"/>
                    <a:pt x="14046" y="2809"/>
                    <a:pt x="14046" y="2809"/>
                  </a:cubicBezTo>
                  <a:cubicBezTo>
                    <a:pt x="14046" y="2809"/>
                    <a:pt x="14046" y="2809"/>
                    <a:pt x="14046" y="2809"/>
                  </a:cubicBezTo>
                  <a:cubicBezTo>
                    <a:pt x="13921" y="2809"/>
                    <a:pt x="13859" y="2809"/>
                    <a:pt x="13672" y="2809"/>
                  </a:cubicBezTo>
                  <a:cubicBezTo>
                    <a:pt x="13734" y="2809"/>
                    <a:pt x="13734" y="2604"/>
                    <a:pt x="13672" y="2604"/>
                  </a:cubicBezTo>
                  <a:cubicBezTo>
                    <a:pt x="13360" y="2553"/>
                    <a:pt x="13360" y="2757"/>
                    <a:pt x="13235" y="2809"/>
                  </a:cubicBezTo>
                  <a:cubicBezTo>
                    <a:pt x="13172" y="2860"/>
                    <a:pt x="13047" y="2860"/>
                    <a:pt x="13047" y="2911"/>
                  </a:cubicBezTo>
                  <a:cubicBezTo>
                    <a:pt x="12985" y="2911"/>
                    <a:pt x="13047" y="3013"/>
                    <a:pt x="12985" y="3064"/>
                  </a:cubicBezTo>
                  <a:cubicBezTo>
                    <a:pt x="12985" y="3064"/>
                    <a:pt x="12860" y="3064"/>
                    <a:pt x="12860" y="3115"/>
                  </a:cubicBezTo>
                  <a:cubicBezTo>
                    <a:pt x="12798" y="3268"/>
                    <a:pt x="12860" y="3370"/>
                    <a:pt x="12860" y="3472"/>
                  </a:cubicBezTo>
                  <a:cubicBezTo>
                    <a:pt x="12798" y="3421"/>
                    <a:pt x="12798" y="3421"/>
                    <a:pt x="12798" y="3421"/>
                  </a:cubicBezTo>
                  <a:cubicBezTo>
                    <a:pt x="12673" y="3166"/>
                    <a:pt x="12673" y="3319"/>
                    <a:pt x="12548" y="3370"/>
                  </a:cubicBezTo>
                  <a:cubicBezTo>
                    <a:pt x="12486" y="3421"/>
                    <a:pt x="12423" y="3421"/>
                    <a:pt x="12423" y="3421"/>
                  </a:cubicBezTo>
                  <a:cubicBezTo>
                    <a:pt x="12361" y="3472"/>
                    <a:pt x="12486" y="3677"/>
                    <a:pt x="12423" y="3830"/>
                  </a:cubicBezTo>
                  <a:cubicBezTo>
                    <a:pt x="12423" y="3881"/>
                    <a:pt x="12298" y="3932"/>
                    <a:pt x="12298" y="3983"/>
                  </a:cubicBezTo>
                  <a:cubicBezTo>
                    <a:pt x="12236" y="4085"/>
                    <a:pt x="12361" y="3830"/>
                    <a:pt x="12361" y="3830"/>
                  </a:cubicBezTo>
                  <a:cubicBezTo>
                    <a:pt x="12361" y="3728"/>
                    <a:pt x="12298" y="3523"/>
                    <a:pt x="12298" y="3472"/>
                  </a:cubicBezTo>
                  <a:cubicBezTo>
                    <a:pt x="12298" y="3472"/>
                    <a:pt x="12298" y="3370"/>
                    <a:pt x="12298" y="3370"/>
                  </a:cubicBezTo>
                  <a:cubicBezTo>
                    <a:pt x="12236" y="3370"/>
                    <a:pt x="12173" y="3319"/>
                    <a:pt x="12111" y="3370"/>
                  </a:cubicBezTo>
                  <a:cubicBezTo>
                    <a:pt x="11986" y="3370"/>
                    <a:pt x="11861" y="3523"/>
                    <a:pt x="11736" y="3523"/>
                  </a:cubicBezTo>
                  <a:cubicBezTo>
                    <a:pt x="11612" y="3574"/>
                    <a:pt x="11549" y="3523"/>
                    <a:pt x="11424" y="3574"/>
                  </a:cubicBezTo>
                  <a:cubicBezTo>
                    <a:pt x="11612" y="3523"/>
                    <a:pt x="11861" y="3370"/>
                    <a:pt x="12049" y="3319"/>
                  </a:cubicBezTo>
                  <a:cubicBezTo>
                    <a:pt x="12049" y="3319"/>
                    <a:pt x="12173" y="3370"/>
                    <a:pt x="12236" y="3319"/>
                  </a:cubicBezTo>
                  <a:cubicBezTo>
                    <a:pt x="12298" y="3268"/>
                    <a:pt x="12236" y="3115"/>
                    <a:pt x="12298" y="3064"/>
                  </a:cubicBezTo>
                  <a:cubicBezTo>
                    <a:pt x="12298" y="3013"/>
                    <a:pt x="12486" y="2911"/>
                    <a:pt x="12486" y="2809"/>
                  </a:cubicBezTo>
                  <a:cubicBezTo>
                    <a:pt x="12486" y="2809"/>
                    <a:pt x="12486" y="2757"/>
                    <a:pt x="12486" y="2706"/>
                  </a:cubicBezTo>
                  <a:cubicBezTo>
                    <a:pt x="12548" y="2655"/>
                    <a:pt x="12673" y="2604"/>
                    <a:pt x="12735" y="2604"/>
                  </a:cubicBezTo>
                  <a:cubicBezTo>
                    <a:pt x="12798" y="2553"/>
                    <a:pt x="12798" y="2400"/>
                    <a:pt x="12860" y="2400"/>
                  </a:cubicBezTo>
                  <a:cubicBezTo>
                    <a:pt x="12923" y="2400"/>
                    <a:pt x="12923" y="2502"/>
                    <a:pt x="12860" y="2502"/>
                  </a:cubicBezTo>
                  <a:cubicBezTo>
                    <a:pt x="12860" y="2553"/>
                    <a:pt x="12860" y="2604"/>
                    <a:pt x="12923" y="2706"/>
                  </a:cubicBezTo>
                  <a:cubicBezTo>
                    <a:pt x="12985" y="2655"/>
                    <a:pt x="13297" y="2757"/>
                    <a:pt x="13235" y="2604"/>
                  </a:cubicBezTo>
                  <a:cubicBezTo>
                    <a:pt x="13235" y="2553"/>
                    <a:pt x="13235" y="2553"/>
                    <a:pt x="13172" y="2553"/>
                  </a:cubicBezTo>
                  <a:cubicBezTo>
                    <a:pt x="13172" y="2502"/>
                    <a:pt x="13172" y="2400"/>
                    <a:pt x="13172" y="2400"/>
                  </a:cubicBezTo>
                  <a:cubicBezTo>
                    <a:pt x="13297" y="2400"/>
                    <a:pt x="13297" y="2400"/>
                    <a:pt x="13297" y="2400"/>
                  </a:cubicBezTo>
                  <a:cubicBezTo>
                    <a:pt x="13297" y="2298"/>
                    <a:pt x="13360" y="2196"/>
                    <a:pt x="13360" y="2094"/>
                  </a:cubicBezTo>
                  <a:cubicBezTo>
                    <a:pt x="13297" y="2145"/>
                    <a:pt x="13235" y="2094"/>
                    <a:pt x="13235" y="2094"/>
                  </a:cubicBezTo>
                  <a:cubicBezTo>
                    <a:pt x="13172" y="2094"/>
                    <a:pt x="13110" y="2196"/>
                    <a:pt x="13110" y="2196"/>
                  </a:cubicBezTo>
                  <a:cubicBezTo>
                    <a:pt x="13110" y="2247"/>
                    <a:pt x="13172" y="2247"/>
                    <a:pt x="13110" y="2298"/>
                  </a:cubicBezTo>
                  <a:cubicBezTo>
                    <a:pt x="13110" y="2298"/>
                    <a:pt x="12985" y="2298"/>
                    <a:pt x="12985" y="2298"/>
                  </a:cubicBezTo>
                  <a:cubicBezTo>
                    <a:pt x="13110" y="2094"/>
                    <a:pt x="13235" y="2094"/>
                    <a:pt x="12985" y="1940"/>
                  </a:cubicBezTo>
                  <a:cubicBezTo>
                    <a:pt x="13297" y="1838"/>
                    <a:pt x="13172" y="1889"/>
                    <a:pt x="13297" y="1634"/>
                  </a:cubicBezTo>
                  <a:cubicBezTo>
                    <a:pt x="13172" y="1634"/>
                    <a:pt x="13047" y="1634"/>
                    <a:pt x="12923" y="1634"/>
                  </a:cubicBezTo>
                  <a:cubicBezTo>
                    <a:pt x="12923" y="1532"/>
                    <a:pt x="12985" y="1379"/>
                    <a:pt x="12923" y="1277"/>
                  </a:cubicBezTo>
                  <a:cubicBezTo>
                    <a:pt x="12923" y="1226"/>
                    <a:pt x="12798" y="1174"/>
                    <a:pt x="12798" y="1174"/>
                  </a:cubicBezTo>
                  <a:cubicBezTo>
                    <a:pt x="12735" y="1021"/>
                    <a:pt x="12860" y="970"/>
                    <a:pt x="12798" y="817"/>
                  </a:cubicBezTo>
                  <a:cubicBezTo>
                    <a:pt x="12735" y="715"/>
                    <a:pt x="12610" y="613"/>
                    <a:pt x="12610" y="511"/>
                  </a:cubicBezTo>
                  <a:cubicBezTo>
                    <a:pt x="12548" y="460"/>
                    <a:pt x="12610" y="409"/>
                    <a:pt x="12610" y="357"/>
                  </a:cubicBezTo>
                  <a:cubicBezTo>
                    <a:pt x="12548" y="357"/>
                    <a:pt x="12423" y="357"/>
                    <a:pt x="12423" y="306"/>
                  </a:cubicBezTo>
                  <a:cubicBezTo>
                    <a:pt x="12173" y="664"/>
                    <a:pt x="12173" y="664"/>
                    <a:pt x="12173" y="664"/>
                  </a:cubicBezTo>
                  <a:cubicBezTo>
                    <a:pt x="12111" y="970"/>
                    <a:pt x="12111" y="970"/>
                    <a:pt x="12111" y="970"/>
                  </a:cubicBezTo>
                  <a:cubicBezTo>
                    <a:pt x="12111" y="970"/>
                    <a:pt x="12049" y="1379"/>
                    <a:pt x="11986" y="1430"/>
                  </a:cubicBezTo>
                  <a:cubicBezTo>
                    <a:pt x="11986" y="1532"/>
                    <a:pt x="11674" y="1838"/>
                    <a:pt x="11674" y="1838"/>
                  </a:cubicBezTo>
                  <a:cubicBezTo>
                    <a:pt x="11487" y="1685"/>
                    <a:pt x="11487" y="1685"/>
                    <a:pt x="11487" y="1685"/>
                  </a:cubicBezTo>
                  <a:cubicBezTo>
                    <a:pt x="11175" y="1736"/>
                    <a:pt x="11175" y="1736"/>
                    <a:pt x="11175" y="1736"/>
                  </a:cubicBezTo>
                  <a:cubicBezTo>
                    <a:pt x="11175" y="1736"/>
                    <a:pt x="10987" y="1889"/>
                    <a:pt x="10862" y="1838"/>
                  </a:cubicBezTo>
                  <a:cubicBezTo>
                    <a:pt x="10738" y="1736"/>
                    <a:pt x="10675" y="1583"/>
                    <a:pt x="10675" y="1583"/>
                  </a:cubicBezTo>
                  <a:cubicBezTo>
                    <a:pt x="10425" y="1583"/>
                    <a:pt x="10425" y="1583"/>
                    <a:pt x="10425" y="1583"/>
                  </a:cubicBezTo>
                  <a:cubicBezTo>
                    <a:pt x="10363" y="1481"/>
                    <a:pt x="10363" y="1481"/>
                    <a:pt x="10363" y="1481"/>
                  </a:cubicBezTo>
                  <a:cubicBezTo>
                    <a:pt x="10176" y="1532"/>
                    <a:pt x="10176" y="1532"/>
                    <a:pt x="10176" y="1532"/>
                  </a:cubicBezTo>
                  <a:cubicBezTo>
                    <a:pt x="9801" y="1430"/>
                    <a:pt x="9801" y="1430"/>
                    <a:pt x="9801" y="1430"/>
                  </a:cubicBezTo>
                  <a:cubicBezTo>
                    <a:pt x="9739" y="1685"/>
                    <a:pt x="9739" y="1685"/>
                    <a:pt x="9739" y="1685"/>
                  </a:cubicBezTo>
                  <a:cubicBezTo>
                    <a:pt x="9926" y="1787"/>
                    <a:pt x="9926" y="1787"/>
                    <a:pt x="9926" y="1787"/>
                  </a:cubicBezTo>
                  <a:cubicBezTo>
                    <a:pt x="9801" y="1991"/>
                    <a:pt x="9801" y="1991"/>
                    <a:pt x="9801" y="1991"/>
                  </a:cubicBezTo>
                  <a:cubicBezTo>
                    <a:pt x="9427" y="1889"/>
                    <a:pt x="9427" y="1889"/>
                    <a:pt x="9427" y="1889"/>
                  </a:cubicBezTo>
                  <a:cubicBezTo>
                    <a:pt x="9177" y="1940"/>
                    <a:pt x="9177" y="1940"/>
                    <a:pt x="9177" y="1940"/>
                  </a:cubicBezTo>
                  <a:cubicBezTo>
                    <a:pt x="9177" y="1940"/>
                    <a:pt x="9052" y="1991"/>
                    <a:pt x="8927" y="1889"/>
                  </a:cubicBezTo>
                  <a:cubicBezTo>
                    <a:pt x="8740" y="1838"/>
                    <a:pt x="8802" y="1991"/>
                    <a:pt x="8677" y="1991"/>
                  </a:cubicBezTo>
                  <a:cubicBezTo>
                    <a:pt x="8553" y="1991"/>
                    <a:pt x="8615" y="2196"/>
                    <a:pt x="8553" y="2145"/>
                  </a:cubicBezTo>
                  <a:cubicBezTo>
                    <a:pt x="8428" y="2094"/>
                    <a:pt x="8365" y="2298"/>
                    <a:pt x="8303" y="2298"/>
                  </a:cubicBezTo>
                  <a:cubicBezTo>
                    <a:pt x="8178" y="2298"/>
                    <a:pt x="8053" y="2247"/>
                    <a:pt x="8053" y="2145"/>
                  </a:cubicBezTo>
                  <a:cubicBezTo>
                    <a:pt x="8053" y="2094"/>
                    <a:pt x="7866" y="2043"/>
                    <a:pt x="7803" y="1991"/>
                  </a:cubicBezTo>
                  <a:cubicBezTo>
                    <a:pt x="7741" y="1889"/>
                    <a:pt x="7616" y="1838"/>
                    <a:pt x="7679" y="1685"/>
                  </a:cubicBezTo>
                  <a:cubicBezTo>
                    <a:pt x="7741" y="1532"/>
                    <a:pt x="7679" y="1021"/>
                    <a:pt x="7679" y="1021"/>
                  </a:cubicBezTo>
                  <a:cubicBezTo>
                    <a:pt x="7679" y="1021"/>
                    <a:pt x="7866" y="919"/>
                    <a:pt x="7991" y="817"/>
                  </a:cubicBezTo>
                  <a:cubicBezTo>
                    <a:pt x="8116" y="766"/>
                    <a:pt x="8053" y="715"/>
                    <a:pt x="7991" y="613"/>
                  </a:cubicBezTo>
                  <a:cubicBezTo>
                    <a:pt x="7928" y="562"/>
                    <a:pt x="8053" y="460"/>
                    <a:pt x="7991" y="460"/>
                  </a:cubicBezTo>
                  <a:cubicBezTo>
                    <a:pt x="7928" y="409"/>
                    <a:pt x="7679" y="357"/>
                    <a:pt x="7679" y="357"/>
                  </a:cubicBezTo>
                  <a:cubicBezTo>
                    <a:pt x="7866" y="204"/>
                    <a:pt x="7866" y="204"/>
                    <a:pt x="7866" y="204"/>
                  </a:cubicBezTo>
                  <a:cubicBezTo>
                    <a:pt x="7866" y="204"/>
                    <a:pt x="7866" y="51"/>
                    <a:pt x="7741" y="51"/>
                  </a:cubicBezTo>
                  <a:cubicBezTo>
                    <a:pt x="7616" y="102"/>
                    <a:pt x="7366" y="0"/>
                    <a:pt x="7366" y="0"/>
                  </a:cubicBezTo>
                  <a:cubicBezTo>
                    <a:pt x="7366" y="153"/>
                    <a:pt x="7366" y="153"/>
                    <a:pt x="7366" y="153"/>
                  </a:cubicBezTo>
                  <a:cubicBezTo>
                    <a:pt x="7304" y="306"/>
                    <a:pt x="7304" y="306"/>
                    <a:pt x="7304" y="306"/>
                  </a:cubicBezTo>
                  <a:cubicBezTo>
                    <a:pt x="7304" y="306"/>
                    <a:pt x="7117" y="306"/>
                    <a:pt x="7054" y="306"/>
                  </a:cubicBezTo>
                  <a:cubicBezTo>
                    <a:pt x="6929" y="306"/>
                    <a:pt x="6929" y="511"/>
                    <a:pt x="6805" y="511"/>
                  </a:cubicBezTo>
                  <a:cubicBezTo>
                    <a:pt x="6680" y="511"/>
                    <a:pt x="6680" y="613"/>
                    <a:pt x="6555" y="613"/>
                  </a:cubicBezTo>
                  <a:cubicBezTo>
                    <a:pt x="6430" y="613"/>
                    <a:pt x="6243" y="613"/>
                    <a:pt x="6243" y="613"/>
                  </a:cubicBezTo>
                  <a:cubicBezTo>
                    <a:pt x="6243" y="613"/>
                    <a:pt x="6118" y="562"/>
                    <a:pt x="6055" y="664"/>
                  </a:cubicBezTo>
                  <a:cubicBezTo>
                    <a:pt x="5993" y="766"/>
                    <a:pt x="6118" y="817"/>
                    <a:pt x="6118" y="817"/>
                  </a:cubicBezTo>
                  <a:cubicBezTo>
                    <a:pt x="6118" y="817"/>
                    <a:pt x="5868" y="817"/>
                    <a:pt x="5806" y="715"/>
                  </a:cubicBezTo>
                  <a:cubicBezTo>
                    <a:pt x="5743" y="664"/>
                    <a:pt x="5431" y="664"/>
                    <a:pt x="5431" y="664"/>
                  </a:cubicBezTo>
                  <a:cubicBezTo>
                    <a:pt x="5431" y="664"/>
                    <a:pt x="5306" y="562"/>
                    <a:pt x="5057" y="562"/>
                  </a:cubicBezTo>
                  <a:cubicBezTo>
                    <a:pt x="4869" y="511"/>
                    <a:pt x="4869" y="562"/>
                    <a:pt x="4994" y="613"/>
                  </a:cubicBezTo>
                  <a:cubicBezTo>
                    <a:pt x="5119" y="664"/>
                    <a:pt x="4994" y="766"/>
                    <a:pt x="5119" y="868"/>
                  </a:cubicBezTo>
                  <a:cubicBezTo>
                    <a:pt x="5244" y="970"/>
                    <a:pt x="5244" y="1021"/>
                    <a:pt x="5244" y="1072"/>
                  </a:cubicBezTo>
                  <a:cubicBezTo>
                    <a:pt x="5306" y="1174"/>
                    <a:pt x="5182" y="1379"/>
                    <a:pt x="5182" y="1481"/>
                  </a:cubicBezTo>
                  <a:cubicBezTo>
                    <a:pt x="5244" y="1583"/>
                    <a:pt x="5306" y="1583"/>
                    <a:pt x="5431" y="1634"/>
                  </a:cubicBezTo>
                  <a:cubicBezTo>
                    <a:pt x="5494" y="1685"/>
                    <a:pt x="5681" y="1634"/>
                    <a:pt x="5806" y="1583"/>
                  </a:cubicBezTo>
                  <a:cubicBezTo>
                    <a:pt x="5931" y="1532"/>
                    <a:pt x="5993" y="1736"/>
                    <a:pt x="5993" y="1736"/>
                  </a:cubicBezTo>
                  <a:cubicBezTo>
                    <a:pt x="5993" y="1736"/>
                    <a:pt x="5931" y="1787"/>
                    <a:pt x="5806" y="1787"/>
                  </a:cubicBezTo>
                  <a:cubicBezTo>
                    <a:pt x="5681" y="1787"/>
                    <a:pt x="5618" y="2094"/>
                    <a:pt x="5494" y="2094"/>
                  </a:cubicBezTo>
                  <a:cubicBezTo>
                    <a:pt x="5369" y="2094"/>
                    <a:pt x="5369" y="2196"/>
                    <a:pt x="5244" y="2196"/>
                  </a:cubicBezTo>
                  <a:cubicBezTo>
                    <a:pt x="5119" y="2196"/>
                    <a:pt x="5057" y="2400"/>
                    <a:pt x="4932" y="2400"/>
                  </a:cubicBezTo>
                  <a:cubicBezTo>
                    <a:pt x="4745" y="2400"/>
                    <a:pt x="4557" y="2553"/>
                    <a:pt x="4557" y="2553"/>
                  </a:cubicBezTo>
                  <a:cubicBezTo>
                    <a:pt x="4308" y="2400"/>
                    <a:pt x="4308" y="2400"/>
                    <a:pt x="4308" y="2400"/>
                  </a:cubicBezTo>
                  <a:cubicBezTo>
                    <a:pt x="4120" y="2349"/>
                    <a:pt x="4120" y="2349"/>
                    <a:pt x="4120" y="2349"/>
                  </a:cubicBezTo>
                  <a:cubicBezTo>
                    <a:pt x="4058" y="2145"/>
                    <a:pt x="4058" y="2145"/>
                    <a:pt x="4058" y="2145"/>
                  </a:cubicBezTo>
                  <a:cubicBezTo>
                    <a:pt x="3871" y="2145"/>
                    <a:pt x="3871" y="2145"/>
                    <a:pt x="3871" y="2145"/>
                  </a:cubicBezTo>
                  <a:cubicBezTo>
                    <a:pt x="3808" y="2349"/>
                    <a:pt x="3808" y="2349"/>
                    <a:pt x="3808" y="2349"/>
                  </a:cubicBezTo>
                  <a:cubicBezTo>
                    <a:pt x="3621" y="2400"/>
                    <a:pt x="3621" y="2400"/>
                    <a:pt x="3621" y="2400"/>
                  </a:cubicBezTo>
                  <a:cubicBezTo>
                    <a:pt x="3434" y="2298"/>
                    <a:pt x="3434" y="2298"/>
                    <a:pt x="3434" y="2298"/>
                  </a:cubicBezTo>
                  <a:cubicBezTo>
                    <a:pt x="3434" y="2400"/>
                    <a:pt x="3434" y="2400"/>
                    <a:pt x="3434" y="2400"/>
                  </a:cubicBezTo>
                  <a:cubicBezTo>
                    <a:pt x="3434" y="2400"/>
                    <a:pt x="3059" y="2451"/>
                    <a:pt x="2872" y="2451"/>
                  </a:cubicBezTo>
                  <a:cubicBezTo>
                    <a:pt x="2747" y="2451"/>
                    <a:pt x="2560" y="2349"/>
                    <a:pt x="2560" y="2349"/>
                  </a:cubicBezTo>
                  <a:cubicBezTo>
                    <a:pt x="2497" y="2553"/>
                    <a:pt x="2497" y="2553"/>
                    <a:pt x="2497" y="2553"/>
                  </a:cubicBezTo>
                  <a:cubicBezTo>
                    <a:pt x="2809" y="2604"/>
                    <a:pt x="2809" y="2604"/>
                    <a:pt x="2809" y="2604"/>
                  </a:cubicBezTo>
                  <a:cubicBezTo>
                    <a:pt x="2747" y="2655"/>
                    <a:pt x="2747" y="2655"/>
                    <a:pt x="2747" y="2655"/>
                  </a:cubicBezTo>
                  <a:cubicBezTo>
                    <a:pt x="2435" y="2655"/>
                    <a:pt x="2435" y="2655"/>
                    <a:pt x="2435" y="2655"/>
                  </a:cubicBezTo>
                  <a:cubicBezTo>
                    <a:pt x="2372" y="2911"/>
                    <a:pt x="2372" y="2911"/>
                    <a:pt x="2372" y="2911"/>
                  </a:cubicBezTo>
                  <a:cubicBezTo>
                    <a:pt x="2560" y="2962"/>
                    <a:pt x="2560" y="2962"/>
                    <a:pt x="2560" y="2962"/>
                  </a:cubicBezTo>
                  <a:cubicBezTo>
                    <a:pt x="2560" y="2962"/>
                    <a:pt x="2747" y="3319"/>
                    <a:pt x="2747" y="3370"/>
                  </a:cubicBezTo>
                  <a:cubicBezTo>
                    <a:pt x="2872" y="3523"/>
                    <a:pt x="2684" y="3677"/>
                    <a:pt x="2684" y="3779"/>
                  </a:cubicBezTo>
                  <a:cubicBezTo>
                    <a:pt x="2622" y="3932"/>
                    <a:pt x="2060" y="5055"/>
                    <a:pt x="2060" y="5055"/>
                  </a:cubicBezTo>
                  <a:cubicBezTo>
                    <a:pt x="2060" y="5055"/>
                    <a:pt x="2060" y="5209"/>
                    <a:pt x="1935" y="5209"/>
                  </a:cubicBezTo>
                  <a:cubicBezTo>
                    <a:pt x="1748" y="5209"/>
                    <a:pt x="1623" y="5209"/>
                    <a:pt x="1498" y="5260"/>
                  </a:cubicBezTo>
                  <a:cubicBezTo>
                    <a:pt x="1373" y="5311"/>
                    <a:pt x="1124" y="5311"/>
                    <a:pt x="999" y="5413"/>
                  </a:cubicBezTo>
                  <a:cubicBezTo>
                    <a:pt x="874" y="5515"/>
                    <a:pt x="624" y="5566"/>
                    <a:pt x="562" y="5719"/>
                  </a:cubicBezTo>
                  <a:cubicBezTo>
                    <a:pt x="499" y="5821"/>
                    <a:pt x="499" y="5974"/>
                    <a:pt x="437" y="6077"/>
                  </a:cubicBezTo>
                  <a:cubicBezTo>
                    <a:pt x="312" y="6230"/>
                    <a:pt x="250" y="6281"/>
                    <a:pt x="250" y="6383"/>
                  </a:cubicBezTo>
                  <a:cubicBezTo>
                    <a:pt x="250" y="6485"/>
                    <a:pt x="250" y="6638"/>
                    <a:pt x="250" y="6638"/>
                  </a:cubicBezTo>
                  <a:cubicBezTo>
                    <a:pt x="250" y="6638"/>
                    <a:pt x="0" y="6536"/>
                    <a:pt x="0" y="6638"/>
                  </a:cubicBezTo>
                  <a:cubicBezTo>
                    <a:pt x="0" y="6689"/>
                    <a:pt x="0" y="6894"/>
                    <a:pt x="125" y="6945"/>
                  </a:cubicBezTo>
                  <a:cubicBezTo>
                    <a:pt x="187" y="6945"/>
                    <a:pt x="187" y="7149"/>
                    <a:pt x="187" y="7149"/>
                  </a:cubicBezTo>
                  <a:cubicBezTo>
                    <a:pt x="125" y="7353"/>
                    <a:pt x="125" y="7353"/>
                    <a:pt x="125" y="7353"/>
                  </a:cubicBezTo>
                  <a:cubicBezTo>
                    <a:pt x="125" y="7353"/>
                    <a:pt x="375" y="7455"/>
                    <a:pt x="437" y="7609"/>
                  </a:cubicBezTo>
                  <a:cubicBezTo>
                    <a:pt x="499" y="7711"/>
                    <a:pt x="812" y="7762"/>
                    <a:pt x="812" y="7864"/>
                  </a:cubicBezTo>
                  <a:cubicBezTo>
                    <a:pt x="812" y="8017"/>
                    <a:pt x="936" y="8068"/>
                    <a:pt x="936" y="8068"/>
                  </a:cubicBezTo>
                  <a:cubicBezTo>
                    <a:pt x="1436" y="8068"/>
                    <a:pt x="1436" y="8068"/>
                    <a:pt x="1436" y="8068"/>
                  </a:cubicBezTo>
                  <a:cubicBezTo>
                    <a:pt x="1436" y="8068"/>
                    <a:pt x="1686" y="7966"/>
                    <a:pt x="1810" y="7864"/>
                  </a:cubicBezTo>
                  <a:cubicBezTo>
                    <a:pt x="1935" y="7762"/>
                    <a:pt x="1935" y="7966"/>
                    <a:pt x="1935" y="7966"/>
                  </a:cubicBezTo>
                  <a:cubicBezTo>
                    <a:pt x="1810" y="9294"/>
                    <a:pt x="1810" y="9294"/>
                    <a:pt x="1810" y="9294"/>
                  </a:cubicBezTo>
                  <a:cubicBezTo>
                    <a:pt x="2435" y="9447"/>
                    <a:pt x="2435" y="9447"/>
                    <a:pt x="2435" y="9447"/>
                  </a:cubicBezTo>
                  <a:cubicBezTo>
                    <a:pt x="2435" y="9447"/>
                    <a:pt x="2560" y="9447"/>
                    <a:pt x="2684" y="9498"/>
                  </a:cubicBezTo>
                  <a:cubicBezTo>
                    <a:pt x="2747" y="9549"/>
                    <a:pt x="3059" y="9447"/>
                    <a:pt x="2997" y="9396"/>
                  </a:cubicBezTo>
                  <a:cubicBezTo>
                    <a:pt x="2934" y="9294"/>
                    <a:pt x="3059" y="9243"/>
                    <a:pt x="3059" y="9243"/>
                  </a:cubicBezTo>
                  <a:cubicBezTo>
                    <a:pt x="3246" y="9243"/>
                    <a:pt x="3246" y="9243"/>
                    <a:pt x="3246" y="9243"/>
                  </a:cubicBezTo>
                  <a:cubicBezTo>
                    <a:pt x="3246" y="9243"/>
                    <a:pt x="3621" y="8732"/>
                    <a:pt x="3808" y="8681"/>
                  </a:cubicBezTo>
                  <a:cubicBezTo>
                    <a:pt x="4058" y="8681"/>
                    <a:pt x="4308" y="8579"/>
                    <a:pt x="4495" y="8579"/>
                  </a:cubicBezTo>
                  <a:cubicBezTo>
                    <a:pt x="4745" y="8579"/>
                    <a:pt x="4745" y="8579"/>
                    <a:pt x="4745" y="8579"/>
                  </a:cubicBezTo>
                  <a:cubicBezTo>
                    <a:pt x="4807" y="8681"/>
                    <a:pt x="4807" y="8681"/>
                    <a:pt x="4807" y="8681"/>
                  </a:cubicBezTo>
                  <a:cubicBezTo>
                    <a:pt x="4807" y="8681"/>
                    <a:pt x="4557" y="9038"/>
                    <a:pt x="4620" y="9140"/>
                  </a:cubicBezTo>
                  <a:cubicBezTo>
                    <a:pt x="4682" y="9243"/>
                    <a:pt x="4745" y="9396"/>
                    <a:pt x="4869" y="9396"/>
                  </a:cubicBezTo>
                  <a:cubicBezTo>
                    <a:pt x="4994" y="9447"/>
                    <a:pt x="4994" y="9447"/>
                    <a:pt x="5182" y="9498"/>
                  </a:cubicBezTo>
                  <a:cubicBezTo>
                    <a:pt x="5306" y="9498"/>
                    <a:pt x="5369" y="9294"/>
                    <a:pt x="5494" y="9447"/>
                  </a:cubicBezTo>
                  <a:cubicBezTo>
                    <a:pt x="5681" y="9600"/>
                    <a:pt x="5743" y="9651"/>
                    <a:pt x="5931" y="9753"/>
                  </a:cubicBezTo>
                  <a:cubicBezTo>
                    <a:pt x="6118" y="9804"/>
                    <a:pt x="6055" y="9855"/>
                    <a:pt x="6243" y="9957"/>
                  </a:cubicBezTo>
                  <a:cubicBezTo>
                    <a:pt x="6368" y="10009"/>
                    <a:pt x="6430" y="10111"/>
                    <a:pt x="6617" y="10111"/>
                  </a:cubicBezTo>
                  <a:cubicBezTo>
                    <a:pt x="6805" y="10111"/>
                    <a:pt x="6867" y="10213"/>
                    <a:pt x="7054" y="10213"/>
                  </a:cubicBezTo>
                  <a:cubicBezTo>
                    <a:pt x="7179" y="10213"/>
                    <a:pt x="7304" y="10111"/>
                    <a:pt x="7366" y="10213"/>
                  </a:cubicBezTo>
                  <a:cubicBezTo>
                    <a:pt x="7491" y="10315"/>
                    <a:pt x="7491" y="10468"/>
                    <a:pt x="7554" y="10621"/>
                  </a:cubicBezTo>
                  <a:cubicBezTo>
                    <a:pt x="7616" y="10723"/>
                    <a:pt x="7679" y="10877"/>
                    <a:pt x="7679" y="10877"/>
                  </a:cubicBezTo>
                  <a:cubicBezTo>
                    <a:pt x="7679" y="10877"/>
                    <a:pt x="7554" y="11030"/>
                    <a:pt x="7491" y="11132"/>
                  </a:cubicBezTo>
                  <a:cubicBezTo>
                    <a:pt x="7429" y="11234"/>
                    <a:pt x="7491" y="11336"/>
                    <a:pt x="7616" y="11489"/>
                  </a:cubicBezTo>
                  <a:cubicBezTo>
                    <a:pt x="7679" y="11643"/>
                    <a:pt x="7679" y="11745"/>
                    <a:pt x="7679" y="11745"/>
                  </a:cubicBezTo>
                  <a:cubicBezTo>
                    <a:pt x="8490" y="11694"/>
                    <a:pt x="8490" y="11694"/>
                    <a:pt x="8490" y="11694"/>
                  </a:cubicBezTo>
                  <a:cubicBezTo>
                    <a:pt x="8490" y="11694"/>
                    <a:pt x="8428" y="11847"/>
                    <a:pt x="8490" y="11949"/>
                  </a:cubicBezTo>
                  <a:cubicBezTo>
                    <a:pt x="8490" y="12102"/>
                    <a:pt x="8490" y="12204"/>
                    <a:pt x="8677" y="12306"/>
                  </a:cubicBezTo>
                  <a:cubicBezTo>
                    <a:pt x="8802" y="12357"/>
                    <a:pt x="8865" y="12460"/>
                    <a:pt x="8927" y="12562"/>
                  </a:cubicBezTo>
                  <a:cubicBezTo>
                    <a:pt x="8990" y="12664"/>
                    <a:pt x="8927" y="12664"/>
                    <a:pt x="8927" y="12817"/>
                  </a:cubicBezTo>
                  <a:cubicBezTo>
                    <a:pt x="8927" y="12970"/>
                    <a:pt x="8740" y="13379"/>
                    <a:pt x="8740" y="13379"/>
                  </a:cubicBezTo>
                  <a:cubicBezTo>
                    <a:pt x="8865" y="13532"/>
                    <a:pt x="8865" y="13532"/>
                    <a:pt x="8865" y="13532"/>
                  </a:cubicBezTo>
                  <a:cubicBezTo>
                    <a:pt x="8740" y="13634"/>
                    <a:pt x="8740" y="13634"/>
                    <a:pt x="8740" y="13634"/>
                  </a:cubicBezTo>
                  <a:cubicBezTo>
                    <a:pt x="8802" y="13736"/>
                    <a:pt x="8802" y="13736"/>
                    <a:pt x="8802" y="13736"/>
                  </a:cubicBezTo>
                  <a:cubicBezTo>
                    <a:pt x="8802" y="13736"/>
                    <a:pt x="8865" y="13787"/>
                    <a:pt x="8927" y="13889"/>
                  </a:cubicBezTo>
                  <a:cubicBezTo>
                    <a:pt x="9052" y="13991"/>
                    <a:pt x="8990" y="14145"/>
                    <a:pt x="8990" y="14298"/>
                  </a:cubicBezTo>
                  <a:cubicBezTo>
                    <a:pt x="8927" y="14502"/>
                    <a:pt x="9052" y="14553"/>
                    <a:pt x="9052" y="14706"/>
                  </a:cubicBezTo>
                  <a:cubicBezTo>
                    <a:pt x="9052" y="14809"/>
                    <a:pt x="9676" y="14809"/>
                    <a:pt x="9676" y="14809"/>
                  </a:cubicBezTo>
                  <a:cubicBezTo>
                    <a:pt x="9801" y="14757"/>
                    <a:pt x="9801" y="14757"/>
                    <a:pt x="9801" y="14757"/>
                  </a:cubicBezTo>
                  <a:cubicBezTo>
                    <a:pt x="9864" y="14860"/>
                    <a:pt x="9864" y="14860"/>
                    <a:pt x="9864" y="14860"/>
                  </a:cubicBezTo>
                  <a:cubicBezTo>
                    <a:pt x="9864" y="14860"/>
                    <a:pt x="9864" y="15013"/>
                    <a:pt x="10051" y="15013"/>
                  </a:cubicBezTo>
                  <a:cubicBezTo>
                    <a:pt x="10238" y="15013"/>
                    <a:pt x="10301" y="15064"/>
                    <a:pt x="10301" y="15217"/>
                  </a:cubicBezTo>
                  <a:cubicBezTo>
                    <a:pt x="10301" y="15421"/>
                    <a:pt x="10301" y="15574"/>
                    <a:pt x="10301" y="15728"/>
                  </a:cubicBezTo>
                  <a:cubicBezTo>
                    <a:pt x="10301" y="15881"/>
                    <a:pt x="10363" y="16034"/>
                    <a:pt x="10425" y="15983"/>
                  </a:cubicBezTo>
                  <a:cubicBezTo>
                    <a:pt x="10550" y="15932"/>
                    <a:pt x="10738" y="15881"/>
                    <a:pt x="10738" y="15932"/>
                  </a:cubicBezTo>
                  <a:cubicBezTo>
                    <a:pt x="10738" y="16034"/>
                    <a:pt x="10738" y="16289"/>
                    <a:pt x="10675" y="16391"/>
                  </a:cubicBezTo>
                  <a:cubicBezTo>
                    <a:pt x="10550" y="16494"/>
                    <a:pt x="10613" y="16902"/>
                    <a:pt x="10613" y="16902"/>
                  </a:cubicBezTo>
                  <a:cubicBezTo>
                    <a:pt x="10613" y="16902"/>
                    <a:pt x="10925" y="17055"/>
                    <a:pt x="10862" y="16953"/>
                  </a:cubicBezTo>
                  <a:cubicBezTo>
                    <a:pt x="10862" y="16851"/>
                    <a:pt x="11050" y="16953"/>
                    <a:pt x="11050" y="16953"/>
                  </a:cubicBezTo>
                  <a:cubicBezTo>
                    <a:pt x="11050" y="16953"/>
                    <a:pt x="11050" y="17157"/>
                    <a:pt x="11112" y="17311"/>
                  </a:cubicBezTo>
                  <a:cubicBezTo>
                    <a:pt x="11112" y="17464"/>
                    <a:pt x="11112" y="17719"/>
                    <a:pt x="11112" y="17770"/>
                  </a:cubicBezTo>
                  <a:cubicBezTo>
                    <a:pt x="11175" y="17872"/>
                    <a:pt x="10987" y="17872"/>
                    <a:pt x="10925" y="17923"/>
                  </a:cubicBezTo>
                  <a:cubicBezTo>
                    <a:pt x="10862" y="18026"/>
                    <a:pt x="10550" y="17974"/>
                    <a:pt x="10488" y="18128"/>
                  </a:cubicBezTo>
                  <a:cubicBezTo>
                    <a:pt x="10425" y="18230"/>
                    <a:pt x="10363" y="18332"/>
                    <a:pt x="10238" y="18434"/>
                  </a:cubicBezTo>
                  <a:cubicBezTo>
                    <a:pt x="10113" y="18536"/>
                    <a:pt x="9988" y="18536"/>
                    <a:pt x="9988" y="18638"/>
                  </a:cubicBezTo>
                  <a:cubicBezTo>
                    <a:pt x="9926" y="18740"/>
                    <a:pt x="9614" y="18689"/>
                    <a:pt x="9614" y="18843"/>
                  </a:cubicBezTo>
                  <a:cubicBezTo>
                    <a:pt x="9614" y="18996"/>
                    <a:pt x="9551" y="19149"/>
                    <a:pt x="9427" y="19200"/>
                  </a:cubicBezTo>
                  <a:cubicBezTo>
                    <a:pt x="9302" y="19251"/>
                    <a:pt x="9177" y="19302"/>
                    <a:pt x="9177" y="19404"/>
                  </a:cubicBezTo>
                  <a:cubicBezTo>
                    <a:pt x="9177" y="19506"/>
                    <a:pt x="9052" y="19762"/>
                    <a:pt x="9052" y="19762"/>
                  </a:cubicBezTo>
                  <a:cubicBezTo>
                    <a:pt x="9427" y="19660"/>
                    <a:pt x="9427" y="19660"/>
                    <a:pt x="9427" y="19660"/>
                  </a:cubicBezTo>
                  <a:cubicBezTo>
                    <a:pt x="9926" y="19915"/>
                    <a:pt x="9926" y="19915"/>
                    <a:pt x="9926" y="19915"/>
                  </a:cubicBezTo>
                  <a:cubicBezTo>
                    <a:pt x="9926" y="19915"/>
                    <a:pt x="9988" y="20017"/>
                    <a:pt x="10051" y="20119"/>
                  </a:cubicBezTo>
                  <a:cubicBezTo>
                    <a:pt x="10113" y="20221"/>
                    <a:pt x="10301" y="20170"/>
                    <a:pt x="10425" y="20323"/>
                  </a:cubicBezTo>
                  <a:cubicBezTo>
                    <a:pt x="10488" y="20426"/>
                    <a:pt x="10550" y="20426"/>
                    <a:pt x="10738" y="20528"/>
                  </a:cubicBezTo>
                  <a:cubicBezTo>
                    <a:pt x="10925" y="20630"/>
                    <a:pt x="11050" y="20579"/>
                    <a:pt x="11112" y="20732"/>
                  </a:cubicBezTo>
                  <a:cubicBezTo>
                    <a:pt x="11112" y="20885"/>
                    <a:pt x="11175" y="20987"/>
                    <a:pt x="11362" y="21038"/>
                  </a:cubicBezTo>
                  <a:cubicBezTo>
                    <a:pt x="11487" y="21089"/>
                    <a:pt x="11549" y="21140"/>
                    <a:pt x="11549" y="21140"/>
                  </a:cubicBezTo>
                  <a:cubicBezTo>
                    <a:pt x="11299" y="21447"/>
                    <a:pt x="11299" y="21447"/>
                    <a:pt x="11299" y="21447"/>
                  </a:cubicBezTo>
                  <a:cubicBezTo>
                    <a:pt x="11362" y="21600"/>
                    <a:pt x="11362" y="21600"/>
                    <a:pt x="11362" y="21600"/>
                  </a:cubicBezTo>
                  <a:cubicBezTo>
                    <a:pt x="11549" y="21498"/>
                    <a:pt x="11674" y="21396"/>
                    <a:pt x="11736" y="21243"/>
                  </a:cubicBezTo>
                  <a:cubicBezTo>
                    <a:pt x="11736" y="21089"/>
                    <a:pt x="11674" y="21038"/>
                    <a:pt x="11612" y="20885"/>
                  </a:cubicBezTo>
                  <a:cubicBezTo>
                    <a:pt x="11736" y="20834"/>
                    <a:pt x="11986" y="20681"/>
                    <a:pt x="11986" y="20528"/>
                  </a:cubicBezTo>
                  <a:cubicBezTo>
                    <a:pt x="11986" y="20528"/>
                    <a:pt x="11986" y="20426"/>
                    <a:pt x="11986" y="20426"/>
                  </a:cubicBezTo>
                  <a:cubicBezTo>
                    <a:pt x="12049" y="20374"/>
                    <a:pt x="12173" y="20374"/>
                    <a:pt x="12236" y="20323"/>
                  </a:cubicBezTo>
                  <a:cubicBezTo>
                    <a:pt x="12236" y="20272"/>
                    <a:pt x="12236" y="20272"/>
                    <a:pt x="12236" y="20272"/>
                  </a:cubicBezTo>
                  <a:cubicBezTo>
                    <a:pt x="12423" y="20170"/>
                    <a:pt x="12423" y="20068"/>
                    <a:pt x="12423" y="19813"/>
                  </a:cubicBezTo>
                  <a:cubicBezTo>
                    <a:pt x="12486" y="19864"/>
                    <a:pt x="12548" y="19813"/>
                    <a:pt x="12610" y="19864"/>
                  </a:cubicBezTo>
                  <a:cubicBezTo>
                    <a:pt x="12610" y="19915"/>
                    <a:pt x="12610" y="19915"/>
                    <a:pt x="12610" y="19915"/>
                  </a:cubicBezTo>
                  <a:cubicBezTo>
                    <a:pt x="12610" y="19915"/>
                    <a:pt x="12673" y="19966"/>
                    <a:pt x="12735" y="19966"/>
                  </a:cubicBezTo>
                  <a:cubicBezTo>
                    <a:pt x="12735" y="19966"/>
                    <a:pt x="12798" y="19864"/>
                    <a:pt x="12735" y="19864"/>
                  </a:cubicBezTo>
                  <a:cubicBezTo>
                    <a:pt x="12860" y="19915"/>
                    <a:pt x="12860" y="19915"/>
                    <a:pt x="12860" y="19915"/>
                  </a:cubicBezTo>
                  <a:cubicBezTo>
                    <a:pt x="12798" y="19915"/>
                    <a:pt x="12798" y="20068"/>
                    <a:pt x="12798" y="20017"/>
                  </a:cubicBezTo>
                  <a:cubicBezTo>
                    <a:pt x="12735" y="20221"/>
                    <a:pt x="12735" y="20272"/>
                    <a:pt x="12673" y="20426"/>
                  </a:cubicBezTo>
                  <a:cubicBezTo>
                    <a:pt x="12673" y="20426"/>
                    <a:pt x="12548" y="20477"/>
                    <a:pt x="12548" y="20528"/>
                  </a:cubicBezTo>
                  <a:cubicBezTo>
                    <a:pt x="12423" y="20732"/>
                    <a:pt x="12798" y="20374"/>
                    <a:pt x="12798" y="20374"/>
                  </a:cubicBezTo>
                  <a:cubicBezTo>
                    <a:pt x="12860" y="20221"/>
                    <a:pt x="12985" y="19966"/>
                    <a:pt x="13047" y="19813"/>
                  </a:cubicBezTo>
                  <a:cubicBezTo>
                    <a:pt x="13110" y="19609"/>
                    <a:pt x="13110" y="19455"/>
                    <a:pt x="13235" y="19302"/>
                  </a:cubicBezTo>
                  <a:cubicBezTo>
                    <a:pt x="13297" y="19251"/>
                    <a:pt x="13547" y="18996"/>
                    <a:pt x="13609" y="18996"/>
                  </a:cubicBezTo>
                  <a:cubicBezTo>
                    <a:pt x="13672" y="18945"/>
                    <a:pt x="13734" y="18996"/>
                    <a:pt x="13734" y="18945"/>
                  </a:cubicBezTo>
                  <a:cubicBezTo>
                    <a:pt x="13797" y="18894"/>
                    <a:pt x="13734" y="18843"/>
                    <a:pt x="13797" y="18740"/>
                  </a:cubicBezTo>
                  <a:cubicBezTo>
                    <a:pt x="13797" y="18740"/>
                    <a:pt x="13859" y="18689"/>
                    <a:pt x="13859" y="18689"/>
                  </a:cubicBezTo>
                  <a:cubicBezTo>
                    <a:pt x="13797" y="18638"/>
                    <a:pt x="13859" y="18179"/>
                    <a:pt x="13859" y="18026"/>
                  </a:cubicBezTo>
                  <a:cubicBezTo>
                    <a:pt x="13797" y="18026"/>
                    <a:pt x="13734" y="18026"/>
                    <a:pt x="13734" y="17974"/>
                  </a:cubicBezTo>
                  <a:cubicBezTo>
                    <a:pt x="13734" y="17923"/>
                    <a:pt x="13797" y="17872"/>
                    <a:pt x="13797" y="17821"/>
                  </a:cubicBezTo>
                  <a:cubicBezTo>
                    <a:pt x="13672" y="17821"/>
                    <a:pt x="13672" y="17821"/>
                    <a:pt x="13672" y="17821"/>
                  </a:cubicBezTo>
                  <a:cubicBezTo>
                    <a:pt x="13672" y="17821"/>
                    <a:pt x="13672" y="17719"/>
                    <a:pt x="13672" y="17719"/>
                  </a:cubicBezTo>
                  <a:cubicBezTo>
                    <a:pt x="13797" y="17770"/>
                    <a:pt x="13734" y="17668"/>
                    <a:pt x="13734" y="17668"/>
                  </a:cubicBezTo>
                  <a:cubicBezTo>
                    <a:pt x="13734" y="17668"/>
                    <a:pt x="13734" y="17464"/>
                    <a:pt x="13734" y="17413"/>
                  </a:cubicBezTo>
                  <a:cubicBezTo>
                    <a:pt x="13734" y="17362"/>
                    <a:pt x="13672" y="17413"/>
                    <a:pt x="13672" y="17311"/>
                  </a:cubicBezTo>
                  <a:cubicBezTo>
                    <a:pt x="13672" y="17260"/>
                    <a:pt x="13797" y="17260"/>
                    <a:pt x="13797" y="17209"/>
                  </a:cubicBezTo>
                  <a:cubicBezTo>
                    <a:pt x="13859" y="17106"/>
                    <a:pt x="13797" y="17055"/>
                    <a:pt x="13797" y="16953"/>
                  </a:cubicBezTo>
                  <a:close/>
                </a:path>
              </a:pathLst>
            </a:custGeom>
            <a:solidFill>
              <a:srgbClr val="EBF1DE"/>
            </a:solidFill>
            <a:ln w="3175" cap="rnd">
              <a:solidFill>
                <a:srgbClr val="9EAD6E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 sz="1300"/>
              </a:pPr>
              <a:endParaRPr/>
            </a:p>
          </p:txBody>
        </p:sp>
        <p:sp>
          <p:nvSpPr>
            <p:cNvPr id="358" name="Freeform 312"/>
            <p:cNvSpPr/>
            <p:nvPr/>
          </p:nvSpPr>
          <p:spPr>
            <a:xfrm>
              <a:off x="4505195" y="3354563"/>
              <a:ext cx="218283" cy="2581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20" extrusionOk="0">
                  <a:moveTo>
                    <a:pt x="0" y="17570"/>
                  </a:moveTo>
                  <a:cubicBezTo>
                    <a:pt x="0" y="17570"/>
                    <a:pt x="1016" y="17784"/>
                    <a:pt x="1525" y="18640"/>
                  </a:cubicBezTo>
                  <a:cubicBezTo>
                    <a:pt x="2033" y="19709"/>
                    <a:pt x="2033" y="19709"/>
                    <a:pt x="1525" y="20351"/>
                  </a:cubicBezTo>
                  <a:cubicBezTo>
                    <a:pt x="1271" y="20778"/>
                    <a:pt x="1525" y="21420"/>
                    <a:pt x="2287" y="21420"/>
                  </a:cubicBezTo>
                  <a:cubicBezTo>
                    <a:pt x="2795" y="21420"/>
                    <a:pt x="2541" y="20992"/>
                    <a:pt x="3304" y="20992"/>
                  </a:cubicBezTo>
                  <a:cubicBezTo>
                    <a:pt x="3812" y="20992"/>
                    <a:pt x="5336" y="20351"/>
                    <a:pt x="5336" y="20351"/>
                  </a:cubicBezTo>
                  <a:cubicBezTo>
                    <a:pt x="5336" y="20351"/>
                    <a:pt x="7624" y="19281"/>
                    <a:pt x="7624" y="18854"/>
                  </a:cubicBezTo>
                  <a:cubicBezTo>
                    <a:pt x="7624" y="18426"/>
                    <a:pt x="7115" y="18212"/>
                    <a:pt x="8386" y="17784"/>
                  </a:cubicBezTo>
                  <a:cubicBezTo>
                    <a:pt x="8640" y="17570"/>
                    <a:pt x="8894" y="17998"/>
                    <a:pt x="9148" y="18212"/>
                  </a:cubicBezTo>
                  <a:cubicBezTo>
                    <a:pt x="9656" y="18426"/>
                    <a:pt x="9911" y="17784"/>
                    <a:pt x="10419" y="18212"/>
                  </a:cubicBezTo>
                  <a:cubicBezTo>
                    <a:pt x="11181" y="18640"/>
                    <a:pt x="11689" y="18212"/>
                    <a:pt x="12198" y="18426"/>
                  </a:cubicBezTo>
                  <a:cubicBezTo>
                    <a:pt x="12706" y="18640"/>
                    <a:pt x="13214" y="18854"/>
                    <a:pt x="13214" y="18426"/>
                  </a:cubicBezTo>
                  <a:cubicBezTo>
                    <a:pt x="13214" y="17998"/>
                    <a:pt x="13468" y="15646"/>
                    <a:pt x="13468" y="15646"/>
                  </a:cubicBezTo>
                  <a:cubicBezTo>
                    <a:pt x="13468" y="15646"/>
                    <a:pt x="13976" y="15218"/>
                    <a:pt x="14485" y="15218"/>
                  </a:cubicBezTo>
                  <a:cubicBezTo>
                    <a:pt x="14993" y="15218"/>
                    <a:pt x="14739" y="13721"/>
                    <a:pt x="15501" y="13507"/>
                  </a:cubicBezTo>
                  <a:cubicBezTo>
                    <a:pt x="16264" y="13293"/>
                    <a:pt x="16518" y="12010"/>
                    <a:pt x="17280" y="12010"/>
                  </a:cubicBezTo>
                  <a:cubicBezTo>
                    <a:pt x="17788" y="12010"/>
                    <a:pt x="18805" y="11369"/>
                    <a:pt x="19313" y="11369"/>
                  </a:cubicBezTo>
                  <a:cubicBezTo>
                    <a:pt x="20075" y="11369"/>
                    <a:pt x="19313" y="10727"/>
                    <a:pt x="20329" y="10727"/>
                  </a:cubicBezTo>
                  <a:cubicBezTo>
                    <a:pt x="21092" y="10941"/>
                    <a:pt x="21600" y="9871"/>
                    <a:pt x="21600" y="9871"/>
                  </a:cubicBezTo>
                  <a:cubicBezTo>
                    <a:pt x="21600" y="9871"/>
                    <a:pt x="21092" y="9871"/>
                    <a:pt x="20584" y="9444"/>
                  </a:cubicBezTo>
                  <a:cubicBezTo>
                    <a:pt x="20329" y="9016"/>
                    <a:pt x="20329" y="9658"/>
                    <a:pt x="19567" y="9230"/>
                  </a:cubicBezTo>
                  <a:cubicBezTo>
                    <a:pt x="19059" y="8802"/>
                    <a:pt x="18805" y="9230"/>
                    <a:pt x="18805" y="8588"/>
                  </a:cubicBezTo>
                  <a:cubicBezTo>
                    <a:pt x="18805" y="7947"/>
                    <a:pt x="18551" y="7733"/>
                    <a:pt x="19059" y="7305"/>
                  </a:cubicBezTo>
                  <a:cubicBezTo>
                    <a:pt x="19313" y="6877"/>
                    <a:pt x="18296" y="7091"/>
                    <a:pt x="18296" y="6664"/>
                  </a:cubicBezTo>
                  <a:cubicBezTo>
                    <a:pt x="18296" y="6236"/>
                    <a:pt x="17788" y="6450"/>
                    <a:pt x="17534" y="6022"/>
                  </a:cubicBezTo>
                  <a:cubicBezTo>
                    <a:pt x="17280" y="5594"/>
                    <a:pt x="17280" y="4953"/>
                    <a:pt x="17280" y="4953"/>
                  </a:cubicBezTo>
                  <a:cubicBezTo>
                    <a:pt x="17280" y="4953"/>
                    <a:pt x="16264" y="4739"/>
                    <a:pt x="16009" y="4311"/>
                  </a:cubicBezTo>
                  <a:cubicBezTo>
                    <a:pt x="16009" y="3883"/>
                    <a:pt x="16009" y="4525"/>
                    <a:pt x="15247" y="4311"/>
                  </a:cubicBezTo>
                  <a:cubicBezTo>
                    <a:pt x="14485" y="4097"/>
                    <a:pt x="15247" y="3883"/>
                    <a:pt x="14739" y="3670"/>
                  </a:cubicBezTo>
                  <a:cubicBezTo>
                    <a:pt x="14231" y="3456"/>
                    <a:pt x="13468" y="2172"/>
                    <a:pt x="13468" y="2172"/>
                  </a:cubicBezTo>
                  <a:cubicBezTo>
                    <a:pt x="13468" y="2172"/>
                    <a:pt x="13468" y="1317"/>
                    <a:pt x="12706" y="1317"/>
                  </a:cubicBezTo>
                  <a:cubicBezTo>
                    <a:pt x="12198" y="1317"/>
                    <a:pt x="12198" y="34"/>
                    <a:pt x="12198" y="34"/>
                  </a:cubicBezTo>
                  <a:cubicBezTo>
                    <a:pt x="12198" y="34"/>
                    <a:pt x="11181" y="-180"/>
                    <a:pt x="11181" y="462"/>
                  </a:cubicBezTo>
                  <a:cubicBezTo>
                    <a:pt x="11181" y="1103"/>
                    <a:pt x="9911" y="34"/>
                    <a:pt x="9911" y="675"/>
                  </a:cubicBezTo>
                  <a:cubicBezTo>
                    <a:pt x="9911" y="1317"/>
                    <a:pt x="9148" y="889"/>
                    <a:pt x="9148" y="889"/>
                  </a:cubicBezTo>
                  <a:cubicBezTo>
                    <a:pt x="4320" y="1317"/>
                    <a:pt x="4320" y="1317"/>
                    <a:pt x="4320" y="1317"/>
                  </a:cubicBezTo>
                  <a:cubicBezTo>
                    <a:pt x="2541" y="1317"/>
                    <a:pt x="2541" y="1317"/>
                    <a:pt x="2541" y="1317"/>
                  </a:cubicBezTo>
                  <a:cubicBezTo>
                    <a:pt x="2541" y="9016"/>
                    <a:pt x="2541" y="9016"/>
                    <a:pt x="2541" y="9016"/>
                  </a:cubicBezTo>
                  <a:cubicBezTo>
                    <a:pt x="0" y="9016"/>
                    <a:pt x="0" y="9016"/>
                    <a:pt x="0" y="9016"/>
                  </a:cubicBezTo>
                  <a:lnTo>
                    <a:pt x="0" y="17570"/>
                  </a:lnTo>
                  <a:close/>
                </a:path>
              </a:pathLst>
            </a:custGeom>
            <a:solidFill>
              <a:srgbClr val="EBF1DE"/>
            </a:solidFill>
            <a:ln w="3175" cap="flat">
              <a:solidFill>
                <a:srgbClr val="9EAD6E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 sz="1300"/>
              </a:pPr>
              <a:endParaRPr/>
            </a:p>
          </p:txBody>
        </p:sp>
        <p:sp>
          <p:nvSpPr>
            <p:cNvPr id="359" name="Freeform 313"/>
            <p:cNvSpPr/>
            <p:nvPr/>
          </p:nvSpPr>
          <p:spPr>
            <a:xfrm>
              <a:off x="4505195" y="3354563"/>
              <a:ext cx="218283" cy="2581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20" extrusionOk="0">
                  <a:moveTo>
                    <a:pt x="0" y="17570"/>
                  </a:moveTo>
                  <a:cubicBezTo>
                    <a:pt x="0" y="17570"/>
                    <a:pt x="1016" y="17784"/>
                    <a:pt x="1525" y="18640"/>
                  </a:cubicBezTo>
                  <a:cubicBezTo>
                    <a:pt x="2033" y="19709"/>
                    <a:pt x="2033" y="19709"/>
                    <a:pt x="1525" y="20351"/>
                  </a:cubicBezTo>
                  <a:cubicBezTo>
                    <a:pt x="1271" y="20778"/>
                    <a:pt x="1525" y="21420"/>
                    <a:pt x="2287" y="21420"/>
                  </a:cubicBezTo>
                  <a:cubicBezTo>
                    <a:pt x="2795" y="21420"/>
                    <a:pt x="2541" y="20992"/>
                    <a:pt x="3304" y="20992"/>
                  </a:cubicBezTo>
                  <a:cubicBezTo>
                    <a:pt x="3812" y="20992"/>
                    <a:pt x="5336" y="20351"/>
                    <a:pt x="5336" y="20351"/>
                  </a:cubicBezTo>
                  <a:cubicBezTo>
                    <a:pt x="5336" y="20351"/>
                    <a:pt x="7624" y="19281"/>
                    <a:pt x="7624" y="18854"/>
                  </a:cubicBezTo>
                  <a:cubicBezTo>
                    <a:pt x="7624" y="18426"/>
                    <a:pt x="7115" y="18212"/>
                    <a:pt x="8386" y="17784"/>
                  </a:cubicBezTo>
                  <a:cubicBezTo>
                    <a:pt x="8640" y="17570"/>
                    <a:pt x="8894" y="17998"/>
                    <a:pt x="9148" y="18212"/>
                  </a:cubicBezTo>
                  <a:cubicBezTo>
                    <a:pt x="9656" y="18426"/>
                    <a:pt x="9911" y="17784"/>
                    <a:pt x="10419" y="18212"/>
                  </a:cubicBezTo>
                  <a:cubicBezTo>
                    <a:pt x="11181" y="18640"/>
                    <a:pt x="11689" y="18212"/>
                    <a:pt x="12198" y="18426"/>
                  </a:cubicBezTo>
                  <a:cubicBezTo>
                    <a:pt x="12706" y="18640"/>
                    <a:pt x="13214" y="18854"/>
                    <a:pt x="13214" y="18426"/>
                  </a:cubicBezTo>
                  <a:cubicBezTo>
                    <a:pt x="13214" y="17998"/>
                    <a:pt x="13468" y="15646"/>
                    <a:pt x="13468" y="15646"/>
                  </a:cubicBezTo>
                  <a:cubicBezTo>
                    <a:pt x="13468" y="15646"/>
                    <a:pt x="13976" y="15218"/>
                    <a:pt x="14485" y="15218"/>
                  </a:cubicBezTo>
                  <a:cubicBezTo>
                    <a:pt x="14993" y="15218"/>
                    <a:pt x="14739" y="13721"/>
                    <a:pt x="15501" y="13507"/>
                  </a:cubicBezTo>
                  <a:cubicBezTo>
                    <a:pt x="16264" y="13293"/>
                    <a:pt x="16518" y="12010"/>
                    <a:pt x="17280" y="12010"/>
                  </a:cubicBezTo>
                  <a:cubicBezTo>
                    <a:pt x="17788" y="12010"/>
                    <a:pt x="18805" y="11369"/>
                    <a:pt x="19313" y="11369"/>
                  </a:cubicBezTo>
                  <a:cubicBezTo>
                    <a:pt x="20075" y="11369"/>
                    <a:pt x="19313" y="10727"/>
                    <a:pt x="20329" y="10727"/>
                  </a:cubicBezTo>
                  <a:cubicBezTo>
                    <a:pt x="21092" y="10941"/>
                    <a:pt x="21600" y="9871"/>
                    <a:pt x="21600" y="9871"/>
                  </a:cubicBezTo>
                  <a:cubicBezTo>
                    <a:pt x="21600" y="9871"/>
                    <a:pt x="21092" y="9871"/>
                    <a:pt x="20584" y="9444"/>
                  </a:cubicBezTo>
                  <a:cubicBezTo>
                    <a:pt x="20329" y="9016"/>
                    <a:pt x="20329" y="9658"/>
                    <a:pt x="19567" y="9230"/>
                  </a:cubicBezTo>
                  <a:cubicBezTo>
                    <a:pt x="19059" y="8802"/>
                    <a:pt x="18805" y="9230"/>
                    <a:pt x="18805" y="8588"/>
                  </a:cubicBezTo>
                  <a:cubicBezTo>
                    <a:pt x="18805" y="7947"/>
                    <a:pt x="18551" y="7733"/>
                    <a:pt x="19059" y="7305"/>
                  </a:cubicBezTo>
                  <a:cubicBezTo>
                    <a:pt x="19313" y="6877"/>
                    <a:pt x="18296" y="7091"/>
                    <a:pt x="18296" y="6664"/>
                  </a:cubicBezTo>
                  <a:cubicBezTo>
                    <a:pt x="18296" y="6236"/>
                    <a:pt x="17788" y="6450"/>
                    <a:pt x="17534" y="6022"/>
                  </a:cubicBezTo>
                  <a:cubicBezTo>
                    <a:pt x="17280" y="5594"/>
                    <a:pt x="17280" y="4953"/>
                    <a:pt x="17280" y="4953"/>
                  </a:cubicBezTo>
                  <a:cubicBezTo>
                    <a:pt x="17280" y="4953"/>
                    <a:pt x="16264" y="4739"/>
                    <a:pt x="16009" y="4311"/>
                  </a:cubicBezTo>
                  <a:cubicBezTo>
                    <a:pt x="16009" y="3883"/>
                    <a:pt x="16009" y="4525"/>
                    <a:pt x="15247" y="4311"/>
                  </a:cubicBezTo>
                  <a:cubicBezTo>
                    <a:pt x="14485" y="4097"/>
                    <a:pt x="15247" y="3883"/>
                    <a:pt x="14739" y="3670"/>
                  </a:cubicBezTo>
                  <a:cubicBezTo>
                    <a:pt x="14231" y="3456"/>
                    <a:pt x="13468" y="2172"/>
                    <a:pt x="13468" y="2172"/>
                  </a:cubicBezTo>
                  <a:cubicBezTo>
                    <a:pt x="13468" y="2172"/>
                    <a:pt x="13468" y="1317"/>
                    <a:pt x="12706" y="1317"/>
                  </a:cubicBezTo>
                  <a:cubicBezTo>
                    <a:pt x="12198" y="1317"/>
                    <a:pt x="12198" y="34"/>
                    <a:pt x="12198" y="34"/>
                  </a:cubicBezTo>
                  <a:cubicBezTo>
                    <a:pt x="12198" y="34"/>
                    <a:pt x="11181" y="-180"/>
                    <a:pt x="11181" y="462"/>
                  </a:cubicBezTo>
                  <a:cubicBezTo>
                    <a:pt x="11181" y="1103"/>
                    <a:pt x="9911" y="34"/>
                    <a:pt x="9911" y="675"/>
                  </a:cubicBezTo>
                  <a:cubicBezTo>
                    <a:pt x="9911" y="1317"/>
                    <a:pt x="9148" y="889"/>
                    <a:pt x="9148" y="889"/>
                  </a:cubicBezTo>
                  <a:cubicBezTo>
                    <a:pt x="4320" y="1317"/>
                    <a:pt x="4320" y="1317"/>
                    <a:pt x="4320" y="1317"/>
                  </a:cubicBezTo>
                  <a:cubicBezTo>
                    <a:pt x="2541" y="1317"/>
                    <a:pt x="2541" y="1317"/>
                    <a:pt x="2541" y="1317"/>
                  </a:cubicBezTo>
                  <a:cubicBezTo>
                    <a:pt x="2541" y="9016"/>
                    <a:pt x="2541" y="9016"/>
                    <a:pt x="2541" y="9016"/>
                  </a:cubicBezTo>
                  <a:cubicBezTo>
                    <a:pt x="0" y="9016"/>
                    <a:pt x="0" y="9016"/>
                    <a:pt x="0" y="9016"/>
                  </a:cubicBezTo>
                  <a:lnTo>
                    <a:pt x="0" y="17570"/>
                  </a:lnTo>
                  <a:close/>
                </a:path>
              </a:pathLst>
            </a:custGeom>
            <a:solidFill>
              <a:srgbClr val="EBF1DE"/>
            </a:solidFill>
            <a:ln w="3175" cap="rnd">
              <a:solidFill>
                <a:srgbClr val="9EAD6E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 sz="1300"/>
              </a:pPr>
              <a:endParaRPr/>
            </a:p>
          </p:txBody>
        </p:sp>
        <p:sp>
          <p:nvSpPr>
            <p:cNvPr id="360" name="Freeform 314"/>
            <p:cNvSpPr/>
            <p:nvPr/>
          </p:nvSpPr>
          <p:spPr>
            <a:xfrm>
              <a:off x="4422353" y="1547840"/>
              <a:ext cx="88434" cy="885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53" h="21388" extrusionOk="0">
                  <a:moveTo>
                    <a:pt x="19131" y="4108"/>
                  </a:moveTo>
                  <a:cubicBezTo>
                    <a:pt x="19131" y="4108"/>
                    <a:pt x="14811" y="5342"/>
                    <a:pt x="14194" y="3491"/>
                  </a:cubicBezTo>
                  <a:cubicBezTo>
                    <a:pt x="14194" y="2257"/>
                    <a:pt x="13577" y="2874"/>
                    <a:pt x="13577" y="2874"/>
                  </a:cubicBezTo>
                  <a:cubicBezTo>
                    <a:pt x="13577" y="2874"/>
                    <a:pt x="11726" y="2257"/>
                    <a:pt x="10491" y="1639"/>
                  </a:cubicBezTo>
                  <a:cubicBezTo>
                    <a:pt x="9257" y="1022"/>
                    <a:pt x="6789" y="3491"/>
                    <a:pt x="5554" y="2257"/>
                  </a:cubicBezTo>
                  <a:cubicBezTo>
                    <a:pt x="4937" y="1639"/>
                    <a:pt x="4320" y="405"/>
                    <a:pt x="3703" y="1639"/>
                  </a:cubicBezTo>
                  <a:cubicBezTo>
                    <a:pt x="3086" y="2874"/>
                    <a:pt x="1851" y="1022"/>
                    <a:pt x="1851" y="405"/>
                  </a:cubicBezTo>
                  <a:cubicBezTo>
                    <a:pt x="1234" y="-212"/>
                    <a:pt x="0" y="-212"/>
                    <a:pt x="0" y="1022"/>
                  </a:cubicBezTo>
                  <a:cubicBezTo>
                    <a:pt x="0" y="2257"/>
                    <a:pt x="0" y="2874"/>
                    <a:pt x="0" y="2874"/>
                  </a:cubicBezTo>
                  <a:cubicBezTo>
                    <a:pt x="0" y="2874"/>
                    <a:pt x="2469" y="5342"/>
                    <a:pt x="2469" y="7194"/>
                  </a:cubicBezTo>
                  <a:cubicBezTo>
                    <a:pt x="3086" y="9045"/>
                    <a:pt x="1234" y="7194"/>
                    <a:pt x="2469" y="9045"/>
                  </a:cubicBezTo>
                  <a:cubicBezTo>
                    <a:pt x="3703" y="10897"/>
                    <a:pt x="6789" y="13365"/>
                    <a:pt x="7406" y="14599"/>
                  </a:cubicBezTo>
                  <a:cubicBezTo>
                    <a:pt x="8640" y="16451"/>
                    <a:pt x="8640" y="15834"/>
                    <a:pt x="9874" y="16451"/>
                  </a:cubicBezTo>
                  <a:cubicBezTo>
                    <a:pt x="10491" y="17685"/>
                    <a:pt x="12343" y="18302"/>
                    <a:pt x="12343" y="18302"/>
                  </a:cubicBezTo>
                  <a:cubicBezTo>
                    <a:pt x="12343" y="18302"/>
                    <a:pt x="12960" y="18919"/>
                    <a:pt x="12960" y="19537"/>
                  </a:cubicBezTo>
                  <a:cubicBezTo>
                    <a:pt x="13577" y="20771"/>
                    <a:pt x="14194" y="20771"/>
                    <a:pt x="14811" y="21388"/>
                  </a:cubicBezTo>
                  <a:cubicBezTo>
                    <a:pt x="14194" y="20154"/>
                    <a:pt x="13577" y="19537"/>
                    <a:pt x="14194" y="18302"/>
                  </a:cubicBezTo>
                  <a:cubicBezTo>
                    <a:pt x="14194" y="17068"/>
                    <a:pt x="14194" y="16451"/>
                    <a:pt x="15429" y="15217"/>
                  </a:cubicBezTo>
                  <a:cubicBezTo>
                    <a:pt x="16046" y="15217"/>
                    <a:pt x="16663" y="15217"/>
                    <a:pt x="17280" y="14599"/>
                  </a:cubicBezTo>
                  <a:cubicBezTo>
                    <a:pt x="17897" y="13982"/>
                    <a:pt x="17897" y="13365"/>
                    <a:pt x="18514" y="12748"/>
                  </a:cubicBezTo>
                  <a:cubicBezTo>
                    <a:pt x="19131" y="12131"/>
                    <a:pt x="20366" y="12748"/>
                    <a:pt x="20983" y="11514"/>
                  </a:cubicBezTo>
                  <a:cubicBezTo>
                    <a:pt x="21600" y="10279"/>
                    <a:pt x="17897" y="10279"/>
                    <a:pt x="18514" y="9045"/>
                  </a:cubicBezTo>
                  <a:cubicBezTo>
                    <a:pt x="18514" y="8428"/>
                    <a:pt x="20366" y="9045"/>
                    <a:pt x="20366" y="8428"/>
                  </a:cubicBezTo>
                  <a:cubicBezTo>
                    <a:pt x="20983" y="7194"/>
                    <a:pt x="19131" y="7194"/>
                    <a:pt x="19131" y="5959"/>
                  </a:cubicBezTo>
                  <a:cubicBezTo>
                    <a:pt x="18514" y="5342"/>
                    <a:pt x="19131" y="4725"/>
                    <a:pt x="19131" y="4108"/>
                  </a:cubicBezTo>
                  <a:close/>
                </a:path>
              </a:pathLst>
            </a:custGeom>
            <a:solidFill>
              <a:srgbClr val="EBF1DE"/>
            </a:solidFill>
            <a:ln w="3175" cap="flat">
              <a:solidFill>
                <a:srgbClr val="9EAD6E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 sz="1300"/>
              </a:pPr>
              <a:endParaRPr/>
            </a:p>
          </p:txBody>
        </p:sp>
        <p:sp>
          <p:nvSpPr>
            <p:cNvPr id="361" name="Freeform 315"/>
            <p:cNvSpPr/>
            <p:nvPr/>
          </p:nvSpPr>
          <p:spPr>
            <a:xfrm>
              <a:off x="4422353" y="1547840"/>
              <a:ext cx="88434" cy="885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53" h="21388" extrusionOk="0">
                  <a:moveTo>
                    <a:pt x="19131" y="4108"/>
                  </a:moveTo>
                  <a:cubicBezTo>
                    <a:pt x="19131" y="4108"/>
                    <a:pt x="14811" y="5342"/>
                    <a:pt x="14194" y="3491"/>
                  </a:cubicBezTo>
                  <a:cubicBezTo>
                    <a:pt x="14194" y="2257"/>
                    <a:pt x="13577" y="2874"/>
                    <a:pt x="13577" y="2874"/>
                  </a:cubicBezTo>
                  <a:cubicBezTo>
                    <a:pt x="13577" y="2874"/>
                    <a:pt x="11726" y="2257"/>
                    <a:pt x="10491" y="1639"/>
                  </a:cubicBezTo>
                  <a:cubicBezTo>
                    <a:pt x="9257" y="1022"/>
                    <a:pt x="6789" y="3491"/>
                    <a:pt x="5554" y="2257"/>
                  </a:cubicBezTo>
                  <a:cubicBezTo>
                    <a:pt x="4937" y="1639"/>
                    <a:pt x="4320" y="405"/>
                    <a:pt x="3703" y="1639"/>
                  </a:cubicBezTo>
                  <a:cubicBezTo>
                    <a:pt x="3086" y="2874"/>
                    <a:pt x="1851" y="1022"/>
                    <a:pt x="1851" y="405"/>
                  </a:cubicBezTo>
                  <a:cubicBezTo>
                    <a:pt x="1234" y="-212"/>
                    <a:pt x="0" y="-212"/>
                    <a:pt x="0" y="1022"/>
                  </a:cubicBezTo>
                  <a:cubicBezTo>
                    <a:pt x="0" y="2257"/>
                    <a:pt x="0" y="2874"/>
                    <a:pt x="0" y="2874"/>
                  </a:cubicBezTo>
                  <a:cubicBezTo>
                    <a:pt x="0" y="2874"/>
                    <a:pt x="2469" y="5342"/>
                    <a:pt x="2469" y="7194"/>
                  </a:cubicBezTo>
                  <a:cubicBezTo>
                    <a:pt x="3086" y="9045"/>
                    <a:pt x="1234" y="7194"/>
                    <a:pt x="2469" y="9045"/>
                  </a:cubicBezTo>
                  <a:cubicBezTo>
                    <a:pt x="3703" y="10897"/>
                    <a:pt x="6789" y="13365"/>
                    <a:pt x="7406" y="14599"/>
                  </a:cubicBezTo>
                  <a:cubicBezTo>
                    <a:pt x="8640" y="16451"/>
                    <a:pt x="8640" y="15834"/>
                    <a:pt x="9874" y="16451"/>
                  </a:cubicBezTo>
                  <a:cubicBezTo>
                    <a:pt x="10491" y="17685"/>
                    <a:pt x="12343" y="18302"/>
                    <a:pt x="12343" y="18302"/>
                  </a:cubicBezTo>
                  <a:cubicBezTo>
                    <a:pt x="12343" y="18302"/>
                    <a:pt x="12960" y="18919"/>
                    <a:pt x="12960" y="19537"/>
                  </a:cubicBezTo>
                  <a:cubicBezTo>
                    <a:pt x="13577" y="20771"/>
                    <a:pt x="14194" y="20771"/>
                    <a:pt x="14811" y="21388"/>
                  </a:cubicBezTo>
                  <a:cubicBezTo>
                    <a:pt x="14194" y="20154"/>
                    <a:pt x="13577" y="19537"/>
                    <a:pt x="14194" y="18302"/>
                  </a:cubicBezTo>
                  <a:cubicBezTo>
                    <a:pt x="14194" y="17068"/>
                    <a:pt x="14194" y="16451"/>
                    <a:pt x="15429" y="15217"/>
                  </a:cubicBezTo>
                  <a:cubicBezTo>
                    <a:pt x="16046" y="15217"/>
                    <a:pt x="16663" y="15217"/>
                    <a:pt x="17280" y="14599"/>
                  </a:cubicBezTo>
                  <a:cubicBezTo>
                    <a:pt x="17897" y="13982"/>
                    <a:pt x="17897" y="13365"/>
                    <a:pt x="18514" y="12748"/>
                  </a:cubicBezTo>
                  <a:cubicBezTo>
                    <a:pt x="19131" y="12131"/>
                    <a:pt x="20366" y="12748"/>
                    <a:pt x="20983" y="11514"/>
                  </a:cubicBezTo>
                  <a:cubicBezTo>
                    <a:pt x="21600" y="10279"/>
                    <a:pt x="17897" y="10279"/>
                    <a:pt x="18514" y="9045"/>
                  </a:cubicBezTo>
                  <a:cubicBezTo>
                    <a:pt x="18514" y="8428"/>
                    <a:pt x="20366" y="9045"/>
                    <a:pt x="20366" y="8428"/>
                  </a:cubicBezTo>
                  <a:cubicBezTo>
                    <a:pt x="20983" y="7194"/>
                    <a:pt x="19131" y="7194"/>
                    <a:pt x="19131" y="5959"/>
                  </a:cubicBezTo>
                  <a:cubicBezTo>
                    <a:pt x="18514" y="5342"/>
                    <a:pt x="19131" y="4725"/>
                    <a:pt x="19131" y="4108"/>
                  </a:cubicBezTo>
                  <a:close/>
                </a:path>
              </a:pathLst>
            </a:custGeom>
            <a:solidFill>
              <a:srgbClr val="EBF1DE"/>
            </a:solidFill>
            <a:ln w="3175" cap="rnd">
              <a:solidFill>
                <a:srgbClr val="9EAD6E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 sz="1300"/>
              </a:pPr>
              <a:endParaRPr/>
            </a:p>
          </p:txBody>
        </p:sp>
        <p:sp>
          <p:nvSpPr>
            <p:cNvPr id="362" name="Freeform 316"/>
            <p:cNvSpPr/>
            <p:nvPr/>
          </p:nvSpPr>
          <p:spPr>
            <a:xfrm>
              <a:off x="2509092" y="3151208"/>
              <a:ext cx="269449" cy="3326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86" h="21600" extrusionOk="0">
                  <a:moveTo>
                    <a:pt x="1029" y="9209"/>
                  </a:moveTo>
                  <a:cubicBezTo>
                    <a:pt x="1234" y="9209"/>
                    <a:pt x="1440" y="9209"/>
                    <a:pt x="1440" y="9209"/>
                  </a:cubicBezTo>
                  <a:cubicBezTo>
                    <a:pt x="1646" y="9377"/>
                    <a:pt x="1851" y="9879"/>
                    <a:pt x="1646" y="9879"/>
                  </a:cubicBezTo>
                  <a:cubicBezTo>
                    <a:pt x="1646" y="9879"/>
                    <a:pt x="1646" y="9879"/>
                    <a:pt x="1646" y="9879"/>
                  </a:cubicBezTo>
                  <a:cubicBezTo>
                    <a:pt x="1440" y="9712"/>
                    <a:pt x="1234" y="9712"/>
                    <a:pt x="1234" y="9712"/>
                  </a:cubicBezTo>
                  <a:cubicBezTo>
                    <a:pt x="1234" y="9712"/>
                    <a:pt x="1234" y="9712"/>
                    <a:pt x="1234" y="9712"/>
                  </a:cubicBezTo>
                  <a:cubicBezTo>
                    <a:pt x="1234" y="9712"/>
                    <a:pt x="1646" y="10214"/>
                    <a:pt x="1234" y="10549"/>
                  </a:cubicBezTo>
                  <a:cubicBezTo>
                    <a:pt x="1029" y="10884"/>
                    <a:pt x="206" y="11721"/>
                    <a:pt x="206" y="11721"/>
                  </a:cubicBezTo>
                  <a:cubicBezTo>
                    <a:pt x="617" y="12726"/>
                    <a:pt x="617" y="12726"/>
                    <a:pt x="617" y="12726"/>
                  </a:cubicBezTo>
                  <a:cubicBezTo>
                    <a:pt x="617" y="12558"/>
                    <a:pt x="1029" y="14065"/>
                    <a:pt x="1440" y="14233"/>
                  </a:cubicBezTo>
                  <a:cubicBezTo>
                    <a:pt x="1851" y="14567"/>
                    <a:pt x="2263" y="15070"/>
                    <a:pt x="2263" y="15070"/>
                  </a:cubicBezTo>
                  <a:cubicBezTo>
                    <a:pt x="2263" y="15070"/>
                    <a:pt x="2469" y="16074"/>
                    <a:pt x="2674" y="16409"/>
                  </a:cubicBezTo>
                  <a:cubicBezTo>
                    <a:pt x="2880" y="16912"/>
                    <a:pt x="2880" y="17581"/>
                    <a:pt x="3291" y="17916"/>
                  </a:cubicBezTo>
                  <a:cubicBezTo>
                    <a:pt x="3497" y="18251"/>
                    <a:pt x="3497" y="19423"/>
                    <a:pt x="3497" y="19423"/>
                  </a:cubicBezTo>
                  <a:cubicBezTo>
                    <a:pt x="3703" y="20595"/>
                    <a:pt x="3703" y="20595"/>
                    <a:pt x="3703" y="20595"/>
                  </a:cubicBezTo>
                  <a:cubicBezTo>
                    <a:pt x="4526" y="21098"/>
                    <a:pt x="4526" y="21098"/>
                    <a:pt x="4526" y="21098"/>
                  </a:cubicBezTo>
                  <a:cubicBezTo>
                    <a:pt x="5966" y="20093"/>
                    <a:pt x="5966" y="20093"/>
                    <a:pt x="5966" y="20093"/>
                  </a:cubicBezTo>
                  <a:cubicBezTo>
                    <a:pt x="5966" y="20093"/>
                    <a:pt x="6994" y="20595"/>
                    <a:pt x="7611" y="20595"/>
                  </a:cubicBezTo>
                  <a:cubicBezTo>
                    <a:pt x="8846" y="20595"/>
                    <a:pt x="8846" y="20595"/>
                    <a:pt x="8846" y="20595"/>
                  </a:cubicBezTo>
                  <a:cubicBezTo>
                    <a:pt x="8846" y="20595"/>
                    <a:pt x="9257" y="21098"/>
                    <a:pt x="9257" y="21433"/>
                  </a:cubicBezTo>
                  <a:cubicBezTo>
                    <a:pt x="9463" y="21433"/>
                    <a:pt x="9463" y="21600"/>
                    <a:pt x="9463" y="21600"/>
                  </a:cubicBezTo>
                  <a:cubicBezTo>
                    <a:pt x="9463" y="21600"/>
                    <a:pt x="9669" y="21433"/>
                    <a:pt x="9874" y="20763"/>
                  </a:cubicBezTo>
                  <a:cubicBezTo>
                    <a:pt x="10286" y="19926"/>
                    <a:pt x="10697" y="20428"/>
                    <a:pt x="10697" y="20428"/>
                  </a:cubicBezTo>
                  <a:cubicBezTo>
                    <a:pt x="13371" y="20428"/>
                    <a:pt x="13371" y="20428"/>
                    <a:pt x="13371" y="20428"/>
                  </a:cubicBezTo>
                  <a:cubicBezTo>
                    <a:pt x="14400" y="18419"/>
                    <a:pt x="14400" y="18419"/>
                    <a:pt x="14400" y="18419"/>
                  </a:cubicBezTo>
                  <a:cubicBezTo>
                    <a:pt x="14400" y="17916"/>
                    <a:pt x="14400" y="17916"/>
                    <a:pt x="14400" y="17916"/>
                  </a:cubicBezTo>
                  <a:cubicBezTo>
                    <a:pt x="14400" y="17916"/>
                    <a:pt x="15017" y="17079"/>
                    <a:pt x="15017" y="16912"/>
                  </a:cubicBezTo>
                  <a:cubicBezTo>
                    <a:pt x="15017" y="16577"/>
                    <a:pt x="16046" y="15572"/>
                    <a:pt x="16046" y="15572"/>
                  </a:cubicBezTo>
                  <a:cubicBezTo>
                    <a:pt x="18103" y="15405"/>
                    <a:pt x="18103" y="15405"/>
                    <a:pt x="18103" y="15405"/>
                  </a:cubicBezTo>
                  <a:cubicBezTo>
                    <a:pt x="19749" y="15740"/>
                    <a:pt x="19749" y="15740"/>
                    <a:pt x="19749" y="15740"/>
                  </a:cubicBezTo>
                  <a:cubicBezTo>
                    <a:pt x="20777" y="16409"/>
                    <a:pt x="20777" y="16409"/>
                    <a:pt x="20777" y="16409"/>
                  </a:cubicBezTo>
                  <a:cubicBezTo>
                    <a:pt x="21189" y="16242"/>
                    <a:pt x="21189" y="16242"/>
                    <a:pt x="21189" y="16242"/>
                  </a:cubicBezTo>
                  <a:cubicBezTo>
                    <a:pt x="20777" y="15740"/>
                    <a:pt x="20777" y="15740"/>
                    <a:pt x="20777" y="15740"/>
                  </a:cubicBezTo>
                  <a:cubicBezTo>
                    <a:pt x="20777" y="15740"/>
                    <a:pt x="21394" y="14400"/>
                    <a:pt x="21394" y="13898"/>
                  </a:cubicBezTo>
                  <a:cubicBezTo>
                    <a:pt x="21394" y="13395"/>
                    <a:pt x="21600" y="13395"/>
                    <a:pt x="21394" y="13060"/>
                  </a:cubicBezTo>
                  <a:cubicBezTo>
                    <a:pt x="21189" y="12726"/>
                    <a:pt x="20983" y="12391"/>
                    <a:pt x="20571" y="12223"/>
                  </a:cubicBezTo>
                  <a:cubicBezTo>
                    <a:pt x="19954" y="11888"/>
                    <a:pt x="19954" y="11553"/>
                    <a:pt x="19954" y="11051"/>
                  </a:cubicBezTo>
                  <a:cubicBezTo>
                    <a:pt x="19749" y="10716"/>
                    <a:pt x="19954" y="10214"/>
                    <a:pt x="19954" y="10214"/>
                  </a:cubicBezTo>
                  <a:cubicBezTo>
                    <a:pt x="17280" y="10381"/>
                    <a:pt x="17280" y="10381"/>
                    <a:pt x="17280" y="10381"/>
                  </a:cubicBezTo>
                  <a:cubicBezTo>
                    <a:pt x="17280" y="10381"/>
                    <a:pt x="17280" y="10047"/>
                    <a:pt x="17074" y="9544"/>
                  </a:cubicBezTo>
                  <a:cubicBezTo>
                    <a:pt x="16663" y="9042"/>
                    <a:pt x="16457" y="8707"/>
                    <a:pt x="16663" y="8372"/>
                  </a:cubicBezTo>
                  <a:cubicBezTo>
                    <a:pt x="16869" y="8037"/>
                    <a:pt x="17280" y="7535"/>
                    <a:pt x="17280" y="7535"/>
                  </a:cubicBezTo>
                  <a:cubicBezTo>
                    <a:pt x="17280" y="7535"/>
                    <a:pt x="17074" y="7033"/>
                    <a:pt x="16869" y="6698"/>
                  </a:cubicBezTo>
                  <a:cubicBezTo>
                    <a:pt x="16663" y="6195"/>
                    <a:pt x="16663" y="5693"/>
                    <a:pt x="16251" y="5358"/>
                  </a:cubicBezTo>
                  <a:cubicBezTo>
                    <a:pt x="16046" y="5023"/>
                    <a:pt x="15634" y="5358"/>
                    <a:pt x="15223" y="5358"/>
                  </a:cubicBezTo>
                  <a:cubicBezTo>
                    <a:pt x="14606" y="5358"/>
                    <a:pt x="14400" y="5023"/>
                    <a:pt x="13783" y="5023"/>
                  </a:cubicBezTo>
                  <a:cubicBezTo>
                    <a:pt x="13166" y="5023"/>
                    <a:pt x="12960" y="4688"/>
                    <a:pt x="12549" y="4521"/>
                  </a:cubicBezTo>
                  <a:cubicBezTo>
                    <a:pt x="11931" y="4186"/>
                    <a:pt x="12137" y="4019"/>
                    <a:pt x="11520" y="3851"/>
                  </a:cubicBezTo>
                  <a:cubicBezTo>
                    <a:pt x="10903" y="3516"/>
                    <a:pt x="10697" y="3349"/>
                    <a:pt x="10080" y="2847"/>
                  </a:cubicBezTo>
                  <a:cubicBezTo>
                    <a:pt x="9669" y="2344"/>
                    <a:pt x="9463" y="3014"/>
                    <a:pt x="9051" y="3014"/>
                  </a:cubicBezTo>
                  <a:cubicBezTo>
                    <a:pt x="8434" y="2847"/>
                    <a:pt x="8434" y="2847"/>
                    <a:pt x="8023" y="2679"/>
                  </a:cubicBezTo>
                  <a:cubicBezTo>
                    <a:pt x="7611" y="2679"/>
                    <a:pt x="7406" y="2177"/>
                    <a:pt x="7200" y="1842"/>
                  </a:cubicBezTo>
                  <a:cubicBezTo>
                    <a:pt x="6994" y="1507"/>
                    <a:pt x="7817" y="335"/>
                    <a:pt x="7817" y="335"/>
                  </a:cubicBezTo>
                  <a:cubicBezTo>
                    <a:pt x="7611" y="0"/>
                    <a:pt x="7611" y="0"/>
                    <a:pt x="7611" y="0"/>
                  </a:cubicBezTo>
                  <a:cubicBezTo>
                    <a:pt x="6789" y="0"/>
                    <a:pt x="6789" y="0"/>
                    <a:pt x="6789" y="0"/>
                  </a:cubicBezTo>
                  <a:cubicBezTo>
                    <a:pt x="6171" y="0"/>
                    <a:pt x="5349" y="335"/>
                    <a:pt x="4526" y="335"/>
                  </a:cubicBezTo>
                  <a:cubicBezTo>
                    <a:pt x="3909" y="502"/>
                    <a:pt x="2674" y="2177"/>
                    <a:pt x="2674" y="2177"/>
                  </a:cubicBezTo>
                  <a:cubicBezTo>
                    <a:pt x="2057" y="2177"/>
                    <a:pt x="2057" y="2177"/>
                    <a:pt x="2057" y="2177"/>
                  </a:cubicBezTo>
                  <a:cubicBezTo>
                    <a:pt x="2057" y="2177"/>
                    <a:pt x="1646" y="2344"/>
                    <a:pt x="1851" y="2679"/>
                  </a:cubicBezTo>
                  <a:cubicBezTo>
                    <a:pt x="2057" y="2847"/>
                    <a:pt x="1029" y="3181"/>
                    <a:pt x="823" y="3014"/>
                  </a:cubicBezTo>
                  <a:cubicBezTo>
                    <a:pt x="411" y="2847"/>
                    <a:pt x="0" y="2847"/>
                    <a:pt x="0" y="2847"/>
                  </a:cubicBezTo>
                  <a:cubicBezTo>
                    <a:pt x="1029" y="4688"/>
                    <a:pt x="1029" y="4688"/>
                    <a:pt x="1029" y="4688"/>
                  </a:cubicBezTo>
                  <a:cubicBezTo>
                    <a:pt x="617" y="5860"/>
                    <a:pt x="617" y="5860"/>
                    <a:pt x="617" y="5860"/>
                  </a:cubicBezTo>
                  <a:cubicBezTo>
                    <a:pt x="617" y="5860"/>
                    <a:pt x="206" y="6698"/>
                    <a:pt x="411" y="7033"/>
                  </a:cubicBezTo>
                  <a:cubicBezTo>
                    <a:pt x="617" y="7535"/>
                    <a:pt x="823" y="7870"/>
                    <a:pt x="823" y="7870"/>
                  </a:cubicBezTo>
                  <a:cubicBezTo>
                    <a:pt x="823" y="7870"/>
                    <a:pt x="617" y="8205"/>
                    <a:pt x="823" y="8540"/>
                  </a:cubicBezTo>
                  <a:cubicBezTo>
                    <a:pt x="1029" y="8707"/>
                    <a:pt x="1029" y="9209"/>
                    <a:pt x="1029" y="9209"/>
                  </a:cubicBezTo>
                  <a:close/>
                  <a:moveTo>
                    <a:pt x="4526" y="14065"/>
                  </a:moveTo>
                  <a:cubicBezTo>
                    <a:pt x="5143" y="14233"/>
                    <a:pt x="4937" y="15070"/>
                    <a:pt x="4937" y="15070"/>
                  </a:cubicBezTo>
                  <a:cubicBezTo>
                    <a:pt x="4731" y="14902"/>
                    <a:pt x="3909" y="13898"/>
                    <a:pt x="4526" y="14065"/>
                  </a:cubicBezTo>
                  <a:close/>
                </a:path>
              </a:pathLst>
            </a:custGeom>
            <a:solidFill>
              <a:srgbClr val="EBF1DE"/>
            </a:solidFill>
            <a:ln w="3175" cap="flat">
              <a:solidFill>
                <a:srgbClr val="9EAD6E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 sz="1300"/>
              </a:pPr>
              <a:endParaRPr/>
            </a:p>
          </p:txBody>
        </p:sp>
        <p:sp>
          <p:nvSpPr>
            <p:cNvPr id="363" name="Freeform 317"/>
            <p:cNvSpPr/>
            <p:nvPr/>
          </p:nvSpPr>
          <p:spPr>
            <a:xfrm>
              <a:off x="2509092" y="3151208"/>
              <a:ext cx="269449" cy="3326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86" h="21600" extrusionOk="0">
                  <a:moveTo>
                    <a:pt x="1029" y="9209"/>
                  </a:moveTo>
                  <a:cubicBezTo>
                    <a:pt x="1234" y="9209"/>
                    <a:pt x="1440" y="9209"/>
                    <a:pt x="1440" y="9209"/>
                  </a:cubicBezTo>
                  <a:cubicBezTo>
                    <a:pt x="1646" y="9377"/>
                    <a:pt x="1851" y="9879"/>
                    <a:pt x="1646" y="9879"/>
                  </a:cubicBezTo>
                  <a:cubicBezTo>
                    <a:pt x="1646" y="9879"/>
                    <a:pt x="1646" y="9879"/>
                    <a:pt x="1646" y="9879"/>
                  </a:cubicBezTo>
                  <a:cubicBezTo>
                    <a:pt x="1440" y="9712"/>
                    <a:pt x="1234" y="9712"/>
                    <a:pt x="1234" y="9712"/>
                  </a:cubicBezTo>
                  <a:cubicBezTo>
                    <a:pt x="1234" y="9712"/>
                    <a:pt x="1234" y="9712"/>
                    <a:pt x="1234" y="9712"/>
                  </a:cubicBezTo>
                  <a:cubicBezTo>
                    <a:pt x="1234" y="9712"/>
                    <a:pt x="1646" y="10214"/>
                    <a:pt x="1234" y="10549"/>
                  </a:cubicBezTo>
                  <a:cubicBezTo>
                    <a:pt x="1029" y="10884"/>
                    <a:pt x="206" y="11721"/>
                    <a:pt x="206" y="11721"/>
                  </a:cubicBezTo>
                  <a:cubicBezTo>
                    <a:pt x="617" y="12726"/>
                    <a:pt x="617" y="12726"/>
                    <a:pt x="617" y="12726"/>
                  </a:cubicBezTo>
                  <a:cubicBezTo>
                    <a:pt x="617" y="12558"/>
                    <a:pt x="1029" y="14065"/>
                    <a:pt x="1440" y="14233"/>
                  </a:cubicBezTo>
                  <a:cubicBezTo>
                    <a:pt x="1851" y="14567"/>
                    <a:pt x="2263" y="15070"/>
                    <a:pt x="2263" y="15070"/>
                  </a:cubicBezTo>
                  <a:cubicBezTo>
                    <a:pt x="2263" y="15070"/>
                    <a:pt x="2469" y="16074"/>
                    <a:pt x="2674" y="16409"/>
                  </a:cubicBezTo>
                  <a:cubicBezTo>
                    <a:pt x="2880" y="16912"/>
                    <a:pt x="2880" y="17581"/>
                    <a:pt x="3291" y="17916"/>
                  </a:cubicBezTo>
                  <a:cubicBezTo>
                    <a:pt x="3497" y="18251"/>
                    <a:pt x="3497" y="19423"/>
                    <a:pt x="3497" y="19423"/>
                  </a:cubicBezTo>
                  <a:cubicBezTo>
                    <a:pt x="3703" y="20595"/>
                    <a:pt x="3703" y="20595"/>
                    <a:pt x="3703" y="20595"/>
                  </a:cubicBezTo>
                  <a:cubicBezTo>
                    <a:pt x="4526" y="21098"/>
                    <a:pt x="4526" y="21098"/>
                    <a:pt x="4526" y="21098"/>
                  </a:cubicBezTo>
                  <a:cubicBezTo>
                    <a:pt x="5966" y="20093"/>
                    <a:pt x="5966" y="20093"/>
                    <a:pt x="5966" y="20093"/>
                  </a:cubicBezTo>
                  <a:cubicBezTo>
                    <a:pt x="5966" y="20093"/>
                    <a:pt x="6994" y="20595"/>
                    <a:pt x="7611" y="20595"/>
                  </a:cubicBezTo>
                  <a:cubicBezTo>
                    <a:pt x="8846" y="20595"/>
                    <a:pt x="8846" y="20595"/>
                    <a:pt x="8846" y="20595"/>
                  </a:cubicBezTo>
                  <a:cubicBezTo>
                    <a:pt x="8846" y="20595"/>
                    <a:pt x="9257" y="21098"/>
                    <a:pt x="9257" y="21433"/>
                  </a:cubicBezTo>
                  <a:cubicBezTo>
                    <a:pt x="9463" y="21433"/>
                    <a:pt x="9463" y="21600"/>
                    <a:pt x="9463" y="21600"/>
                  </a:cubicBezTo>
                  <a:cubicBezTo>
                    <a:pt x="9463" y="21600"/>
                    <a:pt x="9669" y="21433"/>
                    <a:pt x="9874" y="20763"/>
                  </a:cubicBezTo>
                  <a:cubicBezTo>
                    <a:pt x="10286" y="19926"/>
                    <a:pt x="10697" y="20428"/>
                    <a:pt x="10697" y="20428"/>
                  </a:cubicBezTo>
                  <a:cubicBezTo>
                    <a:pt x="13371" y="20428"/>
                    <a:pt x="13371" y="20428"/>
                    <a:pt x="13371" y="20428"/>
                  </a:cubicBezTo>
                  <a:cubicBezTo>
                    <a:pt x="14400" y="18419"/>
                    <a:pt x="14400" y="18419"/>
                    <a:pt x="14400" y="18419"/>
                  </a:cubicBezTo>
                  <a:cubicBezTo>
                    <a:pt x="14400" y="17916"/>
                    <a:pt x="14400" y="17916"/>
                    <a:pt x="14400" y="17916"/>
                  </a:cubicBezTo>
                  <a:cubicBezTo>
                    <a:pt x="14400" y="17916"/>
                    <a:pt x="15017" y="17079"/>
                    <a:pt x="15017" y="16912"/>
                  </a:cubicBezTo>
                  <a:cubicBezTo>
                    <a:pt x="15017" y="16577"/>
                    <a:pt x="16046" y="15572"/>
                    <a:pt x="16046" y="15572"/>
                  </a:cubicBezTo>
                  <a:cubicBezTo>
                    <a:pt x="18103" y="15405"/>
                    <a:pt x="18103" y="15405"/>
                    <a:pt x="18103" y="15405"/>
                  </a:cubicBezTo>
                  <a:cubicBezTo>
                    <a:pt x="19749" y="15740"/>
                    <a:pt x="19749" y="15740"/>
                    <a:pt x="19749" y="15740"/>
                  </a:cubicBezTo>
                  <a:cubicBezTo>
                    <a:pt x="20777" y="16409"/>
                    <a:pt x="20777" y="16409"/>
                    <a:pt x="20777" y="16409"/>
                  </a:cubicBezTo>
                  <a:cubicBezTo>
                    <a:pt x="21189" y="16242"/>
                    <a:pt x="21189" y="16242"/>
                    <a:pt x="21189" y="16242"/>
                  </a:cubicBezTo>
                  <a:cubicBezTo>
                    <a:pt x="20777" y="15740"/>
                    <a:pt x="20777" y="15740"/>
                    <a:pt x="20777" y="15740"/>
                  </a:cubicBezTo>
                  <a:cubicBezTo>
                    <a:pt x="20777" y="15740"/>
                    <a:pt x="21394" y="14400"/>
                    <a:pt x="21394" y="13898"/>
                  </a:cubicBezTo>
                  <a:cubicBezTo>
                    <a:pt x="21394" y="13395"/>
                    <a:pt x="21600" y="13395"/>
                    <a:pt x="21394" y="13060"/>
                  </a:cubicBezTo>
                  <a:cubicBezTo>
                    <a:pt x="21189" y="12726"/>
                    <a:pt x="20983" y="12391"/>
                    <a:pt x="20571" y="12223"/>
                  </a:cubicBezTo>
                  <a:cubicBezTo>
                    <a:pt x="19954" y="11888"/>
                    <a:pt x="19954" y="11553"/>
                    <a:pt x="19954" y="11051"/>
                  </a:cubicBezTo>
                  <a:cubicBezTo>
                    <a:pt x="19749" y="10716"/>
                    <a:pt x="19954" y="10214"/>
                    <a:pt x="19954" y="10214"/>
                  </a:cubicBezTo>
                  <a:cubicBezTo>
                    <a:pt x="17280" y="10381"/>
                    <a:pt x="17280" y="10381"/>
                    <a:pt x="17280" y="10381"/>
                  </a:cubicBezTo>
                  <a:cubicBezTo>
                    <a:pt x="17280" y="10381"/>
                    <a:pt x="17280" y="10047"/>
                    <a:pt x="17074" y="9544"/>
                  </a:cubicBezTo>
                  <a:cubicBezTo>
                    <a:pt x="16663" y="9042"/>
                    <a:pt x="16457" y="8707"/>
                    <a:pt x="16663" y="8372"/>
                  </a:cubicBezTo>
                  <a:cubicBezTo>
                    <a:pt x="16869" y="8037"/>
                    <a:pt x="17280" y="7535"/>
                    <a:pt x="17280" y="7535"/>
                  </a:cubicBezTo>
                  <a:cubicBezTo>
                    <a:pt x="17280" y="7535"/>
                    <a:pt x="17074" y="7033"/>
                    <a:pt x="16869" y="6698"/>
                  </a:cubicBezTo>
                  <a:cubicBezTo>
                    <a:pt x="16663" y="6195"/>
                    <a:pt x="16663" y="5693"/>
                    <a:pt x="16251" y="5358"/>
                  </a:cubicBezTo>
                  <a:cubicBezTo>
                    <a:pt x="16046" y="5023"/>
                    <a:pt x="15634" y="5358"/>
                    <a:pt x="15223" y="5358"/>
                  </a:cubicBezTo>
                  <a:cubicBezTo>
                    <a:pt x="14606" y="5358"/>
                    <a:pt x="14400" y="5023"/>
                    <a:pt x="13783" y="5023"/>
                  </a:cubicBezTo>
                  <a:cubicBezTo>
                    <a:pt x="13166" y="5023"/>
                    <a:pt x="12960" y="4688"/>
                    <a:pt x="12549" y="4521"/>
                  </a:cubicBezTo>
                  <a:cubicBezTo>
                    <a:pt x="11931" y="4186"/>
                    <a:pt x="12137" y="4019"/>
                    <a:pt x="11520" y="3851"/>
                  </a:cubicBezTo>
                  <a:cubicBezTo>
                    <a:pt x="10903" y="3516"/>
                    <a:pt x="10697" y="3349"/>
                    <a:pt x="10080" y="2847"/>
                  </a:cubicBezTo>
                  <a:cubicBezTo>
                    <a:pt x="9669" y="2344"/>
                    <a:pt x="9463" y="3014"/>
                    <a:pt x="9051" y="3014"/>
                  </a:cubicBezTo>
                  <a:cubicBezTo>
                    <a:pt x="8434" y="2847"/>
                    <a:pt x="8434" y="2847"/>
                    <a:pt x="8023" y="2679"/>
                  </a:cubicBezTo>
                  <a:cubicBezTo>
                    <a:pt x="7611" y="2679"/>
                    <a:pt x="7406" y="2177"/>
                    <a:pt x="7200" y="1842"/>
                  </a:cubicBezTo>
                  <a:cubicBezTo>
                    <a:pt x="6994" y="1507"/>
                    <a:pt x="7817" y="335"/>
                    <a:pt x="7817" y="335"/>
                  </a:cubicBezTo>
                  <a:cubicBezTo>
                    <a:pt x="7611" y="0"/>
                    <a:pt x="7611" y="0"/>
                    <a:pt x="7611" y="0"/>
                  </a:cubicBezTo>
                  <a:cubicBezTo>
                    <a:pt x="6789" y="0"/>
                    <a:pt x="6789" y="0"/>
                    <a:pt x="6789" y="0"/>
                  </a:cubicBezTo>
                  <a:cubicBezTo>
                    <a:pt x="6171" y="0"/>
                    <a:pt x="5349" y="335"/>
                    <a:pt x="4526" y="335"/>
                  </a:cubicBezTo>
                  <a:cubicBezTo>
                    <a:pt x="3909" y="502"/>
                    <a:pt x="2674" y="2177"/>
                    <a:pt x="2674" y="2177"/>
                  </a:cubicBezTo>
                  <a:cubicBezTo>
                    <a:pt x="2057" y="2177"/>
                    <a:pt x="2057" y="2177"/>
                    <a:pt x="2057" y="2177"/>
                  </a:cubicBezTo>
                  <a:cubicBezTo>
                    <a:pt x="2057" y="2177"/>
                    <a:pt x="1646" y="2344"/>
                    <a:pt x="1851" y="2679"/>
                  </a:cubicBezTo>
                  <a:cubicBezTo>
                    <a:pt x="2057" y="2847"/>
                    <a:pt x="1029" y="3181"/>
                    <a:pt x="823" y="3014"/>
                  </a:cubicBezTo>
                  <a:cubicBezTo>
                    <a:pt x="411" y="2847"/>
                    <a:pt x="0" y="2847"/>
                    <a:pt x="0" y="2847"/>
                  </a:cubicBezTo>
                  <a:cubicBezTo>
                    <a:pt x="1029" y="4688"/>
                    <a:pt x="1029" y="4688"/>
                    <a:pt x="1029" y="4688"/>
                  </a:cubicBezTo>
                  <a:cubicBezTo>
                    <a:pt x="617" y="5860"/>
                    <a:pt x="617" y="5860"/>
                    <a:pt x="617" y="5860"/>
                  </a:cubicBezTo>
                  <a:cubicBezTo>
                    <a:pt x="617" y="5860"/>
                    <a:pt x="206" y="6698"/>
                    <a:pt x="411" y="7033"/>
                  </a:cubicBezTo>
                  <a:cubicBezTo>
                    <a:pt x="617" y="7535"/>
                    <a:pt x="823" y="7870"/>
                    <a:pt x="823" y="7870"/>
                  </a:cubicBezTo>
                  <a:cubicBezTo>
                    <a:pt x="823" y="7870"/>
                    <a:pt x="617" y="8205"/>
                    <a:pt x="823" y="8540"/>
                  </a:cubicBezTo>
                  <a:cubicBezTo>
                    <a:pt x="1029" y="8707"/>
                    <a:pt x="1029" y="9209"/>
                    <a:pt x="1029" y="9209"/>
                  </a:cubicBezTo>
                  <a:close/>
                  <a:moveTo>
                    <a:pt x="4526" y="14065"/>
                  </a:moveTo>
                  <a:cubicBezTo>
                    <a:pt x="5143" y="14233"/>
                    <a:pt x="4937" y="15070"/>
                    <a:pt x="4937" y="15070"/>
                  </a:cubicBezTo>
                  <a:cubicBezTo>
                    <a:pt x="4731" y="14902"/>
                    <a:pt x="3909" y="13898"/>
                    <a:pt x="4526" y="14065"/>
                  </a:cubicBezTo>
                  <a:close/>
                </a:path>
              </a:pathLst>
            </a:custGeom>
            <a:solidFill>
              <a:srgbClr val="EBF1DE"/>
            </a:solidFill>
            <a:ln w="3175" cap="rnd">
              <a:solidFill>
                <a:srgbClr val="9EAD6E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 sz="1300"/>
              </a:pPr>
              <a:endParaRPr/>
            </a:p>
          </p:txBody>
        </p:sp>
        <p:sp>
          <p:nvSpPr>
            <p:cNvPr id="364" name="Freeform 318"/>
            <p:cNvSpPr/>
            <p:nvPr/>
          </p:nvSpPr>
          <p:spPr>
            <a:xfrm>
              <a:off x="6056842" y="2067685"/>
              <a:ext cx="67064" cy="381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847" y="10428"/>
                  </a:moveTo>
                  <a:lnTo>
                    <a:pt x="0" y="16386"/>
                  </a:lnTo>
                  <a:lnTo>
                    <a:pt x="2541" y="21600"/>
                  </a:lnTo>
                  <a:lnTo>
                    <a:pt x="9318" y="18621"/>
                  </a:lnTo>
                  <a:lnTo>
                    <a:pt x="13553" y="21600"/>
                  </a:lnTo>
                  <a:lnTo>
                    <a:pt x="19906" y="20110"/>
                  </a:lnTo>
                  <a:lnTo>
                    <a:pt x="21600" y="18621"/>
                  </a:lnTo>
                  <a:lnTo>
                    <a:pt x="21600" y="13407"/>
                  </a:lnTo>
                  <a:lnTo>
                    <a:pt x="20753" y="4469"/>
                  </a:lnTo>
                  <a:lnTo>
                    <a:pt x="16094" y="2979"/>
                  </a:lnTo>
                  <a:lnTo>
                    <a:pt x="12706" y="2979"/>
                  </a:lnTo>
                  <a:lnTo>
                    <a:pt x="9318" y="0"/>
                  </a:lnTo>
                  <a:lnTo>
                    <a:pt x="5082" y="1490"/>
                  </a:lnTo>
                  <a:lnTo>
                    <a:pt x="2541" y="2979"/>
                  </a:lnTo>
                  <a:lnTo>
                    <a:pt x="847" y="10428"/>
                  </a:lnTo>
                  <a:close/>
                </a:path>
              </a:pathLst>
            </a:custGeom>
            <a:solidFill>
              <a:srgbClr val="EBF1DE"/>
            </a:solidFill>
            <a:ln w="3175" cap="flat">
              <a:solidFill>
                <a:srgbClr val="9EAD6E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 sz="1300"/>
              </a:pPr>
              <a:endParaRPr/>
            </a:p>
          </p:txBody>
        </p:sp>
        <p:sp>
          <p:nvSpPr>
            <p:cNvPr id="365" name="Freeform 319"/>
            <p:cNvSpPr/>
            <p:nvPr/>
          </p:nvSpPr>
          <p:spPr>
            <a:xfrm>
              <a:off x="6056842" y="2067685"/>
              <a:ext cx="67064" cy="381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847" y="10428"/>
                  </a:moveTo>
                  <a:lnTo>
                    <a:pt x="0" y="16386"/>
                  </a:lnTo>
                  <a:lnTo>
                    <a:pt x="2541" y="21600"/>
                  </a:lnTo>
                  <a:lnTo>
                    <a:pt x="9318" y="18621"/>
                  </a:lnTo>
                  <a:lnTo>
                    <a:pt x="13553" y="21600"/>
                  </a:lnTo>
                  <a:lnTo>
                    <a:pt x="19906" y="20110"/>
                  </a:lnTo>
                  <a:lnTo>
                    <a:pt x="21600" y="18621"/>
                  </a:lnTo>
                  <a:lnTo>
                    <a:pt x="21600" y="13407"/>
                  </a:lnTo>
                  <a:lnTo>
                    <a:pt x="20753" y="4469"/>
                  </a:lnTo>
                  <a:lnTo>
                    <a:pt x="16094" y="2979"/>
                  </a:lnTo>
                  <a:lnTo>
                    <a:pt x="12706" y="2979"/>
                  </a:lnTo>
                  <a:lnTo>
                    <a:pt x="9318" y="0"/>
                  </a:lnTo>
                  <a:lnTo>
                    <a:pt x="5082" y="1490"/>
                  </a:lnTo>
                  <a:lnTo>
                    <a:pt x="2541" y="2979"/>
                  </a:lnTo>
                  <a:lnTo>
                    <a:pt x="847" y="10428"/>
                  </a:lnTo>
                  <a:close/>
                </a:path>
              </a:pathLst>
            </a:custGeom>
            <a:solidFill>
              <a:srgbClr val="EBF1DE"/>
            </a:solidFill>
            <a:ln w="3175" cap="rnd">
              <a:solidFill>
                <a:srgbClr val="9EAD6E"/>
              </a:solidFill>
              <a:prstDash val="solid"/>
              <a:miter lim="8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 sz="1300"/>
              </a:pPr>
              <a:endParaRPr/>
            </a:p>
          </p:txBody>
        </p:sp>
        <p:sp>
          <p:nvSpPr>
            <p:cNvPr id="366" name="Freeform 320"/>
            <p:cNvSpPr/>
            <p:nvPr/>
          </p:nvSpPr>
          <p:spPr>
            <a:xfrm>
              <a:off x="4084409" y="2500923"/>
              <a:ext cx="63550" cy="18873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04" h="21381" extrusionOk="0">
                  <a:moveTo>
                    <a:pt x="14688" y="19922"/>
                  </a:moveTo>
                  <a:cubicBezTo>
                    <a:pt x="14688" y="19922"/>
                    <a:pt x="15552" y="18462"/>
                    <a:pt x="15552" y="17878"/>
                  </a:cubicBezTo>
                  <a:cubicBezTo>
                    <a:pt x="15552" y="17295"/>
                    <a:pt x="15552" y="16711"/>
                    <a:pt x="14688" y="16127"/>
                  </a:cubicBezTo>
                  <a:cubicBezTo>
                    <a:pt x="12960" y="15543"/>
                    <a:pt x="15552" y="13208"/>
                    <a:pt x="14688" y="12624"/>
                  </a:cubicBezTo>
                  <a:cubicBezTo>
                    <a:pt x="13824" y="12040"/>
                    <a:pt x="13824" y="11457"/>
                    <a:pt x="15552" y="11749"/>
                  </a:cubicBezTo>
                  <a:cubicBezTo>
                    <a:pt x="17280" y="12040"/>
                    <a:pt x="18144" y="11457"/>
                    <a:pt x="17280" y="10873"/>
                  </a:cubicBezTo>
                  <a:cubicBezTo>
                    <a:pt x="15552" y="10289"/>
                    <a:pt x="17280" y="10289"/>
                    <a:pt x="18144" y="9705"/>
                  </a:cubicBezTo>
                  <a:cubicBezTo>
                    <a:pt x="19008" y="9122"/>
                    <a:pt x="19008" y="8830"/>
                    <a:pt x="19008" y="8246"/>
                  </a:cubicBezTo>
                  <a:cubicBezTo>
                    <a:pt x="19008" y="7370"/>
                    <a:pt x="19008" y="7078"/>
                    <a:pt x="20736" y="7078"/>
                  </a:cubicBezTo>
                  <a:cubicBezTo>
                    <a:pt x="21600" y="7078"/>
                    <a:pt x="19872" y="6495"/>
                    <a:pt x="20736" y="5619"/>
                  </a:cubicBezTo>
                  <a:cubicBezTo>
                    <a:pt x="21600" y="4743"/>
                    <a:pt x="21600" y="4451"/>
                    <a:pt x="19872" y="4159"/>
                  </a:cubicBezTo>
                  <a:cubicBezTo>
                    <a:pt x="18144" y="3867"/>
                    <a:pt x="17280" y="3576"/>
                    <a:pt x="19008" y="3284"/>
                  </a:cubicBezTo>
                  <a:cubicBezTo>
                    <a:pt x="19872" y="2992"/>
                    <a:pt x="19008" y="1824"/>
                    <a:pt x="19008" y="1824"/>
                  </a:cubicBezTo>
                  <a:cubicBezTo>
                    <a:pt x="14688" y="1240"/>
                    <a:pt x="14688" y="1240"/>
                    <a:pt x="14688" y="1240"/>
                  </a:cubicBezTo>
                  <a:cubicBezTo>
                    <a:pt x="14688" y="1240"/>
                    <a:pt x="15552" y="657"/>
                    <a:pt x="13824" y="365"/>
                  </a:cubicBezTo>
                  <a:cubicBezTo>
                    <a:pt x="12096" y="-219"/>
                    <a:pt x="10368" y="73"/>
                    <a:pt x="10368" y="73"/>
                  </a:cubicBezTo>
                  <a:cubicBezTo>
                    <a:pt x="6912" y="1240"/>
                    <a:pt x="6912" y="1240"/>
                    <a:pt x="6912" y="1240"/>
                  </a:cubicBezTo>
                  <a:cubicBezTo>
                    <a:pt x="6912" y="1240"/>
                    <a:pt x="7776" y="1824"/>
                    <a:pt x="6048" y="2116"/>
                  </a:cubicBezTo>
                  <a:cubicBezTo>
                    <a:pt x="5184" y="2700"/>
                    <a:pt x="3456" y="2700"/>
                    <a:pt x="3456" y="2700"/>
                  </a:cubicBezTo>
                  <a:cubicBezTo>
                    <a:pt x="3456" y="2700"/>
                    <a:pt x="3456" y="3576"/>
                    <a:pt x="2592" y="3576"/>
                  </a:cubicBezTo>
                  <a:cubicBezTo>
                    <a:pt x="864" y="3576"/>
                    <a:pt x="864" y="3576"/>
                    <a:pt x="864" y="3576"/>
                  </a:cubicBezTo>
                  <a:cubicBezTo>
                    <a:pt x="0" y="6203"/>
                    <a:pt x="0" y="6203"/>
                    <a:pt x="0" y="6203"/>
                  </a:cubicBezTo>
                  <a:cubicBezTo>
                    <a:pt x="6048" y="6495"/>
                    <a:pt x="6048" y="6495"/>
                    <a:pt x="6048" y="6495"/>
                  </a:cubicBezTo>
                  <a:cubicBezTo>
                    <a:pt x="6048" y="6495"/>
                    <a:pt x="6912" y="7662"/>
                    <a:pt x="6048" y="8246"/>
                  </a:cubicBezTo>
                  <a:cubicBezTo>
                    <a:pt x="5184" y="8830"/>
                    <a:pt x="6912" y="9705"/>
                    <a:pt x="6912" y="9705"/>
                  </a:cubicBezTo>
                  <a:cubicBezTo>
                    <a:pt x="6912" y="9705"/>
                    <a:pt x="7776" y="10289"/>
                    <a:pt x="6912" y="11457"/>
                  </a:cubicBezTo>
                  <a:cubicBezTo>
                    <a:pt x="5184" y="12916"/>
                    <a:pt x="6912" y="12916"/>
                    <a:pt x="6912" y="13792"/>
                  </a:cubicBezTo>
                  <a:cubicBezTo>
                    <a:pt x="6912" y="14959"/>
                    <a:pt x="6912" y="14959"/>
                    <a:pt x="6048" y="15835"/>
                  </a:cubicBezTo>
                  <a:cubicBezTo>
                    <a:pt x="5184" y="16711"/>
                    <a:pt x="5184" y="17003"/>
                    <a:pt x="6048" y="17586"/>
                  </a:cubicBezTo>
                  <a:cubicBezTo>
                    <a:pt x="6912" y="18462"/>
                    <a:pt x="6048" y="19338"/>
                    <a:pt x="6048" y="19338"/>
                  </a:cubicBezTo>
                  <a:cubicBezTo>
                    <a:pt x="6048" y="19338"/>
                    <a:pt x="6048" y="19338"/>
                    <a:pt x="6912" y="19922"/>
                  </a:cubicBezTo>
                  <a:cubicBezTo>
                    <a:pt x="8640" y="20505"/>
                    <a:pt x="8640" y="21381"/>
                    <a:pt x="8640" y="21381"/>
                  </a:cubicBezTo>
                  <a:cubicBezTo>
                    <a:pt x="8640" y="21381"/>
                    <a:pt x="8640" y="21381"/>
                    <a:pt x="8640" y="21381"/>
                  </a:cubicBezTo>
                  <a:cubicBezTo>
                    <a:pt x="8640" y="21381"/>
                    <a:pt x="10368" y="20505"/>
                    <a:pt x="10368" y="20505"/>
                  </a:cubicBezTo>
                  <a:cubicBezTo>
                    <a:pt x="11232" y="20505"/>
                    <a:pt x="12096" y="20213"/>
                    <a:pt x="14688" y="19922"/>
                  </a:cubicBezTo>
                  <a:close/>
                </a:path>
              </a:pathLst>
            </a:custGeom>
            <a:solidFill>
              <a:srgbClr val="EBF1DE"/>
            </a:solidFill>
            <a:ln w="3175" cap="flat">
              <a:solidFill>
                <a:srgbClr val="9EAD6E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 sz="1300"/>
              </a:pPr>
              <a:endParaRPr/>
            </a:p>
          </p:txBody>
        </p:sp>
        <p:sp>
          <p:nvSpPr>
            <p:cNvPr id="367" name="Freeform 321"/>
            <p:cNvSpPr/>
            <p:nvPr/>
          </p:nvSpPr>
          <p:spPr>
            <a:xfrm>
              <a:off x="4084409" y="2500923"/>
              <a:ext cx="63550" cy="18873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04" h="21381" extrusionOk="0">
                  <a:moveTo>
                    <a:pt x="14688" y="19922"/>
                  </a:moveTo>
                  <a:cubicBezTo>
                    <a:pt x="14688" y="19922"/>
                    <a:pt x="15552" y="18462"/>
                    <a:pt x="15552" y="17878"/>
                  </a:cubicBezTo>
                  <a:cubicBezTo>
                    <a:pt x="15552" y="17295"/>
                    <a:pt x="15552" y="16711"/>
                    <a:pt x="14688" y="16127"/>
                  </a:cubicBezTo>
                  <a:cubicBezTo>
                    <a:pt x="12960" y="15543"/>
                    <a:pt x="15552" y="13208"/>
                    <a:pt x="14688" y="12624"/>
                  </a:cubicBezTo>
                  <a:cubicBezTo>
                    <a:pt x="13824" y="12040"/>
                    <a:pt x="13824" y="11457"/>
                    <a:pt x="15552" y="11749"/>
                  </a:cubicBezTo>
                  <a:cubicBezTo>
                    <a:pt x="17280" y="12040"/>
                    <a:pt x="18144" y="11457"/>
                    <a:pt x="17280" y="10873"/>
                  </a:cubicBezTo>
                  <a:cubicBezTo>
                    <a:pt x="15552" y="10289"/>
                    <a:pt x="17280" y="10289"/>
                    <a:pt x="18144" y="9705"/>
                  </a:cubicBezTo>
                  <a:cubicBezTo>
                    <a:pt x="19008" y="9122"/>
                    <a:pt x="19008" y="8830"/>
                    <a:pt x="19008" y="8246"/>
                  </a:cubicBezTo>
                  <a:cubicBezTo>
                    <a:pt x="19008" y="7370"/>
                    <a:pt x="19008" y="7078"/>
                    <a:pt x="20736" y="7078"/>
                  </a:cubicBezTo>
                  <a:cubicBezTo>
                    <a:pt x="21600" y="7078"/>
                    <a:pt x="19872" y="6495"/>
                    <a:pt x="20736" y="5619"/>
                  </a:cubicBezTo>
                  <a:cubicBezTo>
                    <a:pt x="21600" y="4743"/>
                    <a:pt x="21600" y="4451"/>
                    <a:pt x="19872" y="4159"/>
                  </a:cubicBezTo>
                  <a:cubicBezTo>
                    <a:pt x="18144" y="3867"/>
                    <a:pt x="17280" y="3576"/>
                    <a:pt x="19008" y="3284"/>
                  </a:cubicBezTo>
                  <a:cubicBezTo>
                    <a:pt x="19872" y="2992"/>
                    <a:pt x="19008" y="1824"/>
                    <a:pt x="19008" y="1824"/>
                  </a:cubicBezTo>
                  <a:cubicBezTo>
                    <a:pt x="14688" y="1240"/>
                    <a:pt x="14688" y="1240"/>
                    <a:pt x="14688" y="1240"/>
                  </a:cubicBezTo>
                  <a:cubicBezTo>
                    <a:pt x="14688" y="1240"/>
                    <a:pt x="15552" y="657"/>
                    <a:pt x="13824" y="365"/>
                  </a:cubicBezTo>
                  <a:cubicBezTo>
                    <a:pt x="12096" y="-219"/>
                    <a:pt x="10368" y="73"/>
                    <a:pt x="10368" y="73"/>
                  </a:cubicBezTo>
                  <a:cubicBezTo>
                    <a:pt x="6912" y="1240"/>
                    <a:pt x="6912" y="1240"/>
                    <a:pt x="6912" y="1240"/>
                  </a:cubicBezTo>
                  <a:cubicBezTo>
                    <a:pt x="6912" y="1240"/>
                    <a:pt x="7776" y="1824"/>
                    <a:pt x="6048" y="2116"/>
                  </a:cubicBezTo>
                  <a:cubicBezTo>
                    <a:pt x="5184" y="2700"/>
                    <a:pt x="3456" y="2700"/>
                    <a:pt x="3456" y="2700"/>
                  </a:cubicBezTo>
                  <a:cubicBezTo>
                    <a:pt x="3456" y="2700"/>
                    <a:pt x="3456" y="3576"/>
                    <a:pt x="2592" y="3576"/>
                  </a:cubicBezTo>
                  <a:cubicBezTo>
                    <a:pt x="864" y="3576"/>
                    <a:pt x="864" y="3576"/>
                    <a:pt x="864" y="3576"/>
                  </a:cubicBezTo>
                  <a:cubicBezTo>
                    <a:pt x="0" y="6203"/>
                    <a:pt x="0" y="6203"/>
                    <a:pt x="0" y="6203"/>
                  </a:cubicBezTo>
                  <a:cubicBezTo>
                    <a:pt x="6048" y="6495"/>
                    <a:pt x="6048" y="6495"/>
                    <a:pt x="6048" y="6495"/>
                  </a:cubicBezTo>
                  <a:cubicBezTo>
                    <a:pt x="6048" y="6495"/>
                    <a:pt x="6912" y="7662"/>
                    <a:pt x="6048" y="8246"/>
                  </a:cubicBezTo>
                  <a:cubicBezTo>
                    <a:pt x="5184" y="8830"/>
                    <a:pt x="6912" y="9705"/>
                    <a:pt x="6912" y="9705"/>
                  </a:cubicBezTo>
                  <a:cubicBezTo>
                    <a:pt x="6912" y="9705"/>
                    <a:pt x="7776" y="10289"/>
                    <a:pt x="6912" y="11457"/>
                  </a:cubicBezTo>
                  <a:cubicBezTo>
                    <a:pt x="5184" y="12916"/>
                    <a:pt x="6912" y="12916"/>
                    <a:pt x="6912" y="13792"/>
                  </a:cubicBezTo>
                  <a:cubicBezTo>
                    <a:pt x="6912" y="14959"/>
                    <a:pt x="6912" y="14959"/>
                    <a:pt x="6048" y="15835"/>
                  </a:cubicBezTo>
                  <a:cubicBezTo>
                    <a:pt x="5184" y="16711"/>
                    <a:pt x="5184" y="17003"/>
                    <a:pt x="6048" y="17586"/>
                  </a:cubicBezTo>
                  <a:cubicBezTo>
                    <a:pt x="6912" y="18462"/>
                    <a:pt x="6048" y="19338"/>
                    <a:pt x="6048" y="19338"/>
                  </a:cubicBezTo>
                  <a:cubicBezTo>
                    <a:pt x="6048" y="19338"/>
                    <a:pt x="6048" y="19338"/>
                    <a:pt x="6912" y="19922"/>
                  </a:cubicBezTo>
                  <a:cubicBezTo>
                    <a:pt x="8640" y="20505"/>
                    <a:pt x="8640" y="21381"/>
                    <a:pt x="8640" y="21381"/>
                  </a:cubicBezTo>
                  <a:cubicBezTo>
                    <a:pt x="8640" y="21381"/>
                    <a:pt x="8640" y="21381"/>
                    <a:pt x="8640" y="21381"/>
                  </a:cubicBezTo>
                  <a:cubicBezTo>
                    <a:pt x="8640" y="21381"/>
                    <a:pt x="10368" y="20505"/>
                    <a:pt x="10368" y="20505"/>
                  </a:cubicBezTo>
                  <a:cubicBezTo>
                    <a:pt x="11232" y="20505"/>
                    <a:pt x="12096" y="20213"/>
                    <a:pt x="14688" y="19922"/>
                  </a:cubicBezTo>
                  <a:close/>
                </a:path>
              </a:pathLst>
            </a:custGeom>
            <a:solidFill>
              <a:srgbClr val="EBF1DE"/>
            </a:solidFill>
            <a:ln w="3175" cap="rnd">
              <a:solidFill>
                <a:srgbClr val="9EAD6E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 sz="1300"/>
              </a:pPr>
              <a:endParaRPr/>
            </a:p>
          </p:txBody>
        </p:sp>
        <p:sp>
          <p:nvSpPr>
            <p:cNvPr id="368" name="Freeform 322"/>
            <p:cNvSpPr/>
            <p:nvPr/>
          </p:nvSpPr>
          <p:spPr>
            <a:xfrm>
              <a:off x="2080417" y="2341958"/>
              <a:ext cx="27469" cy="715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509" h="20622" extrusionOk="0">
                  <a:moveTo>
                    <a:pt x="5891" y="20622"/>
                  </a:moveTo>
                  <a:cubicBezTo>
                    <a:pt x="11782" y="18388"/>
                    <a:pt x="21600" y="11684"/>
                    <a:pt x="15709" y="10194"/>
                  </a:cubicBezTo>
                  <a:cubicBezTo>
                    <a:pt x="15709" y="10194"/>
                    <a:pt x="19636" y="8705"/>
                    <a:pt x="19636" y="8705"/>
                  </a:cubicBezTo>
                  <a:cubicBezTo>
                    <a:pt x="21600" y="5725"/>
                    <a:pt x="19636" y="4236"/>
                    <a:pt x="19636" y="1256"/>
                  </a:cubicBezTo>
                  <a:cubicBezTo>
                    <a:pt x="17673" y="1256"/>
                    <a:pt x="15709" y="1256"/>
                    <a:pt x="15709" y="512"/>
                  </a:cubicBezTo>
                  <a:cubicBezTo>
                    <a:pt x="15709" y="512"/>
                    <a:pt x="15709" y="512"/>
                    <a:pt x="15709" y="512"/>
                  </a:cubicBezTo>
                  <a:cubicBezTo>
                    <a:pt x="9818" y="-978"/>
                    <a:pt x="7855" y="1256"/>
                    <a:pt x="7855" y="1256"/>
                  </a:cubicBezTo>
                  <a:cubicBezTo>
                    <a:pt x="1964" y="2746"/>
                    <a:pt x="1964" y="2746"/>
                    <a:pt x="1964" y="2746"/>
                  </a:cubicBezTo>
                  <a:cubicBezTo>
                    <a:pt x="0" y="20622"/>
                    <a:pt x="0" y="20622"/>
                    <a:pt x="0" y="20622"/>
                  </a:cubicBezTo>
                  <a:lnTo>
                    <a:pt x="5891" y="20622"/>
                  </a:lnTo>
                  <a:close/>
                </a:path>
              </a:pathLst>
            </a:custGeom>
            <a:solidFill>
              <a:srgbClr val="EBF1DE"/>
            </a:solidFill>
            <a:ln w="3175" cap="flat">
              <a:solidFill>
                <a:srgbClr val="9EAD6E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 sz="1300"/>
              </a:pPr>
              <a:endParaRPr/>
            </a:p>
          </p:txBody>
        </p:sp>
        <p:sp>
          <p:nvSpPr>
            <p:cNvPr id="369" name="Freeform 323"/>
            <p:cNvSpPr/>
            <p:nvPr/>
          </p:nvSpPr>
          <p:spPr>
            <a:xfrm>
              <a:off x="2080417" y="2341958"/>
              <a:ext cx="27469" cy="715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509" h="20622" extrusionOk="0">
                  <a:moveTo>
                    <a:pt x="5891" y="20622"/>
                  </a:moveTo>
                  <a:cubicBezTo>
                    <a:pt x="11782" y="18388"/>
                    <a:pt x="21600" y="11684"/>
                    <a:pt x="15709" y="10194"/>
                  </a:cubicBezTo>
                  <a:cubicBezTo>
                    <a:pt x="15709" y="10194"/>
                    <a:pt x="19636" y="8705"/>
                    <a:pt x="19636" y="8705"/>
                  </a:cubicBezTo>
                  <a:cubicBezTo>
                    <a:pt x="21600" y="5725"/>
                    <a:pt x="19636" y="4236"/>
                    <a:pt x="19636" y="1256"/>
                  </a:cubicBezTo>
                  <a:cubicBezTo>
                    <a:pt x="17673" y="1256"/>
                    <a:pt x="15709" y="1256"/>
                    <a:pt x="15709" y="512"/>
                  </a:cubicBezTo>
                  <a:cubicBezTo>
                    <a:pt x="15709" y="512"/>
                    <a:pt x="15709" y="512"/>
                    <a:pt x="15709" y="512"/>
                  </a:cubicBezTo>
                  <a:cubicBezTo>
                    <a:pt x="9818" y="-978"/>
                    <a:pt x="7855" y="1256"/>
                    <a:pt x="7855" y="1256"/>
                  </a:cubicBezTo>
                  <a:cubicBezTo>
                    <a:pt x="1964" y="2746"/>
                    <a:pt x="1964" y="2746"/>
                    <a:pt x="1964" y="2746"/>
                  </a:cubicBezTo>
                  <a:cubicBezTo>
                    <a:pt x="0" y="20622"/>
                    <a:pt x="0" y="20622"/>
                    <a:pt x="0" y="20622"/>
                  </a:cubicBezTo>
                  <a:lnTo>
                    <a:pt x="5891" y="20622"/>
                  </a:lnTo>
                  <a:close/>
                </a:path>
              </a:pathLst>
            </a:custGeom>
            <a:solidFill>
              <a:srgbClr val="EBF1DE"/>
            </a:solidFill>
            <a:ln w="3175" cap="rnd">
              <a:solidFill>
                <a:srgbClr val="9EAD6E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 sz="1300"/>
              </a:pPr>
              <a:endParaRPr/>
            </a:p>
          </p:txBody>
        </p:sp>
        <p:sp>
          <p:nvSpPr>
            <p:cNvPr id="370" name="Freeform 324"/>
            <p:cNvSpPr/>
            <p:nvPr/>
          </p:nvSpPr>
          <p:spPr>
            <a:xfrm>
              <a:off x="4118597" y="1335255"/>
              <a:ext cx="88604" cy="6443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92" h="21600" extrusionOk="0">
                  <a:moveTo>
                    <a:pt x="6000" y="0"/>
                  </a:moveTo>
                  <a:cubicBezTo>
                    <a:pt x="5400" y="864"/>
                    <a:pt x="4200" y="1728"/>
                    <a:pt x="3600" y="1728"/>
                  </a:cubicBezTo>
                  <a:cubicBezTo>
                    <a:pt x="2400" y="2592"/>
                    <a:pt x="1200" y="2592"/>
                    <a:pt x="0" y="3456"/>
                  </a:cubicBezTo>
                  <a:cubicBezTo>
                    <a:pt x="1200" y="6048"/>
                    <a:pt x="1200" y="6048"/>
                    <a:pt x="1200" y="6048"/>
                  </a:cubicBezTo>
                  <a:cubicBezTo>
                    <a:pt x="1200" y="6048"/>
                    <a:pt x="2400" y="5184"/>
                    <a:pt x="2400" y="6912"/>
                  </a:cubicBezTo>
                  <a:cubicBezTo>
                    <a:pt x="3000" y="8640"/>
                    <a:pt x="3000" y="9504"/>
                    <a:pt x="3000" y="9504"/>
                  </a:cubicBezTo>
                  <a:cubicBezTo>
                    <a:pt x="3000" y="9504"/>
                    <a:pt x="4200" y="9504"/>
                    <a:pt x="5400" y="12096"/>
                  </a:cubicBezTo>
                  <a:cubicBezTo>
                    <a:pt x="7200" y="14688"/>
                    <a:pt x="7800" y="12960"/>
                    <a:pt x="7800" y="12960"/>
                  </a:cubicBezTo>
                  <a:cubicBezTo>
                    <a:pt x="7800" y="12960"/>
                    <a:pt x="7800" y="13824"/>
                    <a:pt x="9000" y="15552"/>
                  </a:cubicBezTo>
                  <a:cubicBezTo>
                    <a:pt x="10200" y="17280"/>
                    <a:pt x="10800" y="17280"/>
                    <a:pt x="11400" y="18144"/>
                  </a:cubicBezTo>
                  <a:cubicBezTo>
                    <a:pt x="12600" y="19008"/>
                    <a:pt x="13800" y="15552"/>
                    <a:pt x="13800" y="18144"/>
                  </a:cubicBezTo>
                  <a:cubicBezTo>
                    <a:pt x="13800" y="20736"/>
                    <a:pt x="13800" y="20736"/>
                    <a:pt x="15000" y="20736"/>
                  </a:cubicBezTo>
                  <a:cubicBezTo>
                    <a:pt x="16200" y="20736"/>
                    <a:pt x="16200" y="21600"/>
                    <a:pt x="16200" y="21600"/>
                  </a:cubicBezTo>
                  <a:cubicBezTo>
                    <a:pt x="18600" y="20736"/>
                    <a:pt x="18600" y="20736"/>
                    <a:pt x="18600" y="20736"/>
                  </a:cubicBezTo>
                  <a:cubicBezTo>
                    <a:pt x="18600" y="19872"/>
                    <a:pt x="18600" y="19872"/>
                    <a:pt x="19200" y="19008"/>
                  </a:cubicBezTo>
                  <a:cubicBezTo>
                    <a:pt x="19200" y="18144"/>
                    <a:pt x="18000" y="16416"/>
                    <a:pt x="20400" y="16416"/>
                  </a:cubicBezTo>
                  <a:cubicBezTo>
                    <a:pt x="20400" y="16416"/>
                    <a:pt x="21600" y="12096"/>
                    <a:pt x="19800" y="11232"/>
                  </a:cubicBezTo>
                  <a:cubicBezTo>
                    <a:pt x="18000" y="9504"/>
                    <a:pt x="21000" y="8640"/>
                    <a:pt x="20400" y="8640"/>
                  </a:cubicBezTo>
                  <a:cubicBezTo>
                    <a:pt x="19200" y="8640"/>
                    <a:pt x="18000" y="6912"/>
                    <a:pt x="18000" y="6912"/>
                  </a:cubicBezTo>
                  <a:cubicBezTo>
                    <a:pt x="18000" y="6912"/>
                    <a:pt x="15600" y="6912"/>
                    <a:pt x="15600" y="5184"/>
                  </a:cubicBezTo>
                  <a:cubicBezTo>
                    <a:pt x="15600" y="3456"/>
                    <a:pt x="15000" y="4320"/>
                    <a:pt x="13200" y="4320"/>
                  </a:cubicBezTo>
                  <a:cubicBezTo>
                    <a:pt x="12000" y="4320"/>
                    <a:pt x="12000" y="6048"/>
                    <a:pt x="10200" y="5184"/>
                  </a:cubicBezTo>
                  <a:cubicBezTo>
                    <a:pt x="7200" y="5184"/>
                    <a:pt x="6000" y="0"/>
                    <a:pt x="6000" y="0"/>
                  </a:cubicBezTo>
                  <a:close/>
                </a:path>
              </a:pathLst>
            </a:custGeom>
            <a:solidFill>
              <a:srgbClr val="EBF1DE"/>
            </a:solidFill>
            <a:ln w="3175" cap="flat">
              <a:solidFill>
                <a:srgbClr val="9EAD6E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 sz="1300"/>
              </a:pPr>
              <a:endParaRPr/>
            </a:p>
          </p:txBody>
        </p:sp>
        <p:sp>
          <p:nvSpPr>
            <p:cNvPr id="371" name="Freeform 325"/>
            <p:cNvSpPr/>
            <p:nvPr/>
          </p:nvSpPr>
          <p:spPr>
            <a:xfrm>
              <a:off x="4118597" y="1335255"/>
              <a:ext cx="88604" cy="6443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92" h="21600" extrusionOk="0">
                  <a:moveTo>
                    <a:pt x="6000" y="0"/>
                  </a:moveTo>
                  <a:cubicBezTo>
                    <a:pt x="5400" y="864"/>
                    <a:pt x="4200" y="1728"/>
                    <a:pt x="3600" y="1728"/>
                  </a:cubicBezTo>
                  <a:cubicBezTo>
                    <a:pt x="2400" y="2592"/>
                    <a:pt x="1200" y="2592"/>
                    <a:pt x="0" y="3456"/>
                  </a:cubicBezTo>
                  <a:cubicBezTo>
                    <a:pt x="1200" y="6048"/>
                    <a:pt x="1200" y="6048"/>
                    <a:pt x="1200" y="6048"/>
                  </a:cubicBezTo>
                  <a:cubicBezTo>
                    <a:pt x="1200" y="6048"/>
                    <a:pt x="2400" y="5184"/>
                    <a:pt x="2400" y="6912"/>
                  </a:cubicBezTo>
                  <a:cubicBezTo>
                    <a:pt x="3000" y="8640"/>
                    <a:pt x="3000" y="9504"/>
                    <a:pt x="3000" y="9504"/>
                  </a:cubicBezTo>
                  <a:cubicBezTo>
                    <a:pt x="3000" y="9504"/>
                    <a:pt x="4200" y="9504"/>
                    <a:pt x="5400" y="12096"/>
                  </a:cubicBezTo>
                  <a:cubicBezTo>
                    <a:pt x="7200" y="14688"/>
                    <a:pt x="7800" y="12960"/>
                    <a:pt x="7800" y="12960"/>
                  </a:cubicBezTo>
                  <a:cubicBezTo>
                    <a:pt x="7800" y="12960"/>
                    <a:pt x="7800" y="13824"/>
                    <a:pt x="9000" y="15552"/>
                  </a:cubicBezTo>
                  <a:cubicBezTo>
                    <a:pt x="10200" y="17280"/>
                    <a:pt x="10800" y="17280"/>
                    <a:pt x="11400" y="18144"/>
                  </a:cubicBezTo>
                  <a:cubicBezTo>
                    <a:pt x="12600" y="19008"/>
                    <a:pt x="13800" y="15552"/>
                    <a:pt x="13800" y="18144"/>
                  </a:cubicBezTo>
                  <a:cubicBezTo>
                    <a:pt x="13800" y="20736"/>
                    <a:pt x="13800" y="20736"/>
                    <a:pt x="15000" y="20736"/>
                  </a:cubicBezTo>
                  <a:cubicBezTo>
                    <a:pt x="16200" y="20736"/>
                    <a:pt x="16200" y="21600"/>
                    <a:pt x="16200" y="21600"/>
                  </a:cubicBezTo>
                  <a:cubicBezTo>
                    <a:pt x="18600" y="20736"/>
                    <a:pt x="18600" y="20736"/>
                    <a:pt x="18600" y="20736"/>
                  </a:cubicBezTo>
                  <a:cubicBezTo>
                    <a:pt x="18600" y="19872"/>
                    <a:pt x="18600" y="19872"/>
                    <a:pt x="19200" y="19008"/>
                  </a:cubicBezTo>
                  <a:cubicBezTo>
                    <a:pt x="19200" y="18144"/>
                    <a:pt x="18000" y="16416"/>
                    <a:pt x="20400" y="16416"/>
                  </a:cubicBezTo>
                  <a:cubicBezTo>
                    <a:pt x="20400" y="16416"/>
                    <a:pt x="21600" y="12096"/>
                    <a:pt x="19800" y="11232"/>
                  </a:cubicBezTo>
                  <a:cubicBezTo>
                    <a:pt x="18000" y="9504"/>
                    <a:pt x="21000" y="8640"/>
                    <a:pt x="20400" y="8640"/>
                  </a:cubicBezTo>
                  <a:cubicBezTo>
                    <a:pt x="19200" y="8640"/>
                    <a:pt x="18000" y="6912"/>
                    <a:pt x="18000" y="6912"/>
                  </a:cubicBezTo>
                  <a:cubicBezTo>
                    <a:pt x="18000" y="6912"/>
                    <a:pt x="15600" y="6912"/>
                    <a:pt x="15600" y="5184"/>
                  </a:cubicBezTo>
                  <a:cubicBezTo>
                    <a:pt x="15600" y="3456"/>
                    <a:pt x="15000" y="4320"/>
                    <a:pt x="13200" y="4320"/>
                  </a:cubicBezTo>
                  <a:cubicBezTo>
                    <a:pt x="12000" y="4320"/>
                    <a:pt x="12000" y="6048"/>
                    <a:pt x="10200" y="5184"/>
                  </a:cubicBezTo>
                  <a:cubicBezTo>
                    <a:pt x="7200" y="5184"/>
                    <a:pt x="6000" y="0"/>
                    <a:pt x="6000" y="0"/>
                  </a:cubicBezTo>
                  <a:close/>
                </a:path>
              </a:pathLst>
            </a:custGeom>
            <a:solidFill>
              <a:srgbClr val="EBF1DE"/>
            </a:solidFill>
            <a:ln w="3175" cap="rnd">
              <a:solidFill>
                <a:srgbClr val="9EAD6E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 sz="1300"/>
              </a:pPr>
              <a:endParaRPr/>
            </a:p>
          </p:txBody>
        </p:sp>
        <p:sp>
          <p:nvSpPr>
            <p:cNvPr id="372" name="Freeform 326"/>
            <p:cNvSpPr/>
            <p:nvPr/>
          </p:nvSpPr>
          <p:spPr>
            <a:xfrm>
              <a:off x="4618280" y="1170113"/>
              <a:ext cx="166127" cy="1547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9" h="20169" extrusionOk="0">
                  <a:moveTo>
                    <a:pt x="5982" y="4307"/>
                  </a:moveTo>
                  <a:cubicBezTo>
                    <a:pt x="5982" y="4307"/>
                    <a:pt x="6978" y="2282"/>
                    <a:pt x="7975" y="2957"/>
                  </a:cubicBezTo>
                  <a:cubicBezTo>
                    <a:pt x="9305" y="3632"/>
                    <a:pt x="9305" y="3294"/>
                    <a:pt x="9305" y="1944"/>
                  </a:cubicBezTo>
                  <a:cubicBezTo>
                    <a:pt x="9305" y="594"/>
                    <a:pt x="9969" y="257"/>
                    <a:pt x="9969" y="257"/>
                  </a:cubicBezTo>
                  <a:cubicBezTo>
                    <a:pt x="9969" y="257"/>
                    <a:pt x="11298" y="932"/>
                    <a:pt x="11963" y="257"/>
                  </a:cubicBezTo>
                  <a:cubicBezTo>
                    <a:pt x="12295" y="-756"/>
                    <a:pt x="11963" y="1607"/>
                    <a:pt x="12628" y="932"/>
                  </a:cubicBezTo>
                  <a:cubicBezTo>
                    <a:pt x="13292" y="594"/>
                    <a:pt x="13957" y="594"/>
                    <a:pt x="13957" y="594"/>
                  </a:cubicBezTo>
                  <a:cubicBezTo>
                    <a:pt x="13957" y="594"/>
                    <a:pt x="14622" y="594"/>
                    <a:pt x="15286" y="932"/>
                  </a:cubicBezTo>
                  <a:cubicBezTo>
                    <a:pt x="15951" y="1269"/>
                    <a:pt x="16948" y="1269"/>
                    <a:pt x="16948" y="2282"/>
                  </a:cubicBezTo>
                  <a:cubicBezTo>
                    <a:pt x="16948" y="2957"/>
                    <a:pt x="17945" y="2282"/>
                    <a:pt x="17945" y="3632"/>
                  </a:cubicBezTo>
                  <a:cubicBezTo>
                    <a:pt x="17945" y="4644"/>
                    <a:pt x="18609" y="4644"/>
                    <a:pt x="18609" y="5994"/>
                  </a:cubicBezTo>
                  <a:cubicBezTo>
                    <a:pt x="18609" y="7344"/>
                    <a:pt x="18277" y="8019"/>
                    <a:pt x="18942" y="8356"/>
                  </a:cubicBezTo>
                  <a:cubicBezTo>
                    <a:pt x="19606" y="9031"/>
                    <a:pt x="20603" y="9031"/>
                    <a:pt x="20935" y="10044"/>
                  </a:cubicBezTo>
                  <a:cubicBezTo>
                    <a:pt x="21268" y="11056"/>
                    <a:pt x="21600" y="12069"/>
                    <a:pt x="20935" y="12406"/>
                  </a:cubicBezTo>
                  <a:cubicBezTo>
                    <a:pt x="19938" y="12406"/>
                    <a:pt x="19606" y="11394"/>
                    <a:pt x="18942" y="12406"/>
                  </a:cubicBezTo>
                  <a:cubicBezTo>
                    <a:pt x="18609" y="13419"/>
                    <a:pt x="19938" y="13419"/>
                    <a:pt x="19938" y="14094"/>
                  </a:cubicBezTo>
                  <a:cubicBezTo>
                    <a:pt x="19938" y="17806"/>
                    <a:pt x="19938" y="17806"/>
                    <a:pt x="19938" y="17806"/>
                  </a:cubicBezTo>
                  <a:cubicBezTo>
                    <a:pt x="19938" y="17806"/>
                    <a:pt x="19606" y="17806"/>
                    <a:pt x="18942" y="17806"/>
                  </a:cubicBezTo>
                  <a:cubicBezTo>
                    <a:pt x="18277" y="17806"/>
                    <a:pt x="18277" y="17806"/>
                    <a:pt x="18277" y="18819"/>
                  </a:cubicBezTo>
                  <a:cubicBezTo>
                    <a:pt x="17945" y="19831"/>
                    <a:pt x="18277" y="20169"/>
                    <a:pt x="17280" y="19831"/>
                  </a:cubicBezTo>
                  <a:cubicBezTo>
                    <a:pt x="16615" y="19831"/>
                    <a:pt x="15618" y="19494"/>
                    <a:pt x="14954" y="19831"/>
                  </a:cubicBezTo>
                  <a:cubicBezTo>
                    <a:pt x="14289" y="19831"/>
                    <a:pt x="14289" y="19156"/>
                    <a:pt x="13625" y="19831"/>
                  </a:cubicBezTo>
                  <a:cubicBezTo>
                    <a:pt x="12960" y="20169"/>
                    <a:pt x="12628" y="19156"/>
                    <a:pt x="12295" y="19156"/>
                  </a:cubicBezTo>
                  <a:cubicBezTo>
                    <a:pt x="12295" y="19494"/>
                    <a:pt x="11963" y="20169"/>
                    <a:pt x="11963" y="20169"/>
                  </a:cubicBezTo>
                  <a:cubicBezTo>
                    <a:pt x="11631" y="19494"/>
                    <a:pt x="11631" y="19494"/>
                    <a:pt x="11631" y="19494"/>
                  </a:cubicBezTo>
                  <a:cubicBezTo>
                    <a:pt x="11631" y="19494"/>
                    <a:pt x="11298" y="19494"/>
                    <a:pt x="10634" y="19494"/>
                  </a:cubicBezTo>
                  <a:cubicBezTo>
                    <a:pt x="9637" y="19494"/>
                    <a:pt x="8972" y="19831"/>
                    <a:pt x="7975" y="19494"/>
                  </a:cubicBezTo>
                  <a:cubicBezTo>
                    <a:pt x="7311" y="19156"/>
                    <a:pt x="5982" y="19156"/>
                    <a:pt x="4985" y="18819"/>
                  </a:cubicBezTo>
                  <a:cubicBezTo>
                    <a:pt x="4320" y="18819"/>
                    <a:pt x="2991" y="19156"/>
                    <a:pt x="2991" y="19156"/>
                  </a:cubicBezTo>
                  <a:cubicBezTo>
                    <a:pt x="2991" y="19156"/>
                    <a:pt x="1994" y="20844"/>
                    <a:pt x="1662" y="19831"/>
                  </a:cubicBezTo>
                  <a:cubicBezTo>
                    <a:pt x="1329" y="18481"/>
                    <a:pt x="332" y="19494"/>
                    <a:pt x="332" y="19494"/>
                  </a:cubicBezTo>
                  <a:cubicBezTo>
                    <a:pt x="332" y="19494"/>
                    <a:pt x="0" y="17806"/>
                    <a:pt x="0" y="17131"/>
                  </a:cubicBezTo>
                  <a:cubicBezTo>
                    <a:pt x="0" y="16456"/>
                    <a:pt x="1329" y="15107"/>
                    <a:pt x="665" y="14431"/>
                  </a:cubicBezTo>
                  <a:cubicBezTo>
                    <a:pt x="0" y="13756"/>
                    <a:pt x="0" y="12069"/>
                    <a:pt x="0" y="12069"/>
                  </a:cubicBezTo>
                  <a:cubicBezTo>
                    <a:pt x="1329" y="11394"/>
                    <a:pt x="1329" y="11394"/>
                    <a:pt x="1329" y="11394"/>
                  </a:cubicBezTo>
                  <a:cubicBezTo>
                    <a:pt x="2991" y="11394"/>
                    <a:pt x="2991" y="11394"/>
                    <a:pt x="2991" y="11394"/>
                  </a:cubicBezTo>
                  <a:cubicBezTo>
                    <a:pt x="3323" y="11394"/>
                    <a:pt x="3323" y="10381"/>
                    <a:pt x="3323" y="10381"/>
                  </a:cubicBezTo>
                  <a:cubicBezTo>
                    <a:pt x="4652" y="10381"/>
                    <a:pt x="4652" y="10381"/>
                    <a:pt x="4652" y="10381"/>
                  </a:cubicBezTo>
                  <a:cubicBezTo>
                    <a:pt x="4652" y="10381"/>
                    <a:pt x="4652" y="9707"/>
                    <a:pt x="4652" y="8694"/>
                  </a:cubicBezTo>
                  <a:cubicBezTo>
                    <a:pt x="4320" y="7682"/>
                    <a:pt x="4985" y="6669"/>
                    <a:pt x="5649" y="5994"/>
                  </a:cubicBezTo>
                  <a:cubicBezTo>
                    <a:pt x="6314" y="5319"/>
                    <a:pt x="5982" y="4307"/>
                    <a:pt x="5982" y="4307"/>
                  </a:cubicBezTo>
                  <a:close/>
                </a:path>
              </a:pathLst>
            </a:custGeom>
            <a:solidFill>
              <a:srgbClr val="EBF1DE"/>
            </a:solidFill>
            <a:ln w="3175" cap="flat">
              <a:solidFill>
                <a:srgbClr val="9EAD6E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 sz="1300"/>
              </a:pPr>
              <a:endParaRPr/>
            </a:p>
          </p:txBody>
        </p:sp>
        <p:sp>
          <p:nvSpPr>
            <p:cNvPr id="373" name="Freeform 327"/>
            <p:cNvSpPr/>
            <p:nvPr/>
          </p:nvSpPr>
          <p:spPr>
            <a:xfrm>
              <a:off x="4618280" y="1170113"/>
              <a:ext cx="166127" cy="1547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9" h="20169" extrusionOk="0">
                  <a:moveTo>
                    <a:pt x="5982" y="4307"/>
                  </a:moveTo>
                  <a:cubicBezTo>
                    <a:pt x="5982" y="4307"/>
                    <a:pt x="6978" y="2282"/>
                    <a:pt x="7975" y="2957"/>
                  </a:cubicBezTo>
                  <a:cubicBezTo>
                    <a:pt x="9305" y="3632"/>
                    <a:pt x="9305" y="3294"/>
                    <a:pt x="9305" y="1944"/>
                  </a:cubicBezTo>
                  <a:cubicBezTo>
                    <a:pt x="9305" y="594"/>
                    <a:pt x="9969" y="257"/>
                    <a:pt x="9969" y="257"/>
                  </a:cubicBezTo>
                  <a:cubicBezTo>
                    <a:pt x="9969" y="257"/>
                    <a:pt x="11298" y="932"/>
                    <a:pt x="11963" y="257"/>
                  </a:cubicBezTo>
                  <a:cubicBezTo>
                    <a:pt x="12295" y="-756"/>
                    <a:pt x="11963" y="1607"/>
                    <a:pt x="12628" y="932"/>
                  </a:cubicBezTo>
                  <a:cubicBezTo>
                    <a:pt x="13292" y="594"/>
                    <a:pt x="13957" y="594"/>
                    <a:pt x="13957" y="594"/>
                  </a:cubicBezTo>
                  <a:cubicBezTo>
                    <a:pt x="13957" y="594"/>
                    <a:pt x="14622" y="594"/>
                    <a:pt x="15286" y="932"/>
                  </a:cubicBezTo>
                  <a:cubicBezTo>
                    <a:pt x="15951" y="1269"/>
                    <a:pt x="16948" y="1269"/>
                    <a:pt x="16948" y="2282"/>
                  </a:cubicBezTo>
                  <a:cubicBezTo>
                    <a:pt x="16948" y="2957"/>
                    <a:pt x="17945" y="2282"/>
                    <a:pt x="17945" y="3632"/>
                  </a:cubicBezTo>
                  <a:cubicBezTo>
                    <a:pt x="17945" y="4644"/>
                    <a:pt x="18609" y="4644"/>
                    <a:pt x="18609" y="5994"/>
                  </a:cubicBezTo>
                  <a:cubicBezTo>
                    <a:pt x="18609" y="7344"/>
                    <a:pt x="18277" y="8019"/>
                    <a:pt x="18942" y="8356"/>
                  </a:cubicBezTo>
                  <a:cubicBezTo>
                    <a:pt x="19606" y="9031"/>
                    <a:pt x="20603" y="9031"/>
                    <a:pt x="20935" y="10044"/>
                  </a:cubicBezTo>
                  <a:cubicBezTo>
                    <a:pt x="21268" y="11056"/>
                    <a:pt x="21600" y="12069"/>
                    <a:pt x="20935" y="12406"/>
                  </a:cubicBezTo>
                  <a:cubicBezTo>
                    <a:pt x="19938" y="12406"/>
                    <a:pt x="19606" y="11394"/>
                    <a:pt x="18942" y="12406"/>
                  </a:cubicBezTo>
                  <a:cubicBezTo>
                    <a:pt x="18609" y="13419"/>
                    <a:pt x="19938" y="13419"/>
                    <a:pt x="19938" y="14094"/>
                  </a:cubicBezTo>
                  <a:cubicBezTo>
                    <a:pt x="19938" y="17806"/>
                    <a:pt x="19938" y="17806"/>
                    <a:pt x="19938" y="17806"/>
                  </a:cubicBezTo>
                  <a:cubicBezTo>
                    <a:pt x="19938" y="17806"/>
                    <a:pt x="19606" y="17806"/>
                    <a:pt x="18942" y="17806"/>
                  </a:cubicBezTo>
                  <a:cubicBezTo>
                    <a:pt x="18277" y="17806"/>
                    <a:pt x="18277" y="17806"/>
                    <a:pt x="18277" y="18819"/>
                  </a:cubicBezTo>
                  <a:cubicBezTo>
                    <a:pt x="17945" y="19831"/>
                    <a:pt x="18277" y="20169"/>
                    <a:pt x="17280" y="19831"/>
                  </a:cubicBezTo>
                  <a:cubicBezTo>
                    <a:pt x="16615" y="19831"/>
                    <a:pt x="15618" y="19494"/>
                    <a:pt x="14954" y="19831"/>
                  </a:cubicBezTo>
                  <a:cubicBezTo>
                    <a:pt x="14289" y="19831"/>
                    <a:pt x="14289" y="19156"/>
                    <a:pt x="13625" y="19831"/>
                  </a:cubicBezTo>
                  <a:cubicBezTo>
                    <a:pt x="12960" y="20169"/>
                    <a:pt x="12628" y="19156"/>
                    <a:pt x="12295" y="19156"/>
                  </a:cubicBezTo>
                  <a:cubicBezTo>
                    <a:pt x="12295" y="19494"/>
                    <a:pt x="11963" y="20169"/>
                    <a:pt x="11963" y="20169"/>
                  </a:cubicBezTo>
                  <a:cubicBezTo>
                    <a:pt x="11631" y="19494"/>
                    <a:pt x="11631" y="19494"/>
                    <a:pt x="11631" y="19494"/>
                  </a:cubicBezTo>
                  <a:cubicBezTo>
                    <a:pt x="11631" y="19494"/>
                    <a:pt x="11298" y="19494"/>
                    <a:pt x="10634" y="19494"/>
                  </a:cubicBezTo>
                  <a:cubicBezTo>
                    <a:pt x="9637" y="19494"/>
                    <a:pt x="8972" y="19831"/>
                    <a:pt x="7975" y="19494"/>
                  </a:cubicBezTo>
                  <a:cubicBezTo>
                    <a:pt x="7311" y="19156"/>
                    <a:pt x="5982" y="19156"/>
                    <a:pt x="4985" y="18819"/>
                  </a:cubicBezTo>
                  <a:cubicBezTo>
                    <a:pt x="4320" y="18819"/>
                    <a:pt x="2991" y="19156"/>
                    <a:pt x="2991" y="19156"/>
                  </a:cubicBezTo>
                  <a:cubicBezTo>
                    <a:pt x="2991" y="19156"/>
                    <a:pt x="1994" y="20844"/>
                    <a:pt x="1662" y="19831"/>
                  </a:cubicBezTo>
                  <a:cubicBezTo>
                    <a:pt x="1329" y="18481"/>
                    <a:pt x="332" y="19494"/>
                    <a:pt x="332" y="19494"/>
                  </a:cubicBezTo>
                  <a:cubicBezTo>
                    <a:pt x="332" y="19494"/>
                    <a:pt x="0" y="17806"/>
                    <a:pt x="0" y="17131"/>
                  </a:cubicBezTo>
                  <a:cubicBezTo>
                    <a:pt x="0" y="16456"/>
                    <a:pt x="1329" y="15107"/>
                    <a:pt x="665" y="14431"/>
                  </a:cubicBezTo>
                  <a:cubicBezTo>
                    <a:pt x="0" y="13756"/>
                    <a:pt x="0" y="12069"/>
                    <a:pt x="0" y="12069"/>
                  </a:cubicBezTo>
                  <a:cubicBezTo>
                    <a:pt x="1329" y="11394"/>
                    <a:pt x="1329" y="11394"/>
                    <a:pt x="1329" y="11394"/>
                  </a:cubicBezTo>
                  <a:cubicBezTo>
                    <a:pt x="2991" y="11394"/>
                    <a:pt x="2991" y="11394"/>
                    <a:pt x="2991" y="11394"/>
                  </a:cubicBezTo>
                  <a:cubicBezTo>
                    <a:pt x="3323" y="11394"/>
                    <a:pt x="3323" y="10381"/>
                    <a:pt x="3323" y="10381"/>
                  </a:cubicBezTo>
                  <a:cubicBezTo>
                    <a:pt x="4652" y="10381"/>
                    <a:pt x="4652" y="10381"/>
                    <a:pt x="4652" y="10381"/>
                  </a:cubicBezTo>
                  <a:cubicBezTo>
                    <a:pt x="4652" y="10381"/>
                    <a:pt x="4652" y="9707"/>
                    <a:pt x="4652" y="8694"/>
                  </a:cubicBezTo>
                  <a:cubicBezTo>
                    <a:pt x="4320" y="7682"/>
                    <a:pt x="4985" y="6669"/>
                    <a:pt x="5649" y="5994"/>
                  </a:cubicBezTo>
                  <a:cubicBezTo>
                    <a:pt x="6314" y="5319"/>
                    <a:pt x="5982" y="4307"/>
                    <a:pt x="5982" y="4307"/>
                  </a:cubicBezTo>
                  <a:close/>
                </a:path>
              </a:pathLst>
            </a:custGeom>
            <a:solidFill>
              <a:srgbClr val="EBF1DE"/>
            </a:solidFill>
            <a:ln w="3175" cap="rnd">
              <a:solidFill>
                <a:srgbClr val="9EAD6E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 sz="1300"/>
              </a:pPr>
              <a:endParaRPr/>
            </a:p>
          </p:txBody>
        </p:sp>
        <p:sp>
          <p:nvSpPr>
            <p:cNvPr id="374" name="Freeform 328"/>
            <p:cNvSpPr/>
            <p:nvPr/>
          </p:nvSpPr>
          <p:spPr>
            <a:xfrm>
              <a:off x="2323684" y="2155701"/>
              <a:ext cx="14829" cy="127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7398" h="18706" extrusionOk="0">
                  <a:moveTo>
                    <a:pt x="3086" y="0"/>
                  </a:moveTo>
                  <a:cubicBezTo>
                    <a:pt x="3086" y="7200"/>
                    <a:pt x="0" y="7200"/>
                    <a:pt x="0" y="14400"/>
                  </a:cubicBezTo>
                  <a:cubicBezTo>
                    <a:pt x="18514" y="21600"/>
                    <a:pt x="21600" y="21600"/>
                    <a:pt x="12343" y="0"/>
                  </a:cubicBezTo>
                  <a:cubicBezTo>
                    <a:pt x="9257" y="0"/>
                    <a:pt x="6171" y="0"/>
                    <a:pt x="3086" y="0"/>
                  </a:cubicBezTo>
                  <a:close/>
                </a:path>
              </a:pathLst>
            </a:custGeom>
            <a:solidFill>
              <a:srgbClr val="EBF1DE"/>
            </a:solidFill>
            <a:ln w="3175" cap="flat">
              <a:solidFill>
                <a:srgbClr val="9EAD6E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 sz="1300"/>
              </a:pPr>
              <a:endParaRPr/>
            </a:p>
          </p:txBody>
        </p:sp>
        <p:sp>
          <p:nvSpPr>
            <p:cNvPr id="375" name="Freeform 329"/>
            <p:cNvSpPr/>
            <p:nvPr/>
          </p:nvSpPr>
          <p:spPr>
            <a:xfrm>
              <a:off x="2323684" y="2155701"/>
              <a:ext cx="14829" cy="127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7398" h="18706" extrusionOk="0">
                  <a:moveTo>
                    <a:pt x="3086" y="0"/>
                  </a:moveTo>
                  <a:cubicBezTo>
                    <a:pt x="3086" y="7200"/>
                    <a:pt x="0" y="7200"/>
                    <a:pt x="0" y="14400"/>
                  </a:cubicBezTo>
                  <a:cubicBezTo>
                    <a:pt x="18514" y="21600"/>
                    <a:pt x="21600" y="21600"/>
                    <a:pt x="12343" y="0"/>
                  </a:cubicBezTo>
                  <a:cubicBezTo>
                    <a:pt x="9257" y="0"/>
                    <a:pt x="6171" y="0"/>
                    <a:pt x="3086" y="0"/>
                  </a:cubicBezTo>
                  <a:close/>
                </a:path>
              </a:pathLst>
            </a:custGeom>
            <a:solidFill>
              <a:srgbClr val="EBF1DE"/>
            </a:solidFill>
            <a:ln w="3175" cap="rnd">
              <a:solidFill>
                <a:srgbClr val="9EAD6E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 sz="1300"/>
              </a:pPr>
              <a:endParaRPr/>
            </a:p>
          </p:txBody>
        </p:sp>
        <p:sp>
          <p:nvSpPr>
            <p:cNvPr id="376" name="Freeform 330"/>
            <p:cNvSpPr/>
            <p:nvPr/>
          </p:nvSpPr>
          <p:spPr>
            <a:xfrm>
              <a:off x="6021339" y="2124229"/>
              <a:ext cx="120977" cy="17620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677" y="16835"/>
                  </a:moveTo>
                  <a:cubicBezTo>
                    <a:pt x="3677" y="16835"/>
                    <a:pt x="3677" y="17471"/>
                    <a:pt x="3677" y="17471"/>
                  </a:cubicBezTo>
                  <a:cubicBezTo>
                    <a:pt x="5974" y="17788"/>
                    <a:pt x="5515" y="16835"/>
                    <a:pt x="6434" y="16835"/>
                  </a:cubicBezTo>
                  <a:cubicBezTo>
                    <a:pt x="6434" y="16518"/>
                    <a:pt x="7353" y="16835"/>
                    <a:pt x="7353" y="16835"/>
                  </a:cubicBezTo>
                  <a:cubicBezTo>
                    <a:pt x="7353" y="16200"/>
                    <a:pt x="7353" y="16200"/>
                    <a:pt x="7353" y="16200"/>
                  </a:cubicBezTo>
                  <a:cubicBezTo>
                    <a:pt x="7813" y="16200"/>
                    <a:pt x="7813" y="16518"/>
                    <a:pt x="8732" y="16200"/>
                  </a:cubicBezTo>
                  <a:cubicBezTo>
                    <a:pt x="8732" y="15882"/>
                    <a:pt x="8732" y="15882"/>
                    <a:pt x="8732" y="15882"/>
                  </a:cubicBezTo>
                  <a:cubicBezTo>
                    <a:pt x="9651" y="15882"/>
                    <a:pt x="9191" y="16200"/>
                    <a:pt x="9651" y="16518"/>
                  </a:cubicBezTo>
                  <a:cubicBezTo>
                    <a:pt x="10111" y="16200"/>
                    <a:pt x="11030" y="16200"/>
                    <a:pt x="11030" y="16200"/>
                  </a:cubicBezTo>
                  <a:cubicBezTo>
                    <a:pt x="11030" y="15882"/>
                    <a:pt x="11949" y="15247"/>
                    <a:pt x="11489" y="14929"/>
                  </a:cubicBezTo>
                  <a:cubicBezTo>
                    <a:pt x="11030" y="14612"/>
                    <a:pt x="11030" y="14929"/>
                    <a:pt x="11030" y="14294"/>
                  </a:cubicBezTo>
                  <a:cubicBezTo>
                    <a:pt x="10570" y="14612"/>
                    <a:pt x="11030" y="13976"/>
                    <a:pt x="11030" y="13976"/>
                  </a:cubicBezTo>
                  <a:cubicBezTo>
                    <a:pt x="10111" y="14294"/>
                    <a:pt x="10570" y="13659"/>
                    <a:pt x="10570" y="13659"/>
                  </a:cubicBezTo>
                  <a:cubicBezTo>
                    <a:pt x="11030" y="13341"/>
                    <a:pt x="11489" y="13341"/>
                    <a:pt x="11949" y="13024"/>
                  </a:cubicBezTo>
                  <a:cubicBezTo>
                    <a:pt x="11489" y="12388"/>
                    <a:pt x="11489" y="12071"/>
                    <a:pt x="11030" y="11753"/>
                  </a:cubicBezTo>
                  <a:cubicBezTo>
                    <a:pt x="10570" y="11753"/>
                    <a:pt x="11030" y="11118"/>
                    <a:pt x="11030" y="11118"/>
                  </a:cubicBezTo>
                  <a:cubicBezTo>
                    <a:pt x="11949" y="11435"/>
                    <a:pt x="12409" y="12706"/>
                    <a:pt x="13328" y="13024"/>
                  </a:cubicBezTo>
                  <a:cubicBezTo>
                    <a:pt x="13787" y="13024"/>
                    <a:pt x="14247" y="12706"/>
                    <a:pt x="14706" y="13024"/>
                  </a:cubicBezTo>
                  <a:cubicBezTo>
                    <a:pt x="15166" y="13024"/>
                    <a:pt x="14706" y="13341"/>
                    <a:pt x="15166" y="13659"/>
                  </a:cubicBezTo>
                  <a:cubicBezTo>
                    <a:pt x="15626" y="13659"/>
                    <a:pt x="17004" y="14612"/>
                    <a:pt x="17004" y="14929"/>
                  </a:cubicBezTo>
                  <a:cubicBezTo>
                    <a:pt x="17004" y="14929"/>
                    <a:pt x="17004" y="15247"/>
                    <a:pt x="17004" y="15565"/>
                  </a:cubicBezTo>
                  <a:cubicBezTo>
                    <a:pt x="17464" y="15882"/>
                    <a:pt x="17464" y="15882"/>
                    <a:pt x="17464" y="15882"/>
                  </a:cubicBezTo>
                  <a:cubicBezTo>
                    <a:pt x="17923" y="17153"/>
                    <a:pt x="17464" y="18106"/>
                    <a:pt x="17923" y="19059"/>
                  </a:cubicBezTo>
                  <a:cubicBezTo>
                    <a:pt x="17923" y="19376"/>
                    <a:pt x="18843" y="19694"/>
                    <a:pt x="18843" y="19694"/>
                  </a:cubicBezTo>
                  <a:cubicBezTo>
                    <a:pt x="19302" y="20329"/>
                    <a:pt x="19762" y="20965"/>
                    <a:pt x="19762" y="21600"/>
                  </a:cubicBezTo>
                  <a:cubicBezTo>
                    <a:pt x="19762" y="20329"/>
                    <a:pt x="19762" y="20329"/>
                    <a:pt x="19762" y="20329"/>
                  </a:cubicBezTo>
                  <a:cubicBezTo>
                    <a:pt x="20221" y="19376"/>
                    <a:pt x="20221" y="19376"/>
                    <a:pt x="20221" y="19376"/>
                  </a:cubicBezTo>
                  <a:cubicBezTo>
                    <a:pt x="21600" y="20012"/>
                    <a:pt x="21600" y="20012"/>
                    <a:pt x="21600" y="20012"/>
                  </a:cubicBezTo>
                  <a:cubicBezTo>
                    <a:pt x="21600" y="18741"/>
                    <a:pt x="21600" y="18741"/>
                    <a:pt x="21600" y="18741"/>
                  </a:cubicBezTo>
                  <a:cubicBezTo>
                    <a:pt x="21140" y="17788"/>
                    <a:pt x="21140" y="17788"/>
                    <a:pt x="21140" y="17788"/>
                  </a:cubicBezTo>
                  <a:cubicBezTo>
                    <a:pt x="20681" y="16518"/>
                    <a:pt x="20681" y="16518"/>
                    <a:pt x="20681" y="16518"/>
                  </a:cubicBezTo>
                  <a:cubicBezTo>
                    <a:pt x="20221" y="15247"/>
                    <a:pt x="20221" y="15247"/>
                    <a:pt x="20221" y="15247"/>
                  </a:cubicBezTo>
                  <a:cubicBezTo>
                    <a:pt x="20221" y="13659"/>
                    <a:pt x="20221" y="13659"/>
                    <a:pt x="20221" y="13659"/>
                  </a:cubicBezTo>
                  <a:cubicBezTo>
                    <a:pt x="18383" y="11753"/>
                    <a:pt x="18383" y="11753"/>
                    <a:pt x="18383" y="11753"/>
                  </a:cubicBezTo>
                  <a:cubicBezTo>
                    <a:pt x="17923" y="13024"/>
                    <a:pt x="17923" y="13024"/>
                    <a:pt x="17923" y="13024"/>
                  </a:cubicBezTo>
                  <a:cubicBezTo>
                    <a:pt x="16085" y="13024"/>
                    <a:pt x="16085" y="13024"/>
                    <a:pt x="16085" y="13024"/>
                  </a:cubicBezTo>
                  <a:cubicBezTo>
                    <a:pt x="15626" y="12071"/>
                    <a:pt x="15626" y="12071"/>
                    <a:pt x="15626" y="12071"/>
                  </a:cubicBezTo>
                  <a:cubicBezTo>
                    <a:pt x="16545" y="10165"/>
                    <a:pt x="16545" y="10165"/>
                    <a:pt x="16545" y="10165"/>
                  </a:cubicBezTo>
                  <a:cubicBezTo>
                    <a:pt x="17464" y="8894"/>
                    <a:pt x="17464" y="8894"/>
                    <a:pt x="17464" y="8894"/>
                  </a:cubicBezTo>
                  <a:cubicBezTo>
                    <a:pt x="17464" y="8894"/>
                    <a:pt x="17923" y="7624"/>
                    <a:pt x="18383" y="7306"/>
                  </a:cubicBezTo>
                  <a:cubicBezTo>
                    <a:pt x="17923" y="6035"/>
                    <a:pt x="17923" y="6035"/>
                    <a:pt x="17923" y="6035"/>
                  </a:cubicBezTo>
                  <a:cubicBezTo>
                    <a:pt x="20221" y="5082"/>
                    <a:pt x="20221" y="5082"/>
                    <a:pt x="20221" y="5082"/>
                  </a:cubicBezTo>
                  <a:cubicBezTo>
                    <a:pt x="17464" y="5082"/>
                    <a:pt x="17464" y="5082"/>
                    <a:pt x="17464" y="5082"/>
                  </a:cubicBezTo>
                  <a:cubicBezTo>
                    <a:pt x="15166" y="5400"/>
                    <a:pt x="15166" y="5400"/>
                    <a:pt x="15166" y="5400"/>
                  </a:cubicBezTo>
                  <a:cubicBezTo>
                    <a:pt x="12868" y="5718"/>
                    <a:pt x="12868" y="5718"/>
                    <a:pt x="12868" y="5718"/>
                  </a:cubicBezTo>
                  <a:cubicBezTo>
                    <a:pt x="10111" y="5718"/>
                    <a:pt x="10111" y="5718"/>
                    <a:pt x="10111" y="5718"/>
                  </a:cubicBezTo>
                  <a:cubicBezTo>
                    <a:pt x="8732" y="5718"/>
                    <a:pt x="8732" y="5718"/>
                    <a:pt x="8732" y="5718"/>
                  </a:cubicBezTo>
                  <a:cubicBezTo>
                    <a:pt x="8732" y="3494"/>
                    <a:pt x="8732" y="3494"/>
                    <a:pt x="8732" y="3494"/>
                  </a:cubicBezTo>
                  <a:cubicBezTo>
                    <a:pt x="9191" y="1588"/>
                    <a:pt x="9191" y="1588"/>
                    <a:pt x="9191" y="1588"/>
                  </a:cubicBezTo>
                  <a:cubicBezTo>
                    <a:pt x="7353" y="953"/>
                    <a:pt x="7353" y="953"/>
                    <a:pt x="7353" y="953"/>
                  </a:cubicBezTo>
                  <a:cubicBezTo>
                    <a:pt x="5515" y="1271"/>
                    <a:pt x="5515" y="1271"/>
                    <a:pt x="5515" y="1271"/>
                  </a:cubicBezTo>
                  <a:cubicBezTo>
                    <a:pt x="3217" y="0"/>
                    <a:pt x="3217" y="0"/>
                    <a:pt x="3217" y="0"/>
                  </a:cubicBezTo>
                  <a:cubicBezTo>
                    <a:pt x="2298" y="1271"/>
                    <a:pt x="2298" y="1271"/>
                    <a:pt x="2298" y="1271"/>
                  </a:cubicBezTo>
                  <a:cubicBezTo>
                    <a:pt x="4136" y="2859"/>
                    <a:pt x="4136" y="2859"/>
                    <a:pt x="4136" y="2859"/>
                  </a:cubicBezTo>
                  <a:cubicBezTo>
                    <a:pt x="3217" y="3812"/>
                    <a:pt x="3217" y="3812"/>
                    <a:pt x="3217" y="3812"/>
                  </a:cubicBezTo>
                  <a:cubicBezTo>
                    <a:pt x="1379" y="4447"/>
                    <a:pt x="1379" y="4447"/>
                    <a:pt x="1379" y="4447"/>
                  </a:cubicBezTo>
                  <a:cubicBezTo>
                    <a:pt x="0" y="5082"/>
                    <a:pt x="0" y="5082"/>
                    <a:pt x="0" y="5082"/>
                  </a:cubicBezTo>
                  <a:cubicBezTo>
                    <a:pt x="460" y="7306"/>
                    <a:pt x="460" y="7306"/>
                    <a:pt x="460" y="7306"/>
                  </a:cubicBezTo>
                  <a:cubicBezTo>
                    <a:pt x="460" y="7941"/>
                    <a:pt x="460" y="7941"/>
                    <a:pt x="460" y="7941"/>
                  </a:cubicBezTo>
                  <a:cubicBezTo>
                    <a:pt x="3217" y="8894"/>
                    <a:pt x="3217" y="8894"/>
                    <a:pt x="3217" y="8894"/>
                  </a:cubicBezTo>
                  <a:cubicBezTo>
                    <a:pt x="4136" y="9847"/>
                    <a:pt x="4136" y="9847"/>
                    <a:pt x="4136" y="9847"/>
                  </a:cubicBezTo>
                  <a:cubicBezTo>
                    <a:pt x="3217" y="11753"/>
                    <a:pt x="3217" y="11753"/>
                    <a:pt x="3217" y="11753"/>
                  </a:cubicBezTo>
                  <a:cubicBezTo>
                    <a:pt x="4596" y="13024"/>
                    <a:pt x="4596" y="13024"/>
                    <a:pt x="4596" y="13024"/>
                  </a:cubicBezTo>
                  <a:cubicBezTo>
                    <a:pt x="4596" y="14929"/>
                    <a:pt x="4596" y="14929"/>
                    <a:pt x="4596" y="14929"/>
                  </a:cubicBezTo>
                  <a:cubicBezTo>
                    <a:pt x="3677" y="15882"/>
                    <a:pt x="3677" y="15882"/>
                    <a:pt x="3677" y="15882"/>
                  </a:cubicBezTo>
                  <a:cubicBezTo>
                    <a:pt x="3677" y="16835"/>
                    <a:pt x="3677" y="16835"/>
                    <a:pt x="3677" y="16835"/>
                  </a:cubicBezTo>
                  <a:close/>
                </a:path>
              </a:pathLst>
            </a:custGeom>
            <a:solidFill>
              <a:srgbClr val="EBF1DE"/>
            </a:solidFill>
            <a:ln w="3175" cap="flat">
              <a:solidFill>
                <a:srgbClr val="9EAD6E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 sz="1300"/>
              </a:pPr>
              <a:endParaRPr/>
            </a:p>
          </p:txBody>
        </p:sp>
        <p:sp>
          <p:nvSpPr>
            <p:cNvPr id="377" name="Freeform 331"/>
            <p:cNvSpPr/>
            <p:nvPr/>
          </p:nvSpPr>
          <p:spPr>
            <a:xfrm>
              <a:off x="6021339" y="2124229"/>
              <a:ext cx="120977" cy="17620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677" y="16835"/>
                  </a:moveTo>
                  <a:cubicBezTo>
                    <a:pt x="3677" y="16835"/>
                    <a:pt x="3677" y="17471"/>
                    <a:pt x="3677" y="17471"/>
                  </a:cubicBezTo>
                  <a:cubicBezTo>
                    <a:pt x="5974" y="17788"/>
                    <a:pt x="5515" y="16835"/>
                    <a:pt x="6434" y="16835"/>
                  </a:cubicBezTo>
                  <a:cubicBezTo>
                    <a:pt x="6434" y="16518"/>
                    <a:pt x="7353" y="16835"/>
                    <a:pt x="7353" y="16835"/>
                  </a:cubicBezTo>
                  <a:cubicBezTo>
                    <a:pt x="7353" y="16200"/>
                    <a:pt x="7353" y="16200"/>
                    <a:pt x="7353" y="16200"/>
                  </a:cubicBezTo>
                  <a:cubicBezTo>
                    <a:pt x="7813" y="16200"/>
                    <a:pt x="7813" y="16518"/>
                    <a:pt x="8732" y="16200"/>
                  </a:cubicBezTo>
                  <a:cubicBezTo>
                    <a:pt x="8732" y="15882"/>
                    <a:pt x="8732" y="15882"/>
                    <a:pt x="8732" y="15882"/>
                  </a:cubicBezTo>
                  <a:cubicBezTo>
                    <a:pt x="9651" y="15882"/>
                    <a:pt x="9191" y="16200"/>
                    <a:pt x="9651" y="16518"/>
                  </a:cubicBezTo>
                  <a:cubicBezTo>
                    <a:pt x="10111" y="16200"/>
                    <a:pt x="11030" y="16200"/>
                    <a:pt x="11030" y="16200"/>
                  </a:cubicBezTo>
                  <a:cubicBezTo>
                    <a:pt x="11030" y="15882"/>
                    <a:pt x="11949" y="15247"/>
                    <a:pt x="11489" y="14929"/>
                  </a:cubicBezTo>
                  <a:cubicBezTo>
                    <a:pt x="11030" y="14612"/>
                    <a:pt x="11030" y="14929"/>
                    <a:pt x="11030" y="14294"/>
                  </a:cubicBezTo>
                  <a:cubicBezTo>
                    <a:pt x="10570" y="14612"/>
                    <a:pt x="11030" y="13976"/>
                    <a:pt x="11030" y="13976"/>
                  </a:cubicBezTo>
                  <a:cubicBezTo>
                    <a:pt x="10111" y="14294"/>
                    <a:pt x="10570" y="13659"/>
                    <a:pt x="10570" y="13659"/>
                  </a:cubicBezTo>
                  <a:cubicBezTo>
                    <a:pt x="11030" y="13341"/>
                    <a:pt x="11489" y="13341"/>
                    <a:pt x="11949" y="13024"/>
                  </a:cubicBezTo>
                  <a:cubicBezTo>
                    <a:pt x="11489" y="12388"/>
                    <a:pt x="11489" y="12071"/>
                    <a:pt x="11030" y="11753"/>
                  </a:cubicBezTo>
                  <a:cubicBezTo>
                    <a:pt x="10570" y="11753"/>
                    <a:pt x="11030" y="11118"/>
                    <a:pt x="11030" y="11118"/>
                  </a:cubicBezTo>
                  <a:cubicBezTo>
                    <a:pt x="11949" y="11435"/>
                    <a:pt x="12409" y="12706"/>
                    <a:pt x="13328" y="13024"/>
                  </a:cubicBezTo>
                  <a:cubicBezTo>
                    <a:pt x="13787" y="13024"/>
                    <a:pt x="14247" y="12706"/>
                    <a:pt x="14706" y="13024"/>
                  </a:cubicBezTo>
                  <a:cubicBezTo>
                    <a:pt x="15166" y="13024"/>
                    <a:pt x="14706" y="13341"/>
                    <a:pt x="15166" y="13659"/>
                  </a:cubicBezTo>
                  <a:cubicBezTo>
                    <a:pt x="15626" y="13659"/>
                    <a:pt x="17004" y="14612"/>
                    <a:pt x="17004" y="14929"/>
                  </a:cubicBezTo>
                  <a:cubicBezTo>
                    <a:pt x="17004" y="14929"/>
                    <a:pt x="17004" y="15247"/>
                    <a:pt x="17004" y="15565"/>
                  </a:cubicBezTo>
                  <a:cubicBezTo>
                    <a:pt x="17464" y="15882"/>
                    <a:pt x="17464" y="15882"/>
                    <a:pt x="17464" y="15882"/>
                  </a:cubicBezTo>
                  <a:cubicBezTo>
                    <a:pt x="17923" y="17153"/>
                    <a:pt x="17464" y="18106"/>
                    <a:pt x="17923" y="19059"/>
                  </a:cubicBezTo>
                  <a:cubicBezTo>
                    <a:pt x="17923" y="19376"/>
                    <a:pt x="18843" y="19694"/>
                    <a:pt x="18843" y="19694"/>
                  </a:cubicBezTo>
                  <a:cubicBezTo>
                    <a:pt x="19302" y="20329"/>
                    <a:pt x="19762" y="20965"/>
                    <a:pt x="19762" y="21600"/>
                  </a:cubicBezTo>
                  <a:cubicBezTo>
                    <a:pt x="19762" y="20329"/>
                    <a:pt x="19762" y="20329"/>
                    <a:pt x="19762" y="20329"/>
                  </a:cubicBezTo>
                  <a:cubicBezTo>
                    <a:pt x="20221" y="19376"/>
                    <a:pt x="20221" y="19376"/>
                    <a:pt x="20221" y="19376"/>
                  </a:cubicBezTo>
                  <a:cubicBezTo>
                    <a:pt x="21600" y="20012"/>
                    <a:pt x="21600" y="20012"/>
                    <a:pt x="21600" y="20012"/>
                  </a:cubicBezTo>
                  <a:cubicBezTo>
                    <a:pt x="21600" y="18741"/>
                    <a:pt x="21600" y="18741"/>
                    <a:pt x="21600" y="18741"/>
                  </a:cubicBezTo>
                  <a:cubicBezTo>
                    <a:pt x="21140" y="17788"/>
                    <a:pt x="21140" y="17788"/>
                    <a:pt x="21140" y="17788"/>
                  </a:cubicBezTo>
                  <a:cubicBezTo>
                    <a:pt x="20681" y="16518"/>
                    <a:pt x="20681" y="16518"/>
                    <a:pt x="20681" y="16518"/>
                  </a:cubicBezTo>
                  <a:cubicBezTo>
                    <a:pt x="20221" y="15247"/>
                    <a:pt x="20221" y="15247"/>
                    <a:pt x="20221" y="15247"/>
                  </a:cubicBezTo>
                  <a:cubicBezTo>
                    <a:pt x="20221" y="13659"/>
                    <a:pt x="20221" y="13659"/>
                    <a:pt x="20221" y="13659"/>
                  </a:cubicBezTo>
                  <a:cubicBezTo>
                    <a:pt x="18383" y="11753"/>
                    <a:pt x="18383" y="11753"/>
                    <a:pt x="18383" y="11753"/>
                  </a:cubicBezTo>
                  <a:cubicBezTo>
                    <a:pt x="17923" y="13024"/>
                    <a:pt x="17923" y="13024"/>
                    <a:pt x="17923" y="13024"/>
                  </a:cubicBezTo>
                  <a:cubicBezTo>
                    <a:pt x="16085" y="13024"/>
                    <a:pt x="16085" y="13024"/>
                    <a:pt x="16085" y="13024"/>
                  </a:cubicBezTo>
                  <a:cubicBezTo>
                    <a:pt x="15626" y="12071"/>
                    <a:pt x="15626" y="12071"/>
                    <a:pt x="15626" y="12071"/>
                  </a:cubicBezTo>
                  <a:cubicBezTo>
                    <a:pt x="16545" y="10165"/>
                    <a:pt x="16545" y="10165"/>
                    <a:pt x="16545" y="10165"/>
                  </a:cubicBezTo>
                  <a:cubicBezTo>
                    <a:pt x="17464" y="8894"/>
                    <a:pt x="17464" y="8894"/>
                    <a:pt x="17464" y="8894"/>
                  </a:cubicBezTo>
                  <a:cubicBezTo>
                    <a:pt x="17464" y="8894"/>
                    <a:pt x="17923" y="7624"/>
                    <a:pt x="18383" y="7306"/>
                  </a:cubicBezTo>
                  <a:cubicBezTo>
                    <a:pt x="17923" y="6035"/>
                    <a:pt x="17923" y="6035"/>
                    <a:pt x="17923" y="6035"/>
                  </a:cubicBezTo>
                  <a:cubicBezTo>
                    <a:pt x="20221" y="5082"/>
                    <a:pt x="20221" y="5082"/>
                    <a:pt x="20221" y="5082"/>
                  </a:cubicBezTo>
                  <a:cubicBezTo>
                    <a:pt x="17464" y="5082"/>
                    <a:pt x="17464" y="5082"/>
                    <a:pt x="17464" y="5082"/>
                  </a:cubicBezTo>
                  <a:cubicBezTo>
                    <a:pt x="15166" y="5400"/>
                    <a:pt x="15166" y="5400"/>
                    <a:pt x="15166" y="5400"/>
                  </a:cubicBezTo>
                  <a:cubicBezTo>
                    <a:pt x="12868" y="5718"/>
                    <a:pt x="12868" y="5718"/>
                    <a:pt x="12868" y="5718"/>
                  </a:cubicBezTo>
                  <a:cubicBezTo>
                    <a:pt x="10111" y="5718"/>
                    <a:pt x="10111" y="5718"/>
                    <a:pt x="10111" y="5718"/>
                  </a:cubicBezTo>
                  <a:cubicBezTo>
                    <a:pt x="8732" y="5718"/>
                    <a:pt x="8732" y="5718"/>
                    <a:pt x="8732" y="5718"/>
                  </a:cubicBezTo>
                  <a:cubicBezTo>
                    <a:pt x="8732" y="3494"/>
                    <a:pt x="8732" y="3494"/>
                    <a:pt x="8732" y="3494"/>
                  </a:cubicBezTo>
                  <a:cubicBezTo>
                    <a:pt x="9191" y="1588"/>
                    <a:pt x="9191" y="1588"/>
                    <a:pt x="9191" y="1588"/>
                  </a:cubicBezTo>
                  <a:cubicBezTo>
                    <a:pt x="7353" y="953"/>
                    <a:pt x="7353" y="953"/>
                    <a:pt x="7353" y="953"/>
                  </a:cubicBezTo>
                  <a:cubicBezTo>
                    <a:pt x="5515" y="1271"/>
                    <a:pt x="5515" y="1271"/>
                    <a:pt x="5515" y="1271"/>
                  </a:cubicBezTo>
                  <a:cubicBezTo>
                    <a:pt x="3217" y="0"/>
                    <a:pt x="3217" y="0"/>
                    <a:pt x="3217" y="0"/>
                  </a:cubicBezTo>
                  <a:cubicBezTo>
                    <a:pt x="2298" y="1271"/>
                    <a:pt x="2298" y="1271"/>
                    <a:pt x="2298" y="1271"/>
                  </a:cubicBezTo>
                  <a:cubicBezTo>
                    <a:pt x="4136" y="2859"/>
                    <a:pt x="4136" y="2859"/>
                    <a:pt x="4136" y="2859"/>
                  </a:cubicBezTo>
                  <a:cubicBezTo>
                    <a:pt x="3217" y="3812"/>
                    <a:pt x="3217" y="3812"/>
                    <a:pt x="3217" y="3812"/>
                  </a:cubicBezTo>
                  <a:cubicBezTo>
                    <a:pt x="1379" y="4447"/>
                    <a:pt x="1379" y="4447"/>
                    <a:pt x="1379" y="4447"/>
                  </a:cubicBezTo>
                  <a:cubicBezTo>
                    <a:pt x="0" y="5082"/>
                    <a:pt x="0" y="5082"/>
                    <a:pt x="0" y="5082"/>
                  </a:cubicBezTo>
                  <a:cubicBezTo>
                    <a:pt x="460" y="7306"/>
                    <a:pt x="460" y="7306"/>
                    <a:pt x="460" y="7306"/>
                  </a:cubicBezTo>
                  <a:cubicBezTo>
                    <a:pt x="460" y="7941"/>
                    <a:pt x="460" y="7941"/>
                    <a:pt x="460" y="7941"/>
                  </a:cubicBezTo>
                  <a:cubicBezTo>
                    <a:pt x="3217" y="8894"/>
                    <a:pt x="3217" y="8894"/>
                    <a:pt x="3217" y="8894"/>
                  </a:cubicBezTo>
                  <a:cubicBezTo>
                    <a:pt x="4136" y="9847"/>
                    <a:pt x="4136" y="9847"/>
                    <a:pt x="4136" y="9847"/>
                  </a:cubicBezTo>
                  <a:cubicBezTo>
                    <a:pt x="3217" y="11753"/>
                    <a:pt x="3217" y="11753"/>
                    <a:pt x="3217" y="11753"/>
                  </a:cubicBezTo>
                  <a:cubicBezTo>
                    <a:pt x="4596" y="13024"/>
                    <a:pt x="4596" y="13024"/>
                    <a:pt x="4596" y="13024"/>
                  </a:cubicBezTo>
                  <a:cubicBezTo>
                    <a:pt x="4596" y="14929"/>
                    <a:pt x="4596" y="14929"/>
                    <a:pt x="4596" y="14929"/>
                  </a:cubicBezTo>
                  <a:cubicBezTo>
                    <a:pt x="3677" y="15882"/>
                    <a:pt x="3677" y="15882"/>
                    <a:pt x="3677" y="15882"/>
                  </a:cubicBezTo>
                  <a:cubicBezTo>
                    <a:pt x="3677" y="16835"/>
                    <a:pt x="3677" y="16835"/>
                    <a:pt x="3677" y="16835"/>
                  </a:cubicBezTo>
                  <a:close/>
                </a:path>
              </a:pathLst>
            </a:custGeom>
            <a:solidFill>
              <a:srgbClr val="EBF1DE"/>
            </a:solidFill>
            <a:ln w="3175" cap="rnd">
              <a:solidFill>
                <a:srgbClr val="9EAD6E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 sz="1300"/>
              </a:pPr>
              <a:endParaRPr/>
            </a:p>
          </p:txBody>
        </p:sp>
        <p:sp>
          <p:nvSpPr>
            <p:cNvPr id="378" name="Freeform 332"/>
            <p:cNvSpPr/>
            <p:nvPr/>
          </p:nvSpPr>
          <p:spPr>
            <a:xfrm>
              <a:off x="5074571" y="1649529"/>
              <a:ext cx="113087" cy="1012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00" y="2769"/>
                  </a:moveTo>
                  <a:cubicBezTo>
                    <a:pt x="16200" y="2769"/>
                    <a:pt x="14727" y="6092"/>
                    <a:pt x="14236" y="6092"/>
                  </a:cubicBezTo>
                  <a:cubicBezTo>
                    <a:pt x="13255" y="6092"/>
                    <a:pt x="12764" y="5538"/>
                    <a:pt x="12273" y="3877"/>
                  </a:cubicBezTo>
                  <a:cubicBezTo>
                    <a:pt x="11782" y="2769"/>
                    <a:pt x="11291" y="2769"/>
                    <a:pt x="10309" y="1662"/>
                  </a:cubicBezTo>
                  <a:cubicBezTo>
                    <a:pt x="9818" y="554"/>
                    <a:pt x="8836" y="0"/>
                    <a:pt x="8836" y="0"/>
                  </a:cubicBezTo>
                  <a:cubicBezTo>
                    <a:pt x="8836" y="0"/>
                    <a:pt x="6873" y="554"/>
                    <a:pt x="7364" y="1662"/>
                  </a:cubicBezTo>
                  <a:cubicBezTo>
                    <a:pt x="8345" y="2215"/>
                    <a:pt x="8836" y="3323"/>
                    <a:pt x="8345" y="3877"/>
                  </a:cubicBezTo>
                  <a:cubicBezTo>
                    <a:pt x="7855" y="4985"/>
                    <a:pt x="5891" y="2769"/>
                    <a:pt x="5891" y="2769"/>
                  </a:cubicBezTo>
                  <a:cubicBezTo>
                    <a:pt x="5891" y="2769"/>
                    <a:pt x="5400" y="1108"/>
                    <a:pt x="3927" y="1108"/>
                  </a:cubicBezTo>
                  <a:cubicBezTo>
                    <a:pt x="2945" y="1108"/>
                    <a:pt x="2945" y="554"/>
                    <a:pt x="2455" y="1662"/>
                  </a:cubicBezTo>
                  <a:cubicBezTo>
                    <a:pt x="1964" y="2769"/>
                    <a:pt x="982" y="3877"/>
                    <a:pt x="982" y="3877"/>
                  </a:cubicBezTo>
                  <a:cubicBezTo>
                    <a:pt x="982" y="5538"/>
                    <a:pt x="982" y="5538"/>
                    <a:pt x="982" y="5538"/>
                  </a:cubicBezTo>
                  <a:cubicBezTo>
                    <a:pt x="982" y="5538"/>
                    <a:pt x="1964" y="6646"/>
                    <a:pt x="2455" y="5538"/>
                  </a:cubicBezTo>
                  <a:cubicBezTo>
                    <a:pt x="2945" y="4431"/>
                    <a:pt x="3436" y="6646"/>
                    <a:pt x="3927" y="7200"/>
                  </a:cubicBezTo>
                  <a:cubicBezTo>
                    <a:pt x="4909" y="7200"/>
                    <a:pt x="3436" y="9415"/>
                    <a:pt x="3436" y="9415"/>
                  </a:cubicBezTo>
                  <a:cubicBezTo>
                    <a:pt x="3436" y="9415"/>
                    <a:pt x="4418" y="9969"/>
                    <a:pt x="5400" y="10523"/>
                  </a:cubicBezTo>
                  <a:cubicBezTo>
                    <a:pt x="5891" y="11077"/>
                    <a:pt x="6382" y="11631"/>
                    <a:pt x="6382" y="11631"/>
                  </a:cubicBezTo>
                  <a:cubicBezTo>
                    <a:pt x="5400" y="12738"/>
                    <a:pt x="5400" y="12738"/>
                    <a:pt x="5400" y="12738"/>
                  </a:cubicBezTo>
                  <a:cubicBezTo>
                    <a:pt x="5400" y="12738"/>
                    <a:pt x="5891" y="14400"/>
                    <a:pt x="6873" y="14400"/>
                  </a:cubicBezTo>
                  <a:cubicBezTo>
                    <a:pt x="7855" y="14954"/>
                    <a:pt x="8345" y="14400"/>
                    <a:pt x="8345" y="14954"/>
                  </a:cubicBezTo>
                  <a:cubicBezTo>
                    <a:pt x="7855" y="16062"/>
                    <a:pt x="8836" y="17723"/>
                    <a:pt x="8836" y="17723"/>
                  </a:cubicBezTo>
                  <a:cubicBezTo>
                    <a:pt x="8836" y="17723"/>
                    <a:pt x="9818" y="16062"/>
                    <a:pt x="10800" y="15508"/>
                  </a:cubicBezTo>
                  <a:cubicBezTo>
                    <a:pt x="11782" y="15508"/>
                    <a:pt x="11291" y="13846"/>
                    <a:pt x="12273" y="14954"/>
                  </a:cubicBezTo>
                  <a:cubicBezTo>
                    <a:pt x="12764" y="16062"/>
                    <a:pt x="13255" y="17169"/>
                    <a:pt x="12764" y="17169"/>
                  </a:cubicBezTo>
                  <a:cubicBezTo>
                    <a:pt x="11291" y="17169"/>
                    <a:pt x="13255" y="17723"/>
                    <a:pt x="12764" y="18831"/>
                  </a:cubicBezTo>
                  <a:cubicBezTo>
                    <a:pt x="13255" y="19938"/>
                    <a:pt x="12764" y="19938"/>
                    <a:pt x="13745" y="20492"/>
                  </a:cubicBezTo>
                  <a:cubicBezTo>
                    <a:pt x="14236" y="21046"/>
                    <a:pt x="15218" y="21600"/>
                    <a:pt x="15218" y="21600"/>
                  </a:cubicBezTo>
                  <a:cubicBezTo>
                    <a:pt x="15218" y="20492"/>
                    <a:pt x="15218" y="19938"/>
                    <a:pt x="15218" y="18831"/>
                  </a:cubicBezTo>
                  <a:cubicBezTo>
                    <a:pt x="16200" y="18277"/>
                    <a:pt x="16200" y="18277"/>
                    <a:pt x="16691" y="17723"/>
                  </a:cubicBezTo>
                  <a:cubicBezTo>
                    <a:pt x="16691" y="17169"/>
                    <a:pt x="16691" y="16615"/>
                    <a:pt x="16200" y="16615"/>
                  </a:cubicBezTo>
                  <a:cubicBezTo>
                    <a:pt x="16200" y="16615"/>
                    <a:pt x="17182" y="14400"/>
                    <a:pt x="17673" y="14400"/>
                  </a:cubicBezTo>
                  <a:cubicBezTo>
                    <a:pt x="17673" y="13292"/>
                    <a:pt x="17182" y="12185"/>
                    <a:pt x="17673" y="11077"/>
                  </a:cubicBezTo>
                  <a:cubicBezTo>
                    <a:pt x="17673" y="9969"/>
                    <a:pt x="20127" y="8862"/>
                    <a:pt x="21600" y="8862"/>
                  </a:cubicBezTo>
                  <a:cubicBezTo>
                    <a:pt x="21109" y="8308"/>
                    <a:pt x="21109" y="7754"/>
                    <a:pt x="20618" y="7754"/>
                  </a:cubicBezTo>
                  <a:cubicBezTo>
                    <a:pt x="20618" y="7754"/>
                    <a:pt x="20127" y="7754"/>
                    <a:pt x="19636" y="7754"/>
                  </a:cubicBezTo>
                  <a:cubicBezTo>
                    <a:pt x="19145" y="7200"/>
                    <a:pt x="17673" y="6092"/>
                    <a:pt x="17182" y="4985"/>
                  </a:cubicBezTo>
                  <a:cubicBezTo>
                    <a:pt x="16691" y="4431"/>
                    <a:pt x="16691" y="3323"/>
                    <a:pt x="16200" y="2769"/>
                  </a:cubicBezTo>
                  <a:close/>
                  <a:moveTo>
                    <a:pt x="0" y="15508"/>
                  </a:moveTo>
                  <a:cubicBezTo>
                    <a:pt x="0" y="15508"/>
                    <a:pt x="0" y="16062"/>
                    <a:pt x="982" y="17169"/>
                  </a:cubicBezTo>
                  <a:cubicBezTo>
                    <a:pt x="1964" y="17723"/>
                    <a:pt x="1964" y="18831"/>
                    <a:pt x="2945" y="19385"/>
                  </a:cubicBezTo>
                  <a:cubicBezTo>
                    <a:pt x="3436" y="19938"/>
                    <a:pt x="3436" y="19938"/>
                    <a:pt x="4418" y="19938"/>
                  </a:cubicBezTo>
                  <a:cubicBezTo>
                    <a:pt x="4909" y="19938"/>
                    <a:pt x="6382" y="19385"/>
                    <a:pt x="6382" y="19385"/>
                  </a:cubicBezTo>
                  <a:cubicBezTo>
                    <a:pt x="6382" y="19385"/>
                    <a:pt x="6382" y="18277"/>
                    <a:pt x="4909" y="17169"/>
                  </a:cubicBezTo>
                  <a:cubicBezTo>
                    <a:pt x="3927" y="16062"/>
                    <a:pt x="3436" y="15508"/>
                    <a:pt x="3436" y="15508"/>
                  </a:cubicBezTo>
                  <a:cubicBezTo>
                    <a:pt x="3436" y="15508"/>
                    <a:pt x="2945" y="14954"/>
                    <a:pt x="1473" y="14954"/>
                  </a:cubicBezTo>
                  <a:cubicBezTo>
                    <a:pt x="491" y="14954"/>
                    <a:pt x="0" y="15508"/>
                    <a:pt x="0" y="15508"/>
                  </a:cubicBezTo>
                  <a:close/>
                  <a:moveTo>
                    <a:pt x="10309" y="14954"/>
                  </a:moveTo>
                  <a:cubicBezTo>
                    <a:pt x="9327" y="13846"/>
                    <a:pt x="7855" y="12185"/>
                    <a:pt x="7364" y="10523"/>
                  </a:cubicBezTo>
                  <a:cubicBezTo>
                    <a:pt x="9327" y="9969"/>
                    <a:pt x="9327" y="9969"/>
                    <a:pt x="9327" y="9969"/>
                  </a:cubicBezTo>
                  <a:cubicBezTo>
                    <a:pt x="9818" y="11077"/>
                    <a:pt x="9818" y="11077"/>
                    <a:pt x="9818" y="11077"/>
                  </a:cubicBezTo>
                  <a:cubicBezTo>
                    <a:pt x="9327" y="11077"/>
                    <a:pt x="9327" y="11077"/>
                    <a:pt x="9327" y="11077"/>
                  </a:cubicBezTo>
                  <a:cubicBezTo>
                    <a:pt x="9818" y="12738"/>
                    <a:pt x="9818" y="12738"/>
                    <a:pt x="9818" y="12738"/>
                  </a:cubicBezTo>
                  <a:cubicBezTo>
                    <a:pt x="10800" y="12738"/>
                    <a:pt x="11291" y="13292"/>
                    <a:pt x="11291" y="13846"/>
                  </a:cubicBezTo>
                  <a:cubicBezTo>
                    <a:pt x="11291" y="14400"/>
                    <a:pt x="10800" y="14954"/>
                    <a:pt x="10309" y="14954"/>
                  </a:cubicBezTo>
                  <a:close/>
                </a:path>
              </a:pathLst>
            </a:custGeom>
            <a:solidFill>
              <a:srgbClr val="EBF1DE"/>
            </a:solidFill>
            <a:ln w="3175" cap="flat">
              <a:solidFill>
                <a:srgbClr val="9EAD6E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 sz="1300"/>
              </a:pPr>
              <a:endParaRPr/>
            </a:p>
          </p:txBody>
        </p:sp>
        <p:sp>
          <p:nvSpPr>
            <p:cNvPr id="379" name="Freeform 333"/>
            <p:cNvSpPr/>
            <p:nvPr/>
          </p:nvSpPr>
          <p:spPr>
            <a:xfrm>
              <a:off x="5074571" y="1649529"/>
              <a:ext cx="113087" cy="1012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00" y="2769"/>
                  </a:moveTo>
                  <a:cubicBezTo>
                    <a:pt x="16200" y="2769"/>
                    <a:pt x="14727" y="6092"/>
                    <a:pt x="14236" y="6092"/>
                  </a:cubicBezTo>
                  <a:cubicBezTo>
                    <a:pt x="13255" y="6092"/>
                    <a:pt x="12764" y="5538"/>
                    <a:pt x="12273" y="3877"/>
                  </a:cubicBezTo>
                  <a:cubicBezTo>
                    <a:pt x="11782" y="2769"/>
                    <a:pt x="11291" y="2769"/>
                    <a:pt x="10309" y="1662"/>
                  </a:cubicBezTo>
                  <a:cubicBezTo>
                    <a:pt x="9818" y="554"/>
                    <a:pt x="8836" y="0"/>
                    <a:pt x="8836" y="0"/>
                  </a:cubicBezTo>
                  <a:cubicBezTo>
                    <a:pt x="8836" y="0"/>
                    <a:pt x="6873" y="554"/>
                    <a:pt x="7364" y="1662"/>
                  </a:cubicBezTo>
                  <a:cubicBezTo>
                    <a:pt x="8345" y="2215"/>
                    <a:pt x="8836" y="3323"/>
                    <a:pt x="8345" y="3877"/>
                  </a:cubicBezTo>
                  <a:cubicBezTo>
                    <a:pt x="7855" y="4985"/>
                    <a:pt x="5891" y="2769"/>
                    <a:pt x="5891" y="2769"/>
                  </a:cubicBezTo>
                  <a:cubicBezTo>
                    <a:pt x="5891" y="2769"/>
                    <a:pt x="5400" y="1108"/>
                    <a:pt x="3927" y="1108"/>
                  </a:cubicBezTo>
                  <a:cubicBezTo>
                    <a:pt x="2945" y="1108"/>
                    <a:pt x="2945" y="554"/>
                    <a:pt x="2455" y="1662"/>
                  </a:cubicBezTo>
                  <a:cubicBezTo>
                    <a:pt x="1964" y="2769"/>
                    <a:pt x="982" y="3877"/>
                    <a:pt x="982" y="3877"/>
                  </a:cubicBezTo>
                  <a:cubicBezTo>
                    <a:pt x="982" y="5538"/>
                    <a:pt x="982" y="5538"/>
                    <a:pt x="982" y="5538"/>
                  </a:cubicBezTo>
                  <a:cubicBezTo>
                    <a:pt x="982" y="5538"/>
                    <a:pt x="1964" y="6646"/>
                    <a:pt x="2455" y="5538"/>
                  </a:cubicBezTo>
                  <a:cubicBezTo>
                    <a:pt x="2945" y="4431"/>
                    <a:pt x="3436" y="6646"/>
                    <a:pt x="3927" y="7200"/>
                  </a:cubicBezTo>
                  <a:cubicBezTo>
                    <a:pt x="4909" y="7200"/>
                    <a:pt x="3436" y="9415"/>
                    <a:pt x="3436" y="9415"/>
                  </a:cubicBezTo>
                  <a:cubicBezTo>
                    <a:pt x="3436" y="9415"/>
                    <a:pt x="4418" y="9969"/>
                    <a:pt x="5400" y="10523"/>
                  </a:cubicBezTo>
                  <a:cubicBezTo>
                    <a:pt x="5891" y="11077"/>
                    <a:pt x="6382" y="11631"/>
                    <a:pt x="6382" y="11631"/>
                  </a:cubicBezTo>
                  <a:cubicBezTo>
                    <a:pt x="5400" y="12738"/>
                    <a:pt x="5400" y="12738"/>
                    <a:pt x="5400" y="12738"/>
                  </a:cubicBezTo>
                  <a:cubicBezTo>
                    <a:pt x="5400" y="12738"/>
                    <a:pt x="5891" y="14400"/>
                    <a:pt x="6873" y="14400"/>
                  </a:cubicBezTo>
                  <a:cubicBezTo>
                    <a:pt x="7855" y="14954"/>
                    <a:pt x="8345" y="14400"/>
                    <a:pt x="8345" y="14954"/>
                  </a:cubicBezTo>
                  <a:cubicBezTo>
                    <a:pt x="7855" y="16062"/>
                    <a:pt x="8836" y="17723"/>
                    <a:pt x="8836" y="17723"/>
                  </a:cubicBezTo>
                  <a:cubicBezTo>
                    <a:pt x="8836" y="17723"/>
                    <a:pt x="9818" y="16062"/>
                    <a:pt x="10800" y="15508"/>
                  </a:cubicBezTo>
                  <a:cubicBezTo>
                    <a:pt x="11782" y="15508"/>
                    <a:pt x="11291" y="13846"/>
                    <a:pt x="12273" y="14954"/>
                  </a:cubicBezTo>
                  <a:cubicBezTo>
                    <a:pt x="12764" y="16062"/>
                    <a:pt x="13255" y="17169"/>
                    <a:pt x="12764" y="17169"/>
                  </a:cubicBezTo>
                  <a:cubicBezTo>
                    <a:pt x="11291" y="17169"/>
                    <a:pt x="13255" y="17723"/>
                    <a:pt x="12764" y="18831"/>
                  </a:cubicBezTo>
                  <a:cubicBezTo>
                    <a:pt x="13255" y="19938"/>
                    <a:pt x="12764" y="19938"/>
                    <a:pt x="13745" y="20492"/>
                  </a:cubicBezTo>
                  <a:cubicBezTo>
                    <a:pt x="14236" y="21046"/>
                    <a:pt x="15218" y="21600"/>
                    <a:pt x="15218" y="21600"/>
                  </a:cubicBezTo>
                  <a:cubicBezTo>
                    <a:pt x="15218" y="20492"/>
                    <a:pt x="15218" y="19938"/>
                    <a:pt x="15218" y="18831"/>
                  </a:cubicBezTo>
                  <a:cubicBezTo>
                    <a:pt x="16200" y="18277"/>
                    <a:pt x="16200" y="18277"/>
                    <a:pt x="16691" y="17723"/>
                  </a:cubicBezTo>
                  <a:cubicBezTo>
                    <a:pt x="16691" y="17169"/>
                    <a:pt x="16691" y="16615"/>
                    <a:pt x="16200" y="16615"/>
                  </a:cubicBezTo>
                  <a:cubicBezTo>
                    <a:pt x="16200" y="16615"/>
                    <a:pt x="17182" y="14400"/>
                    <a:pt x="17673" y="14400"/>
                  </a:cubicBezTo>
                  <a:cubicBezTo>
                    <a:pt x="17673" y="13292"/>
                    <a:pt x="17182" y="12185"/>
                    <a:pt x="17673" y="11077"/>
                  </a:cubicBezTo>
                  <a:cubicBezTo>
                    <a:pt x="17673" y="9969"/>
                    <a:pt x="20127" y="8862"/>
                    <a:pt x="21600" y="8862"/>
                  </a:cubicBezTo>
                  <a:cubicBezTo>
                    <a:pt x="21109" y="8308"/>
                    <a:pt x="21109" y="7754"/>
                    <a:pt x="20618" y="7754"/>
                  </a:cubicBezTo>
                  <a:cubicBezTo>
                    <a:pt x="20618" y="7754"/>
                    <a:pt x="20127" y="7754"/>
                    <a:pt x="19636" y="7754"/>
                  </a:cubicBezTo>
                  <a:cubicBezTo>
                    <a:pt x="19145" y="7200"/>
                    <a:pt x="17673" y="6092"/>
                    <a:pt x="17182" y="4985"/>
                  </a:cubicBezTo>
                  <a:cubicBezTo>
                    <a:pt x="16691" y="4431"/>
                    <a:pt x="16691" y="3323"/>
                    <a:pt x="16200" y="2769"/>
                  </a:cubicBezTo>
                  <a:close/>
                  <a:moveTo>
                    <a:pt x="0" y="15508"/>
                  </a:moveTo>
                  <a:cubicBezTo>
                    <a:pt x="0" y="15508"/>
                    <a:pt x="0" y="16062"/>
                    <a:pt x="982" y="17169"/>
                  </a:cubicBezTo>
                  <a:cubicBezTo>
                    <a:pt x="1964" y="17723"/>
                    <a:pt x="1964" y="18831"/>
                    <a:pt x="2945" y="19385"/>
                  </a:cubicBezTo>
                  <a:cubicBezTo>
                    <a:pt x="3436" y="19938"/>
                    <a:pt x="3436" y="19938"/>
                    <a:pt x="4418" y="19938"/>
                  </a:cubicBezTo>
                  <a:cubicBezTo>
                    <a:pt x="4909" y="19938"/>
                    <a:pt x="6382" y="19385"/>
                    <a:pt x="6382" y="19385"/>
                  </a:cubicBezTo>
                  <a:cubicBezTo>
                    <a:pt x="6382" y="19385"/>
                    <a:pt x="6382" y="18277"/>
                    <a:pt x="4909" y="17169"/>
                  </a:cubicBezTo>
                  <a:cubicBezTo>
                    <a:pt x="3927" y="16062"/>
                    <a:pt x="3436" y="15508"/>
                    <a:pt x="3436" y="15508"/>
                  </a:cubicBezTo>
                  <a:cubicBezTo>
                    <a:pt x="3436" y="15508"/>
                    <a:pt x="2945" y="14954"/>
                    <a:pt x="1473" y="14954"/>
                  </a:cubicBezTo>
                  <a:cubicBezTo>
                    <a:pt x="491" y="14954"/>
                    <a:pt x="0" y="15508"/>
                    <a:pt x="0" y="15508"/>
                  </a:cubicBezTo>
                  <a:close/>
                  <a:moveTo>
                    <a:pt x="10309" y="14954"/>
                  </a:moveTo>
                  <a:cubicBezTo>
                    <a:pt x="9327" y="13846"/>
                    <a:pt x="7855" y="12185"/>
                    <a:pt x="7364" y="10523"/>
                  </a:cubicBezTo>
                  <a:cubicBezTo>
                    <a:pt x="9327" y="9969"/>
                    <a:pt x="9327" y="9969"/>
                    <a:pt x="9327" y="9969"/>
                  </a:cubicBezTo>
                  <a:cubicBezTo>
                    <a:pt x="9818" y="11077"/>
                    <a:pt x="9818" y="11077"/>
                    <a:pt x="9818" y="11077"/>
                  </a:cubicBezTo>
                  <a:cubicBezTo>
                    <a:pt x="9327" y="11077"/>
                    <a:pt x="9327" y="11077"/>
                    <a:pt x="9327" y="11077"/>
                  </a:cubicBezTo>
                  <a:cubicBezTo>
                    <a:pt x="9818" y="12738"/>
                    <a:pt x="9818" y="12738"/>
                    <a:pt x="9818" y="12738"/>
                  </a:cubicBezTo>
                  <a:cubicBezTo>
                    <a:pt x="10800" y="12738"/>
                    <a:pt x="11291" y="13292"/>
                    <a:pt x="11291" y="13846"/>
                  </a:cubicBezTo>
                  <a:cubicBezTo>
                    <a:pt x="11291" y="14400"/>
                    <a:pt x="10800" y="14954"/>
                    <a:pt x="10309" y="14954"/>
                  </a:cubicBezTo>
                  <a:close/>
                </a:path>
              </a:pathLst>
            </a:custGeom>
            <a:solidFill>
              <a:srgbClr val="EBF1DE"/>
            </a:solidFill>
            <a:ln w="3175" cap="rnd">
              <a:solidFill>
                <a:srgbClr val="9EAD6E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 sz="1300"/>
              </a:pPr>
              <a:endParaRPr/>
            </a:p>
          </p:txBody>
        </p:sp>
        <p:sp>
          <p:nvSpPr>
            <p:cNvPr id="380" name="Freeform 334"/>
            <p:cNvSpPr/>
            <p:nvPr/>
          </p:nvSpPr>
          <p:spPr>
            <a:xfrm>
              <a:off x="4296117" y="1414750"/>
              <a:ext cx="155166" cy="822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109" extrusionOk="0">
                  <a:moveTo>
                    <a:pt x="0" y="15873"/>
                  </a:moveTo>
                  <a:cubicBezTo>
                    <a:pt x="1080" y="15218"/>
                    <a:pt x="1080" y="16527"/>
                    <a:pt x="720" y="18491"/>
                  </a:cubicBezTo>
                  <a:cubicBezTo>
                    <a:pt x="720" y="18491"/>
                    <a:pt x="2880" y="20454"/>
                    <a:pt x="2880" y="19145"/>
                  </a:cubicBezTo>
                  <a:cubicBezTo>
                    <a:pt x="2880" y="18491"/>
                    <a:pt x="2520" y="18491"/>
                    <a:pt x="3600" y="19145"/>
                  </a:cubicBezTo>
                  <a:cubicBezTo>
                    <a:pt x="4680" y="19800"/>
                    <a:pt x="3600" y="19800"/>
                    <a:pt x="5040" y="19800"/>
                  </a:cubicBezTo>
                  <a:cubicBezTo>
                    <a:pt x="6120" y="19800"/>
                    <a:pt x="5400" y="21109"/>
                    <a:pt x="6120" y="21109"/>
                  </a:cubicBezTo>
                  <a:cubicBezTo>
                    <a:pt x="6840" y="21109"/>
                    <a:pt x="6840" y="21109"/>
                    <a:pt x="7560" y="20454"/>
                  </a:cubicBezTo>
                  <a:cubicBezTo>
                    <a:pt x="8280" y="20454"/>
                    <a:pt x="9720" y="20454"/>
                    <a:pt x="9720" y="20454"/>
                  </a:cubicBezTo>
                  <a:cubicBezTo>
                    <a:pt x="9720" y="20454"/>
                    <a:pt x="10800" y="21109"/>
                    <a:pt x="10800" y="19800"/>
                  </a:cubicBezTo>
                  <a:cubicBezTo>
                    <a:pt x="10800" y="18491"/>
                    <a:pt x="11160" y="18491"/>
                    <a:pt x="12240" y="19145"/>
                  </a:cubicBezTo>
                  <a:cubicBezTo>
                    <a:pt x="13320" y="19800"/>
                    <a:pt x="14040" y="19145"/>
                    <a:pt x="14400" y="17836"/>
                  </a:cubicBezTo>
                  <a:cubicBezTo>
                    <a:pt x="14760" y="16527"/>
                    <a:pt x="15120" y="16527"/>
                    <a:pt x="15840" y="16527"/>
                  </a:cubicBezTo>
                  <a:cubicBezTo>
                    <a:pt x="16560" y="16527"/>
                    <a:pt x="17280" y="17836"/>
                    <a:pt x="18000" y="17182"/>
                  </a:cubicBezTo>
                  <a:cubicBezTo>
                    <a:pt x="18720" y="15873"/>
                    <a:pt x="19080" y="15873"/>
                    <a:pt x="19080" y="15873"/>
                  </a:cubicBezTo>
                  <a:cubicBezTo>
                    <a:pt x="19080" y="15873"/>
                    <a:pt x="19440" y="13254"/>
                    <a:pt x="20160" y="13909"/>
                  </a:cubicBezTo>
                  <a:cubicBezTo>
                    <a:pt x="20880" y="14564"/>
                    <a:pt x="20880" y="9982"/>
                    <a:pt x="20880" y="9982"/>
                  </a:cubicBezTo>
                  <a:cubicBezTo>
                    <a:pt x="20880" y="9982"/>
                    <a:pt x="20520" y="7364"/>
                    <a:pt x="21600" y="8018"/>
                  </a:cubicBezTo>
                  <a:cubicBezTo>
                    <a:pt x="20880" y="5400"/>
                    <a:pt x="20880" y="5400"/>
                    <a:pt x="20880" y="5400"/>
                  </a:cubicBezTo>
                  <a:cubicBezTo>
                    <a:pt x="19800" y="4745"/>
                    <a:pt x="20880" y="2127"/>
                    <a:pt x="20880" y="2127"/>
                  </a:cubicBezTo>
                  <a:cubicBezTo>
                    <a:pt x="20880" y="2127"/>
                    <a:pt x="19800" y="2127"/>
                    <a:pt x="18720" y="2127"/>
                  </a:cubicBezTo>
                  <a:cubicBezTo>
                    <a:pt x="18000" y="2782"/>
                    <a:pt x="17280" y="2127"/>
                    <a:pt x="16560" y="818"/>
                  </a:cubicBezTo>
                  <a:cubicBezTo>
                    <a:pt x="15840" y="-491"/>
                    <a:pt x="14760" y="164"/>
                    <a:pt x="14760" y="164"/>
                  </a:cubicBezTo>
                  <a:cubicBezTo>
                    <a:pt x="14760" y="164"/>
                    <a:pt x="14040" y="818"/>
                    <a:pt x="13680" y="3436"/>
                  </a:cubicBezTo>
                  <a:cubicBezTo>
                    <a:pt x="12960" y="5400"/>
                    <a:pt x="11160" y="2127"/>
                    <a:pt x="11160" y="2127"/>
                  </a:cubicBezTo>
                  <a:cubicBezTo>
                    <a:pt x="11160" y="2127"/>
                    <a:pt x="9720" y="2782"/>
                    <a:pt x="9720" y="4745"/>
                  </a:cubicBezTo>
                  <a:cubicBezTo>
                    <a:pt x="10080" y="6709"/>
                    <a:pt x="9720" y="6709"/>
                    <a:pt x="8640" y="6709"/>
                  </a:cubicBezTo>
                  <a:cubicBezTo>
                    <a:pt x="7920" y="7364"/>
                    <a:pt x="7560" y="8018"/>
                    <a:pt x="7560" y="8018"/>
                  </a:cubicBezTo>
                  <a:cubicBezTo>
                    <a:pt x="7560" y="8018"/>
                    <a:pt x="8640" y="8673"/>
                    <a:pt x="8640" y="10636"/>
                  </a:cubicBezTo>
                  <a:cubicBezTo>
                    <a:pt x="8640" y="12600"/>
                    <a:pt x="8640" y="13254"/>
                    <a:pt x="7920" y="12600"/>
                  </a:cubicBezTo>
                  <a:cubicBezTo>
                    <a:pt x="7200" y="11945"/>
                    <a:pt x="7200" y="10636"/>
                    <a:pt x="6480" y="11291"/>
                  </a:cubicBezTo>
                  <a:cubicBezTo>
                    <a:pt x="5760" y="11291"/>
                    <a:pt x="4680" y="9982"/>
                    <a:pt x="4320" y="10636"/>
                  </a:cubicBezTo>
                  <a:cubicBezTo>
                    <a:pt x="3960" y="11291"/>
                    <a:pt x="3960" y="12600"/>
                    <a:pt x="3240" y="12600"/>
                  </a:cubicBezTo>
                  <a:cubicBezTo>
                    <a:pt x="2520" y="12600"/>
                    <a:pt x="2520" y="13254"/>
                    <a:pt x="1440" y="13254"/>
                  </a:cubicBezTo>
                  <a:cubicBezTo>
                    <a:pt x="720" y="13254"/>
                    <a:pt x="360" y="15218"/>
                    <a:pt x="0" y="15873"/>
                  </a:cubicBezTo>
                  <a:close/>
                </a:path>
              </a:pathLst>
            </a:custGeom>
            <a:solidFill>
              <a:srgbClr val="EBF1DE"/>
            </a:solidFill>
            <a:ln w="3175" cap="flat">
              <a:solidFill>
                <a:srgbClr val="9EAD6E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 sz="1300"/>
              </a:pPr>
              <a:endParaRPr/>
            </a:p>
          </p:txBody>
        </p:sp>
        <p:sp>
          <p:nvSpPr>
            <p:cNvPr id="381" name="Freeform 335"/>
            <p:cNvSpPr/>
            <p:nvPr/>
          </p:nvSpPr>
          <p:spPr>
            <a:xfrm>
              <a:off x="4296117" y="1414750"/>
              <a:ext cx="155166" cy="822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109" extrusionOk="0">
                  <a:moveTo>
                    <a:pt x="0" y="15873"/>
                  </a:moveTo>
                  <a:cubicBezTo>
                    <a:pt x="1080" y="15218"/>
                    <a:pt x="1080" y="16527"/>
                    <a:pt x="720" y="18491"/>
                  </a:cubicBezTo>
                  <a:cubicBezTo>
                    <a:pt x="720" y="18491"/>
                    <a:pt x="2880" y="20454"/>
                    <a:pt x="2880" y="19145"/>
                  </a:cubicBezTo>
                  <a:cubicBezTo>
                    <a:pt x="2880" y="18491"/>
                    <a:pt x="2520" y="18491"/>
                    <a:pt x="3600" y="19145"/>
                  </a:cubicBezTo>
                  <a:cubicBezTo>
                    <a:pt x="4680" y="19800"/>
                    <a:pt x="3600" y="19800"/>
                    <a:pt x="5040" y="19800"/>
                  </a:cubicBezTo>
                  <a:cubicBezTo>
                    <a:pt x="6120" y="19800"/>
                    <a:pt x="5400" y="21109"/>
                    <a:pt x="6120" y="21109"/>
                  </a:cubicBezTo>
                  <a:cubicBezTo>
                    <a:pt x="6840" y="21109"/>
                    <a:pt x="6840" y="21109"/>
                    <a:pt x="7560" y="20454"/>
                  </a:cubicBezTo>
                  <a:cubicBezTo>
                    <a:pt x="8280" y="20454"/>
                    <a:pt x="9720" y="20454"/>
                    <a:pt x="9720" y="20454"/>
                  </a:cubicBezTo>
                  <a:cubicBezTo>
                    <a:pt x="9720" y="20454"/>
                    <a:pt x="10800" y="21109"/>
                    <a:pt x="10800" y="19800"/>
                  </a:cubicBezTo>
                  <a:cubicBezTo>
                    <a:pt x="10800" y="18491"/>
                    <a:pt x="11160" y="18491"/>
                    <a:pt x="12240" y="19145"/>
                  </a:cubicBezTo>
                  <a:cubicBezTo>
                    <a:pt x="13320" y="19800"/>
                    <a:pt x="14040" y="19145"/>
                    <a:pt x="14400" y="17836"/>
                  </a:cubicBezTo>
                  <a:cubicBezTo>
                    <a:pt x="14760" y="16527"/>
                    <a:pt x="15120" y="16527"/>
                    <a:pt x="15840" y="16527"/>
                  </a:cubicBezTo>
                  <a:cubicBezTo>
                    <a:pt x="16560" y="16527"/>
                    <a:pt x="17280" y="17836"/>
                    <a:pt x="18000" y="17182"/>
                  </a:cubicBezTo>
                  <a:cubicBezTo>
                    <a:pt x="18720" y="15873"/>
                    <a:pt x="19080" y="15873"/>
                    <a:pt x="19080" y="15873"/>
                  </a:cubicBezTo>
                  <a:cubicBezTo>
                    <a:pt x="19080" y="15873"/>
                    <a:pt x="19440" y="13254"/>
                    <a:pt x="20160" y="13909"/>
                  </a:cubicBezTo>
                  <a:cubicBezTo>
                    <a:pt x="20880" y="14564"/>
                    <a:pt x="20880" y="9982"/>
                    <a:pt x="20880" y="9982"/>
                  </a:cubicBezTo>
                  <a:cubicBezTo>
                    <a:pt x="20880" y="9982"/>
                    <a:pt x="20520" y="7364"/>
                    <a:pt x="21600" y="8018"/>
                  </a:cubicBezTo>
                  <a:cubicBezTo>
                    <a:pt x="20880" y="5400"/>
                    <a:pt x="20880" y="5400"/>
                    <a:pt x="20880" y="5400"/>
                  </a:cubicBezTo>
                  <a:cubicBezTo>
                    <a:pt x="19800" y="4745"/>
                    <a:pt x="20880" y="2127"/>
                    <a:pt x="20880" y="2127"/>
                  </a:cubicBezTo>
                  <a:cubicBezTo>
                    <a:pt x="20880" y="2127"/>
                    <a:pt x="19800" y="2127"/>
                    <a:pt x="18720" y="2127"/>
                  </a:cubicBezTo>
                  <a:cubicBezTo>
                    <a:pt x="18000" y="2782"/>
                    <a:pt x="17280" y="2127"/>
                    <a:pt x="16560" y="818"/>
                  </a:cubicBezTo>
                  <a:cubicBezTo>
                    <a:pt x="15840" y="-491"/>
                    <a:pt x="14760" y="164"/>
                    <a:pt x="14760" y="164"/>
                  </a:cubicBezTo>
                  <a:cubicBezTo>
                    <a:pt x="14760" y="164"/>
                    <a:pt x="14040" y="818"/>
                    <a:pt x="13680" y="3436"/>
                  </a:cubicBezTo>
                  <a:cubicBezTo>
                    <a:pt x="12960" y="5400"/>
                    <a:pt x="11160" y="2127"/>
                    <a:pt x="11160" y="2127"/>
                  </a:cubicBezTo>
                  <a:cubicBezTo>
                    <a:pt x="11160" y="2127"/>
                    <a:pt x="9720" y="2782"/>
                    <a:pt x="9720" y="4745"/>
                  </a:cubicBezTo>
                  <a:cubicBezTo>
                    <a:pt x="10080" y="6709"/>
                    <a:pt x="9720" y="6709"/>
                    <a:pt x="8640" y="6709"/>
                  </a:cubicBezTo>
                  <a:cubicBezTo>
                    <a:pt x="7920" y="7364"/>
                    <a:pt x="7560" y="8018"/>
                    <a:pt x="7560" y="8018"/>
                  </a:cubicBezTo>
                  <a:cubicBezTo>
                    <a:pt x="7560" y="8018"/>
                    <a:pt x="8640" y="8673"/>
                    <a:pt x="8640" y="10636"/>
                  </a:cubicBezTo>
                  <a:cubicBezTo>
                    <a:pt x="8640" y="12600"/>
                    <a:pt x="8640" y="13254"/>
                    <a:pt x="7920" y="12600"/>
                  </a:cubicBezTo>
                  <a:cubicBezTo>
                    <a:pt x="7200" y="11945"/>
                    <a:pt x="7200" y="10636"/>
                    <a:pt x="6480" y="11291"/>
                  </a:cubicBezTo>
                  <a:cubicBezTo>
                    <a:pt x="5760" y="11291"/>
                    <a:pt x="4680" y="9982"/>
                    <a:pt x="4320" y="10636"/>
                  </a:cubicBezTo>
                  <a:cubicBezTo>
                    <a:pt x="3960" y="11291"/>
                    <a:pt x="3960" y="12600"/>
                    <a:pt x="3240" y="12600"/>
                  </a:cubicBezTo>
                  <a:cubicBezTo>
                    <a:pt x="2520" y="12600"/>
                    <a:pt x="2520" y="13254"/>
                    <a:pt x="1440" y="13254"/>
                  </a:cubicBezTo>
                  <a:cubicBezTo>
                    <a:pt x="720" y="13254"/>
                    <a:pt x="360" y="15218"/>
                    <a:pt x="0" y="15873"/>
                  </a:cubicBezTo>
                  <a:close/>
                </a:path>
              </a:pathLst>
            </a:custGeom>
            <a:solidFill>
              <a:srgbClr val="EBF1DE"/>
            </a:solidFill>
            <a:ln w="3175" cap="rnd">
              <a:solidFill>
                <a:srgbClr val="9EAD6E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 sz="1300"/>
              </a:pPr>
              <a:endParaRPr/>
            </a:p>
          </p:txBody>
        </p:sp>
        <p:sp>
          <p:nvSpPr>
            <p:cNvPr id="382" name="Freeform 336"/>
            <p:cNvSpPr/>
            <p:nvPr/>
          </p:nvSpPr>
          <p:spPr>
            <a:xfrm>
              <a:off x="6577565" y="3174878"/>
              <a:ext cx="892061" cy="9546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17" h="21600" extrusionOk="0">
                  <a:moveTo>
                    <a:pt x="15437" y="17747"/>
                  </a:moveTo>
                  <a:cubicBezTo>
                    <a:pt x="15437" y="17747"/>
                    <a:pt x="15500" y="17864"/>
                    <a:pt x="15500" y="17864"/>
                  </a:cubicBezTo>
                  <a:cubicBezTo>
                    <a:pt x="15500" y="17922"/>
                    <a:pt x="15624" y="17864"/>
                    <a:pt x="15686" y="17864"/>
                  </a:cubicBezTo>
                  <a:cubicBezTo>
                    <a:pt x="15686" y="17981"/>
                    <a:pt x="15624" y="18097"/>
                    <a:pt x="15749" y="18156"/>
                  </a:cubicBezTo>
                  <a:cubicBezTo>
                    <a:pt x="15749" y="18156"/>
                    <a:pt x="15811" y="18097"/>
                    <a:pt x="15873" y="18097"/>
                  </a:cubicBezTo>
                  <a:cubicBezTo>
                    <a:pt x="15935" y="18097"/>
                    <a:pt x="15998" y="18272"/>
                    <a:pt x="16060" y="18331"/>
                  </a:cubicBezTo>
                  <a:cubicBezTo>
                    <a:pt x="16122" y="18272"/>
                    <a:pt x="16247" y="18272"/>
                    <a:pt x="16309" y="18214"/>
                  </a:cubicBezTo>
                  <a:cubicBezTo>
                    <a:pt x="16371" y="18156"/>
                    <a:pt x="16371" y="18039"/>
                    <a:pt x="16433" y="18039"/>
                  </a:cubicBezTo>
                  <a:cubicBezTo>
                    <a:pt x="16496" y="18039"/>
                    <a:pt x="16496" y="18039"/>
                    <a:pt x="16496" y="18039"/>
                  </a:cubicBezTo>
                  <a:cubicBezTo>
                    <a:pt x="16558" y="17981"/>
                    <a:pt x="16496" y="17864"/>
                    <a:pt x="16558" y="17864"/>
                  </a:cubicBezTo>
                  <a:cubicBezTo>
                    <a:pt x="16620" y="17805"/>
                    <a:pt x="16682" y="17805"/>
                    <a:pt x="16745" y="17747"/>
                  </a:cubicBezTo>
                  <a:cubicBezTo>
                    <a:pt x="16807" y="17630"/>
                    <a:pt x="16558" y="17747"/>
                    <a:pt x="16745" y="17630"/>
                  </a:cubicBezTo>
                  <a:cubicBezTo>
                    <a:pt x="16807" y="17572"/>
                    <a:pt x="16807" y="17572"/>
                    <a:pt x="16869" y="17514"/>
                  </a:cubicBezTo>
                  <a:cubicBezTo>
                    <a:pt x="16869" y="17455"/>
                    <a:pt x="16869" y="17455"/>
                    <a:pt x="16869" y="17455"/>
                  </a:cubicBezTo>
                  <a:cubicBezTo>
                    <a:pt x="16931" y="17455"/>
                    <a:pt x="17056" y="17514"/>
                    <a:pt x="17056" y="17514"/>
                  </a:cubicBezTo>
                  <a:cubicBezTo>
                    <a:pt x="17056" y="17572"/>
                    <a:pt x="17056" y="17572"/>
                    <a:pt x="17118" y="17630"/>
                  </a:cubicBezTo>
                  <a:cubicBezTo>
                    <a:pt x="17056" y="17689"/>
                    <a:pt x="16869" y="17747"/>
                    <a:pt x="16869" y="17747"/>
                  </a:cubicBezTo>
                  <a:cubicBezTo>
                    <a:pt x="16869" y="17805"/>
                    <a:pt x="16931" y="17864"/>
                    <a:pt x="16869" y="17864"/>
                  </a:cubicBezTo>
                  <a:cubicBezTo>
                    <a:pt x="16931" y="17864"/>
                    <a:pt x="16994" y="17922"/>
                    <a:pt x="17056" y="17864"/>
                  </a:cubicBezTo>
                  <a:cubicBezTo>
                    <a:pt x="17118" y="17864"/>
                    <a:pt x="17180" y="17805"/>
                    <a:pt x="17243" y="17747"/>
                  </a:cubicBezTo>
                  <a:cubicBezTo>
                    <a:pt x="17243" y="17747"/>
                    <a:pt x="17243" y="17864"/>
                    <a:pt x="17243" y="17864"/>
                  </a:cubicBezTo>
                  <a:cubicBezTo>
                    <a:pt x="17180" y="17922"/>
                    <a:pt x="17118" y="17922"/>
                    <a:pt x="17118" y="17922"/>
                  </a:cubicBezTo>
                  <a:cubicBezTo>
                    <a:pt x="17118" y="17981"/>
                    <a:pt x="17118" y="17981"/>
                    <a:pt x="17118" y="17981"/>
                  </a:cubicBezTo>
                  <a:cubicBezTo>
                    <a:pt x="17118" y="18039"/>
                    <a:pt x="17367" y="18097"/>
                    <a:pt x="17367" y="18097"/>
                  </a:cubicBezTo>
                  <a:cubicBezTo>
                    <a:pt x="17492" y="18331"/>
                    <a:pt x="17492" y="18331"/>
                    <a:pt x="17492" y="18331"/>
                  </a:cubicBezTo>
                  <a:cubicBezTo>
                    <a:pt x="17492" y="18272"/>
                    <a:pt x="17554" y="18214"/>
                    <a:pt x="17616" y="18272"/>
                  </a:cubicBezTo>
                  <a:cubicBezTo>
                    <a:pt x="17616" y="18272"/>
                    <a:pt x="17616" y="18389"/>
                    <a:pt x="17616" y="18448"/>
                  </a:cubicBezTo>
                  <a:cubicBezTo>
                    <a:pt x="17678" y="18506"/>
                    <a:pt x="17741" y="18506"/>
                    <a:pt x="17741" y="18506"/>
                  </a:cubicBezTo>
                  <a:cubicBezTo>
                    <a:pt x="17865" y="18272"/>
                    <a:pt x="17741" y="18389"/>
                    <a:pt x="17865" y="18272"/>
                  </a:cubicBezTo>
                  <a:cubicBezTo>
                    <a:pt x="17927" y="18214"/>
                    <a:pt x="17990" y="18272"/>
                    <a:pt x="18052" y="18214"/>
                  </a:cubicBezTo>
                  <a:cubicBezTo>
                    <a:pt x="18052" y="18214"/>
                    <a:pt x="18114" y="18097"/>
                    <a:pt x="18114" y="18097"/>
                  </a:cubicBezTo>
                  <a:cubicBezTo>
                    <a:pt x="18176" y="17981"/>
                    <a:pt x="18363" y="17864"/>
                    <a:pt x="18363" y="17747"/>
                  </a:cubicBezTo>
                  <a:cubicBezTo>
                    <a:pt x="18425" y="17689"/>
                    <a:pt x="18301" y="17689"/>
                    <a:pt x="18363" y="17630"/>
                  </a:cubicBezTo>
                  <a:cubicBezTo>
                    <a:pt x="18363" y="17572"/>
                    <a:pt x="18425" y="17514"/>
                    <a:pt x="18488" y="17455"/>
                  </a:cubicBezTo>
                  <a:cubicBezTo>
                    <a:pt x="18861" y="17455"/>
                    <a:pt x="19110" y="17397"/>
                    <a:pt x="19359" y="17514"/>
                  </a:cubicBezTo>
                  <a:cubicBezTo>
                    <a:pt x="19421" y="17338"/>
                    <a:pt x="19421" y="17338"/>
                    <a:pt x="19421" y="17338"/>
                  </a:cubicBezTo>
                  <a:cubicBezTo>
                    <a:pt x="19421" y="17338"/>
                    <a:pt x="19546" y="17338"/>
                    <a:pt x="19608" y="17338"/>
                  </a:cubicBezTo>
                  <a:cubicBezTo>
                    <a:pt x="19608" y="17280"/>
                    <a:pt x="19546" y="17163"/>
                    <a:pt x="19546" y="17163"/>
                  </a:cubicBezTo>
                  <a:cubicBezTo>
                    <a:pt x="19670" y="17105"/>
                    <a:pt x="19608" y="17163"/>
                    <a:pt x="19670" y="17046"/>
                  </a:cubicBezTo>
                  <a:cubicBezTo>
                    <a:pt x="19608" y="16988"/>
                    <a:pt x="19546" y="16988"/>
                    <a:pt x="19484" y="16988"/>
                  </a:cubicBezTo>
                  <a:cubicBezTo>
                    <a:pt x="19484" y="16930"/>
                    <a:pt x="19484" y="16871"/>
                    <a:pt x="19421" y="16813"/>
                  </a:cubicBezTo>
                  <a:cubicBezTo>
                    <a:pt x="19546" y="16638"/>
                    <a:pt x="19670" y="16463"/>
                    <a:pt x="19733" y="16229"/>
                  </a:cubicBezTo>
                  <a:cubicBezTo>
                    <a:pt x="19733" y="16229"/>
                    <a:pt x="19733" y="15937"/>
                    <a:pt x="19733" y="15821"/>
                  </a:cubicBezTo>
                  <a:cubicBezTo>
                    <a:pt x="19795" y="15821"/>
                    <a:pt x="19795" y="15821"/>
                    <a:pt x="19795" y="15821"/>
                  </a:cubicBezTo>
                  <a:cubicBezTo>
                    <a:pt x="19857" y="15762"/>
                    <a:pt x="19857" y="15645"/>
                    <a:pt x="19919" y="15529"/>
                  </a:cubicBezTo>
                  <a:cubicBezTo>
                    <a:pt x="19982" y="15529"/>
                    <a:pt x="19982" y="15529"/>
                    <a:pt x="19982" y="15529"/>
                  </a:cubicBezTo>
                  <a:cubicBezTo>
                    <a:pt x="20044" y="15529"/>
                    <a:pt x="20044" y="15354"/>
                    <a:pt x="19982" y="15295"/>
                  </a:cubicBezTo>
                  <a:cubicBezTo>
                    <a:pt x="20106" y="15295"/>
                    <a:pt x="20106" y="15295"/>
                    <a:pt x="20106" y="15295"/>
                  </a:cubicBezTo>
                  <a:cubicBezTo>
                    <a:pt x="20106" y="15237"/>
                    <a:pt x="20044" y="15120"/>
                    <a:pt x="20106" y="15062"/>
                  </a:cubicBezTo>
                  <a:cubicBezTo>
                    <a:pt x="20168" y="15003"/>
                    <a:pt x="20168" y="15003"/>
                    <a:pt x="20168" y="15003"/>
                  </a:cubicBezTo>
                  <a:cubicBezTo>
                    <a:pt x="20231" y="14770"/>
                    <a:pt x="20231" y="14653"/>
                    <a:pt x="20168" y="14478"/>
                  </a:cubicBezTo>
                  <a:cubicBezTo>
                    <a:pt x="20231" y="14419"/>
                    <a:pt x="20293" y="14419"/>
                    <a:pt x="20355" y="14361"/>
                  </a:cubicBezTo>
                  <a:cubicBezTo>
                    <a:pt x="20355" y="14361"/>
                    <a:pt x="20355" y="14244"/>
                    <a:pt x="20355" y="14186"/>
                  </a:cubicBezTo>
                  <a:cubicBezTo>
                    <a:pt x="20417" y="14128"/>
                    <a:pt x="20542" y="14128"/>
                    <a:pt x="20604" y="14069"/>
                  </a:cubicBezTo>
                  <a:cubicBezTo>
                    <a:pt x="20666" y="14069"/>
                    <a:pt x="20666" y="13952"/>
                    <a:pt x="20729" y="13894"/>
                  </a:cubicBezTo>
                  <a:cubicBezTo>
                    <a:pt x="20729" y="13894"/>
                    <a:pt x="20729" y="13894"/>
                    <a:pt x="20729" y="13894"/>
                  </a:cubicBezTo>
                  <a:cubicBezTo>
                    <a:pt x="20853" y="13836"/>
                    <a:pt x="20853" y="13894"/>
                    <a:pt x="20978" y="13836"/>
                  </a:cubicBezTo>
                  <a:cubicBezTo>
                    <a:pt x="20978" y="13777"/>
                    <a:pt x="20915" y="13602"/>
                    <a:pt x="20978" y="13544"/>
                  </a:cubicBezTo>
                  <a:cubicBezTo>
                    <a:pt x="20978" y="13485"/>
                    <a:pt x="21040" y="13427"/>
                    <a:pt x="21102" y="13427"/>
                  </a:cubicBezTo>
                  <a:cubicBezTo>
                    <a:pt x="21164" y="13427"/>
                    <a:pt x="21164" y="13427"/>
                    <a:pt x="21164" y="13427"/>
                  </a:cubicBezTo>
                  <a:cubicBezTo>
                    <a:pt x="21164" y="13369"/>
                    <a:pt x="21164" y="13252"/>
                    <a:pt x="21164" y="13252"/>
                  </a:cubicBezTo>
                  <a:cubicBezTo>
                    <a:pt x="21164" y="13135"/>
                    <a:pt x="21289" y="13018"/>
                    <a:pt x="21289" y="12960"/>
                  </a:cubicBezTo>
                  <a:cubicBezTo>
                    <a:pt x="21289" y="12843"/>
                    <a:pt x="21227" y="12726"/>
                    <a:pt x="21227" y="12668"/>
                  </a:cubicBezTo>
                  <a:cubicBezTo>
                    <a:pt x="21227" y="12668"/>
                    <a:pt x="21289" y="12551"/>
                    <a:pt x="21351" y="12551"/>
                  </a:cubicBezTo>
                  <a:cubicBezTo>
                    <a:pt x="21227" y="12259"/>
                    <a:pt x="21289" y="12143"/>
                    <a:pt x="21351" y="11909"/>
                  </a:cubicBezTo>
                  <a:cubicBezTo>
                    <a:pt x="21289" y="11851"/>
                    <a:pt x="21289" y="11909"/>
                    <a:pt x="21227" y="11792"/>
                  </a:cubicBezTo>
                  <a:cubicBezTo>
                    <a:pt x="21351" y="11676"/>
                    <a:pt x="21600" y="11676"/>
                    <a:pt x="21351" y="11501"/>
                  </a:cubicBezTo>
                  <a:cubicBezTo>
                    <a:pt x="21413" y="11384"/>
                    <a:pt x="21600" y="11325"/>
                    <a:pt x="21476" y="11034"/>
                  </a:cubicBezTo>
                  <a:cubicBezTo>
                    <a:pt x="21476" y="10917"/>
                    <a:pt x="21351" y="10858"/>
                    <a:pt x="21289" y="10800"/>
                  </a:cubicBezTo>
                  <a:cubicBezTo>
                    <a:pt x="21227" y="10742"/>
                    <a:pt x="21164" y="10450"/>
                    <a:pt x="21164" y="10450"/>
                  </a:cubicBezTo>
                  <a:cubicBezTo>
                    <a:pt x="21164" y="10216"/>
                    <a:pt x="21164" y="9866"/>
                    <a:pt x="21227" y="9749"/>
                  </a:cubicBezTo>
                  <a:cubicBezTo>
                    <a:pt x="21227" y="9632"/>
                    <a:pt x="21227" y="9632"/>
                    <a:pt x="21227" y="9632"/>
                  </a:cubicBezTo>
                  <a:cubicBezTo>
                    <a:pt x="21164" y="9632"/>
                    <a:pt x="21227" y="9399"/>
                    <a:pt x="21227" y="9399"/>
                  </a:cubicBezTo>
                  <a:cubicBezTo>
                    <a:pt x="21102" y="9341"/>
                    <a:pt x="21102" y="9341"/>
                    <a:pt x="21102" y="9341"/>
                  </a:cubicBezTo>
                  <a:cubicBezTo>
                    <a:pt x="21102" y="9282"/>
                    <a:pt x="21164" y="9224"/>
                    <a:pt x="21102" y="9165"/>
                  </a:cubicBezTo>
                  <a:cubicBezTo>
                    <a:pt x="21102" y="9107"/>
                    <a:pt x="21040" y="9107"/>
                    <a:pt x="20978" y="9107"/>
                  </a:cubicBezTo>
                  <a:cubicBezTo>
                    <a:pt x="20915" y="9049"/>
                    <a:pt x="20915" y="8932"/>
                    <a:pt x="20853" y="8874"/>
                  </a:cubicBezTo>
                  <a:cubicBezTo>
                    <a:pt x="20853" y="8815"/>
                    <a:pt x="20666" y="8815"/>
                    <a:pt x="20666" y="8757"/>
                  </a:cubicBezTo>
                  <a:cubicBezTo>
                    <a:pt x="20604" y="8698"/>
                    <a:pt x="20666" y="8640"/>
                    <a:pt x="20666" y="8582"/>
                  </a:cubicBezTo>
                  <a:cubicBezTo>
                    <a:pt x="20666" y="8523"/>
                    <a:pt x="20542" y="8406"/>
                    <a:pt x="20480" y="8348"/>
                  </a:cubicBezTo>
                  <a:cubicBezTo>
                    <a:pt x="20417" y="8290"/>
                    <a:pt x="20168" y="8173"/>
                    <a:pt x="20106" y="8115"/>
                  </a:cubicBezTo>
                  <a:cubicBezTo>
                    <a:pt x="20044" y="7939"/>
                    <a:pt x="20168" y="7589"/>
                    <a:pt x="20044" y="7414"/>
                  </a:cubicBezTo>
                  <a:cubicBezTo>
                    <a:pt x="19982" y="7414"/>
                    <a:pt x="19982" y="7414"/>
                    <a:pt x="19982" y="7414"/>
                  </a:cubicBezTo>
                  <a:cubicBezTo>
                    <a:pt x="19795" y="7181"/>
                    <a:pt x="19795" y="7181"/>
                    <a:pt x="19795" y="7181"/>
                  </a:cubicBezTo>
                  <a:cubicBezTo>
                    <a:pt x="19733" y="7181"/>
                    <a:pt x="19608" y="7356"/>
                    <a:pt x="19484" y="7181"/>
                  </a:cubicBezTo>
                  <a:cubicBezTo>
                    <a:pt x="19359" y="6947"/>
                    <a:pt x="19546" y="6889"/>
                    <a:pt x="19484" y="6655"/>
                  </a:cubicBezTo>
                  <a:cubicBezTo>
                    <a:pt x="19421" y="6597"/>
                    <a:pt x="19421" y="6597"/>
                    <a:pt x="19421" y="6597"/>
                  </a:cubicBezTo>
                  <a:cubicBezTo>
                    <a:pt x="19359" y="6538"/>
                    <a:pt x="19421" y="6480"/>
                    <a:pt x="19359" y="6422"/>
                  </a:cubicBezTo>
                  <a:cubicBezTo>
                    <a:pt x="19235" y="6130"/>
                    <a:pt x="18923" y="6422"/>
                    <a:pt x="19110" y="5838"/>
                  </a:cubicBezTo>
                  <a:cubicBezTo>
                    <a:pt x="19048" y="5779"/>
                    <a:pt x="18923" y="5663"/>
                    <a:pt x="18799" y="5604"/>
                  </a:cubicBezTo>
                  <a:cubicBezTo>
                    <a:pt x="18799" y="5604"/>
                    <a:pt x="18799" y="5488"/>
                    <a:pt x="18799" y="5488"/>
                  </a:cubicBezTo>
                  <a:cubicBezTo>
                    <a:pt x="18488" y="5371"/>
                    <a:pt x="18488" y="5371"/>
                    <a:pt x="18488" y="5371"/>
                  </a:cubicBezTo>
                  <a:cubicBezTo>
                    <a:pt x="18488" y="5371"/>
                    <a:pt x="18550" y="5429"/>
                    <a:pt x="18425" y="5488"/>
                  </a:cubicBezTo>
                  <a:cubicBezTo>
                    <a:pt x="18425" y="5429"/>
                    <a:pt x="18363" y="5429"/>
                    <a:pt x="18301" y="5371"/>
                  </a:cubicBezTo>
                  <a:cubicBezTo>
                    <a:pt x="18301" y="5371"/>
                    <a:pt x="18301" y="5254"/>
                    <a:pt x="18301" y="5254"/>
                  </a:cubicBezTo>
                  <a:cubicBezTo>
                    <a:pt x="18239" y="5196"/>
                    <a:pt x="18114" y="5254"/>
                    <a:pt x="18052" y="5254"/>
                  </a:cubicBezTo>
                  <a:cubicBezTo>
                    <a:pt x="17990" y="5196"/>
                    <a:pt x="17927" y="5137"/>
                    <a:pt x="17865" y="5137"/>
                  </a:cubicBezTo>
                  <a:cubicBezTo>
                    <a:pt x="17741" y="5079"/>
                    <a:pt x="17741" y="5079"/>
                    <a:pt x="17741" y="5079"/>
                  </a:cubicBezTo>
                  <a:cubicBezTo>
                    <a:pt x="17678" y="4962"/>
                    <a:pt x="17741" y="4787"/>
                    <a:pt x="17741" y="4787"/>
                  </a:cubicBezTo>
                  <a:cubicBezTo>
                    <a:pt x="17678" y="4495"/>
                    <a:pt x="17741" y="4320"/>
                    <a:pt x="17678" y="3970"/>
                  </a:cubicBezTo>
                  <a:cubicBezTo>
                    <a:pt x="17678" y="3970"/>
                    <a:pt x="17554" y="3853"/>
                    <a:pt x="17554" y="3853"/>
                  </a:cubicBezTo>
                  <a:cubicBezTo>
                    <a:pt x="17554" y="3795"/>
                    <a:pt x="17554" y="3678"/>
                    <a:pt x="17554" y="3619"/>
                  </a:cubicBezTo>
                  <a:cubicBezTo>
                    <a:pt x="17554" y="3561"/>
                    <a:pt x="17243" y="3386"/>
                    <a:pt x="17243" y="3269"/>
                  </a:cubicBezTo>
                  <a:cubicBezTo>
                    <a:pt x="17180" y="3152"/>
                    <a:pt x="17243" y="2627"/>
                    <a:pt x="17243" y="2452"/>
                  </a:cubicBezTo>
                  <a:cubicBezTo>
                    <a:pt x="17180" y="2452"/>
                    <a:pt x="17243" y="2394"/>
                    <a:pt x="17243" y="2394"/>
                  </a:cubicBezTo>
                  <a:cubicBezTo>
                    <a:pt x="17180" y="2394"/>
                    <a:pt x="17118" y="2394"/>
                    <a:pt x="17118" y="2452"/>
                  </a:cubicBezTo>
                  <a:cubicBezTo>
                    <a:pt x="16994" y="2277"/>
                    <a:pt x="16931" y="2160"/>
                    <a:pt x="16807" y="1985"/>
                  </a:cubicBezTo>
                  <a:cubicBezTo>
                    <a:pt x="16682" y="2102"/>
                    <a:pt x="16558" y="2160"/>
                    <a:pt x="16496" y="2277"/>
                  </a:cubicBezTo>
                  <a:cubicBezTo>
                    <a:pt x="16433" y="2218"/>
                    <a:pt x="16371" y="2160"/>
                    <a:pt x="16309" y="2160"/>
                  </a:cubicBezTo>
                  <a:cubicBezTo>
                    <a:pt x="16309" y="1926"/>
                    <a:pt x="16371" y="1751"/>
                    <a:pt x="16433" y="1635"/>
                  </a:cubicBezTo>
                  <a:cubicBezTo>
                    <a:pt x="16433" y="1518"/>
                    <a:pt x="16433" y="1518"/>
                    <a:pt x="16433" y="1518"/>
                  </a:cubicBezTo>
                  <a:cubicBezTo>
                    <a:pt x="16309" y="1459"/>
                    <a:pt x="16371" y="1226"/>
                    <a:pt x="16309" y="1109"/>
                  </a:cubicBezTo>
                  <a:cubicBezTo>
                    <a:pt x="16247" y="1051"/>
                    <a:pt x="16122" y="992"/>
                    <a:pt x="16060" y="934"/>
                  </a:cubicBezTo>
                  <a:cubicBezTo>
                    <a:pt x="16060" y="876"/>
                    <a:pt x="16122" y="759"/>
                    <a:pt x="16060" y="701"/>
                  </a:cubicBezTo>
                  <a:cubicBezTo>
                    <a:pt x="16060" y="642"/>
                    <a:pt x="15935" y="642"/>
                    <a:pt x="15935" y="584"/>
                  </a:cubicBezTo>
                  <a:cubicBezTo>
                    <a:pt x="15873" y="584"/>
                    <a:pt x="15935" y="467"/>
                    <a:pt x="15935" y="409"/>
                  </a:cubicBezTo>
                  <a:cubicBezTo>
                    <a:pt x="15873" y="350"/>
                    <a:pt x="15749" y="350"/>
                    <a:pt x="15749" y="292"/>
                  </a:cubicBezTo>
                  <a:cubicBezTo>
                    <a:pt x="15686" y="234"/>
                    <a:pt x="15686" y="117"/>
                    <a:pt x="15686" y="0"/>
                  </a:cubicBezTo>
                  <a:cubicBezTo>
                    <a:pt x="15562" y="0"/>
                    <a:pt x="15562" y="0"/>
                    <a:pt x="15562" y="0"/>
                  </a:cubicBezTo>
                  <a:cubicBezTo>
                    <a:pt x="15562" y="117"/>
                    <a:pt x="15500" y="58"/>
                    <a:pt x="15437" y="58"/>
                  </a:cubicBezTo>
                  <a:cubicBezTo>
                    <a:pt x="15437" y="292"/>
                    <a:pt x="15500" y="409"/>
                    <a:pt x="15437" y="642"/>
                  </a:cubicBezTo>
                  <a:cubicBezTo>
                    <a:pt x="15375" y="701"/>
                    <a:pt x="15251" y="817"/>
                    <a:pt x="15251" y="876"/>
                  </a:cubicBezTo>
                  <a:cubicBezTo>
                    <a:pt x="15251" y="934"/>
                    <a:pt x="15313" y="934"/>
                    <a:pt x="15313" y="934"/>
                  </a:cubicBezTo>
                  <a:cubicBezTo>
                    <a:pt x="15313" y="1518"/>
                    <a:pt x="15313" y="1518"/>
                    <a:pt x="15313" y="1518"/>
                  </a:cubicBezTo>
                  <a:cubicBezTo>
                    <a:pt x="15313" y="1635"/>
                    <a:pt x="15188" y="1635"/>
                    <a:pt x="15188" y="1868"/>
                  </a:cubicBezTo>
                  <a:cubicBezTo>
                    <a:pt x="15126" y="1985"/>
                    <a:pt x="15188" y="2335"/>
                    <a:pt x="15251" y="2510"/>
                  </a:cubicBezTo>
                  <a:cubicBezTo>
                    <a:pt x="15251" y="2510"/>
                    <a:pt x="15313" y="2627"/>
                    <a:pt x="15313" y="2685"/>
                  </a:cubicBezTo>
                  <a:cubicBezTo>
                    <a:pt x="15313" y="2685"/>
                    <a:pt x="15188" y="2744"/>
                    <a:pt x="15188" y="2802"/>
                  </a:cubicBezTo>
                  <a:cubicBezTo>
                    <a:pt x="15188" y="2919"/>
                    <a:pt x="15251" y="3036"/>
                    <a:pt x="15188" y="3152"/>
                  </a:cubicBezTo>
                  <a:cubicBezTo>
                    <a:pt x="15188" y="3211"/>
                    <a:pt x="15064" y="3328"/>
                    <a:pt x="15002" y="3386"/>
                  </a:cubicBezTo>
                  <a:cubicBezTo>
                    <a:pt x="15188" y="3561"/>
                    <a:pt x="14877" y="3795"/>
                    <a:pt x="14877" y="3853"/>
                  </a:cubicBezTo>
                  <a:cubicBezTo>
                    <a:pt x="14877" y="3970"/>
                    <a:pt x="14877" y="4086"/>
                    <a:pt x="14877" y="4203"/>
                  </a:cubicBezTo>
                  <a:cubicBezTo>
                    <a:pt x="14753" y="4203"/>
                    <a:pt x="14441" y="4320"/>
                    <a:pt x="14255" y="4262"/>
                  </a:cubicBezTo>
                  <a:cubicBezTo>
                    <a:pt x="14255" y="4203"/>
                    <a:pt x="14255" y="4203"/>
                    <a:pt x="14255" y="4203"/>
                  </a:cubicBezTo>
                  <a:cubicBezTo>
                    <a:pt x="14193" y="4203"/>
                    <a:pt x="14193" y="4203"/>
                    <a:pt x="14193" y="4203"/>
                  </a:cubicBezTo>
                  <a:cubicBezTo>
                    <a:pt x="14193" y="4086"/>
                    <a:pt x="14068" y="3853"/>
                    <a:pt x="14006" y="3795"/>
                  </a:cubicBezTo>
                  <a:cubicBezTo>
                    <a:pt x="13944" y="3736"/>
                    <a:pt x="13819" y="3736"/>
                    <a:pt x="13695" y="3736"/>
                  </a:cubicBezTo>
                  <a:cubicBezTo>
                    <a:pt x="13570" y="3619"/>
                    <a:pt x="13446" y="3328"/>
                    <a:pt x="13321" y="3269"/>
                  </a:cubicBezTo>
                  <a:cubicBezTo>
                    <a:pt x="13197" y="3211"/>
                    <a:pt x="13134" y="3269"/>
                    <a:pt x="13072" y="3211"/>
                  </a:cubicBezTo>
                  <a:cubicBezTo>
                    <a:pt x="12948" y="3152"/>
                    <a:pt x="12948" y="3036"/>
                    <a:pt x="12823" y="3036"/>
                  </a:cubicBezTo>
                  <a:cubicBezTo>
                    <a:pt x="12761" y="2977"/>
                    <a:pt x="12636" y="3036"/>
                    <a:pt x="12574" y="3036"/>
                  </a:cubicBezTo>
                  <a:cubicBezTo>
                    <a:pt x="12574" y="2977"/>
                    <a:pt x="12512" y="2802"/>
                    <a:pt x="12450" y="2802"/>
                  </a:cubicBezTo>
                  <a:cubicBezTo>
                    <a:pt x="12387" y="2744"/>
                    <a:pt x="12325" y="2744"/>
                    <a:pt x="12263" y="2744"/>
                  </a:cubicBezTo>
                  <a:cubicBezTo>
                    <a:pt x="12201" y="2685"/>
                    <a:pt x="12076" y="2627"/>
                    <a:pt x="12014" y="2569"/>
                  </a:cubicBezTo>
                  <a:cubicBezTo>
                    <a:pt x="12076" y="2335"/>
                    <a:pt x="12014" y="2218"/>
                    <a:pt x="12076" y="1985"/>
                  </a:cubicBezTo>
                  <a:cubicBezTo>
                    <a:pt x="12076" y="1985"/>
                    <a:pt x="12201" y="1926"/>
                    <a:pt x="12201" y="1926"/>
                  </a:cubicBezTo>
                  <a:cubicBezTo>
                    <a:pt x="12263" y="1810"/>
                    <a:pt x="12201" y="1635"/>
                    <a:pt x="12201" y="1459"/>
                  </a:cubicBezTo>
                  <a:cubicBezTo>
                    <a:pt x="12636" y="1576"/>
                    <a:pt x="12574" y="1518"/>
                    <a:pt x="12450" y="1168"/>
                  </a:cubicBezTo>
                  <a:cubicBezTo>
                    <a:pt x="12574" y="1109"/>
                    <a:pt x="12699" y="1051"/>
                    <a:pt x="12823" y="992"/>
                  </a:cubicBezTo>
                  <a:cubicBezTo>
                    <a:pt x="12823" y="992"/>
                    <a:pt x="12761" y="876"/>
                    <a:pt x="12823" y="817"/>
                  </a:cubicBezTo>
                  <a:cubicBezTo>
                    <a:pt x="12761" y="817"/>
                    <a:pt x="12699" y="876"/>
                    <a:pt x="12699" y="876"/>
                  </a:cubicBezTo>
                  <a:cubicBezTo>
                    <a:pt x="12636" y="817"/>
                    <a:pt x="12699" y="817"/>
                    <a:pt x="12636" y="817"/>
                  </a:cubicBezTo>
                  <a:cubicBezTo>
                    <a:pt x="12636" y="701"/>
                    <a:pt x="12699" y="701"/>
                    <a:pt x="12699" y="584"/>
                  </a:cubicBezTo>
                  <a:cubicBezTo>
                    <a:pt x="12574" y="701"/>
                    <a:pt x="12512" y="701"/>
                    <a:pt x="12325" y="759"/>
                  </a:cubicBezTo>
                  <a:cubicBezTo>
                    <a:pt x="12325" y="759"/>
                    <a:pt x="12325" y="876"/>
                    <a:pt x="12325" y="876"/>
                  </a:cubicBezTo>
                  <a:cubicBezTo>
                    <a:pt x="12325" y="817"/>
                    <a:pt x="12138" y="642"/>
                    <a:pt x="12076" y="642"/>
                  </a:cubicBezTo>
                  <a:cubicBezTo>
                    <a:pt x="11952" y="642"/>
                    <a:pt x="11889" y="701"/>
                    <a:pt x="11827" y="701"/>
                  </a:cubicBezTo>
                  <a:cubicBezTo>
                    <a:pt x="11703" y="759"/>
                    <a:pt x="11703" y="642"/>
                    <a:pt x="11640" y="642"/>
                  </a:cubicBezTo>
                  <a:cubicBezTo>
                    <a:pt x="11516" y="642"/>
                    <a:pt x="11454" y="701"/>
                    <a:pt x="11329" y="701"/>
                  </a:cubicBezTo>
                  <a:cubicBezTo>
                    <a:pt x="11267" y="584"/>
                    <a:pt x="11267" y="584"/>
                    <a:pt x="11267" y="584"/>
                  </a:cubicBezTo>
                  <a:cubicBezTo>
                    <a:pt x="11142" y="525"/>
                    <a:pt x="11080" y="642"/>
                    <a:pt x="11018" y="584"/>
                  </a:cubicBezTo>
                  <a:cubicBezTo>
                    <a:pt x="10956" y="584"/>
                    <a:pt x="10956" y="467"/>
                    <a:pt x="10893" y="409"/>
                  </a:cubicBezTo>
                  <a:cubicBezTo>
                    <a:pt x="10769" y="467"/>
                    <a:pt x="10707" y="467"/>
                    <a:pt x="10582" y="525"/>
                  </a:cubicBezTo>
                  <a:cubicBezTo>
                    <a:pt x="10395" y="117"/>
                    <a:pt x="10458" y="409"/>
                    <a:pt x="10084" y="234"/>
                  </a:cubicBezTo>
                  <a:cubicBezTo>
                    <a:pt x="10084" y="234"/>
                    <a:pt x="10022" y="292"/>
                    <a:pt x="10022" y="292"/>
                  </a:cubicBezTo>
                  <a:cubicBezTo>
                    <a:pt x="10084" y="350"/>
                    <a:pt x="10209" y="467"/>
                    <a:pt x="10209" y="467"/>
                  </a:cubicBezTo>
                  <a:cubicBezTo>
                    <a:pt x="10271" y="525"/>
                    <a:pt x="10333" y="467"/>
                    <a:pt x="10395" y="467"/>
                  </a:cubicBezTo>
                  <a:cubicBezTo>
                    <a:pt x="10520" y="525"/>
                    <a:pt x="10520" y="701"/>
                    <a:pt x="10582" y="817"/>
                  </a:cubicBezTo>
                  <a:cubicBezTo>
                    <a:pt x="10520" y="817"/>
                    <a:pt x="10520" y="817"/>
                    <a:pt x="10520" y="817"/>
                  </a:cubicBezTo>
                  <a:cubicBezTo>
                    <a:pt x="10520" y="876"/>
                    <a:pt x="10458" y="934"/>
                    <a:pt x="10458" y="992"/>
                  </a:cubicBezTo>
                  <a:cubicBezTo>
                    <a:pt x="10333" y="934"/>
                    <a:pt x="10084" y="759"/>
                    <a:pt x="9835" y="817"/>
                  </a:cubicBezTo>
                  <a:cubicBezTo>
                    <a:pt x="9835" y="876"/>
                    <a:pt x="9835" y="934"/>
                    <a:pt x="9773" y="934"/>
                  </a:cubicBezTo>
                  <a:cubicBezTo>
                    <a:pt x="9711" y="759"/>
                    <a:pt x="9773" y="817"/>
                    <a:pt x="9711" y="759"/>
                  </a:cubicBezTo>
                  <a:cubicBezTo>
                    <a:pt x="9462" y="992"/>
                    <a:pt x="9586" y="992"/>
                    <a:pt x="9337" y="876"/>
                  </a:cubicBezTo>
                  <a:cubicBezTo>
                    <a:pt x="9337" y="934"/>
                    <a:pt x="9399" y="1051"/>
                    <a:pt x="9399" y="1051"/>
                  </a:cubicBezTo>
                  <a:cubicBezTo>
                    <a:pt x="9337" y="1109"/>
                    <a:pt x="9150" y="1168"/>
                    <a:pt x="9150" y="1168"/>
                  </a:cubicBezTo>
                  <a:cubicBezTo>
                    <a:pt x="9150" y="1226"/>
                    <a:pt x="9088" y="1284"/>
                    <a:pt x="9150" y="1284"/>
                  </a:cubicBezTo>
                  <a:cubicBezTo>
                    <a:pt x="9213" y="1343"/>
                    <a:pt x="9275" y="1459"/>
                    <a:pt x="9337" y="1518"/>
                  </a:cubicBezTo>
                  <a:cubicBezTo>
                    <a:pt x="8964" y="1518"/>
                    <a:pt x="9026" y="1576"/>
                    <a:pt x="8964" y="1926"/>
                  </a:cubicBezTo>
                  <a:cubicBezTo>
                    <a:pt x="8839" y="1926"/>
                    <a:pt x="8901" y="1926"/>
                    <a:pt x="8777" y="1926"/>
                  </a:cubicBezTo>
                  <a:cubicBezTo>
                    <a:pt x="8777" y="1926"/>
                    <a:pt x="8715" y="2335"/>
                    <a:pt x="8839" y="2394"/>
                  </a:cubicBezTo>
                  <a:cubicBezTo>
                    <a:pt x="8901" y="2394"/>
                    <a:pt x="8964" y="2394"/>
                    <a:pt x="8964" y="2452"/>
                  </a:cubicBezTo>
                  <a:cubicBezTo>
                    <a:pt x="8964" y="2452"/>
                    <a:pt x="8901" y="2569"/>
                    <a:pt x="8964" y="2569"/>
                  </a:cubicBezTo>
                  <a:cubicBezTo>
                    <a:pt x="8839" y="2569"/>
                    <a:pt x="8652" y="2569"/>
                    <a:pt x="8652" y="2569"/>
                  </a:cubicBezTo>
                  <a:cubicBezTo>
                    <a:pt x="8590" y="2452"/>
                    <a:pt x="8590" y="2452"/>
                    <a:pt x="8590" y="2452"/>
                  </a:cubicBezTo>
                  <a:cubicBezTo>
                    <a:pt x="8217" y="2335"/>
                    <a:pt x="8154" y="2277"/>
                    <a:pt x="8154" y="2744"/>
                  </a:cubicBezTo>
                  <a:cubicBezTo>
                    <a:pt x="8030" y="2744"/>
                    <a:pt x="8030" y="2685"/>
                    <a:pt x="8030" y="2802"/>
                  </a:cubicBezTo>
                  <a:cubicBezTo>
                    <a:pt x="7843" y="2802"/>
                    <a:pt x="8030" y="2510"/>
                    <a:pt x="8030" y="2510"/>
                  </a:cubicBezTo>
                  <a:cubicBezTo>
                    <a:pt x="8030" y="2510"/>
                    <a:pt x="8030" y="2277"/>
                    <a:pt x="8030" y="2218"/>
                  </a:cubicBezTo>
                  <a:cubicBezTo>
                    <a:pt x="7968" y="2218"/>
                    <a:pt x="7968" y="2218"/>
                    <a:pt x="7968" y="2218"/>
                  </a:cubicBezTo>
                  <a:cubicBezTo>
                    <a:pt x="7905" y="2160"/>
                    <a:pt x="7905" y="2102"/>
                    <a:pt x="7905" y="2043"/>
                  </a:cubicBezTo>
                  <a:cubicBezTo>
                    <a:pt x="7781" y="2043"/>
                    <a:pt x="7781" y="2043"/>
                    <a:pt x="7781" y="2043"/>
                  </a:cubicBezTo>
                  <a:cubicBezTo>
                    <a:pt x="7781" y="1985"/>
                    <a:pt x="7781" y="1926"/>
                    <a:pt x="7781" y="1868"/>
                  </a:cubicBezTo>
                  <a:cubicBezTo>
                    <a:pt x="7594" y="1635"/>
                    <a:pt x="7283" y="1810"/>
                    <a:pt x="7096" y="1926"/>
                  </a:cubicBezTo>
                  <a:cubicBezTo>
                    <a:pt x="7096" y="1868"/>
                    <a:pt x="7159" y="1810"/>
                    <a:pt x="7034" y="1810"/>
                  </a:cubicBezTo>
                  <a:cubicBezTo>
                    <a:pt x="7034" y="1985"/>
                    <a:pt x="7034" y="2043"/>
                    <a:pt x="7034" y="2218"/>
                  </a:cubicBezTo>
                  <a:cubicBezTo>
                    <a:pt x="6972" y="2218"/>
                    <a:pt x="6910" y="2160"/>
                    <a:pt x="6910" y="2160"/>
                  </a:cubicBezTo>
                  <a:cubicBezTo>
                    <a:pt x="6910" y="2160"/>
                    <a:pt x="6910" y="2043"/>
                    <a:pt x="6910" y="2043"/>
                  </a:cubicBezTo>
                  <a:cubicBezTo>
                    <a:pt x="6847" y="2043"/>
                    <a:pt x="6785" y="2218"/>
                    <a:pt x="6785" y="2218"/>
                  </a:cubicBezTo>
                  <a:cubicBezTo>
                    <a:pt x="6785" y="2277"/>
                    <a:pt x="6723" y="2218"/>
                    <a:pt x="6661" y="2218"/>
                  </a:cubicBezTo>
                  <a:cubicBezTo>
                    <a:pt x="6661" y="2277"/>
                    <a:pt x="6598" y="2394"/>
                    <a:pt x="6661" y="2335"/>
                  </a:cubicBezTo>
                  <a:cubicBezTo>
                    <a:pt x="6661" y="2452"/>
                    <a:pt x="6661" y="2394"/>
                    <a:pt x="6723" y="2394"/>
                  </a:cubicBezTo>
                  <a:cubicBezTo>
                    <a:pt x="6723" y="2394"/>
                    <a:pt x="6723" y="2510"/>
                    <a:pt x="6723" y="2510"/>
                  </a:cubicBezTo>
                  <a:cubicBezTo>
                    <a:pt x="6598" y="2569"/>
                    <a:pt x="6536" y="2569"/>
                    <a:pt x="6536" y="2569"/>
                  </a:cubicBezTo>
                  <a:cubicBezTo>
                    <a:pt x="6536" y="2569"/>
                    <a:pt x="6536" y="2569"/>
                    <a:pt x="6598" y="2744"/>
                  </a:cubicBezTo>
                  <a:cubicBezTo>
                    <a:pt x="6349" y="2685"/>
                    <a:pt x="6474" y="2685"/>
                    <a:pt x="6163" y="2744"/>
                  </a:cubicBezTo>
                  <a:cubicBezTo>
                    <a:pt x="6287" y="3036"/>
                    <a:pt x="6225" y="3094"/>
                    <a:pt x="6100" y="3269"/>
                  </a:cubicBezTo>
                  <a:cubicBezTo>
                    <a:pt x="6038" y="3211"/>
                    <a:pt x="5976" y="3269"/>
                    <a:pt x="5914" y="3211"/>
                  </a:cubicBezTo>
                  <a:cubicBezTo>
                    <a:pt x="5914" y="3211"/>
                    <a:pt x="5914" y="3094"/>
                    <a:pt x="5914" y="3094"/>
                  </a:cubicBezTo>
                  <a:cubicBezTo>
                    <a:pt x="5789" y="3094"/>
                    <a:pt x="5789" y="3094"/>
                    <a:pt x="5789" y="3094"/>
                  </a:cubicBezTo>
                  <a:cubicBezTo>
                    <a:pt x="5727" y="3152"/>
                    <a:pt x="5789" y="3152"/>
                    <a:pt x="5665" y="3152"/>
                  </a:cubicBezTo>
                  <a:cubicBezTo>
                    <a:pt x="5665" y="3328"/>
                    <a:pt x="5602" y="3503"/>
                    <a:pt x="5665" y="3619"/>
                  </a:cubicBezTo>
                  <a:cubicBezTo>
                    <a:pt x="5727" y="3678"/>
                    <a:pt x="5789" y="3736"/>
                    <a:pt x="5789" y="3736"/>
                  </a:cubicBezTo>
                  <a:cubicBezTo>
                    <a:pt x="5727" y="3795"/>
                    <a:pt x="5727" y="3795"/>
                    <a:pt x="5665" y="3795"/>
                  </a:cubicBezTo>
                  <a:cubicBezTo>
                    <a:pt x="5665" y="3795"/>
                    <a:pt x="5665" y="3911"/>
                    <a:pt x="5665" y="3970"/>
                  </a:cubicBezTo>
                  <a:cubicBezTo>
                    <a:pt x="5602" y="3853"/>
                    <a:pt x="5478" y="3795"/>
                    <a:pt x="5416" y="3736"/>
                  </a:cubicBezTo>
                  <a:cubicBezTo>
                    <a:pt x="5416" y="3619"/>
                    <a:pt x="5478" y="3503"/>
                    <a:pt x="5416" y="3386"/>
                  </a:cubicBezTo>
                  <a:cubicBezTo>
                    <a:pt x="5353" y="3386"/>
                    <a:pt x="5291" y="3386"/>
                    <a:pt x="5291" y="3386"/>
                  </a:cubicBezTo>
                  <a:cubicBezTo>
                    <a:pt x="5229" y="3386"/>
                    <a:pt x="5291" y="3503"/>
                    <a:pt x="5291" y="3503"/>
                  </a:cubicBezTo>
                  <a:cubicBezTo>
                    <a:pt x="5291" y="3503"/>
                    <a:pt x="5042" y="3619"/>
                    <a:pt x="5042" y="3619"/>
                  </a:cubicBezTo>
                  <a:cubicBezTo>
                    <a:pt x="4855" y="3853"/>
                    <a:pt x="5042" y="4028"/>
                    <a:pt x="4980" y="4203"/>
                  </a:cubicBezTo>
                  <a:cubicBezTo>
                    <a:pt x="4918" y="4203"/>
                    <a:pt x="4918" y="4203"/>
                    <a:pt x="4918" y="4203"/>
                  </a:cubicBezTo>
                  <a:cubicBezTo>
                    <a:pt x="4855" y="4262"/>
                    <a:pt x="4918" y="4320"/>
                    <a:pt x="4855" y="4378"/>
                  </a:cubicBezTo>
                  <a:cubicBezTo>
                    <a:pt x="4918" y="4378"/>
                    <a:pt x="4918" y="4378"/>
                    <a:pt x="4918" y="4378"/>
                  </a:cubicBezTo>
                  <a:cubicBezTo>
                    <a:pt x="4918" y="4378"/>
                    <a:pt x="4980" y="4495"/>
                    <a:pt x="4980" y="4554"/>
                  </a:cubicBezTo>
                  <a:cubicBezTo>
                    <a:pt x="4918" y="4612"/>
                    <a:pt x="4731" y="4612"/>
                    <a:pt x="4669" y="4729"/>
                  </a:cubicBezTo>
                  <a:cubicBezTo>
                    <a:pt x="4606" y="4729"/>
                    <a:pt x="4669" y="4787"/>
                    <a:pt x="4669" y="4845"/>
                  </a:cubicBezTo>
                  <a:cubicBezTo>
                    <a:pt x="4669" y="4845"/>
                    <a:pt x="4295" y="5254"/>
                    <a:pt x="4295" y="5254"/>
                  </a:cubicBezTo>
                  <a:cubicBezTo>
                    <a:pt x="4108" y="5371"/>
                    <a:pt x="3984" y="5312"/>
                    <a:pt x="3673" y="5371"/>
                  </a:cubicBezTo>
                  <a:cubicBezTo>
                    <a:pt x="3610" y="5429"/>
                    <a:pt x="3486" y="5546"/>
                    <a:pt x="3424" y="5546"/>
                  </a:cubicBezTo>
                  <a:cubicBezTo>
                    <a:pt x="3361" y="5546"/>
                    <a:pt x="3237" y="5488"/>
                    <a:pt x="3175" y="5488"/>
                  </a:cubicBezTo>
                  <a:cubicBezTo>
                    <a:pt x="3050" y="5546"/>
                    <a:pt x="3050" y="5779"/>
                    <a:pt x="2926" y="5838"/>
                  </a:cubicBezTo>
                  <a:cubicBezTo>
                    <a:pt x="2863" y="5896"/>
                    <a:pt x="2739" y="5838"/>
                    <a:pt x="2677" y="5896"/>
                  </a:cubicBezTo>
                  <a:cubicBezTo>
                    <a:pt x="2614" y="5896"/>
                    <a:pt x="2614" y="6013"/>
                    <a:pt x="2614" y="6013"/>
                  </a:cubicBezTo>
                  <a:cubicBezTo>
                    <a:pt x="2428" y="6130"/>
                    <a:pt x="2179" y="6013"/>
                    <a:pt x="2054" y="5955"/>
                  </a:cubicBezTo>
                  <a:cubicBezTo>
                    <a:pt x="1992" y="6013"/>
                    <a:pt x="1992" y="6071"/>
                    <a:pt x="1992" y="6188"/>
                  </a:cubicBezTo>
                  <a:cubicBezTo>
                    <a:pt x="1930" y="6130"/>
                    <a:pt x="1681" y="6130"/>
                    <a:pt x="1681" y="6188"/>
                  </a:cubicBezTo>
                  <a:cubicBezTo>
                    <a:pt x="1556" y="6188"/>
                    <a:pt x="1494" y="6480"/>
                    <a:pt x="1369" y="6538"/>
                  </a:cubicBezTo>
                  <a:cubicBezTo>
                    <a:pt x="1307" y="6538"/>
                    <a:pt x="1307" y="6538"/>
                    <a:pt x="1307" y="6538"/>
                  </a:cubicBezTo>
                  <a:cubicBezTo>
                    <a:pt x="1245" y="6538"/>
                    <a:pt x="1307" y="6655"/>
                    <a:pt x="1245" y="6655"/>
                  </a:cubicBezTo>
                  <a:cubicBezTo>
                    <a:pt x="1245" y="6655"/>
                    <a:pt x="1183" y="6655"/>
                    <a:pt x="1120" y="6655"/>
                  </a:cubicBezTo>
                  <a:cubicBezTo>
                    <a:pt x="996" y="6714"/>
                    <a:pt x="934" y="6947"/>
                    <a:pt x="871" y="7005"/>
                  </a:cubicBezTo>
                  <a:cubicBezTo>
                    <a:pt x="747" y="7064"/>
                    <a:pt x="622" y="7122"/>
                    <a:pt x="498" y="7181"/>
                  </a:cubicBezTo>
                  <a:cubicBezTo>
                    <a:pt x="498" y="7122"/>
                    <a:pt x="436" y="7064"/>
                    <a:pt x="498" y="7064"/>
                  </a:cubicBezTo>
                  <a:cubicBezTo>
                    <a:pt x="560" y="7005"/>
                    <a:pt x="498" y="6889"/>
                    <a:pt x="498" y="6889"/>
                  </a:cubicBezTo>
                  <a:cubicBezTo>
                    <a:pt x="498" y="6889"/>
                    <a:pt x="560" y="6830"/>
                    <a:pt x="498" y="6830"/>
                  </a:cubicBezTo>
                  <a:cubicBezTo>
                    <a:pt x="373" y="6947"/>
                    <a:pt x="436" y="7181"/>
                    <a:pt x="249" y="7239"/>
                  </a:cubicBezTo>
                  <a:cubicBezTo>
                    <a:pt x="249" y="7239"/>
                    <a:pt x="373" y="7472"/>
                    <a:pt x="373" y="7472"/>
                  </a:cubicBezTo>
                  <a:cubicBezTo>
                    <a:pt x="436" y="7414"/>
                    <a:pt x="373" y="7706"/>
                    <a:pt x="373" y="7764"/>
                  </a:cubicBezTo>
                  <a:cubicBezTo>
                    <a:pt x="373" y="7706"/>
                    <a:pt x="373" y="7823"/>
                    <a:pt x="373" y="7823"/>
                  </a:cubicBezTo>
                  <a:cubicBezTo>
                    <a:pt x="436" y="7998"/>
                    <a:pt x="311" y="8115"/>
                    <a:pt x="249" y="8231"/>
                  </a:cubicBezTo>
                  <a:cubicBezTo>
                    <a:pt x="249" y="8231"/>
                    <a:pt x="124" y="8231"/>
                    <a:pt x="124" y="8231"/>
                  </a:cubicBezTo>
                  <a:cubicBezTo>
                    <a:pt x="62" y="8348"/>
                    <a:pt x="62" y="8348"/>
                    <a:pt x="62" y="8348"/>
                  </a:cubicBezTo>
                  <a:cubicBezTo>
                    <a:pt x="62" y="8348"/>
                    <a:pt x="124" y="8348"/>
                    <a:pt x="124" y="8348"/>
                  </a:cubicBezTo>
                  <a:cubicBezTo>
                    <a:pt x="249" y="8465"/>
                    <a:pt x="373" y="8523"/>
                    <a:pt x="436" y="8640"/>
                  </a:cubicBezTo>
                  <a:cubicBezTo>
                    <a:pt x="498" y="8815"/>
                    <a:pt x="436" y="8874"/>
                    <a:pt x="436" y="9049"/>
                  </a:cubicBezTo>
                  <a:cubicBezTo>
                    <a:pt x="436" y="9165"/>
                    <a:pt x="498" y="9341"/>
                    <a:pt x="560" y="9574"/>
                  </a:cubicBezTo>
                  <a:cubicBezTo>
                    <a:pt x="436" y="9516"/>
                    <a:pt x="436" y="9574"/>
                    <a:pt x="311" y="9516"/>
                  </a:cubicBezTo>
                  <a:cubicBezTo>
                    <a:pt x="311" y="9457"/>
                    <a:pt x="311" y="9282"/>
                    <a:pt x="311" y="9282"/>
                  </a:cubicBezTo>
                  <a:cubicBezTo>
                    <a:pt x="249" y="9282"/>
                    <a:pt x="249" y="9282"/>
                    <a:pt x="249" y="9282"/>
                  </a:cubicBezTo>
                  <a:cubicBezTo>
                    <a:pt x="311" y="9574"/>
                    <a:pt x="373" y="9632"/>
                    <a:pt x="436" y="9866"/>
                  </a:cubicBezTo>
                  <a:cubicBezTo>
                    <a:pt x="436" y="9866"/>
                    <a:pt x="311" y="9924"/>
                    <a:pt x="311" y="9866"/>
                  </a:cubicBezTo>
                  <a:cubicBezTo>
                    <a:pt x="187" y="9866"/>
                    <a:pt x="187" y="9516"/>
                    <a:pt x="124" y="9341"/>
                  </a:cubicBezTo>
                  <a:cubicBezTo>
                    <a:pt x="0" y="9282"/>
                    <a:pt x="0" y="9282"/>
                    <a:pt x="0" y="9282"/>
                  </a:cubicBezTo>
                  <a:cubicBezTo>
                    <a:pt x="62" y="9457"/>
                    <a:pt x="62" y="9632"/>
                    <a:pt x="124" y="9808"/>
                  </a:cubicBezTo>
                  <a:cubicBezTo>
                    <a:pt x="124" y="9808"/>
                    <a:pt x="187" y="9808"/>
                    <a:pt x="187" y="9866"/>
                  </a:cubicBezTo>
                  <a:cubicBezTo>
                    <a:pt x="311" y="10041"/>
                    <a:pt x="436" y="10099"/>
                    <a:pt x="560" y="10275"/>
                  </a:cubicBezTo>
                  <a:cubicBezTo>
                    <a:pt x="622" y="10333"/>
                    <a:pt x="560" y="10391"/>
                    <a:pt x="622" y="10508"/>
                  </a:cubicBezTo>
                  <a:cubicBezTo>
                    <a:pt x="685" y="10566"/>
                    <a:pt x="685" y="10566"/>
                    <a:pt x="685" y="10566"/>
                  </a:cubicBezTo>
                  <a:cubicBezTo>
                    <a:pt x="685" y="10625"/>
                    <a:pt x="685" y="10625"/>
                    <a:pt x="685" y="10625"/>
                  </a:cubicBezTo>
                  <a:cubicBezTo>
                    <a:pt x="622" y="10566"/>
                    <a:pt x="622" y="10800"/>
                    <a:pt x="622" y="10800"/>
                  </a:cubicBezTo>
                  <a:cubicBezTo>
                    <a:pt x="685" y="10917"/>
                    <a:pt x="871" y="10975"/>
                    <a:pt x="996" y="11034"/>
                  </a:cubicBezTo>
                  <a:cubicBezTo>
                    <a:pt x="934" y="11150"/>
                    <a:pt x="871" y="11267"/>
                    <a:pt x="871" y="11325"/>
                  </a:cubicBezTo>
                  <a:cubicBezTo>
                    <a:pt x="934" y="11384"/>
                    <a:pt x="1183" y="11559"/>
                    <a:pt x="1183" y="11734"/>
                  </a:cubicBezTo>
                  <a:cubicBezTo>
                    <a:pt x="1183" y="11734"/>
                    <a:pt x="1120" y="11792"/>
                    <a:pt x="1120" y="11851"/>
                  </a:cubicBezTo>
                  <a:cubicBezTo>
                    <a:pt x="1058" y="11968"/>
                    <a:pt x="1120" y="12201"/>
                    <a:pt x="1120" y="12318"/>
                  </a:cubicBezTo>
                  <a:cubicBezTo>
                    <a:pt x="1183" y="12435"/>
                    <a:pt x="1245" y="12551"/>
                    <a:pt x="1307" y="12668"/>
                  </a:cubicBezTo>
                  <a:cubicBezTo>
                    <a:pt x="1369" y="12902"/>
                    <a:pt x="1307" y="12902"/>
                    <a:pt x="1369" y="13077"/>
                  </a:cubicBezTo>
                  <a:cubicBezTo>
                    <a:pt x="1369" y="13077"/>
                    <a:pt x="1494" y="13252"/>
                    <a:pt x="1494" y="13252"/>
                  </a:cubicBezTo>
                  <a:cubicBezTo>
                    <a:pt x="1494" y="13310"/>
                    <a:pt x="1369" y="13427"/>
                    <a:pt x="1369" y="13427"/>
                  </a:cubicBezTo>
                  <a:cubicBezTo>
                    <a:pt x="1369" y="13602"/>
                    <a:pt x="1494" y="13602"/>
                    <a:pt x="1494" y="13719"/>
                  </a:cubicBezTo>
                  <a:cubicBezTo>
                    <a:pt x="1432" y="13777"/>
                    <a:pt x="1369" y="13836"/>
                    <a:pt x="1369" y="13836"/>
                  </a:cubicBezTo>
                  <a:cubicBezTo>
                    <a:pt x="1307" y="14128"/>
                    <a:pt x="1369" y="14244"/>
                    <a:pt x="1369" y="14536"/>
                  </a:cubicBezTo>
                  <a:cubicBezTo>
                    <a:pt x="1307" y="14536"/>
                    <a:pt x="1307" y="14595"/>
                    <a:pt x="1245" y="14595"/>
                  </a:cubicBezTo>
                  <a:cubicBezTo>
                    <a:pt x="1245" y="14536"/>
                    <a:pt x="1120" y="14419"/>
                    <a:pt x="1120" y="14419"/>
                  </a:cubicBezTo>
                  <a:cubicBezTo>
                    <a:pt x="1058" y="14419"/>
                    <a:pt x="934" y="14419"/>
                    <a:pt x="996" y="14478"/>
                  </a:cubicBezTo>
                  <a:cubicBezTo>
                    <a:pt x="996" y="14419"/>
                    <a:pt x="996" y="14653"/>
                    <a:pt x="1058" y="14711"/>
                  </a:cubicBezTo>
                  <a:cubicBezTo>
                    <a:pt x="1183" y="14945"/>
                    <a:pt x="1307" y="14828"/>
                    <a:pt x="1494" y="15003"/>
                  </a:cubicBezTo>
                  <a:cubicBezTo>
                    <a:pt x="1556" y="15062"/>
                    <a:pt x="1618" y="15237"/>
                    <a:pt x="1681" y="15295"/>
                  </a:cubicBezTo>
                  <a:cubicBezTo>
                    <a:pt x="1743" y="15354"/>
                    <a:pt x="1992" y="15295"/>
                    <a:pt x="1992" y="15295"/>
                  </a:cubicBezTo>
                  <a:cubicBezTo>
                    <a:pt x="2054" y="15295"/>
                    <a:pt x="2054" y="15295"/>
                    <a:pt x="2054" y="15295"/>
                  </a:cubicBezTo>
                  <a:cubicBezTo>
                    <a:pt x="2116" y="15295"/>
                    <a:pt x="2241" y="15237"/>
                    <a:pt x="2303" y="15295"/>
                  </a:cubicBezTo>
                  <a:cubicBezTo>
                    <a:pt x="2303" y="15295"/>
                    <a:pt x="2490" y="15412"/>
                    <a:pt x="2552" y="15412"/>
                  </a:cubicBezTo>
                  <a:cubicBezTo>
                    <a:pt x="2552" y="15412"/>
                    <a:pt x="2614" y="15295"/>
                    <a:pt x="2614" y="15295"/>
                  </a:cubicBezTo>
                  <a:cubicBezTo>
                    <a:pt x="2614" y="15295"/>
                    <a:pt x="2677" y="15295"/>
                    <a:pt x="2739" y="15295"/>
                  </a:cubicBezTo>
                  <a:cubicBezTo>
                    <a:pt x="2739" y="15295"/>
                    <a:pt x="2988" y="14886"/>
                    <a:pt x="3050" y="14886"/>
                  </a:cubicBezTo>
                  <a:cubicBezTo>
                    <a:pt x="3112" y="14886"/>
                    <a:pt x="3112" y="14886"/>
                    <a:pt x="3112" y="14886"/>
                  </a:cubicBezTo>
                  <a:cubicBezTo>
                    <a:pt x="3112" y="14886"/>
                    <a:pt x="3175" y="15062"/>
                    <a:pt x="3175" y="15062"/>
                  </a:cubicBezTo>
                  <a:cubicBezTo>
                    <a:pt x="3175" y="15062"/>
                    <a:pt x="3299" y="15062"/>
                    <a:pt x="3299" y="15062"/>
                  </a:cubicBezTo>
                  <a:cubicBezTo>
                    <a:pt x="3361" y="14945"/>
                    <a:pt x="3361" y="14945"/>
                    <a:pt x="3361" y="14828"/>
                  </a:cubicBezTo>
                  <a:cubicBezTo>
                    <a:pt x="3361" y="14711"/>
                    <a:pt x="3361" y="14711"/>
                    <a:pt x="3361" y="14711"/>
                  </a:cubicBezTo>
                  <a:cubicBezTo>
                    <a:pt x="3486" y="14711"/>
                    <a:pt x="3548" y="14770"/>
                    <a:pt x="3673" y="14711"/>
                  </a:cubicBezTo>
                  <a:cubicBezTo>
                    <a:pt x="3797" y="14653"/>
                    <a:pt x="3797" y="14653"/>
                    <a:pt x="3797" y="14653"/>
                  </a:cubicBezTo>
                  <a:cubicBezTo>
                    <a:pt x="3922" y="14653"/>
                    <a:pt x="3859" y="14711"/>
                    <a:pt x="3984" y="14711"/>
                  </a:cubicBezTo>
                  <a:cubicBezTo>
                    <a:pt x="3984" y="14653"/>
                    <a:pt x="3984" y="14595"/>
                    <a:pt x="4046" y="14595"/>
                  </a:cubicBezTo>
                  <a:cubicBezTo>
                    <a:pt x="4233" y="14536"/>
                    <a:pt x="4482" y="14653"/>
                    <a:pt x="4606" y="14653"/>
                  </a:cubicBezTo>
                  <a:cubicBezTo>
                    <a:pt x="4606" y="14653"/>
                    <a:pt x="4669" y="14595"/>
                    <a:pt x="4793" y="14595"/>
                  </a:cubicBezTo>
                  <a:cubicBezTo>
                    <a:pt x="4793" y="14595"/>
                    <a:pt x="4855" y="14711"/>
                    <a:pt x="4855" y="14711"/>
                  </a:cubicBezTo>
                  <a:cubicBezTo>
                    <a:pt x="4918" y="14711"/>
                    <a:pt x="4855" y="14653"/>
                    <a:pt x="4918" y="14595"/>
                  </a:cubicBezTo>
                  <a:cubicBezTo>
                    <a:pt x="4980" y="14595"/>
                    <a:pt x="5104" y="14653"/>
                    <a:pt x="5167" y="14595"/>
                  </a:cubicBezTo>
                  <a:cubicBezTo>
                    <a:pt x="5167" y="14595"/>
                    <a:pt x="5167" y="14595"/>
                    <a:pt x="5167" y="14595"/>
                  </a:cubicBezTo>
                  <a:cubicBezTo>
                    <a:pt x="5416" y="14536"/>
                    <a:pt x="5291" y="14653"/>
                    <a:pt x="5353" y="14653"/>
                  </a:cubicBezTo>
                  <a:cubicBezTo>
                    <a:pt x="5478" y="14653"/>
                    <a:pt x="5416" y="14595"/>
                    <a:pt x="5478" y="14595"/>
                  </a:cubicBezTo>
                  <a:cubicBezTo>
                    <a:pt x="5540" y="14595"/>
                    <a:pt x="5602" y="14595"/>
                    <a:pt x="5540" y="14595"/>
                  </a:cubicBezTo>
                  <a:cubicBezTo>
                    <a:pt x="5602" y="14595"/>
                    <a:pt x="5602" y="14595"/>
                    <a:pt x="5602" y="14595"/>
                  </a:cubicBezTo>
                  <a:cubicBezTo>
                    <a:pt x="5727" y="14536"/>
                    <a:pt x="5851" y="14128"/>
                    <a:pt x="5976" y="14069"/>
                  </a:cubicBezTo>
                  <a:cubicBezTo>
                    <a:pt x="6100" y="14011"/>
                    <a:pt x="6225" y="14069"/>
                    <a:pt x="6349" y="14011"/>
                  </a:cubicBezTo>
                  <a:cubicBezTo>
                    <a:pt x="6474" y="13777"/>
                    <a:pt x="6474" y="13777"/>
                    <a:pt x="6474" y="13777"/>
                  </a:cubicBezTo>
                  <a:cubicBezTo>
                    <a:pt x="6536" y="13777"/>
                    <a:pt x="6598" y="13836"/>
                    <a:pt x="6598" y="13836"/>
                  </a:cubicBezTo>
                  <a:cubicBezTo>
                    <a:pt x="6661" y="13777"/>
                    <a:pt x="6723" y="13661"/>
                    <a:pt x="6785" y="13544"/>
                  </a:cubicBezTo>
                  <a:cubicBezTo>
                    <a:pt x="7221" y="13602"/>
                    <a:pt x="7781" y="13544"/>
                    <a:pt x="8030" y="13427"/>
                  </a:cubicBezTo>
                  <a:cubicBezTo>
                    <a:pt x="8030" y="13369"/>
                    <a:pt x="8030" y="13369"/>
                    <a:pt x="8030" y="13369"/>
                  </a:cubicBezTo>
                  <a:cubicBezTo>
                    <a:pt x="8154" y="13369"/>
                    <a:pt x="8217" y="13310"/>
                    <a:pt x="8279" y="13310"/>
                  </a:cubicBezTo>
                  <a:cubicBezTo>
                    <a:pt x="8403" y="13252"/>
                    <a:pt x="8403" y="13369"/>
                    <a:pt x="8528" y="13369"/>
                  </a:cubicBezTo>
                  <a:cubicBezTo>
                    <a:pt x="8590" y="13252"/>
                    <a:pt x="8590" y="13252"/>
                    <a:pt x="8590" y="13252"/>
                  </a:cubicBezTo>
                  <a:cubicBezTo>
                    <a:pt x="8777" y="13194"/>
                    <a:pt x="8839" y="13252"/>
                    <a:pt x="9026" y="13252"/>
                  </a:cubicBezTo>
                  <a:cubicBezTo>
                    <a:pt x="9088" y="13135"/>
                    <a:pt x="9088" y="13135"/>
                    <a:pt x="9088" y="13135"/>
                  </a:cubicBezTo>
                  <a:cubicBezTo>
                    <a:pt x="9213" y="13135"/>
                    <a:pt x="9275" y="13194"/>
                    <a:pt x="9399" y="13194"/>
                  </a:cubicBezTo>
                  <a:cubicBezTo>
                    <a:pt x="9524" y="13135"/>
                    <a:pt x="9524" y="13018"/>
                    <a:pt x="9648" y="13018"/>
                  </a:cubicBezTo>
                  <a:cubicBezTo>
                    <a:pt x="9648" y="13018"/>
                    <a:pt x="9960" y="13194"/>
                    <a:pt x="9960" y="13252"/>
                  </a:cubicBezTo>
                  <a:cubicBezTo>
                    <a:pt x="10084" y="13252"/>
                    <a:pt x="10084" y="13252"/>
                    <a:pt x="10084" y="13252"/>
                  </a:cubicBezTo>
                  <a:cubicBezTo>
                    <a:pt x="10084" y="13310"/>
                    <a:pt x="10084" y="13369"/>
                    <a:pt x="10084" y="13427"/>
                  </a:cubicBezTo>
                  <a:cubicBezTo>
                    <a:pt x="10333" y="13369"/>
                    <a:pt x="10520" y="13310"/>
                    <a:pt x="10644" y="13427"/>
                  </a:cubicBezTo>
                  <a:cubicBezTo>
                    <a:pt x="10707" y="13485"/>
                    <a:pt x="10707" y="13485"/>
                    <a:pt x="10707" y="13485"/>
                  </a:cubicBezTo>
                  <a:cubicBezTo>
                    <a:pt x="10769" y="13485"/>
                    <a:pt x="10831" y="13427"/>
                    <a:pt x="10956" y="13427"/>
                  </a:cubicBezTo>
                  <a:cubicBezTo>
                    <a:pt x="10956" y="13485"/>
                    <a:pt x="10956" y="13485"/>
                    <a:pt x="11018" y="13544"/>
                  </a:cubicBezTo>
                  <a:cubicBezTo>
                    <a:pt x="11018" y="13544"/>
                    <a:pt x="11018" y="13777"/>
                    <a:pt x="11018" y="13777"/>
                  </a:cubicBezTo>
                  <a:cubicBezTo>
                    <a:pt x="11080" y="13777"/>
                    <a:pt x="11205" y="13719"/>
                    <a:pt x="11267" y="13777"/>
                  </a:cubicBezTo>
                  <a:cubicBezTo>
                    <a:pt x="11267" y="13777"/>
                    <a:pt x="11391" y="13894"/>
                    <a:pt x="11267" y="13894"/>
                  </a:cubicBezTo>
                  <a:cubicBezTo>
                    <a:pt x="11267" y="13952"/>
                    <a:pt x="11205" y="14011"/>
                    <a:pt x="11142" y="14069"/>
                  </a:cubicBezTo>
                  <a:cubicBezTo>
                    <a:pt x="11267" y="14128"/>
                    <a:pt x="11454" y="14186"/>
                    <a:pt x="11578" y="14244"/>
                  </a:cubicBezTo>
                  <a:cubicBezTo>
                    <a:pt x="11578" y="14419"/>
                    <a:pt x="11516" y="14595"/>
                    <a:pt x="11640" y="14711"/>
                  </a:cubicBezTo>
                  <a:cubicBezTo>
                    <a:pt x="11640" y="14770"/>
                    <a:pt x="11765" y="14770"/>
                    <a:pt x="11827" y="14828"/>
                  </a:cubicBezTo>
                  <a:cubicBezTo>
                    <a:pt x="11827" y="14886"/>
                    <a:pt x="11765" y="14886"/>
                    <a:pt x="11765" y="14945"/>
                  </a:cubicBezTo>
                  <a:cubicBezTo>
                    <a:pt x="11827" y="15003"/>
                    <a:pt x="11889" y="15003"/>
                    <a:pt x="11952" y="15062"/>
                  </a:cubicBezTo>
                  <a:cubicBezTo>
                    <a:pt x="12014" y="15062"/>
                    <a:pt x="12014" y="15062"/>
                    <a:pt x="12138" y="15062"/>
                  </a:cubicBezTo>
                  <a:cubicBezTo>
                    <a:pt x="12201" y="14945"/>
                    <a:pt x="12263" y="14770"/>
                    <a:pt x="12450" y="14711"/>
                  </a:cubicBezTo>
                  <a:cubicBezTo>
                    <a:pt x="12450" y="14595"/>
                    <a:pt x="12450" y="14595"/>
                    <a:pt x="12450" y="14595"/>
                  </a:cubicBezTo>
                  <a:cubicBezTo>
                    <a:pt x="12512" y="14536"/>
                    <a:pt x="12885" y="14419"/>
                    <a:pt x="12948" y="14361"/>
                  </a:cubicBezTo>
                  <a:cubicBezTo>
                    <a:pt x="12948" y="14303"/>
                    <a:pt x="12948" y="14244"/>
                    <a:pt x="12948" y="14128"/>
                  </a:cubicBezTo>
                  <a:cubicBezTo>
                    <a:pt x="13010" y="14128"/>
                    <a:pt x="13134" y="14128"/>
                    <a:pt x="13134" y="14069"/>
                  </a:cubicBezTo>
                  <a:cubicBezTo>
                    <a:pt x="13134" y="14244"/>
                    <a:pt x="13134" y="14361"/>
                    <a:pt x="13072" y="14536"/>
                  </a:cubicBezTo>
                  <a:cubicBezTo>
                    <a:pt x="13072" y="14595"/>
                    <a:pt x="13010" y="14653"/>
                    <a:pt x="12948" y="14711"/>
                  </a:cubicBezTo>
                  <a:cubicBezTo>
                    <a:pt x="12885" y="14886"/>
                    <a:pt x="12885" y="15062"/>
                    <a:pt x="12948" y="15295"/>
                  </a:cubicBezTo>
                  <a:cubicBezTo>
                    <a:pt x="12885" y="15295"/>
                    <a:pt x="12823" y="15412"/>
                    <a:pt x="12761" y="15412"/>
                  </a:cubicBezTo>
                  <a:cubicBezTo>
                    <a:pt x="12699" y="15412"/>
                    <a:pt x="12636" y="15354"/>
                    <a:pt x="12574" y="15412"/>
                  </a:cubicBezTo>
                  <a:cubicBezTo>
                    <a:pt x="12574" y="15412"/>
                    <a:pt x="12636" y="15529"/>
                    <a:pt x="12574" y="15529"/>
                  </a:cubicBezTo>
                  <a:cubicBezTo>
                    <a:pt x="12699" y="15529"/>
                    <a:pt x="12636" y="15587"/>
                    <a:pt x="12699" y="15587"/>
                  </a:cubicBezTo>
                  <a:cubicBezTo>
                    <a:pt x="12761" y="15587"/>
                    <a:pt x="12823" y="15470"/>
                    <a:pt x="12823" y="15470"/>
                  </a:cubicBezTo>
                  <a:cubicBezTo>
                    <a:pt x="12823" y="15470"/>
                    <a:pt x="12948" y="15529"/>
                    <a:pt x="13010" y="15470"/>
                  </a:cubicBezTo>
                  <a:cubicBezTo>
                    <a:pt x="13134" y="15354"/>
                    <a:pt x="13010" y="15120"/>
                    <a:pt x="13134" y="14945"/>
                  </a:cubicBezTo>
                  <a:cubicBezTo>
                    <a:pt x="13197" y="14886"/>
                    <a:pt x="13259" y="14945"/>
                    <a:pt x="13321" y="14886"/>
                  </a:cubicBezTo>
                  <a:cubicBezTo>
                    <a:pt x="13383" y="14945"/>
                    <a:pt x="13321" y="15062"/>
                    <a:pt x="13321" y="15120"/>
                  </a:cubicBezTo>
                  <a:cubicBezTo>
                    <a:pt x="13383" y="15178"/>
                    <a:pt x="13508" y="15237"/>
                    <a:pt x="13508" y="15295"/>
                  </a:cubicBezTo>
                  <a:cubicBezTo>
                    <a:pt x="13508" y="15354"/>
                    <a:pt x="13508" y="15762"/>
                    <a:pt x="13446" y="15937"/>
                  </a:cubicBezTo>
                  <a:cubicBezTo>
                    <a:pt x="13570" y="15879"/>
                    <a:pt x="13632" y="15937"/>
                    <a:pt x="13757" y="15879"/>
                  </a:cubicBezTo>
                  <a:cubicBezTo>
                    <a:pt x="13819" y="15762"/>
                    <a:pt x="13819" y="15762"/>
                    <a:pt x="13819" y="15762"/>
                  </a:cubicBezTo>
                  <a:cubicBezTo>
                    <a:pt x="13819" y="15762"/>
                    <a:pt x="13944" y="15821"/>
                    <a:pt x="13944" y="15762"/>
                  </a:cubicBezTo>
                  <a:cubicBezTo>
                    <a:pt x="14006" y="16054"/>
                    <a:pt x="14006" y="16171"/>
                    <a:pt x="14130" y="16346"/>
                  </a:cubicBezTo>
                  <a:cubicBezTo>
                    <a:pt x="14193" y="16404"/>
                    <a:pt x="14193" y="16404"/>
                    <a:pt x="14193" y="16404"/>
                  </a:cubicBezTo>
                  <a:cubicBezTo>
                    <a:pt x="14255" y="16638"/>
                    <a:pt x="14068" y="16871"/>
                    <a:pt x="14193" y="17105"/>
                  </a:cubicBezTo>
                  <a:cubicBezTo>
                    <a:pt x="14193" y="17222"/>
                    <a:pt x="14441" y="17280"/>
                    <a:pt x="14566" y="17397"/>
                  </a:cubicBezTo>
                  <a:cubicBezTo>
                    <a:pt x="14566" y="17455"/>
                    <a:pt x="14566" y="17572"/>
                    <a:pt x="14628" y="17630"/>
                  </a:cubicBezTo>
                  <a:cubicBezTo>
                    <a:pt x="14628" y="17630"/>
                    <a:pt x="14753" y="17572"/>
                    <a:pt x="14815" y="17630"/>
                  </a:cubicBezTo>
                  <a:cubicBezTo>
                    <a:pt x="14939" y="17630"/>
                    <a:pt x="15064" y="17864"/>
                    <a:pt x="15188" y="17864"/>
                  </a:cubicBezTo>
                  <a:cubicBezTo>
                    <a:pt x="15251" y="17864"/>
                    <a:pt x="15251" y="17747"/>
                    <a:pt x="15437" y="17747"/>
                  </a:cubicBezTo>
                  <a:close/>
                  <a:moveTo>
                    <a:pt x="16682" y="19498"/>
                  </a:moveTo>
                  <a:cubicBezTo>
                    <a:pt x="16682" y="19498"/>
                    <a:pt x="16620" y="19732"/>
                    <a:pt x="16620" y="19790"/>
                  </a:cubicBezTo>
                  <a:cubicBezTo>
                    <a:pt x="16745" y="19965"/>
                    <a:pt x="16745" y="19965"/>
                    <a:pt x="16745" y="19965"/>
                  </a:cubicBezTo>
                  <a:cubicBezTo>
                    <a:pt x="16745" y="20024"/>
                    <a:pt x="17056" y="20549"/>
                    <a:pt x="17118" y="20549"/>
                  </a:cubicBezTo>
                  <a:cubicBezTo>
                    <a:pt x="17118" y="20608"/>
                    <a:pt x="17118" y="20608"/>
                    <a:pt x="17118" y="20608"/>
                  </a:cubicBezTo>
                  <a:cubicBezTo>
                    <a:pt x="17180" y="20608"/>
                    <a:pt x="17243" y="20608"/>
                    <a:pt x="17243" y="20608"/>
                  </a:cubicBezTo>
                  <a:cubicBezTo>
                    <a:pt x="17243" y="20666"/>
                    <a:pt x="17180" y="20666"/>
                    <a:pt x="17118" y="20666"/>
                  </a:cubicBezTo>
                  <a:cubicBezTo>
                    <a:pt x="17118" y="20783"/>
                    <a:pt x="17056" y="20841"/>
                    <a:pt x="17118" y="20958"/>
                  </a:cubicBezTo>
                  <a:cubicBezTo>
                    <a:pt x="17118" y="21016"/>
                    <a:pt x="17305" y="21133"/>
                    <a:pt x="17367" y="21191"/>
                  </a:cubicBezTo>
                  <a:cubicBezTo>
                    <a:pt x="17367" y="21250"/>
                    <a:pt x="17367" y="21308"/>
                    <a:pt x="17367" y="21308"/>
                  </a:cubicBezTo>
                  <a:cubicBezTo>
                    <a:pt x="17429" y="21366"/>
                    <a:pt x="17554" y="21308"/>
                    <a:pt x="17554" y="21366"/>
                  </a:cubicBezTo>
                  <a:cubicBezTo>
                    <a:pt x="17616" y="21425"/>
                    <a:pt x="17492" y="21483"/>
                    <a:pt x="17616" y="21542"/>
                  </a:cubicBezTo>
                  <a:cubicBezTo>
                    <a:pt x="17616" y="21542"/>
                    <a:pt x="17616" y="21542"/>
                    <a:pt x="17616" y="21542"/>
                  </a:cubicBezTo>
                  <a:cubicBezTo>
                    <a:pt x="17803" y="21600"/>
                    <a:pt x="17803" y="21542"/>
                    <a:pt x="17990" y="21600"/>
                  </a:cubicBezTo>
                  <a:cubicBezTo>
                    <a:pt x="17990" y="21542"/>
                    <a:pt x="17990" y="21483"/>
                    <a:pt x="17990" y="21483"/>
                  </a:cubicBezTo>
                  <a:cubicBezTo>
                    <a:pt x="18052" y="21483"/>
                    <a:pt x="18052" y="21600"/>
                    <a:pt x="18114" y="21542"/>
                  </a:cubicBezTo>
                  <a:cubicBezTo>
                    <a:pt x="18176" y="21483"/>
                    <a:pt x="18176" y="21308"/>
                    <a:pt x="18114" y="21366"/>
                  </a:cubicBezTo>
                  <a:cubicBezTo>
                    <a:pt x="18114" y="21425"/>
                    <a:pt x="18114" y="21425"/>
                    <a:pt x="18114" y="21425"/>
                  </a:cubicBezTo>
                  <a:cubicBezTo>
                    <a:pt x="18114" y="21425"/>
                    <a:pt x="18052" y="21425"/>
                    <a:pt x="18052" y="21425"/>
                  </a:cubicBezTo>
                  <a:cubicBezTo>
                    <a:pt x="18052" y="21366"/>
                    <a:pt x="18052" y="21366"/>
                    <a:pt x="17990" y="21250"/>
                  </a:cubicBezTo>
                  <a:cubicBezTo>
                    <a:pt x="18114" y="21250"/>
                    <a:pt x="18114" y="21250"/>
                    <a:pt x="18114" y="21191"/>
                  </a:cubicBezTo>
                  <a:cubicBezTo>
                    <a:pt x="18114" y="21133"/>
                    <a:pt x="18114" y="21133"/>
                    <a:pt x="18114" y="21133"/>
                  </a:cubicBezTo>
                  <a:cubicBezTo>
                    <a:pt x="18176" y="21133"/>
                    <a:pt x="18176" y="21133"/>
                    <a:pt x="18176" y="21133"/>
                  </a:cubicBezTo>
                  <a:cubicBezTo>
                    <a:pt x="18114" y="21075"/>
                    <a:pt x="18363" y="21133"/>
                    <a:pt x="18239" y="21191"/>
                  </a:cubicBezTo>
                  <a:cubicBezTo>
                    <a:pt x="18301" y="21191"/>
                    <a:pt x="18301" y="21308"/>
                    <a:pt x="18363" y="21308"/>
                  </a:cubicBezTo>
                  <a:cubicBezTo>
                    <a:pt x="18363" y="21308"/>
                    <a:pt x="18488" y="21250"/>
                    <a:pt x="18488" y="21250"/>
                  </a:cubicBezTo>
                  <a:cubicBezTo>
                    <a:pt x="18363" y="20958"/>
                    <a:pt x="18488" y="20841"/>
                    <a:pt x="18488" y="20491"/>
                  </a:cubicBezTo>
                  <a:cubicBezTo>
                    <a:pt x="18550" y="20491"/>
                    <a:pt x="18612" y="20608"/>
                    <a:pt x="18612" y="20491"/>
                  </a:cubicBezTo>
                  <a:cubicBezTo>
                    <a:pt x="18737" y="20199"/>
                    <a:pt x="18550" y="19790"/>
                    <a:pt x="18488" y="19615"/>
                  </a:cubicBezTo>
                  <a:cubicBezTo>
                    <a:pt x="18425" y="19674"/>
                    <a:pt x="18301" y="19732"/>
                    <a:pt x="18114" y="19790"/>
                  </a:cubicBezTo>
                  <a:cubicBezTo>
                    <a:pt x="18114" y="19790"/>
                    <a:pt x="18052" y="19907"/>
                    <a:pt x="18052" y="19907"/>
                  </a:cubicBezTo>
                  <a:cubicBezTo>
                    <a:pt x="17803" y="19965"/>
                    <a:pt x="17367" y="19674"/>
                    <a:pt x="17118" y="19615"/>
                  </a:cubicBezTo>
                  <a:cubicBezTo>
                    <a:pt x="16994" y="19557"/>
                    <a:pt x="16994" y="19615"/>
                    <a:pt x="16931" y="19615"/>
                  </a:cubicBezTo>
                  <a:cubicBezTo>
                    <a:pt x="16931" y="19615"/>
                    <a:pt x="16807" y="19498"/>
                    <a:pt x="16807" y="19498"/>
                  </a:cubicBezTo>
                  <a:cubicBezTo>
                    <a:pt x="16745" y="19498"/>
                    <a:pt x="16745" y="19557"/>
                    <a:pt x="16682" y="19498"/>
                  </a:cubicBezTo>
                  <a:close/>
                  <a:moveTo>
                    <a:pt x="18488" y="18915"/>
                  </a:moveTo>
                  <a:cubicBezTo>
                    <a:pt x="18425" y="18915"/>
                    <a:pt x="18425" y="19031"/>
                    <a:pt x="18425" y="19031"/>
                  </a:cubicBezTo>
                  <a:cubicBezTo>
                    <a:pt x="18425" y="19031"/>
                    <a:pt x="18363" y="19206"/>
                    <a:pt x="18612" y="19265"/>
                  </a:cubicBezTo>
                  <a:cubicBezTo>
                    <a:pt x="18612" y="19323"/>
                    <a:pt x="18612" y="19323"/>
                    <a:pt x="18612" y="19323"/>
                  </a:cubicBezTo>
                  <a:cubicBezTo>
                    <a:pt x="18612" y="19323"/>
                    <a:pt x="18737" y="19265"/>
                    <a:pt x="18737" y="19265"/>
                  </a:cubicBezTo>
                  <a:cubicBezTo>
                    <a:pt x="18674" y="19148"/>
                    <a:pt x="18612" y="18915"/>
                    <a:pt x="18488" y="18915"/>
                  </a:cubicBezTo>
                  <a:close/>
                  <a:moveTo>
                    <a:pt x="16247" y="18798"/>
                  </a:moveTo>
                  <a:cubicBezTo>
                    <a:pt x="16247" y="18798"/>
                    <a:pt x="16122" y="19148"/>
                    <a:pt x="16309" y="19090"/>
                  </a:cubicBezTo>
                  <a:cubicBezTo>
                    <a:pt x="16309" y="19031"/>
                    <a:pt x="16371" y="18798"/>
                    <a:pt x="16247" y="18798"/>
                  </a:cubicBezTo>
                  <a:close/>
                  <a:moveTo>
                    <a:pt x="12948" y="15937"/>
                  </a:moveTo>
                  <a:cubicBezTo>
                    <a:pt x="12574" y="15996"/>
                    <a:pt x="12699" y="16229"/>
                    <a:pt x="13072" y="16171"/>
                  </a:cubicBezTo>
                  <a:cubicBezTo>
                    <a:pt x="13321" y="16112"/>
                    <a:pt x="13134" y="15937"/>
                    <a:pt x="12948" y="15937"/>
                  </a:cubicBezTo>
                  <a:close/>
                  <a:moveTo>
                    <a:pt x="11827" y="12960"/>
                  </a:moveTo>
                  <a:cubicBezTo>
                    <a:pt x="12014" y="12960"/>
                    <a:pt x="11765" y="13018"/>
                    <a:pt x="11765" y="13018"/>
                  </a:cubicBezTo>
                  <a:cubicBezTo>
                    <a:pt x="11827" y="13018"/>
                    <a:pt x="11765" y="12960"/>
                    <a:pt x="11827" y="12960"/>
                  </a:cubicBezTo>
                  <a:close/>
                  <a:moveTo>
                    <a:pt x="12076" y="12902"/>
                  </a:moveTo>
                  <a:cubicBezTo>
                    <a:pt x="12263" y="12960"/>
                    <a:pt x="12138" y="13018"/>
                    <a:pt x="12263" y="13194"/>
                  </a:cubicBezTo>
                  <a:cubicBezTo>
                    <a:pt x="12325" y="13252"/>
                    <a:pt x="12325" y="13252"/>
                    <a:pt x="12325" y="13252"/>
                  </a:cubicBezTo>
                  <a:cubicBezTo>
                    <a:pt x="12387" y="13310"/>
                    <a:pt x="12325" y="13310"/>
                    <a:pt x="12325" y="13427"/>
                  </a:cubicBezTo>
                  <a:cubicBezTo>
                    <a:pt x="12263" y="13427"/>
                    <a:pt x="12263" y="13369"/>
                    <a:pt x="12138" y="13369"/>
                  </a:cubicBezTo>
                  <a:cubicBezTo>
                    <a:pt x="12138" y="13194"/>
                    <a:pt x="12076" y="12902"/>
                    <a:pt x="12076" y="12902"/>
                  </a:cubicBezTo>
                  <a:close/>
                  <a:moveTo>
                    <a:pt x="12948" y="12551"/>
                  </a:moveTo>
                  <a:cubicBezTo>
                    <a:pt x="13259" y="12668"/>
                    <a:pt x="13197" y="13077"/>
                    <a:pt x="13134" y="13018"/>
                  </a:cubicBezTo>
                  <a:cubicBezTo>
                    <a:pt x="13134" y="13018"/>
                    <a:pt x="12823" y="12551"/>
                    <a:pt x="12948" y="12551"/>
                  </a:cubicBezTo>
                  <a:close/>
                  <a:moveTo>
                    <a:pt x="124" y="8815"/>
                  </a:moveTo>
                  <a:cubicBezTo>
                    <a:pt x="124" y="8932"/>
                    <a:pt x="124" y="8932"/>
                    <a:pt x="124" y="8932"/>
                  </a:cubicBezTo>
                  <a:cubicBezTo>
                    <a:pt x="124" y="8874"/>
                    <a:pt x="187" y="8815"/>
                    <a:pt x="124" y="8815"/>
                  </a:cubicBezTo>
                  <a:close/>
                  <a:moveTo>
                    <a:pt x="14068" y="3444"/>
                  </a:moveTo>
                  <a:cubicBezTo>
                    <a:pt x="14068" y="3678"/>
                    <a:pt x="14068" y="3678"/>
                    <a:pt x="14068" y="3678"/>
                  </a:cubicBezTo>
                  <a:cubicBezTo>
                    <a:pt x="14130" y="3561"/>
                    <a:pt x="14379" y="3444"/>
                    <a:pt x="14068" y="3444"/>
                  </a:cubicBezTo>
                  <a:close/>
                  <a:moveTo>
                    <a:pt x="12574" y="1751"/>
                  </a:moveTo>
                  <a:cubicBezTo>
                    <a:pt x="12574" y="1810"/>
                    <a:pt x="12574" y="1751"/>
                    <a:pt x="12512" y="1751"/>
                  </a:cubicBezTo>
                  <a:cubicBezTo>
                    <a:pt x="12512" y="2102"/>
                    <a:pt x="12387" y="2102"/>
                    <a:pt x="12823" y="2102"/>
                  </a:cubicBezTo>
                  <a:cubicBezTo>
                    <a:pt x="12761" y="2043"/>
                    <a:pt x="12761" y="1985"/>
                    <a:pt x="12699" y="1985"/>
                  </a:cubicBezTo>
                  <a:cubicBezTo>
                    <a:pt x="12699" y="1985"/>
                    <a:pt x="12699" y="1868"/>
                    <a:pt x="12699" y="1868"/>
                  </a:cubicBezTo>
                  <a:cubicBezTo>
                    <a:pt x="12699" y="1868"/>
                    <a:pt x="12823" y="1810"/>
                    <a:pt x="12761" y="1751"/>
                  </a:cubicBezTo>
                  <a:cubicBezTo>
                    <a:pt x="12699" y="1751"/>
                    <a:pt x="12636" y="1751"/>
                    <a:pt x="12574" y="1751"/>
                  </a:cubicBezTo>
                  <a:close/>
                  <a:moveTo>
                    <a:pt x="9213" y="350"/>
                  </a:moveTo>
                  <a:cubicBezTo>
                    <a:pt x="9150" y="525"/>
                    <a:pt x="9150" y="467"/>
                    <a:pt x="9150" y="584"/>
                  </a:cubicBezTo>
                  <a:cubicBezTo>
                    <a:pt x="9150" y="584"/>
                    <a:pt x="9275" y="584"/>
                    <a:pt x="9337" y="584"/>
                  </a:cubicBezTo>
                  <a:cubicBezTo>
                    <a:pt x="9337" y="584"/>
                    <a:pt x="9337" y="467"/>
                    <a:pt x="9337" y="467"/>
                  </a:cubicBezTo>
                  <a:cubicBezTo>
                    <a:pt x="9337" y="467"/>
                    <a:pt x="9213" y="409"/>
                    <a:pt x="9213" y="350"/>
                  </a:cubicBezTo>
                  <a:close/>
                  <a:moveTo>
                    <a:pt x="9648" y="292"/>
                  </a:moveTo>
                  <a:cubicBezTo>
                    <a:pt x="9648" y="409"/>
                    <a:pt x="9648" y="409"/>
                    <a:pt x="9648" y="409"/>
                  </a:cubicBezTo>
                  <a:cubicBezTo>
                    <a:pt x="9524" y="409"/>
                    <a:pt x="9524" y="409"/>
                    <a:pt x="9462" y="409"/>
                  </a:cubicBezTo>
                  <a:cubicBezTo>
                    <a:pt x="9462" y="409"/>
                    <a:pt x="9462" y="525"/>
                    <a:pt x="9462" y="525"/>
                  </a:cubicBezTo>
                  <a:cubicBezTo>
                    <a:pt x="9462" y="525"/>
                    <a:pt x="9524" y="525"/>
                    <a:pt x="9586" y="525"/>
                  </a:cubicBezTo>
                  <a:cubicBezTo>
                    <a:pt x="9586" y="467"/>
                    <a:pt x="9586" y="409"/>
                    <a:pt x="9648" y="409"/>
                  </a:cubicBezTo>
                  <a:cubicBezTo>
                    <a:pt x="9648" y="409"/>
                    <a:pt x="9960" y="467"/>
                    <a:pt x="9773" y="350"/>
                  </a:cubicBezTo>
                  <a:cubicBezTo>
                    <a:pt x="9711" y="350"/>
                    <a:pt x="9773" y="292"/>
                    <a:pt x="9648" y="292"/>
                  </a:cubicBezTo>
                  <a:close/>
                </a:path>
              </a:pathLst>
            </a:custGeom>
            <a:solidFill>
              <a:srgbClr val="EBF1DE"/>
            </a:solidFill>
            <a:ln w="3175" cap="flat">
              <a:solidFill>
                <a:srgbClr val="9EAD6E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 sz="1300"/>
              </a:pPr>
              <a:endParaRPr/>
            </a:p>
          </p:txBody>
        </p:sp>
        <p:sp>
          <p:nvSpPr>
            <p:cNvPr id="383" name="Freeform 337"/>
            <p:cNvSpPr/>
            <p:nvPr/>
          </p:nvSpPr>
          <p:spPr>
            <a:xfrm>
              <a:off x="6577565" y="3174878"/>
              <a:ext cx="892061" cy="9546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17" h="21600" extrusionOk="0">
                  <a:moveTo>
                    <a:pt x="15437" y="17747"/>
                  </a:moveTo>
                  <a:cubicBezTo>
                    <a:pt x="15437" y="17747"/>
                    <a:pt x="15500" y="17864"/>
                    <a:pt x="15500" y="17864"/>
                  </a:cubicBezTo>
                  <a:cubicBezTo>
                    <a:pt x="15500" y="17922"/>
                    <a:pt x="15624" y="17864"/>
                    <a:pt x="15686" y="17864"/>
                  </a:cubicBezTo>
                  <a:cubicBezTo>
                    <a:pt x="15686" y="17981"/>
                    <a:pt x="15624" y="18097"/>
                    <a:pt x="15749" y="18156"/>
                  </a:cubicBezTo>
                  <a:cubicBezTo>
                    <a:pt x="15749" y="18156"/>
                    <a:pt x="15811" y="18097"/>
                    <a:pt x="15873" y="18097"/>
                  </a:cubicBezTo>
                  <a:cubicBezTo>
                    <a:pt x="15935" y="18097"/>
                    <a:pt x="15998" y="18272"/>
                    <a:pt x="16060" y="18331"/>
                  </a:cubicBezTo>
                  <a:cubicBezTo>
                    <a:pt x="16122" y="18272"/>
                    <a:pt x="16247" y="18272"/>
                    <a:pt x="16309" y="18214"/>
                  </a:cubicBezTo>
                  <a:cubicBezTo>
                    <a:pt x="16371" y="18156"/>
                    <a:pt x="16371" y="18039"/>
                    <a:pt x="16433" y="18039"/>
                  </a:cubicBezTo>
                  <a:cubicBezTo>
                    <a:pt x="16496" y="18039"/>
                    <a:pt x="16496" y="18039"/>
                    <a:pt x="16496" y="18039"/>
                  </a:cubicBezTo>
                  <a:cubicBezTo>
                    <a:pt x="16558" y="17981"/>
                    <a:pt x="16496" y="17864"/>
                    <a:pt x="16558" y="17864"/>
                  </a:cubicBezTo>
                  <a:cubicBezTo>
                    <a:pt x="16620" y="17805"/>
                    <a:pt x="16682" y="17805"/>
                    <a:pt x="16745" y="17747"/>
                  </a:cubicBezTo>
                  <a:cubicBezTo>
                    <a:pt x="16807" y="17630"/>
                    <a:pt x="16558" y="17747"/>
                    <a:pt x="16745" y="17630"/>
                  </a:cubicBezTo>
                  <a:cubicBezTo>
                    <a:pt x="16807" y="17572"/>
                    <a:pt x="16807" y="17572"/>
                    <a:pt x="16869" y="17514"/>
                  </a:cubicBezTo>
                  <a:cubicBezTo>
                    <a:pt x="16869" y="17455"/>
                    <a:pt x="16869" y="17455"/>
                    <a:pt x="16869" y="17455"/>
                  </a:cubicBezTo>
                  <a:cubicBezTo>
                    <a:pt x="16931" y="17455"/>
                    <a:pt x="17056" y="17514"/>
                    <a:pt x="17056" y="17514"/>
                  </a:cubicBezTo>
                  <a:cubicBezTo>
                    <a:pt x="17056" y="17572"/>
                    <a:pt x="17056" y="17572"/>
                    <a:pt x="17118" y="17630"/>
                  </a:cubicBezTo>
                  <a:cubicBezTo>
                    <a:pt x="17056" y="17689"/>
                    <a:pt x="16869" y="17747"/>
                    <a:pt x="16869" y="17747"/>
                  </a:cubicBezTo>
                  <a:cubicBezTo>
                    <a:pt x="16869" y="17805"/>
                    <a:pt x="16931" y="17864"/>
                    <a:pt x="16869" y="17864"/>
                  </a:cubicBezTo>
                  <a:cubicBezTo>
                    <a:pt x="16931" y="17864"/>
                    <a:pt x="16994" y="17922"/>
                    <a:pt x="17056" y="17864"/>
                  </a:cubicBezTo>
                  <a:cubicBezTo>
                    <a:pt x="17118" y="17864"/>
                    <a:pt x="17180" y="17805"/>
                    <a:pt x="17243" y="17747"/>
                  </a:cubicBezTo>
                  <a:cubicBezTo>
                    <a:pt x="17243" y="17747"/>
                    <a:pt x="17243" y="17864"/>
                    <a:pt x="17243" y="17864"/>
                  </a:cubicBezTo>
                  <a:cubicBezTo>
                    <a:pt x="17180" y="17922"/>
                    <a:pt x="17118" y="17922"/>
                    <a:pt x="17118" y="17922"/>
                  </a:cubicBezTo>
                  <a:cubicBezTo>
                    <a:pt x="17118" y="17981"/>
                    <a:pt x="17118" y="17981"/>
                    <a:pt x="17118" y="17981"/>
                  </a:cubicBezTo>
                  <a:cubicBezTo>
                    <a:pt x="17118" y="18039"/>
                    <a:pt x="17367" y="18097"/>
                    <a:pt x="17367" y="18097"/>
                  </a:cubicBezTo>
                  <a:cubicBezTo>
                    <a:pt x="17492" y="18331"/>
                    <a:pt x="17492" y="18331"/>
                    <a:pt x="17492" y="18331"/>
                  </a:cubicBezTo>
                  <a:cubicBezTo>
                    <a:pt x="17492" y="18272"/>
                    <a:pt x="17554" y="18214"/>
                    <a:pt x="17616" y="18272"/>
                  </a:cubicBezTo>
                  <a:cubicBezTo>
                    <a:pt x="17616" y="18272"/>
                    <a:pt x="17616" y="18389"/>
                    <a:pt x="17616" y="18448"/>
                  </a:cubicBezTo>
                  <a:cubicBezTo>
                    <a:pt x="17678" y="18506"/>
                    <a:pt x="17741" y="18506"/>
                    <a:pt x="17741" y="18506"/>
                  </a:cubicBezTo>
                  <a:cubicBezTo>
                    <a:pt x="17865" y="18272"/>
                    <a:pt x="17741" y="18389"/>
                    <a:pt x="17865" y="18272"/>
                  </a:cubicBezTo>
                  <a:cubicBezTo>
                    <a:pt x="17927" y="18214"/>
                    <a:pt x="17990" y="18272"/>
                    <a:pt x="18052" y="18214"/>
                  </a:cubicBezTo>
                  <a:cubicBezTo>
                    <a:pt x="18052" y="18214"/>
                    <a:pt x="18114" y="18097"/>
                    <a:pt x="18114" y="18097"/>
                  </a:cubicBezTo>
                  <a:cubicBezTo>
                    <a:pt x="18176" y="17981"/>
                    <a:pt x="18363" y="17864"/>
                    <a:pt x="18363" y="17747"/>
                  </a:cubicBezTo>
                  <a:cubicBezTo>
                    <a:pt x="18425" y="17689"/>
                    <a:pt x="18301" y="17689"/>
                    <a:pt x="18363" y="17630"/>
                  </a:cubicBezTo>
                  <a:cubicBezTo>
                    <a:pt x="18363" y="17572"/>
                    <a:pt x="18425" y="17514"/>
                    <a:pt x="18488" y="17455"/>
                  </a:cubicBezTo>
                  <a:cubicBezTo>
                    <a:pt x="18861" y="17455"/>
                    <a:pt x="19110" y="17397"/>
                    <a:pt x="19359" y="17514"/>
                  </a:cubicBezTo>
                  <a:cubicBezTo>
                    <a:pt x="19421" y="17338"/>
                    <a:pt x="19421" y="17338"/>
                    <a:pt x="19421" y="17338"/>
                  </a:cubicBezTo>
                  <a:cubicBezTo>
                    <a:pt x="19421" y="17338"/>
                    <a:pt x="19546" y="17338"/>
                    <a:pt x="19608" y="17338"/>
                  </a:cubicBezTo>
                  <a:cubicBezTo>
                    <a:pt x="19608" y="17280"/>
                    <a:pt x="19546" y="17163"/>
                    <a:pt x="19546" y="17163"/>
                  </a:cubicBezTo>
                  <a:cubicBezTo>
                    <a:pt x="19670" y="17105"/>
                    <a:pt x="19608" y="17163"/>
                    <a:pt x="19670" y="17046"/>
                  </a:cubicBezTo>
                  <a:cubicBezTo>
                    <a:pt x="19608" y="16988"/>
                    <a:pt x="19546" y="16988"/>
                    <a:pt x="19484" y="16988"/>
                  </a:cubicBezTo>
                  <a:cubicBezTo>
                    <a:pt x="19484" y="16930"/>
                    <a:pt x="19484" y="16871"/>
                    <a:pt x="19421" y="16813"/>
                  </a:cubicBezTo>
                  <a:cubicBezTo>
                    <a:pt x="19546" y="16638"/>
                    <a:pt x="19670" y="16463"/>
                    <a:pt x="19733" y="16229"/>
                  </a:cubicBezTo>
                  <a:cubicBezTo>
                    <a:pt x="19733" y="16229"/>
                    <a:pt x="19733" y="15937"/>
                    <a:pt x="19733" y="15821"/>
                  </a:cubicBezTo>
                  <a:cubicBezTo>
                    <a:pt x="19795" y="15821"/>
                    <a:pt x="19795" y="15821"/>
                    <a:pt x="19795" y="15821"/>
                  </a:cubicBezTo>
                  <a:cubicBezTo>
                    <a:pt x="19857" y="15762"/>
                    <a:pt x="19857" y="15645"/>
                    <a:pt x="19919" y="15529"/>
                  </a:cubicBezTo>
                  <a:cubicBezTo>
                    <a:pt x="19982" y="15529"/>
                    <a:pt x="19982" y="15529"/>
                    <a:pt x="19982" y="15529"/>
                  </a:cubicBezTo>
                  <a:cubicBezTo>
                    <a:pt x="20044" y="15529"/>
                    <a:pt x="20044" y="15354"/>
                    <a:pt x="19982" y="15295"/>
                  </a:cubicBezTo>
                  <a:cubicBezTo>
                    <a:pt x="20106" y="15295"/>
                    <a:pt x="20106" y="15295"/>
                    <a:pt x="20106" y="15295"/>
                  </a:cubicBezTo>
                  <a:cubicBezTo>
                    <a:pt x="20106" y="15237"/>
                    <a:pt x="20044" y="15120"/>
                    <a:pt x="20106" y="15062"/>
                  </a:cubicBezTo>
                  <a:cubicBezTo>
                    <a:pt x="20168" y="15003"/>
                    <a:pt x="20168" y="15003"/>
                    <a:pt x="20168" y="15003"/>
                  </a:cubicBezTo>
                  <a:cubicBezTo>
                    <a:pt x="20231" y="14770"/>
                    <a:pt x="20231" y="14653"/>
                    <a:pt x="20168" y="14478"/>
                  </a:cubicBezTo>
                  <a:cubicBezTo>
                    <a:pt x="20231" y="14419"/>
                    <a:pt x="20293" y="14419"/>
                    <a:pt x="20355" y="14361"/>
                  </a:cubicBezTo>
                  <a:cubicBezTo>
                    <a:pt x="20355" y="14361"/>
                    <a:pt x="20355" y="14244"/>
                    <a:pt x="20355" y="14186"/>
                  </a:cubicBezTo>
                  <a:cubicBezTo>
                    <a:pt x="20417" y="14128"/>
                    <a:pt x="20542" y="14128"/>
                    <a:pt x="20604" y="14069"/>
                  </a:cubicBezTo>
                  <a:cubicBezTo>
                    <a:pt x="20666" y="14069"/>
                    <a:pt x="20666" y="13952"/>
                    <a:pt x="20729" y="13894"/>
                  </a:cubicBezTo>
                  <a:cubicBezTo>
                    <a:pt x="20729" y="13894"/>
                    <a:pt x="20729" y="13894"/>
                    <a:pt x="20729" y="13894"/>
                  </a:cubicBezTo>
                  <a:cubicBezTo>
                    <a:pt x="20853" y="13836"/>
                    <a:pt x="20853" y="13894"/>
                    <a:pt x="20978" y="13836"/>
                  </a:cubicBezTo>
                  <a:cubicBezTo>
                    <a:pt x="20978" y="13777"/>
                    <a:pt x="20915" y="13602"/>
                    <a:pt x="20978" y="13544"/>
                  </a:cubicBezTo>
                  <a:cubicBezTo>
                    <a:pt x="20978" y="13485"/>
                    <a:pt x="21040" y="13427"/>
                    <a:pt x="21102" y="13427"/>
                  </a:cubicBezTo>
                  <a:cubicBezTo>
                    <a:pt x="21164" y="13427"/>
                    <a:pt x="21164" y="13427"/>
                    <a:pt x="21164" y="13427"/>
                  </a:cubicBezTo>
                  <a:cubicBezTo>
                    <a:pt x="21164" y="13369"/>
                    <a:pt x="21164" y="13252"/>
                    <a:pt x="21164" y="13252"/>
                  </a:cubicBezTo>
                  <a:cubicBezTo>
                    <a:pt x="21164" y="13135"/>
                    <a:pt x="21289" y="13018"/>
                    <a:pt x="21289" y="12960"/>
                  </a:cubicBezTo>
                  <a:cubicBezTo>
                    <a:pt x="21289" y="12843"/>
                    <a:pt x="21227" y="12726"/>
                    <a:pt x="21227" y="12668"/>
                  </a:cubicBezTo>
                  <a:cubicBezTo>
                    <a:pt x="21227" y="12668"/>
                    <a:pt x="21289" y="12551"/>
                    <a:pt x="21351" y="12551"/>
                  </a:cubicBezTo>
                  <a:cubicBezTo>
                    <a:pt x="21227" y="12259"/>
                    <a:pt x="21289" y="12143"/>
                    <a:pt x="21351" y="11909"/>
                  </a:cubicBezTo>
                  <a:cubicBezTo>
                    <a:pt x="21289" y="11851"/>
                    <a:pt x="21289" y="11909"/>
                    <a:pt x="21227" y="11792"/>
                  </a:cubicBezTo>
                  <a:cubicBezTo>
                    <a:pt x="21351" y="11676"/>
                    <a:pt x="21600" y="11676"/>
                    <a:pt x="21351" y="11501"/>
                  </a:cubicBezTo>
                  <a:cubicBezTo>
                    <a:pt x="21413" y="11384"/>
                    <a:pt x="21600" y="11325"/>
                    <a:pt x="21476" y="11034"/>
                  </a:cubicBezTo>
                  <a:cubicBezTo>
                    <a:pt x="21476" y="10917"/>
                    <a:pt x="21351" y="10858"/>
                    <a:pt x="21289" y="10800"/>
                  </a:cubicBezTo>
                  <a:cubicBezTo>
                    <a:pt x="21227" y="10742"/>
                    <a:pt x="21164" y="10450"/>
                    <a:pt x="21164" y="10450"/>
                  </a:cubicBezTo>
                  <a:cubicBezTo>
                    <a:pt x="21164" y="10216"/>
                    <a:pt x="21164" y="9866"/>
                    <a:pt x="21227" y="9749"/>
                  </a:cubicBezTo>
                  <a:cubicBezTo>
                    <a:pt x="21227" y="9632"/>
                    <a:pt x="21227" y="9632"/>
                    <a:pt x="21227" y="9632"/>
                  </a:cubicBezTo>
                  <a:cubicBezTo>
                    <a:pt x="21164" y="9632"/>
                    <a:pt x="21227" y="9399"/>
                    <a:pt x="21227" y="9399"/>
                  </a:cubicBezTo>
                  <a:cubicBezTo>
                    <a:pt x="21102" y="9341"/>
                    <a:pt x="21102" y="9341"/>
                    <a:pt x="21102" y="9341"/>
                  </a:cubicBezTo>
                  <a:cubicBezTo>
                    <a:pt x="21102" y="9282"/>
                    <a:pt x="21164" y="9224"/>
                    <a:pt x="21102" y="9165"/>
                  </a:cubicBezTo>
                  <a:cubicBezTo>
                    <a:pt x="21102" y="9107"/>
                    <a:pt x="21040" y="9107"/>
                    <a:pt x="20978" y="9107"/>
                  </a:cubicBezTo>
                  <a:cubicBezTo>
                    <a:pt x="20915" y="9049"/>
                    <a:pt x="20915" y="8932"/>
                    <a:pt x="20853" y="8874"/>
                  </a:cubicBezTo>
                  <a:cubicBezTo>
                    <a:pt x="20853" y="8815"/>
                    <a:pt x="20666" y="8815"/>
                    <a:pt x="20666" y="8757"/>
                  </a:cubicBezTo>
                  <a:cubicBezTo>
                    <a:pt x="20604" y="8698"/>
                    <a:pt x="20666" y="8640"/>
                    <a:pt x="20666" y="8582"/>
                  </a:cubicBezTo>
                  <a:cubicBezTo>
                    <a:pt x="20666" y="8523"/>
                    <a:pt x="20542" y="8406"/>
                    <a:pt x="20480" y="8348"/>
                  </a:cubicBezTo>
                  <a:cubicBezTo>
                    <a:pt x="20417" y="8290"/>
                    <a:pt x="20168" y="8173"/>
                    <a:pt x="20106" y="8115"/>
                  </a:cubicBezTo>
                  <a:cubicBezTo>
                    <a:pt x="20044" y="7939"/>
                    <a:pt x="20168" y="7589"/>
                    <a:pt x="20044" y="7414"/>
                  </a:cubicBezTo>
                  <a:cubicBezTo>
                    <a:pt x="19982" y="7414"/>
                    <a:pt x="19982" y="7414"/>
                    <a:pt x="19982" y="7414"/>
                  </a:cubicBezTo>
                  <a:cubicBezTo>
                    <a:pt x="19795" y="7181"/>
                    <a:pt x="19795" y="7181"/>
                    <a:pt x="19795" y="7181"/>
                  </a:cubicBezTo>
                  <a:cubicBezTo>
                    <a:pt x="19733" y="7181"/>
                    <a:pt x="19608" y="7356"/>
                    <a:pt x="19484" y="7181"/>
                  </a:cubicBezTo>
                  <a:cubicBezTo>
                    <a:pt x="19359" y="6947"/>
                    <a:pt x="19546" y="6889"/>
                    <a:pt x="19484" y="6655"/>
                  </a:cubicBezTo>
                  <a:cubicBezTo>
                    <a:pt x="19421" y="6597"/>
                    <a:pt x="19421" y="6597"/>
                    <a:pt x="19421" y="6597"/>
                  </a:cubicBezTo>
                  <a:cubicBezTo>
                    <a:pt x="19359" y="6538"/>
                    <a:pt x="19421" y="6480"/>
                    <a:pt x="19359" y="6422"/>
                  </a:cubicBezTo>
                  <a:cubicBezTo>
                    <a:pt x="19235" y="6130"/>
                    <a:pt x="18923" y="6422"/>
                    <a:pt x="19110" y="5838"/>
                  </a:cubicBezTo>
                  <a:cubicBezTo>
                    <a:pt x="19048" y="5779"/>
                    <a:pt x="18923" y="5663"/>
                    <a:pt x="18799" y="5604"/>
                  </a:cubicBezTo>
                  <a:cubicBezTo>
                    <a:pt x="18799" y="5604"/>
                    <a:pt x="18799" y="5488"/>
                    <a:pt x="18799" y="5488"/>
                  </a:cubicBezTo>
                  <a:cubicBezTo>
                    <a:pt x="18488" y="5371"/>
                    <a:pt x="18488" y="5371"/>
                    <a:pt x="18488" y="5371"/>
                  </a:cubicBezTo>
                  <a:cubicBezTo>
                    <a:pt x="18488" y="5371"/>
                    <a:pt x="18550" y="5429"/>
                    <a:pt x="18425" y="5488"/>
                  </a:cubicBezTo>
                  <a:cubicBezTo>
                    <a:pt x="18425" y="5429"/>
                    <a:pt x="18363" y="5429"/>
                    <a:pt x="18301" y="5371"/>
                  </a:cubicBezTo>
                  <a:cubicBezTo>
                    <a:pt x="18301" y="5371"/>
                    <a:pt x="18301" y="5254"/>
                    <a:pt x="18301" y="5254"/>
                  </a:cubicBezTo>
                  <a:cubicBezTo>
                    <a:pt x="18239" y="5196"/>
                    <a:pt x="18114" y="5254"/>
                    <a:pt x="18052" y="5254"/>
                  </a:cubicBezTo>
                  <a:cubicBezTo>
                    <a:pt x="17990" y="5196"/>
                    <a:pt x="17927" y="5137"/>
                    <a:pt x="17865" y="5137"/>
                  </a:cubicBezTo>
                  <a:cubicBezTo>
                    <a:pt x="17741" y="5079"/>
                    <a:pt x="17741" y="5079"/>
                    <a:pt x="17741" y="5079"/>
                  </a:cubicBezTo>
                  <a:cubicBezTo>
                    <a:pt x="17678" y="4962"/>
                    <a:pt x="17741" y="4787"/>
                    <a:pt x="17741" y="4787"/>
                  </a:cubicBezTo>
                  <a:cubicBezTo>
                    <a:pt x="17678" y="4495"/>
                    <a:pt x="17741" y="4320"/>
                    <a:pt x="17678" y="3970"/>
                  </a:cubicBezTo>
                  <a:cubicBezTo>
                    <a:pt x="17678" y="3970"/>
                    <a:pt x="17554" y="3853"/>
                    <a:pt x="17554" y="3853"/>
                  </a:cubicBezTo>
                  <a:cubicBezTo>
                    <a:pt x="17554" y="3795"/>
                    <a:pt x="17554" y="3678"/>
                    <a:pt x="17554" y="3619"/>
                  </a:cubicBezTo>
                  <a:cubicBezTo>
                    <a:pt x="17554" y="3561"/>
                    <a:pt x="17243" y="3386"/>
                    <a:pt x="17243" y="3269"/>
                  </a:cubicBezTo>
                  <a:cubicBezTo>
                    <a:pt x="17180" y="3152"/>
                    <a:pt x="17243" y="2627"/>
                    <a:pt x="17243" y="2452"/>
                  </a:cubicBezTo>
                  <a:cubicBezTo>
                    <a:pt x="17180" y="2452"/>
                    <a:pt x="17243" y="2394"/>
                    <a:pt x="17243" y="2394"/>
                  </a:cubicBezTo>
                  <a:cubicBezTo>
                    <a:pt x="17180" y="2394"/>
                    <a:pt x="17118" y="2394"/>
                    <a:pt x="17118" y="2452"/>
                  </a:cubicBezTo>
                  <a:cubicBezTo>
                    <a:pt x="16994" y="2277"/>
                    <a:pt x="16931" y="2160"/>
                    <a:pt x="16807" y="1985"/>
                  </a:cubicBezTo>
                  <a:cubicBezTo>
                    <a:pt x="16682" y="2102"/>
                    <a:pt x="16558" y="2160"/>
                    <a:pt x="16496" y="2277"/>
                  </a:cubicBezTo>
                  <a:cubicBezTo>
                    <a:pt x="16433" y="2218"/>
                    <a:pt x="16371" y="2160"/>
                    <a:pt x="16309" y="2160"/>
                  </a:cubicBezTo>
                  <a:cubicBezTo>
                    <a:pt x="16309" y="1926"/>
                    <a:pt x="16371" y="1751"/>
                    <a:pt x="16433" y="1635"/>
                  </a:cubicBezTo>
                  <a:cubicBezTo>
                    <a:pt x="16433" y="1518"/>
                    <a:pt x="16433" y="1518"/>
                    <a:pt x="16433" y="1518"/>
                  </a:cubicBezTo>
                  <a:cubicBezTo>
                    <a:pt x="16309" y="1459"/>
                    <a:pt x="16371" y="1226"/>
                    <a:pt x="16309" y="1109"/>
                  </a:cubicBezTo>
                  <a:cubicBezTo>
                    <a:pt x="16247" y="1051"/>
                    <a:pt x="16122" y="992"/>
                    <a:pt x="16060" y="934"/>
                  </a:cubicBezTo>
                  <a:cubicBezTo>
                    <a:pt x="16060" y="876"/>
                    <a:pt x="16122" y="759"/>
                    <a:pt x="16060" y="701"/>
                  </a:cubicBezTo>
                  <a:cubicBezTo>
                    <a:pt x="16060" y="642"/>
                    <a:pt x="15935" y="642"/>
                    <a:pt x="15935" y="584"/>
                  </a:cubicBezTo>
                  <a:cubicBezTo>
                    <a:pt x="15873" y="584"/>
                    <a:pt x="15935" y="467"/>
                    <a:pt x="15935" y="409"/>
                  </a:cubicBezTo>
                  <a:cubicBezTo>
                    <a:pt x="15873" y="350"/>
                    <a:pt x="15749" y="350"/>
                    <a:pt x="15749" y="292"/>
                  </a:cubicBezTo>
                  <a:cubicBezTo>
                    <a:pt x="15686" y="234"/>
                    <a:pt x="15686" y="117"/>
                    <a:pt x="15686" y="0"/>
                  </a:cubicBezTo>
                  <a:cubicBezTo>
                    <a:pt x="15562" y="0"/>
                    <a:pt x="15562" y="0"/>
                    <a:pt x="15562" y="0"/>
                  </a:cubicBezTo>
                  <a:cubicBezTo>
                    <a:pt x="15562" y="117"/>
                    <a:pt x="15500" y="58"/>
                    <a:pt x="15437" y="58"/>
                  </a:cubicBezTo>
                  <a:cubicBezTo>
                    <a:pt x="15437" y="292"/>
                    <a:pt x="15500" y="409"/>
                    <a:pt x="15437" y="642"/>
                  </a:cubicBezTo>
                  <a:cubicBezTo>
                    <a:pt x="15375" y="701"/>
                    <a:pt x="15251" y="817"/>
                    <a:pt x="15251" y="876"/>
                  </a:cubicBezTo>
                  <a:cubicBezTo>
                    <a:pt x="15251" y="934"/>
                    <a:pt x="15313" y="934"/>
                    <a:pt x="15313" y="934"/>
                  </a:cubicBezTo>
                  <a:cubicBezTo>
                    <a:pt x="15313" y="1518"/>
                    <a:pt x="15313" y="1518"/>
                    <a:pt x="15313" y="1518"/>
                  </a:cubicBezTo>
                  <a:cubicBezTo>
                    <a:pt x="15313" y="1635"/>
                    <a:pt x="15188" y="1635"/>
                    <a:pt x="15188" y="1868"/>
                  </a:cubicBezTo>
                  <a:cubicBezTo>
                    <a:pt x="15126" y="1985"/>
                    <a:pt x="15188" y="2335"/>
                    <a:pt x="15251" y="2510"/>
                  </a:cubicBezTo>
                  <a:cubicBezTo>
                    <a:pt x="15251" y="2510"/>
                    <a:pt x="15313" y="2627"/>
                    <a:pt x="15313" y="2685"/>
                  </a:cubicBezTo>
                  <a:cubicBezTo>
                    <a:pt x="15313" y="2685"/>
                    <a:pt x="15188" y="2744"/>
                    <a:pt x="15188" y="2802"/>
                  </a:cubicBezTo>
                  <a:cubicBezTo>
                    <a:pt x="15188" y="2919"/>
                    <a:pt x="15251" y="3036"/>
                    <a:pt x="15188" y="3152"/>
                  </a:cubicBezTo>
                  <a:cubicBezTo>
                    <a:pt x="15188" y="3211"/>
                    <a:pt x="15064" y="3328"/>
                    <a:pt x="15002" y="3386"/>
                  </a:cubicBezTo>
                  <a:cubicBezTo>
                    <a:pt x="15188" y="3561"/>
                    <a:pt x="14877" y="3795"/>
                    <a:pt x="14877" y="3853"/>
                  </a:cubicBezTo>
                  <a:cubicBezTo>
                    <a:pt x="14877" y="3970"/>
                    <a:pt x="14877" y="4086"/>
                    <a:pt x="14877" y="4203"/>
                  </a:cubicBezTo>
                  <a:cubicBezTo>
                    <a:pt x="14753" y="4203"/>
                    <a:pt x="14441" y="4320"/>
                    <a:pt x="14255" y="4262"/>
                  </a:cubicBezTo>
                  <a:cubicBezTo>
                    <a:pt x="14255" y="4203"/>
                    <a:pt x="14255" y="4203"/>
                    <a:pt x="14255" y="4203"/>
                  </a:cubicBezTo>
                  <a:cubicBezTo>
                    <a:pt x="14193" y="4203"/>
                    <a:pt x="14193" y="4203"/>
                    <a:pt x="14193" y="4203"/>
                  </a:cubicBezTo>
                  <a:cubicBezTo>
                    <a:pt x="14193" y="4086"/>
                    <a:pt x="14068" y="3853"/>
                    <a:pt x="14006" y="3795"/>
                  </a:cubicBezTo>
                  <a:cubicBezTo>
                    <a:pt x="13944" y="3736"/>
                    <a:pt x="13819" y="3736"/>
                    <a:pt x="13695" y="3736"/>
                  </a:cubicBezTo>
                  <a:cubicBezTo>
                    <a:pt x="13570" y="3619"/>
                    <a:pt x="13446" y="3328"/>
                    <a:pt x="13321" y="3269"/>
                  </a:cubicBezTo>
                  <a:cubicBezTo>
                    <a:pt x="13197" y="3211"/>
                    <a:pt x="13134" y="3269"/>
                    <a:pt x="13072" y="3211"/>
                  </a:cubicBezTo>
                  <a:cubicBezTo>
                    <a:pt x="12948" y="3152"/>
                    <a:pt x="12948" y="3036"/>
                    <a:pt x="12823" y="3036"/>
                  </a:cubicBezTo>
                  <a:cubicBezTo>
                    <a:pt x="12761" y="2977"/>
                    <a:pt x="12636" y="3036"/>
                    <a:pt x="12574" y="3036"/>
                  </a:cubicBezTo>
                  <a:cubicBezTo>
                    <a:pt x="12574" y="2977"/>
                    <a:pt x="12512" y="2802"/>
                    <a:pt x="12450" y="2802"/>
                  </a:cubicBezTo>
                  <a:cubicBezTo>
                    <a:pt x="12387" y="2744"/>
                    <a:pt x="12325" y="2744"/>
                    <a:pt x="12263" y="2744"/>
                  </a:cubicBezTo>
                  <a:cubicBezTo>
                    <a:pt x="12201" y="2685"/>
                    <a:pt x="12076" y="2627"/>
                    <a:pt x="12014" y="2569"/>
                  </a:cubicBezTo>
                  <a:cubicBezTo>
                    <a:pt x="12076" y="2335"/>
                    <a:pt x="12014" y="2218"/>
                    <a:pt x="12076" y="1985"/>
                  </a:cubicBezTo>
                  <a:cubicBezTo>
                    <a:pt x="12076" y="1985"/>
                    <a:pt x="12201" y="1926"/>
                    <a:pt x="12201" y="1926"/>
                  </a:cubicBezTo>
                  <a:cubicBezTo>
                    <a:pt x="12263" y="1810"/>
                    <a:pt x="12201" y="1635"/>
                    <a:pt x="12201" y="1459"/>
                  </a:cubicBezTo>
                  <a:cubicBezTo>
                    <a:pt x="12636" y="1576"/>
                    <a:pt x="12574" y="1518"/>
                    <a:pt x="12450" y="1168"/>
                  </a:cubicBezTo>
                  <a:cubicBezTo>
                    <a:pt x="12574" y="1109"/>
                    <a:pt x="12699" y="1051"/>
                    <a:pt x="12823" y="992"/>
                  </a:cubicBezTo>
                  <a:cubicBezTo>
                    <a:pt x="12823" y="992"/>
                    <a:pt x="12761" y="876"/>
                    <a:pt x="12823" y="817"/>
                  </a:cubicBezTo>
                  <a:cubicBezTo>
                    <a:pt x="12761" y="817"/>
                    <a:pt x="12699" y="876"/>
                    <a:pt x="12699" y="876"/>
                  </a:cubicBezTo>
                  <a:cubicBezTo>
                    <a:pt x="12636" y="817"/>
                    <a:pt x="12699" y="817"/>
                    <a:pt x="12636" y="817"/>
                  </a:cubicBezTo>
                  <a:cubicBezTo>
                    <a:pt x="12636" y="701"/>
                    <a:pt x="12699" y="701"/>
                    <a:pt x="12699" y="584"/>
                  </a:cubicBezTo>
                  <a:cubicBezTo>
                    <a:pt x="12574" y="701"/>
                    <a:pt x="12512" y="701"/>
                    <a:pt x="12325" y="759"/>
                  </a:cubicBezTo>
                  <a:cubicBezTo>
                    <a:pt x="12325" y="759"/>
                    <a:pt x="12325" y="876"/>
                    <a:pt x="12325" y="876"/>
                  </a:cubicBezTo>
                  <a:cubicBezTo>
                    <a:pt x="12325" y="817"/>
                    <a:pt x="12138" y="642"/>
                    <a:pt x="12076" y="642"/>
                  </a:cubicBezTo>
                  <a:cubicBezTo>
                    <a:pt x="11952" y="642"/>
                    <a:pt x="11889" y="701"/>
                    <a:pt x="11827" y="701"/>
                  </a:cubicBezTo>
                  <a:cubicBezTo>
                    <a:pt x="11703" y="759"/>
                    <a:pt x="11703" y="642"/>
                    <a:pt x="11640" y="642"/>
                  </a:cubicBezTo>
                  <a:cubicBezTo>
                    <a:pt x="11516" y="642"/>
                    <a:pt x="11454" y="701"/>
                    <a:pt x="11329" y="701"/>
                  </a:cubicBezTo>
                  <a:cubicBezTo>
                    <a:pt x="11267" y="584"/>
                    <a:pt x="11267" y="584"/>
                    <a:pt x="11267" y="584"/>
                  </a:cubicBezTo>
                  <a:cubicBezTo>
                    <a:pt x="11142" y="525"/>
                    <a:pt x="11080" y="642"/>
                    <a:pt x="11018" y="584"/>
                  </a:cubicBezTo>
                  <a:cubicBezTo>
                    <a:pt x="10956" y="584"/>
                    <a:pt x="10956" y="467"/>
                    <a:pt x="10893" y="409"/>
                  </a:cubicBezTo>
                  <a:cubicBezTo>
                    <a:pt x="10769" y="467"/>
                    <a:pt x="10707" y="467"/>
                    <a:pt x="10582" y="525"/>
                  </a:cubicBezTo>
                  <a:cubicBezTo>
                    <a:pt x="10395" y="117"/>
                    <a:pt x="10458" y="409"/>
                    <a:pt x="10084" y="234"/>
                  </a:cubicBezTo>
                  <a:cubicBezTo>
                    <a:pt x="10084" y="234"/>
                    <a:pt x="10022" y="292"/>
                    <a:pt x="10022" y="292"/>
                  </a:cubicBezTo>
                  <a:cubicBezTo>
                    <a:pt x="10084" y="350"/>
                    <a:pt x="10209" y="467"/>
                    <a:pt x="10209" y="467"/>
                  </a:cubicBezTo>
                  <a:cubicBezTo>
                    <a:pt x="10271" y="525"/>
                    <a:pt x="10333" y="467"/>
                    <a:pt x="10395" y="467"/>
                  </a:cubicBezTo>
                  <a:cubicBezTo>
                    <a:pt x="10520" y="525"/>
                    <a:pt x="10520" y="701"/>
                    <a:pt x="10582" y="817"/>
                  </a:cubicBezTo>
                  <a:cubicBezTo>
                    <a:pt x="10520" y="817"/>
                    <a:pt x="10520" y="817"/>
                    <a:pt x="10520" y="817"/>
                  </a:cubicBezTo>
                  <a:cubicBezTo>
                    <a:pt x="10520" y="876"/>
                    <a:pt x="10458" y="934"/>
                    <a:pt x="10458" y="992"/>
                  </a:cubicBezTo>
                  <a:cubicBezTo>
                    <a:pt x="10333" y="934"/>
                    <a:pt x="10084" y="759"/>
                    <a:pt x="9835" y="817"/>
                  </a:cubicBezTo>
                  <a:cubicBezTo>
                    <a:pt x="9835" y="876"/>
                    <a:pt x="9835" y="934"/>
                    <a:pt x="9773" y="934"/>
                  </a:cubicBezTo>
                  <a:cubicBezTo>
                    <a:pt x="9711" y="759"/>
                    <a:pt x="9773" y="817"/>
                    <a:pt x="9711" y="759"/>
                  </a:cubicBezTo>
                  <a:cubicBezTo>
                    <a:pt x="9462" y="992"/>
                    <a:pt x="9586" y="992"/>
                    <a:pt x="9337" y="876"/>
                  </a:cubicBezTo>
                  <a:cubicBezTo>
                    <a:pt x="9337" y="934"/>
                    <a:pt x="9399" y="1051"/>
                    <a:pt x="9399" y="1051"/>
                  </a:cubicBezTo>
                  <a:cubicBezTo>
                    <a:pt x="9337" y="1109"/>
                    <a:pt x="9150" y="1168"/>
                    <a:pt x="9150" y="1168"/>
                  </a:cubicBezTo>
                  <a:cubicBezTo>
                    <a:pt x="9150" y="1226"/>
                    <a:pt x="9088" y="1284"/>
                    <a:pt x="9150" y="1284"/>
                  </a:cubicBezTo>
                  <a:cubicBezTo>
                    <a:pt x="9213" y="1343"/>
                    <a:pt x="9275" y="1459"/>
                    <a:pt x="9337" y="1518"/>
                  </a:cubicBezTo>
                  <a:cubicBezTo>
                    <a:pt x="8964" y="1518"/>
                    <a:pt x="9026" y="1576"/>
                    <a:pt x="8964" y="1926"/>
                  </a:cubicBezTo>
                  <a:cubicBezTo>
                    <a:pt x="8839" y="1926"/>
                    <a:pt x="8901" y="1926"/>
                    <a:pt x="8777" y="1926"/>
                  </a:cubicBezTo>
                  <a:cubicBezTo>
                    <a:pt x="8777" y="1926"/>
                    <a:pt x="8715" y="2335"/>
                    <a:pt x="8839" y="2394"/>
                  </a:cubicBezTo>
                  <a:cubicBezTo>
                    <a:pt x="8901" y="2394"/>
                    <a:pt x="8964" y="2394"/>
                    <a:pt x="8964" y="2452"/>
                  </a:cubicBezTo>
                  <a:cubicBezTo>
                    <a:pt x="8964" y="2452"/>
                    <a:pt x="8901" y="2569"/>
                    <a:pt x="8964" y="2569"/>
                  </a:cubicBezTo>
                  <a:cubicBezTo>
                    <a:pt x="8839" y="2569"/>
                    <a:pt x="8652" y="2569"/>
                    <a:pt x="8652" y="2569"/>
                  </a:cubicBezTo>
                  <a:cubicBezTo>
                    <a:pt x="8590" y="2452"/>
                    <a:pt x="8590" y="2452"/>
                    <a:pt x="8590" y="2452"/>
                  </a:cubicBezTo>
                  <a:cubicBezTo>
                    <a:pt x="8217" y="2335"/>
                    <a:pt x="8154" y="2277"/>
                    <a:pt x="8154" y="2744"/>
                  </a:cubicBezTo>
                  <a:cubicBezTo>
                    <a:pt x="8030" y="2744"/>
                    <a:pt x="8030" y="2685"/>
                    <a:pt x="8030" y="2802"/>
                  </a:cubicBezTo>
                  <a:cubicBezTo>
                    <a:pt x="7843" y="2802"/>
                    <a:pt x="8030" y="2510"/>
                    <a:pt x="8030" y="2510"/>
                  </a:cubicBezTo>
                  <a:cubicBezTo>
                    <a:pt x="8030" y="2510"/>
                    <a:pt x="8030" y="2277"/>
                    <a:pt x="8030" y="2218"/>
                  </a:cubicBezTo>
                  <a:cubicBezTo>
                    <a:pt x="7968" y="2218"/>
                    <a:pt x="7968" y="2218"/>
                    <a:pt x="7968" y="2218"/>
                  </a:cubicBezTo>
                  <a:cubicBezTo>
                    <a:pt x="7905" y="2160"/>
                    <a:pt x="7905" y="2102"/>
                    <a:pt x="7905" y="2043"/>
                  </a:cubicBezTo>
                  <a:cubicBezTo>
                    <a:pt x="7781" y="2043"/>
                    <a:pt x="7781" y="2043"/>
                    <a:pt x="7781" y="2043"/>
                  </a:cubicBezTo>
                  <a:cubicBezTo>
                    <a:pt x="7781" y="1985"/>
                    <a:pt x="7781" y="1926"/>
                    <a:pt x="7781" y="1868"/>
                  </a:cubicBezTo>
                  <a:cubicBezTo>
                    <a:pt x="7594" y="1635"/>
                    <a:pt x="7283" y="1810"/>
                    <a:pt x="7096" y="1926"/>
                  </a:cubicBezTo>
                  <a:cubicBezTo>
                    <a:pt x="7096" y="1868"/>
                    <a:pt x="7159" y="1810"/>
                    <a:pt x="7034" y="1810"/>
                  </a:cubicBezTo>
                  <a:cubicBezTo>
                    <a:pt x="7034" y="1985"/>
                    <a:pt x="7034" y="2043"/>
                    <a:pt x="7034" y="2218"/>
                  </a:cubicBezTo>
                  <a:cubicBezTo>
                    <a:pt x="6972" y="2218"/>
                    <a:pt x="6910" y="2160"/>
                    <a:pt x="6910" y="2160"/>
                  </a:cubicBezTo>
                  <a:cubicBezTo>
                    <a:pt x="6910" y="2160"/>
                    <a:pt x="6910" y="2043"/>
                    <a:pt x="6910" y="2043"/>
                  </a:cubicBezTo>
                  <a:cubicBezTo>
                    <a:pt x="6847" y="2043"/>
                    <a:pt x="6785" y="2218"/>
                    <a:pt x="6785" y="2218"/>
                  </a:cubicBezTo>
                  <a:cubicBezTo>
                    <a:pt x="6785" y="2277"/>
                    <a:pt x="6723" y="2218"/>
                    <a:pt x="6661" y="2218"/>
                  </a:cubicBezTo>
                  <a:cubicBezTo>
                    <a:pt x="6661" y="2277"/>
                    <a:pt x="6598" y="2394"/>
                    <a:pt x="6661" y="2335"/>
                  </a:cubicBezTo>
                  <a:cubicBezTo>
                    <a:pt x="6661" y="2452"/>
                    <a:pt x="6661" y="2394"/>
                    <a:pt x="6723" y="2394"/>
                  </a:cubicBezTo>
                  <a:cubicBezTo>
                    <a:pt x="6723" y="2394"/>
                    <a:pt x="6723" y="2510"/>
                    <a:pt x="6723" y="2510"/>
                  </a:cubicBezTo>
                  <a:cubicBezTo>
                    <a:pt x="6598" y="2569"/>
                    <a:pt x="6536" y="2569"/>
                    <a:pt x="6536" y="2569"/>
                  </a:cubicBezTo>
                  <a:cubicBezTo>
                    <a:pt x="6536" y="2569"/>
                    <a:pt x="6536" y="2569"/>
                    <a:pt x="6598" y="2744"/>
                  </a:cubicBezTo>
                  <a:cubicBezTo>
                    <a:pt x="6349" y="2685"/>
                    <a:pt x="6474" y="2685"/>
                    <a:pt x="6163" y="2744"/>
                  </a:cubicBezTo>
                  <a:cubicBezTo>
                    <a:pt x="6287" y="3036"/>
                    <a:pt x="6225" y="3094"/>
                    <a:pt x="6100" y="3269"/>
                  </a:cubicBezTo>
                  <a:cubicBezTo>
                    <a:pt x="6038" y="3211"/>
                    <a:pt x="5976" y="3269"/>
                    <a:pt x="5914" y="3211"/>
                  </a:cubicBezTo>
                  <a:cubicBezTo>
                    <a:pt x="5914" y="3211"/>
                    <a:pt x="5914" y="3094"/>
                    <a:pt x="5914" y="3094"/>
                  </a:cubicBezTo>
                  <a:cubicBezTo>
                    <a:pt x="5789" y="3094"/>
                    <a:pt x="5789" y="3094"/>
                    <a:pt x="5789" y="3094"/>
                  </a:cubicBezTo>
                  <a:cubicBezTo>
                    <a:pt x="5727" y="3152"/>
                    <a:pt x="5789" y="3152"/>
                    <a:pt x="5665" y="3152"/>
                  </a:cubicBezTo>
                  <a:cubicBezTo>
                    <a:pt x="5665" y="3328"/>
                    <a:pt x="5602" y="3503"/>
                    <a:pt x="5665" y="3619"/>
                  </a:cubicBezTo>
                  <a:cubicBezTo>
                    <a:pt x="5727" y="3678"/>
                    <a:pt x="5789" y="3736"/>
                    <a:pt x="5789" y="3736"/>
                  </a:cubicBezTo>
                  <a:cubicBezTo>
                    <a:pt x="5727" y="3795"/>
                    <a:pt x="5727" y="3795"/>
                    <a:pt x="5665" y="3795"/>
                  </a:cubicBezTo>
                  <a:cubicBezTo>
                    <a:pt x="5665" y="3795"/>
                    <a:pt x="5665" y="3911"/>
                    <a:pt x="5665" y="3970"/>
                  </a:cubicBezTo>
                  <a:cubicBezTo>
                    <a:pt x="5602" y="3853"/>
                    <a:pt x="5478" y="3795"/>
                    <a:pt x="5416" y="3736"/>
                  </a:cubicBezTo>
                  <a:cubicBezTo>
                    <a:pt x="5416" y="3619"/>
                    <a:pt x="5478" y="3503"/>
                    <a:pt x="5416" y="3386"/>
                  </a:cubicBezTo>
                  <a:cubicBezTo>
                    <a:pt x="5353" y="3386"/>
                    <a:pt x="5291" y="3386"/>
                    <a:pt x="5291" y="3386"/>
                  </a:cubicBezTo>
                  <a:cubicBezTo>
                    <a:pt x="5229" y="3386"/>
                    <a:pt x="5291" y="3503"/>
                    <a:pt x="5291" y="3503"/>
                  </a:cubicBezTo>
                  <a:cubicBezTo>
                    <a:pt x="5291" y="3503"/>
                    <a:pt x="5042" y="3619"/>
                    <a:pt x="5042" y="3619"/>
                  </a:cubicBezTo>
                  <a:cubicBezTo>
                    <a:pt x="4855" y="3853"/>
                    <a:pt x="5042" y="4028"/>
                    <a:pt x="4980" y="4203"/>
                  </a:cubicBezTo>
                  <a:cubicBezTo>
                    <a:pt x="4918" y="4203"/>
                    <a:pt x="4918" y="4203"/>
                    <a:pt x="4918" y="4203"/>
                  </a:cubicBezTo>
                  <a:cubicBezTo>
                    <a:pt x="4855" y="4262"/>
                    <a:pt x="4918" y="4320"/>
                    <a:pt x="4855" y="4378"/>
                  </a:cubicBezTo>
                  <a:cubicBezTo>
                    <a:pt x="4918" y="4378"/>
                    <a:pt x="4918" y="4378"/>
                    <a:pt x="4918" y="4378"/>
                  </a:cubicBezTo>
                  <a:cubicBezTo>
                    <a:pt x="4918" y="4378"/>
                    <a:pt x="4980" y="4495"/>
                    <a:pt x="4980" y="4554"/>
                  </a:cubicBezTo>
                  <a:cubicBezTo>
                    <a:pt x="4918" y="4612"/>
                    <a:pt x="4731" y="4612"/>
                    <a:pt x="4669" y="4729"/>
                  </a:cubicBezTo>
                  <a:cubicBezTo>
                    <a:pt x="4606" y="4729"/>
                    <a:pt x="4669" y="4787"/>
                    <a:pt x="4669" y="4845"/>
                  </a:cubicBezTo>
                  <a:cubicBezTo>
                    <a:pt x="4669" y="4845"/>
                    <a:pt x="4295" y="5254"/>
                    <a:pt x="4295" y="5254"/>
                  </a:cubicBezTo>
                  <a:cubicBezTo>
                    <a:pt x="4108" y="5371"/>
                    <a:pt x="3984" y="5312"/>
                    <a:pt x="3673" y="5371"/>
                  </a:cubicBezTo>
                  <a:cubicBezTo>
                    <a:pt x="3610" y="5429"/>
                    <a:pt x="3486" y="5546"/>
                    <a:pt x="3424" y="5546"/>
                  </a:cubicBezTo>
                  <a:cubicBezTo>
                    <a:pt x="3361" y="5546"/>
                    <a:pt x="3237" y="5488"/>
                    <a:pt x="3175" y="5488"/>
                  </a:cubicBezTo>
                  <a:cubicBezTo>
                    <a:pt x="3050" y="5546"/>
                    <a:pt x="3050" y="5779"/>
                    <a:pt x="2926" y="5838"/>
                  </a:cubicBezTo>
                  <a:cubicBezTo>
                    <a:pt x="2863" y="5896"/>
                    <a:pt x="2739" y="5838"/>
                    <a:pt x="2677" y="5896"/>
                  </a:cubicBezTo>
                  <a:cubicBezTo>
                    <a:pt x="2614" y="5896"/>
                    <a:pt x="2614" y="6013"/>
                    <a:pt x="2614" y="6013"/>
                  </a:cubicBezTo>
                  <a:cubicBezTo>
                    <a:pt x="2428" y="6130"/>
                    <a:pt x="2179" y="6013"/>
                    <a:pt x="2054" y="5955"/>
                  </a:cubicBezTo>
                  <a:cubicBezTo>
                    <a:pt x="1992" y="6013"/>
                    <a:pt x="1992" y="6071"/>
                    <a:pt x="1992" y="6188"/>
                  </a:cubicBezTo>
                  <a:cubicBezTo>
                    <a:pt x="1930" y="6130"/>
                    <a:pt x="1681" y="6130"/>
                    <a:pt x="1681" y="6188"/>
                  </a:cubicBezTo>
                  <a:cubicBezTo>
                    <a:pt x="1556" y="6188"/>
                    <a:pt x="1494" y="6480"/>
                    <a:pt x="1369" y="6538"/>
                  </a:cubicBezTo>
                  <a:cubicBezTo>
                    <a:pt x="1307" y="6538"/>
                    <a:pt x="1307" y="6538"/>
                    <a:pt x="1307" y="6538"/>
                  </a:cubicBezTo>
                  <a:cubicBezTo>
                    <a:pt x="1245" y="6538"/>
                    <a:pt x="1307" y="6655"/>
                    <a:pt x="1245" y="6655"/>
                  </a:cubicBezTo>
                  <a:cubicBezTo>
                    <a:pt x="1245" y="6655"/>
                    <a:pt x="1183" y="6655"/>
                    <a:pt x="1120" y="6655"/>
                  </a:cubicBezTo>
                  <a:cubicBezTo>
                    <a:pt x="996" y="6714"/>
                    <a:pt x="934" y="6947"/>
                    <a:pt x="871" y="7005"/>
                  </a:cubicBezTo>
                  <a:cubicBezTo>
                    <a:pt x="747" y="7064"/>
                    <a:pt x="622" y="7122"/>
                    <a:pt x="498" y="7181"/>
                  </a:cubicBezTo>
                  <a:cubicBezTo>
                    <a:pt x="498" y="7122"/>
                    <a:pt x="436" y="7064"/>
                    <a:pt x="498" y="7064"/>
                  </a:cubicBezTo>
                  <a:cubicBezTo>
                    <a:pt x="560" y="7005"/>
                    <a:pt x="498" y="6889"/>
                    <a:pt x="498" y="6889"/>
                  </a:cubicBezTo>
                  <a:cubicBezTo>
                    <a:pt x="498" y="6889"/>
                    <a:pt x="560" y="6830"/>
                    <a:pt x="498" y="6830"/>
                  </a:cubicBezTo>
                  <a:cubicBezTo>
                    <a:pt x="373" y="6947"/>
                    <a:pt x="436" y="7181"/>
                    <a:pt x="249" y="7239"/>
                  </a:cubicBezTo>
                  <a:cubicBezTo>
                    <a:pt x="249" y="7239"/>
                    <a:pt x="373" y="7472"/>
                    <a:pt x="373" y="7472"/>
                  </a:cubicBezTo>
                  <a:cubicBezTo>
                    <a:pt x="436" y="7414"/>
                    <a:pt x="373" y="7706"/>
                    <a:pt x="373" y="7764"/>
                  </a:cubicBezTo>
                  <a:cubicBezTo>
                    <a:pt x="373" y="7706"/>
                    <a:pt x="373" y="7823"/>
                    <a:pt x="373" y="7823"/>
                  </a:cubicBezTo>
                  <a:cubicBezTo>
                    <a:pt x="436" y="7998"/>
                    <a:pt x="311" y="8115"/>
                    <a:pt x="249" y="8231"/>
                  </a:cubicBezTo>
                  <a:cubicBezTo>
                    <a:pt x="249" y="8231"/>
                    <a:pt x="124" y="8231"/>
                    <a:pt x="124" y="8231"/>
                  </a:cubicBezTo>
                  <a:cubicBezTo>
                    <a:pt x="62" y="8348"/>
                    <a:pt x="62" y="8348"/>
                    <a:pt x="62" y="8348"/>
                  </a:cubicBezTo>
                  <a:cubicBezTo>
                    <a:pt x="62" y="8348"/>
                    <a:pt x="124" y="8348"/>
                    <a:pt x="124" y="8348"/>
                  </a:cubicBezTo>
                  <a:cubicBezTo>
                    <a:pt x="249" y="8465"/>
                    <a:pt x="373" y="8523"/>
                    <a:pt x="436" y="8640"/>
                  </a:cubicBezTo>
                  <a:cubicBezTo>
                    <a:pt x="498" y="8815"/>
                    <a:pt x="436" y="8874"/>
                    <a:pt x="436" y="9049"/>
                  </a:cubicBezTo>
                  <a:cubicBezTo>
                    <a:pt x="436" y="9165"/>
                    <a:pt x="498" y="9341"/>
                    <a:pt x="560" y="9574"/>
                  </a:cubicBezTo>
                  <a:cubicBezTo>
                    <a:pt x="436" y="9516"/>
                    <a:pt x="436" y="9574"/>
                    <a:pt x="311" y="9516"/>
                  </a:cubicBezTo>
                  <a:cubicBezTo>
                    <a:pt x="311" y="9457"/>
                    <a:pt x="311" y="9282"/>
                    <a:pt x="311" y="9282"/>
                  </a:cubicBezTo>
                  <a:cubicBezTo>
                    <a:pt x="249" y="9282"/>
                    <a:pt x="249" y="9282"/>
                    <a:pt x="249" y="9282"/>
                  </a:cubicBezTo>
                  <a:cubicBezTo>
                    <a:pt x="311" y="9574"/>
                    <a:pt x="373" y="9632"/>
                    <a:pt x="436" y="9866"/>
                  </a:cubicBezTo>
                  <a:cubicBezTo>
                    <a:pt x="436" y="9866"/>
                    <a:pt x="311" y="9924"/>
                    <a:pt x="311" y="9866"/>
                  </a:cubicBezTo>
                  <a:cubicBezTo>
                    <a:pt x="187" y="9866"/>
                    <a:pt x="187" y="9516"/>
                    <a:pt x="124" y="9341"/>
                  </a:cubicBezTo>
                  <a:cubicBezTo>
                    <a:pt x="0" y="9282"/>
                    <a:pt x="0" y="9282"/>
                    <a:pt x="0" y="9282"/>
                  </a:cubicBezTo>
                  <a:cubicBezTo>
                    <a:pt x="62" y="9457"/>
                    <a:pt x="62" y="9632"/>
                    <a:pt x="124" y="9808"/>
                  </a:cubicBezTo>
                  <a:cubicBezTo>
                    <a:pt x="124" y="9808"/>
                    <a:pt x="187" y="9808"/>
                    <a:pt x="187" y="9866"/>
                  </a:cubicBezTo>
                  <a:cubicBezTo>
                    <a:pt x="311" y="10041"/>
                    <a:pt x="436" y="10099"/>
                    <a:pt x="560" y="10275"/>
                  </a:cubicBezTo>
                  <a:cubicBezTo>
                    <a:pt x="622" y="10333"/>
                    <a:pt x="560" y="10391"/>
                    <a:pt x="622" y="10508"/>
                  </a:cubicBezTo>
                  <a:cubicBezTo>
                    <a:pt x="685" y="10566"/>
                    <a:pt x="685" y="10566"/>
                    <a:pt x="685" y="10566"/>
                  </a:cubicBezTo>
                  <a:cubicBezTo>
                    <a:pt x="685" y="10625"/>
                    <a:pt x="685" y="10625"/>
                    <a:pt x="685" y="10625"/>
                  </a:cubicBezTo>
                  <a:cubicBezTo>
                    <a:pt x="622" y="10566"/>
                    <a:pt x="622" y="10800"/>
                    <a:pt x="622" y="10800"/>
                  </a:cubicBezTo>
                  <a:cubicBezTo>
                    <a:pt x="685" y="10917"/>
                    <a:pt x="871" y="10975"/>
                    <a:pt x="996" y="11034"/>
                  </a:cubicBezTo>
                  <a:cubicBezTo>
                    <a:pt x="934" y="11150"/>
                    <a:pt x="871" y="11267"/>
                    <a:pt x="871" y="11325"/>
                  </a:cubicBezTo>
                  <a:cubicBezTo>
                    <a:pt x="934" y="11384"/>
                    <a:pt x="1183" y="11559"/>
                    <a:pt x="1183" y="11734"/>
                  </a:cubicBezTo>
                  <a:cubicBezTo>
                    <a:pt x="1183" y="11734"/>
                    <a:pt x="1120" y="11792"/>
                    <a:pt x="1120" y="11851"/>
                  </a:cubicBezTo>
                  <a:cubicBezTo>
                    <a:pt x="1058" y="11968"/>
                    <a:pt x="1120" y="12201"/>
                    <a:pt x="1120" y="12318"/>
                  </a:cubicBezTo>
                  <a:cubicBezTo>
                    <a:pt x="1183" y="12435"/>
                    <a:pt x="1245" y="12551"/>
                    <a:pt x="1307" y="12668"/>
                  </a:cubicBezTo>
                  <a:cubicBezTo>
                    <a:pt x="1369" y="12902"/>
                    <a:pt x="1307" y="12902"/>
                    <a:pt x="1369" y="13077"/>
                  </a:cubicBezTo>
                  <a:cubicBezTo>
                    <a:pt x="1369" y="13077"/>
                    <a:pt x="1494" y="13252"/>
                    <a:pt x="1494" y="13252"/>
                  </a:cubicBezTo>
                  <a:cubicBezTo>
                    <a:pt x="1494" y="13310"/>
                    <a:pt x="1369" y="13427"/>
                    <a:pt x="1369" y="13427"/>
                  </a:cubicBezTo>
                  <a:cubicBezTo>
                    <a:pt x="1369" y="13602"/>
                    <a:pt x="1494" y="13602"/>
                    <a:pt x="1494" y="13719"/>
                  </a:cubicBezTo>
                  <a:cubicBezTo>
                    <a:pt x="1432" y="13777"/>
                    <a:pt x="1369" y="13836"/>
                    <a:pt x="1369" y="13836"/>
                  </a:cubicBezTo>
                  <a:cubicBezTo>
                    <a:pt x="1307" y="14128"/>
                    <a:pt x="1369" y="14244"/>
                    <a:pt x="1369" y="14536"/>
                  </a:cubicBezTo>
                  <a:cubicBezTo>
                    <a:pt x="1307" y="14536"/>
                    <a:pt x="1307" y="14595"/>
                    <a:pt x="1245" y="14595"/>
                  </a:cubicBezTo>
                  <a:cubicBezTo>
                    <a:pt x="1245" y="14536"/>
                    <a:pt x="1120" y="14419"/>
                    <a:pt x="1120" y="14419"/>
                  </a:cubicBezTo>
                  <a:cubicBezTo>
                    <a:pt x="1058" y="14419"/>
                    <a:pt x="934" y="14419"/>
                    <a:pt x="996" y="14478"/>
                  </a:cubicBezTo>
                  <a:cubicBezTo>
                    <a:pt x="996" y="14419"/>
                    <a:pt x="996" y="14653"/>
                    <a:pt x="1058" y="14711"/>
                  </a:cubicBezTo>
                  <a:cubicBezTo>
                    <a:pt x="1183" y="14945"/>
                    <a:pt x="1307" y="14828"/>
                    <a:pt x="1494" y="15003"/>
                  </a:cubicBezTo>
                  <a:cubicBezTo>
                    <a:pt x="1556" y="15062"/>
                    <a:pt x="1618" y="15237"/>
                    <a:pt x="1681" y="15295"/>
                  </a:cubicBezTo>
                  <a:cubicBezTo>
                    <a:pt x="1743" y="15354"/>
                    <a:pt x="1992" y="15295"/>
                    <a:pt x="1992" y="15295"/>
                  </a:cubicBezTo>
                  <a:cubicBezTo>
                    <a:pt x="2054" y="15295"/>
                    <a:pt x="2054" y="15295"/>
                    <a:pt x="2054" y="15295"/>
                  </a:cubicBezTo>
                  <a:cubicBezTo>
                    <a:pt x="2116" y="15295"/>
                    <a:pt x="2241" y="15237"/>
                    <a:pt x="2303" y="15295"/>
                  </a:cubicBezTo>
                  <a:cubicBezTo>
                    <a:pt x="2303" y="15295"/>
                    <a:pt x="2490" y="15412"/>
                    <a:pt x="2552" y="15412"/>
                  </a:cubicBezTo>
                  <a:cubicBezTo>
                    <a:pt x="2552" y="15412"/>
                    <a:pt x="2614" y="15295"/>
                    <a:pt x="2614" y="15295"/>
                  </a:cubicBezTo>
                  <a:cubicBezTo>
                    <a:pt x="2614" y="15295"/>
                    <a:pt x="2677" y="15295"/>
                    <a:pt x="2739" y="15295"/>
                  </a:cubicBezTo>
                  <a:cubicBezTo>
                    <a:pt x="2739" y="15295"/>
                    <a:pt x="2988" y="14886"/>
                    <a:pt x="3050" y="14886"/>
                  </a:cubicBezTo>
                  <a:cubicBezTo>
                    <a:pt x="3112" y="14886"/>
                    <a:pt x="3112" y="14886"/>
                    <a:pt x="3112" y="14886"/>
                  </a:cubicBezTo>
                  <a:cubicBezTo>
                    <a:pt x="3112" y="14886"/>
                    <a:pt x="3175" y="15062"/>
                    <a:pt x="3175" y="15062"/>
                  </a:cubicBezTo>
                  <a:cubicBezTo>
                    <a:pt x="3175" y="15062"/>
                    <a:pt x="3299" y="15062"/>
                    <a:pt x="3299" y="15062"/>
                  </a:cubicBezTo>
                  <a:cubicBezTo>
                    <a:pt x="3361" y="14945"/>
                    <a:pt x="3361" y="14945"/>
                    <a:pt x="3361" y="14828"/>
                  </a:cubicBezTo>
                  <a:cubicBezTo>
                    <a:pt x="3361" y="14711"/>
                    <a:pt x="3361" y="14711"/>
                    <a:pt x="3361" y="14711"/>
                  </a:cubicBezTo>
                  <a:cubicBezTo>
                    <a:pt x="3486" y="14711"/>
                    <a:pt x="3548" y="14770"/>
                    <a:pt x="3673" y="14711"/>
                  </a:cubicBezTo>
                  <a:cubicBezTo>
                    <a:pt x="3797" y="14653"/>
                    <a:pt x="3797" y="14653"/>
                    <a:pt x="3797" y="14653"/>
                  </a:cubicBezTo>
                  <a:cubicBezTo>
                    <a:pt x="3922" y="14653"/>
                    <a:pt x="3859" y="14711"/>
                    <a:pt x="3984" y="14711"/>
                  </a:cubicBezTo>
                  <a:cubicBezTo>
                    <a:pt x="3984" y="14653"/>
                    <a:pt x="3984" y="14595"/>
                    <a:pt x="4046" y="14595"/>
                  </a:cubicBezTo>
                  <a:cubicBezTo>
                    <a:pt x="4233" y="14536"/>
                    <a:pt x="4482" y="14653"/>
                    <a:pt x="4606" y="14653"/>
                  </a:cubicBezTo>
                  <a:cubicBezTo>
                    <a:pt x="4606" y="14653"/>
                    <a:pt x="4669" y="14595"/>
                    <a:pt x="4793" y="14595"/>
                  </a:cubicBezTo>
                  <a:cubicBezTo>
                    <a:pt x="4793" y="14595"/>
                    <a:pt x="4855" y="14711"/>
                    <a:pt x="4855" y="14711"/>
                  </a:cubicBezTo>
                  <a:cubicBezTo>
                    <a:pt x="4918" y="14711"/>
                    <a:pt x="4855" y="14653"/>
                    <a:pt x="4918" y="14595"/>
                  </a:cubicBezTo>
                  <a:cubicBezTo>
                    <a:pt x="4980" y="14595"/>
                    <a:pt x="5104" y="14653"/>
                    <a:pt x="5167" y="14595"/>
                  </a:cubicBezTo>
                  <a:cubicBezTo>
                    <a:pt x="5167" y="14595"/>
                    <a:pt x="5167" y="14595"/>
                    <a:pt x="5167" y="14595"/>
                  </a:cubicBezTo>
                  <a:cubicBezTo>
                    <a:pt x="5416" y="14536"/>
                    <a:pt x="5291" y="14653"/>
                    <a:pt x="5353" y="14653"/>
                  </a:cubicBezTo>
                  <a:cubicBezTo>
                    <a:pt x="5478" y="14653"/>
                    <a:pt x="5416" y="14595"/>
                    <a:pt x="5478" y="14595"/>
                  </a:cubicBezTo>
                  <a:cubicBezTo>
                    <a:pt x="5540" y="14595"/>
                    <a:pt x="5602" y="14595"/>
                    <a:pt x="5540" y="14595"/>
                  </a:cubicBezTo>
                  <a:cubicBezTo>
                    <a:pt x="5602" y="14595"/>
                    <a:pt x="5602" y="14595"/>
                    <a:pt x="5602" y="14595"/>
                  </a:cubicBezTo>
                  <a:cubicBezTo>
                    <a:pt x="5727" y="14536"/>
                    <a:pt x="5851" y="14128"/>
                    <a:pt x="5976" y="14069"/>
                  </a:cubicBezTo>
                  <a:cubicBezTo>
                    <a:pt x="6100" y="14011"/>
                    <a:pt x="6225" y="14069"/>
                    <a:pt x="6349" y="14011"/>
                  </a:cubicBezTo>
                  <a:cubicBezTo>
                    <a:pt x="6474" y="13777"/>
                    <a:pt x="6474" y="13777"/>
                    <a:pt x="6474" y="13777"/>
                  </a:cubicBezTo>
                  <a:cubicBezTo>
                    <a:pt x="6536" y="13777"/>
                    <a:pt x="6598" y="13836"/>
                    <a:pt x="6598" y="13836"/>
                  </a:cubicBezTo>
                  <a:cubicBezTo>
                    <a:pt x="6661" y="13777"/>
                    <a:pt x="6723" y="13661"/>
                    <a:pt x="6785" y="13544"/>
                  </a:cubicBezTo>
                  <a:cubicBezTo>
                    <a:pt x="7221" y="13602"/>
                    <a:pt x="7781" y="13544"/>
                    <a:pt x="8030" y="13427"/>
                  </a:cubicBezTo>
                  <a:cubicBezTo>
                    <a:pt x="8030" y="13369"/>
                    <a:pt x="8030" y="13369"/>
                    <a:pt x="8030" y="13369"/>
                  </a:cubicBezTo>
                  <a:cubicBezTo>
                    <a:pt x="8154" y="13369"/>
                    <a:pt x="8217" y="13310"/>
                    <a:pt x="8279" y="13310"/>
                  </a:cubicBezTo>
                  <a:cubicBezTo>
                    <a:pt x="8403" y="13252"/>
                    <a:pt x="8403" y="13369"/>
                    <a:pt x="8528" y="13369"/>
                  </a:cubicBezTo>
                  <a:cubicBezTo>
                    <a:pt x="8590" y="13252"/>
                    <a:pt x="8590" y="13252"/>
                    <a:pt x="8590" y="13252"/>
                  </a:cubicBezTo>
                  <a:cubicBezTo>
                    <a:pt x="8777" y="13194"/>
                    <a:pt x="8839" y="13252"/>
                    <a:pt x="9026" y="13252"/>
                  </a:cubicBezTo>
                  <a:cubicBezTo>
                    <a:pt x="9088" y="13135"/>
                    <a:pt x="9088" y="13135"/>
                    <a:pt x="9088" y="13135"/>
                  </a:cubicBezTo>
                  <a:cubicBezTo>
                    <a:pt x="9213" y="13135"/>
                    <a:pt x="9275" y="13194"/>
                    <a:pt x="9399" y="13194"/>
                  </a:cubicBezTo>
                  <a:cubicBezTo>
                    <a:pt x="9524" y="13135"/>
                    <a:pt x="9524" y="13018"/>
                    <a:pt x="9648" y="13018"/>
                  </a:cubicBezTo>
                  <a:cubicBezTo>
                    <a:pt x="9648" y="13018"/>
                    <a:pt x="9960" y="13194"/>
                    <a:pt x="9960" y="13252"/>
                  </a:cubicBezTo>
                  <a:cubicBezTo>
                    <a:pt x="10084" y="13252"/>
                    <a:pt x="10084" y="13252"/>
                    <a:pt x="10084" y="13252"/>
                  </a:cubicBezTo>
                  <a:cubicBezTo>
                    <a:pt x="10084" y="13310"/>
                    <a:pt x="10084" y="13369"/>
                    <a:pt x="10084" y="13427"/>
                  </a:cubicBezTo>
                  <a:cubicBezTo>
                    <a:pt x="10333" y="13369"/>
                    <a:pt x="10520" y="13310"/>
                    <a:pt x="10644" y="13427"/>
                  </a:cubicBezTo>
                  <a:cubicBezTo>
                    <a:pt x="10707" y="13485"/>
                    <a:pt x="10707" y="13485"/>
                    <a:pt x="10707" y="13485"/>
                  </a:cubicBezTo>
                  <a:cubicBezTo>
                    <a:pt x="10769" y="13485"/>
                    <a:pt x="10831" y="13427"/>
                    <a:pt x="10956" y="13427"/>
                  </a:cubicBezTo>
                  <a:cubicBezTo>
                    <a:pt x="10956" y="13485"/>
                    <a:pt x="10956" y="13485"/>
                    <a:pt x="11018" y="13544"/>
                  </a:cubicBezTo>
                  <a:cubicBezTo>
                    <a:pt x="11018" y="13544"/>
                    <a:pt x="11018" y="13777"/>
                    <a:pt x="11018" y="13777"/>
                  </a:cubicBezTo>
                  <a:cubicBezTo>
                    <a:pt x="11080" y="13777"/>
                    <a:pt x="11205" y="13719"/>
                    <a:pt x="11267" y="13777"/>
                  </a:cubicBezTo>
                  <a:cubicBezTo>
                    <a:pt x="11267" y="13777"/>
                    <a:pt x="11391" y="13894"/>
                    <a:pt x="11267" y="13894"/>
                  </a:cubicBezTo>
                  <a:cubicBezTo>
                    <a:pt x="11267" y="13952"/>
                    <a:pt x="11205" y="14011"/>
                    <a:pt x="11142" y="14069"/>
                  </a:cubicBezTo>
                  <a:cubicBezTo>
                    <a:pt x="11267" y="14128"/>
                    <a:pt x="11454" y="14186"/>
                    <a:pt x="11578" y="14244"/>
                  </a:cubicBezTo>
                  <a:cubicBezTo>
                    <a:pt x="11578" y="14419"/>
                    <a:pt x="11516" y="14595"/>
                    <a:pt x="11640" y="14711"/>
                  </a:cubicBezTo>
                  <a:cubicBezTo>
                    <a:pt x="11640" y="14770"/>
                    <a:pt x="11765" y="14770"/>
                    <a:pt x="11827" y="14828"/>
                  </a:cubicBezTo>
                  <a:cubicBezTo>
                    <a:pt x="11827" y="14886"/>
                    <a:pt x="11765" y="14886"/>
                    <a:pt x="11765" y="14945"/>
                  </a:cubicBezTo>
                  <a:cubicBezTo>
                    <a:pt x="11827" y="15003"/>
                    <a:pt x="11889" y="15003"/>
                    <a:pt x="11952" y="15062"/>
                  </a:cubicBezTo>
                  <a:cubicBezTo>
                    <a:pt x="12014" y="15062"/>
                    <a:pt x="12014" y="15062"/>
                    <a:pt x="12138" y="15062"/>
                  </a:cubicBezTo>
                  <a:cubicBezTo>
                    <a:pt x="12201" y="14945"/>
                    <a:pt x="12263" y="14770"/>
                    <a:pt x="12450" y="14711"/>
                  </a:cubicBezTo>
                  <a:cubicBezTo>
                    <a:pt x="12450" y="14595"/>
                    <a:pt x="12450" y="14595"/>
                    <a:pt x="12450" y="14595"/>
                  </a:cubicBezTo>
                  <a:cubicBezTo>
                    <a:pt x="12512" y="14536"/>
                    <a:pt x="12885" y="14419"/>
                    <a:pt x="12948" y="14361"/>
                  </a:cubicBezTo>
                  <a:cubicBezTo>
                    <a:pt x="12948" y="14303"/>
                    <a:pt x="12948" y="14244"/>
                    <a:pt x="12948" y="14128"/>
                  </a:cubicBezTo>
                  <a:cubicBezTo>
                    <a:pt x="13010" y="14128"/>
                    <a:pt x="13134" y="14128"/>
                    <a:pt x="13134" y="14069"/>
                  </a:cubicBezTo>
                  <a:cubicBezTo>
                    <a:pt x="13134" y="14244"/>
                    <a:pt x="13134" y="14361"/>
                    <a:pt x="13072" y="14536"/>
                  </a:cubicBezTo>
                  <a:cubicBezTo>
                    <a:pt x="13072" y="14595"/>
                    <a:pt x="13010" y="14653"/>
                    <a:pt x="12948" y="14711"/>
                  </a:cubicBezTo>
                  <a:cubicBezTo>
                    <a:pt x="12885" y="14886"/>
                    <a:pt x="12885" y="15062"/>
                    <a:pt x="12948" y="15295"/>
                  </a:cubicBezTo>
                  <a:cubicBezTo>
                    <a:pt x="12885" y="15295"/>
                    <a:pt x="12823" y="15412"/>
                    <a:pt x="12761" y="15412"/>
                  </a:cubicBezTo>
                  <a:cubicBezTo>
                    <a:pt x="12699" y="15412"/>
                    <a:pt x="12636" y="15354"/>
                    <a:pt x="12574" y="15412"/>
                  </a:cubicBezTo>
                  <a:cubicBezTo>
                    <a:pt x="12574" y="15412"/>
                    <a:pt x="12636" y="15529"/>
                    <a:pt x="12574" y="15529"/>
                  </a:cubicBezTo>
                  <a:cubicBezTo>
                    <a:pt x="12699" y="15529"/>
                    <a:pt x="12636" y="15587"/>
                    <a:pt x="12699" y="15587"/>
                  </a:cubicBezTo>
                  <a:cubicBezTo>
                    <a:pt x="12761" y="15587"/>
                    <a:pt x="12823" y="15470"/>
                    <a:pt x="12823" y="15470"/>
                  </a:cubicBezTo>
                  <a:cubicBezTo>
                    <a:pt x="12823" y="15470"/>
                    <a:pt x="12948" y="15529"/>
                    <a:pt x="13010" y="15470"/>
                  </a:cubicBezTo>
                  <a:cubicBezTo>
                    <a:pt x="13134" y="15354"/>
                    <a:pt x="13010" y="15120"/>
                    <a:pt x="13134" y="14945"/>
                  </a:cubicBezTo>
                  <a:cubicBezTo>
                    <a:pt x="13197" y="14886"/>
                    <a:pt x="13259" y="14945"/>
                    <a:pt x="13321" y="14886"/>
                  </a:cubicBezTo>
                  <a:cubicBezTo>
                    <a:pt x="13383" y="14945"/>
                    <a:pt x="13321" y="15062"/>
                    <a:pt x="13321" y="15120"/>
                  </a:cubicBezTo>
                  <a:cubicBezTo>
                    <a:pt x="13383" y="15178"/>
                    <a:pt x="13508" y="15237"/>
                    <a:pt x="13508" y="15295"/>
                  </a:cubicBezTo>
                  <a:cubicBezTo>
                    <a:pt x="13508" y="15354"/>
                    <a:pt x="13508" y="15762"/>
                    <a:pt x="13446" y="15937"/>
                  </a:cubicBezTo>
                  <a:cubicBezTo>
                    <a:pt x="13570" y="15879"/>
                    <a:pt x="13632" y="15937"/>
                    <a:pt x="13757" y="15879"/>
                  </a:cubicBezTo>
                  <a:cubicBezTo>
                    <a:pt x="13819" y="15762"/>
                    <a:pt x="13819" y="15762"/>
                    <a:pt x="13819" y="15762"/>
                  </a:cubicBezTo>
                  <a:cubicBezTo>
                    <a:pt x="13819" y="15762"/>
                    <a:pt x="13944" y="15821"/>
                    <a:pt x="13944" y="15762"/>
                  </a:cubicBezTo>
                  <a:cubicBezTo>
                    <a:pt x="14006" y="16054"/>
                    <a:pt x="14006" y="16171"/>
                    <a:pt x="14130" y="16346"/>
                  </a:cubicBezTo>
                  <a:cubicBezTo>
                    <a:pt x="14193" y="16404"/>
                    <a:pt x="14193" y="16404"/>
                    <a:pt x="14193" y="16404"/>
                  </a:cubicBezTo>
                  <a:cubicBezTo>
                    <a:pt x="14255" y="16638"/>
                    <a:pt x="14068" y="16871"/>
                    <a:pt x="14193" y="17105"/>
                  </a:cubicBezTo>
                  <a:cubicBezTo>
                    <a:pt x="14193" y="17222"/>
                    <a:pt x="14441" y="17280"/>
                    <a:pt x="14566" y="17397"/>
                  </a:cubicBezTo>
                  <a:cubicBezTo>
                    <a:pt x="14566" y="17455"/>
                    <a:pt x="14566" y="17572"/>
                    <a:pt x="14628" y="17630"/>
                  </a:cubicBezTo>
                  <a:cubicBezTo>
                    <a:pt x="14628" y="17630"/>
                    <a:pt x="14753" y="17572"/>
                    <a:pt x="14815" y="17630"/>
                  </a:cubicBezTo>
                  <a:cubicBezTo>
                    <a:pt x="14939" y="17630"/>
                    <a:pt x="15064" y="17864"/>
                    <a:pt x="15188" y="17864"/>
                  </a:cubicBezTo>
                  <a:cubicBezTo>
                    <a:pt x="15251" y="17864"/>
                    <a:pt x="15251" y="17747"/>
                    <a:pt x="15437" y="17747"/>
                  </a:cubicBezTo>
                  <a:close/>
                  <a:moveTo>
                    <a:pt x="16682" y="19498"/>
                  </a:moveTo>
                  <a:cubicBezTo>
                    <a:pt x="16682" y="19498"/>
                    <a:pt x="16620" y="19732"/>
                    <a:pt x="16620" y="19790"/>
                  </a:cubicBezTo>
                  <a:cubicBezTo>
                    <a:pt x="16745" y="19965"/>
                    <a:pt x="16745" y="19965"/>
                    <a:pt x="16745" y="19965"/>
                  </a:cubicBezTo>
                  <a:cubicBezTo>
                    <a:pt x="16745" y="20024"/>
                    <a:pt x="17056" y="20549"/>
                    <a:pt x="17118" y="20549"/>
                  </a:cubicBezTo>
                  <a:cubicBezTo>
                    <a:pt x="17118" y="20608"/>
                    <a:pt x="17118" y="20608"/>
                    <a:pt x="17118" y="20608"/>
                  </a:cubicBezTo>
                  <a:cubicBezTo>
                    <a:pt x="17180" y="20608"/>
                    <a:pt x="17243" y="20608"/>
                    <a:pt x="17243" y="20608"/>
                  </a:cubicBezTo>
                  <a:cubicBezTo>
                    <a:pt x="17243" y="20666"/>
                    <a:pt x="17180" y="20666"/>
                    <a:pt x="17118" y="20666"/>
                  </a:cubicBezTo>
                  <a:cubicBezTo>
                    <a:pt x="17118" y="20783"/>
                    <a:pt x="17056" y="20841"/>
                    <a:pt x="17118" y="20958"/>
                  </a:cubicBezTo>
                  <a:cubicBezTo>
                    <a:pt x="17118" y="21016"/>
                    <a:pt x="17305" y="21133"/>
                    <a:pt x="17367" y="21191"/>
                  </a:cubicBezTo>
                  <a:cubicBezTo>
                    <a:pt x="17367" y="21250"/>
                    <a:pt x="17367" y="21308"/>
                    <a:pt x="17367" y="21308"/>
                  </a:cubicBezTo>
                  <a:cubicBezTo>
                    <a:pt x="17429" y="21366"/>
                    <a:pt x="17554" y="21308"/>
                    <a:pt x="17554" y="21366"/>
                  </a:cubicBezTo>
                  <a:cubicBezTo>
                    <a:pt x="17616" y="21425"/>
                    <a:pt x="17492" y="21483"/>
                    <a:pt x="17616" y="21542"/>
                  </a:cubicBezTo>
                  <a:cubicBezTo>
                    <a:pt x="17616" y="21542"/>
                    <a:pt x="17616" y="21542"/>
                    <a:pt x="17616" y="21542"/>
                  </a:cubicBezTo>
                  <a:cubicBezTo>
                    <a:pt x="17803" y="21600"/>
                    <a:pt x="17803" y="21542"/>
                    <a:pt x="17990" y="21600"/>
                  </a:cubicBezTo>
                  <a:cubicBezTo>
                    <a:pt x="17990" y="21542"/>
                    <a:pt x="17990" y="21483"/>
                    <a:pt x="17990" y="21483"/>
                  </a:cubicBezTo>
                  <a:cubicBezTo>
                    <a:pt x="18052" y="21483"/>
                    <a:pt x="18052" y="21600"/>
                    <a:pt x="18114" y="21542"/>
                  </a:cubicBezTo>
                  <a:cubicBezTo>
                    <a:pt x="18176" y="21483"/>
                    <a:pt x="18176" y="21308"/>
                    <a:pt x="18114" y="21366"/>
                  </a:cubicBezTo>
                  <a:cubicBezTo>
                    <a:pt x="18114" y="21425"/>
                    <a:pt x="18114" y="21425"/>
                    <a:pt x="18114" y="21425"/>
                  </a:cubicBezTo>
                  <a:cubicBezTo>
                    <a:pt x="18114" y="21425"/>
                    <a:pt x="18052" y="21425"/>
                    <a:pt x="18052" y="21425"/>
                  </a:cubicBezTo>
                  <a:cubicBezTo>
                    <a:pt x="18052" y="21366"/>
                    <a:pt x="18052" y="21366"/>
                    <a:pt x="17990" y="21250"/>
                  </a:cubicBezTo>
                  <a:cubicBezTo>
                    <a:pt x="18114" y="21250"/>
                    <a:pt x="18114" y="21250"/>
                    <a:pt x="18114" y="21191"/>
                  </a:cubicBezTo>
                  <a:cubicBezTo>
                    <a:pt x="18114" y="21133"/>
                    <a:pt x="18114" y="21133"/>
                    <a:pt x="18114" y="21133"/>
                  </a:cubicBezTo>
                  <a:cubicBezTo>
                    <a:pt x="18176" y="21133"/>
                    <a:pt x="18176" y="21133"/>
                    <a:pt x="18176" y="21133"/>
                  </a:cubicBezTo>
                  <a:cubicBezTo>
                    <a:pt x="18114" y="21075"/>
                    <a:pt x="18363" y="21133"/>
                    <a:pt x="18239" y="21191"/>
                  </a:cubicBezTo>
                  <a:cubicBezTo>
                    <a:pt x="18301" y="21191"/>
                    <a:pt x="18301" y="21308"/>
                    <a:pt x="18363" y="21308"/>
                  </a:cubicBezTo>
                  <a:cubicBezTo>
                    <a:pt x="18363" y="21308"/>
                    <a:pt x="18488" y="21250"/>
                    <a:pt x="18488" y="21250"/>
                  </a:cubicBezTo>
                  <a:cubicBezTo>
                    <a:pt x="18363" y="20958"/>
                    <a:pt x="18488" y="20841"/>
                    <a:pt x="18488" y="20491"/>
                  </a:cubicBezTo>
                  <a:cubicBezTo>
                    <a:pt x="18550" y="20491"/>
                    <a:pt x="18612" y="20608"/>
                    <a:pt x="18612" y="20491"/>
                  </a:cubicBezTo>
                  <a:cubicBezTo>
                    <a:pt x="18737" y="20199"/>
                    <a:pt x="18550" y="19790"/>
                    <a:pt x="18488" y="19615"/>
                  </a:cubicBezTo>
                  <a:cubicBezTo>
                    <a:pt x="18425" y="19674"/>
                    <a:pt x="18301" y="19732"/>
                    <a:pt x="18114" y="19790"/>
                  </a:cubicBezTo>
                  <a:cubicBezTo>
                    <a:pt x="18114" y="19790"/>
                    <a:pt x="18052" y="19907"/>
                    <a:pt x="18052" y="19907"/>
                  </a:cubicBezTo>
                  <a:cubicBezTo>
                    <a:pt x="17803" y="19965"/>
                    <a:pt x="17367" y="19674"/>
                    <a:pt x="17118" y="19615"/>
                  </a:cubicBezTo>
                  <a:cubicBezTo>
                    <a:pt x="16994" y="19557"/>
                    <a:pt x="16994" y="19615"/>
                    <a:pt x="16931" y="19615"/>
                  </a:cubicBezTo>
                  <a:cubicBezTo>
                    <a:pt x="16931" y="19615"/>
                    <a:pt x="16807" y="19498"/>
                    <a:pt x="16807" y="19498"/>
                  </a:cubicBezTo>
                  <a:cubicBezTo>
                    <a:pt x="16745" y="19498"/>
                    <a:pt x="16745" y="19557"/>
                    <a:pt x="16682" y="19498"/>
                  </a:cubicBezTo>
                  <a:close/>
                  <a:moveTo>
                    <a:pt x="18488" y="18915"/>
                  </a:moveTo>
                  <a:cubicBezTo>
                    <a:pt x="18425" y="18915"/>
                    <a:pt x="18425" y="19031"/>
                    <a:pt x="18425" y="19031"/>
                  </a:cubicBezTo>
                  <a:cubicBezTo>
                    <a:pt x="18425" y="19031"/>
                    <a:pt x="18363" y="19206"/>
                    <a:pt x="18612" y="19265"/>
                  </a:cubicBezTo>
                  <a:cubicBezTo>
                    <a:pt x="18612" y="19323"/>
                    <a:pt x="18612" y="19323"/>
                    <a:pt x="18612" y="19323"/>
                  </a:cubicBezTo>
                  <a:cubicBezTo>
                    <a:pt x="18612" y="19323"/>
                    <a:pt x="18737" y="19265"/>
                    <a:pt x="18737" y="19265"/>
                  </a:cubicBezTo>
                  <a:cubicBezTo>
                    <a:pt x="18674" y="19148"/>
                    <a:pt x="18612" y="18915"/>
                    <a:pt x="18488" y="18915"/>
                  </a:cubicBezTo>
                  <a:close/>
                  <a:moveTo>
                    <a:pt x="16247" y="18798"/>
                  </a:moveTo>
                  <a:cubicBezTo>
                    <a:pt x="16247" y="18798"/>
                    <a:pt x="16122" y="19148"/>
                    <a:pt x="16309" y="19090"/>
                  </a:cubicBezTo>
                  <a:cubicBezTo>
                    <a:pt x="16309" y="19031"/>
                    <a:pt x="16371" y="18798"/>
                    <a:pt x="16247" y="18798"/>
                  </a:cubicBezTo>
                  <a:close/>
                  <a:moveTo>
                    <a:pt x="12948" y="15937"/>
                  </a:moveTo>
                  <a:cubicBezTo>
                    <a:pt x="12574" y="15996"/>
                    <a:pt x="12699" y="16229"/>
                    <a:pt x="13072" y="16171"/>
                  </a:cubicBezTo>
                  <a:cubicBezTo>
                    <a:pt x="13321" y="16112"/>
                    <a:pt x="13134" y="15937"/>
                    <a:pt x="12948" y="15937"/>
                  </a:cubicBezTo>
                  <a:close/>
                  <a:moveTo>
                    <a:pt x="11827" y="12960"/>
                  </a:moveTo>
                  <a:cubicBezTo>
                    <a:pt x="12014" y="12960"/>
                    <a:pt x="11765" y="13018"/>
                    <a:pt x="11765" y="13018"/>
                  </a:cubicBezTo>
                  <a:cubicBezTo>
                    <a:pt x="11827" y="13018"/>
                    <a:pt x="11765" y="12960"/>
                    <a:pt x="11827" y="12960"/>
                  </a:cubicBezTo>
                  <a:close/>
                  <a:moveTo>
                    <a:pt x="12076" y="12902"/>
                  </a:moveTo>
                  <a:cubicBezTo>
                    <a:pt x="12263" y="12960"/>
                    <a:pt x="12138" y="13018"/>
                    <a:pt x="12263" y="13194"/>
                  </a:cubicBezTo>
                  <a:cubicBezTo>
                    <a:pt x="12325" y="13252"/>
                    <a:pt x="12325" y="13252"/>
                    <a:pt x="12325" y="13252"/>
                  </a:cubicBezTo>
                  <a:cubicBezTo>
                    <a:pt x="12387" y="13310"/>
                    <a:pt x="12325" y="13310"/>
                    <a:pt x="12325" y="13427"/>
                  </a:cubicBezTo>
                  <a:cubicBezTo>
                    <a:pt x="12263" y="13427"/>
                    <a:pt x="12263" y="13369"/>
                    <a:pt x="12138" y="13369"/>
                  </a:cubicBezTo>
                  <a:cubicBezTo>
                    <a:pt x="12138" y="13194"/>
                    <a:pt x="12076" y="12902"/>
                    <a:pt x="12076" y="12902"/>
                  </a:cubicBezTo>
                  <a:close/>
                  <a:moveTo>
                    <a:pt x="12948" y="12551"/>
                  </a:moveTo>
                  <a:cubicBezTo>
                    <a:pt x="13259" y="12668"/>
                    <a:pt x="13197" y="13077"/>
                    <a:pt x="13134" y="13018"/>
                  </a:cubicBezTo>
                  <a:cubicBezTo>
                    <a:pt x="13134" y="13018"/>
                    <a:pt x="12823" y="12551"/>
                    <a:pt x="12948" y="12551"/>
                  </a:cubicBezTo>
                  <a:close/>
                  <a:moveTo>
                    <a:pt x="124" y="8815"/>
                  </a:moveTo>
                  <a:cubicBezTo>
                    <a:pt x="124" y="8932"/>
                    <a:pt x="124" y="8932"/>
                    <a:pt x="124" y="8932"/>
                  </a:cubicBezTo>
                  <a:cubicBezTo>
                    <a:pt x="124" y="8874"/>
                    <a:pt x="187" y="8815"/>
                    <a:pt x="124" y="8815"/>
                  </a:cubicBezTo>
                  <a:close/>
                  <a:moveTo>
                    <a:pt x="14068" y="3444"/>
                  </a:moveTo>
                  <a:cubicBezTo>
                    <a:pt x="14068" y="3678"/>
                    <a:pt x="14068" y="3678"/>
                    <a:pt x="14068" y="3678"/>
                  </a:cubicBezTo>
                  <a:cubicBezTo>
                    <a:pt x="14130" y="3561"/>
                    <a:pt x="14379" y="3444"/>
                    <a:pt x="14068" y="3444"/>
                  </a:cubicBezTo>
                  <a:close/>
                  <a:moveTo>
                    <a:pt x="12574" y="1751"/>
                  </a:moveTo>
                  <a:cubicBezTo>
                    <a:pt x="12574" y="1810"/>
                    <a:pt x="12574" y="1751"/>
                    <a:pt x="12512" y="1751"/>
                  </a:cubicBezTo>
                  <a:cubicBezTo>
                    <a:pt x="12512" y="2102"/>
                    <a:pt x="12387" y="2102"/>
                    <a:pt x="12823" y="2102"/>
                  </a:cubicBezTo>
                  <a:cubicBezTo>
                    <a:pt x="12761" y="2043"/>
                    <a:pt x="12761" y="1985"/>
                    <a:pt x="12699" y="1985"/>
                  </a:cubicBezTo>
                  <a:cubicBezTo>
                    <a:pt x="12699" y="1985"/>
                    <a:pt x="12699" y="1868"/>
                    <a:pt x="12699" y="1868"/>
                  </a:cubicBezTo>
                  <a:cubicBezTo>
                    <a:pt x="12699" y="1868"/>
                    <a:pt x="12823" y="1810"/>
                    <a:pt x="12761" y="1751"/>
                  </a:cubicBezTo>
                  <a:cubicBezTo>
                    <a:pt x="12699" y="1751"/>
                    <a:pt x="12636" y="1751"/>
                    <a:pt x="12574" y="1751"/>
                  </a:cubicBezTo>
                  <a:close/>
                  <a:moveTo>
                    <a:pt x="9213" y="350"/>
                  </a:moveTo>
                  <a:cubicBezTo>
                    <a:pt x="9150" y="525"/>
                    <a:pt x="9150" y="467"/>
                    <a:pt x="9150" y="584"/>
                  </a:cubicBezTo>
                  <a:cubicBezTo>
                    <a:pt x="9150" y="584"/>
                    <a:pt x="9275" y="584"/>
                    <a:pt x="9337" y="584"/>
                  </a:cubicBezTo>
                  <a:cubicBezTo>
                    <a:pt x="9337" y="584"/>
                    <a:pt x="9337" y="467"/>
                    <a:pt x="9337" y="467"/>
                  </a:cubicBezTo>
                  <a:cubicBezTo>
                    <a:pt x="9337" y="467"/>
                    <a:pt x="9213" y="409"/>
                    <a:pt x="9213" y="350"/>
                  </a:cubicBezTo>
                  <a:close/>
                  <a:moveTo>
                    <a:pt x="9648" y="292"/>
                  </a:moveTo>
                  <a:cubicBezTo>
                    <a:pt x="9648" y="409"/>
                    <a:pt x="9648" y="409"/>
                    <a:pt x="9648" y="409"/>
                  </a:cubicBezTo>
                  <a:cubicBezTo>
                    <a:pt x="9524" y="409"/>
                    <a:pt x="9524" y="409"/>
                    <a:pt x="9462" y="409"/>
                  </a:cubicBezTo>
                  <a:cubicBezTo>
                    <a:pt x="9462" y="409"/>
                    <a:pt x="9462" y="525"/>
                    <a:pt x="9462" y="525"/>
                  </a:cubicBezTo>
                  <a:cubicBezTo>
                    <a:pt x="9462" y="525"/>
                    <a:pt x="9524" y="525"/>
                    <a:pt x="9586" y="525"/>
                  </a:cubicBezTo>
                  <a:cubicBezTo>
                    <a:pt x="9586" y="467"/>
                    <a:pt x="9586" y="409"/>
                    <a:pt x="9648" y="409"/>
                  </a:cubicBezTo>
                  <a:cubicBezTo>
                    <a:pt x="9648" y="409"/>
                    <a:pt x="9960" y="467"/>
                    <a:pt x="9773" y="350"/>
                  </a:cubicBezTo>
                  <a:cubicBezTo>
                    <a:pt x="9711" y="350"/>
                    <a:pt x="9773" y="292"/>
                    <a:pt x="9648" y="292"/>
                  </a:cubicBezTo>
                  <a:close/>
                </a:path>
              </a:pathLst>
            </a:custGeom>
            <a:solidFill>
              <a:srgbClr val="EBF1DE"/>
            </a:solidFill>
            <a:ln w="3175" cap="rnd">
              <a:solidFill>
                <a:srgbClr val="9EAD6E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 sz="1300"/>
              </a:pPr>
              <a:endParaRPr/>
            </a:p>
          </p:txBody>
        </p:sp>
        <p:sp>
          <p:nvSpPr>
            <p:cNvPr id="384" name="Freeform 338"/>
            <p:cNvSpPr/>
            <p:nvPr/>
          </p:nvSpPr>
          <p:spPr>
            <a:xfrm>
              <a:off x="5044023" y="1667939"/>
              <a:ext cx="76571" cy="749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63" h="21600" extrusionOk="0">
                  <a:moveTo>
                    <a:pt x="1453" y="745"/>
                  </a:moveTo>
                  <a:cubicBezTo>
                    <a:pt x="1453" y="745"/>
                    <a:pt x="3544" y="3724"/>
                    <a:pt x="1453" y="4469"/>
                  </a:cubicBezTo>
                  <a:cubicBezTo>
                    <a:pt x="60" y="5959"/>
                    <a:pt x="1453" y="5959"/>
                    <a:pt x="60" y="8193"/>
                  </a:cubicBezTo>
                  <a:cubicBezTo>
                    <a:pt x="-637" y="10428"/>
                    <a:pt x="4937" y="11172"/>
                    <a:pt x="7028" y="11917"/>
                  </a:cubicBezTo>
                  <a:cubicBezTo>
                    <a:pt x="9118" y="13407"/>
                    <a:pt x="8421" y="15641"/>
                    <a:pt x="8421" y="15641"/>
                  </a:cubicBezTo>
                  <a:cubicBezTo>
                    <a:pt x="8421" y="15641"/>
                    <a:pt x="9118" y="14897"/>
                    <a:pt x="10511" y="14897"/>
                  </a:cubicBezTo>
                  <a:cubicBezTo>
                    <a:pt x="12602" y="14897"/>
                    <a:pt x="13298" y="15641"/>
                    <a:pt x="13298" y="15641"/>
                  </a:cubicBezTo>
                  <a:cubicBezTo>
                    <a:pt x="13298" y="15641"/>
                    <a:pt x="13995" y="16386"/>
                    <a:pt x="15389" y="17876"/>
                  </a:cubicBezTo>
                  <a:cubicBezTo>
                    <a:pt x="17479" y="19366"/>
                    <a:pt x="17479" y="21600"/>
                    <a:pt x="17479" y="21600"/>
                  </a:cubicBezTo>
                  <a:cubicBezTo>
                    <a:pt x="17479" y="21600"/>
                    <a:pt x="18176" y="20855"/>
                    <a:pt x="19569" y="20110"/>
                  </a:cubicBezTo>
                  <a:cubicBezTo>
                    <a:pt x="20266" y="19366"/>
                    <a:pt x="20963" y="18621"/>
                    <a:pt x="20963" y="18621"/>
                  </a:cubicBezTo>
                  <a:cubicBezTo>
                    <a:pt x="20963" y="18621"/>
                    <a:pt x="19569" y="16386"/>
                    <a:pt x="20266" y="14897"/>
                  </a:cubicBezTo>
                  <a:cubicBezTo>
                    <a:pt x="20266" y="14152"/>
                    <a:pt x="18873" y="14897"/>
                    <a:pt x="18176" y="14152"/>
                  </a:cubicBezTo>
                  <a:cubicBezTo>
                    <a:pt x="16782" y="14152"/>
                    <a:pt x="16086" y="11917"/>
                    <a:pt x="16086" y="11917"/>
                  </a:cubicBezTo>
                  <a:cubicBezTo>
                    <a:pt x="17479" y="10428"/>
                    <a:pt x="17479" y="10428"/>
                    <a:pt x="17479" y="10428"/>
                  </a:cubicBezTo>
                  <a:cubicBezTo>
                    <a:pt x="17479" y="10428"/>
                    <a:pt x="16782" y="9683"/>
                    <a:pt x="16086" y="8938"/>
                  </a:cubicBezTo>
                  <a:cubicBezTo>
                    <a:pt x="14692" y="8193"/>
                    <a:pt x="13298" y="7448"/>
                    <a:pt x="13298" y="7448"/>
                  </a:cubicBezTo>
                  <a:cubicBezTo>
                    <a:pt x="13298" y="7448"/>
                    <a:pt x="15389" y="4469"/>
                    <a:pt x="13995" y="4469"/>
                  </a:cubicBezTo>
                  <a:cubicBezTo>
                    <a:pt x="13298" y="3724"/>
                    <a:pt x="12602" y="745"/>
                    <a:pt x="11905" y="2234"/>
                  </a:cubicBezTo>
                  <a:cubicBezTo>
                    <a:pt x="11208" y="3724"/>
                    <a:pt x="9815" y="2234"/>
                    <a:pt x="9815" y="2234"/>
                  </a:cubicBezTo>
                  <a:cubicBezTo>
                    <a:pt x="9815" y="0"/>
                    <a:pt x="9815" y="0"/>
                    <a:pt x="9815" y="0"/>
                  </a:cubicBezTo>
                  <a:cubicBezTo>
                    <a:pt x="9815" y="0"/>
                    <a:pt x="7028" y="0"/>
                    <a:pt x="6331" y="0"/>
                  </a:cubicBezTo>
                  <a:cubicBezTo>
                    <a:pt x="4937" y="0"/>
                    <a:pt x="1453" y="745"/>
                    <a:pt x="1453" y="745"/>
                  </a:cubicBezTo>
                  <a:close/>
                  <a:moveTo>
                    <a:pt x="6331" y="8193"/>
                  </a:moveTo>
                  <a:cubicBezTo>
                    <a:pt x="9118" y="8193"/>
                    <a:pt x="8421" y="8938"/>
                    <a:pt x="9815" y="9683"/>
                  </a:cubicBezTo>
                  <a:cubicBezTo>
                    <a:pt x="9118" y="10428"/>
                    <a:pt x="8421" y="10428"/>
                    <a:pt x="7724" y="10428"/>
                  </a:cubicBezTo>
                  <a:cubicBezTo>
                    <a:pt x="7724" y="10428"/>
                    <a:pt x="5634" y="8193"/>
                    <a:pt x="6331" y="8193"/>
                  </a:cubicBezTo>
                  <a:close/>
                </a:path>
              </a:pathLst>
            </a:custGeom>
            <a:solidFill>
              <a:srgbClr val="EBF1DE"/>
            </a:solidFill>
            <a:ln w="3175" cap="flat">
              <a:solidFill>
                <a:srgbClr val="9EAD6E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 sz="1300"/>
              </a:pPr>
              <a:endParaRPr/>
            </a:p>
          </p:txBody>
        </p:sp>
        <p:sp>
          <p:nvSpPr>
            <p:cNvPr id="385" name="Freeform 339"/>
            <p:cNvSpPr/>
            <p:nvPr/>
          </p:nvSpPr>
          <p:spPr>
            <a:xfrm>
              <a:off x="5044023" y="1667939"/>
              <a:ext cx="76571" cy="749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63" h="21600" extrusionOk="0">
                  <a:moveTo>
                    <a:pt x="1453" y="745"/>
                  </a:moveTo>
                  <a:cubicBezTo>
                    <a:pt x="1453" y="745"/>
                    <a:pt x="3544" y="3724"/>
                    <a:pt x="1453" y="4469"/>
                  </a:cubicBezTo>
                  <a:cubicBezTo>
                    <a:pt x="60" y="5959"/>
                    <a:pt x="1453" y="5959"/>
                    <a:pt x="60" y="8193"/>
                  </a:cubicBezTo>
                  <a:cubicBezTo>
                    <a:pt x="-637" y="10428"/>
                    <a:pt x="4937" y="11172"/>
                    <a:pt x="7028" y="11917"/>
                  </a:cubicBezTo>
                  <a:cubicBezTo>
                    <a:pt x="9118" y="13407"/>
                    <a:pt x="8421" y="15641"/>
                    <a:pt x="8421" y="15641"/>
                  </a:cubicBezTo>
                  <a:cubicBezTo>
                    <a:pt x="8421" y="15641"/>
                    <a:pt x="9118" y="14897"/>
                    <a:pt x="10511" y="14897"/>
                  </a:cubicBezTo>
                  <a:cubicBezTo>
                    <a:pt x="12602" y="14897"/>
                    <a:pt x="13298" y="15641"/>
                    <a:pt x="13298" y="15641"/>
                  </a:cubicBezTo>
                  <a:cubicBezTo>
                    <a:pt x="13298" y="15641"/>
                    <a:pt x="13995" y="16386"/>
                    <a:pt x="15389" y="17876"/>
                  </a:cubicBezTo>
                  <a:cubicBezTo>
                    <a:pt x="17479" y="19366"/>
                    <a:pt x="17479" y="21600"/>
                    <a:pt x="17479" y="21600"/>
                  </a:cubicBezTo>
                  <a:cubicBezTo>
                    <a:pt x="17479" y="21600"/>
                    <a:pt x="18176" y="20855"/>
                    <a:pt x="19569" y="20110"/>
                  </a:cubicBezTo>
                  <a:cubicBezTo>
                    <a:pt x="20266" y="19366"/>
                    <a:pt x="20963" y="18621"/>
                    <a:pt x="20963" y="18621"/>
                  </a:cubicBezTo>
                  <a:cubicBezTo>
                    <a:pt x="20963" y="18621"/>
                    <a:pt x="19569" y="16386"/>
                    <a:pt x="20266" y="14897"/>
                  </a:cubicBezTo>
                  <a:cubicBezTo>
                    <a:pt x="20266" y="14152"/>
                    <a:pt x="18873" y="14897"/>
                    <a:pt x="18176" y="14152"/>
                  </a:cubicBezTo>
                  <a:cubicBezTo>
                    <a:pt x="16782" y="14152"/>
                    <a:pt x="16086" y="11917"/>
                    <a:pt x="16086" y="11917"/>
                  </a:cubicBezTo>
                  <a:cubicBezTo>
                    <a:pt x="17479" y="10428"/>
                    <a:pt x="17479" y="10428"/>
                    <a:pt x="17479" y="10428"/>
                  </a:cubicBezTo>
                  <a:cubicBezTo>
                    <a:pt x="17479" y="10428"/>
                    <a:pt x="16782" y="9683"/>
                    <a:pt x="16086" y="8938"/>
                  </a:cubicBezTo>
                  <a:cubicBezTo>
                    <a:pt x="14692" y="8193"/>
                    <a:pt x="13298" y="7448"/>
                    <a:pt x="13298" y="7448"/>
                  </a:cubicBezTo>
                  <a:cubicBezTo>
                    <a:pt x="13298" y="7448"/>
                    <a:pt x="15389" y="4469"/>
                    <a:pt x="13995" y="4469"/>
                  </a:cubicBezTo>
                  <a:cubicBezTo>
                    <a:pt x="13298" y="3724"/>
                    <a:pt x="12602" y="745"/>
                    <a:pt x="11905" y="2234"/>
                  </a:cubicBezTo>
                  <a:cubicBezTo>
                    <a:pt x="11208" y="3724"/>
                    <a:pt x="9815" y="2234"/>
                    <a:pt x="9815" y="2234"/>
                  </a:cubicBezTo>
                  <a:cubicBezTo>
                    <a:pt x="9815" y="0"/>
                    <a:pt x="9815" y="0"/>
                    <a:pt x="9815" y="0"/>
                  </a:cubicBezTo>
                  <a:cubicBezTo>
                    <a:pt x="9815" y="0"/>
                    <a:pt x="7028" y="0"/>
                    <a:pt x="6331" y="0"/>
                  </a:cubicBezTo>
                  <a:cubicBezTo>
                    <a:pt x="4937" y="0"/>
                    <a:pt x="1453" y="745"/>
                    <a:pt x="1453" y="745"/>
                  </a:cubicBezTo>
                  <a:close/>
                  <a:moveTo>
                    <a:pt x="6331" y="8193"/>
                  </a:moveTo>
                  <a:cubicBezTo>
                    <a:pt x="9118" y="8193"/>
                    <a:pt x="8421" y="8938"/>
                    <a:pt x="9815" y="9683"/>
                  </a:cubicBezTo>
                  <a:cubicBezTo>
                    <a:pt x="9118" y="10428"/>
                    <a:pt x="8421" y="10428"/>
                    <a:pt x="7724" y="10428"/>
                  </a:cubicBezTo>
                  <a:cubicBezTo>
                    <a:pt x="7724" y="10428"/>
                    <a:pt x="5634" y="8193"/>
                    <a:pt x="6331" y="8193"/>
                  </a:cubicBezTo>
                  <a:close/>
                </a:path>
              </a:pathLst>
            </a:custGeom>
            <a:solidFill>
              <a:srgbClr val="EBF1DE"/>
            </a:solidFill>
            <a:ln w="3175" cap="rnd">
              <a:solidFill>
                <a:srgbClr val="9EAD6E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 sz="1300"/>
              </a:pPr>
              <a:endParaRPr/>
            </a:p>
          </p:txBody>
        </p:sp>
        <p:sp>
          <p:nvSpPr>
            <p:cNvPr id="386" name="Freeform 340"/>
            <p:cNvSpPr/>
            <p:nvPr/>
          </p:nvSpPr>
          <p:spPr>
            <a:xfrm>
              <a:off x="2434094" y="3461489"/>
              <a:ext cx="434549" cy="10375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71" h="21546" extrusionOk="0">
                  <a:moveTo>
                    <a:pt x="11944" y="107"/>
                  </a:moveTo>
                  <a:cubicBezTo>
                    <a:pt x="10292" y="107"/>
                    <a:pt x="10292" y="107"/>
                    <a:pt x="10292" y="107"/>
                  </a:cubicBezTo>
                  <a:cubicBezTo>
                    <a:pt x="10292" y="107"/>
                    <a:pt x="10038" y="-54"/>
                    <a:pt x="9784" y="214"/>
                  </a:cubicBezTo>
                  <a:cubicBezTo>
                    <a:pt x="9529" y="536"/>
                    <a:pt x="9529" y="482"/>
                    <a:pt x="9402" y="428"/>
                  </a:cubicBezTo>
                  <a:cubicBezTo>
                    <a:pt x="9402" y="321"/>
                    <a:pt x="9148" y="160"/>
                    <a:pt x="9148" y="160"/>
                  </a:cubicBezTo>
                  <a:cubicBezTo>
                    <a:pt x="8386" y="160"/>
                    <a:pt x="8386" y="160"/>
                    <a:pt x="8386" y="160"/>
                  </a:cubicBezTo>
                  <a:cubicBezTo>
                    <a:pt x="8005" y="160"/>
                    <a:pt x="7369" y="0"/>
                    <a:pt x="7369" y="0"/>
                  </a:cubicBezTo>
                  <a:cubicBezTo>
                    <a:pt x="6480" y="321"/>
                    <a:pt x="6480" y="321"/>
                    <a:pt x="6480" y="321"/>
                  </a:cubicBezTo>
                  <a:cubicBezTo>
                    <a:pt x="6480" y="321"/>
                    <a:pt x="6353" y="643"/>
                    <a:pt x="6861" y="696"/>
                  </a:cubicBezTo>
                  <a:cubicBezTo>
                    <a:pt x="7242" y="750"/>
                    <a:pt x="7115" y="1018"/>
                    <a:pt x="6988" y="1179"/>
                  </a:cubicBezTo>
                  <a:cubicBezTo>
                    <a:pt x="6861" y="1340"/>
                    <a:pt x="6353" y="1286"/>
                    <a:pt x="6226" y="1447"/>
                  </a:cubicBezTo>
                  <a:cubicBezTo>
                    <a:pt x="6099" y="1608"/>
                    <a:pt x="5464" y="1608"/>
                    <a:pt x="5464" y="1715"/>
                  </a:cubicBezTo>
                  <a:cubicBezTo>
                    <a:pt x="5464" y="1876"/>
                    <a:pt x="5464" y="2144"/>
                    <a:pt x="5464" y="2304"/>
                  </a:cubicBezTo>
                  <a:cubicBezTo>
                    <a:pt x="5464" y="2465"/>
                    <a:pt x="5972" y="2572"/>
                    <a:pt x="5591" y="2679"/>
                  </a:cubicBezTo>
                  <a:cubicBezTo>
                    <a:pt x="5337" y="2733"/>
                    <a:pt x="5464" y="2787"/>
                    <a:pt x="5464" y="2947"/>
                  </a:cubicBezTo>
                  <a:cubicBezTo>
                    <a:pt x="5591" y="3162"/>
                    <a:pt x="5464" y="3215"/>
                    <a:pt x="5337" y="3376"/>
                  </a:cubicBezTo>
                  <a:cubicBezTo>
                    <a:pt x="5209" y="3537"/>
                    <a:pt x="5082" y="3537"/>
                    <a:pt x="4955" y="3751"/>
                  </a:cubicBezTo>
                  <a:cubicBezTo>
                    <a:pt x="4701" y="4019"/>
                    <a:pt x="4320" y="3912"/>
                    <a:pt x="4320" y="4234"/>
                  </a:cubicBezTo>
                  <a:cubicBezTo>
                    <a:pt x="4193" y="4555"/>
                    <a:pt x="4066" y="4663"/>
                    <a:pt x="4066" y="4877"/>
                  </a:cubicBezTo>
                  <a:cubicBezTo>
                    <a:pt x="4066" y="5091"/>
                    <a:pt x="4320" y="5199"/>
                    <a:pt x="4066" y="5359"/>
                  </a:cubicBezTo>
                  <a:cubicBezTo>
                    <a:pt x="3939" y="5520"/>
                    <a:pt x="3812" y="5467"/>
                    <a:pt x="3812" y="5735"/>
                  </a:cubicBezTo>
                  <a:cubicBezTo>
                    <a:pt x="3812" y="6056"/>
                    <a:pt x="3685" y="6056"/>
                    <a:pt x="3812" y="6271"/>
                  </a:cubicBezTo>
                  <a:cubicBezTo>
                    <a:pt x="3812" y="6485"/>
                    <a:pt x="3939" y="6539"/>
                    <a:pt x="3685" y="6699"/>
                  </a:cubicBezTo>
                  <a:cubicBezTo>
                    <a:pt x="3558" y="6860"/>
                    <a:pt x="3431" y="6914"/>
                    <a:pt x="3558" y="7075"/>
                  </a:cubicBezTo>
                  <a:cubicBezTo>
                    <a:pt x="3685" y="7235"/>
                    <a:pt x="3685" y="7289"/>
                    <a:pt x="3685" y="7503"/>
                  </a:cubicBezTo>
                  <a:cubicBezTo>
                    <a:pt x="3685" y="7718"/>
                    <a:pt x="3304" y="8039"/>
                    <a:pt x="3177" y="8200"/>
                  </a:cubicBezTo>
                  <a:cubicBezTo>
                    <a:pt x="2922" y="8361"/>
                    <a:pt x="3049" y="8414"/>
                    <a:pt x="3049" y="8575"/>
                  </a:cubicBezTo>
                  <a:cubicBezTo>
                    <a:pt x="3177" y="8736"/>
                    <a:pt x="3304" y="8790"/>
                    <a:pt x="3177" y="8897"/>
                  </a:cubicBezTo>
                  <a:cubicBezTo>
                    <a:pt x="3049" y="9004"/>
                    <a:pt x="2668" y="9004"/>
                    <a:pt x="2668" y="9004"/>
                  </a:cubicBezTo>
                  <a:cubicBezTo>
                    <a:pt x="2668" y="9004"/>
                    <a:pt x="2160" y="9165"/>
                    <a:pt x="2160" y="9326"/>
                  </a:cubicBezTo>
                  <a:cubicBezTo>
                    <a:pt x="2287" y="9486"/>
                    <a:pt x="2160" y="9594"/>
                    <a:pt x="2160" y="9754"/>
                  </a:cubicBezTo>
                  <a:cubicBezTo>
                    <a:pt x="2033" y="9915"/>
                    <a:pt x="2414" y="9969"/>
                    <a:pt x="2414" y="10130"/>
                  </a:cubicBezTo>
                  <a:cubicBezTo>
                    <a:pt x="2414" y="10290"/>
                    <a:pt x="2414" y="10130"/>
                    <a:pt x="2033" y="10290"/>
                  </a:cubicBezTo>
                  <a:cubicBezTo>
                    <a:pt x="1779" y="10451"/>
                    <a:pt x="1779" y="10826"/>
                    <a:pt x="1652" y="10987"/>
                  </a:cubicBezTo>
                  <a:cubicBezTo>
                    <a:pt x="1652" y="11148"/>
                    <a:pt x="1652" y="11202"/>
                    <a:pt x="1398" y="11309"/>
                  </a:cubicBezTo>
                  <a:cubicBezTo>
                    <a:pt x="1017" y="11470"/>
                    <a:pt x="1525" y="11577"/>
                    <a:pt x="1525" y="11791"/>
                  </a:cubicBezTo>
                  <a:cubicBezTo>
                    <a:pt x="1525" y="11952"/>
                    <a:pt x="1271" y="12113"/>
                    <a:pt x="1525" y="12220"/>
                  </a:cubicBezTo>
                  <a:cubicBezTo>
                    <a:pt x="1779" y="12274"/>
                    <a:pt x="1779" y="12220"/>
                    <a:pt x="1779" y="12381"/>
                  </a:cubicBezTo>
                  <a:cubicBezTo>
                    <a:pt x="1779" y="12542"/>
                    <a:pt x="1906" y="12595"/>
                    <a:pt x="1779" y="12756"/>
                  </a:cubicBezTo>
                  <a:cubicBezTo>
                    <a:pt x="1779" y="12970"/>
                    <a:pt x="1271" y="13131"/>
                    <a:pt x="1398" y="13292"/>
                  </a:cubicBezTo>
                  <a:cubicBezTo>
                    <a:pt x="1525" y="13399"/>
                    <a:pt x="1906" y="13506"/>
                    <a:pt x="1779" y="13613"/>
                  </a:cubicBezTo>
                  <a:cubicBezTo>
                    <a:pt x="1779" y="13721"/>
                    <a:pt x="1906" y="13774"/>
                    <a:pt x="1906" y="13935"/>
                  </a:cubicBezTo>
                  <a:cubicBezTo>
                    <a:pt x="1906" y="14096"/>
                    <a:pt x="2160" y="14203"/>
                    <a:pt x="2033" y="14257"/>
                  </a:cubicBezTo>
                  <a:cubicBezTo>
                    <a:pt x="1779" y="14364"/>
                    <a:pt x="1779" y="14471"/>
                    <a:pt x="1779" y="14578"/>
                  </a:cubicBezTo>
                  <a:cubicBezTo>
                    <a:pt x="1779" y="14632"/>
                    <a:pt x="2160" y="14739"/>
                    <a:pt x="1906" y="14739"/>
                  </a:cubicBezTo>
                  <a:cubicBezTo>
                    <a:pt x="1652" y="14793"/>
                    <a:pt x="1652" y="14900"/>
                    <a:pt x="1525" y="14953"/>
                  </a:cubicBezTo>
                  <a:cubicBezTo>
                    <a:pt x="1398" y="15007"/>
                    <a:pt x="1525" y="15114"/>
                    <a:pt x="1652" y="15221"/>
                  </a:cubicBezTo>
                  <a:cubicBezTo>
                    <a:pt x="1779" y="15382"/>
                    <a:pt x="1779" y="15382"/>
                    <a:pt x="1652" y="15597"/>
                  </a:cubicBezTo>
                  <a:cubicBezTo>
                    <a:pt x="1525" y="15757"/>
                    <a:pt x="1525" y="15918"/>
                    <a:pt x="1525" y="16025"/>
                  </a:cubicBezTo>
                  <a:cubicBezTo>
                    <a:pt x="1525" y="16133"/>
                    <a:pt x="1525" y="16186"/>
                    <a:pt x="1525" y="16186"/>
                  </a:cubicBezTo>
                  <a:cubicBezTo>
                    <a:pt x="1525" y="16186"/>
                    <a:pt x="1398" y="16293"/>
                    <a:pt x="1144" y="16401"/>
                  </a:cubicBezTo>
                  <a:cubicBezTo>
                    <a:pt x="889" y="16508"/>
                    <a:pt x="1017" y="16561"/>
                    <a:pt x="1017" y="16722"/>
                  </a:cubicBezTo>
                  <a:cubicBezTo>
                    <a:pt x="1144" y="16883"/>
                    <a:pt x="1144" y="16990"/>
                    <a:pt x="889" y="17044"/>
                  </a:cubicBezTo>
                  <a:cubicBezTo>
                    <a:pt x="635" y="17151"/>
                    <a:pt x="-127" y="17151"/>
                    <a:pt x="127" y="17365"/>
                  </a:cubicBezTo>
                  <a:cubicBezTo>
                    <a:pt x="254" y="17580"/>
                    <a:pt x="381" y="17633"/>
                    <a:pt x="254" y="17794"/>
                  </a:cubicBezTo>
                  <a:cubicBezTo>
                    <a:pt x="127" y="17955"/>
                    <a:pt x="0" y="17955"/>
                    <a:pt x="0" y="18116"/>
                  </a:cubicBezTo>
                  <a:cubicBezTo>
                    <a:pt x="0" y="18277"/>
                    <a:pt x="0" y="18437"/>
                    <a:pt x="254" y="18437"/>
                  </a:cubicBezTo>
                  <a:cubicBezTo>
                    <a:pt x="508" y="18437"/>
                    <a:pt x="508" y="18277"/>
                    <a:pt x="762" y="18384"/>
                  </a:cubicBezTo>
                  <a:cubicBezTo>
                    <a:pt x="1017" y="18491"/>
                    <a:pt x="1017" y="18598"/>
                    <a:pt x="762" y="18705"/>
                  </a:cubicBezTo>
                  <a:cubicBezTo>
                    <a:pt x="508" y="18813"/>
                    <a:pt x="762" y="18920"/>
                    <a:pt x="889" y="19080"/>
                  </a:cubicBezTo>
                  <a:cubicBezTo>
                    <a:pt x="1017" y="19241"/>
                    <a:pt x="1779" y="19509"/>
                    <a:pt x="1779" y="19509"/>
                  </a:cubicBezTo>
                  <a:cubicBezTo>
                    <a:pt x="1779" y="19509"/>
                    <a:pt x="2922" y="19509"/>
                    <a:pt x="3304" y="19509"/>
                  </a:cubicBezTo>
                  <a:cubicBezTo>
                    <a:pt x="3685" y="19509"/>
                    <a:pt x="5209" y="19563"/>
                    <a:pt x="5209" y="19563"/>
                  </a:cubicBezTo>
                  <a:cubicBezTo>
                    <a:pt x="5082" y="19456"/>
                    <a:pt x="5082" y="19402"/>
                    <a:pt x="4955" y="19241"/>
                  </a:cubicBezTo>
                  <a:cubicBezTo>
                    <a:pt x="4574" y="19295"/>
                    <a:pt x="4574" y="19295"/>
                    <a:pt x="4320" y="19241"/>
                  </a:cubicBezTo>
                  <a:cubicBezTo>
                    <a:pt x="4828" y="19134"/>
                    <a:pt x="4574" y="19134"/>
                    <a:pt x="4447" y="18866"/>
                  </a:cubicBezTo>
                  <a:cubicBezTo>
                    <a:pt x="4447" y="18866"/>
                    <a:pt x="4193" y="18920"/>
                    <a:pt x="4193" y="18920"/>
                  </a:cubicBezTo>
                  <a:cubicBezTo>
                    <a:pt x="4193" y="18813"/>
                    <a:pt x="4193" y="18813"/>
                    <a:pt x="4193" y="18813"/>
                  </a:cubicBezTo>
                  <a:cubicBezTo>
                    <a:pt x="4320" y="18813"/>
                    <a:pt x="4574" y="18813"/>
                    <a:pt x="4574" y="18759"/>
                  </a:cubicBezTo>
                  <a:cubicBezTo>
                    <a:pt x="4701" y="18652"/>
                    <a:pt x="4574" y="18545"/>
                    <a:pt x="4955" y="18491"/>
                  </a:cubicBezTo>
                  <a:cubicBezTo>
                    <a:pt x="4955" y="18437"/>
                    <a:pt x="4955" y="18437"/>
                    <a:pt x="4955" y="18437"/>
                  </a:cubicBezTo>
                  <a:cubicBezTo>
                    <a:pt x="4955" y="18437"/>
                    <a:pt x="5209" y="18437"/>
                    <a:pt x="5209" y="18437"/>
                  </a:cubicBezTo>
                  <a:cubicBezTo>
                    <a:pt x="5209" y="18384"/>
                    <a:pt x="5337" y="18277"/>
                    <a:pt x="5209" y="18277"/>
                  </a:cubicBezTo>
                  <a:cubicBezTo>
                    <a:pt x="5209" y="18223"/>
                    <a:pt x="4955" y="18223"/>
                    <a:pt x="4828" y="18223"/>
                  </a:cubicBezTo>
                  <a:cubicBezTo>
                    <a:pt x="4828" y="18169"/>
                    <a:pt x="4828" y="18062"/>
                    <a:pt x="4828" y="18062"/>
                  </a:cubicBezTo>
                  <a:cubicBezTo>
                    <a:pt x="4828" y="18009"/>
                    <a:pt x="4955" y="18009"/>
                    <a:pt x="4955" y="17955"/>
                  </a:cubicBezTo>
                  <a:cubicBezTo>
                    <a:pt x="5082" y="17955"/>
                    <a:pt x="5209" y="18009"/>
                    <a:pt x="5209" y="18009"/>
                  </a:cubicBezTo>
                  <a:cubicBezTo>
                    <a:pt x="5337" y="18116"/>
                    <a:pt x="5337" y="18169"/>
                    <a:pt x="5464" y="18223"/>
                  </a:cubicBezTo>
                  <a:cubicBezTo>
                    <a:pt x="5718" y="18169"/>
                    <a:pt x="6099" y="18169"/>
                    <a:pt x="6226" y="18062"/>
                  </a:cubicBezTo>
                  <a:cubicBezTo>
                    <a:pt x="6226" y="18009"/>
                    <a:pt x="6353" y="17741"/>
                    <a:pt x="6226" y="17741"/>
                  </a:cubicBezTo>
                  <a:cubicBezTo>
                    <a:pt x="5972" y="17687"/>
                    <a:pt x="6099" y="17794"/>
                    <a:pt x="5972" y="17794"/>
                  </a:cubicBezTo>
                  <a:cubicBezTo>
                    <a:pt x="5972" y="17687"/>
                    <a:pt x="5972" y="17687"/>
                    <a:pt x="5972" y="17687"/>
                  </a:cubicBezTo>
                  <a:cubicBezTo>
                    <a:pt x="6099" y="17580"/>
                    <a:pt x="6480" y="17473"/>
                    <a:pt x="6734" y="17365"/>
                  </a:cubicBezTo>
                  <a:cubicBezTo>
                    <a:pt x="6734" y="17312"/>
                    <a:pt x="6734" y="17205"/>
                    <a:pt x="6734" y="17151"/>
                  </a:cubicBezTo>
                  <a:cubicBezTo>
                    <a:pt x="6861" y="17151"/>
                    <a:pt x="6988" y="17151"/>
                    <a:pt x="6988" y="17151"/>
                  </a:cubicBezTo>
                  <a:cubicBezTo>
                    <a:pt x="7115" y="17151"/>
                    <a:pt x="7242" y="17044"/>
                    <a:pt x="7369" y="16990"/>
                  </a:cubicBezTo>
                  <a:cubicBezTo>
                    <a:pt x="7497" y="16937"/>
                    <a:pt x="7497" y="16990"/>
                    <a:pt x="7624" y="16990"/>
                  </a:cubicBezTo>
                  <a:cubicBezTo>
                    <a:pt x="7751" y="16937"/>
                    <a:pt x="8259" y="16776"/>
                    <a:pt x="8386" y="16722"/>
                  </a:cubicBezTo>
                  <a:cubicBezTo>
                    <a:pt x="8259" y="16669"/>
                    <a:pt x="8132" y="16615"/>
                    <a:pt x="8005" y="16561"/>
                  </a:cubicBezTo>
                  <a:cubicBezTo>
                    <a:pt x="7624" y="16669"/>
                    <a:pt x="8386" y="16401"/>
                    <a:pt x="8005" y="16186"/>
                  </a:cubicBezTo>
                  <a:cubicBezTo>
                    <a:pt x="7878" y="16025"/>
                    <a:pt x="7369" y="16133"/>
                    <a:pt x="7115" y="16079"/>
                  </a:cubicBezTo>
                  <a:cubicBezTo>
                    <a:pt x="6988" y="16025"/>
                    <a:pt x="6988" y="15918"/>
                    <a:pt x="6861" y="15865"/>
                  </a:cubicBezTo>
                  <a:cubicBezTo>
                    <a:pt x="6734" y="15865"/>
                    <a:pt x="6607" y="15865"/>
                    <a:pt x="6480" y="15865"/>
                  </a:cubicBezTo>
                  <a:cubicBezTo>
                    <a:pt x="6353" y="15811"/>
                    <a:pt x="6353" y="15650"/>
                    <a:pt x="6226" y="15597"/>
                  </a:cubicBezTo>
                  <a:cubicBezTo>
                    <a:pt x="6099" y="15382"/>
                    <a:pt x="6099" y="15436"/>
                    <a:pt x="6353" y="15221"/>
                  </a:cubicBezTo>
                  <a:cubicBezTo>
                    <a:pt x="6480" y="15221"/>
                    <a:pt x="6480" y="15221"/>
                    <a:pt x="6480" y="15221"/>
                  </a:cubicBezTo>
                  <a:cubicBezTo>
                    <a:pt x="6607" y="15221"/>
                    <a:pt x="6480" y="15168"/>
                    <a:pt x="6607" y="15114"/>
                  </a:cubicBezTo>
                  <a:cubicBezTo>
                    <a:pt x="6607" y="15114"/>
                    <a:pt x="6988" y="15007"/>
                    <a:pt x="6988" y="15007"/>
                  </a:cubicBezTo>
                  <a:cubicBezTo>
                    <a:pt x="7624" y="14793"/>
                    <a:pt x="7369" y="14632"/>
                    <a:pt x="8513" y="14685"/>
                  </a:cubicBezTo>
                  <a:cubicBezTo>
                    <a:pt x="8513" y="14685"/>
                    <a:pt x="8513" y="14578"/>
                    <a:pt x="8513" y="14525"/>
                  </a:cubicBezTo>
                  <a:cubicBezTo>
                    <a:pt x="7878" y="14471"/>
                    <a:pt x="8894" y="14257"/>
                    <a:pt x="8894" y="14203"/>
                  </a:cubicBezTo>
                  <a:cubicBezTo>
                    <a:pt x="8894" y="14149"/>
                    <a:pt x="8767" y="13935"/>
                    <a:pt x="8767" y="13935"/>
                  </a:cubicBezTo>
                  <a:cubicBezTo>
                    <a:pt x="8767" y="13721"/>
                    <a:pt x="9021" y="13399"/>
                    <a:pt x="9402" y="13292"/>
                  </a:cubicBezTo>
                  <a:cubicBezTo>
                    <a:pt x="9529" y="13292"/>
                    <a:pt x="9657" y="13292"/>
                    <a:pt x="9784" y="13292"/>
                  </a:cubicBezTo>
                  <a:cubicBezTo>
                    <a:pt x="9784" y="13292"/>
                    <a:pt x="9784" y="13131"/>
                    <a:pt x="9784" y="13131"/>
                  </a:cubicBezTo>
                  <a:cubicBezTo>
                    <a:pt x="9529" y="13131"/>
                    <a:pt x="9275" y="13131"/>
                    <a:pt x="9275" y="13131"/>
                  </a:cubicBezTo>
                  <a:cubicBezTo>
                    <a:pt x="9021" y="13185"/>
                    <a:pt x="9148" y="13131"/>
                    <a:pt x="9275" y="13078"/>
                  </a:cubicBezTo>
                  <a:cubicBezTo>
                    <a:pt x="9402" y="13078"/>
                    <a:pt x="9657" y="12970"/>
                    <a:pt x="10038" y="13024"/>
                  </a:cubicBezTo>
                  <a:cubicBezTo>
                    <a:pt x="10038" y="13024"/>
                    <a:pt x="10038" y="13078"/>
                    <a:pt x="10165" y="13078"/>
                  </a:cubicBezTo>
                  <a:cubicBezTo>
                    <a:pt x="10165" y="13131"/>
                    <a:pt x="10165" y="13238"/>
                    <a:pt x="10165" y="13238"/>
                  </a:cubicBezTo>
                  <a:cubicBezTo>
                    <a:pt x="10546" y="13185"/>
                    <a:pt x="10800" y="13238"/>
                    <a:pt x="10800" y="13024"/>
                  </a:cubicBezTo>
                  <a:cubicBezTo>
                    <a:pt x="10800" y="12970"/>
                    <a:pt x="10800" y="12917"/>
                    <a:pt x="10800" y="12863"/>
                  </a:cubicBezTo>
                  <a:cubicBezTo>
                    <a:pt x="10673" y="12863"/>
                    <a:pt x="10673" y="12810"/>
                    <a:pt x="10673" y="12756"/>
                  </a:cubicBezTo>
                  <a:cubicBezTo>
                    <a:pt x="10546" y="12810"/>
                    <a:pt x="10292" y="12756"/>
                    <a:pt x="10292" y="12756"/>
                  </a:cubicBezTo>
                  <a:cubicBezTo>
                    <a:pt x="10165" y="12810"/>
                    <a:pt x="10292" y="12917"/>
                    <a:pt x="10292" y="12917"/>
                  </a:cubicBezTo>
                  <a:cubicBezTo>
                    <a:pt x="10165" y="12917"/>
                    <a:pt x="10038" y="12917"/>
                    <a:pt x="10038" y="12917"/>
                  </a:cubicBezTo>
                  <a:cubicBezTo>
                    <a:pt x="9784" y="12863"/>
                    <a:pt x="9657" y="12810"/>
                    <a:pt x="9529" y="12756"/>
                  </a:cubicBezTo>
                  <a:cubicBezTo>
                    <a:pt x="9529" y="12756"/>
                    <a:pt x="9402" y="12756"/>
                    <a:pt x="9275" y="12756"/>
                  </a:cubicBezTo>
                  <a:cubicBezTo>
                    <a:pt x="9275" y="12702"/>
                    <a:pt x="9275" y="12542"/>
                    <a:pt x="9275" y="12381"/>
                  </a:cubicBezTo>
                  <a:cubicBezTo>
                    <a:pt x="9148" y="12381"/>
                    <a:pt x="9021" y="12381"/>
                    <a:pt x="8894" y="12381"/>
                  </a:cubicBezTo>
                  <a:cubicBezTo>
                    <a:pt x="8894" y="12327"/>
                    <a:pt x="8767" y="12327"/>
                    <a:pt x="8767" y="12327"/>
                  </a:cubicBezTo>
                  <a:cubicBezTo>
                    <a:pt x="9148" y="12274"/>
                    <a:pt x="9148" y="12059"/>
                    <a:pt x="9148" y="11952"/>
                  </a:cubicBezTo>
                  <a:cubicBezTo>
                    <a:pt x="9275" y="11952"/>
                    <a:pt x="9275" y="11845"/>
                    <a:pt x="9529" y="11845"/>
                  </a:cubicBezTo>
                  <a:cubicBezTo>
                    <a:pt x="9529" y="11845"/>
                    <a:pt x="9529" y="11952"/>
                    <a:pt x="9529" y="11952"/>
                  </a:cubicBezTo>
                  <a:cubicBezTo>
                    <a:pt x="9657" y="11952"/>
                    <a:pt x="9784" y="11952"/>
                    <a:pt x="9911" y="11952"/>
                  </a:cubicBezTo>
                  <a:cubicBezTo>
                    <a:pt x="10165" y="12166"/>
                    <a:pt x="10165" y="12220"/>
                    <a:pt x="10800" y="12220"/>
                  </a:cubicBezTo>
                  <a:cubicBezTo>
                    <a:pt x="11054" y="12220"/>
                    <a:pt x="11308" y="12113"/>
                    <a:pt x="11562" y="12113"/>
                  </a:cubicBezTo>
                  <a:cubicBezTo>
                    <a:pt x="11562" y="12113"/>
                    <a:pt x="11435" y="12006"/>
                    <a:pt x="11562" y="12006"/>
                  </a:cubicBezTo>
                  <a:cubicBezTo>
                    <a:pt x="11562" y="11952"/>
                    <a:pt x="11944" y="11898"/>
                    <a:pt x="12071" y="11845"/>
                  </a:cubicBezTo>
                  <a:cubicBezTo>
                    <a:pt x="12325" y="11630"/>
                    <a:pt x="11944" y="11362"/>
                    <a:pt x="12071" y="11202"/>
                  </a:cubicBezTo>
                  <a:cubicBezTo>
                    <a:pt x="12071" y="11202"/>
                    <a:pt x="12071" y="11202"/>
                    <a:pt x="12071" y="11202"/>
                  </a:cubicBezTo>
                  <a:cubicBezTo>
                    <a:pt x="12198" y="11094"/>
                    <a:pt x="12198" y="11041"/>
                    <a:pt x="12325" y="10934"/>
                  </a:cubicBezTo>
                  <a:cubicBezTo>
                    <a:pt x="12071" y="10880"/>
                    <a:pt x="11817" y="10880"/>
                    <a:pt x="11817" y="10773"/>
                  </a:cubicBezTo>
                  <a:cubicBezTo>
                    <a:pt x="11689" y="10719"/>
                    <a:pt x="11817" y="10666"/>
                    <a:pt x="11817" y="10612"/>
                  </a:cubicBezTo>
                  <a:cubicBezTo>
                    <a:pt x="11817" y="10612"/>
                    <a:pt x="11817" y="10558"/>
                    <a:pt x="11944" y="10558"/>
                  </a:cubicBezTo>
                  <a:cubicBezTo>
                    <a:pt x="12071" y="10558"/>
                    <a:pt x="12071" y="10558"/>
                    <a:pt x="12071" y="10558"/>
                  </a:cubicBezTo>
                  <a:cubicBezTo>
                    <a:pt x="12452" y="10773"/>
                    <a:pt x="12452" y="10773"/>
                    <a:pt x="12452" y="10773"/>
                  </a:cubicBezTo>
                  <a:cubicBezTo>
                    <a:pt x="12833" y="10666"/>
                    <a:pt x="12452" y="10666"/>
                    <a:pt x="12452" y="10666"/>
                  </a:cubicBezTo>
                  <a:cubicBezTo>
                    <a:pt x="12579" y="10612"/>
                    <a:pt x="12706" y="10666"/>
                    <a:pt x="12833" y="10666"/>
                  </a:cubicBezTo>
                  <a:cubicBezTo>
                    <a:pt x="13087" y="10612"/>
                    <a:pt x="13468" y="10558"/>
                    <a:pt x="13595" y="10558"/>
                  </a:cubicBezTo>
                  <a:cubicBezTo>
                    <a:pt x="13977" y="10505"/>
                    <a:pt x="14231" y="10558"/>
                    <a:pt x="14612" y="10558"/>
                  </a:cubicBezTo>
                  <a:cubicBezTo>
                    <a:pt x="14612" y="10558"/>
                    <a:pt x="15247" y="10505"/>
                    <a:pt x="15374" y="10451"/>
                  </a:cubicBezTo>
                  <a:cubicBezTo>
                    <a:pt x="15374" y="10451"/>
                    <a:pt x="15501" y="10398"/>
                    <a:pt x="15501" y="10398"/>
                  </a:cubicBezTo>
                  <a:cubicBezTo>
                    <a:pt x="15882" y="10344"/>
                    <a:pt x="16264" y="10344"/>
                    <a:pt x="16518" y="10290"/>
                  </a:cubicBezTo>
                  <a:cubicBezTo>
                    <a:pt x="17280" y="10130"/>
                    <a:pt x="18042" y="9433"/>
                    <a:pt x="18297" y="9058"/>
                  </a:cubicBezTo>
                  <a:cubicBezTo>
                    <a:pt x="18169" y="9004"/>
                    <a:pt x="18169" y="8950"/>
                    <a:pt x="18169" y="8950"/>
                  </a:cubicBezTo>
                  <a:cubicBezTo>
                    <a:pt x="17915" y="8950"/>
                    <a:pt x="17788" y="8950"/>
                    <a:pt x="17534" y="8897"/>
                  </a:cubicBezTo>
                  <a:cubicBezTo>
                    <a:pt x="17534" y="8843"/>
                    <a:pt x="17661" y="8843"/>
                    <a:pt x="17534" y="8843"/>
                  </a:cubicBezTo>
                  <a:cubicBezTo>
                    <a:pt x="17534" y="8790"/>
                    <a:pt x="17534" y="8790"/>
                    <a:pt x="17534" y="8790"/>
                  </a:cubicBezTo>
                  <a:cubicBezTo>
                    <a:pt x="17280" y="8790"/>
                    <a:pt x="17280" y="8790"/>
                    <a:pt x="17280" y="8790"/>
                  </a:cubicBezTo>
                  <a:cubicBezTo>
                    <a:pt x="17280" y="8736"/>
                    <a:pt x="17280" y="8629"/>
                    <a:pt x="17280" y="8575"/>
                  </a:cubicBezTo>
                  <a:cubicBezTo>
                    <a:pt x="17280" y="8575"/>
                    <a:pt x="17534" y="8522"/>
                    <a:pt x="17534" y="8522"/>
                  </a:cubicBezTo>
                  <a:cubicBezTo>
                    <a:pt x="17534" y="8468"/>
                    <a:pt x="17407" y="8414"/>
                    <a:pt x="17534" y="8414"/>
                  </a:cubicBezTo>
                  <a:cubicBezTo>
                    <a:pt x="17280" y="8307"/>
                    <a:pt x="17153" y="8200"/>
                    <a:pt x="17026" y="8146"/>
                  </a:cubicBezTo>
                  <a:cubicBezTo>
                    <a:pt x="16899" y="8093"/>
                    <a:pt x="16645" y="8093"/>
                    <a:pt x="16518" y="7986"/>
                  </a:cubicBezTo>
                  <a:cubicBezTo>
                    <a:pt x="16391" y="7932"/>
                    <a:pt x="16518" y="7825"/>
                    <a:pt x="16264" y="7771"/>
                  </a:cubicBezTo>
                  <a:cubicBezTo>
                    <a:pt x="16009" y="7718"/>
                    <a:pt x="16009" y="7718"/>
                    <a:pt x="16009" y="7718"/>
                  </a:cubicBezTo>
                  <a:cubicBezTo>
                    <a:pt x="16009" y="7611"/>
                    <a:pt x="16137" y="7664"/>
                    <a:pt x="16137" y="7557"/>
                  </a:cubicBezTo>
                  <a:cubicBezTo>
                    <a:pt x="16137" y="7557"/>
                    <a:pt x="15882" y="7450"/>
                    <a:pt x="16009" y="7396"/>
                  </a:cubicBezTo>
                  <a:cubicBezTo>
                    <a:pt x="16264" y="7343"/>
                    <a:pt x="16264" y="7343"/>
                    <a:pt x="16264" y="7343"/>
                  </a:cubicBezTo>
                  <a:cubicBezTo>
                    <a:pt x="16264" y="7182"/>
                    <a:pt x="16264" y="7021"/>
                    <a:pt x="16264" y="6807"/>
                  </a:cubicBezTo>
                  <a:cubicBezTo>
                    <a:pt x="16391" y="6807"/>
                    <a:pt x="16391" y="6807"/>
                    <a:pt x="16391" y="6807"/>
                  </a:cubicBezTo>
                  <a:cubicBezTo>
                    <a:pt x="16391" y="6807"/>
                    <a:pt x="16518" y="6539"/>
                    <a:pt x="16391" y="6431"/>
                  </a:cubicBezTo>
                  <a:cubicBezTo>
                    <a:pt x="16264" y="6324"/>
                    <a:pt x="16772" y="6217"/>
                    <a:pt x="16645" y="6003"/>
                  </a:cubicBezTo>
                  <a:cubicBezTo>
                    <a:pt x="16518" y="5788"/>
                    <a:pt x="17026" y="5842"/>
                    <a:pt x="16899" y="5627"/>
                  </a:cubicBezTo>
                  <a:cubicBezTo>
                    <a:pt x="16772" y="5467"/>
                    <a:pt x="17153" y="5306"/>
                    <a:pt x="17153" y="5306"/>
                  </a:cubicBezTo>
                  <a:cubicBezTo>
                    <a:pt x="17153" y="5306"/>
                    <a:pt x="17407" y="5038"/>
                    <a:pt x="17407" y="4931"/>
                  </a:cubicBezTo>
                  <a:cubicBezTo>
                    <a:pt x="17407" y="4823"/>
                    <a:pt x="17661" y="4770"/>
                    <a:pt x="17915" y="4716"/>
                  </a:cubicBezTo>
                  <a:cubicBezTo>
                    <a:pt x="18169" y="4663"/>
                    <a:pt x="18297" y="4502"/>
                    <a:pt x="18297" y="4341"/>
                  </a:cubicBezTo>
                  <a:cubicBezTo>
                    <a:pt x="18297" y="4180"/>
                    <a:pt x="18932" y="4234"/>
                    <a:pt x="19059" y="4127"/>
                  </a:cubicBezTo>
                  <a:cubicBezTo>
                    <a:pt x="19059" y="4019"/>
                    <a:pt x="19313" y="4019"/>
                    <a:pt x="19567" y="3912"/>
                  </a:cubicBezTo>
                  <a:cubicBezTo>
                    <a:pt x="19821" y="3805"/>
                    <a:pt x="19948" y="3698"/>
                    <a:pt x="20075" y="3591"/>
                  </a:cubicBezTo>
                  <a:cubicBezTo>
                    <a:pt x="20202" y="3430"/>
                    <a:pt x="20838" y="3483"/>
                    <a:pt x="20965" y="3376"/>
                  </a:cubicBezTo>
                  <a:cubicBezTo>
                    <a:pt x="21092" y="3323"/>
                    <a:pt x="21473" y="3323"/>
                    <a:pt x="21346" y="3215"/>
                  </a:cubicBezTo>
                  <a:cubicBezTo>
                    <a:pt x="21346" y="3162"/>
                    <a:pt x="21346" y="2894"/>
                    <a:pt x="21346" y="2733"/>
                  </a:cubicBezTo>
                  <a:cubicBezTo>
                    <a:pt x="21219" y="2572"/>
                    <a:pt x="21219" y="2358"/>
                    <a:pt x="21219" y="2358"/>
                  </a:cubicBezTo>
                  <a:cubicBezTo>
                    <a:pt x="21219" y="2358"/>
                    <a:pt x="20838" y="2251"/>
                    <a:pt x="20838" y="2358"/>
                  </a:cubicBezTo>
                  <a:cubicBezTo>
                    <a:pt x="20965" y="2465"/>
                    <a:pt x="20329" y="2304"/>
                    <a:pt x="20329" y="2304"/>
                  </a:cubicBezTo>
                  <a:cubicBezTo>
                    <a:pt x="20329" y="2304"/>
                    <a:pt x="19948" y="2465"/>
                    <a:pt x="20075" y="2572"/>
                  </a:cubicBezTo>
                  <a:cubicBezTo>
                    <a:pt x="20202" y="2626"/>
                    <a:pt x="20202" y="2947"/>
                    <a:pt x="20075" y="3001"/>
                  </a:cubicBezTo>
                  <a:cubicBezTo>
                    <a:pt x="19821" y="3108"/>
                    <a:pt x="19567" y="3162"/>
                    <a:pt x="19440" y="3269"/>
                  </a:cubicBezTo>
                  <a:cubicBezTo>
                    <a:pt x="19440" y="3376"/>
                    <a:pt x="19313" y="3376"/>
                    <a:pt x="19313" y="3376"/>
                  </a:cubicBezTo>
                  <a:cubicBezTo>
                    <a:pt x="19313" y="3376"/>
                    <a:pt x="19059" y="3430"/>
                    <a:pt x="18678" y="3430"/>
                  </a:cubicBezTo>
                  <a:cubicBezTo>
                    <a:pt x="18424" y="3376"/>
                    <a:pt x="18042" y="3376"/>
                    <a:pt x="17788" y="3376"/>
                  </a:cubicBezTo>
                  <a:cubicBezTo>
                    <a:pt x="17534" y="3376"/>
                    <a:pt x="17280" y="3430"/>
                    <a:pt x="17026" y="3323"/>
                  </a:cubicBezTo>
                  <a:cubicBezTo>
                    <a:pt x="16772" y="3269"/>
                    <a:pt x="16518" y="3269"/>
                    <a:pt x="16264" y="3269"/>
                  </a:cubicBezTo>
                  <a:cubicBezTo>
                    <a:pt x="16009" y="3323"/>
                    <a:pt x="15882" y="3269"/>
                    <a:pt x="15882" y="3269"/>
                  </a:cubicBezTo>
                  <a:cubicBezTo>
                    <a:pt x="15882" y="3269"/>
                    <a:pt x="16137" y="3055"/>
                    <a:pt x="16264" y="2894"/>
                  </a:cubicBezTo>
                  <a:cubicBezTo>
                    <a:pt x="16518" y="2787"/>
                    <a:pt x="16772" y="2626"/>
                    <a:pt x="16772" y="2465"/>
                  </a:cubicBezTo>
                  <a:cubicBezTo>
                    <a:pt x="16772" y="2304"/>
                    <a:pt x="17153" y="2197"/>
                    <a:pt x="16772" y="2144"/>
                  </a:cubicBezTo>
                  <a:cubicBezTo>
                    <a:pt x="16391" y="2036"/>
                    <a:pt x="16264" y="1822"/>
                    <a:pt x="16009" y="1768"/>
                  </a:cubicBezTo>
                  <a:cubicBezTo>
                    <a:pt x="15882" y="1768"/>
                    <a:pt x="15882" y="1715"/>
                    <a:pt x="15628" y="1608"/>
                  </a:cubicBezTo>
                  <a:cubicBezTo>
                    <a:pt x="15374" y="1500"/>
                    <a:pt x="15120" y="1661"/>
                    <a:pt x="14866" y="1500"/>
                  </a:cubicBezTo>
                  <a:cubicBezTo>
                    <a:pt x="14485" y="1340"/>
                    <a:pt x="14485" y="1286"/>
                    <a:pt x="14231" y="1286"/>
                  </a:cubicBezTo>
                  <a:cubicBezTo>
                    <a:pt x="13849" y="1286"/>
                    <a:pt x="13849" y="1018"/>
                    <a:pt x="13722" y="911"/>
                  </a:cubicBezTo>
                  <a:cubicBezTo>
                    <a:pt x="13468" y="857"/>
                    <a:pt x="13468" y="750"/>
                    <a:pt x="13214" y="750"/>
                  </a:cubicBezTo>
                  <a:cubicBezTo>
                    <a:pt x="12960" y="696"/>
                    <a:pt x="12960" y="589"/>
                    <a:pt x="12833" y="482"/>
                  </a:cubicBezTo>
                  <a:cubicBezTo>
                    <a:pt x="12706" y="428"/>
                    <a:pt x="12579" y="268"/>
                    <a:pt x="12579" y="268"/>
                  </a:cubicBezTo>
                  <a:lnTo>
                    <a:pt x="11944" y="107"/>
                  </a:lnTo>
                  <a:close/>
                  <a:moveTo>
                    <a:pt x="5845" y="21385"/>
                  </a:moveTo>
                  <a:cubicBezTo>
                    <a:pt x="5972" y="21385"/>
                    <a:pt x="5972" y="21385"/>
                    <a:pt x="5972" y="21385"/>
                  </a:cubicBezTo>
                  <a:cubicBezTo>
                    <a:pt x="6226" y="21385"/>
                    <a:pt x="6226" y="21439"/>
                    <a:pt x="6353" y="21439"/>
                  </a:cubicBezTo>
                  <a:cubicBezTo>
                    <a:pt x="6607" y="21492"/>
                    <a:pt x="6607" y="21492"/>
                    <a:pt x="6607" y="21492"/>
                  </a:cubicBezTo>
                  <a:cubicBezTo>
                    <a:pt x="6607" y="21439"/>
                    <a:pt x="6607" y="21439"/>
                    <a:pt x="6607" y="21439"/>
                  </a:cubicBezTo>
                  <a:cubicBezTo>
                    <a:pt x="6607" y="21439"/>
                    <a:pt x="6988" y="21546"/>
                    <a:pt x="6988" y="21546"/>
                  </a:cubicBezTo>
                  <a:cubicBezTo>
                    <a:pt x="6988" y="21546"/>
                    <a:pt x="7369" y="21546"/>
                    <a:pt x="7497" y="21492"/>
                  </a:cubicBezTo>
                  <a:cubicBezTo>
                    <a:pt x="7624" y="21439"/>
                    <a:pt x="7624" y="21439"/>
                    <a:pt x="7624" y="21439"/>
                  </a:cubicBezTo>
                  <a:cubicBezTo>
                    <a:pt x="7878" y="21439"/>
                    <a:pt x="8132" y="21439"/>
                    <a:pt x="8386" y="21439"/>
                  </a:cubicBezTo>
                  <a:cubicBezTo>
                    <a:pt x="8259" y="21492"/>
                    <a:pt x="8513" y="21492"/>
                    <a:pt x="8513" y="21492"/>
                  </a:cubicBezTo>
                  <a:cubicBezTo>
                    <a:pt x="8513" y="21439"/>
                    <a:pt x="8513" y="21385"/>
                    <a:pt x="8640" y="21332"/>
                  </a:cubicBezTo>
                  <a:cubicBezTo>
                    <a:pt x="8259" y="21278"/>
                    <a:pt x="7878" y="21224"/>
                    <a:pt x="7497" y="21171"/>
                  </a:cubicBezTo>
                  <a:cubicBezTo>
                    <a:pt x="7369" y="21171"/>
                    <a:pt x="7115" y="21224"/>
                    <a:pt x="6988" y="21171"/>
                  </a:cubicBezTo>
                  <a:cubicBezTo>
                    <a:pt x="6861" y="21171"/>
                    <a:pt x="6734" y="21010"/>
                    <a:pt x="6607" y="20956"/>
                  </a:cubicBezTo>
                  <a:cubicBezTo>
                    <a:pt x="6480" y="20956"/>
                    <a:pt x="6353" y="20956"/>
                    <a:pt x="6226" y="20903"/>
                  </a:cubicBezTo>
                  <a:cubicBezTo>
                    <a:pt x="6099" y="20849"/>
                    <a:pt x="6099" y="20796"/>
                    <a:pt x="5972" y="20742"/>
                  </a:cubicBezTo>
                  <a:cubicBezTo>
                    <a:pt x="5972" y="20688"/>
                    <a:pt x="5845" y="20688"/>
                    <a:pt x="5718" y="20635"/>
                  </a:cubicBezTo>
                  <a:cubicBezTo>
                    <a:pt x="5464" y="20581"/>
                    <a:pt x="5209" y="20420"/>
                    <a:pt x="5209" y="20313"/>
                  </a:cubicBezTo>
                  <a:cubicBezTo>
                    <a:pt x="5082" y="20313"/>
                    <a:pt x="5082" y="20313"/>
                    <a:pt x="5082" y="20313"/>
                  </a:cubicBezTo>
                  <a:cubicBezTo>
                    <a:pt x="5082" y="20260"/>
                    <a:pt x="5209" y="20206"/>
                    <a:pt x="5337" y="20206"/>
                  </a:cubicBezTo>
                  <a:cubicBezTo>
                    <a:pt x="5209" y="20099"/>
                    <a:pt x="5209" y="19992"/>
                    <a:pt x="4955" y="19884"/>
                  </a:cubicBezTo>
                  <a:cubicBezTo>
                    <a:pt x="4828" y="19938"/>
                    <a:pt x="5082" y="19831"/>
                    <a:pt x="4828" y="19884"/>
                  </a:cubicBezTo>
                  <a:cubicBezTo>
                    <a:pt x="5082" y="21439"/>
                    <a:pt x="5082" y="21439"/>
                    <a:pt x="5082" y="21439"/>
                  </a:cubicBezTo>
                  <a:cubicBezTo>
                    <a:pt x="5082" y="21439"/>
                    <a:pt x="5464" y="21385"/>
                    <a:pt x="5845" y="21385"/>
                  </a:cubicBezTo>
                  <a:close/>
                  <a:moveTo>
                    <a:pt x="9784" y="21171"/>
                  </a:moveTo>
                  <a:cubicBezTo>
                    <a:pt x="9784" y="21278"/>
                    <a:pt x="9784" y="21278"/>
                    <a:pt x="9784" y="21278"/>
                  </a:cubicBezTo>
                  <a:cubicBezTo>
                    <a:pt x="9021" y="21278"/>
                    <a:pt x="9911" y="21439"/>
                    <a:pt x="10038" y="21439"/>
                  </a:cubicBezTo>
                  <a:cubicBezTo>
                    <a:pt x="10165" y="21385"/>
                    <a:pt x="10165" y="21385"/>
                    <a:pt x="10165" y="21385"/>
                  </a:cubicBezTo>
                  <a:cubicBezTo>
                    <a:pt x="10292" y="21332"/>
                    <a:pt x="10292" y="21332"/>
                    <a:pt x="10419" y="21332"/>
                  </a:cubicBezTo>
                  <a:cubicBezTo>
                    <a:pt x="10800" y="21224"/>
                    <a:pt x="10165" y="21278"/>
                    <a:pt x="10038" y="21278"/>
                  </a:cubicBezTo>
                  <a:cubicBezTo>
                    <a:pt x="9911" y="21278"/>
                    <a:pt x="9911" y="21171"/>
                    <a:pt x="9784" y="21171"/>
                  </a:cubicBezTo>
                  <a:close/>
                </a:path>
              </a:pathLst>
            </a:custGeom>
            <a:solidFill>
              <a:srgbClr val="EBF1DE"/>
            </a:solidFill>
            <a:ln w="3175" cap="flat">
              <a:solidFill>
                <a:srgbClr val="9EAD6E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 sz="1300"/>
              </a:pPr>
              <a:endParaRPr/>
            </a:p>
          </p:txBody>
        </p:sp>
        <p:sp>
          <p:nvSpPr>
            <p:cNvPr id="387" name="Freeform 341"/>
            <p:cNvSpPr/>
            <p:nvPr/>
          </p:nvSpPr>
          <p:spPr>
            <a:xfrm>
              <a:off x="2434094" y="3461489"/>
              <a:ext cx="434549" cy="10375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71" h="21546" extrusionOk="0">
                  <a:moveTo>
                    <a:pt x="11944" y="107"/>
                  </a:moveTo>
                  <a:cubicBezTo>
                    <a:pt x="10292" y="107"/>
                    <a:pt x="10292" y="107"/>
                    <a:pt x="10292" y="107"/>
                  </a:cubicBezTo>
                  <a:cubicBezTo>
                    <a:pt x="10292" y="107"/>
                    <a:pt x="10038" y="-54"/>
                    <a:pt x="9784" y="214"/>
                  </a:cubicBezTo>
                  <a:cubicBezTo>
                    <a:pt x="9529" y="536"/>
                    <a:pt x="9529" y="482"/>
                    <a:pt x="9402" y="428"/>
                  </a:cubicBezTo>
                  <a:cubicBezTo>
                    <a:pt x="9402" y="321"/>
                    <a:pt x="9148" y="160"/>
                    <a:pt x="9148" y="160"/>
                  </a:cubicBezTo>
                  <a:cubicBezTo>
                    <a:pt x="8386" y="160"/>
                    <a:pt x="8386" y="160"/>
                    <a:pt x="8386" y="160"/>
                  </a:cubicBezTo>
                  <a:cubicBezTo>
                    <a:pt x="8005" y="160"/>
                    <a:pt x="7369" y="0"/>
                    <a:pt x="7369" y="0"/>
                  </a:cubicBezTo>
                  <a:cubicBezTo>
                    <a:pt x="6480" y="321"/>
                    <a:pt x="6480" y="321"/>
                    <a:pt x="6480" y="321"/>
                  </a:cubicBezTo>
                  <a:cubicBezTo>
                    <a:pt x="6480" y="321"/>
                    <a:pt x="6353" y="643"/>
                    <a:pt x="6861" y="696"/>
                  </a:cubicBezTo>
                  <a:cubicBezTo>
                    <a:pt x="7242" y="750"/>
                    <a:pt x="7115" y="1018"/>
                    <a:pt x="6988" y="1179"/>
                  </a:cubicBezTo>
                  <a:cubicBezTo>
                    <a:pt x="6861" y="1340"/>
                    <a:pt x="6353" y="1286"/>
                    <a:pt x="6226" y="1447"/>
                  </a:cubicBezTo>
                  <a:cubicBezTo>
                    <a:pt x="6099" y="1608"/>
                    <a:pt x="5464" y="1608"/>
                    <a:pt x="5464" y="1715"/>
                  </a:cubicBezTo>
                  <a:cubicBezTo>
                    <a:pt x="5464" y="1876"/>
                    <a:pt x="5464" y="2144"/>
                    <a:pt x="5464" y="2304"/>
                  </a:cubicBezTo>
                  <a:cubicBezTo>
                    <a:pt x="5464" y="2465"/>
                    <a:pt x="5972" y="2572"/>
                    <a:pt x="5591" y="2679"/>
                  </a:cubicBezTo>
                  <a:cubicBezTo>
                    <a:pt x="5337" y="2733"/>
                    <a:pt x="5464" y="2787"/>
                    <a:pt x="5464" y="2947"/>
                  </a:cubicBezTo>
                  <a:cubicBezTo>
                    <a:pt x="5591" y="3162"/>
                    <a:pt x="5464" y="3215"/>
                    <a:pt x="5337" y="3376"/>
                  </a:cubicBezTo>
                  <a:cubicBezTo>
                    <a:pt x="5209" y="3537"/>
                    <a:pt x="5082" y="3537"/>
                    <a:pt x="4955" y="3751"/>
                  </a:cubicBezTo>
                  <a:cubicBezTo>
                    <a:pt x="4701" y="4019"/>
                    <a:pt x="4320" y="3912"/>
                    <a:pt x="4320" y="4234"/>
                  </a:cubicBezTo>
                  <a:cubicBezTo>
                    <a:pt x="4193" y="4555"/>
                    <a:pt x="4066" y="4663"/>
                    <a:pt x="4066" y="4877"/>
                  </a:cubicBezTo>
                  <a:cubicBezTo>
                    <a:pt x="4066" y="5091"/>
                    <a:pt x="4320" y="5199"/>
                    <a:pt x="4066" y="5359"/>
                  </a:cubicBezTo>
                  <a:cubicBezTo>
                    <a:pt x="3939" y="5520"/>
                    <a:pt x="3812" y="5467"/>
                    <a:pt x="3812" y="5735"/>
                  </a:cubicBezTo>
                  <a:cubicBezTo>
                    <a:pt x="3812" y="6056"/>
                    <a:pt x="3685" y="6056"/>
                    <a:pt x="3812" y="6271"/>
                  </a:cubicBezTo>
                  <a:cubicBezTo>
                    <a:pt x="3812" y="6485"/>
                    <a:pt x="3939" y="6539"/>
                    <a:pt x="3685" y="6699"/>
                  </a:cubicBezTo>
                  <a:cubicBezTo>
                    <a:pt x="3558" y="6860"/>
                    <a:pt x="3431" y="6914"/>
                    <a:pt x="3558" y="7075"/>
                  </a:cubicBezTo>
                  <a:cubicBezTo>
                    <a:pt x="3685" y="7235"/>
                    <a:pt x="3685" y="7289"/>
                    <a:pt x="3685" y="7503"/>
                  </a:cubicBezTo>
                  <a:cubicBezTo>
                    <a:pt x="3685" y="7718"/>
                    <a:pt x="3304" y="8039"/>
                    <a:pt x="3177" y="8200"/>
                  </a:cubicBezTo>
                  <a:cubicBezTo>
                    <a:pt x="2922" y="8361"/>
                    <a:pt x="3049" y="8414"/>
                    <a:pt x="3049" y="8575"/>
                  </a:cubicBezTo>
                  <a:cubicBezTo>
                    <a:pt x="3177" y="8736"/>
                    <a:pt x="3304" y="8790"/>
                    <a:pt x="3177" y="8897"/>
                  </a:cubicBezTo>
                  <a:cubicBezTo>
                    <a:pt x="3049" y="9004"/>
                    <a:pt x="2668" y="9004"/>
                    <a:pt x="2668" y="9004"/>
                  </a:cubicBezTo>
                  <a:cubicBezTo>
                    <a:pt x="2668" y="9004"/>
                    <a:pt x="2160" y="9165"/>
                    <a:pt x="2160" y="9326"/>
                  </a:cubicBezTo>
                  <a:cubicBezTo>
                    <a:pt x="2287" y="9486"/>
                    <a:pt x="2160" y="9594"/>
                    <a:pt x="2160" y="9754"/>
                  </a:cubicBezTo>
                  <a:cubicBezTo>
                    <a:pt x="2033" y="9915"/>
                    <a:pt x="2414" y="9969"/>
                    <a:pt x="2414" y="10130"/>
                  </a:cubicBezTo>
                  <a:cubicBezTo>
                    <a:pt x="2414" y="10290"/>
                    <a:pt x="2414" y="10130"/>
                    <a:pt x="2033" y="10290"/>
                  </a:cubicBezTo>
                  <a:cubicBezTo>
                    <a:pt x="1779" y="10451"/>
                    <a:pt x="1779" y="10826"/>
                    <a:pt x="1652" y="10987"/>
                  </a:cubicBezTo>
                  <a:cubicBezTo>
                    <a:pt x="1652" y="11148"/>
                    <a:pt x="1652" y="11202"/>
                    <a:pt x="1398" y="11309"/>
                  </a:cubicBezTo>
                  <a:cubicBezTo>
                    <a:pt x="1017" y="11470"/>
                    <a:pt x="1525" y="11577"/>
                    <a:pt x="1525" y="11791"/>
                  </a:cubicBezTo>
                  <a:cubicBezTo>
                    <a:pt x="1525" y="11952"/>
                    <a:pt x="1271" y="12113"/>
                    <a:pt x="1525" y="12220"/>
                  </a:cubicBezTo>
                  <a:cubicBezTo>
                    <a:pt x="1779" y="12274"/>
                    <a:pt x="1779" y="12220"/>
                    <a:pt x="1779" y="12381"/>
                  </a:cubicBezTo>
                  <a:cubicBezTo>
                    <a:pt x="1779" y="12542"/>
                    <a:pt x="1906" y="12595"/>
                    <a:pt x="1779" y="12756"/>
                  </a:cubicBezTo>
                  <a:cubicBezTo>
                    <a:pt x="1779" y="12970"/>
                    <a:pt x="1271" y="13131"/>
                    <a:pt x="1398" y="13292"/>
                  </a:cubicBezTo>
                  <a:cubicBezTo>
                    <a:pt x="1525" y="13399"/>
                    <a:pt x="1906" y="13506"/>
                    <a:pt x="1779" y="13613"/>
                  </a:cubicBezTo>
                  <a:cubicBezTo>
                    <a:pt x="1779" y="13721"/>
                    <a:pt x="1906" y="13774"/>
                    <a:pt x="1906" y="13935"/>
                  </a:cubicBezTo>
                  <a:cubicBezTo>
                    <a:pt x="1906" y="14096"/>
                    <a:pt x="2160" y="14203"/>
                    <a:pt x="2033" y="14257"/>
                  </a:cubicBezTo>
                  <a:cubicBezTo>
                    <a:pt x="1779" y="14364"/>
                    <a:pt x="1779" y="14471"/>
                    <a:pt x="1779" y="14578"/>
                  </a:cubicBezTo>
                  <a:cubicBezTo>
                    <a:pt x="1779" y="14632"/>
                    <a:pt x="2160" y="14739"/>
                    <a:pt x="1906" y="14739"/>
                  </a:cubicBezTo>
                  <a:cubicBezTo>
                    <a:pt x="1652" y="14793"/>
                    <a:pt x="1652" y="14900"/>
                    <a:pt x="1525" y="14953"/>
                  </a:cubicBezTo>
                  <a:cubicBezTo>
                    <a:pt x="1398" y="15007"/>
                    <a:pt x="1525" y="15114"/>
                    <a:pt x="1652" y="15221"/>
                  </a:cubicBezTo>
                  <a:cubicBezTo>
                    <a:pt x="1779" y="15382"/>
                    <a:pt x="1779" y="15382"/>
                    <a:pt x="1652" y="15597"/>
                  </a:cubicBezTo>
                  <a:cubicBezTo>
                    <a:pt x="1525" y="15757"/>
                    <a:pt x="1525" y="15918"/>
                    <a:pt x="1525" y="16025"/>
                  </a:cubicBezTo>
                  <a:cubicBezTo>
                    <a:pt x="1525" y="16133"/>
                    <a:pt x="1525" y="16186"/>
                    <a:pt x="1525" y="16186"/>
                  </a:cubicBezTo>
                  <a:cubicBezTo>
                    <a:pt x="1525" y="16186"/>
                    <a:pt x="1398" y="16293"/>
                    <a:pt x="1144" y="16401"/>
                  </a:cubicBezTo>
                  <a:cubicBezTo>
                    <a:pt x="889" y="16508"/>
                    <a:pt x="1017" y="16561"/>
                    <a:pt x="1017" y="16722"/>
                  </a:cubicBezTo>
                  <a:cubicBezTo>
                    <a:pt x="1144" y="16883"/>
                    <a:pt x="1144" y="16990"/>
                    <a:pt x="889" y="17044"/>
                  </a:cubicBezTo>
                  <a:cubicBezTo>
                    <a:pt x="635" y="17151"/>
                    <a:pt x="-127" y="17151"/>
                    <a:pt x="127" y="17365"/>
                  </a:cubicBezTo>
                  <a:cubicBezTo>
                    <a:pt x="254" y="17580"/>
                    <a:pt x="381" y="17633"/>
                    <a:pt x="254" y="17794"/>
                  </a:cubicBezTo>
                  <a:cubicBezTo>
                    <a:pt x="127" y="17955"/>
                    <a:pt x="0" y="17955"/>
                    <a:pt x="0" y="18116"/>
                  </a:cubicBezTo>
                  <a:cubicBezTo>
                    <a:pt x="0" y="18277"/>
                    <a:pt x="0" y="18437"/>
                    <a:pt x="254" y="18437"/>
                  </a:cubicBezTo>
                  <a:cubicBezTo>
                    <a:pt x="508" y="18437"/>
                    <a:pt x="508" y="18277"/>
                    <a:pt x="762" y="18384"/>
                  </a:cubicBezTo>
                  <a:cubicBezTo>
                    <a:pt x="1017" y="18491"/>
                    <a:pt x="1017" y="18598"/>
                    <a:pt x="762" y="18705"/>
                  </a:cubicBezTo>
                  <a:cubicBezTo>
                    <a:pt x="508" y="18813"/>
                    <a:pt x="762" y="18920"/>
                    <a:pt x="889" y="19080"/>
                  </a:cubicBezTo>
                  <a:cubicBezTo>
                    <a:pt x="1017" y="19241"/>
                    <a:pt x="1779" y="19509"/>
                    <a:pt x="1779" y="19509"/>
                  </a:cubicBezTo>
                  <a:cubicBezTo>
                    <a:pt x="1779" y="19509"/>
                    <a:pt x="2922" y="19509"/>
                    <a:pt x="3304" y="19509"/>
                  </a:cubicBezTo>
                  <a:cubicBezTo>
                    <a:pt x="3685" y="19509"/>
                    <a:pt x="5209" y="19563"/>
                    <a:pt x="5209" y="19563"/>
                  </a:cubicBezTo>
                  <a:cubicBezTo>
                    <a:pt x="5082" y="19456"/>
                    <a:pt x="5082" y="19402"/>
                    <a:pt x="4955" y="19241"/>
                  </a:cubicBezTo>
                  <a:cubicBezTo>
                    <a:pt x="4574" y="19295"/>
                    <a:pt x="4574" y="19295"/>
                    <a:pt x="4320" y="19241"/>
                  </a:cubicBezTo>
                  <a:cubicBezTo>
                    <a:pt x="4828" y="19134"/>
                    <a:pt x="4574" y="19134"/>
                    <a:pt x="4447" y="18866"/>
                  </a:cubicBezTo>
                  <a:cubicBezTo>
                    <a:pt x="4447" y="18866"/>
                    <a:pt x="4193" y="18920"/>
                    <a:pt x="4193" y="18920"/>
                  </a:cubicBezTo>
                  <a:cubicBezTo>
                    <a:pt x="4193" y="18813"/>
                    <a:pt x="4193" y="18813"/>
                    <a:pt x="4193" y="18813"/>
                  </a:cubicBezTo>
                  <a:cubicBezTo>
                    <a:pt x="4320" y="18813"/>
                    <a:pt x="4574" y="18813"/>
                    <a:pt x="4574" y="18759"/>
                  </a:cubicBezTo>
                  <a:cubicBezTo>
                    <a:pt x="4701" y="18652"/>
                    <a:pt x="4574" y="18545"/>
                    <a:pt x="4955" y="18491"/>
                  </a:cubicBezTo>
                  <a:cubicBezTo>
                    <a:pt x="4955" y="18437"/>
                    <a:pt x="4955" y="18437"/>
                    <a:pt x="4955" y="18437"/>
                  </a:cubicBezTo>
                  <a:cubicBezTo>
                    <a:pt x="4955" y="18437"/>
                    <a:pt x="5209" y="18437"/>
                    <a:pt x="5209" y="18437"/>
                  </a:cubicBezTo>
                  <a:cubicBezTo>
                    <a:pt x="5209" y="18384"/>
                    <a:pt x="5337" y="18277"/>
                    <a:pt x="5209" y="18277"/>
                  </a:cubicBezTo>
                  <a:cubicBezTo>
                    <a:pt x="5209" y="18223"/>
                    <a:pt x="4955" y="18223"/>
                    <a:pt x="4828" y="18223"/>
                  </a:cubicBezTo>
                  <a:cubicBezTo>
                    <a:pt x="4828" y="18169"/>
                    <a:pt x="4828" y="18062"/>
                    <a:pt x="4828" y="18062"/>
                  </a:cubicBezTo>
                  <a:cubicBezTo>
                    <a:pt x="4828" y="18009"/>
                    <a:pt x="4955" y="18009"/>
                    <a:pt x="4955" y="17955"/>
                  </a:cubicBezTo>
                  <a:cubicBezTo>
                    <a:pt x="5082" y="17955"/>
                    <a:pt x="5209" y="18009"/>
                    <a:pt x="5209" y="18009"/>
                  </a:cubicBezTo>
                  <a:cubicBezTo>
                    <a:pt x="5337" y="18116"/>
                    <a:pt x="5337" y="18169"/>
                    <a:pt x="5464" y="18223"/>
                  </a:cubicBezTo>
                  <a:cubicBezTo>
                    <a:pt x="5718" y="18169"/>
                    <a:pt x="6099" y="18169"/>
                    <a:pt x="6226" y="18062"/>
                  </a:cubicBezTo>
                  <a:cubicBezTo>
                    <a:pt x="6226" y="18009"/>
                    <a:pt x="6353" y="17741"/>
                    <a:pt x="6226" y="17741"/>
                  </a:cubicBezTo>
                  <a:cubicBezTo>
                    <a:pt x="5972" y="17687"/>
                    <a:pt x="6099" y="17794"/>
                    <a:pt x="5972" y="17794"/>
                  </a:cubicBezTo>
                  <a:cubicBezTo>
                    <a:pt x="5972" y="17687"/>
                    <a:pt x="5972" y="17687"/>
                    <a:pt x="5972" y="17687"/>
                  </a:cubicBezTo>
                  <a:cubicBezTo>
                    <a:pt x="6099" y="17580"/>
                    <a:pt x="6480" y="17473"/>
                    <a:pt x="6734" y="17365"/>
                  </a:cubicBezTo>
                  <a:cubicBezTo>
                    <a:pt x="6734" y="17312"/>
                    <a:pt x="6734" y="17205"/>
                    <a:pt x="6734" y="17151"/>
                  </a:cubicBezTo>
                  <a:cubicBezTo>
                    <a:pt x="6861" y="17151"/>
                    <a:pt x="6988" y="17151"/>
                    <a:pt x="6988" y="17151"/>
                  </a:cubicBezTo>
                  <a:cubicBezTo>
                    <a:pt x="7115" y="17151"/>
                    <a:pt x="7242" y="17044"/>
                    <a:pt x="7369" y="16990"/>
                  </a:cubicBezTo>
                  <a:cubicBezTo>
                    <a:pt x="7497" y="16937"/>
                    <a:pt x="7497" y="16990"/>
                    <a:pt x="7624" y="16990"/>
                  </a:cubicBezTo>
                  <a:cubicBezTo>
                    <a:pt x="7751" y="16937"/>
                    <a:pt x="8259" y="16776"/>
                    <a:pt x="8386" y="16722"/>
                  </a:cubicBezTo>
                  <a:cubicBezTo>
                    <a:pt x="8259" y="16669"/>
                    <a:pt x="8132" y="16615"/>
                    <a:pt x="8005" y="16561"/>
                  </a:cubicBezTo>
                  <a:cubicBezTo>
                    <a:pt x="7624" y="16669"/>
                    <a:pt x="8386" y="16401"/>
                    <a:pt x="8005" y="16186"/>
                  </a:cubicBezTo>
                  <a:cubicBezTo>
                    <a:pt x="7878" y="16025"/>
                    <a:pt x="7369" y="16133"/>
                    <a:pt x="7115" y="16079"/>
                  </a:cubicBezTo>
                  <a:cubicBezTo>
                    <a:pt x="6988" y="16025"/>
                    <a:pt x="6988" y="15918"/>
                    <a:pt x="6861" y="15865"/>
                  </a:cubicBezTo>
                  <a:cubicBezTo>
                    <a:pt x="6734" y="15865"/>
                    <a:pt x="6607" y="15865"/>
                    <a:pt x="6480" y="15865"/>
                  </a:cubicBezTo>
                  <a:cubicBezTo>
                    <a:pt x="6353" y="15811"/>
                    <a:pt x="6353" y="15650"/>
                    <a:pt x="6226" y="15597"/>
                  </a:cubicBezTo>
                  <a:cubicBezTo>
                    <a:pt x="6099" y="15382"/>
                    <a:pt x="6099" y="15436"/>
                    <a:pt x="6353" y="15221"/>
                  </a:cubicBezTo>
                  <a:cubicBezTo>
                    <a:pt x="6480" y="15221"/>
                    <a:pt x="6480" y="15221"/>
                    <a:pt x="6480" y="15221"/>
                  </a:cubicBezTo>
                  <a:cubicBezTo>
                    <a:pt x="6607" y="15221"/>
                    <a:pt x="6480" y="15168"/>
                    <a:pt x="6607" y="15114"/>
                  </a:cubicBezTo>
                  <a:cubicBezTo>
                    <a:pt x="6607" y="15114"/>
                    <a:pt x="6988" y="15007"/>
                    <a:pt x="6988" y="15007"/>
                  </a:cubicBezTo>
                  <a:cubicBezTo>
                    <a:pt x="7624" y="14793"/>
                    <a:pt x="7369" y="14632"/>
                    <a:pt x="8513" y="14685"/>
                  </a:cubicBezTo>
                  <a:cubicBezTo>
                    <a:pt x="8513" y="14685"/>
                    <a:pt x="8513" y="14578"/>
                    <a:pt x="8513" y="14525"/>
                  </a:cubicBezTo>
                  <a:cubicBezTo>
                    <a:pt x="7878" y="14471"/>
                    <a:pt x="8894" y="14257"/>
                    <a:pt x="8894" y="14203"/>
                  </a:cubicBezTo>
                  <a:cubicBezTo>
                    <a:pt x="8894" y="14149"/>
                    <a:pt x="8767" y="13935"/>
                    <a:pt x="8767" y="13935"/>
                  </a:cubicBezTo>
                  <a:cubicBezTo>
                    <a:pt x="8767" y="13721"/>
                    <a:pt x="9021" y="13399"/>
                    <a:pt x="9402" y="13292"/>
                  </a:cubicBezTo>
                  <a:cubicBezTo>
                    <a:pt x="9529" y="13292"/>
                    <a:pt x="9657" y="13292"/>
                    <a:pt x="9784" y="13292"/>
                  </a:cubicBezTo>
                  <a:cubicBezTo>
                    <a:pt x="9784" y="13292"/>
                    <a:pt x="9784" y="13131"/>
                    <a:pt x="9784" y="13131"/>
                  </a:cubicBezTo>
                  <a:cubicBezTo>
                    <a:pt x="9529" y="13131"/>
                    <a:pt x="9275" y="13131"/>
                    <a:pt x="9275" y="13131"/>
                  </a:cubicBezTo>
                  <a:cubicBezTo>
                    <a:pt x="9021" y="13185"/>
                    <a:pt x="9148" y="13131"/>
                    <a:pt x="9275" y="13078"/>
                  </a:cubicBezTo>
                  <a:cubicBezTo>
                    <a:pt x="9402" y="13078"/>
                    <a:pt x="9657" y="12970"/>
                    <a:pt x="10038" y="13024"/>
                  </a:cubicBezTo>
                  <a:cubicBezTo>
                    <a:pt x="10038" y="13024"/>
                    <a:pt x="10038" y="13078"/>
                    <a:pt x="10165" y="13078"/>
                  </a:cubicBezTo>
                  <a:cubicBezTo>
                    <a:pt x="10165" y="13131"/>
                    <a:pt x="10165" y="13238"/>
                    <a:pt x="10165" y="13238"/>
                  </a:cubicBezTo>
                  <a:cubicBezTo>
                    <a:pt x="10546" y="13185"/>
                    <a:pt x="10800" y="13238"/>
                    <a:pt x="10800" y="13024"/>
                  </a:cubicBezTo>
                  <a:cubicBezTo>
                    <a:pt x="10800" y="12970"/>
                    <a:pt x="10800" y="12917"/>
                    <a:pt x="10800" y="12863"/>
                  </a:cubicBezTo>
                  <a:cubicBezTo>
                    <a:pt x="10673" y="12863"/>
                    <a:pt x="10673" y="12810"/>
                    <a:pt x="10673" y="12756"/>
                  </a:cubicBezTo>
                  <a:cubicBezTo>
                    <a:pt x="10546" y="12810"/>
                    <a:pt x="10292" y="12756"/>
                    <a:pt x="10292" y="12756"/>
                  </a:cubicBezTo>
                  <a:cubicBezTo>
                    <a:pt x="10165" y="12810"/>
                    <a:pt x="10292" y="12917"/>
                    <a:pt x="10292" y="12917"/>
                  </a:cubicBezTo>
                  <a:cubicBezTo>
                    <a:pt x="10165" y="12917"/>
                    <a:pt x="10038" y="12917"/>
                    <a:pt x="10038" y="12917"/>
                  </a:cubicBezTo>
                  <a:cubicBezTo>
                    <a:pt x="9784" y="12863"/>
                    <a:pt x="9657" y="12810"/>
                    <a:pt x="9529" y="12756"/>
                  </a:cubicBezTo>
                  <a:cubicBezTo>
                    <a:pt x="9529" y="12756"/>
                    <a:pt x="9402" y="12756"/>
                    <a:pt x="9275" y="12756"/>
                  </a:cubicBezTo>
                  <a:cubicBezTo>
                    <a:pt x="9275" y="12702"/>
                    <a:pt x="9275" y="12542"/>
                    <a:pt x="9275" y="12381"/>
                  </a:cubicBezTo>
                  <a:cubicBezTo>
                    <a:pt x="9148" y="12381"/>
                    <a:pt x="9021" y="12381"/>
                    <a:pt x="8894" y="12381"/>
                  </a:cubicBezTo>
                  <a:cubicBezTo>
                    <a:pt x="8894" y="12327"/>
                    <a:pt x="8767" y="12327"/>
                    <a:pt x="8767" y="12327"/>
                  </a:cubicBezTo>
                  <a:cubicBezTo>
                    <a:pt x="9148" y="12274"/>
                    <a:pt x="9148" y="12059"/>
                    <a:pt x="9148" y="11952"/>
                  </a:cubicBezTo>
                  <a:cubicBezTo>
                    <a:pt x="9275" y="11952"/>
                    <a:pt x="9275" y="11845"/>
                    <a:pt x="9529" y="11845"/>
                  </a:cubicBezTo>
                  <a:cubicBezTo>
                    <a:pt x="9529" y="11845"/>
                    <a:pt x="9529" y="11952"/>
                    <a:pt x="9529" y="11952"/>
                  </a:cubicBezTo>
                  <a:cubicBezTo>
                    <a:pt x="9657" y="11952"/>
                    <a:pt x="9784" y="11952"/>
                    <a:pt x="9911" y="11952"/>
                  </a:cubicBezTo>
                  <a:cubicBezTo>
                    <a:pt x="10165" y="12166"/>
                    <a:pt x="10165" y="12220"/>
                    <a:pt x="10800" y="12220"/>
                  </a:cubicBezTo>
                  <a:cubicBezTo>
                    <a:pt x="11054" y="12220"/>
                    <a:pt x="11308" y="12113"/>
                    <a:pt x="11562" y="12113"/>
                  </a:cubicBezTo>
                  <a:cubicBezTo>
                    <a:pt x="11562" y="12113"/>
                    <a:pt x="11435" y="12006"/>
                    <a:pt x="11562" y="12006"/>
                  </a:cubicBezTo>
                  <a:cubicBezTo>
                    <a:pt x="11562" y="11952"/>
                    <a:pt x="11944" y="11898"/>
                    <a:pt x="12071" y="11845"/>
                  </a:cubicBezTo>
                  <a:cubicBezTo>
                    <a:pt x="12325" y="11630"/>
                    <a:pt x="11944" y="11362"/>
                    <a:pt x="12071" y="11202"/>
                  </a:cubicBezTo>
                  <a:cubicBezTo>
                    <a:pt x="12071" y="11202"/>
                    <a:pt x="12071" y="11202"/>
                    <a:pt x="12071" y="11202"/>
                  </a:cubicBezTo>
                  <a:cubicBezTo>
                    <a:pt x="12198" y="11094"/>
                    <a:pt x="12198" y="11041"/>
                    <a:pt x="12325" y="10934"/>
                  </a:cubicBezTo>
                  <a:cubicBezTo>
                    <a:pt x="12071" y="10880"/>
                    <a:pt x="11817" y="10880"/>
                    <a:pt x="11817" y="10773"/>
                  </a:cubicBezTo>
                  <a:cubicBezTo>
                    <a:pt x="11689" y="10719"/>
                    <a:pt x="11817" y="10666"/>
                    <a:pt x="11817" y="10612"/>
                  </a:cubicBezTo>
                  <a:cubicBezTo>
                    <a:pt x="11817" y="10612"/>
                    <a:pt x="11817" y="10558"/>
                    <a:pt x="11944" y="10558"/>
                  </a:cubicBezTo>
                  <a:cubicBezTo>
                    <a:pt x="12071" y="10558"/>
                    <a:pt x="12071" y="10558"/>
                    <a:pt x="12071" y="10558"/>
                  </a:cubicBezTo>
                  <a:cubicBezTo>
                    <a:pt x="12452" y="10773"/>
                    <a:pt x="12452" y="10773"/>
                    <a:pt x="12452" y="10773"/>
                  </a:cubicBezTo>
                  <a:cubicBezTo>
                    <a:pt x="12833" y="10666"/>
                    <a:pt x="12452" y="10666"/>
                    <a:pt x="12452" y="10666"/>
                  </a:cubicBezTo>
                  <a:cubicBezTo>
                    <a:pt x="12579" y="10612"/>
                    <a:pt x="12706" y="10666"/>
                    <a:pt x="12833" y="10666"/>
                  </a:cubicBezTo>
                  <a:cubicBezTo>
                    <a:pt x="13087" y="10612"/>
                    <a:pt x="13468" y="10558"/>
                    <a:pt x="13595" y="10558"/>
                  </a:cubicBezTo>
                  <a:cubicBezTo>
                    <a:pt x="13977" y="10505"/>
                    <a:pt x="14231" y="10558"/>
                    <a:pt x="14612" y="10558"/>
                  </a:cubicBezTo>
                  <a:cubicBezTo>
                    <a:pt x="14612" y="10558"/>
                    <a:pt x="15247" y="10505"/>
                    <a:pt x="15374" y="10451"/>
                  </a:cubicBezTo>
                  <a:cubicBezTo>
                    <a:pt x="15374" y="10451"/>
                    <a:pt x="15501" y="10398"/>
                    <a:pt x="15501" y="10398"/>
                  </a:cubicBezTo>
                  <a:cubicBezTo>
                    <a:pt x="15882" y="10344"/>
                    <a:pt x="16264" y="10344"/>
                    <a:pt x="16518" y="10290"/>
                  </a:cubicBezTo>
                  <a:cubicBezTo>
                    <a:pt x="17280" y="10130"/>
                    <a:pt x="18042" y="9433"/>
                    <a:pt x="18297" y="9058"/>
                  </a:cubicBezTo>
                  <a:cubicBezTo>
                    <a:pt x="18169" y="9004"/>
                    <a:pt x="18169" y="8950"/>
                    <a:pt x="18169" y="8950"/>
                  </a:cubicBezTo>
                  <a:cubicBezTo>
                    <a:pt x="17915" y="8950"/>
                    <a:pt x="17788" y="8950"/>
                    <a:pt x="17534" y="8897"/>
                  </a:cubicBezTo>
                  <a:cubicBezTo>
                    <a:pt x="17534" y="8843"/>
                    <a:pt x="17661" y="8843"/>
                    <a:pt x="17534" y="8843"/>
                  </a:cubicBezTo>
                  <a:cubicBezTo>
                    <a:pt x="17534" y="8790"/>
                    <a:pt x="17534" y="8790"/>
                    <a:pt x="17534" y="8790"/>
                  </a:cubicBezTo>
                  <a:cubicBezTo>
                    <a:pt x="17280" y="8790"/>
                    <a:pt x="17280" y="8790"/>
                    <a:pt x="17280" y="8790"/>
                  </a:cubicBezTo>
                  <a:cubicBezTo>
                    <a:pt x="17280" y="8736"/>
                    <a:pt x="17280" y="8629"/>
                    <a:pt x="17280" y="8575"/>
                  </a:cubicBezTo>
                  <a:cubicBezTo>
                    <a:pt x="17280" y="8575"/>
                    <a:pt x="17534" y="8522"/>
                    <a:pt x="17534" y="8522"/>
                  </a:cubicBezTo>
                  <a:cubicBezTo>
                    <a:pt x="17534" y="8468"/>
                    <a:pt x="17407" y="8414"/>
                    <a:pt x="17534" y="8414"/>
                  </a:cubicBezTo>
                  <a:cubicBezTo>
                    <a:pt x="17280" y="8307"/>
                    <a:pt x="17153" y="8200"/>
                    <a:pt x="17026" y="8146"/>
                  </a:cubicBezTo>
                  <a:cubicBezTo>
                    <a:pt x="16899" y="8093"/>
                    <a:pt x="16645" y="8093"/>
                    <a:pt x="16518" y="7986"/>
                  </a:cubicBezTo>
                  <a:cubicBezTo>
                    <a:pt x="16391" y="7932"/>
                    <a:pt x="16518" y="7825"/>
                    <a:pt x="16264" y="7771"/>
                  </a:cubicBezTo>
                  <a:cubicBezTo>
                    <a:pt x="16009" y="7718"/>
                    <a:pt x="16009" y="7718"/>
                    <a:pt x="16009" y="7718"/>
                  </a:cubicBezTo>
                  <a:cubicBezTo>
                    <a:pt x="16009" y="7611"/>
                    <a:pt x="16137" y="7664"/>
                    <a:pt x="16137" y="7557"/>
                  </a:cubicBezTo>
                  <a:cubicBezTo>
                    <a:pt x="16137" y="7557"/>
                    <a:pt x="15882" y="7450"/>
                    <a:pt x="16009" y="7396"/>
                  </a:cubicBezTo>
                  <a:cubicBezTo>
                    <a:pt x="16264" y="7343"/>
                    <a:pt x="16264" y="7343"/>
                    <a:pt x="16264" y="7343"/>
                  </a:cubicBezTo>
                  <a:cubicBezTo>
                    <a:pt x="16264" y="7182"/>
                    <a:pt x="16264" y="7021"/>
                    <a:pt x="16264" y="6807"/>
                  </a:cubicBezTo>
                  <a:cubicBezTo>
                    <a:pt x="16391" y="6807"/>
                    <a:pt x="16391" y="6807"/>
                    <a:pt x="16391" y="6807"/>
                  </a:cubicBezTo>
                  <a:cubicBezTo>
                    <a:pt x="16391" y="6807"/>
                    <a:pt x="16518" y="6539"/>
                    <a:pt x="16391" y="6431"/>
                  </a:cubicBezTo>
                  <a:cubicBezTo>
                    <a:pt x="16264" y="6324"/>
                    <a:pt x="16772" y="6217"/>
                    <a:pt x="16645" y="6003"/>
                  </a:cubicBezTo>
                  <a:cubicBezTo>
                    <a:pt x="16518" y="5788"/>
                    <a:pt x="17026" y="5842"/>
                    <a:pt x="16899" y="5627"/>
                  </a:cubicBezTo>
                  <a:cubicBezTo>
                    <a:pt x="16772" y="5467"/>
                    <a:pt x="17153" y="5306"/>
                    <a:pt x="17153" y="5306"/>
                  </a:cubicBezTo>
                  <a:cubicBezTo>
                    <a:pt x="17153" y="5306"/>
                    <a:pt x="17407" y="5038"/>
                    <a:pt x="17407" y="4931"/>
                  </a:cubicBezTo>
                  <a:cubicBezTo>
                    <a:pt x="17407" y="4823"/>
                    <a:pt x="17661" y="4770"/>
                    <a:pt x="17915" y="4716"/>
                  </a:cubicBezTo>
                  <a:cubicBezTo>
                    <a:pt x="18169" y="4663"/>
                    <a:pt x="18297" y="4502"/>
                    <a:pt x="18297" y="4341"/>
                  </a:cubicBezTo>
                  <a:cubicBezTo>
                    <a:pt x="18297" y="4180"/>
                    <a:pt x="18932" y="4234"/>
                    <a:pt x="19059" y="4127"/>
                  </a:cubicBezTo>
                  <a:cubicBezTo>
                    <a:pt x="19059" y="4019"/>
                    <a:pt x="19313" y="4019"/>
                    <a:pt x="19567" y="3912"/>
                  </a:cubicBezTo>
                  <a:cubicBezTo>
                    <a:pt x="19821" y="3805"/>
                    <a:pt x="19948" y="3698"/>
                    <a:pt x="20075" y="3591"/>
                  </a:cubicBezTo>
                  <a:cubicBezTo>
                    <a:pt x="20202" y="3430"/>
                    <a:pt x="20838" y="3483"/>
                    <a:pt x="20965" y="3376"/>
                  </a:cubicBezTo>
                  <a:cubicBezTo>
                    <a:pt x="21092" y="3323"/>
                    <a:pt x="21473" y="3323"/>
                    <a:pt x="21346" y="3215"/>
                  </a:cubicBezTo>
                  <a:cubicBezTo>
                    <a:pt x="21346" y="3162"/>
                    <a:pt x="21346" y="2894"/>
                    <a:pt x="21346" y="2733"/>
                  </a:cubicBezTo>
                  <a:cubicBezTo>
                    <a:pt x="21219" y="2572"/>
                    <a:pt x="21219" y="2358"/>
                    <a:pt x="21219" y="2358"/>
                  </a:cubicBezTo>
                  <a:cubicBezTo>
                    <a:pt x="21219" y="2358"/>
                    <a:pt x="20838" y="2251"/>
                    <a:pt x="20838" y="2358"/>
                  </a:cubicBezTo>
                  <a:cubicBezTo>
                    <a:pt x="20965" y="2465"/>
                    <a:pt x="20329" y="2304"/>
                    <a:pt x="20329" y="2304"/>
                  </a:cubicBezTo>
                  <a:cubicBezTo>
                    <a:pt x="20329" y="2304"/>
                    <a:pt x="19948" y="2465"/>
                    <a:pt x="20075" y="2572"/>
                  </a:cubicBezTo>
                  <a:cubicBezTo>
                    <a:pt x="20202" y="2626"/>
                    <a:pt x="20202" y="2947"/>
                    <a:pt x="20075" y="3001"/>
                  </a:cubicBezTo>
                  <a:cubicBezTo>
                    <a:pt x="19821" y="3108"/>
                    <a:pt x="19567" y="3162"/>
                    <a:pt x="19440" y="3269"/>
                  </a:cubicBezTo>
                  <a:cubicBezTo>
                    <a:pt x="19440" y="3376"/>
                    <a:pt x="19313" y="3376"/>
                    <a:pt x="19313" y="3376"/>
                  </a:cubicBezTo>
                  <a:cubicBezTo>
                    <a:pt x="19313" y="3376"/>
                    <a:pt x="19059" y="3430"/>
                    <a:pt x="18678" y="3430"/>
                  </a:cubicBezTo>
                  <a:cubicBezTo>
                    <a:pt x="18424" y="3376"/>
                    <a:pt x="18042" y="3376"/>
                    <a:pt x="17788" y="3376"/>
                  </a:cubicBezTo>
                  <a:cubicBezTo>
                    <a:pt x="17534" y="3376"/>
                    <a:pt x="17280" y="3430"/>
                    <a:pt x="17026" y="3323"/>
                  </a:cubicBezTo>
                  <a:cubicBezTo>
                    <a:pt x="16772" y="3269"/>
                    <a:pt x="16518" y="3269"/>
                    <a:pt x="16264" y="3269"/>
                  </a:cubicBezTo>
                  <a:cubicBezTo>
                    <a:pt x="16009" y="3323"/>
                    <a:pt x="15882" y="3269"/>
                    <a:pt x="15882" y="3269"/>
                  </a:cubicBezTo>
                  <a:cubicBezTo>
                    <a:pt x="15882" y="3269"/>
                    <a:pt x="16137" y="3055"/>
                    <a:pt x="16264" y="2894"/>
                  </a:cubicBezTo>
                  <a:cubicBezTo>
                    <a:pt x="16518" y="2787"/>
                    <a:pt x="16772" y="2626"/>
                    <a:pt x="16772" y="2465"/>
                  </a:cubicBezTo>
                  <a:cubicBezTo>
                    <a:pt x="16772" y="2304"/>
                    <a:pt x="17153" y="2197"/>
                    <a:pt x="16772" y="2144"/>
                  </a:cubicBezTo>
                  <a:cubicBezTo>
                    <a:pt x="16391" y="2036"/>
                    <a:pt x="16264" y="1822"/>
                    <a:pt x="16009" y="1768"/>
                  </a:cubicBezTo>
                  <a:cubicBezTo>
                    <a:pt x="15882" y="1768"/>
                    <a:pt x="15882" y="1715"/>
                    <a:pt x="15628" y="1608"/>
                  </a:cubicBezTo>
                  <a:cubicBezTo>
                    <a:pt x="15374" y="1500"/>
                    <a:pt x="15120" y="1661"/>
                    <a:pt x="14866" y="1500"/>
                  </a:cubicBezTo>
                  <a:cubicBezTo>
                    <a:pt x="14485" y="1340"/>
                    <a:pt x="14485" y="1286"/>
                    <a:pt x="14231" y="1286"/>
                  </a:cubicBezTo>
                  <a:cubicBezTo>
                    <a:pt x="13849" y="1286"/>
                    <a:pt x="13849" y="1018"/>
                    <a:pt x="13722" y="911"/>
                  </a:cubicBezTo>
                  <a:cubicBezTo>
                    <a:pt x="13468" y="857"/>
                    <a:pt x="13468" y="750"/>
                    <a:pt x="13214" y="750"/>
                  </a:cubicBezTo>
                  <a:cubicBezTo>
                    <a:pt x="12960" y="696"/>
                    <a:pt x="12960" y="589"/>
                    <a:pt x="12833" y="482"/>
                  </a:cubicBezTo>
                  <a:cubicBezTo>
                    <a:pt x="12706" y="428"/>
                    <a:pt x="12579" y="268"/>
                    <a:pt x="12579" y="268"/>
                  </a:cubicBezTo>
                  <a:lnTo>
                    <a:pt x="11944" y="107"/>
                  </a:lnTo>
                  <a:close/>
                  <a:moveTo>
                    <a:pt x="5845" y="21385"/>
                  </a:moveTo>
                  <a:cubicBezTo>
                    <a:pt x="5972" y="21385"/>
                    <a:pt x="5972" y="21385"/>
                    <a:pt x="5972" y="21385"/>
                  </a:cubicBezTo>
                  <a:cubicBezTo>
                    <a:pt x="6226" y="21385"/>
                    <a:pt x="6226" y="21439"/>
                    <a:pt x="6353" y="21439"/>
                  </a:cubicBezTo>
                  <a:cubicBezTo>
                    <a:pt x="6607" y="21492"/>
                    <a:pt x="6607" y="21492"/>
                    <a:pt x="6607" y="21492"/>
                  </a:cubicBezTo>
                  <a:cubicBezTo>
                    <a:pt x="6607" y="21439"/>
                    <a:pt x="6607" y="21439"/>
                    <a:pt x="6607" y="21439"/>
                  </a:cubicBezTo>
                  <a:cubicBezTo>
                    <a:pt x="6607" y="21439"/>
                    <a:pt x="6988" y="21546"/>
                    <a:pt x="6988" y="21546"/>
                  </a:cubicBezTo>
                  <a:cubicBezTo>
                    <a:pt x="6988" y="21546"/>
                    <a:pt x="7369" y="21546"/>
                    <a:pt x="7497" y="21492"/>
                  </a:cubicBezTo>
                  <a:cubicBezTo>
                    <a:pt x="7624" y="21439"/>
                    <a:pt x="7624" y="21439"/>
                    <a:pt x="7624" y="21439"/>
                  </a:cubicBezTo>
                  <a:cubicBezTo>
                    <a:pt x="7878" y="21439"/>
                    <a:pt x="8132" y="21439"/>
                    <a:pt x="8386" y="21439"/>
                  </a:cubicBezTo>
                  <a:cubicBezTo>
                    <a:pt x="8259" y="21492"/>
                    <a:pt x="8513" y="21492"/>
                    <a:pt x="8513" y="21492"/>
                  </a:cubicBezTo>
                  <a:cubicBezTo>
                    <a:pt x="8513" y="21439"/>
                    <a:pt x="8513" y="21385"/>
                    <a:pt x="8640" y="21332"/>
                  </a:cubicBezTo>
                  <a:cubicBezTo>
                    <a:pt x="8259" y="21278"/>
                    <a:pt x="7878" y="21224"/>
                    <a:pt x="7497" y="21171"/>
                  </a:cubicBezTo>
                  <a:cubicBezTo>
                    <a:pt x="7369" y="21171"/>
                    <a:pt x="7115" y="21224"/>
                    <a:pt x="6988" y="21171"/>
                  </a:cubicBezTo>
                  <a:cubicBezTo>
                    <a:pt x="6861" y="21171"/>
                    <a:pt x="6734" y="21010"/>
                    <a:pt x="6607" y="20956"/>
                  </a:cubicBezTo>
                  <a:cubicBezTo>
                    <a:pt x="6480" y="20956"/>
                    <a:pt x="6353" y="20956"/>
                    <a:pt x="6226" y="20903"/>
                  </a:cubicBezTo>
                  <a:cubicBezTo>
                    <a:pt x="6099" y="20849"/>
                    <a:pt x="6099" y="20796"/>
                    <a:pt x="5972" y="20742"/>
                  </a:cubicBezTo>
                  <a:cubicBezTo>
                    <a:pt x="5972" y="20688"/>
                    <a:pt x="5845" y="20688"/>
                    <a:pt x="5718" y="20635"/>
                  </a:cubicBezTo>
                  <a:cubicBezTo>
                    <a:pt x="5464" y="20581"/>
                    <a:pt x="5209" y="20420"/>
                    <a:pt x="5209" y="20313"/>
                  </a:cubicBezTo>
                  <a:cubicBezTo>
                    <a:pt x="5082" y="20313"/>
                    <a:pt x="5082" y="20313"/>
                    <a:pt x="5082" y="20313"/>
                  </a:cubicBezTo>
                  <a:cubicBezTo>
                    <a:pt x="5082" y="20260"/>
                    <a:pt x="5209" y="20206"/>
                    <a:pt x="5337" y="20206"/>
                  </a:cubicBezTo>
                  <a:cubicBezTo>
                    <a:pt x="5209" y="20099"/>
                    <a:pt x="5209" y="19992"/>
                    <a:pt x="4955" y="19884"/>
                  </a:cubicBezTo>
                  <a:cubicBezTo>
                    <a:pt x="4828" y="19938"/>
                    <a:pt x="5082" y="19831"/>
                    <a:pt x="4828" y="19884"/>
                  </a:cubicBezTo>
                  <a:cubicBezTo>
                    <a:pt x="5082" y="21439"/>
                    <a:pt x="5082" y="21439"/>
                    <a:pt x="5082" y="21439"/>
                  </a:cubicBezTo>
                  <a:cubicBezTo>
                    <a:pt x="5082" y="21439"/>
                    <a:pt x="5464" y="21385"/>
                    <a:pt x="5845" y="21385"/>
                  </a:cubicBezTo>
                  <a:close/>
                  <a:moveTo>
                    <a:pt x="9784" y="21171"/>
                  </a:moveTo>
                  <a:cubicBezTo>
                    <a:pt x="9784" y="21278"/>
                    <a:pt x="9784" y="21278"/>
                    <a:pt x="9784" y="21278"/>
                  </a:cubicBezTo>
                  <a:cubicBezTo>
                    <a:pt x="9021" y="21278"/>
                    <a:pt x="9911" y="21439"/>
                    <a:pt x="10038" y="21439"/>
                  </a:cubicBezTo>
                  <a:cubicBezTo>
                    <a:pt x="10165" y="21385"/>
                    <a:pt x="10165" y="21385"/>
                    <a:pt x="10165" y="21385"/>
                  </a:cubicBezTo>
                  <a:cubicBezTo>
                    <a:pt x="10292" y="21332"/>
                    <a:pt x="10292" y="21332"/>
                    <a:pt x="10419" y="21332"/>
                  </a:cubicBezTo>
                  <a:cubicBezTo>
                    <a:pt x="10800" y="21224"/>
                    <a:pt x="10165" y="21278"/>
                    <a:pt x="10038" y="21278"/>
                  </a:cubicBezTo>
                  <a:cubicBezTo>
                    <a:pt x="9911" y="21278"/>
                    <a:pt x="9911" y="21171"/>
                    <a:pt x="9784" y="21171"/>
                  </a:cubicBezTo>
                  <a:close/>
                </a:path>
              </a:pathLst>
            </a:custGeom>
            <a:solidFill>
              <a:srgbClr val="EBF1DE"/>
            </a:solidFill>
            <a:ln w="3175" cap="rnd">
              <a:solidFill>
                <a:srgbClr val="9EAD6E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 sz="1300"/>
              </a:pPr>
              <a:endParaRPr/>
            </a:p>
          </p:txBody>
        </p:sp>
        <p:sp>
          <p:nvSpPr>
            <p:cNvPr id="388" name="Freeform 342"/>
            <p:cNvSpPr/>
            <p:nvPr/>
          </p:nvSpPr>
          <p:spPr>
            <a:xfrm>
              <a:off x="4328990" y="2966554"/>
              <a:ext cx="281402" cy="39110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15" extrusionOk="0">
                  <a:moveTo>
                    <a:pt x="991" y="1509"/>
                  </a:moveTo>
                  <a:cubicBezTo>
                    <a:pt x="1585" y="1227"/>
                    <a:pt x="1585" y="1227"/>
                    <a:pt x="1585" y="1227"/>
                  </a:cubicBezTo>
                  <a:cubicBezTo>
                    <a:pt x="1585" y="1227"/>
                    <a:pt x="1982" y="1227"/>
                    <a:pt x="1585" y="803"/>
                  </a:cubicBezTo>
                  <a:cubicBezTo>
                    <a:pt x="1387" y="380"/>
                    <a:pt x="2180" y="239"/>
                    <a:pt x="2180" y="239"/>
                  </a:cubicBezTo>
                  <a:cubicBezTo>
                    <a:pt x="2180" y="239"/>
                    <a:pt x="1982" y="-185"/>
                    <a:pt x="1387" y="97"/>
                  </a:cubicBezTo>
                  <a:cubicBezTo>
                    <a:pt x="1189" y="380"/>
                    <a:pt x="1387" y="380"/>
                    <a:pt x="1387" y="380"/>
                  </a:cubicBezTo>
                  <a:cubicBezTo>
                    <a:pt x="1387" y="380"/>
                    <a:pt x="1189" y="380"/>
                    <a:pt x="991" y="380"/>
                  </a:cubicBezTo>
                  <a:cubicBezTo>
                    <a:pt x="594" y="380"/>
                    <a:pt x="396" y="380"/>
                    <a:pt x="396" y="521"/>
                  </a:cubicBezTo>
                  <a:cubicBezTo>
                    <a:pt x="396" y="803"/>
                    <a:pt x="198" y="944"/>
                    <a:pt x="396" y="1227"/>
                  </a:cubicBezTo>
                  <a:cubicBezTo>
                    <a:pt x="396" y="1227"/>
                    <a:pt x="991" y="1368"/>
                    <a:pt x="991" y="1368"/>
                  </a:cubicBezTo>
                  <a:lnTo>
                    <a:pt x="991" y="1509"/>
                  </a:lnTo>
                  <a:close/>
                  <a:moveTo>
                    <a:pt x="1387" y="3062"/>
                  </a:moveTo>
                  <a:cubicBezTo>
                    <a:pt x="1387" y="3203"/>
                    <a:pt x="1387" y="3344"/>
                    <a:pt x="1585" y="3486"/>
                  </a:cubicBezTo>
                  <a:cubicBezTo>
                    <a:pt x="1585" y="3768"/>
                    <a:pt x="1783" y="4191"/>
                    <a:pt x="1982" y="4474"/>
                  </a:cubicBezTo>
                  <a:cubicBezTo>
                    <a:pt x="1982" y="4474"/>
                    <a:pt x="2378" y="4615"/>
                    <a:pt x="2378" y="4756"/>
                  </a:cubicBezTo>
                  <a:cubicBezTo>
                    <a:pt x="2576" y="5039"/>
                    <a:pt x="2378" y="5321"/>
                    <a:pt x="2576" y="5603"/>
                  </a:cubicBezTo>
                  <a:cubicBezTo>
                    <a:pt x="2576" y="5603"/>
                    <a:pt x="2972" y="5744"/>
                    <a:pt x="2972" y="5886"/>
                  </a:cubicBezTo>
                  <a:cubicBezTo>
                    <a:pt x="2972" y="6027"/>
                    <a:pt x="2774" y="6027"/>
                    <a:pt x="2774" y="6450"/>
                  </a:cubicBezTo>
                  <a:cubicBezTo>
                    <a:pt x="2774" y="6450"/>
                    <a:pt x="3171" y="6733"/>
                    <a:pt x="3171" y="6733"/>
                  </a:cubicBezTo>
                  <a:cubicBezTo>
                    <a:pt x="3171" y="6874"/>
                    <a:pt x="2972" y="6874"/>
                    <a:pt x="2972" y="7015"/>
                  </a:cubicBezTo>
                  <a:cubicBezTo>
                    <a:pt x="2774" y="7156"/>
                    <a:pt x="3171" y="7015"/>
                    <a:pt x="3171" y="7297"/>
                  </a:cubicBezTo>
                  <a:cubicBezTo>
                    <a:pt x="2972" y="7297"/>
                    <a:pt x="2774" y="7439"/>
                    <a:pt x="2774" y="7439"/>
                  </a:cubicBezTo>
                  <a:cubicBezTo>
                    <a:pt x="2576" y="7580"/>
                    <a:pt x="2576" y="8144"/>
                    <a:pt x="2774" y="8427"/>
                  </a:cubicBezTo>
                  <a:cubicBezTo>
                    <a:pt x="2972" y="8850"/>
                    <a:pt x="2972" y="8850"/>
                    <a:pt x="2972" y="8850"/>
                  </a:cubicBezTo>
                  <a:cubicBezTo>
                    <a:pt x="2972" y="8991"/>
                    <a:pt x="2774" y="9133"/>
                    <a:pt x="2774" y="9415"/>
                  </a:cubicBezTo>
                  <a:cubicBezTo>
                    <a:pt x="2774" y="9556"/>
                    <a:pt x="3369" y="9839"/>
                    <a:pt x="3567" y="9980"/>
                  </a:cubicBezTo>
                  <a:cubicBezTo>
                    <a:pt x="3765" y="10686"/>
                    <a:pt x="3765" y="11956"/>
                    <a:pt x="3567" y="12662"/>
                  </a:cubicBezTo>
                  <a:cubicBezTo>
                    <a:pt x="3369" y="12944"/>
                    <a:pt x="2576" y="13227"/>
                    <a:pt x="2576" y="13368"/>
                  </a:cubicBezTo>
                  <a:cubicBezTo>
                    <a:pt x="2378" y="13509"/>
                    <a:pt x="2576" y="13791"/>
                    <a:pt x="2576" y="13933"/>
                  </a:cubicBezTo>
                  <a:cubicBezTo>
                    <a:pt x="2378" y="14074"/>
                    <a:pt x="1783" y="14215"/>
                    <a:pt x="1585" y="14497"/>
                  </a:cubicBezTo>
                  <a:cubicBezTo>
                    <a:pt x="1387" y="15062"/>
                    <a:pt x="1585" y="15627"/>
                    <a:pt x="1585" y="16191"/>
                  </a:cubicBezTo>
                  <a:cubicBezTo>
                    <a:pt x="1387" y="16191"/>
                    <a:pt x="1189" y="16333"/>
                    <a:pt x="1189" y="16333"/>
                  </a:cubicBezTo>
                  <a:cubicBezTo>
                    <a:pt x="991" y="16474"/>
                    <a:pt x="1189" y="16756"/>
                    <a:pt x="991" y="17039"/>
                  </a:cubicBezTo>
                  <a:cubicBezTo>
                    <a:pt x="793" y="17180"/>
                    <a:pt x="198" y="17744"/>
                    <a:pt x="0" y="18027"/>
                  </a:cubicBezTo>
                  <a:cubicBezTo>
                    <a:pt x="0" y="18450"/>
                    <a:pt x="198" y="18874"/>
                    <a:pt x="396" y="19156"/>
                  </a:cubicBezTo>
                  <a:cubicBezTo>
                    <a:pt x="396" y="19439"/>
                    <a:pt x="0" y="19439"/>
                    <a:pt x="0" y="19580"/>
                  </a:cubicBezTo>
                  <a:cubicBezTo>
                    <a:pt x="0" y="19580"/>
                    <a:pt x="198" y="19862"/>
                    <a:pt x="198" y="20003"/>
                  </a:cubicBezTo>
                  <a:cubicBezTo>
                    <a:pt x="198" y="20003"/>
                    <a:pt x="793" y="20003"/>
                    <a:pt x="1387" y="20144"/>
                  </a:cubicBezTo>
                  <a:cubicBezTo>
                    <a:pt x="1982" y="20286"/>
                    <a:pt x="1982" y="19721"/>
                    <a:pt x="2378" y="19721"/>
                  </a:cubicBezTo>
                  <a:cubicBezTo>
                    <a:pt x="2774" y="19721"/>
                    <a:pt x="3369" y="20144"/>
                    <a:pt x="3369" y="20144"/>
                  </a:cubicBezTo>
                  <a:cubicBezTo>
                    <a:pt x="10899" y="20286"/>
                    <a:pt x="10899" y="20286"/>
                    <a:pt x="10899" y="20286"/>
                  </a:cubicBezTo>
                  <a:cubicBezTo>
                    <a:pt x="10899" y="20286"/>
                    <a:pt x="11295" y="20709"/>
                    <a:pt x="11692" y="20709"/>
                  </a:cubicBezTo>
                  <a:cubicBezTo>
                    <a:pt x="12088" y="20709"/>
                    <a:pt x="11890" y="21133"/>
                    <a:pt x="12484" y="20991"/>
                  </a:cubicBezTo>
                  <a:cubicBezTo>
                    <a:pt x="13079" y="20850"/>
                    <a:pt x="13277" y="21415"/>
                    <a:pt x="13872" y="21274"/>
                  </a:cubicBezTo>
                  <a:cubicBezTo>
                    <a:pt x="14268" y="20991"/>
                    <a:pt x="14070" y="21274"/>
                    <a:pt x="14466" y="21274"/>
                  </a:cubicBezTo>
                  <a:cubicBezTo>
                    <a:pt x="14862" y="21133"/>
                    <a:pt x="15853" y="21415"/>
                    <a:pt x="15853" y="21415"/>
                  </a:cubicBezTo>
                  <a:cubicBezTo>
                    <a:pt x="15853" y="21415"/>
                    <a:pt x="18826" y="20991"/>
                    <a:pt x="20015" y="20991"/>
                  </a:cubicBezTo>
                  <a:cubicBezTo>
                    <a:pt x="19024" y="20991"/>
                    <a:pt x="19618" y="20427"/>
                    <a:pt x="18826" y="20003"/>
                  </a:cubicBezTo>
                  <a:cubicBezTo>
                    <a:pt x="18033" y="19439"/>
                    <a:pt x="18231" y="19721"/>
                    <a:pt x="18033" y="19156"/>
                  </a:cubicBezTo>
                  <a:cubicBezTo>
                    <a:pt x="17835" y="18591"/>
                    <a:pt x="17637" y="18450"/>
                    <a:pt x="17637" y="18450"/>
                  </a:cubicBezTo>
                  <a:cubicBezTo>
                    <a:pt x="17637" y="12944"/>
                    <a:pt x="17637" y="12944"/>
                    <a:pt x="17637" y="12944"/>
                  </a:cubicBezTo>
                  <a:cubicBezTo>
                    <a:pt x="21402" y="12944"/>
                    <a:pt x="21402" y="12944"/>
                    <a:pt x="21402" y="12944"/>
                  </a:cubicBezTo>
                  <a:cubicBezTo>
                    <a:pt x="21402" y="12944"/>
                    <a:pt x="21402" y="12803"/>
                    <a:pt x="21402" y="12521"/>
                  </a:cubicBezTo>
                  <a:cubicBezTo>
                    <a:pt x="21402" y="12239"/>
                    <a:pt x="21402" y="12097"/>
                    <a:pt x="21402" y="11956"/>
                  </a:cubicBezTo>
                  <a:cubicBezTo>
                    <a:pt x="21204" y="11674"/>
                    <a:pt x="21600" y="11533"/>
                    <a:pt x="21600" y="11250"/>
                  </a:cubicBezTo>
                  <a:cubicBezTo>
                    <a:pt x="21600" y="10827"/>
                    <a:pt x="21402" y="10262"/>
                    <a:pt x="21402" y="10262"/>
                  </a:cubicBezTo>
                  <a:cubicBezTo>
                    <a:pt x="21402" y="10262"/>
                    <a:pt x="20411" y="10262"/>
                    <a:pt x="20213" y="10262"/>
                  </a:cubicBezTo>
                  <a:cubicBezTo>
                    <a:pt x="19817" y="10262"/>
                    <a:pt x="19618" y="10121"/>
                    <a:pt x="19420" y="10403"/>
                  </a:cubicBezTo>
                  <a:cubicBezTo>
                    <a:pt x="19222" y="10544"/>
                    <a:pt x="19024" y="10544"/>
                    <a:pt x="18628" y="10262"/>
                  </a:cubicBezTo>
                  <a:cubicBezTo>
                    <a:pt x="18231" y="10121"/>
                    <a:pt x="18429" y="9839"/>
                    <a:pt x="18231" y="9415"/>
                  </a:cubicBezTo>
                  <a:cubicBezTo>
                    <a:pt x="18231" y="9133"/>
                    <a:pt x="18231" y="8991"/>
                    <a:pt x="18429" y="8850"/>
                  </a:cubicBezTo>
                  <a:cubicBezTo>
                    <a:pt x="18628" y="8568"/>
                    <a:pt x="18628" y="8286"/>
                    <a:pt x="18231" y="8003"/>
                  </a:cubicBezTo>
                  <a:cubicBezTo>
                    <a:pt x="17835" y="7862"/>
                    <a:pt x="18231" y="7721"/>
                    <a:pt x="17835" y="7297"/>
                  </a:cubicBezTo>
                  <a:cubicBezTo>
                    <a:pt x="17637" y="7015"/>
                    <a:pt x="17637" y="6874"/>
                    <a:pt x="17637" y="6591"/>
                  </a:cubicBezTo>
                  <a:cubicBezTo>
                    <a:pt x="17439" y="6168"/>
                    <a:pt x="17835" y="5886"/>
                    <a:pt x="17439" y="5744"/>
                  </a:cubicBezTo>
                  <a:cubicBezTo>
                    <a:pt x="17042" y="5603"/>
                    <a:pt x="17439" y="5180"/>
                    <a:pt x="17240" y="4897"/>
                  </a:cubicBezTo>
                  <a:cubicBezTo>
                    <a:pt x="17042" y="4333"/>
                    <a:pt x="15655" y="4615"/>
                    <a:pt x="15655" y="4615"/>
                  </a:cubicBezTo>
                  <a:cubicBezTo>
                    <a:pt x="15655" y="4333"/>
                    <a:pt x="15655" y="4333"/>
                    <a:pt x="15655" y="4333"/>
                  </a:cubicBezTo>
                  <a:cubicBezTo>
                    <a:pt x="15655" y="3909"/>
                    <a:pt x="15457" y="4191"/>
                    <a:pt x="14664" y="4191"/>
                  </a:cubicBezTo>
                  <a:cubicBezTo>
                    <a:pt x="14070" y="4191"/>
                    <a:pt x="13872" y="4050"/>
                    <a:pt x="13673" y="4191"/>
                  </a:cubicBezTo>
                  <a:cubicBezTo>
                    <a:pt x="13277" y="4474"/>
                    <a:pt x="13475" y="5039"/>
                    <a:pt x="13673" y="5180"/>
                  </a:cubicBezTo>
                  <a:cubicBezTo>
                    <a:pt x="13872" y="5321"/>
                    <a:pt x="13277" y="5603"/>
                    <a:pt x="13079" y="5321"/>
                  </a:cubicBezTo>
                  <a:cubicBezTo>
                    <a:pt x="12683" y="5180"/>
                    <a:pt x="12484" y="5603"/>
                    <a:pt x="12088" y="5603"/>
                  </a:cubicBezTo>
                  <a:cubicBezTo>
                    <a:pt x="11692" y="5603"/>
                    <a:pt x="11295" y="5744"/>
                    <a:pt x="10899" y="5462"/>
                  </a:cubicBezTo>
                  <a:cubicBezTo>
                    <a:pt x="10701" y="5180"/>
                    <a:pt x="10503" y="5321"/>
                    <a:pt x="10503" y="4897"/>
                  </a:cubicBezTo>
                  <a:cubicBezTo>
                    <a:pt x="10305" y="4333"/>
                    <a:pt x="10503" y="4191"/>
                    <a:pt x="10305" y="3909"/>
                  </a:cubicBezTo>
                  <a:cubicBezTo>
                    <a:pt x="10106" y="3486"/>
                    <a:pt x="10305" y="3344"/>
                    <a:pt x="10106" y="3062"/>
                  </a:cubicBezTo>
                  <a:cubicBezTo>
                    <a:pt x="10106" y="2921"/>
                    <a:pt x="9710" y="2356"/>
                    <a:pt x="9710" y="2356"/>
                  </a:cubicBezTo>
                  <a:cubicBezTo>
                    <a:pt x="6341" y="2356"/>
                    <a:pt x="6341" y="2356"/>
                    <a:pt x="6341" y="2356"/>
                  </a:cubicBezTo>
                  <a:cubicBezTo>
                    <a:pt x="6341" y="2356"/>
                    <a:pt x="4954" y="2356"/>
                    <a:pt x="4161" y="2215"/>
                  </a:cubicBezTo>
                  <a:cubicBezTo>
                    <a:pt x="3369" y="2215"/>
                    <a:pt x="2774" y="2356"/>
                    <a:pt x="2378" y="2639"/>
                  </a:cubicBezTo>
                  <a:cubicBezTo>
                    <a:pt x="1982" y="2921"/>
                    <a:pt x="1387" y="3062"/>
                    <a:pt x="1387" y="3062"/>
                  </a:cubicBezTo>
                  <a:close/>
                </a:path>
              </a:pathLst>
            </a:custGeom>
            <a:solidFill>
              <a:srgbClr val="EBF1DE"/>
            </a:solidFill>
            <a:ln w="3175" cap="flat">
              <a:solidFill>
                <a:srgbClr val="9EAD6E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 sz="1300"/>
              </a:pPr>
              <a:endParaRPr/>
            </a:p>
          </p:txBody>
        </p:sp>
        <p:sp>
          <p:nvSpPr>
            <p:cNvPr id="389" name="Freeform 343"/>
            <p:cNvSpPr/>
            <p:nvPr/>
          </p:nvSpPr>
          <p:spPr>
            <a:xfrm>
              <a:off x="4328990" y="2966554"/>
              <a:ext cx="281402" cy="39110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15" extrusionOk="0">
                  <a:moveTo>
                    <a:pt x="991" y="1509"/>
                  </a:moveTo>
                  <a:cubicBezTo>
                    <a:pt x="1585" y="1227"/>
                    <a:pt x="1585" y="1227"/>
                    <a:pt x="1585" y="1227"/>
                  </a:cubicBezTo>
                  <a:cubicBezTo>
                    <a:pt x="1585" y="1227"/>
                    <a:pt x="1982" y="1227"/>
                    <a:pt x="1585" y="803"/>
                  </a:cubicBezTo>
                  <a:cubicBezTo>
                    <a:pt x="1387" y="380"/>
                    <a:pt x="2180" y="239"/>
                    <a:pt x="2180" y="239"/>
                  </a:cubicBezTo>
                  <a:cubicBezTo>
                    <a:pt x="2180" y="239"/>
                    <a:pt x="1982" y="-185"/>
                    <a:pt x="1387" y="97"/>
                  </a:cubicBezTo>
                  <a:cubicBezTo>
                    <a:pt x="1189" y="380"/>
                    <a:pt x="1387" y="380"/>
                    <a:pt x="1387" y="380"/>
                  </a:cubicBezTo>
                  <a:cubicBezTo>
                    <a:pt x="1387" y="380"/>
                    <a:pt x="1189" y="380"/>
                    <a:pt x="991" y="380"/>
                  </a:cubicBezTo>
                  <a:cubicBezTo>
                    <a:pt x="594" y="380"/>
                    <a:pt x="396" y="380"/>
                    <a:pt x="396" y="521"/>
                  </a:cubicBezTo>
                  <a:cubicBezTo>
                    <a:pt x="396" y="803"/>
                    <a:pt x="198" y="944"/>
                    <a:pt x="396" y="1227"/>
                  </a:cubicBezTo>
                  <a:cubicBezTo>
                    <a:pt x="396" y="1227"/>
                    <a:pt x="991" y="1368"/>
                    <a:pt x="991" y="1368"/>
                  </a:cubicBezTo>
                  <a:lnTo>
                    <a:pt x="991" y="1509"/>
                  </a:lnTo>
                  <a:close/>
                  <a:moveTo>
                    <a:pt x="1387" y="3062"/>
                  </a:moveTo>
                  <a:cubicBezTo>
                    <a:pt x="1387" y="3203"/>
                    <a:pt x="1387" y="3344"/>
                    <a:pt x="1585" y="3486"/>
                  </a:cubicBezTo>
                  <a:cubicBezTo>
                    <a:pt x="1585" y="3768"/>
                    <a:pt x="1783" y="4191"/>
                    <a:pt x="1982" y="4474"/>
                  </a:cubicBezTo>
                  <a:cubicBezTo>
                    <a:pt x="1982" y="4474"/>
                    <a:pt x="2378" y="4615"/>
                    <a:pt x="2378" y="4756"/>
                  </a:cubicBezTo>
                  <a:cubicBezTo>
                    <a:pt x="2576" y="5039"/>
                    <a:pt x="2378" y="5321"/>
                    <a:pt x="2576" y="5603"/>
                  </a:cubicBezTo>
                  <a:cubicBezTo>
                    <a:pt x="2576" y="5603"/>
                    <a:pt x="2972" y="5744"/>
                    <a:pt x="2972" y="5886"/>
                  </a:cubicBezTo>
                  <a:cubicBezTo>
                    <a:pt x="2972" y="6027"/>
                    <a:pt x="2774" y="6027"/>
                    <a:pt x="2774" y="6450"/>
                  </a:cubicBezTo>
                  <a:cubicBezTo>
                    <a:pt x="2774" y="6450"/>
                    <a:pt x="3171" y="6733"/>
                    <a:pt x="3171" y="6733"/>
                  </a:cubicBezTo>
                  <a:cubicBezTo>
                    <a:pt x="3171" y="6874"/>
                    <a:pt x="2972" y="6874"/>
                    <a:pt x="2972" y="7015"/>
                  </a:cubicBezTo>
                  <a:cubicBezTo>
                    <a:pt x="2774" y="7156"/>
                    <a:pt x="3171" y="7015"/>
                    <a:pt x="3171" y="7297"/>
                  </a:cubicBezTo>
                  <a:cubicBezTo>
                    <a:pt x="2972" y="7297"/>
                    <a:pt x="2774" y="7439"/>
                    <a:pt x="2774" y="7439"/>
                  </a:cubicBezTo>
                  <a:cubicBezTo>
                    <a:pt x="2576" y="7580"/>
                    <a:pt x="2576" y="8144"/>
                    <a:pt x="2774" y="8427"/>
                  </a:cubicBezTo>
                  <a:cubicBezTo>
                    <a:pt x="2972" y="8850"/>
                    <a:pt x="2972" y="8850"/>
                    <a:pt x="2972" y="8850"/>
                  </a:cubicBezTo>
                  <a:cubicBezTo>
                    <a:pt x="2972" y="8991"/>
                    <a:pt x="2774" y="9133"/>
                    <a:pt x="2774" y="9415"/>
                  </a:cubicBezTo>
                  <a:cubicBezTo>
                    <a:pt x="2774" y="9556"/>
                    <a:pt x="3369" y="9839"/>
                    <a:pt x="3567" y="9980"/>
                  </a:cubicBezTo>
                  <a:cubicBezTo>
                    <a:pt x="3765" y="10686"/>
                    <a:pt x="3765" y="11956"/>
                    <a:pt x="3567" y="12662"/>
                  </a:cubicBezTo>
                  <a:cubicBezTo>
                    <a:pt x="3369" y="12944"/>
                    <a:pt x="2576" y="13227"/>
                    <a:pt x="2576" y="13368"/>
                  </a:cubicBezTo>
                  <a:cubicBezTo>
                    <a:pt x="2378" y="13509"/>
                    <a:pt x="2576" y="13791"/>
                    <a:pt x="2576" y="13933"/>
                  </a:cubicBezTo>
                  <a:cubicBezTo>
                    <a:pt x="2378" y="14074"/>
                    <a:pt x="1783" y="14215"/>
                    <a:pt x="1585" y="14497"/>
                  </a:cubicBezTo>
                  <a:cubicBezTo>
                    <a:pt x="1387" y="15062"/>
                    <a:pt x="1585" y="15627"/>
                    <a:pt x="1585" y="16191"/>
                  </a:cubicBezTo>
                  <a:cubicBezTo>
                    <a:pt x="1387" y="16191"/>
                    <a:pt x="1189" y="16333"/>
                    <a:pt x="1189" y="16333"/>
                  </a:cubicBezTo>
                  <a:cubicBezTo>
                    <a:pt x="991" y="16474"/>
                    <a:pt x="1189" y="16756"/>
                    <a:pt x="991" y="17039"/>
                  </a:cubicBezTo>
                  <a:cubicBezTo>
                    <a:pt x="793" y="17180"/>
                    <a:pt x="198" y="17744"/>
                    <a:pt x="0" y="18027"/>
                  </a:cubicBezTo>
                  <a:cubicBezTo>
                    <a:pt x="0" y="18450"/>
                    <a:pt x="198" y="18874"/>
                    <a:pt x="396" y="19156"/>
                  </a:cubicBezTo>
                  <a:cubicBezTo>
                    <a:pt x="396" y="19439"/>
                    <a:pt x="0" y="19439"/>
                    <a:pt x="0" y="19580"/>
                  </a:cubicBezTo>
                  <a:cubicBezTo>
                    <a:pt x="0" y="19580"/>
                    <a:pt x="198" y="19862"/>
                    <a:pt x="198" y="20003"/>
                  </a:cubicBezTo>
                  <a:cubicBezTo>
                    <a:pt x="198" y="20003"/>
                    <a:pt x="793" y="20003"/>
                    <a:pt x="1387" y="20144"/>
                  </a:cubicBezTo>
                  <a:cubicBezTo>
                    <a:pt x="1982" y="20286"/>
                    <a:pt x="1982" y="19721"/>
                    <a:pt x="2378" y="19721"/>
                  </a:cubicBezTo>
                  <a:cubicBezTo>
                    <a:pt x="2774" y="19721"/>
                    <a:pt x="3369" y="20144"/>
                    <a:pt x="3369" y="20144"/>
                  </a:cubicBezTo>
                  <a:cubicBezTo>
                    <a:pt x="10899" y="20286"/>
                    <a:pt x="10899" y="20286"/>
                    <a:pt x="10899" y="20286"/>
                  </a:cubicBezTo>
                  <a:cubicBezTo>
                    <a:pt x="10899" y="20286"/>
                    <a:pt x="11295" y="20709"/>
                    <a:pt x="11692" y="20709"/>
                  </a:cubicBezTo>
                  <a:cubicBezTo>
                    <a:pt x="12088" y="20709"/>
                    <a:pt x="11890" y="21133"/>
                    <a:pt x="12484" y="20991"/>
                  </a:cubicBezTo>
                  <a:cubicBezTo>
                    <a:pt x="13079" y="20850"/>
                    <a:pt x="13277" y="21415"/>
                    <a:pt x="13872" y="21274"/>
                  </a:cubicBezTo>
                  <a:cubicBezTo>
                    <a:pt x="14268" y="20991"/>
                    <a:pt x="14070" y="21274"/>
                    <a:pt x="14466" y="21274"/>
                  </a:cubicBezTo>
                  <a:cubicBezTo>
                    <a:pt x="14862" y="21133"/>
                    <a:pt x="15853" y="21415"/>
                    <a:pt x="15853" y="21415"/>
                  </a:cubicBezTo>
                  <a:cubicBezTo>
                    <a:pt x="15853" y="21415"/>
                    <a:pt x="18826" y="20991"/>
                    <a:pt x="20015" y="20991"/>
                  </a:cubicBezTo>
                  <a:cubicBezTo>
                    <a:pt x="19024" y="20991"/>
                    <a:pt x="19618" y="20427"/>
                    <a:pt x="18826" y="20003"/>
                  </a:cubicBezTo>
                  <a:cubicBezTo>
                    <a:pt x="18033" y="19439"/>
                    <a:pt x="18231" y="19721"/>
                    <a:pt x="18033" y="19156"/>
                  </a:cubicBezTo>
                  <a:cubicBezTo>
                    <a:pt x="17835" y="18591"/>
                    <a:pt x="17637" y="18450"/>
                    <a:pt x="17637" y="18450"/>
                  </a:cubicBezTo>
                  <a:cubicBezTo>
                    <a:pt x="17637" y="12944"/>
                    <a:pt x="17637" y="12944"/>
                    <a:pt x="17637" y="12944"/>
                  </a:cubicBezTo>
                  <a:cubicBezTo>
                    <a:pt x="21402" y="12944"/>
                    <a:pt x="21402" y="12944"/>
                    <a:pt x="21402" y="12944"/>
                  </a:cubicBezTo>
                  <a:cubicBezTo>
                    <a:pt x="21402" y="12944"/>
                    <a:pt x="21402" y="12803"/>
                    <a:pt x="21402" y="12521"/>
                  </a:cubicBezTo>
                  <a:cubicBezTo>
                    <a:pt x="21402" y="12239"/>
                    <a:pt x="21402" y="12097"/>
                    <a:pt x="21402" y="11956"/>
                  </a:cubicBezTo>
                  <a:cubicBezTo>
                    <a:pt x="21204" y="11674"/>
                    <a:pt x="21600" y="11533"/>
                    <a:pt x="21600" y="11250"/>
                  </a:cubicBezTo>
                  <a:cubicBezTo>
                    <a:pt x="21600" y="10827"/>
                    <a:pt x="21402" y="10262"/>
                    <a:pt x="21402" y="10262"/>
                  </a:cubicBezTo>
                  <a:cubicBezTo>
                    <a:pt x="21402" y="10262"/>
                    <a:pt x="20411" y="10262"/>
                    <a:pt x="20213" y="10262"/>
                  </a:cubicBezTo>
                  <a:cubicBezTo>
                    <a:pt x="19817" y="10262"/>
                    <a:pt x="19618" y="10121"/>
                    <a:pt x="19420" y="10403"/>
                  </a:cubicBezTo>
                  <a:cubicBezTo>
                    <a:pt x="19222" y="10544"/>
                    <a:pt x="19024" y="10544"/>
                    <a:pt x="18628" y="10262"/>
                  </a:cubicBezTo>
                  <a:cubicBezTo>
                    <a:pt x="18231" y="10121"/>
                    <a:pt x="18429" y="9839"/>
                    <a:pt x="18231" y="9415"/>
                  </a:cubicBezTo>
                  <a:cubicBezTo>
                    <a:pt x="18231" y="9133"/>
                    <a:pt x="18231" y="8991"/>
                    <a:pt x="18429" y="8850"/>
                  </a:cubicBezTo>
                  <a:cubicBezTo>
                    <a:pt x="18628" y="8568"/>
                    <a:pt x="18628" y="8286"/>
                    <a:pt x="18231" y="8003"/>
                  </a:cubicBezTo>
                  <a:cubicBezTo>
                    <a:pt x="17835" y="7862"/>
                    <a:pt x="18231" y="7721"/>
                    <a:pt x="17835" y="7297"/>
                  </a:cubicBezTo>
                  <a:cubicBezTo>
                    <a:pt x="17637" y="7015"/>
                    <a:pt x="17637" y="6874"/>
                    <a:pt x="17637" y="6591"/>
                  </a:cubicBezTo>
                  <a:cubicBezTo>
                    <a:pt x="17439" y="6168"/>
                    <a:pt x="17835" y="5886"/>
                    <a:pt x="17439" y="5744"/>
                  </a:cubicBezTo>
                  <a:cubicBezTo>
                    <a:pt x="17042" y="5603"/>
                    <a:pt x="17439" y="5180"/>
                    <a:pt x="17240" y="4897"/>
                  </a:cubicBezTo>
                  <a:cubicBezTo>
                    <a:pt x="17042" y="4333"/>
                    <a:pt x="15655" y="4615"/>
                    <a:pt x="15655" y="4615"/>
                  </a:cubicBezTo>
                  <a:cubicBezTo>
                    <a:pt x="15655" y="4333"/>
                    <a:pt x="15655" y="4333"/>
                    <a:pt x="15655" y="4333"/>
                  </a:cubicBezTo>
                  <a:cubicBezTo>
                    <a:pt x="15655" y="3909"/>
                    <a:pt x="15457" y="4191"/>
                    <a:pt x="14664" y="4191"/>
                  </a:cubicBezTo>
                  <a:cubicBezTo>
                    <a:pt x="14070" y="4191"/>
                    <a:pt x="13872" y="4050"/>
                    <a:pt x="13673" y="4191"/>
                  </a:cubicBezTo>
                  <a:cubicBezTo>
                    <a:pt x="13277" y="4474"/>
                    <a:pt x="13475" y="5039"/>
                    <a:pt x="13673" y="5180"/>
                  </a:cubicBezTo>
                  <a:cubicBezTo>
                    <a:pt x="13872" y="5321"/>
                    <a:pt x="13277" y="5603"/>
                    <a:pt x="13079" y="5321"/>
                  </a:cubicBezTo>
                  <a:cubicBezTo>
                    <a:pt x="12683" y="5180"/>
                    <a:pt x="12484" y="5603"/>
                    <a:pt x="12088" y="5603"/>
                  </a:cubicBezTo>
                  <a:cubicBezTo>
                    <a:pt x="11692" y="5603"/>
                    <a:pt x="11295" y="5744"/>
                    <a:pt x="10899" y="5462"/>
                  </a:cubicBezTo>
                  <a:cubicBezTo>
                    <a:pt x="10701" y="5180"/>
                    <a:pt x="10503" y="5321"/>
                    <a:pt x="10503" y="4897"/>
                  </a:cubicBezTo>
                  <a:cubicBezTo>
                    <a:pt x="10305" y="4333"/>
                    <a:pt x="10503" y="4191"/>
                    <a:pt x="10305" y="3909"/>
                  </a:cubicBezTo>
                  <a:cubicBezTo>
                    <a:pt x="10106" y="3486"/>
                    <a:pt x="10305" y="3344"/>
                    <a:pt x="10106" y="3062"/>
                  </a:cubicBezTo>
                  <a:cubicBezTo>
                    <a:pt x="10106" y="2921"/>
                    <a:pt x="9710" y="2356"/>
                    <a:pt x="9710" y="2356"/>
                  </a:cubicBezTo>
                  <a:cubicBezTo>
                    <a:pt x="6341" y="2356"/>
                    <a:pt x="6341" y="2356"/>
                    <a:pt x="6341" y="2356"/>
                  </a:cubicBezTo>
                  <a:cubicBezTo>
                    <a:pt x="6341" y="2356"/>
                    <a:pt x="4954" y="2356"/>
                    <a:pt x="4161" y="2215"/>
                  </a:cubicBezTo>
                  <a:cubicBezTo>
                    <a:pt x="3369" y="2215"/>
                    <a:pt x="2774" y="2356"/>
                    <a:pt x="2378" y="2639"/>
                  </a:cubicBezTo>
                  <a:cubicBezTo>
                    <a:pt x="1982" y="2921"/>
                    <a:pt x="1387" y="3062"/>
                    <a:pt x="1387" y="3062"/>
                  </a:cubicBezTo>
                  <a:close/>
                </a:path>
              </a:pathLst>
            </a:custGeom>
            <a:solidFill>
              <a:srgbClr val="EBF1DE"/>
            </a:solidFill>
            <a:ln w="3175" cap="rnd">
              <a:solidFill>
                <a:srgbClr val="9EAD6E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 sz="1300"/>
              </a:pPr>
              <a:endParaRPr/>
            </a:p>
          </p:txBody>
        </p:sp>
        <p:sp>
          <p:nvSpPr>
            <p:cNvPr id="390" name="Freeform 344"/>
            <p:cNvSpPr/>
            <p:nvPr/>
          </p:nvSpPr>
          <p:spPr>
            <a:xfrm>
              <a:off x="4103042" y="1626231"/>
              <a:ext cx="12701" cy="127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15600" extrusionOk="0">
                  <a:moveTo>
                    <a:pt x="21600" y="10200"/>
                  </a:moveTo>
                  <a:cubicBezTo>
                    <a:pt x="7200" y="15600"/>
                    <a:pt x="7200" y="15600"/>
                    <a:pt x="7200" y="15600"/>
                  </a:cubicBezTo>
                  <a:cubicBezTo>
                    <a:pt x="0" y="4800"/>
                    <a:pt x="0" y="4800"/>
                    <a:pt x="0" y="4800"/>
                  </a:cubicBezTo>
                  <a:cubicBezTo>
                    <a:pt x="0" y="4800"/>
                    <a:pt x="14400" y="-6000"/>
                    <a:pt x="21600" y="4800"/>
                  </a:cubicBezTo>
                  <a:lnTo>
                    <a:pt x="21600" y="10200"/>
                  </a:lnTo>
                  <a:close/>
                </a:path>
              </a:pathLst>
            </a:custGeom>
            <a:solidFill>
              <a:srgbClr val="EBF1DE"/>
            </a:solidFill>
            <a:ln w="3175" cap="flat">
              <a:solidFill>
                <a:srgbClr val="9EAD6E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 sz="1300"/>
              </a:pPr>
              <a:endParaRPr/>
            </a:p>
          </p:txBody>
        </p:sp>
        <p:sp>
          <p:nvSpPr>
            <p:cNvPr id="391" name="Freeform 345"/>
            <p:cNvSpPr/>
            <p:nvPr/>
          </p:nvSpPr>
          <p:spPr>
            <a:xfrm>
              <a:off x="4103042" y="1626231"/>
              <a:ext cx="12701" cy="127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15600" extrusionOk="0">
                  <a:moveTo>
                    <a:pt x="21600" y="10200"/>
                  </a:moveTo>
                  <a:cubicBezTo>
                    <a:pt x="7200" y="15600"/>
                    <a:pt x="7200" y="15600"/>
                    <a:pt x="7200" y="15600"/>
                  </a:cubicBezTo>
                  <a:cubicBezTo>
                    <a:pt x="0" y="4800"/>
                    <a:pt x="0" y="4800"/>
                    <a:pt x="0" y="4800"/>
                  </a:cubicBezTo>
                  <a:cubicBezTo>
                    <a:pt x="0" y="4800"/>
                    <a:pt x="14400" y="-6000"/>
                    <a:pt x="21600" y="4800"/>
                  </a:cubicBezTo>
                  <a:lnTo>
                    <a:pt x="21600" y="10200"/>
                  </a:lnTo>
                  <a:close/>
                </a:path>
              </a:pathLst>
            </a:custGeom>
            <a:solidFill>
              <a:srgbClr val="EBF1DE"/>
            </a:solidFill>
            <a:ln w="3175" cap="rnd">
              <a:solidFill>
                <a:srgbClr val="9EAD6E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 sz="1300"/>
              </a:pPr>
              <a:endParaRPr/>
            </a:p>
          </p:txBody>
        </p:sp>
        <p:sp>
          <p:nvSpPr>
            <p:cNvPr id="392" name="Freeform 346"/>
            <p:cNvSpPr/>
            <p:nvPr/>
          </p:nvSpPr>
          <p:spPr>
            <a:xfrm>
              <a:off x="3888481" y="1796805"/>
              <a:ext cx="436566" cy="5213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515" extrusionOk="0">
                  <a:moveTo>
                    <a:pt x="21600" y="16386"/>
                  </a:moveTo>
                  <a:cubicBezTo>
                    <a:pt x="15593" y="20110"/>
                    <a:pt x="15593" y="20110"/>
                    <a:pt x="15593" y="20110"/>
                  </a:cubicBezTo>
                  <a:cubicBezTo>
                    <a:pt x="14954" y="21068"/>
                    <a:pt x="14954" y="21068"/>
                    <a:pt x="14954" y="21068"/>
                  </a:cubicBezTo>
                  <a:cubicBezTo>
                    <a:pt x="13420" y="21281"/>
                    <a:pt x="13420" y="21281"/>
                    <a:pt x="13420" y="21281"/>
                  </a:cubicBezTo>
                  <a:cubicBezTo>
                    <a:pt x="13420" y="21281"/>
                    <a:pt x="12270" y="21600"/>
                    <a:pt x="12270" y="21494"/>
                  </a:cubicBezTo>
                  <a:cubicBezTo>
                    <a:pt x="12398" y="21387"/>
                    <a:pt x="12398" y="21174"/>
                    <a:pt x="12270" y="20962"/>
                  </a:cubicBezTo>
                  <a:cubicBezTo>
                    <a:pt x="12142" y="20749"/>
                    <a:pt x="12142" y="20855"/>
                    <a:pt x="12270" y="20430"/>
                  </a:cubicBezTo>
                  <a:cubicBezTo>
                    <a:pt x="12398" y="20004"/>
                    <a:pt x="12142" y="20110"/>
                    <a:pt x="11886" y="19898"/>
                  </a:cubicBezTo>
                  <a:cubicBezTo>
                    <a:pt x="11631" y="19791"/>
                    <a:pt x="11375" y="19791"/>
                    <a:pt x="11120" y="19578"/>
                  </a:cubicBezTo>
                  <a:cubicBezTo>
                    <a:pt x="10736" y="19472"/>
                    <a:pt x="10736" y="19153"/>
                    <a:pt x="10736" y="19153"/>
                  </a:cubicBezTo>
                  <a:cubicBezTo>
                    <a:pt x="3707" y="14684"/>
                    <a:pt x="3707" y="14684"/>
                    <a:pt x="3707" y="14684"/>
                  </a:cubicBezTo>
                  <a:cubicBezTo>
                    <a:pt x="0" y="12343"/>
                    <a:pt x="0" y="12343"/>
                    <a:pt x="0" y="12343"/>
                  </a:cubicBezTo>
                  <a:cubicBezTo>
                    <a:pt x="0" y="11598"/>
                    <a:pt x="0" y="11598"/>
                    <a:pt x="0" y="11598"/>
                  </a:cubicBezTo>
                  <a:cubicBezTo>
                    <a:pt x="0" y="10640"/>
                    <a:pt x="0" y="10640"/>
                    <a:pt x="0" y="10640"/>
                  </a:cubicBezTo>
                  <a:cubicBezTo>
                    <a:pt x="0" y="10640"/>
                    <a:pt x="128" y="10534"/>
                    <a:pt x="256" y="10321"/>
                  </a:cubicBezTo>
                  <a:cubicBezTo>
                    <a:pt x="511" y="10215"/>
                    <a:pt x="639" y="10002"/>
                    <a:pt x="895" y="9896"/>
                  </a:cubicBezTo>
                  <a:cubicBezTo>
                    <a:pt x="1022" y="9683"/>
                    <a:pt x="1278" y="9576"/>
                    <a:pt x="1662" y="9470"/>
                  </a:cubicBezTo>
                  <a:cubicBezTo>
                    <a:pt x="2173" y="9470"/>
                    <a:pt x="2556" y="9470"/>
                    <a:pt x="2812" y="9151"/>
                  </a:cubicBezTo>
                  <a:cubicBezTo>
                    <a:pt x="3195" y="8725"/>
                    <a:pt x="3195" y="8938"/>
                    <a:pt x="3579" y="8938"/>
                  </a:cubicBezTo>
                  <a:cubicBezTo>
                    <a:pt x="3834" y="8832"/>
                    <a:pt x="3834" y="8725"/>
                    <a:pt x="4346" y="8512"/>
                  </a:cubicBezTo>
                  <a:cubicBezTo>
                    <a:pt x="4729" y="8300"/>
                    <a:pt x="5112" y="7448"/>
                    <a:pt x="5112" y="7448"/>
                  </a:cubicBezTo>
                  <a:cubicBezTo>
                    <a:pt x="5112" y="7448"/>
                    <a:pt x="5496" y="7448"/>
                    <a:pt x="5879" y="7235"/>
                  </a:cubicBezTo>
                  <a:cubicBezTo>
                    <a:pt x="6135" y="7023"/>
                    <a:pt x="6007" y="7023"/>
                    <a:pt x="6007" y="6703"/>
                  </a:cubicBezTo>
                  <a:cubicBezTo>
                    <a:pt x="6007" y="6384"/>
                    <a:pt x="6646" y="6384"/>
                    <a:pt x="6646" y="6171"/>
                  </a:cubicBezTo>
                  <a:cubicBezTo>
                    <a:pt x="6646" y="5852"/>
                    <a:pt x="7285" y="5746"/>
                    <a:pt x="7413" y="5533"/>
                  </a:cubicBezTo>
                  <a:cubicBezTo>
                    <a:pt x="7669" y="5427"/>
                    <a:pt x="7413" y="5214"/>
                    <a:pt x="7157" y="5001"/>
                  </a:cubicBezTo>
                  <a:cubicBezTo>
                    <a:pt x="7030" y="4682"/>
                    <a:pt x="7030" y="4682"/>
                    <a:pt x="7030" y="4363"/>
                  </a:cubicBezTo>
                  <a:cubicBezTo>
                    <a:pt x="7030" y="4043"/>
                    <a:pt x="6646" y="4150"/>
                    <a:pt x="6646" y="3831"/>
                  </a:cubicBezTo>
                  <a:cubicBezTo>
                    <a:pt x="6646" y="3511"/>
                    <a:pt x="6774" y="3299"/>
                    <a:pt x="6902" y="2979"/>
                  </a:cubicBezTo>
                  <a:cubicBezTo>
                    <a:pt x="6902" y="2767"/>
                    <a:pt x="6518" y="2341"/>
                    <a:pt x="6518" y="2341"/>
                  </a:cubicBezTo>
                  <a:cubicBezTo>
                    <a:pt x="6646" y="2341"/>
                    <a:pt x="6774" y="2234"/>
                    <a:pt x="6902" y="2234"/>
                  </a:cubicBezTo>
                  <a:cubicBezTo>
                    <a:pt x="7030" y="2128"/>
                    <a:pt x="7157" y="2234"/>
                    <a:pt x="7285" y="2234"/>
                  </a:cubicBezTo>
                  <a:cubicBezTo>
                    <a:pt x="7541" y="2022"/>
                    <a:pt x="7669" y="1596"/>
                    <a:pt x="8052" y="1490"/>
                  </a:cubicBezTo>
                  <a:cubicBezTo>
                    <a:pt x="8436" y="1383"/>
                    <a:pt x="8691" y="1490"/>
                    <a:pt x="8947" y="1383"/>
                  </a:cubicBezTo>
                  <a:cubicBezTo>
                    <a:pt x="9202" y="1383"/>
                    <a:pt x="9330" y="1064"/>
                    <a:pt x="9458" y="958"/>
                  </a:cubicBezTo>
                  <a:cubicBezTo>
                    <a:pt x="9714" y="958"/>
                    <a:pt x="9969" y="1064"/>
                    <a:pt x="10097" y="958"/>
                  </a:cubicBezTo>
                  <a:cubicBezTo>
                    <a:pt x="10097" y="958"/>
                    <a:pt x="10097" y="745"/>
                    <a:pt x="10225" y="745"/>
                  </a:cubicBezTo>
                  <a:cubicBezTo>
                    <a:pt x="10353" y="638"/>
                    <a:pt x="10608" y="638"/>
                    <a:pt x="10864" y="532"/>
                  </a:cubicBezTo>
                  <a:cubicBezTo>
                    <a:pt x="10864" y="532"/>
                    <a:pt x="10992" y="319"/>
                    <a:pt x="10992" y="319"/>
                  </a:cubicBezTo>
                  <a:cubicBezTo>
                    <a:pt x="11247" y="319"/>
                    <a:pt x="11759" y="532"/>
                    <a:pt x="12014" y="532"/>
                  </a:cubicBezTo>
                  <a:cubicBezTo>
                    <a:pt x="12653" y="532"/>
                    <a:pt x="12909" y="213"/>
                    <a:pt x="13420" y="213"/>
                  </a:cubicBezTo>
                  <a:cubicBezTo>
                    <a:pt x="13931" y="213"/>
                    <a:pt x="14187" y="319"/>
                    <a:pt x="14698" y="213"/>
                  </a:cubicBezTo>
                  <a:cubicBezTo>
                    <a:pt x="14698" y="213"/>
                    <a:pt x="14698" y="319"/>
                    <a:pt x="14698" y="319"/>
                  </a:cubicBezTo>
                  <a:cubicBezTo>
                    <a:pt x="14954" y="426"/>
                    <a:pt x="15082" y="213"/>
                    <a:pt x="15209" y="213"/>
                  </a:cubicBezTo>
                  <a:cubicBezTo>
                    <a:pt x="15593" y="213"/>
                    <a:pt x="15593" y="319"/>
                    <a:pt x="15849" y="319"/>
                  </a:cubicBezTo>
                  <a:cubicBezTo>
                    <a:pt x="15849" y="106"/>
                    <a:pt x="15849" y="106"/>
                    <a:pt x="15849" y="106"/>
                  </a:cubicBezTo>
                  <a:cubicBezTo>
                    <a:pt x="16104" y="106"/>
                    <a:pt x="16232" y="106"/>
                    <a:pt x="16360" y="0"/>
                  </a:cubicBezTo>
                  <a:cubicBezTo>
                    <a:pt x="16615" y="213"/>
                    <a:pt x="16743" y="213"/>
                    <a:pt x="16871" y="532"/>
                  </a:cubicBezTo>
                  <a:cubicBezTo>
                    <a:pt x="16999" y="532"/>
                    <a:pt x="16999" y="532"/>
                    <a:pt x="16999" y="532"/>
                  </a:cubicBezTo>
                  <a:cubicBezTo>
                    <a:pt x="17127" y="319"/>
                    <a:pt x="17127" y="213"/>
                    <a:pt x="17254" y="106"/>
                  </a:cubicBezTo>
                  <a:cubicBezTo>
                    <a:pt x="17382" y="106"/>
                    <a:pt x="17510" y="106"/>
                    <a:pt x="17638" y="213"/>
                  </a:cubicBezTo>
                  <a:cubicBezTo>
                    <a:pt x="17638" y="213"/>
                    <a:pt x="17510" y="958"/>
                    <a:pt x="17766" y="1064"/>
                  </a:cubicBezTo>
                  <a:cubicBezTo>
                    <a:pt x="18021" y="1170"/>
                    <a:pt x="17893" y="1383"/>
                    <a:pt x="17893" y="1596"/>
                  </a:cubicBezTo>
                  <a:cubicBezTo>
                    <a:pt x="17893" y="1809"/>
                    <a:pt x="18149" y="2128"/>
                    <a:pt x="18149" y="2554"/>
                  </a:cubicBezTo>
                  <a:cubicBezTo>
                    <a:pt x="18277" y="2873"/>
                    <a:pt x="17893" y="2767"/>
                    <a:pt x="17893" y="2979"/>
                  </a:cubicBezTo>
                  <a:cubicBezTo>
                    <a:pt x="17893" y="3192"/>
                    <a:pt x="17638" y="3511"/>
                    <a:pt x="17382" y="3618"/>
                  </a:cubicBezTo>
                  <a:cubicBezTo>
                    <a:pt x="17127" y="3618"/>
                    <a:pt x="16999" y="3511"/>
                    <a:pt x="16999" y="3831"/>
                  </a:cubicBezTo>
                  <a:cubicBezTo>
                    <a:pt x="16999" y="4150"/>
                    <a:pt x="17127" y="4895"/>
                    <a:pt x="17127" y="4895"/>
                  </a:cubicBezTo>
                  <a:cubicBezTo>
                    <a:pt x="17127" y="4895"/>
                    <a:pt x="17510" y="4788"/>
                    <a:pt x="17638" y="5001"/>
                  </a:cubicBezTo>
                  <a:cubicBezTo>
                    <a:pt x="17766" y="5214"/>
                    <a:pt x="17893" y="5852"/>
                    <a:pt x="17893" y="5852"/>
                  </a:cubicBezTo>
                  <a:cubicBezTo>
                    <a:pt x="18533" y="5959"/>
                    <a:pt x="18533" y="5959"/>
                    <a:pt x="18533" y="5959"/>
                  </a:cubicBezTo>
                  <a:cubicBezTo>
                    <a:pt x="18916" y="8087"/>
                    <a:pt x="18916" y="8087"/>
                    <a:pt x="18916" y="8087"/>
                  </a:cubicBezTo>
                  <a:cubicBezTo>
                    <a:pt x="18788" y="8087"/>
                    <a:pt x="18788" y="8087"/>
                    <a:pt x="18660" y="8193"/>
                  </a:cubicBezTo>
                  <a:cubicBezTo>
                    <a:pt x="18533" y="8300"/>
                    <a:pt x="18916" y="8619"/>
                    <a:pt x="18916" y="8619"/>
                  </a:cubicBezTo>
                  <a:cubicBezTo>
                    <a:pt x="18788" y="10428"/>
                    <a:pt x="18788" y="10428"/>
                    <a:pt x="18788" y="10428"/>
                  </a:cubicBezTo>
                  <a:cubicBezTo>
                    <a:pt x="19172" y="10853"/>
                    <a:pt x="19172" y="10853"/>
                    <a:pt x="19172" y="10853"/>
                  </a:cubicBezTo>
                  <a:cubicBezTo>
                    <a:pt x="19172" y="10853"/>
                    <a:pt x="18660" y="11172"/>
                    <a:pt x="18788" y="11172"/>
                  </a:cubicBezTo>
                  <a:cubicBezTo>
                    <a:pt x="19044" y="11172"/>
                    <a:pt x="18916" y="11492"/>
                    <a:pt x="18916" y="11492"/>
                  </a:cubicBezTo>
                  <a:cubicBezTo>
                    <a:pt x="18916" y="11492"/>
                    <a:pt x="18916" y="12343"/>
                    <a:pt x="18788" y="12768"/>
                  </a:cubicBezTo>
                  <a:cubicBezTo>
                    <a:pt x="18788" y="13088"/>
                    <a:pt x="18149" y="13194"/>
                    <a:pt x="18149" y="13194"/>
                  </a:cubicBezTo>
                  <a:cubicBezTo>
                    <a:pt x="18149" y="13194"/>
                    <a:pt x="18277" y="13407"/>
                    <a:pt x="18533" y="13620"/>
                  </a:cubicBezTo>
                  <a:cubicBezTo>
                    <a:pt x="18660" y="13833"/>
                    <a:pt x="18660" y="14152"/>
                    <a:pt x="18916" y="14258"/>
                  </a:cubicBezTo>
                  <a:cubicBezTo>
                    <a:pt x="19172" y="14471"/>
                    <a:pt x="19172" y="14577"/>
                    <a:pt x="19172" y="14897"/>
                  </a:cubicBezTo>
                  <a:cubicBezTo>
                    <a:pt x="19172" y="15109"/>
                    <a:pt x="19427" y="15429"/>
                    <a:pt x="19683" y="15429"/>
                  </a:cubicBezTo>
                  <a:cubicBezTo>
                    <a:pt x="19938" y="15429"/>
                    <a:pt x="20194" y="15535"/>
                    <a:pt x="20450" y="15641"/>
                  </a:cubicBezTo>
                  <a:cubicBezTo>
                    <a:pt x="20705" y="15641"/>
                    <a:pt x="20705" y="15961"/>
                    <a:pt x="20961" y="15961"/>
                  </a:cubicBezTo>
                  <a:cubicBezTo>
                    <a:pt x="21217" y="15961"/>
                    <a:pt x="21600" y="16386"/>
                    <a:pt x="21600" y="16386"/>
                  </a:cubicBezTo>
                  <a:close/>
                </a:path>
              </a:pathLst>
            </a:custGeom>
            <a:solidFill>
              <a:srgbClr val="EBF1DE"/>
            </a:solidFill>
            <a:ln w="3175" cap="flat">
              <a:solidFill>
                <a:srgbClr val="9EAD6E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 sz="1300"/>
              </a:pPr>
              <a:endParaRPr/>
            </a:p>
          </p:txBody>
        </p:sp>
        <p:sp>
          <p:nvSpPr>
            <p:cNvPr id="393" name="Freeform 347"/>
            <p:cNvSpPr/>
            <p:nvPr/>
          </p:nvSpPr>
          <p:spPr>
            <a:xfrm>
              <a:off x="3888481" y="1796805"/>
              <a:ext cx="436566" cy="5213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515" extrusionOk="0">
                  <a:moveTo>
                    <a:pt x="21600" y="16386"/>
                  </a:moveTo>
                  <a:cubicBezTo>
                    <a:pt x="15593" y="20110"/>
                    <a:pt x="15593" y="20110"/>
                    <a:pt x="15593" y="20110"/>
                  </a:cubicBezTo>
                  <a:cubicBezTo>
                    <a:pt x="14954" y="21068"/>
                    <a:pt x="14954" y="21068"/>
                    <a:pt x="14954" y="21068"/>
                  </a:cubicBezTo>
                  <a:cubicBezTo>
                    <a:pt x="13420" y="21281"/>
                    <a:pt x="13420" y="21281"/>
                    <a:pt x="13420" y="21281"/>
                  </a:cubicBezTo>
                  <a:cubicBezTo>
                    <a:pt x="13420" y="21281"/>
                    <a:pt x="12270" y="21600"/>
                    <a:pt x="12270" y="21494"/>
                  </a:cubicBezTo>
                  <a:cubicBezTo>
                    <a:pt x="12398" y="21387"/>
                    <a:pt x="12398" y="21174"/>
                    <a:pt x="12270" y="20962"/>
                  </a:cubicBezTo>
                  <a:cubicBezTo>
                    <a:pt x="12142" y="20749"/>
                    <a:pt x="12142" y="20855"/>
                    <a:pt x="12270" y="20430"/>
                  </a:cubicBezTo>
                  <a:cubicBezTo>
                    <a:pt x="12398" y="20004"/>
                    <a:pt x="12142" y="20110"/>
                    <a:pt x="11886" y="19898"/>
                  </a:cubicBezTo>
                  <a:cubicBezTo>
                    <a:pt x="11631" y="19791"/>
                    <a:pt x="11375" y="19791"/>
                    <a:pt x="11120" y="19578"/>
                  </a:cubicBezTo>
                  <a:cubicBezTo>
                    <a:pt x="10736" y="19472"/>
                    <a:pt x="10736" y="19153"/>
                    <a:pt x="10736" y="19153"/>
                  </a:cubicBezTo>
                  <a:cubicBezTo>
                    <a:pt x="3707" y="14684"/>
                    <a:pt x="3707" y="14684"/>
                    <a:pt x="3707" y="14684"/>
                  </a:cubicBezTo>
                  <a:cubicBezTo>
                    <a:pt x="0" y="12343"/>
                    <a:pt x="0" y="12343"/>
                    <a:pt x="0" y="12343"/>
                  </a:cubicBezTo>
                  <a:cubicBezTo>
                    <a:pt x="0" y="11598"/>
                    <a:pt x="0" y="11598"/>
                    <a:pt x="0" y="11598"/>
                  </a:cubicBezTo>
                  <a:cubicBezTo>
                    <a:pt x="0" y="10640"/>
                    <a:pt x="0" y="10640"/>
                    <a:pt x="0" y="10640"/>
                  </a:cubicBezTo>
                  <a:cubicBezTo>
                    <a:pt x="0" y="10640"/>
                    <a:pt x="128" y="10534"/>
                    <a:pt x="256" y="10321"/>
                  </a:cubicBezTo>
                  <a:cubicBezTo>
                    <a:pt x="511" y="10215"/>
                    <a:pt x="639" y="10002"/>
                    <a:pt x="895" y="9896"/>
                  </a:cubicBezTo>
                  <a:cubicBezTo>
                    <a:pt x="1022" y="9683"/>
                    <a:pt x="1278" y="9576"/>
                    <a:pt x="1662" y="9470"/>
                  </a:cubicBezTo>
                  <a:cubicBezTo>
                    <a:pt x="2173" y="9470"/>
                    <a:pt x="2556" y="9470"/>
                    <a:pt x="2812" y="9151"/>
                  </a:cubicBezTo>
                  <a:cubicBezTo>
                    <a:pt x="3195" y="8725"/>
                    <a:pt x="3195" y="8938"/>
                    <a:pt x="3579" y="8938"/>
                  </a:cubicBezTo>
                  <a:cubicBezTo>
                    <a:pt x="3834" y="8832"/>
                    <a:pt x="3834" y="8725"/>
                    <a:pt x="4346" y="8512"/>
                  </a:cubicBezTo>
                  <a:cubicBezTo>
                    <a:pt x="4729" y="8300"/>
                    <a:pt x="5112" y="7448"/>
                    <a:pt x="5112" y="7448"/>
                  </a:cubicBezTo>
                  <a:cubicBezTo>
                    <a:pt x="5112" y="7448"/>
                    <a:pt x="5496" y="7448"/>
                    <a:pt x="5879" y="7235"/>
                  </a:cubicBezTo>
                  <a:cubicBezTo>
                    <a:pt x="6135" y="7023"/>
                    <a:pt x="6007" y="7023"/>
                    <a:pt x="6007" y="6703"/>
                  </a:cubicBezTo>
                  <a:cubicBezTo>
                    <a:pt x="6007" y="6384"/>
                    <a:pt x="6646" y="6384"/>
                    <a:pt x="6646" y="6171"/>
                  </a:cubicBezTo>
                  <a:cubicBezTo>
                    <a:pt x="6646" y="5852"/>
                    <a:pt x="7285" y="5746"/>
                    <a:pt x="7413" y="5533"/>
                  </a:cubicBezTo>
                  <a:cubicBezTo>
                    <a:pt x="7669" y="5427"/>
                    <a:pt x="7413" y="5214"/>
                    <a:pt x="7157" y="5001"/>
                  </a:cubicBezTo>
                  <a:cubicBezTo>
                    <a:pt x="7030" y="4682"/>
                    <a:pt x="7030" y="4682"/>
                    <a:pt x="7030" y="4363"/>
                  </a:cubicBezTo>
                  <a:cubicBezTo>
                    <a:pt x="7030" y="4043"/>
                    <a:pt x="6646" y="4150"/>
                    <a:pt x="6646" y="3831"/>
                  </a:cubicBezTo>
                  <a:cubicBezTo>
                    <a:pt x="6646" y="3511"/>
                    <a:pt x="6774" y="3299"/>
                    <a:pt x="6902" y="2979"/>
                  </a:cubicBezTo>
                  <a:cubicBezTo>
                    <a:pt x="6902" y="2767"/>
                    <a:pt x="6518" y="2341"/>
                    <a:pt x="6518" y="2341"/>
                  </a:cubicBezTo>
                  <a:cubicBezTo>
                    <a:pt x="6646" y="2341"/>
                    <a:pt x="6774" y="2234"/>
                    <a:pt x="6902" y="2234"/>
                  </a:cubicBezTo>
                  <a:cubicBezTo>
                    <a:pt x="7030" y="2128"/>
                    <a:pt x="7157" y="2234"/>
                    <a:pt x="7285" y="2234"/>
                  </a:cubicBezTo>
                  <a:cubicBezTo>
                    <a:pt x="7541" y="2022"/>
                    <a:pt x="7669" y="1596"/>
                    <a:pt x="8052" y="1490"/>
                  </a:cubicBezTo>
                  <a:cubicBezTo>
                    <a:pt x="8436" y="1383"/>
                    <a:pt x="8691" y="1490"/>
                    <a:pt x="8947" y="1383"/>
                  </a:cubicBezTo>
                  <a:cubicBezTo>
                    <a:pt x="9202" y="1383"/>
                    <a:pt x="9330" y="1064"/>
                    <a:pt x="9458" y="958"/>
                  </a:cubicBezTo>
                  <a:cubicBezTo>
                    <a:pt x="9714" y="958"/>
                    <a:pt x="9969" y="1064"/>
                    <a:pt x="10097" y="958"/>
                  </a:cubicBezTo>
                  <a:cubicBezTo>
                    <a:pt x="10097" y="958"/>
                    <a:pt x="10097" y="745"/>
                    <a:pt x="10225" y="745"/>
                  </a:cubicBezTo>
                  <a:cubicBezTo>
                    <a:pt x="10353" y="638"/>
                    <a:pt x="10608" y="638"/>
                    <a:pt x="10864" y="532"/>
                  </a:cubicBezTo>
                  <a:cubicBezTo>
                    <a:pt x="10864" y="532"/>
                    <a:pt x="10992" y="319"/>
                    <a:pt x="10992" y="319"/>
                  </a:cubicBezTo>
                  <a:cubicBezTo>
                    <a:pt x="11247" y="319"/>
                    <a:pt x="11759" y="532"/>
                    <a:pt x="12014" y="532"/>
                  </a:cubicBezTo>
                  <a:cubicBezTo>
                    <a:pt x="12653" y="532"/>
                    <a:pt x="12909" y="213"/>
                    <a:pt x="13420" y="213"/>
                  </a:cubicBezTo>
                  <a:cubicBezTo>
                    <a:pt x="13931" y="213"/>
                    <a:pt x="14187" y="319"/>
                    <a:pt x="14698" y="213"/>
                  </a:cubicBezTo>
                  <a:cubicBezTo>
                    <a:pt x="14698" y="213"/>
                    <a:pt x="14698" y="319"/>
                    <a:pt x="14698" y="319"/>
                  </a:cubicBezTo>
                  <a:cubicBezTo>
                    <a:pt x="14954" y="426"/>
                    <a:pt x="15082" y="213"/>
                    <a:pt x="15209" y="213"/>
                  </a:cubicBezTo>
                  <a:cubicBezTo>
                    <a:pt x="15593" y="213"/>
                    <a:pt x="15593" y="319"/>
                    <a:pt x="15849" y="319"/>
                  </a:cubicBezTo>
                  <a:cubicBezTo>
                    <a:pt x="15849" y="106"/>
                    <a:pt x="15849" y="106"/>
                    <a:pt x="15849" y="106"/>
                  </a:cubicBezTo>
                  <a:cubicBezTo>
                    <a:pt x="16104" y="106"/>
                    <a:pt x="16232" y="106"/>
                    <a:pt x="16360" y="0"/>
                  </a:cubicBezTo>
                  <a:cubicBezTo>
                    <a:pt x="16615" y="213"/>
                    <a:pt x="16743" y="213"/>
                    <a:pt x="16871" y="532"/>
                  </a:cubicBezTo>
                  <a:cubicBezTo>
                    <a:pt x="16999" y="532"/>
                    <a:pt x="16999" y="532"/>
                    <a:pt x="16999" y="532"/>
                  </a:cubicBezTo>
                  <a:cubicBezTo>
                    <a:pt x="17127" y="319"/>
                    <a:pt x="17127" y="213"/>
                    <a:pt x="17254" y="106"/>
                  </a:cubicBezTo>
                  <a:cubicBezTo>
                    <a:pt x="17382" y="106"/>
                    <a:pt x="17510" y="106"/>
                    <a:pt x="17638" y="213"/>
                  </a:cubicBezTo>
                  <a:cubicBezTo>
                    <a:pt x="17638" y="213"/>
                    <a:pt x="17510" y="958"/>
                    <a:pt x="17766" y="1064"/>
                  </a:cubicBezTo>
                  <a:cubicBezTo>
                    <a:pt x="18021" y="1170"/>
                    <a:pt x="17893" y="1383"/>
                    <a:pt x="17893" y="1596"/>
                  </a:cubicBezTo>
                  <a:cubicBezTo>
                    <a:pt x="17893" y="1809"/>
                    <a:pt x="18149" y="2128"/>
                    <a:pt x="18149" y="2554"/>
                  </a:cubicBezTo>
                  <a:cubicBezTo>
                    <a:pt x="18277" y="2873"/>
                    <a:pt x="17893" y="2767"/>
                    <a:pt x="17893" y="2979"/>
                  </a:cubicBezTo>
                  <a:cubicBezTo>
                    <a:pt x="17893" y="3192"/>
                    <a:pt x="17638" y="3511"/>
                    <a:pt x="17382" y="3618"/>
                  </a:cubicBezTo>
                  <a:cubicBezTo>
                    <a:pt x="17127" y="3618"/>
                    <a:pt x="16999" y="3511"/>
                    <a:pt x="16999" y="3831"/>
                  </a:cubicBezTo>
                  <a:cubicBezTo>
                    <a:pt x="16999" y="4150"/>
                    <a:pt x="17127" y="4895"/>
                    <a:pt x="17127" y="4895"/>
                  </a:cubicBezTo>
                  <a:cubicBezTo>
                    <a:pt x="17127" y="4895"/>
                    <a:pt x="17510" y="4788"/>
                    <a:pt x="17638" y="5001"/>
                  </a:cubicBezTo>
                  <a:cubicBezTo>
                    <a:pt x="17766" y="5214"/>
                    <a:pt x="17893" y="5852"/>
                    <a:pt x="17893" y="5852"/>
                  </a:cubicBezTo>
                  <a:cubicBezTo>
                    <a:pt x="18533" y="5959"/>
                    <a:pt x="18533" y="5959"/>
                    <a:pt x="18533" y="5959"/>
                  </a:cubicBezTo>
                  <a:cubicBezTo>
                    <a:pt x="18916" y="8087"/>
                    <a:pt x="18916" y="8087"/>
                    <a:pt x="18916" y="8087"/>
                  </a:cubicBezTo>
                  <a:cubicBezTo>
                    <a:pt x="18788" y="8087"/>
                    <a:pt x="18788" y="8087"/>
                    <a:pt x="18660" y="8193"/>
                  </a:cubicBezTo>
                  <a:cubicBezTo>
                    <a:pt x="18533" y="8300"/>
                    <a:pt x="18916" y="8619"/>
                    <a:pt x="18916" y="8619"/>
                  </a:cubicBezTo>
                  <a:cubicBezTo>
                    <a:pt x="18788" y="10428"/>
                    <a:pt x="18788" y="10428"/>
                    <a:pt x="18788" y="10428"/>
                  </a:cubicBezTo>
                  <a:cubicBezTo>
                    <a:pt x="19172" y="10853"/>
                    <a:pt x="19172" y="10853"/>
                    <a:pt x="19172" y="10853"/>
                  </a:cubicBezTo>
                  <a:cubicBezTo>
                    <a:pt x="19172" y="10853"/>
                    <a:pt x="18660" y="11172"/>
                    <a:pt x="18788" y="11172"/>
                  </a:cubicBezTo>
                  <a:cubicBezTo>
                    <a:pt x="19044" y="11172"/>
                    <a:pt x="18916" y="11492"/>
                    <a:pt x="18916" y="11492"/>
                  </a:cubicBezTo>
                  <a:cubicBezTo>
                    <a:pt x="18916" y="11492"/>
                    <a:pt x="18916" y="12343"/>
                    <a:pt x="18788" y="12768"/>
                  </a:cubicBezTo>
                  <a:cubicBezTo>
                    <a:pt x="18788" y="13088"/>
                    <a:pt x="18149" y="13194"/>
                    <a:pt x="18149" y="13194"/>
                  </a:cubicBezTo>
                  <a:cubicBezTo>
                    <a:pt x="18149" y="13194"/>
                    <a:pt x="18277" y="13407"/>
                    <a:pt x="18533" y="13620"/>
                  </a:cubicBezTo>
                  <a:cubicBezTo>
                    <a:pt x="18660" y="13833"/>
                    <a:pt x="18660" y="14152"/>
                    <a:pt x="18916" y="14258"/>
                  </a:cubicBezTo>
                  <a:cubicBezTo>
                    <a:pt x="19172" y="14471"/>
                    <a:pt x="19172" y="14577"/>
                    <a:pt x="19172" y="14897"/>
                  </a:cubicBezTo>
                  <a:cubicBezTo>
                    <a:pt x="19172" y="15109"/>
                    <a:pt x="19427" y="15429"/>
                    <a:pt x="19683" y="15429"/>
                  </a:cubicBezTo>
                  <a:cubicBezTo>
                    <a:pt x="19938" y="15429"/>
                    <a:pt x="20194" y="15535"/>
                    <a:pt x="20450" y="15641"/>
                  </a:cubicBezTo>
                  <a:cubicBezTo>
                    <a:pt x="20705" y="15641"/>
                    <a:pt x="20705" y="15961"/>
                    <a:pt x="20961" y="15961"/>
                  </a:cubicBezTo>
                  <a:cubicBezTo>
                    <a:pt x="21217" y="15961"/>
                    <a:pt x="21600" y="16386"/>
                    <a:pt x="21600" y="16386"/>
                  </a:cubicBezTo>
                  <a:close/>
                </a:path>
              </a:pathLst>
            </a:custGeom>
            <a:solidFill>
              <a:srgbClr val="EBF1DE"/>
            </a:solidFill>
            <a:ln w="3175" cap="rnd">
              <a:solidFill>
                <a:srgbClr val="9EAD6E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 sz="1300"/>
              </a:pPr>
              <a:endParaRPr/>
            </a:p>
          </p:txBody>
        </p:sp>
        <p:sp>
          <p:nvSpPr>
            <p:cNvPr id="394" name="Freeform 348"/>
            <p:cNvSpPr/>
            <p:nvPr/>
          </p:nvSpPr>
          <p:spPr>
            <a:xfrm>
              <a:off x="4497305" y="1631120"/>
              <a:ext cx="43395" cy="8810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3812"/>
                  </a:moveTo>
                  <a:cubicBezTo>
                    <a:pt x="0" y="4447"/>
                    <a:pt x="1271" y="4447"/>
                    <a:pt x="1271" y="5082"/>
                  </a:cubicBezTo>
                  <a:cubicBezTo>
                    <a:pt x="2541" y="5082"/>
                    <a:pt x="5082" y="5082"/>
                    <a:pt x="5082" y="5082"/>
                  </a:cubicBezTo>
                  <a:cubicBezTo>
                    <a:pt x="5082" y="6988"/>
                    <a:pt x="3812" y="9529"/>
                    <a:pt x="5082" y="9529"/>
                  </a:cubicBezTo>
                  <a:cubicBezTo>
                    <a:pt x="5082" y="11435"/>
                    <a:pt x="2541" y="12706"/>
                    <a:pt x="2541" y="15247"/>
                  </a:cubicBezTo>
                  <a:cubicBezTo>
                    <a:pt x="3812" y="17788"/>
                    <a:pt x="8894" y="18424"/>
                    <a:pt x="11435" y="19694"/>
                  </a:cubicBezTo>
                  <a:cubicBezTo>
                    <a:pt x="12706" y="20329"/>
                    <a:pt x="12706" y="20965"/>
                    <a:pt x="12706" y="21600"/>
                  </a:cubicBezTo>
                  <a:cubicBezTo>
                    <a:pt x="12706" y="21600"/>
                    <a:pt x="13976" y="21600"/>
                    <a:pt x="15247" y="21600"/>
                  </a:cubicBezTo>
                  <a:cubicBezTo>
                    <a:pt x="17788" y="21600"/>
                    <a:pt x="16518" y="20329"/>
                    <a:pt x="16518" y="20329"/>
                  </a:cubicBezTo>
                  <a:cubicBezTo>
                    <a:pt x="16518" y="20329"/>
                    <a:pt x="19059" y="20329"/>
                    <a:pt x="19059" y="19694"/>
                  </a:cubicBezTo>
                  <a:cubicBezTo>
                    <a:pt x="20329" y="18424"/>
                    <a:pt x="21600" y="17153"/>
                    <a:pt x="21600" y="17153"/>
                  </a:cubicBezTo>
                  <a:cubicBezTo>
                    <a:pt x="21600" y="14612"/>
                    <a:pt x="21600" y="14612"/>
                    <a:pt x="21600" y="14612"/>
                  </a:cubicBezTo>
                  <a:cubicBezTo>
                    <a:pt x="21600" y="14612"/>
                    <a:pt x="20329" y="13341"/>
                    <a:pt x="19059" y="12071"/>
                  </a:cubicBezTo>
                  <a:cubicBezTo>
                    <a:pt x="16518" y="10800"/>
                    <a:pt x="16518" y="10800"/>
                    <a:pt x="17788" y="9529"/>
                  </a:cubicBezTo>
                  <a:cubicBezTo>
                    <a:pt x="19059" y="8259"/>
                    <a:pt x="19059" y="6353"/>
                    <a:pt x="19059" y="6353"/>
                  </a:cubicBezTo>
                  <a:cubicBezTo>
                    <a:pt x="17788" y="3176"/>
                    <a:pt x="17788" y="3176"/>
                    <a:pt x="17788" y="3176"/>
                  </a:cubicBezTo>
                  <a:cubicBezTo>
                    <a:pt x="12706" y="635"/>
                    <a:pt x="12706" y="635"/>
                    <a:pt x="12706" y="635"/>
                  </a:cubicBezTo>
                  <a:cubicBezTo>
                    <a:pt x="10165" y="1906"/>
                    <a:pt x="10165" y="1906"/>
                    <a:pt x="10165" y="1906"/>
                  </a:cubicBezTo>
                  <a:cubicBezTo>
                    <a:pt x="7624" y="0"/>
                    <a:pt x="7624" y="0"/>
                    <a:pt x="7624" y="0"/>
                  </a:cubicBezTo>
                  <a:cubicBezTo>
                    <a:pt x="1271" y="1906"/>
                    <a:pt x="1271" y="1906"/>
                    <a:pt x="1271" y="1906"/>
                  </a:cubicBezTo>
                  <a:lnTo>
                    <a:pt x="0" y="3812"/>
                  </a:lnTo>
                  <a:close/>
                </a:path>
              </a:pathLst>
            </a:custGeom>
            <a:solidFill>
              <a:srgbClr val="EBF1DE"/>
            </a:solidFill>
            <a:ln w="3175" cap="flat">
              <a:solidFill>
                <a:srgbClr val="9EAD6E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 sz="1300"/>
              </a:pPr>
              <a:endParaRPr/>
            </a:p>
          </p:txBody>
        </p:sp>
        <p:sp>
          <p:nvSpPr>
            <p:cNvPr id="395" name="Freeform 349"/>
            <p:cNvSpPr/>
            <p:nvPr/>
          </p:nvSpPr>
          <p:spPr>
            <a:xfrm>
              <a:off x="4497305" y="1631120"/>
              <a:ext cx="43395" cy="8810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3812"/>
                  </a:moveTo>
                  <a:cubicBezTo>
                    <a:pt x="0" y="4447"/>
                    <a:pt x="1271" y="4447"/>
                    <a:pt x="1271" y="5082"/>
                  </a:cubicBezTo>
                  <a:cubicBezTo>
                    <a:pt x="2541" y="5082"/>
                    <a:pt x="5082" y="5082"/>
                    <a:pt x="5082" y="5082"/>
                  </a:cubicBezTo>
                  <a:cubicBezTo>
                    <a:pt x="5082" y="6988"/>
                    <a:pt x="3812" y="9529"/>
                    <a:pt x="5082" y="9529"/>
                  </a:cubicBezTo>
                  <a:cubicBezTo>
                    <a:pt x="5082" y="11435"/>
                    <a:pt x="2541" y="12706"/>
                    <a:pt x="2541" y="15247"/>
                  </a:cubicBezTo>
                  <a:cubicBezTo>
                    <a:pt x="3812" y="17788"/>
                    <a:pt x="8894" y="18424"/>
                    <a:pt x="11435" y="19694"/>
                  </a:cubicBezTo>
                  <a:cubicBezTo>
                    <a:pt x="12706" y="20329"/>
                    <a:pt x="12706" y="20965"/>
                    <a:pt x="12706" y="21600"/>
                  </a:cubicBezTo>
                  <a:cubicBezTo>
                    <a:pt x="12706" y="21600"/>
                    <a:pt x="13976" y="21600"/>
                    <a:pt x="15247" y="21600"/>
                  </a:cubicBezTo>
                  <a:cubicBezTo>
                    <a:pt x="17788" y="21600"/>
                    <a:pt x="16518" y="20329"/>
                    <a:pt x="16518" y="20329"/>
                  </a:cubicBezTo>
                  <a:cubicBezTo>
                    <a:pt x="16518" y="20329"/>
                    <a:pt x="19059" y="20329"/>
                    <a:pt x="19059" y="19694"/>
                  </a:cubicBezTo>
                  <a:cubicBezTo>
                    <a:pt x="20329" y="18424"/>
                    <a:pt x="21600" y="17153"/>
                    <a:pt x="21600" y="17153"/>
                  </a:cubicBezTo>
                  <a:cubicBezTo>
                    <a:pt x="21600" y="14612"/>
                    <a:pt x="21600" y="14612"/>
                    <a:pt x="21600" y="14612"/>
                  </a:cubicBezTo>
                  <a:cubicBezTo>
                    <a:pt x="21600" y="14612"/>
                    <a:pt x="20329" y="13341"/>
                    <a:pt x="19059" y="12071"/>
                  </a:cubicBezTo>
                  <a:cubicBezTo>
                    <a:pt x="16518" y="10800"/>
                    <a:pt x="16518" y="10800"/>
                    <a:pt x="17788" y="9529"/>
                  </a:cubicBezTo>
                  <a:cubicBezTo>
                    <a:pt x="19059" y="8259"/>
                    <a:pt x="19059" y="6353"/>
                    <a:pt x="19059" y="6353"/>
                  </a:cubicBezTo>
                  <a:cubicBezTo>
                    <a:pt x="17788" y="3176"/>
                    <a:pt x="17788" y="3176"/>
                    <a:pt x="17788" y="3176"/>
                  </a:cubicBezTo>
                  <a:cubicBezTo>
                    <a:pt x="12706" y="635"/>
                    <a:pt x="12706" y="635"/>
                    <a:pt x="12706" y="635"/>
                  </a:cubicBezTo>
                  <a:cubicBezTo>
                    <a:pt x="10165" y="1906"/>
                    <a:pt x="10165" y="1906"/>
                    <a:pt x="10165" y="1906"/>
                  </a:cubicBezTo>
                  <a:cubicBezTo>
                    <a:pt x="7624" y="0"/>
                    <a:pt x="7624" y="0"/>
                    <a:pt x="7624" y="0"/>
                  </a:cubicBezTo>
                  <a:cubicBezTo>
                    <a:pt x="1271" y="1906"/>
                    <a:pt x="1271" y="1906"/>
                    <a:pt x="1271" y="1906"/>
                  </a:cubicBezTo>
                  <a:lnTo>
                    <a:pt x="0" y="3812"/>
                  </a:lnTo>
                  <a:close/>
                </a:path>
              </a:pathLst>
            </a:custGeom>
            <a:solidFill>
              <a:srgbClr val="EBF1DE"/>
            </a:solidFill>
            <a:ln w="3175" cap="rnd">
              <a:solidFill>
                <a:srgbClr val="9EAD6E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 sz="1300"/>
              </a:pPr>
              <a:endParaRPr/>
            </a:p>
          </p:txBody>
        </p:sp>
        <p:sp>
          <p:nvSpPr>
            <p:cNvPr id="396" name="Freeform 350"/>
            <p:cNvSpPr/>
            <p:nvPr/>
          </p:nvSpPr>
          <p:spPr>
            <a:xfrm>
              <a:off x="0" y="571266"/>
              <a:ext cx="8323826" cy="75347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87" h="21600" extrusionOk="0">
                  <a:moveTo>
                    <a:pt x="569" y="11836"/>
                  </a:moveTo>
                  <a:cubicBezTo>
                    <a:pt x="555" y="12058"/>
                    <a:pt x="562" y="11910"/>
                    <a:pt x="569" y="12132"/>
                  </a:cubicBezTo>
                  <a:cubicBezTo>
                    <a:pt x="575" y="12205"/>
                    <a:pt x="589" y="12205"/>
                    <a:pt x="589" y="12205"/>
                  </a:cubicBezTo>
                  <a:cubicBezTo>
                    <a:pt x="596" y="12279"/>
                    <a:pt x="609" y="12205"/>
                    <a:pt x="609" y="12132"/>
                  </a:cubicBezTo>
                  <a:cubicBezTo>
                    <a:pt x="582" y="12058"/>
                    <a:pt x="582" y="12058"/>
                    <a:pt x="582" y="12058"/>
                  </a:cubicBezTo>
                  <a:cubicBezTo>
                    <a:pt x="569" y="11984"/>
                    <a:pt x="582" y="11910"/>
                    <a:pt x="569" y="11836"/>
                  </a:cubicBezTo>
                  <a:close/>
                  <a:moveTo>
                    <a:pt x="21480" y="9395"/>
                  </a:moveTo>
                  <a:cubicBezTo>
                    <a:pt x="21473" y="9616"/>
                    <a:pt x="21473" y="9616"/>
                    <a:pt x="21473" y="9616"/>
                  </a:cubicBezTo>
                  <a:cubicBezTo>
                    <a:pt x="21467" y="9616"/>
                    <a:pt x="21460" y="9616"/>
                    <a:pt x="21453" y="9616"/>
                  </a:cubicBezTo>
                  <a:cubicBezTo>
                    <a:pt x="21447" y="9690"/>
                    <a:pt x="21447" y="9690"/>
                    <a:pt x="21447" y="9690"/>
                  </a:cubicBezTo>
                  <a:cubicBezTo>
                    <a:pt x="21427" y="9690"/>
                    <a:pt x="21427" y="9690"/>
                    <a:pt x="21427" y="9690"/>
                  </a:cubicBezTo>
                  <a:cubicBezTo>
                    <a:pt x="21427" y="9616"/>
                    <a:pt x="21427" y="9468"/>
                    <a:pt x="21427" y="9468"/>
                  </a:cubicBezTo>
                  <a:cubicBezTo>
                    <a:pt x="21420" y="9395"/>
                    <a:pt x="21420" y="9542"/>
                    <a:pt x="21420" y="9542"/>
                  </a:cubicBezTo>
                  <a:cubicBezTo>
                    <a:pt x="21406" y="9542"/>
                    <a:pt x="21420" y="9764"/>
                    <a:pt x="21413" y="9838"/>
                  </a:cubicBezTo>
                  <a:cubicBezTo>
                    <a:pt x="21406" y="9838"/>
                    <a:pt x="21406" y="9838"/>
                    <a:pt x="21406" y="9838"/>
                  </a:cubicBezTo>
                  <a:cubicBezTo>
                    <a:pt x="21406" y="9838"/>
                    <a:pt x="21406" y="9912"/>
                    <a:pt x="21406" y="9986"/>
                  </a:cubicBezTo>
                  <a:cubicBezTo>
                    <a:pt x="21413" y="9986"/>
                    <a:pt x="21420" y="9986"/>
                    <a:pt x="21420" y="9986"/>
                  </a:cubicBezTo>
                  <a:cubicBezTo>
                    <a:pt x="21420" y="9986"/>
                    <a:pt x="21427" y="10060"/>
                    <a:pt x="21433" y="9986"/>
                  </a:cubicBezTo>
                  <a:cubicBezTo>
                    <a:pt x="21453" y="9986"/>
                    <a:pt x="21473" y="9690"/>
                    <a:pt x="21500" y="9838"/>
                  </a:cubicBezTo>
                  <a:cubicBezTo>
                    <a:pt x="21500" y="9912"/>
                    <a:pt x="21500" y="9912"/>
                    <a:pt x="21500" y="9912"/>
                  </a:cubicBezTo>
                  <a:cubicBezTo>
                    <a:pt x="21507" y="9986"/>
                    <a:pt x="21540" y="10282"/>
                    <a:pt x="21540" y="10282"/>
                  </a:cubicBezTo>
                  <a:cubicBezTo>
                    <a:pt x="21547" y="10356"/>
                    <a:pt x="21540" y="10504"/>
                    <a:pt x="21547" y="10504"/>
                  </a:cubicBezTo>
                  <a:cubicBezTo>
                    <a:pt x="21554" y="10504"/>
                    <a:pt x="21560" y="10504"/>
                    <a:pt x="21567" y="10504"/>
                  </a:cubicBezTo>
                  <a:cubicBezTo>
                    <a:pt x="21567" y="10504"/>
                    <a:pt x="21567" y="10282"/>
                    <a:pt x="21567" y="10282"/>
                  </a:cubicBezTo>
                  <a:cubicBezTo>
                    <a:pt x="21567" y="10208"/>
                    <a:pt x="21574" y="10208"/>
                    <a:pt x="21580" y="10208"/>
                  </a:cubicBezTo>
                  <a:cubicBezTo>
                    <a:pt x="21587" y="10134"/>
                    <a:pt x="21587" y="10134"/>
                    <a:pt x="21587" y="10134"/>
                  </a:cubicBezTo>
                  <a:cubicBezTo>
                    <a:pt x="21574" y="10060"/>
                    <a:pt x="21554" y="10060"/>
                    <a:pt x="21540" y="9986"/>
                  </a:cubicBezTo>
                  <a:cubicBezTo>
                    <a:pt x="21527" y="9838"/>
                    <a:pt x="21507" y="9321"/>
                    <a:pt x="21480" y="9395"/>
                  </a:cubicBezTo>
                  <a:close/>
                  <a:moveTo>
                    <a:pt x="2715" y="14277"/>
                  </a:moveTo>
                  <a:cubicBezTo>
                    <a:pt x="2722" y="14351"/>
                    <a:pt x="2709" y="14425"/>
                    <a:pt x="2709" y="14425"/>
                  </a:cubicBezTo>
                  <a:cubicBezTo>
                    <a:pt x="2709" y="14425"/>
                    <a:pt x="2709" y="14277"/>
                    <a:pt x="2715" y="14277"/>
                  </a:cubicBezTo>
                  <a:close/>
                  <a:moveTo>
                    <a:pt x="2896" y="17901"/>
                  </a:moveTo>
                  <a:cubicBezTo>
                    <a:pt x="2903" y="17975"/>
                    <a:pt x="2903" y="18049"/>
                    <a:pt x="2903" y="18049"/>
                  </a:cubicBezTo>
                  <a:cubicBezTo>
                    <a:pt x="2916" y="18123"/>
                    <a:pt x="2903" y="18049"/>
                    <a:pt x="2909" y="18049"/>
                  </a:cubicBezTo>
                  <a:cubicBezTo>
                    <a:pt x="2909" y="17975"/>
                    <a:pt x="2903" y="17975"/>
                    <a:pt x="2896" y="17901"/>
                  </a:cubicBezTo>
                  <a:close/>
                  <a:moveTo>
                    <a:pt x="2809" y="17014"/>
                  </a:moveTo>
                  <a:cubicBezTo>
                    <a:pt x="2809" y="17088"/>
                    <a:pt x="2809" y="17088"/>
                    <a:pt x="2809" y="17088"/>
                  </a:cubicBezTo>
                  <a:cubicBezTo>
                    <a:pt x="2829" y="17162"/>
                    <a:pt x="2816" y="17014"/>
                    <a:pt x="2809" y="17014"/>
                  </a:cubicBezTo>
                  <a:close/>
                  <a:moveTo>
                    <a:pt x="2896" y="16718"/>
                  </a:moveTo>
                  <a:cubicBezTo>
                    <a:pt x="2896" y="16792"/>
                    <a:pt x="2896" y="16792"/>
                    <a:pt x="2896" y="16792"/>
                  </a:cubicBezTo>
                  <a:cubicBezTo>
                    <a:pt x="2896" y="16866"/>
                    <a:pt x="2923" y="16940"/>
                    <a:pt x="2929" y="17014"/>
                  </a:cubicBezTo>
                  <a:cubicBezTo>
                    <a:pt x="2929" y="17014"/>
                    <a:pt x="2929" y="17088"/>
                    <a:pt x="2929" y="17162"/>
                  </a:cubicBezTo>
                  <a:cubicBezTo>
                    <a:pt x="2929" y="17162"/>
                    <a:pt x="2936" y="17162"/>
                    <a:pt x="2929" y="17088"/>
                  </a:cubicBezTo>
                  <a:cubicBezTo>
                    <a:pt x="2943" y="17088"/>
                    <a:pt x="2929" y="17014"/>
                    <a:pt x="2929" y="17014"/>
                  </a:cubicBezTo>
                  <a:cubicBezTo>
                    <a:pt x="2929" y="16940"/>
                    <a:pt x="2929" y="16866"/>
                    <a:pt x="2929" y="16866"/>
                  </a:cubicBezTo>
                  <a:cubicBezTo>
                    <a:pt x="2916" y="16792"/>
                    <a:pt x="2916" y="16866"/>
                    <a:pt x="2909" y="16866"/>
                  </a:cubicBezTo>
                  <a:cubicBezTo>
                    <a:pt x="2909" y="16718"/>
                    <a:pt x="2909" y="16718"/>
                    <a:pt x="2909" y="16718"/>
                  </a:cubicBezTo>
                  <a:cubicBezTo>
                    <a:pt x="2903" y="16718"/>
                    <a:pt x="2903" y="16718"/>
                    <a:pt x="2896" y="16718"/>
                  </a:cubicBezTo>
                  <a:close/>
                  <a:moveTo>
                    <a:pt x="2715" y="15682"/>
                  </a:moveTo>
                  <a:cubicBezTo>
                    <a:pt x="2715" y="15756"/>
                    <a:pt x="2715" y="15830"/>
                    <a:pt x="2715" y="15830"/>
                  </a:cubicBezTo>
                  <a:cubicBezTo>
                    <a:pt x="2709" y="15830"/>
                    <a:pt x="2709" y="16052"/>
                    <a:pt x="2722" y="15978"/>
                  </a:cubicBezTo>
                  <a:cubicBezTo>
                    <a:pt x="2722" y="15904"/>
                    <a:pt x="2722" y="15682"/>
                    <a:pt x="2715" y="15682"/>
                  </a:cubicBezTo>
                  <a:close/>
                  <a:moveTo>
                    <a:pt x="2829" y="15238"/>
                  </a:moveTo>
                  <a:cubicBezTo>
                    <a:pt x="2836" y="15312"/>
                    <a:pt x="2836" y="15312"/>
                    <a:pt x="2836" y="15312"/>
                  </a:cubicBezTo>
                  <a:cubicBezTo>
                    <a:pt x="2829" y="15238"/>
                    <a:pt x="2836" y="15238"/>
                    <a:pt x="2829" y="15238"/>
                  </a:cubicBezTo>
                  <a:close/>
                  <a:moveTo>
                    <a:pt x="2669" y="14868"/>
                  </a:moveTo>
                  <a:cubicBezTo>
                    <a:pt x="2675" y="15016"/>
                    <a:pt x="2675" y="15016"/>
                    <a:pt x="2675" y="15016"/>
                  </a:cubicBezTo>
                  <a:cubicBezTo>
                    <a:pt x="2675" y="14942"/>
                    <a:pt x="2675" y="14868"/>
                    <a:pt x="2669" y="14868"/>
                  </a:cubicBezTo>
                  <a:close/>
                  <a:moveTo>
                    <a:pt x="2769" y="14721"/>
                  </a:moveTo>
                  <a:cubicBezTo>
                    <a:pt x="2776" y="14868"/>
                    <a:pt x="2789" y="15016"/>
                    <a:pt x="2789" y="15090"/>
                  </a:cubicBezTo>
                  <a:cubicBezTo>
                    <a:pt x="2789" y="15164"/>
                    <a:pt x="2789" y="15312"/>
                    <a:pt x="2789" y="15386"/>
                  </a:cubicBezTo>
                  <a:cubicBezTo>
                    <a:pt x="2789" y="15460"/>
                    <a:pt x="2802" y="15460"/>
                    <a:pt x="2802" y="15534"/>
                  </a:cubicBezTo>
                  <a:cubicBezTo>
                    <a:pt x="2802" y="15534"/>
                    <a:pt x="2802" y="15756"/>
                    <a:pt x="2796" y="15682"/>
                  </a:cubicBezTo>
                  <a:cubicBezTo>
                    <a:pt x="2802" y="15904"/>
                    <a:pt x="2802" y="15904"/>
                    <a:pt x="2802" y="15904"/>
                  </a:cubicBezTo>
                  <a:cubicBezTo>
                    <a:pt x="2816" y="15756"/>
                    <a:pt x="2842" y="15682"/>
                    <a:pt x="2829" y="15386"/>
                  </a:cubicBezTo>
                  <a:cubicBezTo>
                    <a:pt x="2829" y="15312"/>
                    <a:pt x="2816" y="15238"/>
                    <a:pt x="2816" y="15238"/>
                  </a:cubicBezTo>
                  <a:cubicBezTo>
                    <a:pt x="2816" y="15090"/>
                    <a:pt x="2816" y="15090"/>
                    <a:pt x="2816" y="15090"/>
                  </a:cubicBezTo>
                  <a:cubicBezTo>
                    <a:pt x="2822" y="15164"/>
                    <a:pt x="2822" y="15016"/>
                    <a:pt x="2822" y="14942"/>
                  </a:cubicBezTo>
                  <a:cubicBezTo>
                    <a:pt x="2802" y="14795"/>
                    <a:pt x="2809" y="14795"/>
                    <a:pt x="2769" y="14721"/>
                  </a:cubicBezTo>
                  <a:close/>
                  <a:moveTo>
                    <a:pt x="2675" y="13833"/>
                  </a:moveTo>
                  <a:cubicBezTo>
                    <a:pt x="2682" y="13981"/>
                    <a:pt x="2682" y="13981"/>
                    <a:pt x="2682" y="13981"/>
                  </a:cubicBezTo>
                  <a:cubicBezTo>
                    <a:pt x="2709" y="14055"/>
                    <a:pt x="2702" y="13981"/>
                    <a:pt x="2709" y="14277"/>
                  </a:cubicBezTo>
                  <a:cubicBezTo>
                    <a:pt x="2695" y="14277"/>
                    <a:pt x="2689" y="14203"/>
                    <a:pt x="2669" y="14203"/>
                  </a:cubicBezTo>
                  <a:cubicBezTo>
                    <a:pt x="2669" y="14055"/>
                    <a:pt x="2669" y="14055"/>
                    <a:pt x="2662" y="13981"/>
                  </a:cubicBezTo>
                  <a:cubicBezTo>
                    <a:pt x="2669" y="13907"/>
                    <a:pt x="2662" y="13833"/>
                    <a:pt x="2675" y="13833"/>
                  </a:cubicBezTo>
                  <a:close/>
                  <a:moveTo>
                    <a:pt x="2749" y="13537"/>
                  </a:moveTo>
                  <a:cubicBezTo>
                    <a:pt x="2749" y="13537"/>
                    <a:pt x="2749" y="13685"/>
                    <a:pt x="2749" y="13685"/>
                  </a:cubicBezTo>
                  <a:cubicBezTo>
                    <a:pt x="2735" y="13759"/>
                    <a:pt x="2742" y="13537"/>
                    <a:pt x="2749" y="13537"/>
                  </a:cubicBezTo>
                  <a:close/>
                  <a:moveTo>
                    <a:pt x="1164" y="18197"/>
                  </a:moveTo>
                  <a:cubicBezTo>
                    <a:pt x="1157" y="18197"/>
                    <a:pt x="1137" y="18493"/>
                    <a:pt x="1164" y="18345"/>
                  </a:cubicBezTo>
                  <a:cubicBezTo>
                    <a:pt x="1164" y="18345"/>
                    <a:pt x="1177" y="18123"/>
                    <a:pt x="1164" y="18197"/>
                  </a:cubicBezTo>
                  <a:close/>
                  <a:moveTo>
                    <a:pt x="1311" y="17901"/>
                  </a:moveTo>
                  <a:cubicBezTo>
                    <a:pt x="1304" y="17975"/>
                    <a:pt x="1284" y="18345"/>
                    <a:pt x="1304" y="18197"/>
                  </a:cubicBezTo>
                  <a:cubicBezTo>
                    <a:pt x="1311" y="18197"/>
                    <a:pt x="1318" y="17901"/>
                    <a:pt x="1311" y="17901"/>
                  </a:cubicBezTo>
                  <a:close/>
                  <a:moveTo>
                    <a:pt x="1271" y="17679"/>
                  </a:moveTo>
                  <a:cubicBezTo>
                    <a:pt x="1271" y="17679"/>
                    <a:pt x="1264" y="17827"/>
                    <a:pt x="1264" y="17901"/>
                  </a:cubicBezTo>
                  <a:cubicBezTo>
                    <a:pt x="1271" y="17827"/>
                    <a:pt x="1291" y="17827"/>
                    <a:pt x="1278" y="17753"/>
                  </a:cubicBezTo>
                  <a:cubicBezTo>
                    <a:pt x="1278" y="17679"/>
                    <a:pt x="1278" y="17679"/>
                    <a:pt x="1271" y="17679"/>
                  </a:cubicBezTo>
                  <a:close/>
                  <a:moveTo>
                    <a:pt x="1706" y="15830"/>
                  </a:moveTo>
                  <a:cubicBezTo>
                    <a:pt x="1699" y="15978"/>
                    <a:pt x="1699" y="15978"/>
                    <a:pt x="1699" y="15978"/>
                  </a:cubicBezTo>
                  <a:cubicBezTo>
                    <a:pt x="1706" y="15978"/>
                    <a:pt x="1712" y="15978"/>
                    <a:pt x="1712" y="15978"/>
                  </a:cubicBezTo>
                  <a:cubicBezTo>
                    <a:pt x="1712" y="15978"/>
                    <a:pt x="1726" y="15756"/>
                    <a:pt x="1706" y="15830"/>
                  </a:cubicBezTo>
                  <a:close/>
                  <a:moveTo>
                    <a:pt x="1706" y="14647"/>
                  </a:moveTo>
                  <a:cubicBezTo>
                    <a:pt x="1706" y="14795"/>
                    <a:pt x="1706" y="14795"/>
                    <a:pt x="1706" y="14795"/>
                  </a:cubicBezTo>
                  <a:cubicBezTo>
                    <a:pt x="1726" y="14795"/>
                    <a:pt x="1719" y="14721"/>
                    <a:pt x="1706" y="14647"/>
                  </a:cubicBezTo>
                  <a:close/>
                  <a:moveTo>
                    <a:pt x="1425" y="13537"/>
                  </a:moveTo>
                  <a:cubicBezTo>
                    <a:pt x="1431" y="13463"/>
                    <a:pt x="1431" y="13685"/>
                    <a:pt x="1425" y="13685"/>
                  </a:cubicBezTo>
                  <a:cubicBezTo>
                    <a:pt x="1418" y="13611"/>
                    <a:pt x="1418" y="13537"/>
                    <a:pt x="1425" y="13537"/>
                  </a:cubicBezTo>
                  <a:close/>
                  <a:moveTo>
                    <a:pt x="2053" y="12353"/>
                  </a:moveTo>
                  <a:cubicBezTo>
                    <a:pt x="2053" y="12501"/>
                    <a:pt x="2053" y="12575"/>
                    <a:pt x="2047" y="12649"/>
                  </a:cubicBezTo>
                  <a:cubicBezTo>
                    <a:pt x="2047" y="12723"/>
                    <a:pt x="2040" y="12723"/>
                    <a:pt x="2040" y="12797"/>
                  </a:cubicBezTo>
                  <a:cubicBezTo>
                    <a:pt x="2053" y="12649"/>
                    <a:pt x="2080" y="12501"/>
                    <a:pt x="2053" y="12353"/>
                  </a:cubicBezTo>
                  <a:close/>
                  <a:moveTo>
                    <a:pt x="2094" y="12205"/>
                  </a:moveTo>
                  <a:cubicBezTo>
                    <a:pt x="2094" y="12353"/>
                    <a:pt x="2094" y="12353"/>
                    <a:pt x="2094" y="12353"/>
                  </a:cubicBezTo>
                  <a:cubicBezTo>
                    <a:pt x="2107" y="12353"/>
                    <a:pt x="2107" y="12205"/>
                    <a:pt x="2094" y="12205"/>
                  </a:cubicBezTo>
                  <a:close/>
                  <a:moveTo>
                    <a:pt x="2033" y="12132"/>
                  </a:moveTo>
                  <a:cubicBezTo>
                    <a:pt x="2033" y="12205"/>
                    <a:pt x="2033" y="12205"/>
                    <a:pt x="2033" y="12205"/>
                  </a:cubicBezTo>
                  <a:cubicBezTo>
                    <a:pt x="2047" y="12279"/>
                    <a:pt x="2040" y="12132"/>
                    <a:pt x="2033" y="12132"/>
                  </a:cubicBezTo>
                  <a:close/>
                  <a:moveTo>
                    <a:pt x="1024" y="11688"/>
                  </a:moveTo>
                  <a:cubicBezTo>
                    <a:pt x="1024" y="11762"/>
                    <a:pt x="1010" y="11762"/>
                    <a:pt x="1017" y="11910"/>
                  </a:cubicBezTo>
                  <a:cubicBezTo>
                    <a:pt x="1024" y="11910"/>
                    <a:pt x="1024" y="11910"/>
                    <a:pt x="1024" y="11910"/>
                  </a:cubicBezTo>
                  <a:cubicBezTo>
                    <a:pt x="1030" y="11910"/>
                    <a:pt x="1024" y="11984"/>
                    <a:pt x="1037" y="12058"/>
                  </a:cubicBezTo>
                  <a:cubicBezTo>
                    <a:pt x="1037" y="12132"/>
                    <a:pt x="1037" y="12132"/>
                    <a:pt x="1037" y="12132"/>
                  </a:cubicBezTo>
                  <a:cubicBezTo>
                    <a:pt x="1050" y="12058"/>
                    <a:pt x="1084" y="11984"/>
                    <a:pt x="1050" y="11762"/>
                  </a:cubicBezTo>
                  <a:cubicBezTo>
                    <a:pt x="1044" y="11688"/>
                    <a:pt x="1037" y="11762"/>
                    <a:pt x="1024" y="11688"/>
                  </a:cubicBezTo>
                  <a:close/>
                  <a:moveTo>
                    <a:pt x="1037" y="9542"/>
                  </a:moveTo>
                  <a:cubicBezTo>
                    <a:pt x="1044" y="9616"/>
                    <a:pt x="1030" y="9616"/>
                    <a:pt x="1030" y="9616"/>
                  </a:cubicBezTo>
                  <a:cubicBezTo>
                    <a:pt x="1030" y="9616"/>
                    <a:pt x="1030" y="9764"/>
                    <a:pt x="1030" y="9764"/>
                  </a:cubicBezTo>
                  <a:cubicBezTo>
                    <a:pt x="1057" y="9690"/>
                    <a:pt x="1064" y="9764"/>
                    <a:pt x="1037" y="9542"/>
                  </a:cubicBezTo>
                  <a:close/>
                  <a:moveTo>
                    <a:pt x="81" y="21304"/>
                  </a:moveTo>
                  <a:cubicBezTo>
                    <a:pt x="74" y="21452"/>
                    <a:pt x="74" y="21452"/>
                    <a:pt x="74" y="21452"/>
                  </a:cubicBezTo>
                  <a:cubicBezTo>
                    <a:pt x="81" y="21452"/>
                    <a:pt x="94" y="21600"/>
                    <a:pt x="94" y="21600"/>
                  </a:cubicBezTo>
                  <a:cubicBezTo>
                    <a:pt x="107" y="21600"/>
                    <a:pt x="107" y="21600"/>
                    <a:pt x="107" y="21600"/>
                  </a:cubicBezTo>
                  <a:cubicBezTo>
                    <a:pt x="107" y="21600"/>
                    <a:pt x="107" y="21526"/>
                    <a:pt x="107" y="21452"/>
                  </a:cubicBezTo>
                  <a:cubicBezTo>
                    <a:pt x="101" y="21378"/>
                    <a:pt x="87" y="21304"/>
                    <a:pt x="81" y="21304"/>
                  </a:cubicBezTo>
                  <a:close/>
                  <a:moveTo>
                    <a:pt x="268" y="21008"/>
                  </a:moveTo>
                  <a:cubicBezTo>
                    <a:pt x="275" y="21082"/>
                    <a:pt x="275" y="21230"/>
                    <a:pt x="281" y="21304"/>
                  </a:cubicBezTo>
                  <a:cubicBezTo>
                    <a:pt x="288" y="21304"/>
                    <a:pt x="288" y="21304"/>
                    <a:pt x="288" y="21304"/>
                  </a:cubicBezTo>
                  <a:cubicBezTo>
                    <a:pt x="281" y="21156"/>
                    <a:pt x="281" y="21156"/>
                    <a:pt x="281" y="21156"/>
                  </a:cubicBezTo>
                  <a:cubicBezTo>
                    <a:pt x="288" y="21156"/>
                    <a:pt x="288" y="21082"/>
                    <a:pt x="288" y="21008"/>
                  </a:cubicBezTo>
                  <a:cubicBezTo>
                    <a:pt x="288" y="21008"/>
                    <a:pt x="275" y="21008"/>
                    <a:pt x="268" y="21008"/>
                  </a:cubicBezTo>
                  <a:close/>
                  <a:moveTo>
                    <a:pt x="341" y="21008"/>
                  </a:moveTo>
                  <a:cubicBezTo>
                    <a:pt x="335" y="21008"/>
                    <a:pt x="335" y="21230"/>
                    <a:pt x="335" y="21304"/>
                  </a:cubicBezTo>
                  <a:cubicBezTo>
                    <a:pt x="335" y="21230"/>
                    <a:pt x="348" y="21082"/>
                    <a:pt x="348" y="21082"/>
                  </a:cubicBezTo>
                  <a:cubicBezTo>
                    <a:pt x="348" y="21082"/>
                    <a:pt x="341" y="20860"/>
                    <a:pt x="341" y="21008"/>
                  </a:cubicBezTo>
                  <a:close/>
                  <a:moveTo>
                    <a:pt x="315" y="21008"/>
                  </a:moveTo>
                  <a:cubicBezTo>
                    <a:pt x="315" y="21008"/>
                    <a:pt x="308" y="21304"/>
                    <a:pt x="315" y="21230"/>
                  </a:cubicBezTo>
                  <a:cubicBezTo>
                    <a:pt x="321" y="21230"/>
                    <a:pt x="335" y="20860"/>
                    <a:pt x="315" y="21008"/>
                  </a:cubicBezTo>
                  <a:close/>
                  <a:moveTo>
                    <a:pt x="542" y="20934"/>
                  </a:moveTo>
                  <a:cubicBezTo>
                    <a:pt x="542" y="20934"/>
                    <a:pt x="535" y="21008"/>
                    <a:pt x="535" y="21008"/>
                  </a:cubicBezTo>
                  <a:cubicBezTo>
                    <a:pt x="542" y="21008"/>
                    <a:pt x="549" y="21008"/>
                    <a:pt x="555" y="21008"/>
                  </a:cubicBezTo>
                  <a:cubicBezTo>
                    <a:pt x="555" y="21008"/>
                    <a:pt x="555" y="20934"/>
                    <a:pt x="555" y="20934"/>
                  </a:cubicBezTo>
                  <a:cubicBezTo>
                    <a:pt x="549" y="20934"/>
                    <a:pt x="542" y="20934"/>
                    <a:pt x="542" y="20934"/>
                  </a:cubicBezTo>
                  <a:close/>
                  <a:moveTo>
                    <a:pt x="121" y="20860"/>
                  </a:moveTo>
                  <a:cubicBezTo>
                    <a:pt x="121" y="20934"/>
                    <a:pt x="114" y="21008"/>
                    <a:pt x="121" y="21156"/>
                  </a:cubicBezTo>
                  <a:cubicBezTo>
                    <a:pt x="121" y="21082"/>
                    <a:pt x="134" y="21156"/>
                    <a:pt x="134" y="21156"/>
                  </a:cubicBezTo>
                  <a:cubicBezTo>
                    <a:pt x="134" y="21082"/>
                    <a:pt x="134" y="20934"/>
                    <a:pt x="134" y="20934"/>
                  </a:cubicBezTo>
                  <a:cubicBezTo>
                    <a:pt x="134" y="20934"/>
                    <a:pt x="121" y="20860"/>
                    <a:pt x="121" y="20860"/>
                  </a:cubicBezTo>
                  <a:close/>
                  <a:moveTo>
                    <a:pt x="14" y="20860"/>
                  </a:moveTo>
                  <a:cubicBezTo>
                    <a:pt x="7" y="20860"/>
                    <a:pt x="-13" y="21230"/>
                    <a:pt x="14" y="21156"/>
                  </a:cubicBezTo>
                  <a:cubicBezTo>
                    <a:pt x="14" y="21082"/>
                    <a:pt x="14" y="20860"/>
                    <a:pt x="14" y="20860"/>
                  </a:cubicBezTo>
                  <a:close/>
                  <a:moveTo>
                    <a:pt x="462" y="20564"/>
                  </a:moveTo>
                  <a:cubicBezTo>
                    <a:pt x="462" y="20564"/>
                    <a:pt x="462" y="20786"/>
                    <a:pt x="462" y="20786"/>
                  </a:cubicBezTo>
                  <a:cubicBezTo>
                    <a:pt x="455" y="20860"/>
                    <a:pt x="448" y="20786"/>
                    <a:pt x="442" y="20860"/>
                  </a:cubicBezTo>
                  <a:cubicBezTo>
                    <a:pt x="442" y="20860"/>
                    <a:pt x="442" y="20860"/>
                    <a:pt x="442" y="20860"/>
                  </a:cubicBezTo>
                  <a:cubicBezTo>
                    <a:pt x="442" y="20860"/>
                    <a:pt x="455" y="20934"/>
                    <a:pt x="462" y="20934"/>
                  </a:cubicBezTo>
                  <a:cubicBezTo>
                    <a:pt x="462" y="20934"/>
                    <a:pt x="509" y="20342"/>
                    <a:pt x="462" y="20564"/>
                  </a:cubicBezTo>
                  <a:close/>
                  <a:moveTo>
                    <a:pt x="676" y="20490"/>
                  </a:moveTo>
                  <a:cubicBezTo>
                    <a:pt x="662" y="20490"/>
                    <a:pt x="682" y="20564"/>
                    <a:pt x="689" y="20564"/>
                  </a:cubicBezTo>
                  <a:cubicBezTo>
                    <a:pt x="682" y="20564"/>
                    <a:pt x="689" y="20490"/>
                    <a:pt x="676" y="20490"/>
                  </a:cubicBezTo>
                  <a:close/>
                  <a:moveTo>
                    <a:pt x="716" y="20342"/>
                  </a:moveTo>
                  <a:cubicBezTo>
                    <a:pt x="709" y="20342"/>
                    <a:pt x="723" y="20416"/>
                    <a:pt x="723" y="20416"/>
                  </a:cubicBezTo>
                  <a:cubicBezTo>
                    <a:pt x="723" y="20416"/>
                    <a:pt x="736" y="20268"/>
                    <a:pt x="716" y="20342"/>
                  </a:cubicBezTo>
                  <a:close/>
                  <a:moveTo>
                    <a:pt x="830" y="19677"/>
                  </a:moveTo>
                  <a:cubicBezTo>
                    <a:pt x="830" y="19677"/>
                    <a:pt x="830" y="19677"/>
                    <a:pt x="830" y="19677"/>
                  </a:cubicBezTo>
                  <a:cubicBezTo>
                    <a:pt x="810" y="19825"/>
                    <a:pt x="823" y="19825"/>
                    <a:pt x="823" y="19825"/>
                  </a:cubicBezTo>
                  <a:cubicBezTo>
                    <a:pt x="816" y="19899"/>
                    <a:pt x="810" y="19825"/>
                    <a:pt x="803" y="19899"/>
                  </a:cubicBezTo>
                  <a:cubicBezTo>
                    <a:pt x="803" y="19973"/>
                    <a:pt x="803" y="19973"/>
                    <a:pt x="803" y="19973"/>
                  </a:cubicBezTo>
                  <a:cubicBezTo>
                    <a:pt x="796" y="19973"/>
                    <a:pt x="796" y="19973"/>
                    <a:pt x="796" y="19973"/>
                  </a:cubicBezTo>
                  <a:cubicBezTo>
                    <a:pt x="796" y="20047"/>
                    <a:pt x="803" y="20121"/>
                    <a:pt x="796" y="20195"/>
                  </a:cubicBezTo>
                  <a:cubicBezTo>
                    <a:pt x="810" y="20195"/>
                    <a:pt x="810" y="20195"/>
                    <a:pt x="810" y="20195"/>
                  </a:cubicBezTo>
                  <a:cubicBezTo>
                    <a:pt x="816" y="20195"/>
                    <a:pt x="823" y="19899"/>
                    <a:pt x="836" y="19825"/>
                  </a:cubicBezTo>
                  <a:cubicBezTo>
                    <a:pt x="843" y="19825"/>
                    <a:pt x="843" y="19825"/>
                    <a:pt x="843" y="19825"/>
                  </a:cubicBezTo>
                  <a:cubicBezTo>
                    <a:pt x="843" y="19825"/>
                    <a:pt x="843" y="19677"/>
                    <a:pt x="843" y="19677"/>
                  </a:cubicBezTo>
                  <a:cubicBezTo>
                    <a:pt x="836" y="19677"/>
                    <a:pt x="830" y="19603"/>
                    <a:pt x="830" y="19677"/>
                  </a:cubicBezTo>
                  <a:close/>
                  <a:moveTo>
                    <a:pt x="903" y="19381"/>
                  </a:moveTo>
                  <a:cubicBezTo>
                    <a:pt x="896" y="19455"/>
                    <a:pt x="876" y="19529"/>
                    <a:pt x="903" y="19603"/>
                  </a:cubicBezTo>
                  <a:cubicBezTo>
                    <a:pt x="896" y="19603"/>
                    <a:pt x="890" y="19751"/>
                    <a:pt x="883" y="19825"/>
                  </a:cubicBezTo>
                  <a:cubicBezTo>
                    <a:pt x="876" y="19825"/>
                    <a:pt x="870" y="19751"/>
                    <a:pt x="863" y="19825"/>
                  </a:cubicBezTo>
                  <a:cubicBezTo>
                    <a:pt x="870" y="19973"/>
                    <a:pt x="870" y="19973"/>
                    <a:pt x="870" y="19973"/>
                  </a:cubicBezTo>
                  <a:cubicBezTo>
                    <a:pt x="876" y="19973"/>
                    <a:pt x="883" y="19899"/>
                    <a:pt x="890" y="19973"/>
                  </a:cubicBezTo>
                  <a:cubicBezTo>
                    <a:pt x="903" y="19825"/>
                    <a:pt x="917" y="19603"/>
                    <a:pt x="930" y="19455"/>
                  </a:cubicBezTo>
                  <a:cubicBezTo>
                    <a:pt x="917" y="19381"/>
                    <a:pt x="910" y="19381"/>
                    <a:pt x="903" y="19381"/>
                  </a:cubicBezTo>
                  <a:close/>
                  <a:moveTo>
                    <a:pt x="1070" y="18123"/>
                  </a:moveTo>
                  <a:cubicBezTo>
                    <a:pt x="1064" y="18197"/>
                    <a:pt x="1064" y="18197"/>
                    <a:pt x="1064" y="18197"/>
                  </a:cubicBezTo>
                  <a:cubicBezTo>
                    <a:pt x="1057" y="18271"/>
                    <a:pt x="1044" y="18197"/>
                    <a:pt x="1037" y="18197"/>
                  </a:cubicBezTo>
                  <a:cubicBezTo>
                    <a:pt x="1030" y="18345"/>
                    <a:pt x="1030" y="18493"/>
                    <a:pt x="1024" y="18567"/>
                  </a:cubicBezTo>
                  <a:cubicBezTo>
                    <a:pt x="1017" y="18567"/>
                    <a:pt x="1017" y="18567"/>
                    <a:pt x="1017" y="18567"/>
                  </a:cubicBezTo>
                  <a:cubicBezTo>
                    <a:pt x="1017" y="18641"/>
                    <a:pt x="1017" y="18641"/>
                    <a:pt x="1017" y="18715"/>
                  </a:cubicBezTo>
                  <a:cubicBezTo>
                    <a:pt x="1024" y="18715"/>
                    <a:pt x="1030" y="18715"/>
                    <a:pt x="1030" y="18715"/>
                  </a:cubicBezTo>
                  <a:cubicBezTo>
                    <a:pt x="1037" y="18715"/>
                    <a:pt x="1057" y="18493"/>
                    <a:pt x="1064" y="18493"/>
                  </a:cubicBezTo>
                  <a:cubicBezTo>
                    <a:pt x="1090" y="18419"/>
                    <a:pt x="1097" y="18493"/>
                    <a:pt x="1104" y="18345"/>
                  </a:cubicBezTo>
                  <a:cubicBezTo>
                    <a:pt x="1104" y="18271"/>
                    <a:pt x="1117" y="18345"/>
                    <a:pt x="1104" y="18271"/>
                  </a:cubicBezTo>
                  <a:cubicBezTo>
                    <a:pt x="1097" y="18197"/>
                    <a:pt x="1097" y="18123"/>
                    <a:pt x="1070" y="18123"/>
                  </a:cubicBezTo>
                  <a:close/>
                  <a:moveTo>
                    <a:pt x="2863" y="16718"/>
                  </a:moveTo>
                  <a:cubicBezTo>
                    <a:pt x="2856" y="16866"/>
                    <a:pt x="2856" y="17014"/>
                    <a:pt x="2849" y="17088"/>
                  </a:cubicBezTo>
                  <a:cubicBezTo>
                    <a:pt x="2856" y="17088"/>
                    <a:pt x="2869" y="17088"/>
                    <a:pt x="2876" y="17088"/>
                  </a:cubicBezTo>
                  <a:cubicBezTo>
                    <a:pt x="2876" y="17236"/>
                    <a:pt x="2876" y="17236"/>
                    <a:pt x="2883" y="17384"/>
                  </a:cubicBezTo>
                  <a:cubicBezTo>
                    <a:pt x="2889" y="17384"/>
                    <a:pt x="2889" y="17384"/>
                    <a:pt x="2889" y="17384"/>
                  </a:cubicBezTo>
                  <a:cubicBezTo>
                    <a:pt x="2889" y="17384"/>
                    <a:pt x="2896" y="17310"/>
                    <a:pt x="2903" y="17310"/>
                  </a:cubicBezTo>
                  <a:cubicBezTo>
                    <a:pt x="2903" y="17384"/>
                    <a:pt x="2896" y="17605"/>
                    <a:pt x="2903" y="17605"/>
                  </a:cubicBezTo>
                  <a:cubicBezTo>
                    <a:pt x="2896" y="17679"/>
                    <a:pt x="2896" y="17679"/>
                    <a:pt x="2896" y="17679"/>
                  </a:cubicBezTo>
                  <a:cubicBezTo>
                    <a:pt x="2909" y="17679"/>
                    <a:pt x="2929" y="17753"/>
                    <a:pt x="2936" y="17827"/>
                  </a:cubicBezTo>
                  <a:cubicBezTo>
                    <a:pt x="2936" y="17827"/>
                    <a:pt x="2929" y="17975"/>
                    <a:pt x="2936" y="18049"/>
                  </a:cubicBezTo>
                  <a:cubicBezTo>
                    <a:pt x="2949" y="18049"/>
                    <a:pt x="2949" y="18049"/>
                    <a:pt x="2949" y="18049"/>
                  </a:cubicBezTo>
                  <a:cubicBezTo>
                    <a:pt x="2949" y="18123"/>
                    <a:pt x="2949" y="18197"/>
                    <a:pt x="2949" y="18345"/>
                  </a:cubicBezTo>
                  <a:cubicBezTo>
                    <a:pt x="2949" y="18345"/>
                    <a:pt x="2956" y="18345"/>
                    <a:pt x="2956" y="18419"/>
                  </a:cubicBezTo>
                  <a:cubicBezTo>
                    <a:pt x="2963" y="18419"/>
                    <a:pt x="2976" y="18419"/>
                    <a:pt x="2983" y="18419"/>
                  </a:cubicBezTo>
                  <a:cubicBezTo>
                    <a:pt x="2976" y="17901"/>
                    <a:pt x="2990" y="17975"/>
                    <a:pt x="2963" y="18049"/>
                  </a:cubicBezTo>
                  <a:cubicBezTo>
                    <a:pt x="2970" y="17901"/>
                    <a:pt x="2970" y="17901"/>
                    <a:pt x="2970" y="17753"/>
                  </a:cubicBezTo>
                  <a:cubicBezTo>
                    <a:pt x="2970" y="17753"/>
                    <a:pt x="2970" y="17605"/>
                    <a:pt x="2970" y="17605"/>
                  </a:cubicBezTo>
                  <a:cubicBezTo>
                    <a:pt x="2963" y="17605"/>
                    <a:pt x="2949" y="17679"/>
                    <a:pt x="2943" y="17605"/>
                  </a:cubicBezTo>
                  <a:cubicBezTo>
                    <a:pt x="2943" y="17605"/>
                    <a:pt x="2943" y="17605"/>
                    <a:pt x="2943" y="17605"/>
                  </a:cubicBezTo>
                  <a:cubicBezTo>
                    <a:pt x="2943" y="17605"/>
                    <a:pt x="2943" y="17605"/>
                    <a:pt x="2943" y="17605"/>
                  </a:cubicBezTo>
                  <a:cubicBezTo>
                    <a:pt x="2936" y="17458"/>
                    <a:pt x="2936" y="17458"/>
                    <a:pt x="2936" y="17458"/>
                  </a:cubicBezTo>
                  <a:cubicBezTo>
                    <a:pt x="2929" y="17458"/>
                    <a:pt x="2929" y="17458"/>
                    <a:pt x="2929" y="17458"/>
                  </a:cubicBezTo>
                  <a:cubicBezTo>
                    <a:pt x="2923" y="17310"/>
                    <a:pt x="2929" y="17236"/>
                    <a:pt x="2923" y="17162"/>
                  </a:cubicBezTo>
                  <a:cubicBezTo>
                    <a:pt x="2916" y="17088"/>
                    <a:pt x="2903" y="17088"/>
                    <a:pt x="2896" y="17014"/>
                  </a:cubicBezTo>
                  <a:cubicBezTo>
                    <a:pt x="2889" y="17014"/>
                    <a:pt x="2896" y="16866"/>
                    <a:pt x="2889" y="16866"/>
                  </a:cubicBezTo>
                  <a:cubicBezTo>
                    <a:pt x="2889" y="16792"/>
                    <a:pt x="2863" y="16792"/>
                    <a:pt x="2863" y="16718"/>
                  </a:cubicBezTo>
                  <a:close/>
                  <a:moveTo>
                    <a:pt x="2742" y="15534"/>
                  </a:moveTo>
                  <a:cubicBezTo>
                    <a:pt x="2742" y="15534"/>
                    <a:pt x="2735" y="15756"/>
                    <a:pt x="2735" y="15830"/>
                  </a:cubicBezTo>
                  <a:cubicBezTo>
                    <a:pt x="2735" y="15904"/>
                    <a:pt x="2749" y="16052"/>
                    <a:pt x="2756" y="16126"/>
                  </a:cubicBezTo>
                  <a:cubicBezTo>
                    <a:pt x="2756" y="16126"/>
                    <a:pt x="2756" y="16200"/>
                    <a:pt x="2756" y="16274"/>
                  </a:cubicBezTo>
                  <a:cubicBezTo>
                    <a:pt x="2756" y="16274"/>
                    <a:pt x="2776" y="16348"/>
                    <a:pt x="2776" y="16348"/>
                  </a:cubicBezTo>
                  <a:cubicBezTo>
                    <a:pt x="2782" y="16422"/>
                    <a:pt x="2776" y="16496"/>
                    <a:pt x="2782" y="16570"/>
                  </a:cubicBezTo>
                  <a:cubicBezTo>
                    <a:pt x="2782" y="16644"/>
                    <a:pt x="2796" y="16644"/>
                    <a:pt x="2796" y="16718"/>
                  </a:cubicBezTo>
                  <a:cubicBezTo>
                    <a:pt x="2802" y="16570"/>
                    <a:pt x="2802" y="16570"/>
                    <a:pt x="2802" y="16422"/>
                  </a:cubicBezTo>
                  <a:cubicBezTo>
                    <a:pt x="2809" y="16496"/>
                    <a:pt x="2809" y="16496"/>
                    <a:pt x="2809" y="16644"/>
                  </a:cubicBezTo>
                  <a:cubicBezTo>
                    <a:pt x="2816" y="16644"/>
                    <a:pt x="2829" y="16644"/>
                    <a:pt x="2829" y="16644"/>
                  </a:cubicBezTo>
                  <a:cubicBezTo>
                    <a:pt x="2816" y="16718"/>
                    <a:pt x="2822" y="16940"/>
                    <a:pt x="2829" y="17014"/>
                  </a:cubicBezTo>
                  <a:cubicBezTo>
                    <a:pt x="2829" y="17014"/>
                    <a:pt x="2842" y="16940"/>
                    <a:pt x="2842" y="16866"/>
                  </a:cubicBezTo>
                  <a:cubicBezTo>
                    <a:pt x="2842" y="16792"/>
                    <a:pt x="2842" y="16570"/>
                    <a:pt x="2842" y="16570"/>
                  </a:cubicBezTo>
                  <a:cubicBezTo>
                    <a:pt x="2842" y="16570"/>
                    <a:pt x="2842" y="16570"/>
                    <a:pt x="2842" y="16570"/>
                  </a:cubicBezTo>
                  <a:cubicBezTo>
                    <a:pt x="2856" y="16570"/>
                    <a:pt x="2849" y="16718"/>
                    <a:pt x="2863" y="16644"/>
                  </a:cubicBezTo>
                  <a:cubicBezTo>
                    <a:pt x="2863" y="16644"/>
                    <a:pt x="2876" y="16570"/>
                    <a:pt x="2863" y="16570"/>
                  </a:cubicBezTo>
                  <a:cubicBezTo>
                    <a:pt x="2869" y="16496"/>
                    <a:pt x="2863" y="16422"/>
                    <a:pt x="2863" y="16422"/>
                  </a:cubicBezTo>
                  <a:cubicBezTo>
                    <a:pt x="2863" y="16422"/>
                    <a:pt x="2869" y="16422"/>
                    <a:pt x="2876" y="16422"/>
                  </a:cubicBezTo>
                  <a:cubicBezTo>
                    <a:pt x="2869" y="16348"/>
                    <a:pt x="2876" y="16274"/>
                    <a:pt x="2876" y="16126"/>
                  </a:cubicBezTo>
                  <a:cubicBezTo>
                    <a:pt x="2869" y="15904"/>
                    <a:pt x="2842" y="15978"/>
                    <a:pt x="2822" y="15978"/>
                  </a:cubicBezTo>
                  <a:cubicBezTo>
                    <a:pt x="2829" y="15978"/>
                    <a:pt x="2829" y="16274"/>
                    <a:pt x="2822" y="16274"/>
                  </a:cubicBezTo>
                  <a:cubicBezTo>
                    <a:pt x="2829" y="16348"/>
                    <a:pt x="2836" y="16348"/>
                    <a:pt x="2836" y="16348"/>
                  </a:cubicBezTo>
                  <a:cubicBezTo>
                    <a:pt x="2856" y="16496"/>
                    <a:pt x="2822" y="16422"/>
                    <a:pt x="2822" y="16422"/>
                  </a:cubicBezTo>
                  <a:cubicBezTo>
                    <a:pt x="2822" y="16348"/>
                    <a:pt x="2822" y="16274"/>
                    <a:pt x="2816" y="16200"/>
                  </a:cubicBezTo>
                  <a:cubicBezTo>
                    <a:pt x="2816" y="16200"/>
                    <a:pt x="2802" y="16348"/>
                    <a:pt x="2802" y="16274"/>
                  </a:cubicBezTo>
                  <a:cubicBezTo>
                    <a:pt x="2789" y="16200"/>
                    <a:pt x="2796" y="15904"/>
                    <a:pt x="2782" y="15756"/>
                  </a:cubicBezTo>
                  <a:cubicBezTo>
                    <a:pt x="2782" y="15756"/>
                    <a:pt x="2776" y="15756"/>
                    <a:pt x="2769" y="15756"/>
                  </a:cubicBezTo>
                  <a:cubicBezTo>
                    <a:pt x="2769" y="15682"/>
                    <a:pt x="2769" y="15682"/>
                    <a:pt x="2769" y="15682"/>
                  </a:cubicBezTo>
                  <a:cubicBezTo>
                    <a:pt x="2762" y="15682"/>
                    <a:pt x="2749" y="15608"/>
                    <a:pt x="2742" y="15534"/>
                  </a:cubicBezTo>
                  <a:close/>
                  <a:moveTo>
                    <a:pt x="1712" y="14942"/>
                  </a:moveTo>
                  <a:cubicBezTo>
                    <a:pt x="1706" y="14942"/>
                    <a:pt x="1712" y="15090"/>
                    <a:pt x="1712" y="15090"/>
                  </a:cubicBezTo>
                  <a:cubicBezTo>
                    <a:pt x="1699" y="15090"/>
                    <a:pt x="1686" y="15090"/>
                    <a:pt x="1672" y="15090"/>
                  </a:cubicBezTo>
                  <a:cubicBezTo>
                    <a:pt x="1672" y="15090"/>
                    <a:pt x="1672" y="15016"/>
                    <a:pt x="1672" y="14942"/>
                  </a:cubicBezTo>
                  <a:cubicBezTo>
                    <a:pt x="1666" y="14942"/>
                    <a:pt x="1659" y="15016"/>
                    <a:pt x="1659" y="14942"/>
                  </a:cubicBezTo>
                  <a:cubicBezTo>
                    <a:pt x="1659" y="15090"/>
                    <a:pt x="1659" y="15090"/>
                    <a:pt x="1659" y="15090"/>
                  </a:cubicBezTo>
                  <a:cubicBezTo>
                    <a:pt x="1645" y="15016"/>
                    <a:pt x="1659" y="15238"/>
                    <a:pt x="1659" y="15238"/>
                  </a:cubicBezTo>
                  <a:cubicBezTo>
                    <a:pt x="1666" y="15164"/>
                    <a:pt x="1659" y="15386"/>
                    <a:pt x="1659" y="15386"/>
                  </a:cubicBezTo>
                  <a:cubicBezTo>
                    <a:pt x="1639" y="15386"/>
                    <a:pt x="1585" y="15238"/>
                    <a:pt x="1625" y="15608"/>
                  </a:cubicBezTo>
                  <a:cubicBezTo>
                    <a:pt x="1625" y="15682"/>
                    <a:pt x="1619" y="15830"/>
                    <a:pt x="1619" y="15830"/>
                  </a:cubicBezTo>
                  <a:cubicBezTo>
                    <a:pt x="1625" y="15830"/>
                    <a:pt x="1625" y="15978"/>
                    <a:pt x="1639" y="15904"/>
                  </a:cubicBezTo>
                  <a:cubicBezTo>
                    <a:pt x="1639" y="15904"/>
                    <a:pt x="1645" y="15756"/>
                    <a:pt x="1645" y="15756"/>
                  </a:cubicBezTo>
                  <a:cubicBezTo>
                    <a:pt x="1652" y="15830"/>
                    <a:pt x="1659" y="15830"/>
                    <a:pt x="1672" y="15830"/>
                  </a:cubicBezTo>
                  <a:cubicBezTo>
                    <a:pt x="1672" y="15904"/>
                    <a:pt x="1666" y="15978"/>
                    <a:pt x="1672" y="15978"/>
                  </a:cubicBezTo>
                  <a:cubicBezTo>
                    <a:pt x="1672" y="16052"/>
                    <a:pt x="1679" y="15978"/>
                    <a:pt x="1686" y="15978"/>
                  </a:cubicBezTo>
                  <a:cubicBezTo>
                    <a:pt x="1686" y="15978"/>
                    <a:pt x="1686" y="15830"/>
                    <a:pt x="1686" y="15830"/>
                  </a:cubicBezTo>
                  <a:cubicBezTo>
                    <a:pt x="1699" y="15682"/>
                    <a:pt x="1719" y="15682"/>
                    <a:pt x="1739" y="15682"/>
                  </a:cubicBezTo>
                  <a:cubicBezTo>
                    <a:pt x="1739" y="15534"/>
                    <a:pt x="1739" y="15534"/>
                    <a:pt x="1739" y="15534"/>
                  </a:cubicBezTo>
                  <a:cubicBezTo>
                    <a:pt x="1712" y="15534"/>
                    <a:pt x="1739" y="15534"/>
                    <a:pt x="1726" y="15460"/>
                  </a:cubicBezTo>
                  <a:cubicBezTo>
                    <a:pt x="1732" y="15460"/>
                    <a:pt x="1786" y="15534"/>
                    <a:pt x="1766" y="15386"/>
                  </a:cubicBezTo>
                  <a:cubicBezTo>
                    <a:pt x="1746" y="15312"/>
                    <a:pt x="1746" y="15312"/>
                    <a:pt x="1746" y="15090"/>
                  </a:cubicBezTo>
                  <a:cubicBezTo>
                    <a:pt x="1732" y="15016"/>
                    <a:pt x="1739" y="15164"/>
                    <a:pt x="1726" y="15090"/>
                  </a:cubicBezTo>
                  <a:cubicBezTo>
                    <a:pt x="1726" y="15090"/>
                    <a:pt x="1719" y="14942"/>
                    <a:pt x="1712" y="14942"/>
                  </a:cubicBezTo>
                  <a:close/>
                  <a:moveTo>
                    <a:pt x="1726" y="14203"/>
                  </a:moveTo>
                  <a:cubicBezTo>
                    <a:pt x="1719" y="14351"/>
                    <a:pt x="1699" y="14721"/>
                    <a:pt x="1726" y="14647"/>
                  </a:cubicBezTo>
                  <a:cubicBezTo>
                    <a:pt x="1726" y="14647"/>
                    <a:pt x="1732" y="14573"/>
                    <a:pt x="1732" y="14499"/>
                  </a:cubicBezTo>
                  <a:cubicBezTo>
                    <a:pt x="1739" y="14499"/>
                    <a:pt x="1739" y="14573"/>
                    <a:pt x="1746" y="14499"/>
                  </a:cubicBezTo>
                  <a:cubicBezTo>
                    <a:pt x="1739" y="14573"/>
                    <a:pt x="1752" y="14647"/>
                    <a:pt x="1752" y="14647"/>
                  </a:cubicBezTo>
                  <a:cubicBezTo>
                    <a:pt x="1759" y="14647"/>
                    <a:pt x="1759" y="14573"/>
                    <a:pt x="1766" y="14573"/>
                  </a:cubicBezTo>
                  <a:cubicBezTo>
                    <a:pt x="1746" y="14351"/>
                    <a:pt x="1746" y="14351"/>
                    <a:pt x="1746" y="14351"/>
                  </a:cubicBezTo>
                  <a:cubicBezTo>
                    <a:pt x="1746" y="14351"/>
                    <a:pt x="1746" y="14277"/>
                    <a:pt x="1746" y="14203"/>
                  </a:cubicBezTo>
                  <a:cubicBezTo>
                    <a:pt x="1739" y="14203"/>
                    <a:pt x="1732" y="14277"/>
                    <a:pt x="1726" y="14203"/>
                  </a:cubicBezTo>
                  <a:close/>
                  <a:moveTo>
                    <a:pt x="957" y="12279"/>
                  </a:moveTo>
                  <a:cubicBezTo>
                    <a:pt x="950" y="12279"/>
                    <a:pt x="937" y="12427"/>
                    <a:pt x="937" y="12501"/>
                  </a:cubicBezTo>
                  <a:cubicBezTo>
                    <a:pt x="923" y="12501"/>
                    <a:pt x="903" y="12501"/>
                    <a:pt x="890" y="12501"/>
                  </a:cubicBezTo>
                  <a:cubicBezTo>
                    <a:pt x="890" y="12575"/>
                    <a:pt x="890" y="12649"/>
                    <a:pt x="896" y="12723"/>
                  </a:cubicBezTo>
                  <a:cubicBezTo>
                    <a:pt x="896" y="12723"/>
                    <a:pt x="950" y="12945"/>
                    <a:pt x="950" y="12945"/>
                  </a:cubicBezTo>
                  <a:cubicBezTo>
                    <a:pt x="957" y="12797"/>
                    <a:pt x="957" y="12797"/>
                    <a:pt x="957" y="12797"/>
                  </a:cubicBezTo>
                  <a:cubicBezTo>
                    <a:pt x="970" y="12723"/>
                    <a:pt x="977" y="12723"/>
                    <a:pt x="990" y="12649"/>
                  </a:cubicBezTo>
                  <a:cubicBezTo>
                    <a:pt x="983" y="12427"/>
                    <a:pt x="983" y="12205"/>
                    <a:pt x="957" y="12279"/>
                  </a:cubicBezTo>
                  <a:close/>
                  <a:moveTo>
                    <a:pt x="703" y="8581"/>
                  </a:moveTo>
                  <a:cubicBezTo>
                    <a:pt x="696" y="8581"/>
                    <a:pt x="689" y="8803"/>
                    <a:pt x="689" y="8803"/>
                  </a:cubicBezTo>
                  <a:cubicBezTo>
                    <a:pt x="682" y="8803"/>
                    <a:pt x="649" y="8729"/>
                    <a:pt x="649" y="8729"/>
                  </a:cubicBezTo>
                  <a:cubicBezTo>
                    <a:pt x="642" y="8729"/>
                    <a:pt x="642" y="8729"/>
                    <a:pt x="636" y="8655"/>
                  </a:cubicBezTo>
                  <a:cubicBezTo>
                    <a:pt x="636" y="8729"/>
                    <a:pt x="629" y="8803"/>
                    <a:pt x="629" y="8803"/>
                  </a:cubicBezTo>
                  <a:cubicBezTo>
                    <a:pt x="629" y="8877"/>
                    <a:pt x="636" y="9099"/>
                    <a:pt x="636" y="9099"/>
                  </a:cubicBezTo>
                  <a:cubicBezTo>
                    <a:pt x="662" y="9025"/>
                    <a:pt x="703" y="8877"/>
                    <a:pt x="729" y="9099"/>
                  </a:cubicBezTo>
                  <a:cubicBezTo>
                    <a:pt x="736" y="9099"/>
                    <a:pt x="736" y="9247"/>
                    <a:pt x="743" y="9247"/>
                  </a:cubicBezTo>
                  <a:cubicBezTo>
                    <a:pt x="749" y="9321"/>
                    <a:pt x="756" y="9247"/>
                    <a:pt x="763" y="9395"/>
                  </a:cubicBezTo>
                  <a:cubicBezTo>
                    <a:pt x="763" y="9395"/>
                    <a:pt x="763" y="9542"/>
                    <a:pt x="763" y="9542"/>
                  </a:cubicBezTo>
                  <a:cubicBezTo>
                    <a:pt x="763" y="9542"/>
                    <a:pt x="776" y="9542"/>
                    <a:pt x="783" y="9542"/>
                  </a:cubicBezTo>
                  <a:cubicBezTo>
                    <a:pt x="783" y="9542"/>
                    <a:pt x="783" y="9395"/>
                    <a:pt x="783" y="9321"/>
                  </a:cubicBezTo>
                  <a:cubicBezTo>
                    <a:pt x="783" y="9321"/>
                    <a:pt x="789" y="9321"/>
                    <a:pt x="796" y="9321"/>
                  </a:cubicBezTo>
                  <a:cubicBezTo>
                    <a:pt x="796" y="9321"/>
                    <a:pt x="796" y="9173"/>
                    <a:pt x="803" y="9173"/>
                  </a:cubicBezTo>
                  <a:cubicBezTo>
                    <a:pt x="776" y="9099"/>
                    <a:pt x="756" y="9099"/>
                    <a:pt x="743" y="8951"/>
                  </a:cubicBezTo>
                  <a:cubicBezTo>
                    <a:pt x="736" y="8803"/>
                    <a:pt x="723" y="8507"/>
                    <a:pt x="703" y="8581"/>
                  </a:cubicBezTo>
                  <a:close/>
                  <a:moveTo>
                    <a:pt x="1164" y="5474"/>
                  </a:moveTo>
                  <a:cubicBezTo>
                    <a:pt x="1164" y="5474"/>
                    <a:pt x="1164" y="5548"/>
                    <a:pt x="1164" y="5548"/>
                  </a:cubicBezTo>
                  <a:cubicBezTo>
                    <a:pt x="1177" y="5622"/>
                    <a:pt x="1171" y="5474"/>
                    <a:pt x="1164" y="5474"/>
                  </a:cubicBezTo>
                  <a:close/>
                  <a:moveTo>
                    <a:pt x="2381" y="1627"/>
                  </a:moveTo>
                  <a:cubicBezTo>
                    <a:pt x="2381" y="1627"/>
                    <a:pt x="2374" y="1479"/>
                    <a:pt x="2374" y="1479"/>
                  </a:cubicBezTo>
                  <a:cubicBezTo>
                    <a:pt x="2361" y="1405"/>
                    <a:pt x="2354" y="1405"/>
                    <a:pt x="2334" y="1332"/>
                  </a:cubicBezTo>
                  <a:cubicBezTo>
                    <a:pt x="2334" y="1258"/>
                    <a:pt x="2334" y="1258"/>
                    <a:pt x="2334" y="1258"/>
                  </a:cubicBezTo>
                  <a:cubicBezTo>
                    <a:pt x="2314" y="1258"/>
                    <a:pt x="2307" y="1405"/>
                    <a:pt x="2287" y="1332"/>
                  </a:cubicBezTo>
                  <a:cubicBezTo>
                    <a:pt x="2281" y="1332"/>
                    <a:pt x="2274" y="1184"/>
                    <a:pt x="2274" y="1184"/>
                  </a:cubicBezTo>
                  <a:cubicBezTo>
                    <a:pt x="2274" y="1184"/>
                    <a:pt x="2261" y="1184"/>
                    <a:pt x="2261" y="1184"/>
                  </a:cubicBezTo>
                  <a:cubicBezTo>
                    <a:pt x="2261" y="1258"/>
                    <a:pt x="2254" y="1332"/>
                    <a:pt x="2254" y="1405"/>
                  </a:cubicBezTo>
                  <a:cubicBezTo>
                    <a:pt x="2261" y="1479"/>
                    <a:pt x="2241" y="1479"/>
                    <a:pt x="2241" y="1479"/>
                  </a:cubicBezTo>
                  <a:cubicBezTo>
                    <a:pt x="2241" y="1479"/>
                    <a:pt x="2234" y="1332"/>
                    <a:pt x="2227" y="1332"/>
                  </a:cubicBezTo>
                  <a:cubicBezTo>
                    <a:pt x="2221" y="1332"/>
                    <a:pt x="2221" y="1479"/>
                    <a:pt x="2214" y="1479"/>
                  </a:cubicBezTo>
                  <a:cubicBezTo>
                    <a:pt x="2207" y="1479"/>
                    <a:pt x="2207" y="1332"/>
                    <a:pt x="2207" y="1332"/>
                  </a:cubicBezTo>
                  <a:cubicBezTo>
                    <a:pt x="2174" y="1258"/>
                    <a:pt x="2160" y="1258"/>
                    <a:pt x="2134" y="1258"/>
                  </a:cubicBezTo>
                  <a:cubicBezTo>
                    <a:pt x="2127" y="1110"/>
                    <a:pt x="2127" y="1110"/>
                    <a:pt x="2127" y="1110"/>
                  </a:cubicBezTo>
                  <a:cubicBezTo>
                    <a:pt x="2107" y="1036"/>
                    <a:pt x="2100" y="1184"/>
                    <a:pt x="2087" y="1184"/>
                  </a:cubicBezTo>
                  <a:cubicBezTo>
                    <a:pt x="2053" y="1184"/>
                    <a:pt x="2033" y="1036"/>
                    <a:pt x="2000" y="1110"/>
                  </a:cubicBezTo>
                  <a:cubicBezTo>
                    <a:pt x="1993" y="1036"/>
                    <a:pt x="1993" y="1036"/>
                    <a:pt x="1993" y="1036"/>
                  </a:cubicBezTo>
                  <a:cubicBezTo>
                    <a:pt x="1980" y="962"/>
                    <a:pt x="1980" y="1110"/>
                    <a:pt x="1966" y="1036"/>
                  </a:cubicBezTo>
                  <a:cubicBezTo>
                    <a:pt x="1960" y="1036"/>
                    <a:pt x="1946" y="814"/>
                    <a:pt x="1940" y="814"/>
                  </a:cubicBezTo>
                  <a:cubicBezTo>
                    <a:pt x="1933" y="814"/>
                    <a:pt x="1933" y="888"/>
                    <a:pt x="1920" y="888"/>
                  </a:cubicBezTo>
                  <a:cubicBezTo>
                    <a:pt x="1920" y="740"/>
                    <a:pt x="1920" y="740"/>
                    <a:pt x="1920" y="740"/>
                  </a:cubicBezTo>
                  <a:cubicBezTo>
                    <a:pt x="1900" y="740"/>
                    <a:pt x="1893" y="888"/>
                    <a:pt x="1880" y="888"/>
                  </a:cubicBezTo>
                  <a:cubicBezTo>
                    <a:pt x="1873" y="962"/>
                    <a:pt x="1866" y="888"/>
                    <a:pt x="1853" y="888"/>
                  </a:cubicBezTo>
                  <a:cubicBezTo>
                    <a:pt x="1853" y="888"/>
                    <a:pt x="1846" y="1036"/>
                    <a:pt x="1839" y="1036"/>
                  </a:cubicBezTo>
                  <a:cubicBezTo>
                    <a:pt x="1833" y="1036"/>
                    <a:pt x="1806" y="814"/>
                    <a:pt x="1793" y="814"/>
                  </a:cubicBezTo>
                  <a:cubicBezTo>
                    <a:pt x="1786" y="814"/>
                    <a:pt x="1773" y="814"/>
                    <a:pt x="1766" y="814"/>
                  </a:cubicBezTo>
                  <a:cubicBezTo>
                    <a:pt x="1759" y="740"/>
                    <a:pt x="1759" y="740"/>
                    <a:pt x="1759" y="740"/>
                  </a:cubicBezTo>
                  <a:cubicBezTo>
                    <a:pt x="1746" y="666"/>
                    <a:pt x="1732" y="740"/>
                    <a:pt x="1726" y="740"/>
                  </a:cubicBezTo>
                  <a:cubicBezTo>
                    <a:pt x="1726" y="592"/>
                    <a:pt x="1726" y="592"/>
                    <a:pt x="1726" y="592"/>
                  </a:cubicBezTo>
                  <a:cubicBezTo>
                    <a:pt x="1739" y="666"/>
                    <a:pt x="1726" y="518"/>
                    <a:pt x="1726" y="518"/>
                  </a:cubicBezTo>
                  <a:cubicBezTo>
                    <a:pt x="1726" y="518"/>
                    <a:pt x="1699" y="444"/>
                    <a:pt x="1699" y="444"/>
                  </a:cubicBezTo>
                  <a:cubicBezTo>
                    <a:pt x="1679" y="444"/>
                    <a:pt x="1645" y="666"/>
                    <a:pt x="1625" y="592"/>
                  </a:cubicBezTo>
                  <a:cubicBezTo>
                    <a:pt x="1605" y="592"/>
                    <a:pt x="1612" y="444"/>
                    <a:pt x="1605" y="296"/>
                  </a:cubicBezTo>
                  <a:cubicBezTo>
                    <a:pt x="1592" y="296"/>
                    <a:pt x="1592" y="370"/>
                    <a:pt x="1592" y="444"/>
                  </a:cubicBezTo>
                  <a:cubicBezTo>
                    <a:pt x="1585" y="444"/>
                    <a:pt x="1579" y="370"/>
                    <a:pt x="1572" y="444"/>
                  </a:cubicBezTo>
                  <a:cubicBezTo>
                    <a:pt x="1565" y="444"/>
                    <a:pt x="1552" y="592"/>
                    <a:pt x="1545" y="592"/>
                  </a:cubicBezTo>
                  <a:cubicBezTo>
                    <a:pt x="1545" y="444"/>
                    <a:pt x="1545" y="370"/>
                    <a:pt x="1552" y="222"/>
                  </a:cubicBezTo>
                  <a:cubicBezTo>
                    <a:pt x="1532" y="148"/>
                    <a:pt x="1498" y="0"/>
                    <a:pt x="1478" y="0"/>
                  </a:cubicBezTo>
                  <a:cubicBezTo>
                    <a:pt x="1472" y="148"/>
                    <a:pt x="1472" y="148"/>
                    <a:pt x="1472" y="148"/>
                  </a:cubicBezTo>
                  <a:cubicBezTo>
                    <a:pt x="1458" y="222"/>
                    <a:pt x="1425" y="518"/>
                    <a:pt x="1405" y="592"/>
                  </a:cubicBezTo>
                  <a:cubicBezTo>
                    <a:pt x="1391" y="592"/>
                    <a:pt x="1378" y="518"/>
                    <a:pt x="1365" y="592"/>
                  </a:cubicBezTo>
                  <a:cubicBezTo>
                    <a:pt x="1358" y="592"/>
                    <a:pt x="1351" y="666"/>
                    <a:pt x="1351" y="740"/>
                  </a:cubicBezTo>
                  <a:cubicBezTo>
                    <a:pt x="1345" y="592"/>
                    <a:pt x="1345" y="592"/>
                    <a:pt x="1338" y="518"/>
                  </a:cubicBezTo>
                  <a:cubicBezTo>
                    <a:pt x="1331" y="592"/>
                    <a:pt x="1331" y="666"/>
                    <a:pt x="1324" y="740"/>
                  </a:cubicBezTo>
                  <a:cubicBezTo>
                    <a:pt x="1318" y="740"/>
                    <a:pt x="1318" y="740"/>
                    <a:pt x="1318" y="740"/>
                  </a:cubicBezTo>
                  <a:cubicBezTo>
                    <a:pt x="1318" y="740"/>
                    <a:pt x="1311" y="666"/>
                    <a:pt x="1304" y="740"/>
                  </a:cubicBezTo>
                  <a:cubicBezTo>
                    <a:pt x="1304" y="740"/>
                    <a:pt x="1304" y="888"/>
                    <a:pt x="1304" y="888"/>
                  </a:cubicBezTo>
                  <a:cubicBezTo>
                    <a:pt x="1298" y="888"/>
                    <a:pt x="1291" y="962"/>
                    <a:pt x="1284" y="962"/>
                  </a:cubicBezTo>
                  <a:cubicBezTo>
                    <a:pt x="1271" y="1036"/>
                    <a:pt x="1251" y="888"/>
                    <a:pt x="1238" y="962"/>
                  </a:cubicBezTo>
                  <a:cubicBezTo>
                    <a:pt x="1231" y="962"/>
                    <a:pt x="1224" y="1110"/>
                    <a:pt x="1217" y="1184"/>
                  </a:cubicBezTo>
                  <a:cubicBezTo>
                    <a:pt x="1211" y="1184"/>
                    <a:pt x="1204" y="1110"/>
                    <a:pt x="1204" y="1184"/>
                  </a:cubicBezTo>
                  <a:cubicBezTo>
                    <a:pt x="1191" y="1258"/>
                    <a:pt x="1191" y="1479"/>
                    <a:pt x="1177" y="1627"/>
                  </a:cubicBezTo>
                  <a:cubicBezTo>
                    <a:pt x="1171" y="1701"/>
                    <a:pt x="1157" y="1627"/>
                    <a:pt x="1151" y="1775"/>
                  </a:cubicBezTo>
                  <a:cubicBezTo>
                    <a:pt x="1151" y="1849"/>
                    <a:pt x="1151" y="1997"/>
                    <a:pt x="1151" y="2145"/>
                  </a:cubicBezTo>
                  <a:cubicBezTo>
                    <a:pt x="1144" y="2219"/>
                    <a:pt x="1131" y="2293"/>
                    <a:pt x="1131" y="2367"/>
                  </a:cubicBezTo>
                  <a:cubicBezTo>
                    <a:pt x="1124" y="2515"/>
                    <a:pt x="1124" y="2737"/>
                    <a:pt x="1124" y="2885"/>
                  </a:cubicBezTo>
                  <a:cubicBezTo>
                    <a:pt x="1097" y="2885"/>
                    <a:pt x="1077" y="3033"/>
                    <a:pt x="1057" y="3107"/>
                  </a:cubicBezTo>
                  <a:cubicBezTo>
                    <a:pt x="1044" y="3107"/>
                    <a:pt x="1037" y="2959"/>
                    <a:pt x="1024" y="3033"/>
                  </a:cubicBezTo>
                  <a:cubicBezTo>
                    <a:pt x="1017" y="3107"/>
                    <a:pt x="1017" y="3107"/>
                    <a:pt x="1017" y="3107"/>
                  </a:cubicBezTo>
                  <a:cubicBezTo>
                    <a:pt x="990" y="3181"/>
                    <a:pt x="970" y="3107"/>
                    <a:pt x="950" y="3107"/>
                  </a:cubicBezTo>
                  <a:cubicBezTo>
                    <a:pt x="950" y="3329"/>
                    <a:pt x="957" y="3477"/>
                    <a:pt x="957" y="3699"/>
                  </a:cubicBezTo>
                  <a:cubicBezTo>
                    <a:pt x="950" y="3773"/>
                    <a:pt x="950" y="3699"/>
                    <a:pt x="943" y="3847"/>
                  </a:cubicBezTo>
                  <a:cubicBezTo>
                    <a:pt x="937" y="3773"/>
                    <a:pt x="943" y="3773"/>
                    <a:pt x="930" y="3847"/>
                  </a:cubicBezTo>
                  <a:cubicBezTo>
                    <a:pt x="943" y="3847"/>
                    <a:pt x="957" y="3847"/>
                    <a:pt x="970" y="3921"/>
                  </a:cubicBezTo>
                  <a:cubicBezTo>
                    <a:pt x="977" y="3921"/>
                    <a:pt x="977" y="4142"/>
                    <a:pt x="990" y="4142"/>
                  </a:cubicBezTo>
                  <a:cubicBezTo>
                    <a:pt x="1003" y="4216"/>
                    <a:pt x="1003" y="4142"/>
                    <a:pt x="1017" y="4216"/>
                  </a:cubicBezTo>
                  <a:cubicBezTo>
                    <a:pt x="1024" y="4290"/>
                    <a:pt x="1050" y="4586"/>
                    <a:pt x="1057" y="4660"/>
                  </a:cubicBezTo>
                  <a:cubicBezTo>
                    <a:pt x="1070" y="4660"/>
                    <a:pt x="1077" y="4586"/>
                    <a:pt x="1084" y="4660"/>
                  </a:cubicBezTo>
                  <a:cubicBezTo>
                    <a:pt x="1084" y="4660"/>
                    <a:pt x="1097" y="4808"/>
                    <a:pt x="1084" y="4734"/>
                  </a:cubicBezTo>
                  <a:cubicBezTo>
                    <a:pt x="1090" y="4808"/>
                    <a:pt x="1090" y="5104"/>
                    <a:pt x="1090" y="5104"/>
                  </a:cubicBezTo>
                  <a:cubicBezTo>
                    <a:pt x="1104" y="5104"/>
                    <a:pt x="1110" y="5178"/>
                    <a:pt x="1124" y="5178"/>
                  </a:cubicBezTo>
                  <a:cubicBezTo>
                    <a:pt x="1124" y="5030"/>
                    <a:pt x="1124" y="5030"/>
                    <a:pt x="1124" y="5030"/>
                  </a:cubicBezTo>
                  <a:cubicBezTo>
                    <a:pt x="1131" y="5030"/>
                    <a:pt x="1144" y="4956"/>
                    <a:pt x="1151" y="4956"/>
                  </a:cubicBezTo>
                  <a:cubicBezTo>
                    <a:pt x="1151" y="5030"/>
                    <a:pt x="1151" y="5030"/>
                    <a:pt x="1151" y="5030"/>
                  </a:cubicBezTo>
                  <a:cubicBezTo>
                    <a:pt x="1157" y="5030"/>
                    <a:pt x="1157" y="5104"/>
                    <a:pt x="1164" y="5178"/>
                  </a:cubicBezTo>
                  <a:cubicBezTo>
                    <a:pt x="1177" y="5178"/>
                    <a:pt x="1197" y="5104"/>
                    <a:pt x="1204" y="5030"/>
                  </a:cubicBezTo>
                  <a:cubicBezTo>
                    <a:pt x="1204" y="5030"/>
                    <a:pt x="1211" y="5326"/>
                    <a:pt x="1204" y="5252"/>
                  </a:cubicBezTo>
                  <a:cubicBezTo>
                    <a:pt x="1197" y="5252"/>
                    <a:pt x="1197" y="5326"/>
                    <a:pt x="1191" y="5326"/>
                  </a:cubicBezTo>
                  <a:cubicBezTo>
                    <a:pt x="1191" y="5474"/>
                    <a:pt x="1191" y="5474"/>
                    <a:pt x="1191" y="5474"/>
                  </a:cubicBezTo>
                  <a:cubicBezTo>
                    <a:pt x="1204" y="5548"/>
                    <a:pt x="1204" y="5474"/>
                    <a:pt x="1211" y="5474"/>
                  </a:cubicBezTo>
                  <a:cubicBezTo>
                    <a:pt x="1217" y="5548"/>
                    <a:pt x="1217" y="5548"/>
                    <a:pt x="1217" y="5548"/>
                  </a:cubicBezTo>
                  <a:cubicBezTo>
                    <a:pt x="1231" y="5622"/>
                    <a:pt x="1251" y="5548"/>
                    <a:pt x="1271" y="5548"/>
                  </a:cubicBezTo>
                  <a:cubicBezTo>
                    <a:pt x="1271" y="5548"/>
                    <a:pt x="1264" y="5770"/>
                    <a:pt x="1271" y="5770"/>
                  </a:cubicBezTo>
                  <a:cubicBezTo>
                    <a:pt x="1251" y="5770"/>
                    <a:pt x="1157" y="5770"/>
                    <a:pt x="1204" y="5992"/>
                  </a:cubicBezTo>
                  <a:cubicBezTo>
                    <a:pt x="1204" y="5992"/>
                    <a:pt x="1211" y="5918"/>
                    <a:pt x="1217" y="5918"/>
                  </a:cubicBezTo>
                  <a:cubicBezTo>
                    <a:pt x="1238" y="5992"/>
                    <a:pt x="1224" y="6066"/>
                    <a:pt x="1231" y="6288"/>
                  </a:cubicBezTo>
                  <a:cubicBezTo>
                    <a:pt x="1204" y="6214"/>
                    <a:pt x="1204" y="6140"/>
                    <a:pt x="1191" y="6436"/>
                  </a:cubicBezTo>
                  <a:cubicBezTo>
                    <a:pt x="1191" y="6288"/>
                    <a:pt x="1191" y="6288"/>
                    <a:pt x="1191" y="6288"/>
                  </a:cubicBezTo>
                  <a:cubicBezTo>
                    <a:pt x="1164" y="6288"/>
                    <a:pt x="1131" y="6362"/>
                    <a:pt x="1097" y="6288"/>
                  </a:cubicBezTo>
                  <a:cubicBezTo>
                    <a:pt x="1097" y="6288"/>
                    <a:pt x="1097" y="6140"/>
                    <a:pt x="1090" y="6140"/>
                  </a:cubicBezTo>
                  <a:cubicBezTo>
                    <a:pt x="1084" y="6066"/>
                    <a:pt x="1077" y="6140"/>
                    <a:pt x="1070" y="6140"/>
                  </a:cubicBezTo>
                  <a:cubicBezTo>
                    <a:pt x="1070" y="5992"/>
                    <a:pt x="1070" y="6066"/>
                    <a:pt x="1084" y="5992"/>
                  </a:cubicBezTo>
                  <a:cubicBezTo>
                    <a:pt x="1077" y="5844"/>
                    <a:pt x="1084" y="5696"/>
                    <a:pt x="1077" y="5548"/>
                  </a:cubicBezTo>
                  <a:cubicBezTo>
                    <a:pt x="1077" y="5548"/>
                    <a:pt x="1070" y="5474"/>
                    <a:pt x="1070" y="5474"/>
                  </a:cubicBezTo>
                  <a:cubicBezTo>
                    <a:pt x="1064" y="5474"/>
                    <a:pt x="1050" y="5400"/>
                    <a:pt x="1044" y="5474"/>
                  </a:cubicBezTo>
                  <a:cubicBezTo>
                    <a:pt x="1037" y="5474"/>
                    <a:pt x="1037" y="5548"/>
                    <a:pt x="1030" y="5548"/>
                  </a:cubicBezTo>
                  <a:cubicBezTo>
                    <a:pt x="1017" y="5696"/>
                    <a:pt x="983" y="5770"/>
                    <a:pt x="970" y="5844"/>
                  </a:cubicBezTo>
                  <a:cubicBezTo>
                    <a:pt x="970" y="5918"/>
                    <a:pt x="970" y="6140"/>
                    <a:pt x="970" y="6140"/>
                  </a:cubicBezTo>
                  <a:cubicBezTo>
                    <a:pt x="963" y="6214"/>
                    <a:pt x="963" y="6140"/>
                    <a:pt x="957" y="6214"/>
                  </a:cubicBezTo>
                  <a:cubicBezTo>
                    <a:pt x="930" y="6140"/>
                    <a:pt x="910" y="6140"/>
                    <a:pt x="883" y="6288"/>
                  </a:cubicBezTo>
                  <a:cubicBezTo>
                    <a:pt x="876" y="6362"/>
                    <a:pt x="863" y="6510"/>
                    <a:pt x="856" y="6584"/>
                  </a:cubicBezTo>
                  <a:cubicBezTo>
                    <a:pt x="856" y="6732"/>
                    <a:pt x="856" y="6732"/>
                    <a:pt x="856" y="6732"/>
                  </a:cubicBezTo>
                  <a:cubicBezTo>
                    <a:pt x="890" y="6732"/>
                    <a:pt x="890" y="6805"/>
                    <a:pt x="917" y="6879"/>
                  </a:cubicBezTo>
                  <a:cubicBezTo>
                    <a:pt x="923" y="6879"/>
                    <a:pt x="937" y="6879"/>
                    <a:pt x="943" y="6879"/>
                  </a:cubicBezTo>
                  <a:cubicBezTo>
                    <a:pt x="943" y="7027"/>
                    <a:pt x="943" y="7027"/>
                    <a:pt x="943" y="7027"/>
                  </a:cubicBezTo>
                  <a:cubicBezTo>
                    <a:pt x="923" y="7027"/>
                    <a:pt x="917" y="7027"/>
                    <a:pt x="903" y="7101"/>
                  </a:cubicBezTo>
                  <a:cubicBezTo>
                    <a:pt x="903" y="7101"/>
                    <a:pt x="903" y="7249"/>
                    <a:pt x="910" y="7175"/>
                  </a:cubicBezTo>
                  <a:cubicBezTo>
                    <a:pt x="917" y="7249"/>
                    <a:pt x="930" y="7323"/>
                    <a:pt x="930" y="7397"/>
                  </a:cubicBezTo>
                  <a:cubicBezTo>
                    <a:pt x="937" y="7471"/>
                    <a:pt x="937" y="7619"/>
                    <a:pt x="943" y="7693"/>
                  </a:cubicBezTo>
                  <a:cubicBezTo>
                    <a:pt x="1003" y="7915"/>
                    <a:pt x="1003" y="7915"/>
                    <a:pt x="1003" y="7915"/>
                  </a:cubicBezTo>
                  <a:cubicBezTo>
                    <a:pt x="1017" y="7915"/>
                    <a:pt x="1017" y="7767"/>
                    <a:pt x="1024" y="7767"/>
                  </a:cubicBezTo>
                  <a:cubicBezTo>
                    <a:pt x="1050" y="7693"/>
                    <a:pt x="1090" y="7693"/>
                    <a:pt x="1110" y="7693"/>
                  </a:cubicBezTo>
                  <a:cubicBezTo>
                    <a:pt x="1117" y="7619"/>
                    <a:pt x="1110" y="7619"/>
                    <a:pt x="1117" y="7545"/>
                  </a:cubicBezTo>
                  <a:cubicBezTo>
                    <a:pt x="1124" y="7619"/>
                    <a:pt x="1137" y="7767"/>
                    <a:pt x="1137" y="7767"/>
                  </a:cubicBezTo>
                  <a:cubicBezTo>
                    <a:pt x="1144" y="7841"/>
                    <a:pt x="1137" y="7915"/>
                    <a:pt x="1137" y="7915"/>
                  </a:cubicBezTo>
                  <a:cubicBezTo>
                    <a:pt x="1144" y="7989"/>
                    <a:pt x="1151" y="7989"/>
                    <a:pt x="1151" y="7989"/>
                  </a:cubicBezTo>
                  <a:cubicBezTo>
                    <a:pt x="1157" y="7989"/>
                    <a:pt x="1171" y="7693"/>
                    <a:pt x="1177" y="7693"/>
                  </a:cubicBezTo>
                  <a:cubicBezTo>
                    <a:pt x="1204" y="7619"/>
                    <a:pt x="1244" y="7619"/>
                    <a:pt x="1264" y="7619"/>
                  </a:cubicBezTo>
                  <a:cubicBezTo>
                    <a:pt x="1264" y="7693"/>
                    <a:pt x="1264" y="7767"/>
                    <a:pt x="1264" y="7841"/>
                  </a:cubicBezTo>
                  <a:cubicBezTo>
                    <a:pt x="1264" y="7915"/>
                    <a:pt x="1251" y="7915"/>
                    <a:pt x="1244" y="7989"/>
                  </a:cubicBezTo>
                  <a:cubicBezTo>
                    <a:pt x="1244" y="8137"/>
                    <a:pt x="1258" y="8359"/>
                    <a:pt x="1258" y="8507"/>
                  </a:cubicBezTo>
                  <a:cubicBezTo>
                    <a:pt x="1264" y="8655"/>
                    <a:pt x="1258" y="8803"/>
                    <a:pt x="1258" y="8951"/>
                  </a:cubicBezTo>
                  <a:cubicBezTo>
                    <a:pt x="1244" y="8951"/>
                    <a:pt x="1224" y="9099"/>
                    <a:pt x="1211" y="9099"/>
                  </a:cubicBezTo>
                  <a:cubicBezTo>
                    <a:pt x="1197" y="9099"/>
                    <a:pt x="1197" y="9025"/>
                    <a:pt x="1184" y="9099"/>
                  </a:cubicBezTo>
                  <a:cubicBezTo>
                    <a:pt x="1184" y="9099"/>
                    <a:pt x="1184" y="9173"/>
                    <a:pt x="1177" y="9247"/>
                  </a:cubicBezTo>
                  <a:cubicBezTo>
                    <a:pt x="1171" y="9321"/>
                    <a:pt x="1137" y="9542"/>
                    <a:pt x="1110" y="9468"/>
                  </a:cubicBezTo>
                  <a:cubicBezTo>
                    <a:pt x="1097" y="9395"/>
                    <a:pt x="1097" y="9173"/>
                    <a:pt x="1070" y="9173"/>
                  </a:cubicBezTo>
                  <a:cubicBezTo>
                    <a:pt x="1064" y="9173"/>
                    <a:pt x="1050" y="9321"/>
                    <a:pt x="1044" y="9395"/>
                  </a:cubicBezTo>
                  <a:cubicBezTo>
                    <a:pt x="1044" y="9395"/>
                    <a:pt x="1044" y="9542"/>
                    <a:pt x="1044" y="9468"/>
                  </a:cubicBezTo>
                  <a:cubicBezTo>
                    <a:pt x="1050" y="9468"/>
                    <a:pt x="1044" y="9542"/>
                    <a:pt x="1050" y="9542"/>
                  </a:cubicBezTo>
                  <a:cubicBezTo>
                    <a:pt x="1057" y="9690"/>
                    <a:pt x="1064" y="9764"/>
                    <a:pt x="1064" y="10060"/>
                  </a:cubicBezTo>
                  <a:cubicBezTo>
                    <a:pt x="1057" y="9986"/>
                    <a:pt x="1064" y="9986"/>
                    <a:pt x="1057" y="9912"/>
                  </a:cubicBezTo>
                  <a:cubicBezTo>
                    <a:pt x="1050" y="9912"/>
                    <a:pt x="1044" y="9912"/>
                    <a:pt x="1037" y="9838"/>
                  </a:cubicBezTo>
                  <a:cubicBezTo>
                    <a:pt x="1030" y="10208"/>
                    <a:pt x="1030" y="10208"/>
                    <a:pt x="1030" y="10208"/>
                  </a:cubicBezTo>
                  <a:cubicBezTo>
                    <a:pt x="1030" y="10208"/>
                    <a:pt x="1017" y="10208"/>
                    <a:pt x="1017" y="10208"/>
                  </a:cubicBezTo>
                  <a:cubicBezTo>
                    <a:pt x="1010" y="10208"/>
                    <a:pt x="983" y="10430"/>
                    <a:pt x="983" y="10504"/>
                  </a:cubicBezTo>
                  <a:cubicBezTo>
                    <a:pt x="983" y="10578"/>
                    <a:pt x="990" y="10726"/>
                    <a:pt x="983" y="10800"/>
                  </a:cubicBezTo>
                  <a:cubicBezTo>
                    <a:pt x="983" y="10800"/>
                    <a:pt x="963" y="10874"/>
                    <a:pt x="963" y="10874"/>
                  </a:cubicBezTo>
                  <a:cubicBezTo>
                    <a:pt x="963" y="10874"/>
                    <a:pt x="957" y="11096"/>
                    <a:pt x="957" y="11096"/>
                  </a:cubicBezTo>
                  <a:cubicBezTo>
                    <a:pt x="963" y="11096"/>
                    <a:pt x="970" y="11096"/>
                    <a:pt x="977" y="11096"/>
                  </a:cubicBezTo>
                  <a:cubicBezTo>
                    <a:pt x="977" y="11096"/>
                    <a:pt x="970" y="11244"/>
                    <a:pt x="970" y="11318"/>
                  </a:cubicBezTo>
                  <a:cubicBezTo>
                    <a:pt x="983" y="11318"/>
                    <a:pt x="990" y="11244"/>
                    <a:pt x="997" y="11318"/>
                  </a:cubicBezTo>
                  <a:cubicBezTo>
                    <a:pt x="1003" y="11318"/>
                    <a:pt x="1003" y="11392"/>
                    <a:pt x="1003" y="11466"/>
                  </a:cubicBezTo>
                  <a:cubicBezTo>
                    <a:pt x="1010" y="11466"/>
                    <a:pt x="1003" y="11466"/>
                    <a:pt x="1010" y="11540"/>
                  </a:cubicBezTo>
                  <a:cubicBezTo>
                    <a:pt x="1037" y="11540"/>
                    <a:pt x="1050" y="11540"/>
                    <a:pt x="1070" y="11614"/>
                  </a:cubicBezTo>
                  <a:cubicBezTo>
                    <a:pt x="1070" y="11614"/>
                    <a:pt x="1070" y="11540"/>
                    <a:pt x="1070" y="11540"/>
                  </a:cubicBezTo>
                  <a:cubicBezTo>
                    <a:pt x="1077" y="11540"/>
                    <a:pt x="1084" y="11540"/>
                    <a:pt x="1090" y="11540"/>
                  </a:cubicBezTo>
                  <a:cubicBezTo>
                    <a:pt x="1090" y="11614"/>
                    <a:pt x="1090" y="11614"/>
                    <a:pt x="1090" y="11614"/>
                  </a:cubicBezTo>
                  <a:cubicBezTo>
                    <a:pt x="1097" y="11540"/>
                    <a:pt x="1084" y="11762"/>
                    <a:pt x="1084" y="11762"/>
                  </a:cubicBezTo>
                  <a:cubicBezTo>
                    <a:pt x="1077" y="11836"/>
                    <a:pt x="1077" y="11910"/>
                    <a:pt x="1070" y="11984"/>
                  </a:cubicBezTo>
                  <a:cubicBezTo>
                    <a:pt x="1070" y="11984"/>
                    <a:pt x="1057" y="12058"/>
                    <a:pt x="1057" y="12058"/>
                  </a:cubicBezTo>
                  <a:cubicBezTo>
                    <a:pt x="1064" y="12132"/>
                    <a:pt x="1064" y="12132"/>
                    <a:pt x="1057" y="12205"/>
                  </a:cubicBezTo>
                  <a:cubicBezTo>
                    <a:pt x="1057" y="12279"/>
                    <a:pt x="1057" y="12353"/>
                    <a:pt x="1057" y="12353"/>
                  </a:cubicBezTo>
                  <a:cubicBezTo>
                    <a:pt x="1064" y="12427"/>
                    <a:pt x="1057" y="12427"/>
                    <a:pt x="1064" y="12501"/>
                  </a:cubicBezTo>
                  <a:cubicBezTo>
                    <a:pt x="1064" y="12501"/>
                    <a:pt x="1077" y="12501"/>
                    <a:pt x="1077" y="12501"/>
                  </a:cubicBezTo>
                  <a:cubicBezTo>
                    <a:pt x="1084" y="12575"/>
                    <a:pt x="1077" y="12649"/>
                    <a:pt x="1077" y="12723"/>
                  </a:cubicBezTo>
                  <a:cubicBezTo>
                    <a:pt x="1077" y="12723"/>
                    <a:pt x="1090" y="12797"/>
                    <a:pt x="1090" y="12871"/>
                  </a:cubicBezTo>
                  <a:cubicBezTo>
                    <a:pt x="1124" y="12797"/>
                    <a:pt x="1151" y="12797"/>
                    <a:pt x="1157" y="12575"/>
                  </a:cubicBezTo>
                  <a:cubicBezTo>
                    <a:pt x="1164" y="12427"/>
                    <a:pt x="1157" y="12279"/>
                    <a:pt x="1157" y="12279"/>
                  </a:cubicBezTo>
                  <a:cubicBezTo>
                    <a:pt x="1164" y="12205"/>
                    <a:pt x="1164" y="12205"/>
                    <a:pt x="1164" y="12205"/>
                  </a:cubicBezTo>
                  <a:cubicBezTo>
                    <a:pt x="1177" y="12132"/>
                    <a:pt x="1177" y="12132"/>
                    <a:pt x="1177" y="12132"/>
                  </a:cubicBezTo>
                  <a:cubicBezTo>
                    <a:pt x="1177" y="12132"/>
                    <a:pt x="1191" y="12501"/>
                    <a:pt x="1171" y="12427"/>
                  </a:cubicBezTo>
                  <a:cubicBezTo>
                    <a:pt x="1177" y="12501"/>
                    <a:pt x="1171" y="12575"/>
                    <a:pt x="1171" y="12649"/>
                  </a:cubicBezTo>
                  <a:cubicBezTo>
                    <a:pt x="1171" y="12723"/>
                    <a:pt x="1184" y="12723"/>
                    <a:pt x="1191" y="12797"/>
                  </a:cubicBezTo>
                  <a:cubicBezTo>
                    <a:pt x="1197" y="12945"/>
                    <a:pt x="1197" y="13093"/>
                    <a:pt x="1204" y="13315"/>
                  </a:cubicBezTo>
                  <a:cubicBezTo>
                    <a:pt x="1191" y="13389"/>
                    <a:pt x="1197" y="13463"/>
                    <a:pt x="1191" y="13611"/>
                  </a:cubicBezTo>
                  <a:cubicBezTo>
                    <a:pt x="1204" y="13611"/>
                    <a:pt x="1204" y="13537"/>
                    <a:pt x="1217" y="13537"/>
                  </a:cubicBezTo>
                  <a:cubicBezTo>
                    <a:pt x="1217" y="13537"/>
                    <a:pt x="1211" y="13685"/>
                    <a:pt x="1211" y="13685"/>
                  </a:cubicBezTo>
                  <a:cubicBezTo>
                    <a:pt x="1204" y="13685"/>
                    <a:pt x="1197" y="13907"/>
                    <a:pt x="1211" y="13833"/>
                  </a:cubicBezTo>
                  <a:cubicBezTo>
                    <a:pt x="1211" y="13833"/>
                    <a:pt x="1211" y="13981"/>
                    <a:pt x="1204" y="13981"/>
                  </a:cubicBezTo>
                  <a:cubicBezTo>
                    <a:pt x="1204" y="13981"/>
                    <a:pt x="1204" y="14055"/>
                    <a:pt x="1204" y="14129"/>
                  </a:cubicBezTo>
                  <a:cubicBezTo>
                    <a:pt x="1231" y="14129"/>
                    <a:pt x="1238" y="13833"/>
                    <a:pt x="1251" y="13759"/>
                  </a:cubicBezTo>
                  <a:cubicBezTo>
                    <a:pt x="1264" y="13685"/>
                    <a:pt x="1284" y="13537"/>
                    <a:pt x="1298" y="13537"/>
                  </a:cubicBezTo>
                  <a:cubicBezTo>
                    <a:pt x="1304" y="13537"/>
                    <a:pt x="1304" y="13537"/>
                    <a:pt x="1304" y="13537"/>
                  </a:cubicBezTo>
                  <a:cubicBezTo>
                    <a:pt x="1304" y="13537"/>
                    <a:pt x="1311" y="13685"/>
                    <a:pt x="1318" y="13759"/>
                  </a:cubicBezTo>
                  <a:cubicBezTo>
                    <a:pt x="1318" y="13833"/>
                    <a:pt x="1318" y="13833"/>
                    <a:pt x="1318" y="13833"/>
                  </a:cubicBezTo>
                  <a:cubicBezTo>
                    <a:pt x="1324" y="13759"/>
                    <a:pt x="1338" y="13685"/>
                    <a:pt x="1345" y="13685"/>
                  </a:cubicBezTo>
                  <a:cubicBezTo>
                    <a:pt x="1351" y="13759"/>
                    <a:pt x="1351" y="13907"/>
                    <a:pt x="1365" y="14055"/>
                  </a:cubicBezTo>
                  <a:cubicBezTo>
                    <a:pt x="1365" y="14055"/>
                    <a:pt x="1371" y="14129"/>
                    <a:pt x="1371" y="14129"/>
                  </a:cubicBezTo>
                  <a:cubicBezTo>
                    <a:pt x="1378" y="14203"/>
                    <a:pt x="1378" y="14203"/>
                    <a:pt x="1378" y="14203"/>
                  </a:cubicBezTo>
                  <a:cubicBezTo>
                    <a:pt x="1405" y="14203"/>
                    <a:pt x="1371" y="14055"/>
                    <a:pt x="1385" y="13907"/>
                  </a:cubicBezTo>
                  <a:cubicBezTo>
                    <a:pt x="1385" y="13907"/>
                    <a:pt x="1398" y="13907"/>
                    <a:pt x="1405" y="13981"/>
                  </a:cubicBezTo>
                  <a:cubicBezTo>
                    <a:pt x="1405" y="13833"/>
                    <a:pt x="1411" y="13833"/>
                    <a:pt x="1418" y="13759"/>
                  </a:cubicBezTo>
                  <a:cubicBezTo>
                    <a:pt x="1418" y="13833"/>
                    <a:pt x="1418" y="13981"/>
                    <a:pt x="1418" y="14055"/>
                  </a:cubicBezTo>
                  <a:cubicBezTo>
                    <a:pt x="1445" y="13981"/>
                    <a:pt x="1458" y="13981"/>
                    <a:pt x="1478" y="13833"/>
                  </a:cubicBezTo>
                  <a:cubicBezTo>
                    <a:pt x="1478" y="13833"/>
                    <a:pt x="1478" y="13685"/>
                    <a:pt x="1485" y="13685"/>
                  </a:cubicBezTo>
                  <a:cubicBezTo>
                    <a:pt x="1485" y="13685"/>
                    <a:pt x="1492" y="13685"/>
                    <a:pt x="1498" y="13685"/>
                  </a:cubicBezTo>
                  <a:cubicBezTo>
                    <a:pt x="1498" y="13759"/>
                    <a:pt x="1492" y="14055"/>
                    <a:pt x="1485" y="14129"/>
                  </a:cubicBezTo>
                  <a:cubicBezTo>
                    <a:pt x="1478" y="14277"/>
                    <a:pt x="1458" y="14277"/>
                    <a:pt x="1458" y="14351"/>
                  </a:cubicBezTo>
                  <a:cubicBezTo>
                    <a:pt x="1452" y="14425"/>
                    <a:pt x="1458" y="14573"/>
                    <a:pt x="1458" y="14647"/>
                  </a:cubicBezTo>
                  <a:cubicBezTo>
                    <a:pt x="1445" y="14721"/>
                    <a:pt x="1445" y="14721"/>
                    <a:pt x="1445" y="14721"/>
                  </a:cubicBezTo>
                  <a:cubicBezTo>
                    <a:pt x="1438" y="14868"/>
                    <a:pt x="1445" y="15238"/>
                    <a:pt x="1445" y="15238"/>
                  </a:cubicBezTo>
                  <a:cubicBezTo>
                    <a:pt x="1438" y="15312"/>
                    <a:pt x="1431" y="15312"/>
                    <a:pt x="1431" y="15312"/>
                  </a:cubicBezTo>
                  <a:cubicBezTo>
                    <a:pt x="1425" y="15386"/>
                    <a:pt x="1431" y="15460"/>
                    <a:pt x="1425" y="15534"/>
                  </a:cubicBezTo>
                  <a:cubicBezTo>
                    <a:pt x="1425" y="15608"/>
                    <a:pt x="1405" y="15682"/>
                    <a:pt x="1405" y="15756"/>
                  </a:cubicBezTo>
                  <a:cubicBezTo>
                    <a:pt x="1398" y="15830"/>
                    <a:pt x="1398" y="15830"/>
                    <a:pt x="1398" y="15830"/>
                  </a:cubicBezTo>
                  <a:cubicBezTo>
                    <a:pt x="1398" y="15830"/>
                    <a:pt x="1398" y="15978"/>
                    <a:pt x="1398" y="15978"/>
                  </a:cubicBezTo>
                  <a:cubicBezTo>
                    <a:pt x="1398" y="16052"/>
                    <a:pt x="1385" y="15978"/>
                    <a:pt x="1378" y="15978"/>
                  </a:cubicBezTo>
                  <a:cubicBezTo>
                    <a:pt x="1371" y="16052"/>
                    <a:pt x="1365" y="16274"/>
                    <a:pt x="1358" y="16274"/>
                  </a:cubicBezTo>
                  <a:cubicBezTo>
                    <a:pt x="1351" y="16348"/>
                    <a:pt x="1351" y="16274"/>
                    <a:pt x="1345" y="16274"/>
                  </a:cubicBezTo>
                  <a:cubicBezTo>
                    <a:pt x="1304" y="16422"/>
                    <a:pt x="1298" y="16570"/>
                    <a:pt x="1291" y="17014"/>
                  </a:cubicBezTo>
                  <a:cubicBezTo>
                    <a:pt x="1278" y="17088"/>
                    <a:pt x="1264" y="17088"/>
                    <a:pt x="1258" y="17088"/>
                  </a:cubicBezTo>
                  <a:cubicBezTo>
                    <a:pt x="1258" y="17088"/>
                    <a:pt x="1264" y="17014"/>
                    <a:pt x="1264" y="16940"/>
                  </a:cubicBezTo>
                  <a:cubicBezTo>
                    <a:pt x="1244" y="17014"/>
                    <a:pt x="1211" y="17014"/>
                    <a:pt x="1191" y="17088"/>
                  </a:cubicBezTo>
                  <a:cubicBezTo>
                    <a:pt x="1191" y="17162"/>
                    <a:pt x="1191" y="17310"/>
                    <a:pt x="1191" y="17310"/>
                  </a:cubicBezTo>
                  <a:cubicBezTo>
                    <a:pt x="1184" y="17384"/>
                    <a:pt x="1177" y="17384"/>
                    <a:pt x="1171" y="17458"/>
                  </a:cubicBezTo>
                  <a:cubicBezTo>
                    <a:pt x="1164" y="17532"/>
                    <a:pt x="1171" y="17605"/>
                    <a:pt x="1164" y="17679"/>
                  </a:cubicBezTo>
                  <a:cubicBezTo>
                    <a:pt x="1164" y="17753"/>
                    <a:pt x="1137" y="17901"/>
                    <a:pt x="1124" y="17901"/>
                  </a:cubicBezTo>
                  <a:cubicBezTo>
                    <a:pt x="1124" y="17975"/>
                    <a:pt x="1131" y="18049"/>
                    <a:pt x="1124" y="18049"/>
                  </a:cubicBezTo>
                  <a:cubicBezTo>
                    <a:pt x="1131" y="18049"/>
                    <a:pt x="1137" y="17975"/>
                    <a:pt x="1137" y="17975"/>
                  </a:cubicBezTo>
                  <a:cubicBezTo>
                    <a:pt x="1137" y="17975"/>
                    <a:pt x="1144" y="18049"/>
                    <a:pt x="1151" y="18049"/>
                  </a:cubicBezTo>
                  <a:cubicBezTo>
                    <a:pt x="1157" y="17901"/>
                    <a:pt x="1157" y="17901"/>
                    <a:pt x="1157" y="17901"/>
                  </a:cubicBezTo>
                  <a:cubicBezTo>
                    <a:pt x="1164" y="17901"/>
                    <a:pt x="1164" y="17901"/>
                    <a:pt x="1164" y="17901"/>
                  </a:cubicBezTo>
                  <a:cubicBezTo>
                    <a:pt x="1171" y="17901"/>
                    <a:pt x="1164" y="17975"/>
                    <a:pt x="1177" y="18049"/>
                  </a:cubicBezTo>
                  <a:cubicBezTo>
                    <a:pt x="1191" y="17753"/>
                    <a:pt x="1204" y="17532"/>
                    <a:pt x="1217" y="17236"/>
                  </a:cubicBezTo>
                  <a:cubicBezTo>
                    <a:pt x="1224" y="17236"/>
                    <a:pt x="1231" y="17236"/>
                    <a:pt x="1238" y="17236"/>
                  </a:cubicBezTo>
                  <a:cubicBezTo>
                    <a:pt x="1238" y="17310"/>
                    <a:pt x="1244" y="17384"/>
                    <a:pt x="1231" y="17310"/>
                  </a:cubicBezTo>
                  <a:cubicBezTo>
                    <a:pt x="1231" y="17458"/>
                    <a:pt x="1231" y="17458"/>
                    <a:pt x="1231" y="17458"/>
                  </a:cubicBezTo>
                  <a:cubicBezTo>
                    <a:pt x="1238" y="17458"/>
                    <a:pt x="1251" y="17532"/>
                    <a:pt x="1258" y="17458"/>
                  </a:cubicBezTo>
                  <a:cubicBezTo>
                    <a:pt x="1258" y="17310"/>
                    <a:pt x="1258" y="17310"/>
                    <a:pt x="1258" y="17310"/>
                  </a:cubicBezTo>
                  <a:cubicBezTo>
                    <a:pt x="1298" y="17310"/>
                    <a:pt x="1284" y="17384"/>
                    <a:pt x="1311" y="17088"/>
                  </a:cubicBezTo>
                  <a:cubicBezTo>
                    <a:pt x="1318" y="17088"/>
                    <a:pt x="1324" y="17088"/>
                    <a:pt x="1324" y="17088"/>
                  </a:cubicBezTo>
                  <a:cubicBezTo>
                    <a:pt x="1324" y="17088"/>
                    <a:pt x="1324" y="17236"/>
                    <a:pt x="1324" y="17236"/>
                  </a:cubicBezTo>
                  <a:cubicBezTo>
                    <a:pt x="1338" y="17162"/>
                    <a:pt x="1331" y="17162"/>
                    <a:pt x="1338" y="17014"/>
                  </a:cubicBezTo>
                  <a:cubicBezTo>
                    <a:pt x="1338" y="17088"/>
                    <a:pt x="1351" y="17162"/>
                    <a:pt x="1358" y="17088"/>
                  </a:cubicBezTo>
                  <a:cubicBezTo>
                    <a:pt x="1365" y="17014"/>
                    <a:pt x="1365" y="16866"/>
                    <a:pt x="1365" y="16718"/>
                  </a:cubicBezTo>
                  <a:cubicBezTo>
                    <a:pt x="1391" y="16866"/>
                    <a:pt x="1385" y="17014"/>
                    <a:pt x="1391" y="16570"/>
                  </a:cubicBezTo>
                  <a:cubicBezTo>
                    <a:pt x="1385" y="16570"/>
                    <a:pt x="1385" y="16644"/>
                    <a:pt x="1378" y="16570"/>
                  </a:cubicBezTo>
                  <a:cubicBezTo>
                    <a:pt x="1378" y="16570"/>
                    <a:pt x="1391" y="16570"/>
                    <a:pt x="1385" y="16496"/>
                  </a:cubicBezTo>
                  <a:cubicBezTo>
                    <a:pt x="1398" y="16496"/>
                    <a:pt x="1411" y="16348"/>
                    <a:pt x="1418" y="16348"/>
                  </a:cubicBezTo>
                  <a:cubicBezTo>
                    <a:pt x="1418" y="16348"/>
                    <a:pt x="1411" y="16274"/>
                    <a:pt x="1418" y="16274"/>
                  </a:cubicBezTo>
                  <a:cubicBezTo>
                    <a:pt x="1425" y="16200"/>
                    <a:pt x="1438" y="16274"/>
                    <a:pt x="1445" y="16200"/>
                  </a:cubicBezTo>
                  <a:cubicBezTo>
                    <a:pt x="1445" y="16200"/>
                    <a:pt x="1445" y="15978"/>
                    <a:pt x="1445" y="15978"/>
                  </a:cubicBezTo>
                  <a:cubicBezTo>
                    <a:pt x="1452" y="15978"/>
                    <a:pt x="1458" y="16052"/>
                    <a:pt x="1465" y="15978"/>
                  </a:cubicBezTo>
                  <a:cubicBezTo>
                    <a:pt x="1472" y="15978"/>
                    <a:pt x="1492" y="15830"/>
                    <a:pt x="1498" y="15756"/>
                  </a:cubicBezTo>
                  <a:cubicBezTo>
                    <a:pt x="1492" y="15682"/>
                    <a:pt x="1492" y="15460"/>
                    <a:pt x="1492" y="15460"/>
                  </a:cubicBezTo>
                  <a:cubicBezTo>
                    <a:pt x="1498" y="15386"/>
                    <a:pt x="1505" y="15386"/>
                    <a:pt x="1518" y="15386"/>
                  </a:cubicBezTo>
                  <a:cubicBezTo>
                    <a:pt x="1518" y="15238"/>
                    <a:pt x="1518" y="15238"/>
                    <a:pt x="1518" y="15238"/>
                  </a:cubicBezTo>
                  <a:cubicBezTo>
                    <a:pt x="1518" y="15238"/>
                    <a:pt x="1532" y="15312"/>
                    <a:pt x="1532" y="15238"/>
                  </a:cubicBezTo>
                  <a:cubicBezTo>
                    <a:pt x="1545" y="15164"/>
                    <a:pt x="1545" y="14942"/>
                    <a:pt x="1559" y="14868"/>
                  </a:cubicBezTo>
                  <a:cubicBezTo>
                    <a:pt x="1565" y="14868"/>
                    <a:pt x="1572" y="14868"/>
                    <a:pt x="1579" y="14795"/>
                  </a:cubicBezTo>
                  <a:cubicBezTo>
                    <a:pt x="1579" y="14795"/>
                    <a:pt x="1572" y="14721"/>
                    <a:pt x="1579" y="14647"/>
                  </a:cubicBezTo>
                  <a:cubicBezTo>
                    <a:pt x="1592" y="14499"/>
                    <a:pt x="1592" y="14499"/>
                    <a:pt x="1592" y="14499"/>
                  </a:cubicBezTo>
                  <a:cubicBezTo>
                    <a:pt x="1605" y="14499"/>
                    <a:pt x="1625" y="14499"/>
                    <a:pt x="1632" y="14425"/>
                  </a:cubicBezTo>
                  <a:cubicBezTo>
                    <a:pt x="1632" y="14351"/>
                    <a:pt x="1639" y="14351"/>
                    <a:pt x="1645" y="14277"/>
                  </a:cubicBezTo>
                  <a:cubicBezTo>
                    <a:pt x="1645" y="14203"/>
                    <a:pt x="1639" y="14129"/>
                    <a:pt x="1639" y="14129"/>
                  </a:cubicBezTo>
                  <a:cubicBezTo>
                    <a:pt x="1639" y="13981"/>
                    <a:pt x="1659" y="13981"/>
                    <a:pt x="1659" y="13981"/>
                  </a:cubicBezTo>
                  <a:cubicBezTo>
                    <a:pt x="1659" y="13833"/>
                    <a:pt x="1659" y="13833"/>
                    <a:pt x="1659" y="13833"/>
                  </a:cubicBezTo>
                  <a:cubicBezTo>
                    <a:pt x="1666" y="13759"/>
                    <a:pt x="1672" y="13833"/>
                    <a:pt x="1679" y="13833"/>
                  </a:cubicBezTo>
                  <a:cubicBezTo>
                    <a:pt x="1679" y="13759"/>
                    <a:pt x="1679" y="13611"/>
                    <a:pt x="1679" y="13611"/>
                  </a:cubicBezTo>
                  <a:cubicBezTo>
                    <a:pt x="1666" y="13611"/>
                    <a:pt x="1652" y="13611"/>
                    <a:pt x="1645" y="13611"/>
                  </a:cubicBezTo>
                  <a:cubicBezTo>
                    <a:pt x="1645" y="13463"/>
                    <a:pt x="1639" y="13315"/>
                    <a:pt x="1645" y="13167"/>
                  </a:cubicBezTo>
                  <a:cubicBezTo>
                    <a:pt x="1645" y="13093"/>
                    <a:pt x="1652" y="13019"/>
                    <a:pt x="1659" y="13019"/>
                  </a:cubicBezTo>
                  <a:cubicBezTo>
                    <a:pt x="1659" y="12945"/>
                    <a:pt x="1652" y="12871"/>
                    <a:pt x="1659" y="12797"/>
                  </a:cubicBezTo>
                  <a:cubicBezTo>
                    <a:pt x="1672" y="12797"/>
                    <a:pt x="1679" y="12797"/>
                    <a:pt x="1692" y="12797"/>
                  </a:cubicBezTo>
                  <a:cubicBezTo>
                    <a:pt x="1692" y="12723"/>
                    <a:pt x="1692" y="12649"/>
                    <a:pt x="1699" y="12649"/>
                  </a:cubicBezTo>
                  <a:cubicBezTo>
                    <a:pt x="1699" y="12575"/>
                    <a:pt x="1712" y="12575"/>
                    <a:pt x="1712" y="12501"/>
                  </a:cubicBezTo>
                  <a:cubicBezTo>
                    <a:pt x="1712" y="12427"/>
                    <a:pt x="1706" y="12353"/>
                    <a:pt x="1712" y="12279"/>
                  </a:cubicBezTo>
                  <a:cubicBezTo>
                    <a:pt x="1712" y="12279"/>
                    <a:pt x="1726" y="12353"/>
                    <a:pt x="1726" y="12353"/>
                  </a:cubicBezTo>
                  <a:cubicBezTo>
                    <a:pt x="1732" y="12353"/>
                    <a:pt x="1732" y="12279"/>
                    <a:pt x="1739" y="12353"/>
                  </a:cubicBezTo>
                  <a:cubicBezTo>
                    <a:pt x="1746" y="12058"/>
                    <a:pt x="1746" y="11910"/>
                    <a:pt x="1766" y="11762"/>
                  </a:cubicBezTo>
                  <a:cubicBezTo>
                    <a:pt x="1779" y="11762"/>
                    <a:pt x="1779" y="11762"/>
                    <a:pt x="1786" y="11762"/>
                  </a:cubicBezTo>
                  <a:cubicBezTo>
                    <a:pt x="1793" y="11688"/>
                    <a:pt x="1793" y="11540"/>
                    <a:pt x="1793" y="11466"/>
                  </a:cubicBezTo>
                  <a:cubicBezTo>
                    <a:pt x="1799" y="11392"/>
                    <a:pt x="1813" y="11392"/>
                    <a:pt x="1819" y="11318"/>
                  </a:cubicBezTo>
                  <a:cubicBezTo>
                    <a:pt x="1833" y="11244"/>
                    <a:pt x="1839" y="11022"/>
                    <a:pt x="1853" y="10948"/>
                  </a:cubicBezTo>
                  <a:cubicBezTo>
                    <a:pt x="1853" y="10948"/>
                    <a:pt x="1859" y="11096"/>
                    <a:pt x="1859" y="11170"/>
                  </a:cubicBezTo>
                  <a:cubicBezTo>
                    <a:pt x="1873" y="11096"/>
                    <a:pt x="1880" y="11170"/>
                    <a:pt x="1893" y="11096"/>
                  </a:cubicBezTo>
                  <a:cubicBezTo>
                    <a:pt x="1900" y="11096"/>
                    <a:pt x="1900" y="10948"/>
                    <a:pt x="1906" y="10948"/>
                  </a:cubicBezTo>
                  <a:cubicBezTo>
                    <a:pt x="1913" y="10948"/>
                    <a:pt x="1913" y="10948"/>
                    <a:pt x="1920" y="10948"/>
                  </a:cubicBezTo>
                  <a:cubicBezTo>
                    <a:pt x="1906" y="11170"/>
                    <a:pt x="1906" y="11170"/>
                    <a:pt x="1906" y="11170"/>
                  </a:cubicBezTo>
                  <a:cubicBezTo>
                    <a:pt x="1900" y="11096"/>
                    <a:pt x="1900" y="11392"/>
                    <a:pt x="1900" y="11318"/>
                  </a:cubicBezTo>
                  <a:cubicBezTo>
                    <a:pt x="1906" y="11392"/>
                    <a:pt x="1913" y="11392"/>
                    <a:pt x="1913" y="11466"/>
                  </a:cubicBezTo>
                  <a:cubicBezTo>
                    <a:pt x="1926" y="11688"/>
                    <a:pt x="1873" y="11392"/>
                    <a:pt x="1853" y="11466"/>
                  </a:cubicBezTo>
                  <a:cubicBezTo>
                    <a:pt x="1853" y="11466"/>
                    <a:pt x="1846" y="11540"/>
                    <a:pt x="1846" y="11614"/>
                  </a:cubicBezTo>
                  <a:cubicBezTo>
                    <a:pt x="1833" y="11688"/>
                    <a:pt x="1819" y="11688"/>
                    <a:pt x="1806" y="11762"/>
                  </a:cubicBezTo>
                  <a:cubicBezTo>
                    <a:pt x="1806" y="11984"/>
                    <a:pt x="1813" y="12353"/>
                    <a:pt x="1813" y="12501"/>
                  </a:cubicBezTo>
                  <a:cubicBezTo>
                    <a:pt x="1813" y="12501"/>
                    <a:pt x="1793" y="12649"/>
                    <a:pt x="1786" y="12723"/>
                  </a:cubicBezTo>
                  <a:cubicBezTo>
                    <a:pt x="1793" y="12797"/>
                    <a:pt x="1793" y="12871"/>
                    <a:pt x="1799" y="12945"/>
                  </a:cubicBezTo>
                  <a:cubicBezTo>
                    <a:pt x="1799" y="12945"/>
                    <a:pt x="1819" y="13019"/>
                    <a:pt x="1813" y="12945"/>
                  </a:cubicBezTo>
                  <a:cubicBezTo>
                    <a:pt x="1819" y="12871"/>
                    <a:pt x="1819" y="13093"/>
                    <a:pt x="1813" y="13167"/>
                  </a:cubicBezTo>
                  <a:cubicBezTo>
                    <a:pt x="1806" y="13167"/>
                    <a:pt x="1786" y="13241"/>
                    <a:pt x="1786" y="13241"/>
                  </a:cubicBezTo>
                  <a:cubicBezTo>
                    <a:pt x="1779" y="13241"/>
                    <a:pt x="1786" y="13389"/>
                    <a:pt x="1779" y="13463"/>
                  </a:cubicBezTo>
                  <a:cubicBezTo>
                    <a:pt x="1793" y="13463"/>
                    <a:pt x="1799" y="13537"/>
                    <a:pt x="1813" y="13537"/>
                  </a:cubicBezTo>
                  <a:cubicBezTo>
                    <a:pt x="1813" y="13463"/>
                    <a:pt x="1826" y="13389"/>
                    <a:pt x="1826" y="13389"/>
                  </a:cubicBezTo>
                  <a:cubicBezTo>
                    <a:pt x="1833" y="13315"/>
                    <a:pt x="1833" y="13463"/>
                    <a:pt x="1846" y="13389"/>
                  </a:cubicBezTo>
                  <a:cubicBezTo>
                    <a:pt x="1846" y="13315"/>
                    <a:pt x="1846" y="13315"/>
                    <a:pt x="1846" y="13315"/>
                  </a:cubicBezTo>
                  <a:cubicBezTo>
                    <a:pt x="1846" y="13241"/>
                    <a:pt x="1866" y="13241"/>
                    <a:pt x="1866" y="13167"/>
                  </a:cubicBezTo>
                  <a:cubicBezTo>
                    <a:pt x="1873" y="13093"/>
                    <a:pt x="1866" y="13019"/>
                    <a:pt x="1866" y="13019"/>
                  </a:cubicBezTo>
                  <a:cubicBezTo>
                    <a:pt x="1880" y="12945"/>
                    <a:pt x="1893" y="12945"/>
                    <a:pt x="1906" y="12945"/>
                  </a:cubicBezTo>
                  <a:cubicBezTo>
                    <a:pt x="1906" y="12797"/>
                    <a:pt x="1900" y="12723"/>
                    <a:pt x="1906" y="12649"/>
                  </a:cubicBezTo>
                  <a:cubicBezTo>
                    <a:pt x="1906" y="12649"/>
                    <a:pt x="1920" y="12723"/>
                    <a:pt x="1920" y="12797"/>
                  </a:cubicBezTo>
                  <a:cubicBezTo>
                    <a:pt x="1920" y="12723"/>
                    <a:pt x="1920" y="12575"/>
                    <a:pt x="1920" y="12575"/>
                  </a:cubicBezTo>
                  <a:cubicBezTo>
                    <a:pt x="1926" y="12501"/>
                    <a:pt x="1933" y="12501"/>
                    <a:pt x="1933" y="12427"/>
                  </a:cubicBezTo>
                  <a:cubicBezTo>
                    <a:pt x="1946" y="12427"/>
                    <a:pt x="1940" y="12501"/>
                    <a:pt x="1940" y="12575"/>
                  </a:cubicBezTo>
                  <a:cubicBezTo>
                    <a:pt x="1946" y="12575"/>
                    <a:pt x="1953" y="12501"/>
                    <a:pt x="1953" y="12501"/>
                  </a:cubicBezTo>
                  <a:cubicBezTo>
                    <a:pt x="1960" y="12427"/>
                    <a:pt x="1987" y="12575"/>
                    <a:pt x="2000" y="12575"/>
                  </a:cubicBezTo>
                  <a:cubicBezTo>
                    <a:pt x="2000" y="12501"/>
                    <a:pt x="2000" y="12353"/>
                    <a:pt x="2000" y="12353"/>
                  </a:cubicBezTo>
                  <a:cubicBezTo>
                    <a:pt x="2007" y="12279"/>
                    <a:pt x="2013" y="12353"/>
                    <a:pt x="2020" y="12353"/>
                  </a:cubicBezTo>
                  <a:cubicBezTo>
                    <a:pt x="2013" y="12058"/>
                    <a:pt x="2013" y="12132"/>
                    <a:pt x="2020" y="11910"/>
                  </a:cubicBezTo>
                  <a:cubicBezTo>
                    <a:pt x="2013" y="11836"/>
                    <a:pt x="2013" y="11984"/>
                    <a:pt x="2000" y="11910"/>
                  </a:cubicBezTo>
                  <a:cubicBezTo>
                    <a:pt x="2000" y="11836"/>
                    <a:pt x="2000" y="11836"/>
                    <a:pt x="2000" y="11836"/>
                  </a:cubicBezTo>
                  <a:cubicBezTo>
                    <a:pt x="2000" y="11836"/>
                    <a:pt x="1993" y="11836"/>
                    <a:pt x="1987" y="11836"/>
                  </a:cubicBezTo>
                  <a:cubicBezTo>
                    <a:pt x="1987" y="11762"/>
                    <a:pt x="1987" y="11540"/>
                    <a:pt x="1987" y="11392"/>
                  </a:cubicBezTo>
                  <a:cubicBezTo>
                    <a:pt x="2013" y="11466"/>
                    <a:pt x="2020" y="11392"/>
                    <a:pt x="2047" y="11540"/>
                  </a:cubicBezTo>
                  <a:cubicBezTo>
                    <a:pt x="2047" y="11540"/>
                    <a:pt x="2047" y="11392"/>
                    <a:pt x="2047" y="11392"/>
                  </a:cubicBezTo>
                  <a:cubicBezTo>
                    <a:pt x="2053" y="11392"/>
                    <a:pt x="2053" y="11466"/>
                    <a:pt x="2053" y="11466"/>
                  </a:cubicBezTo>
                  <a:cubicBezTo>
                    <a:pt x="2067" y="11466"/>
                    <a:pt x="2073" y="11466"/>
                    <a:pt x="2080" y="11466"/>
                  </a:cubicBezTo>
                  <a:cubicBezTo>
                    <a:pt x="2080" y="11392"/>
                    <a:pt x="2080" y="11318"/>
                    <a:pt x="2087" y="11318"/>
                  </a:cubicBezTo>
                  <a:cubicBezTo>
                    <a:pt x="2087" y="11318"/>
                    <a:pt x="2094" y="11466"/>
                    <a:pt x="2094" y="11466"/>
                  </a:cubicBezTo>
                  <a:cubicBezTo>
                    <a:pt x="2087" y="11392"/>
                    <a:pt x="2087" y="11540"/>
                    <a:pt x="2087" y="11540"/>
                  </a:cubicBezTo>
                  <a:cubicBezTo>
                    <a:pt x="2094" y="11540"/>
                    <a:pt x="2100" y="11614"/>
                    <a:pt x="2107" y="11614"/>
                  </a:cubicBezTo>
                  <a:cubicBezTo>
                    <a:pt x="2100" y="11688"/>
                    <a:pt x="2094" y="11688"/>
                    <a:pt x="2087" y="11762"/>
                  </a:cubicBezTo>
                  <a:cubicBezTo>
                    <a:pt x="2094" y="11762"/>
                    <a:pt x="2107" y="11688"/>
                    <a:pt x="2120" y="11762"/>
                  </a:cubicBezTo>
                  <a:cubicBezTo>
                    <a:pt x="2120" y="11836"/>
                    <a:pt x="2120" y="11836"/>
                    <a:pt x="2120" y="11836"/>
                  </a:cubicBezTo>
                  <a:cubicBezTo>
                    <a:pt x="2127" y="11836"/>
                    <a:pt x="2127" y="11836"/>
                    <a:pt x="2134" y="11910"/>
                  </a:cubicBezTo>
                  <a:cubicBezTo>
                    <a:pt x="2134" y="11910"/>
                    <a:pt x="2134" y="12058"/>
                    <a:pt x="2134" y="12058"/>
                  </a:cubicBezTo>
                  <a:cubicBezTo>
                    <a:pt x="2127" y="12058"/>
                    <a:pt x="2127" y="12058"/>
                    <a:pt x="2127" y="12058"/>
                  </a:cubicBezTo>
                  <a:cubicBezTo>
                    <a:pt x="2127" y="12132"/>
                    <a:pt x="2134" y="12205"/>
                    <a:pt x="2134" y="12205"/>
                  </a:cubicBezTo>
                  <a:cubicBezTo>
                    <a:pt x="2147" y="12205"/>
                    <a:pt x="2154" y="12205"/>
                    <a:pt x="2160" y="12132"/>
                  </a:cubicBezTo>
                  <a:cubicBezTo>
                    <a:pt x="2160" y="12132"/>
                    <a:pt x="2167" y="12132"/>
                    <a:pt x="2174" y="12058"/>
                  </a:cubicBezTo>
                  <a:cubicBezTo>
                    <a:pt x="2180" y="12132"/>
                    <a:pt x="2174" y="12205"/>
                    <a:pt x="2174" y="12279"/>
                  </a:cubicBezTo>
                  <a:cubicBezTo>
                    <a:pt x="2180" y="12279"/>
                    <a:pt x="2187" y="12427"/>
                    <a:pt x="2187" y="12427"/>
                  </a:cubicBezTo>
                  <a:cubicBezTo>
                    <a:pt x="2194" y="12427"/>
                    <a:pt x="2207" y="12427"/>
                    <a:pt x="2214" y="12427"/>
                  </a:cubicBezTo>
                  <a:cubicBezTo>
                    <a:pt x="2221" y="12427"/>
                    <a:pt x="2227" y="12575"/>
                    <a:pt x="2227" y="12649"/>
                  </a:cubicBezTo>
                  <a:cubicBezTo>
                    <a:pt x="2234" y="12649"/>
                    <a:pt x="2281" y="12797"/>
                    <a:pt x="2281" y="12797"/>
                  </a:cubicBezTo>
                  <a:cubicBezTo>
                    <a:pt x="2294" y="12723"/>
                    <a:pt x="2314" y="12575"/>
                    <a:pt x="2334" y="12575"/>
                  </a:cubicBezTo>
                  <a:cubicBezTo>
                    <a:pt x="2341" y="12575"/>
                    <a:pt x="2354" y="12723"/>
                    <a:pt x="2361" y="12797"/>
                  </a:cubicBezTo>
                  <a:cubicBezTo>
                    <a:pt x="2374" y="12797"/>
                    <a:pt x="2374" y="12649"/>
                    <a:pt x="2388" y="12723"/>
                  </a:cubicBezTo>
                  <a:cubicBezTo>
                    <a:pt x="2388" y="12723"/>
                    <a:pt x="2394" y="12871"/>
                    <a:pt x="2394" y="12871"/>
                  </a:cubicBezTo>
                  <a:cubicBezTo>
                    <a:pt x="2408" y="12945"/>
                    <a:pt x="2461" y="13093"/>
                    <a:pt x="2481" y="13019"/>
                  </a:cubicBezTo>
                  <a:cubicBezTo>
                    <a:pt x="2488" y="13019"/>
                    <a:pt x="2495" y="12871"/>
                    <a:pt x="2501" y="12797"/>
                  </a:cubicBezTo>
                  <a:cubicBezTo>
                    <a:pt x="2501" y="12945"/>
                    <a:pt x="2501" y="13093"/>
                    <a:pt x="2501" y="13167"/>
                  </a:cubicBezTo>
                  <a:cubicBezTo>
                    <a:pt x="2501" y="13167"/>
                    <a:pt x="2488" y="13241"/>
                    <a:pt x="2488" y="13315"/>
                  </a:cubicBezTo>
                  <a:cubicBezTo>
                    <a:pt x="2488" y="13315"/>
                    <a:pt x="2501" y="13389"/>
                    <a:pt x="2501" y="13389"/>
                  </a:cubicBezTo>
                  <a:cubicBezTo>
                    <a:pt x="2508" y="13389"/>
                    <a:pt x="2521" y="13315"/>
                    <a:pt x="2521" y="13389"/>
                  </a:cubicBezTo>
                  <a:cubicBezTo>
                    <a:pt x="2528" y="13389"/>
                    <a:pt x="2528" y="13537"/>
                    <a:pt x="2528" y="13537"/>
                  </a:cubicBezTo>
                  <a:cubicBezTo>
                    <a:pt x="2535" y="13611"/>
                    <a:pt x="2548" y="13537"/>
                    <a:pt x="2548" y="13611"/>
                  </a:cubicBezTo>
                  <a:cubicBezTo>
                    <a:pt x="2555" y="13463"/>
                    <a:pt x="2548" y="13611"/>
                    <a:pt x="2555" y="13537"/>
                  </a:cubicBezTo>
                  <a:cubicBezTo>
                    <a:pt x="2562" y="13537"/>
                    <a:pt x="2555" y="13463"/>
                    <a:pt x="2555" y="13463"/>
                  </a:cubicBezTo>
                  <a:cubicBezTo>
                    <a:pt x="2555" y="13389"/>
                    <a:pt x="2555" y="13389"/>
                    <a:pt x="2555" y="13389"/>
                  </a:cubicBezTo>
                  <a:cubicBezTo>
                    <a:pt x="2562" y="13389"/>
                    <a:pt x="2575" y="13389"/>
                    <a:pt x="2582" y="13389"/>
                  </a:cubicBezTo>
                  <a:cubicBezTo>
                    <a:pt x="2575" y="13537"/>
                    <a:pt x="2575" y="13685"/>
                    <a:pt x="2568" y="13833"/>
                  </a:cubicBezTo>
                  <a:cubicBezTo>
                    <a:pt x="2575" y="13833"/>
                    <a:pt x="2615" y="14425"/>
                    <a:pt x="2615" y="14425"/>
                  </a:cubicBezTo>
                  <a:cubicBezTo>
                    <a:pt x="2635" y="14499"/>
                    <a:pt x="2642" y="14351"/>
                    <a:pt x="2649" y="14425"/>
                  </a:cubicBezTo>
                  <a:cubicBezTo>
                    <a:pt x="2655" y="14425"/>
                    <a:pt x="2649" y="14647"/>
                    <a:pt x="2649" y="14647"/>
                  </a:cubicBezTo>
                  <a:cubicBezTo>
                    <a:pt x="2655" y="14647"/>
                    <a:pt x="2662" y="14647"/>
                    <a:pt x="2662" y="14647"/>
                  </a:cubicBezTo>
                  <a:cubicBezTo>
                    <a:pt x="2689" y="14942"/>
                    <a:pt x="2689" y="14942"/>
                    <a:pt x="2689" y="14942"/>
                  </a:cubicBezTo>
                  <a:cubicBezTo>
                    <a:pt x="2689" y="15090"/>
                    <a:pt x="2675" y="15090"/>
                    <a:pt x="2682" y="15164"/>
                  </a:cubicBezTo>
                  <a:cubicBezTo>
                    <a:pt x="2689" y="15312"/>
                    <a:pt x="2702" y="15238"/>
                    <a:pt x="2715" y="15312"/>
                  </a:cubicBezTo>
                  <a:cubicBezTo>
                    <a:pt x="2715" y="15386"/>
                    <a:pt x="2722" y="15534"/>
                    <a:pt x="2722" y="15534"/>
                  </a:cubicBezTo>
                  <a:cubicBezTo>
                    <a:pt x="2722" y="15534"/>
                    <a:pt x="2735" y="15534"/>
                    <a:pt x="2735" y="15534"/>
                  </a:cubicBezTo>
                  <a:cubicBezTo>
                    <a:pt x="2735" y="15460"/>
                    <a:pt x="2735" y="15386"/>
                    <a:pt x="2735" y="15312"/>
                  </a:cubicBezTo>
                  <a:cubicBezTo>
                    <a:pt x="2742" y="15386"/>
                    <a:pt x="2756" y="15534"/>
                    <a:pt x="2762" y="15534"/>
                  </a:cubicBezTo>
                  <a:cubicBezTo>
                    <a:pt x="2769" y="15608"/>
                    <a:pt x="2776" y="15534"/>
                    <a:pt x="2782" y="15534"/>
                  </a:cubicBezTo>
                  <a:cubicBezTo>
                    <a:pt x="2782" y="15460"/>
                    <a:pt x="2776" y="15312"/>
                    <a:pt x="2776" y="15164"/>
                  </a:cubicBezTo>
                  <a:cubicBezTo>
                    <a:pt x="2776" y="15164"/>
                    <a:pt x="2762" y="15164"/>
                    <a:pt x="2756" y="15164"/>
                  </a:cubicBezTo>
                  <a:cubicBezTo>
                    <a:pt x="2796" y="14942"/>
                    <a:pt x="2715" y="14795"/>
                    <a:pt x="2689" y="14795"/>
                  </a:cubicBezTo>
                  <a:cubicBezTo>
                    <a:pt x="2689" y="14721"/>
                    <a:pt x="2682" y="14573"/>
                    <a:pt x="2682" y="14573"/>
                  </a:cubicBezTo>
                  <a:cubicBezTo>
                    <a:pt x="2689" y="14573"/>
                    <a:pt x="2695" y="14647"/>
                    <a:pt x="2695" y="14647"/>
                  </a:cubicBezTo>
                  <a:cubicBezTo>
                    <a:pt x="2702" y="14721"/>
                    <a:pt x="2735" y="14499"/>
                    <a:pt x="2742" y="14425"/>
                  </a:cubicBezTo>
                  <a:cubicBezTo>
                    <a:pt x="2749" y="14499"/>
                    <a:pt x="2749" y="14573"/>
                    <a:pt x="2749" y="14647"/>
                  </a:cubicBezTo>
                  <a:cubicBezTo>
                    <a:pt x="2756" y="14647"/>
                    <a:pt x="2756" y="14647"/>
                    <a:pt x="2756" y="14647"/>
                  </a:cubicBezTo>
                  <a:cubicBezTo>
                    <a:pt x="2756" y="14351"/>
                    <a:pt x="2756" y="14203"/>
                    <a:pt x="2756" y="13981"/>
                  </a:cubicBezTo>
                  <a:cubicBezTo>
                    <a:pt x="2756" y="13981"/>
                    <a:pt x="2769" y="13981"/>
                    <a:pt x="2769" y="13981"/>
                  </a:cubicBezTo>
                  <a:cubicBezTo>
                    <a:pt x="2776" y="14277"/>
                    <a:pt x="2769" y="14499"/>
                    <a:pt x="2796" y="14573"/>
                  </a:cubicBezTo>
                  <a:cubicBezTo>
                    <a:pt x="2802" y="14573"/>
                    <a:pt x="2816" y="14499"/>
                    <a:pt x="2816" y="14499"/>
                  </a:cubicBezTo>
                  <a:cubicBezTo>
                    <a:pt x="2822" y="14573"/>
                    <a:pt x="2822" y="14795"/>
                    <a:pt x="2822" y="14795"/>
                  </a:cubicBezTo>
                  <a:cubicBezTo>
                    <a:pt x="2829" y="14795"/>
                    <a:pt x="2836" y="14721"/>
                    <a:pt x="2842" y="14795"/>
                  </a:cubicBezTo>
                  <a:cubicBezTo>
                    <a:pt x="2842" y="14868"/>
                    <a:pt x="2836" y="15016"/>
                    <a:pt x="2836" y="15090"/>
                  </a:cubicBezTo>
                  <a:cubicBezTo>
                    <a:pt x="2863" y="15238"/>
                    <a:pt x="2863" y="15238"/>
                    <a:pt x="2863" y="15238"/>
                  </a:cubicBezTo>
                  <a:cubicBezTo>
                    <a:pt x="2863" y="15312"/>
                    <a:pt x="2856" y="15682"/>
                    <a:pt x="2863" y="15830"/>
                  </a:cubicBezTo>
                  <a:cubicBezTo>
                    <a:pt x="2863" y="15830"/>
                    <a:pt x="2889" y="15904"/>
                    <a:pt x="2889" y="15904"/>
                  </a:cubicBezTo>
                  <a:cubicBezTo>
                    <a:pt x="2896" y="15978"/>
                    <a:pt x="2889" y="16126"/>
                    <a:pt x="2889" y="16200"/>
                  </a:cubicBezTo>
                  <a:cubicBezTo>
                    <a:pt x="2889" y="16200"/>
                    <a:pt x="2896" y="16274"/>
                    <a:pt x="2896" y="16274"/>
                  </a:cubicBezTo>
                  <a:cubicBezTo>
                    <a:pt x="2883" y="16348"/>
                    <a:pt x="2883" y="16348"/>
                    <a:pt x="2883" y="16348"/>
                  </a:cubicBezTo>
                  <a:cubicBezTo>
                    <a:pt x="2883" y="16348"/>
                    <a:pt x="2883" y="16496"/>
                    <a:pt x="2883" y="16496"/>
                  </a:cubicBezTo>
                  <a:cubicBezTo>
                    <a:pt x="2889" y="16496"/>
                    <a:pt x="2889" y="16496"/>
                    <a:pt x="2889" y="16496"/>
                  </a:cubicBezTo>
                  <a:cubicBezTo>
                    <a:pt x="2889" y="16570"/>
                    <a:pt x="2889" y="16570"/>
                    <a:pt x="2889" y="16570"/>
                  </a:cubicBezTo>
                  <a:cubicBezTo>
                    <a:pt x="2889" y="16570"/>
                    <a:pt x="2896" y="16570"/>
                    <a:pt x="2903" y="16570"/>
                  </a:cubicBezTo>
                  <a:cubicBezTo>
                    <a:pt x="2903" y="16496"/>
                    <a:pt x="2903" y="16348"/>
                    <a:pt x="2896" y="16422"/>
                  </a:cubicBezTo>
                  <a:cubicBezTo>
                    <a:pt x="2896" y="16274"/>
                    <a:pt x="2896" y="16274"/>
                    <a:pt x="2896" y="16274"/>
                  </a:cubicBezTo>
                  <a:cubicBezTo>
                    <a:pt x="2896" y="16348"/>
                    <a:pt x="2903" y="16274"/>
                    <a:pt x="2909" y="16274"/>
                  </a:cubicBezTo>
                  <a:cubicBezTo>
                    <a:pt x="2909" y="16274"/>
                    <a:pt x="2936" y="16644"/>
                    <a:pt x="2936" y="16644"/>
                  </a:cubicBezTo>
                  <a:cubicBezTo>
                    <a:pt x="2929" y="16644"/>
                    <a:pt x="2923" y="16644"/>
                    <a:pt x="2923" y="16644"/>
                  </a:cubicBezTo>
                  <a:cubicBezTo>
                    <a:pt x="2923" y="16718"/>
                    <a:pt x="2923" y="16718"/>
                    <a:pt x="2923" y="16718"/>
                  </a:cubicBezTo>
                  <a:cubicBezTo>
                    <a:pt x="2923" y="16718"/>
                    <a:pt x="2929" y="16792"/>
                    <a:pt x="2936" y="16792"/>
                  </a:cubicBezTo>
                  <a:cubicBezTo>
                    <a:pt x="2929" y="16792"/>
                    <a:pt x="2943" y="16644"/>
                    <a:pt x="2943" y="16644"/>
                  </a:cubicBezTo>
                  <a:cubicBezTo>
                    <a:pt x="2943" y="16718"/>
                    <a:pt x="2943" y="16718"/>
                    <a:pt x="2949" y="16718"/>
                  </a:cubicBezTo>
                  <a:cubicBezTo>
                    <a:pt x="2943" y="17014"/>
                    <a:pt x="2949" y="17162"/>
                    <a:pt x="2943" y="17384"/>
                  </a:cubicBezTo>
                  <a:cubicBezTo>
                    <a:pt x="2949" y="17310"/>
                    <a:pt x="2956" y="17384"/>
                    <a:pt x="2963" y="17310"/>
                  </a:cubicBezTo>
                  <a:cubicBezTo>
                    <a:pt x="2963" y="17310"/>
                    <a:pt x="2963" y="17088"/>
                    <a:pt x="2963" y="17088"/>
                  </a:cubicBezTo>
                  <a:cubicBezTo>
                    <a:pt x="2970" y="17088"/>
                    <a:pt x="2976" y="17088"/>
                    <a:pt x="2983" y="17014"/>
                  </a:cubicBezTo>
                  <a:cubicBezTo>
                    <a:pt x="2983" y="17088"/>
                    <a:pt x="2990" y="17088"/>
                    <a:pt x="2990" y="17162"/>
                  </a:cubicBezTo>
                  <a:cubicBezTo>
                    <a:pt x="2990" y="17162"/>
                    <a:pt x="2976" y="17162"/>
                    <a:pt x="2976" y="17162"/>
                  </a:cubicBezTo>
                  <a:cubicBezTo>
                    <a:pt x="2976" y="17236"/>
                    <a:pt x="2970" y="17532"/>
                    <a:pt x="2970" y="17458"/>
                  </a:cubicBezTo>
                  <a:cubicBezTo>
                    <a:pt x="2976" y="17605"/>
                    <a:pt x="2976" y="17605"/>
                    <a:pt x="2983" y="17753"/>
                  </a:cubicBezTo>
                  <a:cubicBezTo>
                    <a:pt x="3016" y="17679"/>
                    <a:pt x="3003" y="17827"/>
                    <a:pt x="3003" y="17384"/>
                  </a:cubicBezTo>
                  <a:cubicBezTo>
                    <a:pt x="3003" y="17384"/>
                    <a:pt x="3010" y="17384"/>
                    <a:pt x="3010" y="17458"/>
                  </a:cubicBezTo>
                  <a:cubicBezTo>
                    <a:pt x="3016" y="17605"/>
                    <a:pt x="3016" y="17679"/>
                    <a:pt x="3023" y="17753"/>
                  </a:cubicBezTo>
                  <a:cubicBezTo>
                    <a:pt x="3016" y="17827"/>
                    <a:pt x="3016" y="17827"/>
                    <a:pt x="3016" y="17901"/>
                  </a:cubicBezTo>
                  <a:cubicBezTo>
                    <a:pt x="3010" y="17901"/>
                    <a:pt x="2983" y="17901"/>
                    <a:pt x="2996" y="17975"/>
                  </a:cubicBezTo>
                  <a:cubicBezTo>
                    <a:pt x="3003" y="18049"/>
                    <a:pt x="2996" y="18049"/>
                    <a:pt x="3010" y="18049"/>
                  </a:cubicBezTo>
                  <a:cubicBezTo>
                    <a:pt x="2996" y="18123"/>
                    <a:pt x="3016" y="18123"/>
                    <a:pt x="3016" y="18123"/>
                  </a:cubicBezTo>
                  <a:cubicBezTo>
                    <a:pt x="3016" y="18197"/>
                    <a:pt x="3010" y="18197"/>
                    <a:pt x="3010" y="18197"/>
                  </a:cubicBezTo>
                  <a:cubicBezTo>
                    <a:pt x="3010" y="18345"/>
                    <a:pt x="3010" y="18345"/>
                    <a:pt x="3010" y="18345"/>
                  </a:cubicBezTo>
                  <a:cubicBezTo>
                    <a:pt x="3023" y="18345"/>
                    <a:pt x="3023" y="18419"/>
                    <a:pt x="3036" y="18419"/>
                  </a:cubicBezTo>
                  <a:cubicBezTo>
                    <a:pt x="3043" y="18271"/>
                    <a:pt x="3043" y="18123"/>
                    <a:pt x="3056" y="18049"/>
                  </a:cubicBezTo>
                  <a:cubicBezTo>
                    <a:pt x="3056" y="18049"/>
                    <a:pt x="3056" y="18049"/>
                    <a:pt x="3063" y="17975"/>
                  </a:cubicBezTo>
                  <a:cubicBezTo>
                    <a:pt x="3063" y="17975"/>
                    <a:pt x="3063" y="17975"/>
                    <a:pt x="3056" y="17975"/>
                  </a:cubicBezTo>
                  <a:cubicBezTo>
                    <a:pt x="3063" y="17901"/>
                    <a:pt x="3070" y="17827"/>
                    <a:pt x="3077" y="17753"/>
                  </a:cubicBezTo>
                  <a:cubicBezTo>
                    <a:pt x="3077" y="17679"/>
                    <a:pt x="3077" y="17605"/>
                    <a:pt x="3077" y="17458"/>
                  </a:cubicBezTo>
                  <a:cubicBezTo>
                    <a:pt x="3070" y="17310"/>
                    <a:pt x="3097" y="17162"/>
                    <a:pt x="3083" y="17162"/>
                  </a:cubicBezTo>
                  <a:cubicBezTo>
                    <a:pt x="3070" y="17162"/>
                    <a:pt x="3077" y="16866"/>
                    <a:pt x="3063" y="16718"/>
                  </a:cubicBezTo>
                  <a:cubicBezTo>
                    <a:pt x="3050" y="16644"/>
                    <a:pt x="3050" y="16792"/>
                    <a:pt x="3043" y="16570"/>
                  </a:cubicBezTo>
                  <a:cubicBezTo>
                    <a:pt x="3036" y="16348"/>
                    <a:pt x="3030" y="16200"/>
                    <a:pt x="3030" y="15978"/>
                  </a:cubicBezTo>
                  <a:cubicBezTo>
                    <a:pt x="3030" y="15756"/>
                    <a:pt x="3010" y="16126"/>
                    <a:pt x="2990" y="15978"/>
                  </a:cubicBezTo>
                  <a:cubicBezTo>
                    <a:pt x="2963" y="15830"/>
                    <a:pt x="2970" y="15608"/>
                    <a:pt x="2949" y="15460"/>
                  </a:cubicBezTo>
                  <a:cubicBezTo>
                    <a:pt x="2923" y="15312"/>
                    <a:pt x="2923" y="15016"/>
                    <a:pt x="2909" y="14795"/>
                  </a:cubicBezTo>
                  <a:cubicBezTo>
                    <a:pt x="2896" y="14573"/>
                    <a:pt x="2849" y="14129"/>
                    <a:pt x="2842" y="13907"/>
                  </a:cubicBezTo>
                  <a:cubicBezTo>
                    <a:pt x="2829" y="13759"/>
                    <a:pt x="2816" y="13463"/>
                    <a:pt x="2789" y="13389"/>
                  </a:cubicBezTo>
                  <a:cubicBezTo>
                    <a:pt x="2769" y="13389"/>
                    <a:pt x="2769" y="13241"/>
                    <a:pt x="2769" y="13093"/>
                  </a:cubicBezTo>
                  <a:cubicBezTo>
                    <a:pt x="2769" y="12871"/>
                    <a:pt x="2735" y="12945"/>
                    <a:pt x="2729" y="12723"/>
                  </a:cubicBezTo>
                  <a:cubicBezTo>
                    <a:pt x="2715" y="12501"/>
                    <a:pt x="2695" y="12723"/>
                    <a:pt x="2675" y="12723"/>
                  </a:cubicBezTo>
                  <a:cubicBezTo>
                    <a:pt x="2662" y="12723"/>
                    <a:pt x="2682" y="12871"/>
                    <a:pt x="2675" y="13093"/>
                  </a:cubicBezTo>
                  <a:cubicBezTo>
                    <a:pt x="2669" y="13315"/>
                    <a:pt x="2649" y="13241"/>
                    <a:pt x="2628" y="13389"/>
                  </a:cubicBezTo>
                  <a:cubicBezTo>
                    <a:pt x="2595" y="13759"/>
                    <a:pt x="2615" y="13463"/>
                    <a:pt x="2602" y="13241"/>
                  </a:cubicBezTo>
                  <a:cubicBezTo>
                    <a:pt x="2588" y="13019"/>
                    <a:pt x="2548" y="12797"/>
                    <a:pt x="2535" y="12575"/>
                  </a:cubicBezTo>
                  <a:cubicBezTo>
                    <a:pt x="2521" y="12353"/>
                    <a:pt x="2521" y="12353"/>
                    <a:pt x="2515" y="12132"/>
                  </a:cubicBezTo>
                  <a:cubicBezTo>
                    <a:pt x="2508" y="11910"/>
                    <a:pt x="2528" y="11466"/>
                    <a:pt x="2488" y="11910"/>
                  </a:cubicBezTo>
                  <a:cubicBezTo>
                    <a:pt x="2481" y="11984"/>
                    <a:pt x="2461" y="11836"/>
                    <a:pt x="2455" y="11762"/>
                  </a:cubicBezTo>
                  <a:cubicBezTo>
                    <a:pt x="2441" y="11688"/>
                    <a:pt x="2401" y="11910"/>
                    <a:pt x="2401" y="11910"/>
                  </a:cubicBezTo>
                  <a:cubicBezTo>
                    <a:pt x="2381" y="1627"/>
                    <a:pt x="2381" y="1627"/>
                    <a:pt x="2381" y="1627"/>
                  </a:cubicBezTo>
                  <a:close/>
                </a:path>
              </a:pathLst>
            </a:custGeom>
            <a:solidFill>
              <a:srgbClr val="EBF1DE"/>
            </a:solidFill>
            <a:ln w="3175" cap="flat">
              <a:solidFill>
                <a:srgbClr val="9EAD6E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 sz="1300"/>
              </a:pPr>
              <a:endParaRPr/>
            </a:p>
          </p:txBody>
        </p:sp>
        <p:sp>
          <p:nvSpPr>
            <p:cNvPr id="397" name="Freeform 351"/>
            <p:cNvSpPr/>
            <p:nvPr/>
          </p:nvSpPr>
          <p:spPr>
            <a:xfrm>
              <a:off x="0" y="571266"/>
              <a:ext cx="8323826" cy="75347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87" h="21600" extrusionOk="0">
                  <a:moveTo>
                    <a:pt x="569" y="11836"/>
                  </a:moveTo>
                  <a:cubicBezTo>
                    <a:pt x="555" y="12058"/>
                    <a:pt x="562" y="11910"/>
                    <a:pt x="569" y="12132"/>
                  </a:cubicBezTo>
                  <a:cubicBezTo>
                    <a:pt x="575" y="12205"/>
                    <a:pt x="589" y="12205"/>
                    <a:pt x="589" y="12205"/>
                  </a:cubicBezTo>
                  <a:cubicBezTo>
                    <a:pt x="596" y="12279"/>
                    <a:pt x="609" y="12205"/>
                    <a:pt x="609" y="12132"/>
                  </a:cubicBezTo>
                  <a:cubicBezTo>
                    <a:pt x="582" y="12058"/>
                    <a:pt x="582" y="12058"/>
                    <a:pt x="582" y="12058"/>
                  </a:cubicBezTo>
                  <a:cubicBezTo>
                    <a:pt x="569" y="11984"/>
                    <a:pt x="582" y="11910"/>
                    <a:pt x="569" y="11836"/>
                  </a:cubicBezTo>
                  <a:close/>
                  <a:moveTo>
                    <a:pt x="21480" y="9395"/>
                  </a:moveTo>
                  <a:cubicBezTo>
                    <a:pt x="21473" y="9616"/>
                    <a:pt x="21473" y="9616"/>
                    <a:pt x="21473" y="9616"/>
                  </a:cubicBezTo>
                  <a:cubicBezTo>
                    <a:pt x="21467" y="9616"/>
                    <a:pt x="21460" y="9616"/>
                    <a:pt x="21453" y="9616"/>
                  </a:cubicBezTo>
                  <a:cubicBezTo>
                    <a:pt x="21447" y="9690"/>
                    <a:pt x="21447" y="9690"/>
                    <a:pt x="21447" y="9690"/>
                  </a:cubicBezTo>
                  <a:cubicBezTo>
                    <a:pt x="21427" y="9690"/>
                    <a:pt x="21427" y="9690"/>
                    <a:pt x="21427" y="9690"/>
                  </a:cubicBezTo>
                  <a:cubicBezTo>
                    <a:pt x="21427" y="9616"/>
                    <a:pt x="21427" y="9468"/>
                    <a:pt x="21427" y="9468"/>
                  </a:cubicBezTo>
                  <a:cubicBezTo>
                    <a:pt x="21420" y="9395"/>
                    <a:pt x="21420" y="9542"/>
                    <a:pt x="21420" y="9542"/>
                  </a:cubicBezTo>
                  <a:cubicBezTo>
                    <a:pt x="21406" y="9542"/>
                    <a:pt x="21420" y="9764"/>
                    <a:pt x="21413" y="9838"/>
                  </a:cubicBezTo>
                  <a:cubicBezTo>
                    <a:pt x="21406" y="9838"/>
                    <a:pt x="21406" y="9838"/>
                    <a:pt x="21406" y="9838"/>
                  </a:cubicBezTo>
                  <a:cubicBezTo>
                    <a:pt x="21406" y="9838"/>
                    <a:pt x="21406" y="9912"/>
                    <a:pt x="21406" y="9986"/>
                  </a:cubicBezTo>
                  <a:cubicBezTo>
                    <a:pt x="21413" y="9986"/>
                    <a:pt x="21420" y="9986"/>
                    <a:pt x="21420" y="9986"/>
                  </a:cubicBezTo>
                  <a:cubicBezTo>
                    <a:pt x="21420" y="9986"/>
                    <a:pt x="21427" y="10060"/>
                    <a:pt x="21433" y="9986"/>
                  </a:cubicBezTo>
                  <a:cubicBezTo>
                    <a:pt x="21453" y="9986"/>
                    <a:pt x="21473" y="9690"/>
                    <a:pt x="21500" y="9838"/>
                  </a:cubicBezTo>
                  <a:cubicBezTo>
                    <a:pt x="21500" y="9912"/>
                    <a:pt x="21500" y="9912"/>
                    <a:pt x="21500" y="9912"/>
                  </a:cubicBezTo>
                  <a:cubicBezTo>
                    <a:pt x="21507" y="9986"/>
                    <a:pt x="21540" y="10282"/>
                    <a:pt x="21540" y="10282"/>
                  </a:cubicBezTo>
                  <a:cubicBezTo>
                    <a:pt x="21547" y="10356"/>
                    <a:pt x="21540" y="10504"/>
                    <a:pt x="21547" y="10504"/>
                  </a:cubicBezTo>
                  <a:cubicBezTo>
                    <a:pt x="21554" y="10504"/>
                    <a:pt x="21560" y="10504"/>
                    <a:pt x="21567" y="10504"/>
                  </a:cubicBezTo>
                  <a:cubicBezTo>
                    <a:pt x="21567" y="10504"/>
                    <a:pt x="21567" y="10282"/>
                    <a:pt x="21567" y="10282"/>
                  </a:cubicBezTo>
                  <a:cubicBezTo>
                    <a:pt x="21567" y="10208"/>
                    <a:pt x="21574" y="10208"/>
                    <a:pt x="21580" y="10208"/>
                  </a:cubicBezTo>
                  <a:cubicBezTo>
                    <a:pt x="21587" y="10134"/>
                    <a:pt x="21587" y="10134"/>
                    <a:pt x="21587" y="10134"/>
                  </a:cubicBezTo>
                  <a:cubicBezTo>
                    <a:pt x="21574" y="10060"/>
                    <a:pt x="21554" y="10060"/>
                    <a:pt x="21540" y="9986"/>
                  </a:cubicBezTo>
                  <a:cubicBezTo>
                    <a:pt x="21527" y="9838"/>
                    <a:pt x="21507" y="9321"/>
                    <a:pt x="21480" y="9395"/>
                  </a:cubicBezTo>
                  <a:close/>
                  <a:moveTo>
                    <a:pt x="2715" y="14277"/>
                  </a:moveTo>
                  <a:cubicBezTo>
                    <a:pt x="2722" y="14351"/>
                    <a:pt x="2709" y="14425"/>
                    <a:pt x="2709" y="14425"/>
                  </a:cubicBezTo>
                  <a:cubicBezTo>
                    <a:pt x="2709" y="14425"/>
                    <a:pt x="2709" y="14277"/>
                    <a:pt x="2715" y="14277"/>
                  </a:cubicBezTo>
                  <a:close/>
                  <a:moveTo>
                    <a:pt x="2896" y="17901"/>
                  </a:moveTo>
                  <a:cubicBezTo>
                    <a:pt x="2903" y="17975"/>
                    <a:pt x="2903" y="18049"/>
                    <a:pt x="2903" y="18049"/>
                  </a:cubicBezTo>
                  <a:cubicBezTo>
                    <a:pt x="2916" y="18123"/>
                    <a:pt x="2903" y="18049"/>
                    <a:pt x="2909" y="18049"/>
                  </a:cubicBezTo>
                  <a:cubicBezTo>
                    <a:pt x="2909" y="17975"/>
                    <a:pt x="2903" y="17975"/>
                    <a:pt x="2896" y="17901"/>
                  </a:cubicBezTo>
                  <a:close/>
                  <a:moveTo>
                    <a:pt x="2809" y="17014"/>
                  </a:moveTo>
                  <a:cubicBezTo>
                    <a:pt x="2809" y="17088"/>
                    <a:pt x="2809" y="17088"/>
                    <a:pt x="2809" y="17088"/>
                  </a:cubicBezTo>
                  <a:cubicBezTo>
                    <a:pt x="2829" y="17162"/>
                    <a:pt x="2816" y="17014"/>
                    <a:pt x="2809" y="17014"/>
                  </a:cubicBezTo>
                  <a:close/>
                  <a:moveTo>
                    <a:pt x="2896" y="16718"/>
                  </a:moveTo>
                  <a:cubicBezTo>
                    <a:pt x="2896" y="16792"/>
                    <a:pt x="2896" y="16792"/>
                    <a:pt x="2896" y="16792"/>
                  </a:cubicBezTo>
                  <a:cubicBezTo>
                    <a:pt x="2896" y="16866"/>
                    <a:pt x="2923" y="16940"/>
                    <a:pt x="2929" y="17014"/>
                  </a:cubicBezTo>
                  <a:cubicBezTo>
                    <a:pt x="2929" y="17014"/>
                    <a:pt x="2929" y="17088"/>
                    <a:pt x="2929" y="17162"/>
                  </a:cubicBezTo>
                  <a:cubicBezTo>
                    <a:pt x="2929" y="17162"/>
                    <a:pt x="2936" y="17162"/>
                    <a:pt x="2929" y="17088"/>
                  </a:cubicBezTo>
                  <a:cubicBezTo>
                    <a:pt x="2943" y="17088"/>
                    <a:pt x="2929" y="17014"/>
                    <a:pt x="2929" y="17014"/>
                  </a:cubicBezTo>
                  <a:cubicBezTo>
                    <a:pt x="2929" y="16940"/>
                    <a:pt x="2929" y="16866"/>
                    <a:pt x="2929" y="16866"/>
                  </a:cubicBezTo>
                  <a:cubicBezTo>
                    <a:pt x="2916" y="16792"/>
                    <a:pt x="2916" y="16866"/>
                    <a:pt x="2909" y="16866"/>
                  </a:cubicBezTo>
                  <a:cubicBezTo>
                    <a:pt x="2909" y="16718"/>
                    <a:pt x="2909" y="16718"/>
                    <a:pt x="2909" y="16718"/>
                  </a:cubicBezTo>
                  <a:cubicBezTo>
                    <a:pt x="2903" y="16718"/>
                    <a:pt x="2903" y="16718"/>
                    <a:pt x="2896" y="16718"/>
                  </a:cubicBezTo>
                  <a:close/>
                  <a:moveTo>
                    <a:pt x="2715" y="15682"/>
                  </a:moveTo>
                  <a:cubicBezTo>
                    <a:pt x="2715" y="15756"/>
                    <a:pt x="2715" y="15830"/>
                    <a:pt x="2715" y="15830"/>
                  </a:cubicBezTo>
                  <a:cubicBezTo>
                    <a:pt x="2709" y="15830"/>
                    <a:pt x="2709" y="16052"/>
                    <a:pt x="2722" y="15978"/>
                  </a:cubicBezTo>
                  <a:cubicBezTo>
                    <a:pt x="2722" y="15904"/>
                    <a:pt x="2722" y="15682"/>
                    <a:pt x="2715" y="15682"/>
                  </a:cubicBezTo>
                  <a:close/>
                  <a:moveTo>
                    <a:pt x="2829" y="15238"/>
                  </a:moveTo>
                  <a:cubicBezTo>
                    <a:pt x="2836" y="15312"/>
                    <a:pt x="2836" y="15312"/>
                    <a:pt x="2836" y="15312"/>
                  </a:cubicBezTo>
                  <a:cubicBezTo>
                    <a:pt x="2829" y="15238"/>
                    <a:pt x="2836" y="15238"/>
                    <a:pt x="2829" y="15238"/>
                  </a:cubicBezTo>
                  <a:close/>
                  <a:moveTo>
                    <a:pt x="2669" y="14868"/>
                  </a:moveTo>
                  <a:cubicBezTo>
                    <a:pt x="2675" y="15016"/>
                    <a:pt x="2675" y="15016"/>
                    <a:pt x="2675" y="15016"/>
                  </a:cubicBezTo>
                  <a:cubicBezTo>
                    <a:pt x="2675" y="14942"/>
                    <a:pt x="2675" y="14868"/>
                    <a:pt x="2669" y="14868"/>
                  </a:cubicBezTo>
                  <a:close/>
                  <a:moveTo>
                    <a:pt x="2769" y="14721"/>
                  </a:moveTo>
                  <a:cubicBezTo>
                    <a:pt x="2776" y="14868"/>
                    <a:pt x="2789" y="15016"/>
                    <a:pt x="2789" y="15090"/>
                  </a:cubicBezTo>
                  <a:cubicBezTo>
                    <a:pt x="2789" y="15164"/>
                    <a:pt x="2789" y="15312"/>
                    <a:pt x="2789" y="15386"/>
                  </a:cubicBezTo>
                  <a:cubicBezTo>
                    <a:pt x="2789" y="15460"/>
                    <a:pt x="2802" y="15460"/>
                    <a:pt x="2802" y="15534"/>
                  </a:cubicBezTo>
                  <a:cubicBezTo>
                    <a:pt x="2802" y="15534"/>
                    <a:pt x="2802" y="15756"/>
                    <a:pt x="2796" y="15682"/>
                  </a:cubicBezTo>
                  <a:cubicBezTo>
                    <a:pt x="2802" y="15904"/>
                    <a:pt x="2802" y="15904"/>
                    <a:pt x="2802" y="15904"/>
                  </a:cubicBezTo>
                  <a:cubicBezTo>
                    <a:pt x="2816" y="15756"/>
                    <a:pt x="2842" y="15682"/>
                    <a:pt x="2829" y="15386"/>
                  </a:cubicBezTo>
                  <a:cubicBezTo>
                    <a:pt x="2829" y="15312"/>
                    <a:pt x="2816" y="15238"/>
                    <a:pt x="2816" y="15238"/>
                  </a:cubicBezTo>
                  <a:cubicBezTo>
                    <a:pt x="2816" y="15090"/>
                    <a:pt x="2816" y="15090"/>
                    <a:pt x="2816" y="15090"/>
                  </a:cubicBezTo>
                  <a:cubicBezTo>
                    <a:pt x="2822" y="15164"/>
                    <a:pt x="2822" y="15016"/>
                    <a:pt x="2822" y="14942"/>
                  </a:cubicBezTo>
                  <a:cubicBezTo>
                    <a:pt x="2802" y="14795"/>
                    <a:pt x="2809" y="14795"/>
                    <a:pt x="2769" y="14721"/>
                  </a:cubicBezTo>
                  <a:close/>
                  <a:moveTo>
                    <a:pt x="2675" y="13833"/>
                  </a:moveTo>
                  <a:cubicBezTo>
                    <a:pt x="2682" y="13981"/>
                    <a:pt x="2682" y="13981"/>
                    <a:pt x="2682" y="13981"/>
                  </a:cubicBezTo>
                  <a:cubicBezTo>
                    <a:pt x="2709" y="14055"/>
                    <a:pt x="2702" y="13981"/>
                    <a:pt x="2709" y="14277"/>
                  </a:cubicBezTo>
                  <a:cubicBezTo>
                    <a:pt x="2695" y="14277"/>
                    <a:pt x="2689" y="14203"/>
                    <a:pt x="2669" y="14203"/>
                  </a:cubicBezTo>
                  <a:cubicBezTo>
                    <a:pt x="2669" y="14055"/>
                    <a:pt x="2669" y="14055"/>
                    <a:pt x="2662" y="13981"/>
                  </a:cubicBezTo>
                  <a:cubicBezTo>
                    <a:pt x="2669" y="13907"/>
                    <a:pt x="2662" y="13833"/>
                    <a:pt x="2675" y="13833"/>
                  </a:cubicBezTo>
                  <a:close/>
                  <a:moveTo>
                    <a:pt x="2749" y="13537"/>
                  </a:moveTo>
                  <a:cubicBezTo>
                    <a:pt x="2749" y="13537"/>
                    <a:pt x="2749" y="13685"/>
                    <a:pt x="2749" y="13685"/>
                  </a:cubicBezTo>
                  <a:cubicBezTo>
                    <a:pt x="2735" y="13759"/>
                    <a:pt x="2742" y="13537"/>
                    <a:pt x="2749" y="13537"/>
                  </a:cubicBezTo>
                  <a:close/>
                  <a:moveTo>
                    <a:pt x="1164" y="18197"/>
                  </a:moveTo>
                  <a:cubicBezTo>
                    <a:pt x="1157" y="18197"/>
                    <a:pt x="1137" y="18493"/>
                    <a:pt x="1164" y="18345"/>
                  </a:cubicBezTo>
                  <a:cubicBezTo>
                    <a:pt x="1164" y="18345"/>
                    <a:pt x="1177" y="18123"/>
                    <a:pt x="1164" y="18197"/>
                  </a:cubicBezTo>
                  <a:close/>
                  <a:moveTo>
                    <a:pt x="1311" y="17901"/>
                  </a:moveTo>
                  <a:cubicBezTo>
                    <a:pt x="1304" y="17975"/>
                    <a:pt x="1284" y="18345"/>
                    <a:pt x="1304" y="18197"/>
                  </a:cubicBezTo>
                  <a:cubicBezTo>
                    <a:pt x="1311" y="18197"/>
                    <a:pt x="1318" y="17901"/>
                    <a:pt x="1311" y="17901"/>
                  </a:cubicBezTo>
                  <a:close/>
                  <a:moveTo>
                    <a:pt x="1271" y="17679"/>
                  </a:moveTo>
                  <a:cubicBezTo>
                    <a:pt x="1271" y="17679"/>
                    <a:pt x="1264" y="17827"/>
                    <a:pt x="1264" y="17901"/>
                  </a:cubicBezTo>
                  <a:cubicBezTo>
                    <a:pt x="1271" y="17827"/>
                    <a:pt x="1291" y="17827"/>
                    <a:pt x="1278" y="17753"/>
                  </a:cubicBezTo>
                  <a:cubicBezTo>
                    <a:pt x="1278" y="17679"/>
                    <a:pt x="1278" y="17679"/>
                    <a:pt x="1271" y="17679"/>
                  </a:cubicBezTo>
                  <a:close/>
                  <a:moveTo>
                    <a:pt x="1706" y="15830"/>
                  </a:moveTo>
                  <a:cubicBezTo>
                    <a:pt x="1699" y="15978"/>
                    <a:pt x="1699" y="15978"/>
                    <a:pt x="1699" y="15978"/>
                  </a:cubicBezTo>
                  <a:cubicBezTo>
                    <a:pt x="1706" y="15978"/>
                    <a:pt x="1712" y="15978"/>
                    <a:pt x="1712" y="15978"/>
                  </a:cubicBezTo>
                  <a:cubicBezTo>
                    <a:pt x="1712" y="15978"/>
                    <a:pt x="1726" y="15756"/>
                    <a:pt x="1706" y="15830"/>
                  </a:cubicBezTo>
                  <a:close/>
                  <a:moveTo>
                    <a:pt x="1706" y="14647"/>
                  </a:moveTo>
                  <a:cubicBezTo>
                    <a:pt x="1706" y="14795"/>
                    <a:pt x="1706" y="14795"/>
                    <a:pt x="1706" y="14795"/>
                  </a:cubicBezTo>
                  <a:cubicBezTo>
                    <a:pt x="1726" y="14795"/>
                    <a:pt x="1719" y="14721"/>
                    <a:pt x="1706" y="14647"/>
                  </a:cubicBezTo>
                  <a:close/>
                  <a:moveTo>
                    <a:pt x="1425" y="13537"/>
                  </a:moveTo>
                  <a:cubicBezTo>
                    <a:pt x="1431" y="13463"/>
                    <a:pt x="1431" y="13685"/>
                    <a:pt x="1425" y="13685"/>
                  </a:cubicBezTo>
                  <a:cubicBezTo>
                    <a:pt x="1418" y="13611"/>
                    <a:pt x="1418" y="13537"/>
                    <a:pt x="1425" y="13537"/>
                  </a:cubicBezTo>
                  <a:close/>
                  <a:moveTo>
                    <a:pt x="2053" y="12353"/>
                  </a:moveTo>
                  <a:cubicBezTo>
                    <a:pt x="2053" y="12501"/>
                    <a:pt x="2053" y="12575"/>
                    <a:pt x="2047" y="12649"/>
                  </a:cubicBezTo>
                  <a:cubicBezTo>
                    <a:pt x="2047" y="12723"/>
                    <a:pt x="2040" y="12723"/>
                    <a:pt x="2040" y="12797"/>
                  </a:cubicBezTo>
                  <a:cubicBezTo>
                    <a:pt x="2053" y="12649"/>
                    <a:pt x="2080" y="12501"/>
                    <a:pt x="2053" y="12353"/>
                  </a:cubicBezTo>
                  <a:close/>
                  <a:moveTo>
                    <a:pt x="2094" y="12205"/>
                  </a:moveTo>
                  <a:cubicBezTo>
                    <a:pt x="2094" y="12353"/>
                    <a:pt x="2094" y="12353"/>
                    <a:pt x="2094" y="12353"/>
                  </a:cubicBezTo>
                  <a:cubicBezTo>
                    <a:pt x="2107" y="12353"/>
                    <a:pt x="2107" y="12205"/>
                    <a:pt x="2094" y="12205"/>
                  </a:cubicBezTo>
                  <a:close/>
                  <a:moveTo>
                    <a:pt x="2033" y="12132"/>
                  </a:moveTo>
                  <a:cubicBezTo>
                    <a:pt x="2033" y="12205"/>
                    <a:pt x="2033" y="12205"/>
                    <a:pt x="2033" y="12205"/>
                  </a:cubicBezTo>
                  <a:cubicBezTo>
                    <a:pt x="2047" y="12279"/>
                    <a:pt x="2040" y="12132"/>
                    <a:pt x="2033" y="12132"/>
                  </a:cubicBezTo>
                  <a:close/>
                  <a:moveTo>
                    <a:pt x="1024" y="11688"/>
                  </a:moveTo>
                  <a:cubicBezTo>
                    <a:pt x="1024" y="11762"/>
                    <a:pt x="1010" y="11762"/>
                    <a:pt x="1017" y="11910"/>
                  </a:cubicBezTo>
                  <a:cubicBezTo>
                    <a:pt x="1024" y="11910"/>
                    <a:pt x="1024" y="11910"/>
                    <a:pt x="1024" y="11910"/>
                  </a:cubicBezTo>
                  <a:cubicBezTo>
                    <a:pt x="1030" y="11910"/>
                    <a:pt x="1024" y="11984"/>
                    <a:pt x="1037" y="12058"/>
                  </a:cubicBezTo>
                  <a:cubicBezTo>
                    <a:pt x="1037" y="12132"/>
                    <a:pt x="1037" y="12132"/>
                    <a:pt x="1037" y="12132"/>
                  </a:cubicBezTo>
                  <a:cubicBezTo>
                    <a:pt x="1050" y="12058"/>
                    <a:pt x="1084" y="11984"/>
                    <a:pt x="1050" y="11762"/>
                  </a:cubicBezTo>
                  <a:cubicBezTo>
                    <a:pt x="1044" y="11688"/>
                    <a:pt x="1037" y="11762"/>
                    <a:pt x="1024" y="11688"/>
                  </a:cubicBezTo>
                  <a:close/>
                  <a:moveTo>
                    <a:pt x="1037" y="9542"/>
                  </a:moveTo>
                  <a:cubicBezTo>
                    <a:pt x="1044" y="9616"/>
                    <a:pt x="1030" y="9616"/>
                    <a:pt x="1030" y="9616"/>
                  </a:cubicBezTo>
                  <a:cubicBezTo>
                    <a:pt x="1030" y="9616"/>
                    <a:pt x="1030" y="9764"/>
                    <a:pt x="1030" y="9764"/>
                  </a:cubicBezTo>
                  <a:cubicBezTo>
                    <a:pt x="1057" y="9690"/>
                    <a:pt x="1064" y="9764"/>
                    <a:pt x="1037" y="9542"/>
                  </a:cubicBezTo>
                  <a:close/>
                  <a:moveTo>
                    <a:pt x="81" y="21304"/>
                  </a:moveTo>
                  <a:cubicBezTo>
                    <a:pt x="74" y="21452"/>
                    <a:pt x="74" y="21452"/>
                    <a:pt x="74" y="21452"/>
                  </a:cubicBezTo>
                  <a:cubicBezTo>
                    <a:pt x="81" y="21452"/>
                    <a:pt x="94" y="21600"/>
                    <a:pt x="94" y="21600"/>
                  </a:cubicBezTo>
                  <a:cubicBezTo>
                    <a:pt x="107" y="21600"/>
                    <a:pt x="107" y="21600"/>
                    <a:pt x="107" y="21600"/>
                  </a:cubicBezTo>
                  <a:cubicBezTo>
                    <a:pt x="107" y="21600"/>
                    <a:pt x="107" y="21526"/>
                    <a:pt x="107" y="21452"/>
                  </a:cubicBezTo>
                  <a:cubicBezTo>
                    <a:pt x="101" y="21378"/>
                    <a:pt x="87" y="21304"/>
                    <a:pt x="81" y="21304"/>
                  </a:cubicBezTo>
                  <a:close/>
                  <a:moveTo>
                    <a:pt x="268" y="21008"/>
                  </a:moveTo>
                  <a:cubicBezTo>
                    <a:pt x="275" y="21082"/>
                    <a:pt x="275" y="21230"/>
                    <a:pt x="281" y="21304"/>
                  </a:cubicBezTo>
                  <a:cubicBezTo>
                    <a:pt x="288" y="21304"/>
                    <a:pt x="288" y="21304"/>
                    <a:pt x="288" y="21304"/>
                  </a:cubicBezTo>
                  <a:cubicBezTo>
                    <a:pt x="281" y="21156"/>
                    <a:pt x="281" y="21156"/>
                    <a:pt x="281" y="21156"/>
                  </a:cubicBezTo>
                  <a:cubicBezTo>
                    <a:pt x="288" y="21156"/>
                    <a:pt x="288" y="21082"/>
                    <a:pt x="288" y="21008"/>
                  </a:cubicBezTo>
                  <a:cubicBezTo>
                    <a:pt x="288" y="21008"/>
                    <a:pt x="275" y="21008"/>
                    <a:pt x="268" y="21008"/>
                  </a:cubicBezTo>
                  <a:close/>
                  <a:moveTo>
                    <a:pt x="341" y="21008"/>
                  </a:moveTo>
                  <a:cubicBezTo>
                    <a:pt x="335" y="21008"/>
                    <a:pt x="335" y="21230"/>
                    <a:pt x="335" y="21304"/>
                  </a:cubicBezTo>
                  <a:cubicBezTo>
                    <a:pt x="335" y="21230"/>
                    <a:pt x="348" y="21082"/>
                    <a:pt x="348" y="21082"/>
                  </a:cubicBezTo>
                  <a:cubicBezTo>
                    <a:pt x="348" y="21082"/>
                    <a:pt x="341" y="20860"/>
                    <a:pt x="341" y="21008"/>
                  </a:cubicBezTo>
                  <a:close/>
                  <a:moveTo>
                    <a:pt x="315" y="21008"/>
                  </a:moveTo>
                  <a:cubicBezTo>
                    <a:pt x="315" y="21008"/>
                    <a:pt x="308" y="21304"/>
                    <a:pt x="315" y="21230"/>
                  </a:cubicBezTo>
                  <a:cubicBezTo>
                    <a:pt x="321" y="21230"/>
                    <a:pt x="335" y="20860"/>
                    <a:pt x="315" y="21008"/>
                  </a:cubicBezTo>
                  <a:close/>
                  <a:moveTo>
                    <a:pt x="542" y="20934"/>
                  </a:moveTo>
                  <a:cubicBezTo>
                    <a:pt x="542" y="20934"/>
                    <a:pt x="535" y="21008"/>
                    <a:pt x="535" y="21008"/>
                  </a:cubicBezTo>
                  <a:cubicBezTo>
                    <a:pt x="542" y="21008"/>
                    <a:pt x="549" y="21008"/>
                    <a:pt x="555" y="21008"/>
                  </a:cubicBezTo>
                  <a:cubicBezTo>
                    <a:pt x="555" y="21008"/>
                    <a:pt x="555" y="20934"/>
                    <a:pt x="555" y="20934"/>
                  </a:cubicBezTo>
                  <a:cubicBezTo>
                    <a:pt x="549" y="20934"/>
                    <a:pt x="542" y="20934"/>
                    <a:pt x="542" y="20934"/>
                  </a:cubicBezTo>
                  <a:close/>
                  <a:moveTo>
                    <a:pt x="121" y="20860"/>
                  </a:moveTo>
                  <a:cubicBezTo>
                    <a:pt x="121" y="20934"/>
                    <a:pt x="114" y="21008"/>
                    <a:pt x="121" y="21156"/>
                  </a:cubicBezTo>
                  <a:cubicBezTo>
                    <a:pt x="121" y="21082"/>
                    <a:pt x="134" y="21156"/>
                    <a:pt x="134" y="21156"/>
                  </a:cubicBezTo>
                  <a:cubicBezTo>
                    <a:pt x="134" y="21082"/>
                    <a:pt x="134" y="20934"/>
                    <a:pt x="134" y="20934"/>
                  </a:cubicBezTo>
                  <a:cubicBezTo>
                    <a:pt x="134" y="20934"/>
                    <a:pt x="121" y="20860"/>
                    <a:pt x="121" y="20860"/>
                  </a:cubicBezTo>
                  <a:close/>
                  <a:moveTo>
                    <a:pt x="14" y="20860"/>
                  </a:moveTo>
                  <a:cubicBezTo>
                    <a:pt x="7" y="20860"/>
                    <a:pt x="-13" y="21230"/>
                    <a:pt x="14" y="21156"/>
                  </a:cubicBezTo>
                  <a:cubicBezTo>
                    <a:pt x="14" y="21082"/>
                    <a:pt x="14" y="20860"/>
                    <a:pt x="14" y="20860"/>
                  </a:cubicBezTo>
                  <a:close/>
                  <a:moveTo>
                    <a:pt x="462" y="20564"/>
                  </a:moveTo>
                  <a:cubicBezTo>
                    <a:pt x="462" y="20564"/>
                    <a:pt x="462" y="20786"/>
                    <a:pt x="462" y="20786"/>
                  </a:cubicBezTo>
                  <a:cubicBezTo>
                    <a:pt x="455" y="20860"/>
                    <a:pt x="448" y="20786"/>
                    <a:pt x="442" y="20860"/>
                  </a:cubicBezTo>
                  <a:cubicBezTo>
                    <a:pt x="442" y="20860"/>
                    <a:pt x="442" y="20860"/>
                    <a:pt x="442" y="20860"/>
                  </a:cubicBezTo>
                  <a:cubicBezTo>
                    <a:pt x="442" y="20860"/>
                    <a:pt x="455" y="20934"/>
                    <a:pt x="462" y="20934"/>
                  </a:cubicBezTo>
                  <a:cubicBezTo>
                    <a:pt x="462" y="20934"/>
                    <a:pt x="509" y="20342"/>
                    <a:pt x="462" y="20564"/>
                  </a:cubicBezTo>
                  <a:close/>
                  <a:moveTo>
                    <a:pt x="676" y="20490"/>
                  </a:moveTo>
                  <a:cubicBezTo>
                    <a:pt x="662" y="20490"/>
                    <a:pt x="682" y="20564"/>
                    <a:pt x="689" y="20564"/>
                  </a:cubicBezTo>
                  <a:cubicBezTo>
                    <a:pt x="682" y="20564"/>
                    <a:pt x="689" y="20490"/>
                    <a:pt x="676" y="20490"/>
                  </a:cubicBezTo>
                  <a:close/>
                  <a:moveTo>
                    <a:pt x="716" y="20342"/>
                  </a:moveTo>
                  <a:cubicBezTo>
                    <a:pt x="709" y="20342"/>
                    <a:pt x="723" y="20416"/>
                    <a:pt x="723" y="20416"/>
                  </a:cubicBezTo>
                  <a:cubicBezTo>
                    <a:pt x="723" y="20416"/>
                    <a:pt x="736" y="20268"/>
                    <a:pt x="716" y="20342"/>
                  </a:cubicBezTo>
                  <a:close/>
                  <a:moveTo>
                    <a:pt x="830" y="19677"/>
                  </a:moveTo>
                  <a:cubicBezTo>
                    <a:pt x="830" y="19677"/>
                    <a:pt x="830" y="19677"/>
                    <a:pt x="830" y="19677"/>
                  </a:cubicBezTo>
                  <a:cubicBezTo>
                    <a:pt x="810" y="19825"/>
                    <a:pt x="823" y="19825"/>
                    <a:pt x="823" y="19825"/>
                  </a:cubicBezTo>
                  <a:cubicBezTo>
                    <a:pt x="816" y="19899"/>
                    <a:pt x="810" y="19825"/>
                    <a:pt x="803" y="19899"/>
                  </a:cubicBezTo>
                  <a:cubicBezTo>
                    <a:pt x="803" y="19973"/>
                    <a:pt x="803" y="19973"/>
                    <a:pt x="803" y="19973"/>
                  </a:cubicBezTo>
                  <a:cubicBezTo>
                    <a:pt x="796" y="19973"/>
                    <a:pt x="796" y="19973"/>
                    <a:pt x="796" y="19973"/>
                  </a:cubicBezTo>
                  <a:cubicBezTo>
                    <a:pt x="796" y="20047"/>
                    <a:pt x="803" y="20121"/>
                    <a:pt x="796" y="20195"/>
                  </a:cubicBezTo>
                  <a:cubicBezTo>
                    <a:pt x="810" y="20195"/>
                    <a:pt x="810" y="20195"/>
                    <a:pt x="810" y="20195"/>
                  </a:cubicBezTo>
                  <a:cubicBezTo>
                    <a:pt x="816" y="20195"/>
                    <a:pt x="823" y="19899"/>
                    <a:pt x="836" y="19825"/>
                  </a:cubicBezTo>
                  <a:cubicBezTo>
                    <a:pt x="843" y="19825"/>
                    <a:pt x="843" y="19825"/>
                    <a:pt x="843" y="19825"/>
                  </a:cubicBezTo>
                  <a:cubicBezTo>
                    <a:pt x="843" y="19825"/>
                    <a:pt x="843" y="19677"/>
                    <a:pt x="843" y="19677"/>
                  </a:cubicBezTo>
                  <a:cubicBezTo>
                    <a:pt x="836" y="19677"/>
                    <a:pt x="830" y="19603"/>
                    <a:pt x="830" y="19677"/>
                  </a:cubicBezTo>
                  <a:close/>
                  <a:moveTo>
                    <a:pt x="903" y="19381"/>
                  </a:moveTo>
                  <a:cubicBezTo>
                    <a:pt x="896" y="19455"/>
                    <a:pt x="876" y="19529"/>
                    <a:pt x="903" y="19603"/>
                  </a:cubicBezTo>
                  <a:cubicBezTo>
                    <a:pt x="896" y="19603"/>
                    <a:pt x="890" y="19751"/>
                    <a:pt x="883" y="19825"/>
                  </a:cubicBezTo>
                  <a:cubicBezTo>
                    <a:pt x="876" y="19825"/>
                    <a:pt x="870" y="19751"/>
                    <a:pt x="863" y="19825"/>
                  </a:cubicBezTo>
                  <a:cubicBezTo>
                    <a:pt x="870" y="19973"/>
                    <a:pt x="870" y="19973"/>
                    <a:pt x="870" y="19973"/>
                  </a:cubicBezTo>
                  <a:cubicBezTo>
                    <a:pt x="876" y="19973"/>
                    <a:pt x="883" y="19899"/>
                    <a:pt x="890" y="19973"/>
                  </a:cubicBezTo>
                  <a:cubicBezTo>
                    <a:pt x="903" y="19825"/>
                    <a:pt x="917" y="19603"/>
                    <a:pt x="930" y="19455"/>
                  </a:cubicBezTo>
                  <a:cubicBezTo>
                    <a:pt x="917" y="19381"/>
                    <a:pt x="910" y="19381"/>
                    <a:pt x="903" y="19381"/>
                  </a:cubicBezTo>
                  <a:close/>
                  <a:moveTo>
                    <a:pt x="1070" y="18123"/>
                  </a:moveTo>
                  <a:cubicBezTo>
                    <a:pt x="1064" y="18197"/>
                    <a:pt x="1064" y="18197"/>
                    <a:pt x="1064" y="18197"/>
                  </a:cubicBezTo>
                  <a:cubicBezTo>
                    <a:pt x="1057" y="18271"/>
                    <a:pt x="1044" y="18197"/>
                    <a:pt x="1037" y="18197"/>
                  </a:cubicBezTo>
                  <a:cubicBezTo>
                    <a:pt x="1030" y="18345"/>
                    <a:pt x="1030" y="18493"/>
                    <a:pt x="1024" y="18567"/>
                  </a:cubicBezTo>
                  <a:cubicBezTo>
                    <a:pt x="1017" y="18567"/>
                    <a:pt x="1017" y="18567"/>
                    <a:pt x="1017" y="18567"/>
                  </a:cubicBezTo>
                  <a:cubicBezTo>
                    <a:pt x="1017" y="18641"/>
                    <a:pt x="1017" y="18641"/>
                    <a:pt x="1017" y="18715"/>
                  </a:cubicBezTo>
                  <a:cubicBezTo>
                    <a:pt x="1024" y="18715"/>
                    <a:pt x="1030" y="18715"/>
                    <a:pt x="1030" y="18715"/>
                  </a:cubicBezTo>
                  <a:cubicBezTo>
                    <a:pt x="1037" y="18715"/>
                    <a:pt x="1057" y="18493"/>
                    <a:pt x="1064" y="18493"/>
                  </a:cubicBezTo>
                  <a:cubicBezTo>
                    <a:pt x="1090" y="18419"/>
                    <a:pt x="1097" y="18493"/>
                    <a:pt x="1104" y="18345"/>
                  </a:cubicBezTo>
                  <a:cubicBezTo>
                    <a:pt x="1104" y="18271"/>
                    <a:pt x="1117" y="18345"/>
                    <a:pt x="1104" y="18271"/>
                  </a:cubicBezTo>
                  <a:cubicBezTo>
                    <a:pt x="1097" y="18197"/>
                    <a:pt x="1097" y="18123"/>
                    <a:pt x="1070" y="18123"/>
                  </a:cubicBezTo>
                  <a:close/>
                  <a:moveTo>
                    <a:pt x="2863" y="16718"/>
                  </a:moveTo>
                  <a:cubicBezTo>
                    <a:pt x="2856" y="16866"/>
                    <a:pt x="2856" y="17014"/>
                    <a:pt x="2849" y="17088"/>
                  </a:cubicBezTo>
                  <a:cubicBezTo>
                    <a:pt x="2856" y="17088"/>
                    <a:pt x="2869" y="17088"/>
                    <a:pt x="2876" y="17088"/>
                  </a:cubicBezTo>
                  <a:cubicBezTo>
                    <a:pt x="2876" y="17236"/>
                    <a:pt x="2876" y="17236"/>
                    <a:pt x="2883" y="17384"/>
                  </a:cubicBezTo>
                  <a:cubicBezTo>
                    <a:pt x="2889" y="17384"/>
                    <a:pt x="2889" y="17384"/>
                    <a:pt x="2889" y="17384"/>
                  </a:cubicBezTo>
                  <a:cubicBezTo>
                    <a:pt x="2889" y="17384"/>
                    <a:pt x="2896" y="17310"/>
                    <a:pt x="2903" y="17310"/>
                  </a:cubicBezTo>
                  <a:cubicBezTo>
                    <a:pt x="2903" y="17384"/>
                    <a:pt x="2896" y="17605"/>
                    <a:pt x="2903" y="17605"/>
                  </a:cubicBezTo>
                  <a:cubicBezTo>
                    <a:pt x="2896" y="17679"/>
                    <a:pt x="2896" y="17679"/>
                    <a:pt x="2896" y="17679"/>
                  </a:cubicBezTo>
                  <a:cubicBezTo>
                    <a:pt x="2909" y="17679"/>
                    <a:pt x="2929" y="17753"/>
                    <a:pt x="2936" y="17827"/>
                  </a:cubicBezTo>
                  <a:cubicBezTo>
                    <a:pt x="2936" y="17827"/>
                    <a:pt x="2929" y="17975"/>
                    <a:pt x="2936" y="18049"/>
                  </a:cubicBezTo>
                  <a:cubicBezTo>
                    <a:pt x="2949" y="18049"/>
                    <a:pt x="2949" y="18049"/>
                    <a:pt x="2949" y="18049"/>
                  </a:cubicBezTo>
                  <a:cubicBezTo>
                    <a:pt x="2949" y="18123"/>
                    <a:pt x="2949" y="18197"/>
                    <a:pt x="2949" y="18345"/>
                  </a:cubicBezTo>
                  <a:cubicBezTo>
                    <a:pt x="2949" y="18345"/>
                    <a:pt x="2956" y="18345"/>
                    <a:pt x="2956" y="18419"/>
                  </a:cubicBezTo>
                  <a:cubicBezTo>
                    <a:pt x="2963" y="18419"/>
                    <a:pt x="2976" y="18419"/>
                    <a:pt x="2983" y="18419"/>
                  </a:cubicBezTo>
                  <a:cubicBezTo>
                    <a:pt x="2976" y="17901"/>
                    <a:pt x="2990" y="17975"/>
                    <a:pt x="2963" y="18049"/>
                  </a:cubicBezTo>
                  <a:cubicBezTo>
                    <a:pt x="2970" y="17901"/>
                    <a:pt x="2970" y="17901"/>
                    <a:pt x="2970" y="17753"/>
                  </a:cubicBezTo>
                  <a:cubicBezTo>
                    <a:pt x="2970" y="17753"/>
                    <a:pt x="2970" y="17605"/>
                    <a:pt x="2970" y="17605"/>
                  </a:cubicBezTo>
                  <a:cubicBezTo>
                    <a:pt x="2963" y="17605"/>
                    <a:pt x="2949" y="17679"/>
                    <a:pt x="2943" y="17605"/>
                  </a:cubicBezTo>
                  <a:cubicBezTo>
                    <a:pt x="2943" y="17605"/>
                    <a:pt x="2943" y="17605"/>
                    <a:pt x="2943" y="17605"/>
                  </a:cubicBezTo>
                  <a:cubicBezTo>
                    <a:pt x="2943" y="17605"/>
                    <a:pt x="2943" y="17605"/>
                    <a:pt x="2943" y="17605"/>
                  </a:cubicBezTo>
                  <a:cubicBezTo>
                    <a:pt x="2936" y="17458"/>
                    <a:pt x="2936" y="17458"/>
                    <a:pt x="2936" y="17458"/>
                  </a:cubicBezTo>
                  <a:cubicBezTo>
                    <a:pt x="2929" y="17458"/>
                    <a:pt x="2929" y="17458"/>
                    <a:pt x="2929" y="17458"/>
                  </a:cubicBezTo>
                  <a:cubicBezTo>
                    <a:pt x="2923" y="17310"/>
                    <a:pt x="2929" y="17236"/>
                    <a:pt x="2923" y="17162"/>
                  </a:cubicBezTo>
                  <a:cubicBezTo>
                    <a:pt x="2916" y="17088"/>
                    <a:pt x="2903" y="17088"/>
                    <a:pt x="2896" y="17014"/>
                  </a:cubicBezTo>
                  <a:cubicBezTo>
                    <a:pt x="2889" y="17014"/>
                    <a:pt x="2896" y="16866"/>
                    <a:pt x="2889" y="16866"/>
                  </a:cubicBezTo>
                  <a:cubicBezTo>
                    <a:pt x="2889" y="16792"/>
                    <a:pt x="2863" y="16792"/>
                    <a:pt x="2863" y="16718"/>
                  </a:cubicBezTo>
                  <a:close/>
                  <a:moveTo>
                    <a:pt x="2742" y="15534"/>
                  </a:moveTo>
                  <a:cubicBezTo>
                    <a:pt x="2742" y="15534"/>
                    <a:pt x="2735" y="15756"/>
                    <a:pt x="2735" y="15830"/>
                  </a:cubicBezTo>
                  <a:cubicBezTo>
                    <a:pt x="2735" y="15904"/>
                    <a:pt x="2749" y="16052"/>
                    <a:pt x="2756" y="16126"/>
                  </a:cubicBezTo>
                  <a:cubicBezTo>
                    <a:pt x="2756" y="16126"/>
                    <a:pt x="2756" y="16200"/>
                    <a:pt x="2756" y="16274"/>
                  </a:cubicBezTo>
                  <a:cubicBezTo>
                    <a:pt x="2756" y="16274"/>
                    <a:pt x="2776" y="16348"/>
                    <a:pt x="2776" y="16348"/>
                  </a:cubicBezTo>
                  <a:cubicBezTo>
                    <a:pt x="2782" y="16422"/>
                    <a:pt x="2776" y="16496"/>
                    <a:pt x="2782" y="16570"/>
                  </a:cubicBezTo>
                  <a:cubicBezTo>
                    <a:pt x="2782" y="16644"/>
                    <a:pt x="2796" y="16644"/>
                    <a:pt x="2796" y="16718"/>
                  </a:cubicBezTo>
                  <a:cubicBezTo>
                    <a:pt x="2802" y="16570"/>
                    <a:pt x="2802" y="16570"/>
                    <a:pt x="2802" y="16422"/>
                  </a:cubicBezTo>
                  <a:cubicBezTo>
                    <a:pt x="2809" y="16496"/>
                    <a:pt x="2809" y="16496"/>
                    <a:pt x="2809" y="16644"/>
                  </a:cubicBezTo>
                  <a:cubicBezTo>
                    <a:pt x="2816" y="16644"/>
                    <a:pt x="2829" y="16644"/>
                    <a:pt x="2829" y="16644"/>
                  </a:cubicBezTo>
                  <a:cubicBezTo>
                    <a:pt x="2816" y="16718"/>
                    <a:pt x="2822" y="16940"/>
                    <a:pt x="2829" y="17014"/>
                  </a:cubicBezTo>
                  <a:cubicBezTo>
                    <a:pt x="2829" y="17014"/>
                    <a:pt x="2842" y="16940"/>
                    <a:pt x="2842" y="16866"/>
                  </a:cubicBezTo>
                  <a:cubicBezTo>
                    <a:pt x="2842" y="16792"/>
                    <a:pt x="2842" y="16570"/>
                    <a:pt x="2842" y="16570"/>
                  </a:cubicBezTo>
                  <a:cubicBezTo>
                    <a:pt x="2842" y="16570"/>
                    <a:pt x="2842" y="16570"/>
                    <a:pt x="2842" y="16570"/>
                  </a:cubicBezTo>
                  <a:cubicBezTo>
                    <a:pt x="2856" y="16570"/>
                    <a:pt x="2849" y="16718"/>
                    <a:pt x="2863" y="16644"/>
                  </a:cubicBezTo>
                  <a:cubicBezTo>
                    <a:pt x="2863" y="16644"/>
                    <a:pt x="2876" y="16570"/>
                    <a:pt x="2863" y="16570"/>
                  </a:cubicBezTo>
                  <a:cubicBezTo>
                    <a:pt x="2869" y="16496"/>
                    <a:pt x="2863" y="16422"/>
                    <a:pt x="2863" y="16422"/>
                  </a:cubicBezTo>
                  <a:cubicBezTo>
                    <a:pt x="2863" y="16422"/>
                    <a:pt x="2869" y="16422"/>
                    <a:pt x="2876" y="16422"/>
                  </a:cubicBezTo>
                  <a:cubicBezTo>
                    <a:pt x="2869" y="16348"/>
                    <a:pt x="2876" y="16274"/>
                    <a:pt x="2876" y="16126"/>
                  </a:cubicBezTo>
                  <a:cubicBezTo>
                    <a:pt x="2869" y="15904"/>
                    <a:pt x="2842" y="15978"/>
                    <a:pt x="2822" y="15978"/>
                  </a:cubicBezTo>
                  <a:cubicBezTo>
                    <a:pt x="2829" y="15978"/>
                    <a:pt x="2829" y="16274"/>
                    <a:pt x="2822" y="16274"/>
                  </a:cubicBezTo>
                  <a:cubicBezTo>
                    <a:pt x="2829" y="16348"/>
                    <a:pt x="2836" y="16348"/>
                    <a:pt x="2836" y="16348"/>
                  </a:cubicBezTo>
                  <a:cubicBezTo>
                    <a:pt x="2856" y="16496"/>
                    <a:pt x="2822" y="16422"/>
                    <a:pt x="2822" y="16422"/>
                  </a:cubicBezTo>
                  <a:cubicBezTo>
                    <a:pt x="2822" y="16348"/>
                    <a:pt x="2822" y="16274"/>
                    <a:pt x="2816" y="16200"/>
                  </a:cubicBezTo>
                  <a:cubicBezTo>
                    <a:pt x="2816" y="16200"/>
                    <a:pt x="2802" y="16348"/>
                    <a:pt x="2802" y="16274"/>
                  </a:cubicBezTo>
                  <a:cubicBezTo>
                    <a:pt x="2789" y="16200"/>
                    <a:pt x="2796" y="15904"/>
                    <a:pt x="2782" y="15756"/>
                  </a:cubicBezTo>
                  <a:cubicBezTo>
                    <a:pt x="2782" y="15756"/>
                    <a:pt x="2776" y="15756"/>
                    <a:pt x="2769" y="15756"/>
                  </a:cubicBezTo>
                  <a:cubicBezTo>
                    <a:pt x="2769" y="15682"/>
                    <a:pt x="2769" y="15682"/>
                    <a:pt x="2769" y="15682"/>
                  </a:cubicBezTo>
                  <a:cubicBezTo>
                    <a:pt x="2762" y="15682"/>
                    <a:pt x="2749" y="15608"/>
                    <a:pt x="2742" y="15534"/>
                  </a:cubicBezTo>
                  <a:close/>
                  <a:moveTo>
                    <a:pt x="1712" y="14942"/>
                  </a:moveTo>
                  <a:cubicBezTo>
                    <a:pt x="1706" y="14942"/>
                    <a:pt x="1712" y="15090"/>
                    <a:pt x="1712" y="15090"/>
                  </a:cubicBezTo>
                  <a:cubicBezTo>
                    <a:pt x="1699" y="15090"/>
                    <a:pt x="1686" y="15090"/>
                    <a:pt x="1672" y="15090"/>
                  </a:cubicBezTo>
                  <a:cubicBezTo>
                    <a:pt x="1672" y="15090"/>
                    <a:pt x="1672" y="15016"/>
                    <a:pt x="1672" y="14942"/>
                  </a:cubicBezTo>
                  <a:cubicBezTo>
                    <a:pt x="1666" y="14942"/>
                    <a:pt x="1659" y="15016"/>
                    <a:pt x="1659" y="14942"/>
                  </a:cubicBezTo>
                  <a:cubicBezTo>
                    <a:pt x="1659" y="15090"/>
                    <a:pt x="1659" y="15090"/>
                    <a:pt x="1659" y="15090"/>
                  </a:cubicBezTo>
                  <a:cubicBezTo>
                    <a:pt x="1645" y="15016"/>
                    <a:pt x="1659" y="15238"/>
                    <a:pt x="1659" y="15238"/>
                  </a:cubicBezTo>
                  <a:cubicBezTo>
                    <a:pt x="1666" y="15164"/>
                    <a:pt x="1659" y="15386"/>
                    <a:pt x="1659" y="15386"/>
                  </a:cubicBezTo>
                  <a:cubicBezTo>
                    <a:pt x="1639" y="15386"/>
                    <a:pt x="1585" y="15238"/>
                    <a:pt x="1625" y="15608"/>
                  </a:cubicBezTo>
                  <a:cubicBezTo>
                    <a:pt x="1625" y="15682"/>
                    <a:pt x="1619" y="15830"/>
                    <a:pt x="1619" y="15830"/>
                  </a:cubicBezTo>
                  <a:cubicBezTo>
                    <a:pt x="1625" y="15830"/>
                    <a:pt x="1625" y="15978"/>
                    <a:pt x="1639" y="15904"/>
                  </a:cubicBezTo>
                  <a:cubicBezTo>
                    <a:pt x="1639" y="15904"/>
                    <a:pt x="1645" y="15756"/>
                    <a:pt x="1645" y="15756"/>
                  </a:cubicBezTo>
                  <a:cubicBezTo>
                    <a:pt x="1652" y="15830"/>
                    <a:pt x="1659" y="15830"/>
                    <a:pt x="1672" y="15830"/>
                  </a:cubicBezTo>
                  <a:cubicBezTo>
                    <a:pt x="1672" y="15904"/>
                    <a:pt x="1666" y="15978"/>
                    <a:pt x="1672" y="15978"/>
                  </a:cubicBezTo>
                  <a:cubicBezTo>
                    <a:pt x="1672" y="16052"/>
                    <a:pt x="1679" y="15978"/>
                    <a:pt x="1686" y="15978"/>
                  </a:cubicBezTo>
                  <a:cubicBezTo>
                    <a:pt x="1686" y="15978"/>
                    <a:pt x="1686" y="15830"/>
                    <a:pt x="1686" y="15830"/>
                  </a:cubicBezTo>
                  <a:cubicBezTo>
                    <a:pt x="1699" y="15682"/>
                    <a:pt x="1719" y="15682"/>
                    <a:pt x="1739" y="15682"/>
                  </a:cubicBezTo>
                  <a:cubicBezTo>
                    <a:pt x="1739" y="15534"/>
                    <a:pt x="1739" y="15534"/>
                    <a:pt x="1739" y="15534"/>
                  </a:cubicBezTo>
                  <a:cubicBezTo>
                    <a:pt x="1712" y="15534"/>
                    <a:pt x="1739" y="15534"/>
                    <a:pt x="1726" y="15460"/>
                  </a:cubicBezTo>
                  <a:cubicBezTo>
                    <a:pt x="1732" y="15460"/>
                    <a:pt x="1786" y="15534"/>
                    <a:pt x="1766" y="15386"/>
                  </a:cubicBezTo>
                  <a:cubicBezTo>
                    <a:pt x="1746" y="15312"/>
                    <a:pt x="1746" y="15312"/>
                    <a:pt x="1746" y="15090"/>
                  </a:cubicBezTo>
                  <a:cubicBezTo>
                    <a:pt x="1732" y="15016"/>
                    <a:pt x="1739" y="15164"/>
                    <a:pt x="1726" y="15090"/>
                  </a:cubicBezTo>
                  <a:cubicBezTo>
                    <a:pt x="1726" y="15090"/>
                    <a:pt x="1719" y="14942"/>
                    <a:pt x="1712" y="14942"/>
                  </a:cubicBezTo>
                  <a:close/>
                  <a:moveTo>
                    <a:pt x="1726" y="14203"/>
                  </a:moveTo>
                  <a:cubicBezTo>
                    <a:pt x="1719" y="14351"/>
                    <a:pt x="1699" y="14721"/>
                    <a:pt x="1726" y="14647"/>
                  </a:cubicBezTo>
                  <a:cubicBezTo>
                    <a:pt x="1726" y="14647"/>
                    <a:pt x="1732" y="14573"/>
                    <a:pt x="1732" y="14499"/>
                  </a:cubicBezTo>
                  <a:cubicBezTo>
                    <a:pt x="1739" y="14499"/>
                    <a:pt x="1739" y="14573"/>
                    <a:pt x="1746" y="14499"/>
                  </a:cubicBezTo>
                  <a:cubicBezTo>
                    <a:pt x="1739" y="14573"/>
                    <a:pt x="1752" y="14647"/>
                    <a:pt x="1752" y="14647"/>
                  </a:cubicBezTo>
                  <a:cubicBezTo>
                    <a:pt x="1759" y="14647"/>
                    <a:pt x="1759" y="14573"/>
                    <a:pt x="1766" y="14573"/>
                  </a:cubicBezTo>
                  <a:cubicBezTo>
                    <a:pt x="1746" y="14351"/>
                    <a:pt x="1746" y="14351"/>
                    <a:pt x="1746" y="14351"/>
                  </a:cubicBezTo>
                  <a:cubicBezTo>
                    <a:pt x="1746" y="14351"/>
                    <a:pt x="1746" y="14277"/>
                    <a:pt x="1746" y="14203"/>
                  </a:cubicBezTo>
                  <a:cubicBezTo>
                    <a:pt x="1739" y="14203"/>
                    <a:pt x="1732" y="14277"/>
                    <a:pt x="1726" y="14203"/>
                  </a:cubicBezTo>
                  <a:close/>
                  <a:moveTo>
                    <a:pt x="957" y="12279"/>
                  </a:moveTo>
                  <a:cubicBezTo>
                    <a:pt x="950" y="12279"/>
                    <a:pt x="937" y="12427"/>
                    <a:pt x="937" y="12501"/>
                  </a:cubicBezTo>
                  <a:cubicBezTo>
                    <a:pt x="923" y="12501"/>
                    <a:pt x="903" y="12501"/>
                    <a:pt x="890" y="12501"/>
                  </a:cubicBezTo>
                  <a:cubicBezTo>
                    <a:pt x="890" y="12575"/>
                    <a:pt x="890" y="12649"/>
                    <a:pt x="896" y="12723"/>
                  </a:cubicBezTo>
                  <a:cubicBezTo>
                    <a:pt x="896" y="12723"/>
                    <a:pt x="950" y="12945"/>
                    <a:pt x="950" y="12945"/>
                  </a:cubicBezTo>
                  <a:cubicBezTo>
                    <a:pt x="957" y="12797"/>
                    <a:pt x="957" y="12797"/>
                    <a:pt x="957" y="12797"/>
                  </a:cubicBezTo>
                  <a:cubicBezTo>
                    <a:pt x="970" y="12723"/>
                    <a:pt x="977" y="12723"/>
                    <a:pt x="990" y="12649"/>
                  </a:cubicBezTo>
                  <a:cubicBezTo>
                    <a:pt x="983" y="12427"/>
                    <a:pt x="983" y="12205"/>
                    <a:pt x="957" y="12279"/>
                  </a:cubicBezTo>
                  <a:close/>
                  <a:moveTo>
                    <a:pt x="703" y="8581"/>
                  </a:moveTo>
                  <a:cubicBezTo>
                    <a:pt x="696" y="8581"/>
                    <a:pt x="689" y="8803"/>
                    <a:pt x="689" y="8803"/>
                  </a:cubicBezTo>
                  <a:cubicBezTo>
                    <a:pt x="682" y="8803"/>
                    <a:pt x="649" y="8729"/>
                    <a:pt x="649" y="8729"/>
                  </a:cubicBezTo>
                  <a:cubicBezTo>
                    <a:pt x="642" y="8729"/>
                    <a:pt x="642" y="8729"/>
                    <a:pt x="636" y="8655"/>
                  </a:cubicBezTo>
                  <a:cubicBezTo>
                    <a:pt x="636" y="8729"/>
                    <a:pt x="629" y="8803"/>
                    <a:pt x="629" y="8803"/>
                  </a:cubicBezTo>
                  <a:cubicBezTo>
                    <a:pt x="629" y="8877"/>
                    <a:pt x="636" y="9099"/>
                    <a:pt x="636" y="9099"/>
                  </a:cubicBezTo>
                  <a:cubicBezTo>
                    <a:pt x="662" y="9025"/>
                    <a:pt x="703" y="8877"/>
                    <a:pt x="729" y="9099"/>
                  </a:cubicBezTo>
                  <a:cubicBezTo>
                    <a:pt x="736" y="9099"/>
                    <a:pt x="736" y="9247"/>
                    <a:pt x="743" y="9247"/>
                  </a:cubicBezTo>
                  <a:cubicBezTo>
                    <a:pt x="749" y="9321"/>
                    <a:pt x="756" y="9247"/>
                    <a:pt x="763" y="9395"/>
                  </a:cubicBezTo>
                  <a:cubicBezTo>
                    <a:pt x="763" y="9395"/>
                    <a:pt x="763" y="9542"/>
                    <a:pt x="763" y="9542"/>
                  </a:cubicBezTo>
                  <a:cubicBezTo>
                    <a:pt x="763" y="9542"/>
                    <a:pt x="776" y="9542"/>
                    <a:pt x="783" y="9542"/>
                  </a:cubicBezTo>
                  <a:cubicBezTo>
                    <a:pt x="783" y="9542"/>
                    <a:pt x="783" y="9395"/>
                    <a:pt x="783" y="9321"/>
                  </a:cubicBezTo>
                  <a:cubicBezTo>
                    <a:pt x="783" y="9321"/>
                    <a:pt x="789" y="9321"/>
                    <a:pt x="796" y="9321"/>
                  </a:cubicBezTo>
                  <a:cubicBezTo>
                    <a:pt x="796" y="9321"/>
                    <a:pt x="796" y="9173"/>
                    <a:pt x="803" y="9173"/>
                  </a:cubicBezTo>
                  <a:cubicBezTo>
                    <a:pt x="776" y="9099"/>
                    <a:pt x="756" y="9099"/>
                    <a:pt x="743" y="8951"/>
                  </a:cubicBezTo>
                  <a:cubicBezTo>
                    <a:pt x="736" y="8803"/>
                    <a:pt x="723" y="8507"/>
                    <a:pt x="703" y="8581"/>
                  </a:cubicBezTo>
                  <a:close/>
                  <a:moveTo>
                    <a:pt x="1164" y="5474"/>
                  </a:moveTo>
                  <a:cubicBezTo>
                    <a:pt x="1164" y="5474"/>
                    <a:pt x="1164" y="5548"/>
                    <a:pt x="1164" y="5548"/>
                  </a:cubicBezTo>
                  <a:cubicBezTo>
                    <a:pt x="1177" y="5622"/>
                    <a:pt x="1171" y="5474"/>
                    <a:pt x="1164" y="5474"/>
                  </a:cubicBezTo>
                  <a:close/>
                  <a:moveTo>
                    <a:pt x="2381" y="1627"/>
                  </a:moveTo>
                  <a:cubicBezTo>
                    <a:pt x="2381" y="1627"/>
                    <a:pt x="2374" y="1479"/>
                    <a:pt x="2374" y="1479"/>
                  </a:cubicBezTo>
                  <a:cubicBezTo>
                    <a:pt x="2361" y="1405"/>
                    <a:pt x="2354" y="1405"/>
                    <a:pt x="2334" y="1332"/>
                  </a:cubicBezTo>
                  <a:cubicBezTo>
                    <a:pt x="2334" y="1258"/>
                    <a:pt x="2334" y="1258"/>
                    <a:pt x="2334" y="1258"/>
                  </a:cubicBezTo>
                  <a:cubicBezTo>
                    <a:pt x="2314" y="1258"/>
                    <a:pt x="2307" y="1405"/>
                    <a:pt x="2287" y="1332"/>
                  </a:cubicBezTo>
                  <a:cubicBezTo>
                    <a:pt x="2281" y="1332"/>
                    <a:pt x="2274" y="1184"/>
                    <a:pt x="2274" y="1184"/>
                  </a:cubicBezTo>
                  <a:cubicBezTo>
                    <a:pt x="2274" y="1184"/>
                    <a:pt x="2261" y="1184"/>
                    <a:pt x="2261" y="1184"/>
                  </a:cubicBezTo>
                  <a:cubicBezTo>
                    <a:pt x="2261" y="1258"/>
                    <a:pt x="2254" y="1332"/>
                    <a:pt x="2254" y="1405"/>
                  </a:cubicBezTo>
                  <a:cubicBezTo>
                    <a:pt x="2261" y="1479"/>
                    <a:pt x="2241" y="1479"/>
                    <a:pt x="2241" y="1479"/>
                  </a:cubicBezTo>
                  <a:cubicBezTo>
                    <a:pt x="2241" y="1479"/>
                    <a:pt x="2234" y="1332"/>
                    <a:pt x="2227" y="1332"/>
                  </a:cubicBezTo>
                  <a:cubicBezTo>
                    <a:pt x="2221" y="1332"/>
                    <a:pt x="2221" y="1479"/>
                    <a:pt x="2214" y="1479"/>
                  </a:cubicBezTo>
                  <a:cubicBezTo>
                    <a:pt x="2207" y="1479"/>
                    <a:pt x="2207" y="1332"/>
                    <a:pt x="2207" y="1332"/>
                  </a:cubicBezTo>
                  <a:cubicBezTo>
                    <a:pt x="2174" y="1258"/>
                    <a:pt x="2160" y="1258"/>
                    <a:pt x="2134" y="1258"/>
                  </a:cubicBezTo>
                  <a:cubicBezTo>
                    <a:pt x="2127" y="1110"/>
                    <a:pt x="2127" y="1110"/>
                    <a:pt x="2127" y="1110"/>
                  </a:cubicBezTo>
                  <a:cubicBezTo>
                    <a:pt x="2107" y="1036"/>
                    <a:pt x="2100" y="1184"/>
                    <a:pt x="2087" y="1184"/>
                  </a:cubicBezTo>
                  <a:cubicBezTo>
                    <a:pt x="2053" y="1184"/>
                    <a:pt x="2033" y="1036"/>
                    <a:pt x="2000" y="1110"/>
                  </a:cubicBezTo>
                  <a:cubicBezTo>
                    <a:pt x="1993" y="1036"/>
                    <a:pt x="1993" y="1036"/>
                    <a:pt x="1993" y="1036"/>
                  </a:cubicBezTo>
                  <a:cubicBezTo>
                    <a:pt x="1980" y="962"/>
                    <a:pt x="1980" y="1110"/>
                    <a:pt x="1966" y="1036"/>
                  </a:cubicBezTo>
                  <a:cubicBezTo>
                    <a:pt x="1960" y="1036"/>
                    <a:pt x="1946" y="814"/>
                    <a:pt x="1940" y="814"/>
                  </a:cubicBezTo>
                  <a:cubicBezTo>
                    <a:pt x="1933" y="814"/>
                    <a:pt x="1933" y="888"/>
                    <a:pt x="1920" y="888"/>
                  </a:cubicBezTo>
                  <a:cubicBezTo>
                    <a:pt x="1920" y="740"/>
                    <a:pt x="1920" y="740"/>
                    <a:pt x="1920" y="740"/>
                  </a:cubicBezTo>
                  <a:cubicBezTo>
                    <a:pt x="1900" y="740"/>
                    <a:pt x="1893" y="888"/>
                    <a:pt x="1880" y="888"/>
                  </a:cubicBezTo>
                  <a:cubicBezTo>
                    <a:pt x="1873" y="962"/>
                    <a:pt x="1866" y="888"/>
                    <a:pt x="1853" y="888"/>
                  </a:cubicBezTo>
                  <a:cubicBezTo>
                    <a:pt x="1853" y="888"/>
                    <a:pt x="1846" y="1036"/>
                    <a:pt x="1839" y="1036"/>
                  </a:cubicBezTo>
                  <a:cubicBezTo>
                    <a:pt x="1833" y="1036"/>
                    <a:pt x="1806" y="814"/>
                    <a:pt x="1793" y="814"/>
                  </a:cubicBezTo>
                  <a:cubicBezTo>
                    <a:pt x="1786" y="814"/>
                    <a:pt x="1773" y="814"/>
                    <a:pt x="1766" y="814"/>
                  </a:cubicBezTo>
                  <a:cubicBezTo>
                    <a:pt x="1759" y="740"/>
                    <a:pt x="1759" y="740"/>
                    <a:pt x="1759" y="740"/>
                  </a:cubicBezTo>
                  <a:cubicBezTo>
                    <a:pt x="1746" y="666"/>
                    <a:pt x="1732" y="740"/>
                    <a:pt x="1726" y="740"/>
                  </a:cubicBezTo>
                  <a:cubicBezTo>
                    <a:pt x="1726" y="592"/>
                    <a:pt x="1726" y="592"/>
                    <a:pt x="1726" y="592"/>
                  </a:cubicBezTo>
                  <a:cubicBezTo>
                    <a:pt x="1739" y="666"/>
                    <a:pt x="1726" y="518"/>
                    <a:pt x="1726" y="518"/>
                  </a:cubicBezTo>
                  <a:cubicBezTo>
                    <a:pt x="1726" y="518"/>
                    <a:pt x="1699" y="444"/>
                    <a:pt x="1699" y="444"/>
                  </a:cubicBezTo>
                  <a:cubicBezTo>
                    <a:pt x="1679" y="444"/>
                    <a:pt x="1645" y="666"/>
                    <a:pt x="1625" y="592"/>
                  </a:cubicBezTo>
                  <a:cubicBezTo>
                    <a:pt x="1605" y="592"/>
                    <a:pt x="1612" y="444"/>
                    <a:pt x="1605" y="296"/>
                  </a:cubicBezTo>
                  <a:cubicBezTo>
                    <a:pt x="1592" y="296"/>
                    <a:pt x="1592" y="370"/>
                    <a:pt x="1592" y="444"/>
                  </a:cubicBezTo>
                  <a:cubicBezTo>
                    <a:pt x="1585" y="444"/>
                    <a:pt x="1579" y="370"/>
                    <a:pt x="1572" y="444"/>
                  </a:cubicBezTo>
                  <a:cubicBezTo>
                    <a:pt x="1565" y="444"/>
                    <a:pt x="1552" y="592"/>
                    <a:pt x="1545" y="592"/>
                  </a:cubicBezTo>
                  <a:cubicBezTo>
                    <a:pt x="1545" y="444"/>
                    <a:pt x="1545" y="370"/>
                    <a:pt x="1552" y="222"/>
                  </a:cubicBezTo>
                  <a:cubicBezTo>
                    <a:pt x="1532" y="148"/>
                    <a:pt x="1498" y="0"/>
                    <a:pt x="1478" y="0"/>
                  </a:cubicBezTo>
                  <a:cubicBezTo>
                    <a:pt x="1472" y="148"/>
                    <a:pt x="1472" y="148"/>
                    <a:pt x="1472" y="148"/>
                  </a:cubicBezTo>
                  <a:cubicBezTo>
                    <a:pt x="1458" y="222"/>
                    <a:pt x="1425" y="518"/>
                    <a:pt x="1405" y="592"/>
                  </a:cubicBezTo>
                  <a:cubicBezTo>
                    <a:pt x="1391" y="592"/>
                    <a:pt x="1378" y="518"/>
                    <a:pt x="1365" y="592"/>
                  </a:cubicBezTo>
                  <a:cubicBezTo>
                    <a:pt x="1358" y="592"/>
                    <a:pt x="1351" y="666"/>
                    <a:pt x="1351" y="740"/>
                  </a:cubicBezTo>
                  <a:cubicBezTo>
                    <a:pt x="1345" y="592"/>
                    <a:pt x="1345" y="592"/>
                    <a:pt x="1338" y="518"/>
                  </a:cubicBezTo>
                  <a:cubicBezTo>
                    <a:pt x="1331" y="592"/>
                    <a:pt x="1331" y="666"/>
                    <a:pt x="1324" y="740"/>
                  </a:cubicBezTo>
                  <a:cubicBezTo>
                    <a:pt x="1318" y="740"/>
                    <a:pt x="1318" y="740"/>
                    <a:pt x="1318" y="740"/>
                  </a:cubicBezTo>
                  <a:cubicBezTo>
                    <a:pt x="1318" y="740"/>
                    <a:pt x="1311" y="666"/>
                    <a:pt x="1304" y="740"/>
                  </a:cubicBezTo>
                  <a:cubicBezTo>
                    <a:pt x="1304" y="740"/>
                    <a:pt x="1304" y="888"/>
                    <a:pt x="1304" y="888"/>
                  </a:cubicBezTo>
                  <a:cubicBezTo>
                    <a:pt x="1298" y="888"/>
                    <a:pt x="1291" y="962"/>
                    <a:pt x="1284" y="962"/>
                  </a:cubicBezTo>
                  <a:cubicBezTo>
                    <a:pt x="1271" y="1036"/>
                    <a:pt x="1251" y="888"/>
                    <a:pt x="1238" y="962"/>
                  </a:cubicBezTo>
                  <a:cubicBezTo>
                    <a:pt x="1231" y="962"/>
                    <a:pt x="1224" y="1110"/>
                    <a:pt x="1217" y="1184"/>
                  </a:cubicBezTo>
                  <a:cubicBezTo>
                    <a:pt x="1211" y="1184"/>
                    <a:pt x="1204" y="1110"/>
                    <a:pt x="1204" y="1184"/>
                  </a:cubicBezTo>
                  <a:cubicBezTo>
                    <a:pt x="1191" y="1258"/>
                    <a:pt x="1191" y="1479"/>
                    <a:pt x="1177" y="1627"/>
                  </a:cubicBezTo>
                  <a:cubicBezTo>
                    <a:pt x="1171" y="1701"/>
                    <a:pt x="1157" y="1627"/>
                    <a:pt x="1151" y="1775"/>
                  </a:cubicBezTo>
                  <a:cubicBezTo>
                    <a:pt x="1151" y="1849"/>
                    <a:pt x="1151" y="1997"/>
                    <a:pt x="1151" y="2145"/>
                  </a:cubicBezTo>
                  <a:cubicBezTo>
                    <a:pt x="1144" y="2219"/>
                    <a:pt x="1131" y="2293"/>
                    <a:pt x="1131" y="2367"/>
                  </a:cubicBezTo>
                  <a:cubicBezTo>
                    <a:pt x="1124" y="2515"/>
                    <a:pt x="1124" y="2737"/>
                    <a:pt x="1124" y="2885"/>
                  </a:cubicBezTo>
                  <a:cubicBezTo>
                    <a:pt x="1097" y="2885"/>
                    <a:pt x="1077" y="3033"/>
                    <a:pt x="1057" y="3107"/>
                  </a:cubicBezTo>
                  <a:cubicBezTo>
                    <a:pt x="1044" y="3107"/>
                    <a:pt x="1037" y="2959"/>
                    <a:pt x="1024" y="3033"/>
                  </a:cubicBezTo>
                  <a:cubicBezTo>
                    <a:pt x="1017" y="3107"/>
                    <a:pt x="1017" y="3107"/>
                    <a:pt x="1017" y="3107"/>
                  </a:cubicBezTo>
                  <a:cubicBezTo>
                    <a:pt x="990" y="3181"/>
                    <a:pt x="970" y="3107"/>
                    <a:pt x="950" y="3107"/>
                  </a:cubicBezTo>
                  <a:cubicBezTo>
                    <a:pt x="950" y="3329"/>
                    <a:pt x="957" y="3477"/>
                    <a:pt x="957" y="3699"/>
                  </a:cubicBezTo>
                  <a:cubicBezTo>
                    <a:pt x="950" y="3773"/>
                    <a:pt x="950" y="3699"/>
                    <a:pt x="943" y="3847"/>
                  </a:cubicBezTo>
                  <a:cubicBezTo>
                    <a:pt x="937" y="3773"/>
                    <a:pt x="943" y="3773"/>
                    <a:pt x="930" y="3847"/>
                  </a:cubicBezTo>
                  <a:cubicBezTo>
                    <a:pt x="943" y="3847"/>
                    <a:pt x="957" y="3847"/>
                    <a:pt x="970" y="3921"/>
                  </a:cubicBezTo>
                  <a:cubicBezTo>
                    <a:pt x="977" y="3921"/>
                    <a:pt x="977" y="4142"/>
                    <a:pt x="990" y="4142"/>
                  </a:cubicBezTo>
                  <a:cubicBezTo>
                    <a:pt x="1003" y="4216"/>
                    <a:pt x="1003" y="4142"/>
                    <a:pt x="1017" y="4216"/>
                  </a:cubicBezTo>
                  <a:cubicBezTo>
                    <a:pt x="1024" y="4290"/>
                    <a:pt x="1050" y="4586"/>
                    <a:pt x="1057" y="4660"/>
                  </a:cubicBezTo>
                  <a:cubicBezTo>
                    <a:pt x="1070" y="4660"/>
                    <a:pt x="1077" y="4586"/>
                    <a:pt x="1084" y="4660"/>
                  </a:cubicBezTo>
                  <a:cubicBezTo>
                    <a:pt x="1084" y="4660"/>
                    <a:pt x="1097" y="4808"/>
                    <a:pt x="1084" y="4734"/>
                  </a:cubicBezTo>
                  <a:cubicBezTo>
                    <a:pt x="1090" y="4808"/>
                    <a:pt x="1090" y="5104"/>
                    <a:pt x="1090" y="5104"/>
                  </a:cubicBezTo>
                  <a:cubicBezTo>
                    <a:pt x="1104" y="5104"/>
                    <a:pt x="1110" y="5178"/>
                    <a:pt x="1124" y="5178"/>
                  </a:cubicBezTo>
                  <a:cubicBezTo>
                    <a:pt x="1124" y="5030"/>
                    <a:pt x="1124" y="5030"/>
                    <a:pt x="1124" y="5030"/>
                  </a:cubicBezTo>
                  <a:cubicBezTo>
                    <a:pt x="1131" y="5030"/>
                    <a:pt x="1144" y="4956"/>
                    <a:pt x="1151" y="4956"/>
                  </a:cubicBezTo>
                  <a:cubicBezTo>
                    <a:pt x="1151" y="5030"/>
                    <a:pt x="1151" y="5030"/>
                    <a:pt x="1151" y="5030"/>
                  </a:cubicBezTo>
                  <a:cubicBezTo>
                    <a:pt x="1157" y="5030"/>
                    <a:pt x="1157" y="5104"/>
                    <a:pt x="1164" y="5178"/>
                  </a:cubicBezTo>
                  <a:cubicBezTo>
                    <a:pt x="1177" y="5178"/>
                    <a:pt x="1197" y="5104"/>
                    <a:pt x="1204" y="5030"/>
                  </a:cubicBezTo>
                  <a:cubicBezTo>
                    <a:pt x="1204" y="5030"/>
                    <a:pt x="1211" y="5326"/>
                    <a:pt x="1204" y="5252"/>
                  </a:cubicBezTo>
                  <a:cubicBezTo>
                    <a:pt x="1197" y="5252"/>
                    <a:pt x="1197" y="5326"/>
                    <a:pt x="1191" y="5326"/>
                  </a:cubicBezTo>
                  <a:cubicBezTo>
                    <a:pt x="1191" y="5474"/>
                    <a:pt x="1191" y="5474"/>
                    <a:pt x="1191" y="5474"/>
                  </a:cubicBezTo>
                  <a:cubicBezTo>
                    <a:pt x="1204" y="5548"/>
                    <a:pt x="1204" y="5474"/>
                    <a:pt x="1211" y="5474"/>
                  </a:cubicBezTo>
                  <a:cubicBezTo>
                    <a:pt x="1217" y="5548"/>
                    <a:pt x="1217" y="5548"/>
                    <a:pt x="1217" y="5548"/>
                  </a:cubicBezTo>
                  <a:cubicBezTo>
                    <a:pt x="1231" y="5622"/>
                    <a:pt x="1251" y="5548"/>
                    <a:pt x="1271" y="5548"/>
                  </a:cubicBezTo>
                  <a:cubicBezTo>
                    <a:pt x="1271" y="5548"/>
                    <a:pt x="1264" y="5770"/>
                    <a:pt x="1271" y="5770"/>
                  </a:cubicBezTo>
                  <a:cubicBezTo>
                    <a:pt x="1251" y="5770"/>
                    <a:pt x="1157" y="5770"/>
                    <a:pt x="1204" y="5992"/>
                  </a:cubicBezTo>
                  <a:cubicBezTo>
                    <a:pt x="1204" y="5992"/>
                    <a:pt x="1211" y="5918"/>
                    <a:pt x="1217" y="5918"/>
                  </a:cubicBezTo>
                  <a:cubicBezTo>
                    <a:pt x="1238" y="5992"/>
                    <a:pt x="1224" y="6066"/>
                    <a:pt x="1231" y="6288"/>
                  </a:cubicBezTo>
                  <a:cubicBezTo>
                    <a:pt x="1204" y="6214"/>
                    <a:pt x="1204" y="6140"/>
                    <a:pt x="1191" y="6436"/>
                  </a:cubicBezTo>
                  <a:cubicBezTo>
                    <a:pt x="1191" y="6288"/>
                    <a:pt x="1191" y="6288"/>
                    <a:pt x="1191" y="6288"/>
                  </a:cubicBezTo>
                  <a:cubicBezTo>
                    <a:pt x="1164" y="6288"/>
                    <a:pt x="1131" y="6362"/>
                    <a:pt x="1097" y="6288"/>
                  </a:cubicBezTo>
                  <a:cubicBezTo>
                    <a:pt x="1097" y="6288"/>
                    <a:pt x="1097" y="6140"/>
                    <a:pt x="1090" y="6140"/>
                  </a:cubicBezTo>
                  <a:cubicBezTo>
                    <a:pt x="1084" y="6066"/>
                    <a:pt x="1077" y="6140"/>
                    <a:pt x="1070" y="6140"/>
                  </a:cubicBezTo>
                  <a:cubicBezTo>
                    <a:pt x="1070" y="5992"/>
                    <a:pt x="1070" y="6066"/>
                    <a:pt x="1084" y="5992"/>
                  </a:cubicBezTo>
                  <a:cubicBezTo>
                    <a:pt x="1077" y="5844"/>
                    <a:pt x="1084" y="5696"/>
                    <a:pt x="1077" y="5548"/>
                  </a:cubicBezTo>
                  <a:cubicBezTo>
                    <a:pt x="1077" y="5548"/>
                    <a:pt x="1070" y="5474"/>
                    <a:pt x="1070" y="5474"/>
                  </a:cubicBezTo>
                  <a:cubicBezTo>
                    <a:pt x="1064" y="5474"/>
                    <a:pt x="1050" y="5400"/>
                    <a:pt x="1044" y="5474"/>
                  </a:cubicBezTo>
                  <a:cubicBezTo>
                    <a:pt x="1037" y="5474"/>
                    <a:pt x="1037" y="5548"/>
                    <a:pt x="1030" y="5548"/>
                  </a:cubicBezTo>
                  <a:cubicBezTo>
                    <a:pt x="1017" y="5696"/>
                    <a:pt x="983" y="5770"/>
                    <a:pt x="970" y="5844"/>
                  </a:cubicBezTo>
                  <a:cubicBezTo>
                    <a:pt x="970" y="5918"/>
                    <a:pt x="970" y="6140"/>
                    <a:pt x="970" y="6140"/>
                  </a:cubicBezTo>
                  <a:cubicBezTo>
                    <a:pt x="963" y="6214"/>
                    <a:pt x="963" y="6140"/>
                    <a:pt x="957" y="6214"/>
                  </a:cubicBezTo>
                  <a:cubicBezTo>
                    <a:pt x="930" y="6140"/>
                    <a:pt x="910" y="6140"/>
                    <a:pt x="883" y="6288"/>
                  </a:cubicBezTo>
                  <a:cubicBezTo>
                    <a:pt x="876" y="6362"/>
                    <a:pt x="863" y="6510"/>
                    <a:pt x="856" y="6584"/>
                  </a:cubicBezTo>
                  <a:cubicBezTo>
                    <a:pt x="856" y="6732"/>
                    <a:pt x="856" y="6732"/>
                    <a:pt x="856" y="6732"/>
                  </a:cubicBezTo>
                  <a:cubicBezTo>
                    <a:pt x="890" y="6732"/>
                    <a:pt x="890" y="6805"/>
                    <a:pt x="917" y="6879"/>
                  </a:cubicBezTo>
                  <a:cubicBezTo>
                    <a:pt x="923" y="6879"/>
                    <a:pt x="937" y="6879"/>
                    <a:pt x="943" y="6879"/>
                  </a:cubicBezTo>
                  <a:cubicBezTo>
                    <a:pt x="943" y="7027"/>
                    <a:pt x="943" y="7027"/>
                    <a:pt x="943" y="7027"/>
                  </a:cubicBezTo>
                  <a:cubicBezTo>
                    <a:pt x="923" y="7027"/>
                    <a:pt x="917" y="7027"/>
                    <a:pt x="903" y="7101"/>
                  </a:cubicBezTo>
                  <a:cubicBezTo>
                    <a:pt x="903" y="7101"/>
                    <a:pt x="903" y="7249"/>
                    <a:pt x="910" y="7175"/>
                  </a:cubicBezTo>
                  <a:cubicBezTo>
                    <a:pt x="917" y="7249"/>
                    <a:pt x="930" y="7323"/>
                    <a:pt x="930" y="7397"/>
                  </a:cubicBezTo>
                  <a:cubicBezTo>
                    <a:pt x="937" y="7471"/>
                    <a:pt x="937" y="7619"/>
                    <a:pt x="943" y="7693"/>
                  </a:cubicBezTo>
                  <a:cubicBezTo>
                    <a:pt x="1003" y="7915"/>
                    <a:pt x="1003" y="7915"/>
                    <a:pt x="1003" y="7915"/>
                  </a:cubicBezTo>
                  <a:cubicBezTo>
                    <a:pt x="1017" y="7915"/>
                    <a:pt x="1017" y="7767"/>
                    <a:pt x="1024" y="7767"/>
                  </a:cubicBezTo>
                  <a:cubicBezTo>
                    <a:pt x="1050" y="7693"/>
                    <a:pt x="1090" y="7693"/>
                    <a:pt x="1110" y="7693"/>
                  </a:cubicBezTo>
                  <a:cubicBezTo>
                    <a:pt x="1117" y="7619"/>
                    <a:pt x="1110" y="7619"/>
                    <a:pt x="1117" y="7545"/>
                  </a:cubicBezTo>
                  <a:cubicBezTo>
                    <a:pt x="1124" y="7619"/>
                    <a:pt x="1137" y="7767"/>
                    <a:pt x="1137" y="7767"/>
                  </a:cubicBezTo>
                  <a:cubicBezTo>
                    <a:pt x="1144" y="7841"/>
                    <a:pt x="1137" y="7915"/>
                    <a:pt x="1137" y="7915"/>
                  </a:cubicBezTo>
                  <a:cubicBezTo>
                    <a:pt x="1144" y="7989"/>
                    <a:pt x="1151" y="7989"/>
                    <a:pt x="1151" y="7989"/>
                  </a:cubicBezTo>
                  <a:cubicBezTo>
                    <a:pt x="1157" y="7989"/>
                    <a:pt x="1171" y="7693"/>
                    <a:pt x="1177" y="7693"/>
                  </a:cubicBezTo>
                  <a:cubicBezTo>
                    <a:pt x="1204" y="7619"/>
                    <a:pt x="1244" y="7619"/>
                    <a:pt x="1264" y="7619"/>
                  </a:cubicBezTo>
                  <a:cubicBezTo>
                    <a:pt x="1264" y="7693"/>
                    <a:pt x="1264" y="7767"/>
                    <a:pt x="1264" y="7841"/>
                  </a:cubicBezTo>
                  <a:cubicBezTo>
                    <a:pt x="1264" y="7915"/>
                    <a:pt x="1251" y="7915"/>
                    <a:pt x="1244" y="7989"/>
                  </a:cubicBezTo>
                  <a:cubicBezTo>
                    <a:pt x="1244" y="8137"/>
                    <a:pt x="1258" y="8359"/>
                    <a:pt x="1258" y="8507"/>
                  </a:cubicBezTo>
                  <a:cubicBezTo>
                    <a:pt x="1264" y="8655"/>
                    <a:pt x="1258" y="8803"/>
                    <a:pt x="1258" y="8951"/>
                  </a:cubicBezTo>
                  <a:cubicBezTo>
                    <a:pt x="1244" y="8951"/>
                    <a:pt x="1224" y="9099"/>
                    <a:pt x="1211" y="9099"/>
                  </a:cubicBezTo>
                  <a:cubicBezTo>
                    <a:pt x="1197" y="9099"/>
                    <a:pt x="1197" y="9025"/>
                    <a:pt x="1184" y="9099"/>
                  </a:cubicBezTo>
                  <a:cubicBezTo>
                    <a:pt x="1184" y="9099"/>
                    <a:pt x="1184" y="9173"/>
                    <a:pt x="1177" y="9247"/>
                  </a:cubicBezTo>
                  <a:cubicBezTo>
                    <a:pt x="1171" y="9321"/>
                    <a:pt x="1137" y="9542"/>
                    <a:pt x="1110" y="9468"/>
                  </a:cubicBezTo>
                  <a:cubicBezTo>
                    <a:pt x="1097" y="9395"/>
                    <a:pt x="1097" y="9173"/>
                    <a:pt x="1070" y="9173"/>
                  </a:cubicBezTo>
                  <a:cubicBezTo>
                    <a:pt x="1064" y="9173"/>
                    <a:pt x="1050" y="9321"/>
                    <a:pt x="1044" y="9395"/>
                  </a:cubicBezTo>
                  <a:cubicBezTo>
                    <a:pt x="1044" y="9395"/>
                    <a:pt x="1044" y="9542"/>
                    <a:pt x="1044" y="9468"/>
                  </a:cubicBezTo>
                  <a:cubicBezTo>
                    <a:pt x="1050" y="9468"/>
                    <a:pt x="1044" y="9542"/>
                    <a:pt x="1050" y="9542"/>
                  </a:cubicBezTo>
                  <a:cubicBezTo>
                    <a:pt x="1057" y="9690"/>
                    <a:pt x="1064" y="9764"/>
                    <a:pt x="1064" y="10060"/>
                  </a:cubicBezTo>
                  <a:cubicBezTo>
                    <a:pt x="1057" y="9986"/>
                    <a:pt x="1064" y="9986"/>
                    <a:pt x="1057" y="9912"/>
                  </a:cubicBezTo>
                  <a:cubicBezTo>
                    <a:pt x="1050" y="9912"/>
                    <a:pt x="1044" y="9912"/>
                    <a:pt x="1037" y="9838"/>
                  </a:cubicBezTo>
                  <a:cubicBezTo>
                    <a:pt x="1030" y="10208"/>
                    <a:pt x="1030" y="10208"/>
                    <a:pt x="1030" y="10208"/>
                  </a:cubicBezTo>
                  <a:cubicBezTo>
                    <a:pt x="1030" y="10208"/>
                    <a:pt x="1017" y="10208"/>
                    <a:pt x="1017" y="10208"/>
                  </a:cubicBezTo>
                  <a:cubicBezTo>
                    <a:pt x="1010" y="10208"/>
                    <a:pt x="983" y="10430"/>
                    <a:pt x="983" y="10504"/>
                  </a:cubicBezTo>
                  <a:cubicBezTo>
                    <a:pt x="983" y="10578"/>
                    <a:pt x="990" y="10726"/>
                    <a:pt x="983" y="10800"/>
                  </a:cubicBezTo>
                  <a:cubicBezTo>
                    <a:pt x="983" y="10800"/>
                    <a:pt x="963" y="10874"/>
                    <a:pt x="963" y="10874"/>
                  </a:cubicBezTo>
                  <a:cubicBezTo>
                    <a:pt x="963" y="10874"/>
                    <a:pt x="957" y="11096"/>
                    <a:pt x="957" y="11096"/>
                  </a:cubicBezTo>
                  <a:cubicBezTo>
                    <a:pt x="963" y="11096"/>
                    <a:pt x="970" y="11096"/>
                    <a:pt x="977" y="11096"/>
                  </a:cubicBezTo>
                  <a:cubicBezTo>
                    <a:pt x="977" y="11096"/>
                    <a:pt x="970" y="11244"/>
                    <a:pt x="970" y="11318"/>
                  </a:cubicBezTo>
                  <a:cubicBezTo>
                    <a:pt x="983" y="11318"/>
                    <a:pt x="990" y="11244"/>
                    <a:pt x="997" y="11318"/>
                  </a:cubicBezTo>
                  <a:cubicBezTo>
                    <a:pt x="1003" y="11318"/>
                    <a:pt x="1003" y="11392"/>
                    <a:pt x="1003" y="11466"/>
                  </a:cubicBezTo>
                  <a:cubicBezTo>
                    <a:pt x="1010" y="11466"/>
                    <a:pt x="1003" y="11466"/>
                    <a:pt x="1010" y="11540"/>
                  </a:cubicBezTo>
                  <a:cubicBezTo>
                    <a:pt x="1037" y="11540"/>
                    <a:pt x="1050" y="11540"/>
                    <a:pt x="1070" y="11614"/>
                  </a:cubicBezTo>
                  <a:cubicBezTo>
                    <a:pt x="1070" y="11614"/>
                    <a:pt x="1070" y="11540"/>
                    <a:pt x="1070" y="11540"/>
                  </a:cubicBezTo>
                  <a:cubicBezTo>
                    <a:pt x="1077" y="11540"/>
                    <a:pt x="1084" y="11540"/>
                    <a:pt x="1090" y="11540"/>
                  </a:cubicBezTo>
                  <a:cubicBezTo>
                    <a:pt x="1090" y="11614"/>
                    <a:pt x="1090" y="11614"/>
                    <a:pt x="1090" y="11614"/>
                  </a:cubicBezTo>
                  <a:cubicBezTo>
                    <a:pt x="1097" y="11540"/>
                    <a:pt x="1084" y="11762"/>
                    <a:pt x="1084" y="11762"/>
                  </a:cubicBezTo>
                  <a:cubicBezTo>
                    <a:pt x="1077" y="11836"/>
                    <a:pt x="1077" y="11910"/>
                    <a:pt x="1070" y="11984"/>
                  </a:cubicBezTo>
                  <a:cubicBezTo>
                    <a:pt x="1070" y="11984"/>
                    <a:pt x="1057" y="12058"/>
                    <a:pt x="1057" y="12058"/>
                  </a:cubicBezTo>
                  <a:cubicBezTo>
                    <a:pt x="1064" y="12132"/>
                    <a:pt x="1064" y="12132"/>
                    <a:pt x="1057" y="12205"/>
                  </a:cubicBezTo>
                  <a:cubicBezTo>
                    <a:pt x="1057" y="12279"/>
                    <a:pt x="1057" y="12353"/>
                    <a:pt x="1057" y="12353"/>
                  </a:cubicBezTo>
                  <a:cubicBezTo>
                    <a:pt x="1064" y="12427"/>
                    <a:pt x="1057" y="12427"/>
                    <a:pt x="1064" y="12501"/>
                  </a:cubicBezTo>
                  <a:cubicBezTo>
                    <a:pt x="1064" y="12501"/>
                    <a:pt x="1077" y="12501"/>
                    <a:pt x="1077" y="12501"/>
                  </a:cubicBezTo>
                  <a:cubicBezTo>
                    <a:pt x="1084" y="12575"/>
                    <a:pt x="1077" y="12649"/>
                    <a:pt x="1077" y="12723"/>
                  </a:cubicBezTo>
                  <a:cubicBezTo>
                    <a:pt x="1077" y="12723"/>
                    <a:pt x="1090" y="12797"/>
                    <a:pt x="1090" y="12871"/>
                  </a:cubicBezTo>
                  <a:cubicBezTo>
                    <a:pt x="1124" y="12797"/>
                    <a:pt x="1151" y="12797"/>
                    <a:pt x="1157" y="12575"/>
                  </a:cubicBezTo>
                  <a:cubicBezTo>
                    <a:pt x="1164" y="12427"/>
                    <a:pt x="1157" y="12279"/>
                    <a:pt x="1157" y="12279"/>
                  </a:cubicBezTo>
                  <a:cubicBezTo>
                    <a:pt x="1164" y="12205"/>
                    <a:pt x="1164" y="12205"/>
                    <a:pt x="1164" y="12205"/>
                  </a:cubicBezTo>
                  <a:cubicBezTo>
                    <a:pt x="1177" y="12132"/>
                    <a:pt x="1177" y="12132"/>
                    <a:pt x="1177" y="12132"/>
                  </a:cubicBezTo>
                  <a:cubicBezTo>
                    <a:pt x="1177" y="12132"/>
                    <a:pt x="1191" y="12501"/>
                    <a:pt x="1171" y="12427"/>
                  </a:cubicBezTo>
                  <a:cubicBezTo>
                    <a:pt x="1177" y="12501"/>
                    <a:pt x="1171" y="12575"/>
                    <a:pt x="1171" y="12649"/>
                  </a:cubicBezTo>
                  <a:cubicBezTo>
                    <a:pt x="1171" y="12723"/>
                    <a:pt x="1184" y="12723"/>
                    <a:pt x="1191" y="12797"/>
                  </a:cubicBezTo>
                  <a:cubicBezTo>
                    <a:pt x="1197" y="12945"/>
                    <a:pt x="1197" y="13093"/>
                    <a:pt x="1204" y="13315"/>
                  </a:cubicBezTo>
                  <a:cubicBezTo>
                    <a:pt x="1191" y="13389"/>
                    <a:pt x="1197" y="13463"/>
                    <a:pt x="1191" y="13611"/>
                  </a:cubicBezTo>
                  <a:cubicBezTo>
                    <a:pt x="1204" y="13611"/>
                    <a:pt x="1204" y="13537"/>
                    <a:pt x="1217" y="13537"/>
                  </a:cubicBezTo>
                  <a:cubicBezTo>
                    <a:pt x="1217" y="13537"/>
                    <a:pt x="1211" y="13685"/>
                    <a:pt x="1211" y="13685"/>
                  </a:cubicBezTo>
                  <a:cubicBezTo>
                    <a:pt x="1204" y="13685"/>
                    <a:pt x="1197" y="13907"/>
                    <a:pt x="1211" y="13833"/>
                  </a:cubicBezTo>
                  <a:cubicBezTo>
                    <a:pt x="1211" y="13833"/>
                    <a:pt x="1211" y="13981"/>
                    <a:pt x="1204" y="13981"/>
                  </a:cubicBezTo>
                  <a:cubicBezTo>
                    <a:pt x="1204" y="13981"/>
                    <a:pt x="1204" y="14055"/>
                    <a:pt x="1204" y="14129"/>
                  </a:cubicBezTo>
                  <a:cubicBezTo>
                    <a:pt x="1231" y="14129"/>
                    <a:pt x="1238" y="13833"/>
                    <a:pt x="1251" y="13759"/>
                  </a:cubicBezTo>
                  <a:cubicBezTo>
                    <a:pt x="1264" y="13685"/>
                    <a:pt x="1284" y="13537"/>
                    <a:pt x="1298" y="13537"/>
                  </a:cubicBezTo>
                  <a:cubicBezTo>
                    <a:pt x="1304" y="13537"/>
                    <a:pt x="1304" y="13537"/>
                    <a:pt x="1304" y="13537"/>
                  </a:cubicBezTo>
                  <a:cubicBezTo>
                    <a:pt x="1304" y="13537"/>
                    <a:pt x="1311" y="13685"/>
                    <a:pt x="1318" y="13759"/>
                  </a:cubicBezTo>
                  <a:cubicBezTo>
                    <a:pt x="1318" y="13833"/>
                    <a:pt x="1318" y="13833"/>
                    <a:pt x="1318" y="13833"/>
                  </a:cubicBezTo>
                  <a:cubicBezTo>
                    <a:pt x="1324" y="13759"/>
                    <a:pt x="1338" y="13685"/>
                    <a:pt x="1345" y="13685"/>
                  </a:cubicBezTo>
                  <a:cubicBezTo>
                    <a:pt x="1351" y="13759"/>
                    <a:pt x="1351" y="13907"/>
                    <a:pt x="1365" y="14055"/>
                  </a:cubicBezTo>
                  <a:cubicBezTo>
                    <a:pt x="1365" y="14055"/>
                    <a:pt x="1371" y="14129"/>
                    <a:pt x="1371" y="14129"/>
                  </a:cubicBezTo>
                  <a:cubicBezTo>
                    <a:pt x="1378" y="14203"/>
                    <a:pt x="1378" y="14203"/>
                    <a:pt x="1378" y="14203"/>
                  </a:cubicBezTo>
                  <a:cubicBezTo>
                    <a:pt x="1405" y="14203"/>
                    <a:pt x="1371" y="14055"/>
                    <a:pt x="1385" y="13907"/>
                  </a:cubicBezTo>
                  <a:cubicBezTo>
                    <a:pt x="1385" y="13907"/>
                    <a:pt x="1398" y="13907"/>
                    <a:pt x="1405" y="13981"/>
                  </a:cubicBezTo>
                  <a:cubicBezTo>
                    <a:pt x="1405" y="13833"/>
                    <a:pt x="1411" y="13833"/>
                    <a:pt x="1418" y="13759"/>
                  </a:cubicBezTo>
                  <a:cubicBezTo>
                    <a:pt x="1418" y="13833"/>
                    <a:pt x="1418" y="13981"/>
                    <a:pt x="1418" y="14055"/>
                  </a:cubicBezTo>
                  <a:cubicBezTo>
                    <a:pt x="1445" y="13981"/>
                    <a:pt x="1458" y="13981"/>
                    <a:pt x="1478" y="13833"/>
                  </a:cubicBezTo>
                  <a:cubicBezTo>
                    <a:pt x="1478" y="13833"/>
                    <a:pt x="1478" y="13685"/>
                    <a:pt x="1485" y="13685"/>
                  </a:cubicBezTo>
                  <a:cubicBezTo>
                    <a:pt x="1485" y="13685"/>
                    <a:pt x="1492" y="13685"/>
                    <a:pt x="1498" y="13685"/>
                  </a:cubicBezTo>
                  <a:cubicBezTo>
                    <a:pt x="1498" y="13759"/>
                    <a:pt x="1492" y="14055"/>
                    <a:pt x="1485" y="14129"/>
                  </a:cubicBezTo>
                  <a:cubicBezTo>
                    <a:pt x="1478" y="14277"/>
                    <a:pt x="1458" y="14277"/>
                    <a:pt x="1458" y="14351"/>
                  </a:cubicBezTo>
                  <a:cubicBezTo>
                    <a:pt x="1452" y="14425"/>
                    <a:pt x="1458" y="14573"/>
                    <a:pt x="1458" y="14647"/>
                  </a:cubicBezTo>
                  <a:cubicBezTo>
                    <a:pt x="1445" y="14721"/>
                    <a:pt x="1445" y="14721"/>
                    <a:pt x="1445" y="14721"/>
                  </a:cubicBezTo>
                  <a:cubicBezTo>
                    <a:pt x="1438" y="14868"/>
                    <a:pt x="1445" y="15238"/>
                    <a:pt x="1445" y="15238"/>
                  </a:cubicBezTo>
                  <a:cubicBezTo>
                    <a:pt x="1438" y="15312"/>
                    <a:pt x="1431" y="15312"/>
                    <a:pt x="1431" y="15312"/>
                  </a:cubicBezTo>
                  <a:cubicBezTo>
                    <a:pt x="1425" y="15386"/>
                    <a:pt x="1431" y="15460"/>
                    <a:pt x="1425" y="15534"/>
                  </a:cubicBezTo>
                  <a:cubicBezTo>
                    <a:pt x="1425" y="15608"/>
                    <a:pt x="1405" y="15682"/>
                    <a:pt x="1405" y="15756"/>
                  </a:cubicBezTo>
                  <a:cubicBezTo>
                    <a:pt x="1398" y="15830"/>
                    <a:pt x="1398" y="15830"/>
                    <a:pt x="1398" y="15830"/>
                  </a:cubicBezTo>
                  <a:cubicBezTo>
                    <a:pt x="1398" y="15830"/>
                    <a:pt x="1398" y="15978"/>
                    <a:pt x="1398" y="15978"/>
                  </a:cubicBezTo>
                  <a:cubicBezTo>
                    <a:pt x="1398" y="16052"/>
                    <a:pt x="1385" y="15978"/>
                    <a:pt x="1378" y="15978"/>
                  </a:cubicBezTo>
                  <a:cubicBezTo>
                    <a:pt x="1371" y="16052"/>
                    <a:pt x="1365" y="16274"/>
                    <a:pt x="1358" y="16274"/>
                  </a:cubicBezTo>
                  <a:cubicBezTo>
                    <a:pt x="1351" y="16348"/>
                    <a:pt x="1351" y="16274"/>
                    <a:pt x="1345" y="16274"/>
                  </a:cubicBezTo>
                  <a:cubicBezTo>
                    <a:pt x="1304" y="16422"/>
                    <a:pt x="1298" y="16570"/>
                    <a:pt x="1291" y="17014"/>
                  </a:cubicBezTo>
                  <a:cubicBezTo>
                    <a:pt x="1278" y="17088"/>
                    <a:pt x="1264" y="17088"/>
                    <a:pt x="1258" y="17088"/>
                  </a:cubicBezTo>
                  <a:cubicBezTo>
                    <a:pt x="1258" y="17088"/>
                    <a:pt x="1264" y="17014"/>
                    <a:pt x="1264" y="16940"/>
                  </a:cubicBezTo>
                  <a:cubicBezTo>
                    <a:pt x="1244" y="17014"/>
                    <a:pt x="1211" y="17014"/>
                    <a:pt x="1191" y="17088"/>
                  </a:cubicBezTo>
                  <a:cubicBezTo>
                    <a:pt x="1191" y="17162"/>
                    <a:pt x="1191" y="17310"/>
                    <a:pt x="1191" y="17310"/>
                  </a:cubicBezTo>
                  <a:cubicBezTo>
                    <a:pt x="1184" y="17384"/>
                    <a:pt x="1177" y="17384"/>
                    <a:pt x="1171" y="17458"/>
                  </a:cubicBezTo>
                  <a:cubicBezTo>
                    <a:pt x="1164" y="17532"/>
                    <a:pt x="1171" y="17605"/>
                    <a:pt x="1164" y="17679"/>
                  </a:cubicBezTo>
                  <a:cubicBezTo>
                    <a:pt x="1164" y="17753"/>
                    <a:pt x="1137" y="17901"/>
                    <a:pt x="1124" y="17901"/>
                  </a:cubicBezTo>
                  <a:cubicBezTo>
                    <a:pt x="1124" y="17975"/>
                    <a:pt x="1131" y="18049"/>
                    <a:pt x="1124" y="18049"/>
                  </a:cubicBezTo>
                  <a:cubicBezTo>
                    <a:pt x="1131" y="18049"/>
                    <a:pt x="1137" y="17975"/>
                    <a:pt x="1137" y="17975"/>
                  </a:cubicBezTo>
                  <a:cubicBezTo>
                    <a:pt x="1137" y="17975"/>
                    <a:pt x="1144" y="18049"/>
                    <a:pt x="1151" y="18049"/>
                  </a:cubicBezTo>
                  <a:cubicBezTo>
                    <a:pt x="1157" y="17901"/>
                    <a:pt x="1157" y="17901"/>
                    <a:pt x="1157" y="17901"/>
                  </a:cubicBezTo>
                  <a:cubicBezTo>
                    <a:pt x="1164" y="17901"/>
                    <a:pt x="1164" y="17901"/>
                    <a:pt x="1164" y="17901"/>
                  </a:cubicBezTo>
                  <a:cubicBezTo>
                    <a:pt x="1171" y="17901"/>
                    <a:pt x="1164" y="17975"/>
                    <a:pt x="1177" y="18049"/>
                  </a:cubicBezTo>
                  <a:cubicBezTo>
                    <a:pt x="1191" y="17753"/>
                    <a:pt x="1204" y="17532"/>
                    <a:pt x="1217" y="17236"/>
                  </a:cubicBezTo>
                  <a:cubicBezTo>
                    <a:pt x="1224" y="17236"/>
                    <a:pt x="1231" y="17236"/>
                    <a:pt x="1238" y="17236"/>
                  </a:cubicBezTo>
                  <a:cubicBezTo>
                    <a:pt x="1238" y="17310"/>
                    <a:pt x="1244" y="17384"/>
                    <a:pt x="1231" y="17310"/>
                  </a:cubicBezTo>
                  <a:cubicBezTo>
                    <a:pt x="1231" y="17458"/>
                    <a:pt x="1231" y="17458"/>
                    <a:pt x="1231" y="17458"/>
                  </a:cubicBezTo>
                  <a:cubicBezTo>
                    <a:pt x="1238" y="17458"/>
                    <a:pt x="1251" y="17532"/>
                    <a:pt x="1258" y="17458"/>
                  </a:cubicBezTo>
                  <a:cubicBezTo>
                    <a:pt x="1258" y="17310"/>
                    <a:pt x="1258" y="17310"/>
                    <a:pt x="1258" y="17310"/>
                  </a:cubicBezTo>
                  <a:cubicBezTo>
                    <a:pt x="1298" y="17310"/>
                    <a:pt x="1284" y="17384"/>
                    <a:pt x="1311" y="17088"/>
                  </a:cubicBezTo>
                  <a:cubicBezTo>
                    <a:pt x="1318" y="17088"/>
                    <a:pt x="1324" y="17088"/>
                    <a:pt x="1324" y="17088"/>
                  </a:cubicBezTo>
                  <a:cubicBezTo>
                    <a:pt x="1324" y="17088"/>
                    <a:pt x="1324" y="17236"/>
                    <a:pt x="1324" y="17236"/>
                  </a:cubicBezTo>
                  <a:cubicBezTo>
                    <a:pt x="1338" y="17162"/>
                    <a:pt x="1331" y="17162"/>
                    <a:pt x="1338" y="17014"/>
                  </a:cubicBezTo>
                  <a:cubicBezTo>
                    <a:pt x="1338" y="17088"/>
                    <a:pt x="1351" y="17162"/>
                    <a:pt x="1358" y="17088"/>
                  </a:cubicBezTo>
                  <a:cubicBezTo>
                    <a:pt x="1365" y="17014"/>
                    <a:pt x="1365" y="16866"/>
                    <a:pt x="1365" y="16718"/>
                  </a:cubicBezTo>
                  <a:cubicBezTo>
                    <a:pt x="1391" y="16866"/>
                    <a:pt x="1385" y="17014"/>
                    <a:pt x="1391" y="16570"/>
                  </a:cubicBezTo>
                  <a:cubicBezTo>
                    <a:pt x="1385" y="16570"/>
                    <a:pt x="1385" y="16644"/>
                    <a:pt x="1378" y="16570"/>
                  </a:cubicBezTo>
                  <a:cubicBezTo>
                    <a:pt x="1378" y="16570"/>
                    <a:pt x="1391" y="16570"/>
                    <a:pt x="1385" y="16496"/>
                  </a:cubicBezTo>
                  <a:cubicBezTo>
                    <a:pt x="1398" y="16496"/>
                    <a:pt x="1411" y="16348"/>
                    <a:pt x="1418" y="16348"/>
                  </a:cubicBezTo>
                  <a:cubicBezTo>
                    <a:pt x="1418" y="16348"/>
                    <a:pt x="1411" y="16274"/>
                    <a:pt x="1418" y="16274"/>
                  </a:cubicBezTo>
                  <a:cubicBezTo>
                    <a:pt x="1425" y="16200"/>
                    <a:pt x="1438" y="16274"/>
                    <a:pt x="1445" y="16200"/>
                  </a:cubicBezTo>
                  <a:cubicBezTo>
                    <a:pt x="1445" y="16200"/>
                    <a:pt x="1445" y="15978"/>
                    <a:pt x="1445" y="15978"/>
                  </a:cubicBezTo>
                  <a:cubicBezTo>
                    <a:pt x="1452" y="15978"/>
                    <a:pt x="1458" y="16052"/>
                    <a:pt x="1465" y="15978"/>
                  </a:cubicBezTo>
                  <a:cubicBezTo>
                    <a:pt x="1472" y="15978"/>
                    <a:pt x="1492" y="15830"/>
                    <a:pt x="1498" y="15756"/>
                  </a:cubicBezTo>
                  <a:cubicBezTo>
                    <a:pt x="1492" y="15682"/>
                    <a:pt x="1492" y="15460"/>
                    <a:pt x="1492" y="15460"/>
                  </a:cubicBezTo>
                  <a:cubicBezTo>
                    <a:pt x="1498" y="15386"/>
                    <a:pt x="1505" y="15386"/>
                    <a:pt x="1518" y="15386"/>
                  </a:cubicBezTo>
                  <a:cubicBezTo>
                    <a:pt x="1518" y="15238"/>
                    <a:pt x="1518" y="15238"/>
                    <a:pt x="1518" y="15238"/>
                  </a:cubicBezTo>
                  <a:cubicBezTo>
                    <a:pt x="1518" y="15238"/>
                    <a:pt x="1532" y="15312"/>
                    <a:pt x="1532" y="15238"/>
                  </a:cubicBezTo>
                  <a:cubicBezTo>
                    <a:pt x="1545" y="15164"/>
                    <a:pt x="1545" y="14942"/>
                    <a:pt x="1559" y="14868"/>
                  </a:cubicBezTo>
                  <a:cubicBezTo>
                    <a:pt x="1565" y="14868"/>
                    <a:pt x="1572" y="14868"/>
                    <a:pt x="1579" y="14795"/>
                  </a:cubicBezTo>
                  <a:cubicBezTo>
                    <a:pt x="1579" y="14795"/>
                    <a:pt x="1572" y="14721"/>
                    <a:pt x="1579" y="14647"/>
                  </a:cubicBezTo>
                  <a:cubicBezTo>
                    <a:pt x="1592" y="14499"/>
                    <a:pt x="1592" y="14499"/>
                    <a:pt x="1592" y="14499"/>
                  </a:cubicBezTo>
                  <a:cubicBezTo>
                    <a:pt x="1605" y="14499"/>
                    <a:pt x="1625" y="14499"/>
                    <a:pt x="1632" y="14425"/>
                  </a:cubicBezTo>
                  <a:cubicBezTo>
                    <a:pt x="1632" y="14351"/>
                    <a:pt x="1639" y="14351"/>
                    <a:pt x="1645" y="14277"/>
                  </a:cubicBezTo>
                  <a:cubicBezTo>
                    <a:pt x="1645" y="14203"/>
                    <a:pt x="1639" y="14129"/>
                    <a:pt x="1639" y="14129"/>
                  </a:cubicBezTo>
                  <a:cubicBezTo>
                    <a:pt x="1639" y="13981"/>
                    <a:pt x="1659" y="13981"/>
                    <a:pt x="1659" y="13981"/>
                  </a:cubicBezTo>
                  <a:cubicBezTo>
                    <a:pt x="1659" y="13833"/>
                    <a:pt x="1659" y="13833"/>
                    <a:pt x="1659" y="13833"/>
                  </a:cubicBezTo>
                  <a:cubicBezTo>
                    <a:pt x="1666" y="13759"/>
                    <a:pt x="1672" y="13833"/>
                    <a:pt x="1679" y="13833"/>
                  </a:cubicBezTo>
                  <a:cubicBezTo>
                    <a:pt x="1679" y="13759"/>
                    <a:pt x="1679" y="13611"/>
                    <a:pt x="1679" y="13611"/>
                  </a:cubicBezTo>
                  <a:cubicBezTo>
                    <a:pt x="1666" y="13611"/>
                    <a:pt x="1652" y="13611"/>
                    <a:pt x="1645" y="13611"/>
                  </a:cubicBezTo>
                  <a:cubicBezTo>
                    <a:pt x="1645" y="13463"/>
                    <a:pt x="1639" y="13315"/>
                    <a:pt x="1645" y="13167"/>
                  </a:cubicBezTo>
                  <a:cubicBezTo>
                    <a:pt x="1645" y="13093"/>
                    <a:pt x="1652" y="13019"/>
                    <a:pt x="1659" y="13019"/>
                  </a:cubicBezTo>
                  <a:cubicBezTo>
                    <a:pt x="1659" y="12945"/>
                    <a:pt x="1652" y="12871"/>
                    <a:pt x="1659" y="12797"/>
                  </a:cubicBezTo>
                  <a:cubicBezTo>
                    <a:pt x="1672" y="12797"/>
                    <a:pt x="1679" y="12797"/>
                    <a:pt x="1692" y="12797"/>
                  </a:cubicBezTo>
                  <a:cubicBezTo>
                    <a:pt x="1692" y="12723"/>
                    <a:pt x="1692" y="12649"/>
                    <a:pt x="1699" y="12649"/>
                  </a:cubicBezTo>
                  <a:cubicBezTo>
                    <a:pt x="1699" y="12575"/>
                    <a:pt x="1712" y="12575"/>
                    <a:pt x="1712" y="12501"/>
                  </a:cubicBezTo>
                  <a:cubicBezTo>
                    <a:pt x="1712" y="12427"/>
                    <a:pt x="1706" y="12353"/>
                    <a:pt x="1712" y="12279"/>
                  </a:cubicBezTo>
                  <a:cubicBezTo>
                    <a:pt x="1712" y="12279"/>
                    <a:pt x="1726" y="12353"/>
                    <a:pt x="1726" y="12353"/>
                  </a:cubicBezTo>
                  <a:cubicBezTo>
                    <a:pt x="1732" y="12353"/>
                    <a:pt x="1732" y="12279"/>
                    <a:pt x="1739" y="12353"/>
                  </a:cubicBezTo>
                  <a:cubicBezTo>
                    <a:pt x="1746" y="12058"/>
                    <a:pt x="1746" y="11910"/>
                    <a:pt x="1766" y="11762"/>
                  </a:cubicBezTo>
                  <a:cubicBezTo>
                    <a:pt x="1779" y="11762"/>
                    <a:pt x="1779" y="11762"/>
                    <a:pt x="1786" y="11762"/>
                  </a:cubicBezTo>
                  <a:cubicBezTo>
                    <a:pt x="1793" y="11688"/>
                    <a:pt x="1793" y="11540"/>
                    <a:pt x="1793" y="11466"/>
                  </a:cubicBezTo>
                  <a:cubicBezTo>
                    <a:pt x="1799" y="11392"/>
                    <a:pt x="1813" y="11392"/>
                    <a:pt x="1819" y="11318"/>
                  </a:cubicBezTo>
                  <a:cubicBezTo>
                    <a:pt x="1833" y="11244"/>
                    <a:pt x="1839" y="11022"/>
                    <a:pt x="1853" y="10948"/>
                  </a:cubicBezTo>
                  <a:cubicBezTo>
                    <a:pt x="1853" y="10948"/>
                    <a:pt x="1859" y="11096"/>
                    <a:pt x="1859" y="11170"/>
                  </a:cubicBezTo>
                  <a:cubicBezTo>
                    <a:pt x="1873" y="11096"/>
                    <a:pt x="1880" y="11170"/>
                    <a:pt x="1893" y="11096"/>
                  </a:cubicBezTo>
                  <a:cubicBezTo>
                    <a:pt x="1900" y="11096"/>
                    <a:pt x="1900" y="10948"/>
                    <a:pt x="1906" y="10948"/>
                  </a:cubicBezTo>
                  <a:cubicBezTo>
                    <a:pt x="1913" y="10948"/>
                    <a:pt x="1913" y="10948"/>
                    <a:pt x="1920" y="10948"/>
                  </a:cubicBezTo>
                  <a:cubicBezTo>
                    <a:pt x="1906" y="11170"/>
                    <a:pt x="1906" y="11170"/>
                    <a:pt x="1906" y="11170"/>
                  </a:cubicBezTo>
                  <a:cubicBezTo>
                    <a:pt x="1900" y="11096"/>
                    <a:pt x="1900" y="11392"/>
                    <a:pt x="1900" y="11318"/>
                  </a:cubicBezTo>
                  <a:cubicBezTo>
                    <a:pt x="1906" y="11392"/>
                    <a:pt x="1913" y="11392"/>
                    <a:pt x="1913" y="11466"/>
                  </a:cubicBezTo>
                  <a:cubicBezTo>
                    <a:pt x="1926" y="11688"/>
                    <a:pt x="1873" y="11392"/>
                    <a:pt x="1853" y="11466"/>
                  </a:cubicBezTo>
                  <a:cubicBezTo>
                    <a:pt x="1853" y="11466"/>
                    <a:pt x="1846" y="11540"/>
                    <a:pt x="1846" y="11614"/>
                  </a:cubicBezTo>
                  <a:cubicBezTo>
                    <a:pt x="1833" y="11688"/>
                    <a:pt x="1819" y="11688"/>
                    <a:pt x="1806" y="11762"/>
                  </a:cubicBezTo>
                  <a:cubicBezTo>
                    <a:pt x="1806" y="11984"/>
                    <a:pt x="1813" y="12353"/>
                    <a:pt x="1813" y="12501"/>
                  </a:cubicBezTo>
                  <a:cubicBezTo>
                    <a:pt x="1813" y="12501"/>
                    <a:pt x="1793" y="12649"/>
                    <a:pt x="1786" y="12723"/>
                  </a:cubicBezTo>
                  <a:cubicBezTo>
                    <a:pt x="1793" y="12797"/>
                    <a:pt x="1793" y="12871"/>
                    <a:pt x="1799" y="12945"/>
                  </a:cubicBezTo>
                  <a:cubicBezTo>
                    <a:pt x="1799" y="12945"/>
                    <a:pt x="1819" y="13019"/>
                    <a:pt x="1813" y="12945"/>
                  </a:cubicBezTo>
                  <a:cubicBezTo>
                    <a:pt x="1819" y="12871"/>
                    <a:pt x="1819" y="13093"/>
                    <a:pt x="1813" y="13167"/>
                  </a:cubicBezTo>
                  <a:cubicBezTo>
                    <a:pt x="1806" y="13167"/>
                    <a:pt x="1786" y="13241"/>
                    <a:pt x="1786" y="13241"/>
                  </a:cubicBezTo>
                  <a:cubicBezTo>
                    <a:pt x="1779" y="13241"/>
                    <a:pt x="1786" y="13389"/>
                    <a:pt x="1779" y="13463"/>
                  </a:cubicBezTo>
                  <a:cubicBezTo>
                    <a:pt x="1793" y="13463"/>
                    <a:pt x="1799" y="13537"/>
                    <a:pt x="1813" y="13537"/>
                  </a:cubicBezTo>
                  <a:cubicBezTo>
                    <a:pt x="1813" y="13463"/>
                    <a:pt x="1826" y="13389"/>
                    <a:pt x="1826" y="13389"/>
                  </a:cubicBezTo>
                  <a:cubicBezTo>
                    <a:pt x="1833" y="13315"/>
                    <a:pt x="1833" y="13463"/>
                    <a:pt x="1846" y="13389"/>
                  </a:cubicBezTo>
                  <a:cubicBezTo>
                    <a:pt x="1846" y="13315"/>
                    <a:pt x="1846" y="13315"/>
                    <a:pt x="1846" y="13315"/>
                  </a:cubicBezTo>
                  <a:cubicBezTo>
                    <a:pt x="1846" y="13241"/>
                    <a:pt x="1866" y="13241"/>
                    <a:pt x="1866" y="13167"/>
                  </a:cubicBezTo>
                  <a:cubicBezTo>
                    <a:pt x="1873" y="13093"/>
                    <a:pt x="1866" y="13019"/>
                    <a:pt x="1866" y="13019"/>
                  </a:cubicBezTo>
                  <a:cubicBezTo>
                    <a:pt x="1880" y="12945"/>
                    <a:pt x="1893" y="12945"/>
                    <a:pt x="1906" y="12945"/>
                  </a:cubicBezTo>
                  <a:cubicBezTo>
                    <a:pt x="1906" y="12797"/>
                    <a:pt x="1900" y="12723"/>
                    <a:pt x="1906" y="12649"/>
                  </a:cubicBezTo>
                  <a:cubicBezTo>
                    <a:pt x="1906" y="12649"/>
                    <a:pt x="1920" y="12723"/>
                    <a:pt x="1920" y="12797"/>
                  </a:cubicBezTo>
                  <a:cubicBezTo>
                    <a:pt x="1920" y="12723"/>
                    <a:pt x="1920" y="12575"/>
                    <a:pt x="1920" y="12575"/>
                  </a:cubicBezTo>
                  <a:cubicBezTo>
                    <a:pt x="1926" y="12501"/>
                    <a:pt x="1933" y="12501"/>
                    <a:pt x="1933" y="12427"/>
                  </a:cubicBezTo>
                  <a:cubicBezTo>
                    <a:pt x="1946" y="12427"/>
                    <a:pt x="1940" y="12501"/>
                    <a:pt x="1940" y="12575"/>
                  </a:cubicBezTo>
                  <a:cubicBezTo>
                    <a:pt x="1946" y="12575"/>
                    <a:pt x="1953" y="12501"/>
                    <a:pt x="1953" y="12501"/>
                  </a:cubicBezTo>
                  <a:cubicBezTo>
                    <a:pt x="1960" y="12427"/>
                    <a:pt x="1987" y="12575"/>
                    <a:pt x="2000" y="12575"/>
                  </a:cubicBezTo>
                  <a:cubicBezTo>
                    <a:pt x="2000" y="12501"/>
                    <a:pt x="2000" y="12353"/>
                    <a:pt x="2000" y="12353"/>
                  </a:cubicBezTo>
                  <a:cubicBezTo>
                    <a:pt x="2007" y="12279"/>
                    <a:pt x="2013" y="12353"/>
                    <a:pt x="2020" y="12353"/>
                  </a:cubicBezTo>
                  <a:cubicBezTo>
                    <a:pt x="2013" y="12058"/>
                    <a:pt x="2013" y="12132"/>
                    <a:pt x="2020" y="11910"/>
                  </a:cubicBezTo>
                  <a:cubicBezTo>
                    <a:pt x="2013" y="11836"/>
                    <a:pt x="2013" y="11984"/>
                    <a:pt x="2000" y="11910"/>
                  </a:cubicBezTo>
                  <a:cubicBezTo>
                    <a:pt x="2000" y="11836"/>
                    <a:pt x="2000" y="11836"/>
                    <a:pt x="2000" y="11836"/>
                  </a:cubicBezTo>
                  <a:cubicBezTo>
                    <a:pt x="2000" y="11836"/>
                    <a:pt x="1993" y="11836"/>
                    <a:pt x="1987" y="11836"/>
                  </a:cubicBezTo>
                  <a:cubicBezTo>
                    <a:pt x="1987" y="11762"/>
                    <a:pt x="1987" y="11540"/>
                    <a:pt x="1987" y="11392"/>
                  </a:cubicBezTo>
                  <a:cubicBezTo>
                    <a:pt x="2013" y="11466"/>
                    <a:pt x="2020" y="11392"/>
                    <a:pt x="2047" y="11540"/>
                  </a:cubicBezTo>
                  <a:cubicBezTo>
                    <a:pt x="2047" y="11540"/>
                    <a:pt x="2047" y="11392"/>
                    <a:pt x="2047" y="11392"/>
                  </a:cubicBezTo>
                  <a:cubicBezTo>
                    <a:pt x="2053" y="11392"/>
                    <a:pt x="2053" y="11466"/>
                    <a:pt x="2053" y="11466"/>
                  </a:cubicBezTo>
                  <a:cubicBezTo>
                    <a:pt x="2067" y="11466"/>
                    <a:pt x="2073" y="11466"/>
                    <a:pt x="2080" y="11466"/>
                  </a:cubicBezTo>
                  <a:cubicBezTo>
                    <a:pt x="2080" y="11392"/>
                    <a:pt x="2080" y="11318"/>
                    <a:pt x="2087" y="11318"/>
                  </a:cubicBezTo>
                  <a:cubicBezTo>
                    <a:pt x="2087" y="11318"/>
                    <a:pt x="2094" y="11466"/>
                    <a:pt x="2094" y="11466"/>
                  </a:cubicBezTo>
                  <a:cubicBezTo>
                    <a:pt x="2087" y="11392"/>
                    <a:pt x="2087" y="11540"/>
                    <a:pt x="2087" y="11540"/>
                  </a:cubicBezTo>
                  <a:cubicBezTo>
                    <a:pt x="2094" y="11540"/>
                    <a:pt x="2100" y="11614"/>
                    <a:pt x="2107" y="11614"/>
                  </a:cubicBezTo>
                  <a:cubicBezTo>
                    <a:pt x="2100" y="11688"/>
                    <a:pt x="2094" y="11688"/>
                    <a:pt x="2087" y="11762"/>
                  </a:cubicBezTo>
                  <a:cubicBezTo>
                    <a:pt x="2094" y="11762"/>
                    <a:pt x="2107" y="11688"/>
                    <a:pt x="2120" y="11762"/>
                  </a:cubicBezTo>
                  <a:cubicBezTo>
                    <a:pt x="2120" y="11836"/>
                    <a:pt x="2120" y="11836"/>
                    <a:pt x="2120" y="11836"/>
                  </a:cubicBezTo>
                  <a:cubicBezTo>
                    <a:pt x="2127" y="11836"/>
                    <a:pt x="2127" y="11836"/>
                    <a:pt x="2134" y="11910"/>
                  </a:cubicBezTo>
                  <a:cubicBezTo>
                    <a:pt x="2134" y="11910"/>
                    <a:pt x="2134" y="12058"/>
                    <a:pt x="2134" y="12058"/>
                  </a:cubicBezTo>
                  <a:cubicBezTo>
                    <a:pt x="2127" y="12058"/>
                    <a:pt x="2127" y="12058"/>
                    <a:pt x="2127" y="12058"/>
                  </a:cubicBezTo>
                  <a:cubicBezTo>
                    <a:pt x="2127" y="12132"/>
                    <a:pt x="2134" y="12205"/>
                    <a:pt x="2134" y="12205"/>
                  </a:cubicBezTo>
                  <a:cubicBezTo>
                    <a:pt x="2147" y="12205"/>
                    <a:pt x="2154" y="12205"/>
                    <a:pt x="2160" y="12132"/>
                  </a:cubicBezTo>
                  <a:cubicBezTo>
                    <a:pt x="2160" y="12132"/>
                    <a:pt x="2167" y="12132"/>
                    <a:pt x="2174" y="12058"/>
                  </a:cubicBezTo>
                  <a:cubicBezTo>
                    <a:pt x="2180" y="12132"/>
                    <a:pt x="2174" y="12205"/>
                    <a:pt x="2174" y="12279"/>
                  </a:cubicBezTo>
                  <a:cubicBezTo>
                    <a:pt x="2180" y="12279"/>
                    <a:pt x="2187" y="12427"/>
                    <a:pt x="2187" y="12427"/>
                  </a:cubicBezTo>
                  <a:cubicBezTo>
                    <a:pt x="2194" y="12427"/>
                    <a:pt x="2207" y="12427"/>
                    <a:pt x="2214" y="12427"/>
                  </a:cubicBezTo>
                  <a:cubicBezTo>
                    <a:pt x="2221" y="12427"/>
                    <a:pt x="2227" y="12575"/>
                    <a:pt x="2227" y="12649"/>
                  </a:cubicBezTo>
                  <a:cubicBezTo>
                    <a:pt x="2234" y="12649"/>
                    <a:pt x="2281" y="12797"/>
                    <a:pt x="2281" y="12797"/>
                  </a:cubicBezTo>
                  <a:cubicBezTo>
                    <a:pt x="2294" y="12723"/>
                    <a:pt x="2314" y="12575"/>
                    <a:pt x="2334" y="12575"/>
                  </a:cubicBezTo>
                  <a:cubicBezTo>
                    <a:pt x="2341" y="12575"/>
                    <a:pt x="2354" y="12723"/>
                    <a:pt x="2361" y="12797"/>
                  </a:cubicBezTo>
                  <a:cubicBezTo>
                    <a:pt x="2374" y="12797"/>
                    <a:pt x="2374" y="12649"/>
                    <a:pt x="2388" y="12723"/>
                  </a:cubicBezTo>
                  <a:cubicBezTo>
                    <a:pt x="2388" y="12723"/>
                    <a:pt x="2394" y="12871"/>
                    <a:pt x="2394" y="12871"/>
                  </a:cubicBezTo>
                  <a:cubicBezTo>
                    <a:pt x="2408" y="12945"/>
                    <a:pt x="2461" y="13093"/>
                    <a:pt x="2481" y="13019"/>
                  </a:cubicBezTo>
                  <a:cubicBezTo>
                    <a:pt x="2488" y="13019"/>
                    <a:pt x="2495" y="12871"/>
                    <a:pt x="2501" y="12797"/>
                  </a:cubicBezTo>
                  <a:cubicBezTo>
                    <a:pt x="2501" y="12945"/>
                    <a:pt x="2501" y="13093"/>
                    <a:pt x="2501" y="13167"/>
                  </a:cubicBezTo>
                  <a:cubicBezTo>
                    <a:pt x="2501" y="13167"/>
                    <a:pt x="2488" y="13241"/>
                    <a:pt x="2488" y="13315"/>
                  </a:cubicBezTo>
                  <a:cubicBezTo>
                    <a:pt x="2488" y="13315"/>
                    <a:pt x="2501" y="13389"/>
                    <a:pt x="2501" y="13389"/>
                  </a:cubicBezTo>
                  <a:cubicBezTo>
                    <a:pt x="2508" y="13389"/>
                    <a:pt x="2521" y="13315"/>
                    <a:pt x="2521" y="13389"/>
                  </a:cubicBezTo>
                  <a:cubicBezTo>
                    <a:pt x="2528" y="13389"/>
                    <a:pt x="2528" y="13537"/>
                    <a:pt x="2528" y="13537"/>
                  </a:cubicBezTo>
                  <a:cubicBezTo>
                    <a:pt x="2535" y="13611"/>
                    <a:pt x="2548" y="13537"/>
                    <a:pt x="2548" y="13611"/>
                  </a:cubicBezTo>
                  <a:cubicBezTo>
                    <a:pt x="2555" y="13463"/>
                    <a:pt x="2548" y="13611"/>
                    <a:pt x="2555" y="13537"/>
                  </a:cubicBezTo>
                  <a:cubicBezTo>
                    <a:pt x="2562" y="13537"/>
                    <a:pt x="2555" y="13463"/>
                    <a:pt x="2555" y="13463"/>
                  </a:cubicBezTo>
                  <a:cubicBezTo>
                    <a:pt x="2555" y="13389"/>
                    <a:pt x="2555" y="13389"/>
                    <a:pt x="2555" y="13389"/>
                  </a:cubicBezTo>
                  <a:cubicBezTo>
                    <a:pt x="2562" y="13389"/>
                    <a:pt x="2575" y="13389"/>
                    <a:pt x="2582" y="13389"/>
                  </a:cubicBezTo>
                  <a:cubicBezTo>
                    <a:pt x="2575" y="13537"/>
                    <a:pt x="2575" y="13685"/>
                    <a:pt x="2568" y="13833"/>
                  </a:cubicBezTo>
                  <a:cubicBezTo>
                    <a:pt x="2575" y="13833"/>
                    <a:pt x="2615" y="14425"/>
                    <a:pt x="2615" y="14425"/>
                  </a:cubicBezTo>
                  <a:cubicBezTo>
                    <a:pt x="2635" y="14499"/>
                    <a:pt x="2642" y="14351"/>
                    <a:pt x="2649" y="14425"/>
                  </a:cubicBezTo>
                  <a:cubicBezTo>
                    <a:pt x="2655" y="14425"/>
                    <a:pt x="2649" y="14647"/>
                    <a:pt x="2649" y="14647"/>
                  </a:cubicBezTo>
                  <a:cubicBezTo>
                    <a:pt x="2655" y="14647"/>
                    <a:pt x="2662" y="14647"/>
                    <a:pt x="2662" y="14647"/>
                  </a:cubicBezTo>
                  <a:cubicBezTo>
                    <a:pt x="2689" y="14942"/>
                    <a:pt x="2689" y="14942"/>
                    <a:pt x="2689" y="14942"/>
                  </a:cubicBezTo>
                  <a:cubicBezTo>
                    <a:pt x="2689" y="15090"/>
                    <a:pt x="2675" y="15090"/>
                    <a:pt x="2682" y="15164"/>
                  </a:cubicBezTo>
                  <a:cubicBezTo>
                    <a:pt x="2689" y="15312"/>
                    <a:pt x="2702" y="15238"/>
                    <a:pt x="2715" y="15312"/>
                  </a:cubicBezTo>
                  <a:cubicBezTo>
                    <a:pt x="2715" y="15386"/>
                    <a:pt x="2722" y="15534"/>
                    <a:pt x="2722" y="15534"/>
                  </a:cubicBezTo>
                  <a:cubicBezTo>
                    <a:pt x="2722" y="15534"/>
                    <a:pt x="2735" y="15534"/>
                    <a:pt x="2735" y="15534"/>
                  </a:cubicBezTo>
                  <a:cubicBezTo>
                    <a:pt x="2735" y="15460"/>
                    <a:pt x="2735" y="15386"/>
                    <a:pt x="2735" y="15312"/>
                  </a:cubicBezTo>
                  <a:cubicBezTo>
                    <a:pt x="2742" y="15386"/>
                    <a:pt x="2756" y="15534"/>
                    <a:pt x="2762" y="15534"/>
                  </a:cubicBezTo>
                  <a:cubicBezTo>
                    <a:pt x="2769" y="15608"/>
                    <a:pt x="2776" y="15534"/>
                    <a:pt x="2782" y="15534"/>
                  </a:cubicBezTo>
                  <a:cubicBezTo>
                    <a:pt x="2782" y="15460"/>
                    <a:pt x="2776" y="15312"/>
                    <a:pt x="2776" y="15164"/>
                  </a:cubicBezTo>
                  <a:cubicBezTo>
                    <a:pt x="2776" y="15164"/>
                    <a:pt x="2762" y="15164"/>
                    <a:pt x="2756" y="15164"/>
                  </a:cubicBezTo>
                  <a:cubicBezTo>
                    <a:pt x="2796" y="14942"/>
                    <a:pt x="2715" y="14795"/>
                    <a:pt x="2689" y="14795"/>
                  </a:cubicBezTo>
                  <a:cubicBezTo>
                    <a:pt x="2689" y="14721"/>
                    <a:pt x="2682" y="14573"/>
                    <a:pt x="2682" y="14573"/>
                  </a:cubicBezTo>
                  <a:cubicBezTo>
                    <a:pt x="2689" y="14573"/>
                    <a:pt x="2695" y="14647"/>
                    <a:pt x="2695" y="14647"/>
                  </a:cubicBezTo>
                  <a:cubicBezTo>
                    <a:pt x="2702" y="14721"/>
                    <a:pt x="2735" y="14499"/>
                    <a:pt x="2742" y="14425"/>
                  </a:cubicBezTo>
                  <a:cubicBezTo>
                    <a:pt x="2749" y="14499"/>
                    <a:pt x="2749" y="14573"/>
                    <a:pt x="2749" y="14647"/>
                  </a:cubicBezTo>
                  <a:cubicBezTo>
                    <a:pt x="2756" y="14647"/>
                    <a:pt x="2756" y="14647"/>
                    <a:pt x="2756" y="14647"/>
                  </a:cubicBezTo>
                  <a:cubicBezTo>
                    <a:pt x="2756" y="14351"/>
                    <a:pt x="2756" y="14203"/>
                    <a:pt x="2756" y="13981"/>
                  </a:cubicBezTo>
                  <a:cubicBezTo>
                    <a:pt x="2756" y="13981"/>
                    <a:pt x="2769" y="13981"/>
                    <a:pt x="2769" y="13981"/>
                  </a:cubicBezTo>
                  <a:cubicBezTo>
                    <a:pt x="2776" y="14277"/>
                    <a:pt x="2769" y="14499"/>
                    <a:pt x="2796" y="14573"/>
                  </a:cubicBezTo>
                  <a:cubicBezTo>
                    <a:pt x="2802" y="14573"/>
                    <a:pt x="2816" y="14499"/>
                    <a:pt x="2816" y="14499"/>
                  </a:cubicBezTo>
                  <a:cubicBezTo>
                    <a:pt x="2822" y="14573"/>
                    <a:pt x="2822" y="14795"/>
                    <a:pt x="2822" y="14795"/>
                  </a:cubicBezTo>
                  <a:cubicBezTo>
                    <a:pt x="2829" y="14795"/>
                    <a:pt x="2836" y="14721"/>
                    <a:pt x="2842" y="14795"/>
                  </a:cubicBezTo>
                  <a:cubicBezTo>
                    <a:pt x="2842" y="14868"/>
                    <a:pt x="2836" y="15016"/>
                    <a:pt x="2836" y="15090"/>
                  </a:cubicBezTo>
                  <a:cubicBezTo>
                    <a:pt x="2863" y="15238"/>
                    <a:pt x="2863" y="15238"/>
                    <a:pt x="2863" y="15238"/>
                  </a:cubicBezTo>
                  <a:cubicBezTo>
                    <a:pt x="2863" y="15312"/>
                    <a:pt x="2856" y="15682"/>
                    <a:pt x="2863" y="15830"/>
                  </a:cubicBezTo>
                  <a:cubicBezTo>
                    <a:pt x="2863" y="15830"/>
                    <a:pt x="2889" y="15904"/>
                    <a:pt x="2889" y="15904"/>
                  </a:cubicBezTo>
                  <a:cubicBezTo>
                    <a:pt x="2896" y="15978"/>
                    <a:pt x="2889" y="16126"/>
                    <a:pt x="2889" y="16200"/>
                  </a:cubicBezTo>
                  <a:cubicBezTo>
                    <a:pt x="2889" y="16200"/>
                    <a:pt x="2896" y="16274"/>
                    <a:pt x="2896" y="16274"/>
                  </a:cubicBezTo>
                  <a:cubicBezTo>
                    <a:pt x="2883" y="16348"/>
                    <a:pt x="2883" y="16348"/>
                    <a:pt x="2883" y="16348"/>
                  </a:cubicBezTo>
                  <a:cubicBezTo>
                    <a:pt x="2883" y="16348"/>
                    <a:pt x="2883" y="16496"/>
                    <a:pt x="2883" y="16496"/>
                  </a:cubicBezTo>
                  <a:cubicBezTo>
                    <a:pt x="2889" y="16496"/>
                    <a:pt x="2889" y="16496"/>
                    <a:pt x="2889" y="16496"/>
                  </a:cubicBezTo>
                  <a:cubicBezTo>
                    <a:pt x="2889" y="16570"/>
                    <a:pt x="2889" y="16570"/>
                    <a:pt x="2889" y="16570"/>
                  </a:cubicBezTo>
                  <a:cubicBezTo>
                    <a:pt x="2889" y="16570"/>
                    <a:pt x="2896" y="16570"/>
                    <a:pt x="2903" y="16570"/>
                  </a:cubicBezTo>
                  <a:cubicBezTo>
                    <a:pt x="2903" y="16496"/>
                    <a:pt x="2903" y="16348"/>
                    <a:pt x="2896" y="16422"/>
                  </a:cubicBezTo>
                  <a:cubicBezTo>
                    <a:pt x="2896" y="16274"/>
                    <a:pt x="2896" y="16274"/>
                    <a:pt x="2896" y="16274"/>
                  </a:cubicBezTo>
                  <a:cubicBezTo>
                    <a:pt x="2896" y="16348"/>
                    <a:pt x="2903" y="16274"/>
                    <a:pt x="2909" y="16274"/>
                  </a:cubicBezTo>
                  <a:cubicBezTo>
                    <a:pt x="2909" y="16274"/>
                    <a:pt x="2936" y="16644"/>
                    <a:pt x="2936" y="16644"/>
                  </a:cubicBezTo>
                  <a:cubicBezTo>
                    <a:pt x="2929" y="16644"/>
                    <a:pt x="2923" y="16644"/>
                    <a:pt x="2923" y="16644"/>
                  </a:cubicBezTo>
                  <a:cubicBezTo>
                    <a:pt x="2923" y="16718"/>
                    <a:pt x="2923" y="16718"/>
                    <a:pt x="2923" y="16718"/>
                  </a:cubicBezTo>
                  <a:cubicBezTo>
                    <a:pt x="2923" y="16718"/>
                    <a:pt x="2929" y="16792"/>
                    <a:pt x="2936" y="16792"/>
                  </a:cubicBezTo>
                  <a:cubicBezTo>
                    <a:pt x="2929" y="16792"/>
                    <a:pt x="2943" y="16644"/>
                    <a:pt x="2943" y="16644"/>
                  </a:cubicBezTo>
                  <a:cubicBezTo>
                    <a:pt x="2943" y="16718"/>
                    <a:pt x="2943" y="16718"/>
                    <a:pt x="2949" y="16718"/>
                  </a:cubicBezTo>
                  <a:cubicBezTo>
                    <a:pt x="2943" y="17014"/>
                    <a:pt x="2949" y="17162"/>
                    <a:pt x="2943" y="17384"/>
                  </a:cubicBezTo>
                  <a:cubicBezTo>
                    <a:pt x="2949" y="17310"/>
                    <a:pt x="2956" y="17384"/>
                    <a:pt x="2963" y="17310"/>
                  </a:cubicBezTo>
                  <a:cubicBezTo>
                    <a:pt x="2963" y="17310"/>
                    <a:pt x="2963" y="17088"/>
                    <a:pt x="2963" y="17088"/>
                  </a:cubicBezTo>
                  <a:cubicBezTo>
                    <a:pt x="2970" y="17088"/>
                    <a:pt x="2976" y="17088"/>
                    <a:pt x="2983" y="17014"/>
                  </a:cubicBezTo>
                  <a:cubicBezTo>
                    <a:pt x="2983" y="17088"/>
                    <a:pt x="2990" y="17088"/>
                    <a:pt x="2990" y="17162"/>
                  </a:cubicBezTo>
                  <a:cubicBezTo>
                    <a:pt x="2990" y="17162"/>
                    <a:pt x="2976" y="17162"/>
                    <a:pt x="2976" y="17162"/>
                  </a:cubicBezTo>
                  <a:cubicBezTo>
                    <a:pt x="2976" y="17236"/>
                    <a:pt x="2970" y="17532"/>
                    <a:pt x="2970" y="17458"/>
                  </a:cubicBezTo>
                  <a:cubicBezTo>
                    <a:pt x="2976" y="17605"/>
                    <a:pt x="2976" y="17605"/>
                    <a:pt x="2983" y="17753"/>
                  </a:cubicBezTo>
                  <a:cubicBezTo>
                    <a:pt x="3016" y="17679"/>
                    <a:pt x="3003" y="17827"/>
                    <a:pt x="3003" y="17384"/>
                  </a:cubicBezTo>
                  <a:cubicBezTo>
                    <a:pt x="3003" y="17384"/>
                    <a:pt x="3010" y="17384"/>
                    <a:pt x="3010" y="17458"/>
                  </a:cubicBezTo>
                  <a:cubicBezTo>
                    <a:pt x="3016" y="17605"/>
                    <a:pt x="3016" y="17679"/>
                    <a:pt x="3023" y="17753"/>
                  </a:cubicBezTo>
                  <a:cubicBezTo>
                    <a:pt x="3016" y="17827"/>
                    <a:pt x="3016" y="17827"/>
                    <a:pt x="3016" y="17901"/>
                  </a:cubicBezTo>
                  <a:cubicBezTo>
                    <a:pt x="3010" y="17901"/>
                    <a:pt x="2983" y="17901"/>
                    <a:pt x="2996" y="17975"/>
                  </a:cubicBezTo>
                  <a:cubicBezTo>
                    <a:pt x="3003" y="18049"/>
                    <a:pt x="2996" y="18049"/>
                    <a:pt x="3010" y="18049"/>
                  </a:cubicBezTo>
                  <a:cubicBezTo>
                    <a:pt x="2996" y="18123"/>
                    <a:pt x="3016" y="18123"/>
                    <a:pt x="3016" y="18123"/>
                  </a:cubicBezTo>
                  <a:cubicBezTo>
                    <a:pt x="3016" y="18197"/>
                    <a:pt x="3010" y="18197"/>
                    <a:pt x="3010" y="18197"/>
                  </a:cubicBezTo>
                  <a:cubicBezTo>
                    <a:pt x="3010" y="18345"/>
                    <a:pt x="3010" y="18345"/>
                    <a:pt x="3010" y="18345"/>
                  </a:cubicBezTo>
                  <a:cubicBezTo>
                    <a:pt x="3023" y="18345"/>
                    <a:pt x="3023" y="18419"/>
                    <a:pt x="3036" y="18419"/>
                  </a:cubicBezTo>
                  <a:cubicBezTo>
                    <a:pt x="3043" y="18271"/>
                    <a:pt x="3043" y="18123"/>
                    <a:pt x="3056" y="18049"/>
                  </a:cubicBezTo>
                  <a:cubicBezTo>
                    <a:pt x="3056" y="18049"/>
                    <a:pt x="3056" y="18049"/>
                    <a:pt x="3063" y="17975"/>
                  </a:cubicBezTo>
                  <a:cubicBezTo>
                    <a:pt x="3063" y="17975"/>
                    <a:pt x="3063" y="17975"/>
                    <a:pt x="3056" y="17975"/>
                  </a:cubicBezTo>
                  <a:cubicBezTo>
                    <a:pt x="3063" y="17901"/>
                    <a:pt x="3070" y="17827"/>
                    <a:pt x="3077" y="17753"/>
                  </a:cubicBezTo>
                  <a:cubicBezTo>
                    <a:pt x="3077" y="17679"/>
                    <a:pt x="3077" y="17605"/>
                    <a:pt x="3077" y="17458"/>
                  </a:cubicBezTo>
                  <a:cubicBezTo>
                    <a:pt x="3070" y="17310"/>
                    <a:pt x="3097" y="17162"/>
                    <a:pt x="3083" y="17162"/>
                  </a:cubicBezTo>
                  <a:cubicBezTo>
                    <a:pt x="3070" y="17162"/>
                    <a:pt x="3077" y="16866"/>
                    <a:pt x="3063" y="16718"/>
                  </a:cubicBezTo>
                  <a:cubicBezTo>
                    <a:pt x="3050" y="16644"/>
                    <a:pt x="3050" y="16792"/>
                    <a:pt x="3043" y="16570"/>
                  </a:cubicBezTo>
                  <a:cubicBezTo>
                    <a:pt x="3036" y="16348"/>
                    <a:pt x="3030" y="16200"/>
                    <a:pt x="3030" y="15978"/>
                  </a:cubicBezTo>
                  <a:cubicBezTo>
                    <a:pt x="3030" y="15756"/>
                    <a:pt x="3010" y="16126"/>
                    <a:pt x="2990" y="15978"/>
                  </a:cubicBezTo>
                  <a:cubicBezTo>
                    <a:pt x="2963" y="15830"/>
                    <a:pt x="2970" y="15608"/>
                    <a:pt x="2949" y="15460"/>
                  </a:cubicBezTo>
                  <a:cubicBezTo>
                    <a:pt x="2923" y="15312"/>
                    <a:pt x="2923" y="15016"/>
                    <a:pt x="2909" y="14795"/>
                  </a:cubicBezTo>
                  <a:cubicBezTo>
                    <a:pt x="2896" y="14573"/>
                    <a:pt x="2849" y="14129"/>
                    <a:pt x="2842" y="13907"/>
                  </a:cubicBezTo>
                  <a:cubicBezTo>
                    <a:pt x="2829" y="13759"/>
                    <a:pt x="2816" y="13463"/>
                    <a:pt x="2789" y="13389"/>
                  </a:cubicBezTo>
                  <a:cubicBezTo>
                    <a:pt x="2769" y="13389"/>
                    <a:pt x="2769" y="13241"/>
                    <a:pt x="2769" y="13093"/>
                  </a:cubicBezTo>
                  <a:cubicBezTo>
                    <a:pt x="2769" y="12871"/>
                    <a:pt x="2735" y="12945"/>
                    <a:pt x="2729" y="12723"/>
                  </a:cubicBezTo>
                  <a:cubicBezTo>
                    <a:pt x="2715" y="12501"/>
                    <a:pt x="2695" y="12723"/>
                    <a:pt x="2675" y="12723"/>
                  </a:cubicBezTo>
                  <a:cubicBezTo>
                    <a:pt x="2662" y="12723"/>
                    <a:pt x="2682" y="12871"/>
                    <a:pt x="2675" y="13093"/>
                  </a:cubicBezTo>
                  <a:cubicBezTo>
                    <a:pt x="2669" y="13315"/>
                    <a:pt x="2649" y="13241"/>
                    <a:pt x="2628" y="13389"/>
                  </a:cubicBezTo>
                  <a:cubicBezTo>
                    <a:pt x="2595" y="13759"/>
                    <a:pt x="2615" y="13463"/>
                    <a:pt x="2602" y="13241"/>
                  </a:cubicBezTo>
                  <a:cubicBezTo>
                    <a:pt x="2588" y="13019"/>
                    <a:pt x="2548" y="12797"/>
                    <a:pt x="2535" y="12575"/>
                  </a:cubicBezTo>
                  <a:cubicBezTo>
                    <a:pt x="2521" y="12353"/>
                    <a:pt x="2521" y="12353"/>
                    <a:pt x="2515" y="12132"/>
                  </a:cubicBezTo>
                  <a:cubicBezTo>
                    <a:pt x="2508" y="11910"/>
                    <a:pt x="2528" y="11466"/>
                    <a:pt x="2488" y="11910"/>
                  </a:cubicBezTo>
                  <a:cubicBezTo>
                    <a:pt x="2481" y="11984"/>
                    <a:pt x="2461" y="11836"/>
                    <a:pt x="2455" y="11762"/>
                  </a:cubicBezTo>
                  <a:cubicBezTo>
                    <a:pt x="2441" y="11688"/>
                    <a:pt x="2401" y="11910"/>
                    <a:pt x="2401" y="11910"/>
                  </a:cubicBezTo>
                  <a:cubicBezTo>
                    <a:pt x="2381" y="1627"/>
                    <a:pt x="2381" y="1627"/>
                    <a:pt x="2381" y="1627"/>
                  </a:cubicBezTo>
                  <a:close/>
                </a:path>
              </a:pathLst>
            </a:custGeom>
            <a:solidFill>
              <a:srgbClr val="EBF1DE"/>
            </a:solidFill>
            <a:ln w="3175" cap="rnd">
              <a:solidFill>
                <a:srgbClr val="9EAD6E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 sz="1300"/>
              </a:pPr>
              <a:endParaRPr/>
            </a:p>
          </p:txBody>
        </p:sp>
        <p:sp>
          <p:nvSpPr>
            <p:cNvPr id="398" name="Freeform 352"/>
            <p:cNvSpPr/>
            <p:nvPr/>
          </p:nvSpPr>
          <p:spPr>
            <a:xfrm>
              <a:off x="5423034" y="1781025"/>
              <a:ext cx="295866" cy="23800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1909"/>
                  </a:moveTo>
                  <a:lnTo>
                    <a:pt x="21600" y="2864"/>
                  </a:lnTo>
                  <a:lnTo>
                    <a:pt x="21312" y="3341"/>
                  </a:lnTo>
                  <a:lnTo>
                    <a:pt x="19776" y="3341"/>
                  </a:lnTo>
                  <a:lnTo>
                    <a:pt x="18624" y="3819"/>
                  </a:lnTo>
                  <a:lnTo>
                    <a:pt x="17664" y="4057"/>
                  </a:lnTo>
                  <a:lnTo>
                    <a:pt x="15840" y="5370"/>
                  </a:lnTo>
                  <a:lnTo>
                    <a:pt x="15840" y="6564"/>
                  </a:lnTo>
                  <a:lnTo>
                    <a:pt x="15264" y="7041"/>
                  </a:lnTo>
                  <a:lnTo>
                    <a:pt x="15648" y="7757"/>
                  </a:lnTo>
                  <a:lnTo>
                    <a:pt x="15456" y="9189"/>
                  </a:lnTo>
                  <a:lnTo>
                    <a:pt x="14496" y="9428"/>
                  </a:lnTo>
                  <a:lnTo>
                    <a:pt x="13920" y="9189"/>
                  </a:lnTo>
                  <a:lnTo>
                    <a:pt x="13536" y="9905"/>
                  </a:lnTo>
                  <a:lnTo>
                    <a:pt x="14112" y="10740"/>
                  </a:lnTo>
                  <a:lnTo>
                    <a:pt x="14112" y="11695"/>
                  </a:lnTo>
                  <a:lnTo>
                    <a:pt x="13344" y="12650"/>
                  </a:lnTo>
                  <a:lnTo>
                    <a:pt x="13344" y="13366"/>
                  </a:lnTo>
                  <a:lnTo>
                    <a:pt x="13152" y="14320"/>
                  </a:lnTo>
                  <a:lnTo>
                    <a:pt x="12576" y="14320"/>
                  </a:lnTo>
                  <a:lnTo>
                    <a:pt x="11808" y="14082"/>
                  </a:lnTo>
                  <a:lnTo>
                    <a:pt x="11616" y="13604"/>
                  </a:lnTo>
                  <a:lnTo>
                    <a:pt x="11136" y="14320"/>
                  </a:lnTo>
                  <a:lnTo>
                    <a:pt x="10368" y="15036"/>
                  </a:lnTo>
                  <a:lnTo>
                    <a:pt x="10944" y="15752"/>
                  </a:lnTo>
                  <a:lnTo>
                    <a:pt x="10752" y="16469"/>
                  </a:lnTo>
                  <a:lnTo>
                    <a:pt x="10176" y="16588"/>
                  </a:lnTo>
                  <a:lnTo>
                    <a:pt x="9792" y="16469"/>
                  </a:lnTo>
                  <a:lnTo>
                    <a:pt x="8640" y="18020"/>
                  </a:lnTo>
                  <a:lnTo>
                    <a:pt x="7872" y="18736"/>
                  </a:lnTo>
                  <a:lnTo>
                    <a:pt x="7680" y="19691"/>
                  </a:lnTo>
                  <a:lnTo>
                    <a:pt x="7488" y="20407"/>
                  </a:lnTo>
                  <a:lnTo>
                    <a:pt x="6624" y="20645"/>
                  </a:lnTo>
                  <a:lnTo>
                    <a:pt x="6432" y="21600"/>
                  </a:lnTo>
                  <a:lnTo>
                    <a:pt x="5664" y="21361"/>
                  </a:lnTo>
                  <a:lnTo>
                    <a:pt x="3552" y="21361"/>
                  </a:lnTo>
                  <a:lnTo>
                    <a:pt x="2784" y="21600"/>
                  </a:lnTo>
                  <a:lnTo>
                    <a:pt x="1152" y="20407"/>
                  </a:lnTo>
                  <a:lnTo>
                    <a:pt x="2976" y="17781"/>
                  </a:lnTo>
                  <a:lnTo>
                    <a:pt x="2976" y="17065"/>
                  </a:lnTo>
                  <a:lnTo>
                    <a:pt x="2592" y="16588"/>
                  </a:lnTo>
                  <a:lnTo>
                    <a:pt x="1152" y="16469"/>
                  </a:lnTo>
                  <a:lnTo>
                    <a:pt x="1152" y="15991"/>
                  </a:lnTo>
                  <a:lnTo>
                    <a:pt x="768" y="13604"/>
                  </a:lnTo>
                  <a:lnTo>
                    <a:pt x="0" y="12650"/>
                  </a:lnTo>
                  <a:lnTo>
                    <a:pt x="0" y="11695"/>
                  </a:lnTo>
                  <a:lnTo>
                    <a:pt x="576" y="11218"/>
                  </a:lnTo>
                  <a:lnTo>
                    <a:pt x="0" y="10740"/>
                  </a:lnTo>
                  <a:lnTo>
                    <a:pt x="0" y="10382"/>
                  </a:lnTo>
                  <a:lnTo>
                    <a:pt x="192" y="8712"/>
                  </a:lnTo>
                  <a:lnTo>
                    <a:pt x="384" y="7757"/>
                  </a:lnTo>
                  <a:lnTo>
                    <a:pt x="768" y="7518"/>
                  </a:lnTo>
                  <a:lnTo>
                    <a:pt x="1536" y="7518"/>
                  </a:lnTo>
                  <a:lnTo>
                    <a:pt x="1728" y="6802"/>
                  </a:lnTo>
                  <a:lnTo>
                    <a:pt x="2016" y="5848"/>
                  </a:lnTo>
                  <a:lnTo>
                    <a:pt x="2592" y="6086"/>
                  </a:lnTo>
                  <a:lnTo>
                    <a:pt x="3168" y="5848"/>
                  </a:lnTo>
                  <a:lnTo>
                    <a:pt x="3744" y="6086"/>
                  </a:lnTo>
                  <a:lnTo>
                    <a:pt x="5088" y="5131"/>
                  </a:lnTo>
                  <a:lnTo>
                    <a:pt x="4896" y="4177"/>
                  </a:lnTo>
                  <a:lnTo>
                    <a:pt x="5856" y="3103"/>
                  </a:lnTo>
                  <a:lnTo>
                    <a:pt x="6048" y="2387"/>
                  </a:lnTo>
                  <a:lnTo>
                    <a:pt x="6048" y="1193"/>
                  </a:lnTo>
                  <a:lnTo>
                    <a:pt x="6432" y="716"/>
                  </a:lnTo>
                  <a:lnTo>
                    <a:pt x="6624" y="0"/>
                  </a:lnTo>
                  <a:lnTo>
                    <a:pt x="7104" y="239"/>
                  </a:lnTo>
                  <a:lnTo>
                    <a:pt x="7680" y="716"/>
                  </a:lnTo>
                  <a:lnTo>
                    <a:pt x="8448" y="716"/>
                  </a:lnTo>
                  <a:lnTo>
                    <a:pt x="9216" y="955"/>
                  </a:lnTo>
                  <a:lnTo>
                    <a:pt x="9792" y="1671"/>
                  </a:lnTo>
                  <a:lnTo>
                    <a:pt x="10560" y="1671"/>
                  </a:lnTo>
                  <a:lnTo>
                    <a:pt x="11616" y="1432"/>
                  </a:lnTo>
                  <a:lnTo>
                    <a:pt x="12192" y="1432"/>
                  </a:lnTo>
                  <a:lnTo>
                    <a:pt x="12768" y="955"/>
                  </a:lnTo>
                  <a:lnTo>
                    <a:pt x="13536" y="0"/>
                  </a:lnTo>
                  <a:lnTo>
                    <a:pt x="14112" y="239"/>
                  </a:lnTo>
                  <a:lnTo>
                    <a:pt x="14880" y="1671"/>
                  </a:lnTo>
                  <a:lnTo>
                    <a:pt x="14496" y="2625"/>
                  </a:lnTo>
                  <a:lnTo>
                    <a:pt x="14304" y="3819"/>
                  </a:lnTo>
                  <a:lnTo>
                    <a:pt x="15072" y="4654"/>
                  </a:lnTo>
                  <a:lnTo>
                    <a:pt x="15840" y="4415"/>
                  </a:lnTo>
                  <a:lnTo>
                    <a:pt x="16512" y="3819"/>
                  </a:lnTo>
                  <a:lnTo>
                    <a:pt x="16896" y="2864"/>
                  </a:lnTo>
                  <a:lnTo>
                    <a:pt x="17472" y="2864"/>
                  </a:lnTo>
                  <a:lnTo>
                    <a:pt x="18624" y="1909"/>
                  </a:lnTo>
                  <a:lnTo>
                    <a:pt x="19200" y="1909"/>
                  </a:lnTo>
                  <a:lnTo>
                    <a:pt x="20544" y="2387"/>
                  </a:lnTo>
                  <a:lnTo>
                    <a:pt x="21600" y="1909"/>
                  </a:lnTo>
                  <a:close/>
                </a:path>
              </a:pathLst>
            </a:custGeom>
            <a:solidFill>
              <a:srgbClr val="EBF1DE"/>
            </a:solidFill>
            <a:ln w="3175" cap="flat">
              <a:solidFill>
                <a:srgbClr val="9EAD6E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 sz="1300"/>
              </a:pPr>
              <a:endParaRPr/>
            </a:p>
          </p:txBody>
        </p:sp>
        <p:sp>
          <p:nvSpPr>
            <p:cNvPr id="399" name="Freeform 353"/>
            <p:cNvSpPr/>
            <p:nvPr/>
          </p:nvSpPr>
          <p:spPr>
            <a:xfrm>
              <a:off x="5423034" y="1781025"/>
              <a:ext cx="295866" cy="23800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1909"/>
                  </a:moveTo>
                  <a:lnTo>
                    <a:pt x="21600" y="2864"/>
                  </a:lnTo>
                  <a:lnTo>
                    <a:pt x="21312" y="3341"/>
                  </a:lnTo>
                  <a:lnTo>
                    <a:pt x="19776" y="3341"/>
                  </a:lnTo>
                  <a:lnTo>
                    <a:pt x="18624" y="3819"/>
                  </a:lnTo>
                  <a:lnTo>
                    <a:pt x="17664" y="4057"/>
                  </a:lnTo>
                  <a:lnTo>
                    <a:pt x="15840" y="5370"/>
                  </a:lnTo>
                  <a:lnTo>
                    <a:pt x="15840" y="6564"/>
                  </a:lnTo>
                  <a:lnTo>
                    <a:pt x="15264" y="7041"/>
                  </a:lnTo>
                  <a:lnTo>
                    <a:pt x="15648" y="7757"/>
                  </a:lnTo>
                  <a:lnTo>
                    <a:pt x="15456" y="9189"/>
                  </a:lnTo>
                  <a:lnTo>
                    <a:pt x="14496" y="9428"/>
                  </a:lnTo>
                  <a:lnTo>
                    <a:pt x="13920" y="9189"/>
                  </a:lnTo>
                  <a:lnTo>
                    <a:pt x="13536" y="9905"/>
                  </a:lnTo>
                  <a:lnTo>
                    <a:pt x="14112" y="10740"/>
                  </a:lnTo>
                  <a:lnTo>
                    <a:pt x="14112" y="11695"/>
                  </a:lnTo>
                  <a:lnTo>
                    <a:pt x="13344" y="12650"/>
                  </a:lnTo>
                  <a:lnTo>
                    <a:pt x="13344" y="13366"/>
                  </a:lnTo>
                  <a:lnTo>
                    <a:pt x="13152" y="14320"/>
                  </a:lnTo>
                  <a:lnTo>
                    <a:pt x="12576" y="14320"/>
                  </a:lnTo>
                  <a:lnTo>
                    <a:pt x="11808" y="14082"/>
                  </a:lnTo>
                  <a:lnTo>
                    <a:pt x="11616" y="13604"/>
                  </a:lnTo>
                  <a:lnTo>
                    <a:pt x="11136" y="14320"/>
                  </a:lnTo>
                  <a:lnTo>
                    <a:pt x="10368" y="15036"/>
                  </a:lnTo>
                  <a:lnTo>
                    <a:pt x="10944" y="15752"/>
                  </a:lnTo>
                  <a:lnTo>
                    <a:pt x="10752" y="16469"/>
                  </a:lnTo>
                  <a:lnTo>
                    <a:pt x="10176" y="16588"/>
                  </a:lnTo>
                  <a:lnTo>
                    <a:pt x="9792" y="16469"/>
                  </a:lnTo>
                  <a:lnTo>
                    <a:pt x="8640" y="18020"/>
                  </a:lnTo>
                  <a:lnTo>
                    <a:pt x="7872" y="18736"/>
                  </a:lnTo>
                  <a:lnTo>
                    <a:pt x="7680" y="19691"/>
                  </a:lnTo>
                  <a:lnTo>
                    <a:pt x="7488" y="20407"/>
                  </a:lnTo>
                  <a:lnTo>
                    <a:pt x="6624" y="20645"/>
                  </a:lnTo>
                  <a:lnTo>
                    <a:pt x="6432" y="21600"/>
                  </a:lnTo>
                  <a:lnTo>
                    <a:pt x="5664" y="21361"/>
                  </a:lnTo>
                  <a:lnTo>
                    <a:pt x="3552" y="21361"/>
                  </a:lnTo>
                  <a:lnTo>
                    <a:pt x="2784" y="21600"/>
                  </a:lnTo>
                  <a:lnTo>
                    <a:pt x="1152" y="20407"/>
                  </a:lnTo>
                  <a:lnTo>
                    <a:pt x="2976" y="17781"/>
                  </a:lnTo>
                  <a:lnTo>
                    <a:pt x="2976" y="17065"/>
                  </a:lnTo>
                  <a:lnTo>
                    <a:pt x="2592" y="16588"/>
                  </a:lnTo>
                  <a:lnTo>
                    <a:pt x="1152" y="16469"/>
                  </a:lnTo>
                  <a:lnTo>
                    <a:pt x="1152" y="15991"/>
                  </a:lnTo>
                  <a:lnTo>
                    <a:pt x="768" y="13604"/>
                  </a:lnTo>
                  <a:lnTo>
                    <a:pt x="0" y="12650"/>
                  </a:lnTo>
                  <a:lnTo>
                    <a:pt x="0" y="11695"/>
                  </a:lnTo>
                  <a:lnTo>
                    <a:pt x="576" y="11218"/>
                  </a:lnTo>
                  <a:lnTo>
                    <a:pt x="0" y="10740"/>
                  </a:lnTo>
                  <a:lnTo>
                    <a:pt x="0" y="10382"/>
                  </a:lnTo>
                  <a:lnTo>
                    <a:pt x="192" y="8712"/>
                  </a:lnTo>
                  <a:lnTo>
                    <a:pt x="384" y="7757"/>
                  </a:lnTo>
                  <a:lnTo>
                    <a:pt x="768" y="7518"/>
                  </a:lnTo>
                  <a:lnTo>
                    <a:pt x="1536" y="7518"/>
                  </a:lnTo>
                  <a:lnTo>
                    <a:pt x="1728" y="6802"/>
                  </a:lnTo>
                  <a:lnTo>
                    <a:pt x="2016" y="5848"/>
                  </a:lnTo>
                  <a:lnTo>
                    <a:pt x="2592" y="6086"/>
                  </a:lnTo>
                  <a:lnTo>
                    <a:pt x="3168" y="5848"/>
                  </a:lnTo>
                  <a:lnTo>
                    <a:pt x="3744" y="6086"/>
                  </a:lnTo>
                  <a:lnTo>
                    <a:pt x="5088" y="5131"/>
                  </a:lnTo>
                  <a:lnTo>
                    <a:pt x="4896" y="4177"/>
                  </a:lnTo>
                  <a:lnTo>
                    <a:pt x="5856" y="3103"/>
                  </a:lnTo>
                  <a:lnTo>
                    <a:pt x="6048" y="2387"/>
                  </a:lnTo>
                  <a:lnTo>
                    <a:pt x="6048" y="1193"/>
                  </a:lnTo>
                  <a:lnTo>
                    <a:pt x="6432" y="716"/>
                  </a:lnTo>
                  <a:lnTo>
                    <a:pt x="6624" y="0"/>
                  </a:lnTo>
                  <a:lnTo>
                    <a:pt x="7104" y="239"/>
                  </a:lnTo>
                  <a:lnTo>
                    <a:pt x="7680" y="716"/>
                  </a:lnTo>
                  <a:lnTo>
                    <a:pt x="8448" y="716"/>
                  </a:lnTo>
                  <a:lnTo>
                    <a:pt x="9216" y="955"/>
                  </a:lnTo>
                  <a:lnTo>
                    <a:pt x="9792" y="1671"/>
                  </a:lnTo>
                  <a:lnTo>
                    <a:pt x="10560" y="1671"/>
                  </a:lnTo>
                  <a:lnTo>
                    <a:pt x="11616" y="1432"/>
                  </a:lnTo>
                  <a:lnTo>
                    <a:pt x="12192" y="1432"/>
                  </a:lnTo>
                  <a:lnTo>
                    <a:pt x="12768" y="955"/>
                  </a:lnTo>
                  <a:lnTo>
                    <a:pt x="13536" y="0"/>
                  </a:lnTo>
                  <a:lnTo>
                    <a:pt x="14112" y="239"/>
                  </a:lnTo>
                  <a:lnTo>
                    <a:pt x="14880" y="1671"/>
                  </a:lnTo>
                  <a:lnTo>
                    <a:pt x="14496" y="2625"/>
                  </a:lnTo>
                  <a:lnTo>
                    <a:pt x="14304" y="3819"/>
                  </a:lnTo>
                  <a:lnTo>
                    <a:pt x="15072" y="4654"/>
                  </a:lnTo>
                  <a:lnTo>
                    <a:pt x="15840" y="4415"/>
                  </a:lnTo>
                  <a:lnTo>
                    <a:pt x="16512" y="3819"/>
                  </a:lnTo>
                  <a:lnTo>
                    <a:pt x="16896" y="2864"/>
                  </a:lnTo>
                  <a:lnTo>
                    <a:pt x="17472" y="2864"/>
                  </a:lnTo>
                  <a:lnTo>
                    <a:pt x="18624" y="1909"/>
                  </a:lnTo>
                  <a:lnTo>
                    <a:pt x="19200" y="1909"/>
                  </a:lnTo>
                  <a:lnTo>
                    <a:pt x="20544" y="2387"/>
                  </a:lnTo>
                  <a:lnTo>
                    <a:pt x="21600" y="1909"/>
                  </a:lnTo>
                  <a:close/>
                </a:path>
              </a:pathLst>
            </a:custGeom>
            <a:solidFill>
              <a:srgbClr val="EBF1DE"/>
            </a:solidFill>
            <a:ln w="3175" cap="rnd">
              <a:solidFill>
                <a:srgbClr val="9EAD6E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 sz="1300"/>
              </a:pPr>
              <a:endParaRPr/>
            </a:p>
          </p:txBody>
        </p:sp>
        <p:sp>
          <p:nvSpPr>
            <p:cNvPr id="400" name="Freeform 354"/>
            <p:cNvSpPr/>
            <p:nvPr/>
          </p:nvSpPr>
          <p:spPr>
            <a:xfrm>
              <a:off x="2694364" y="2397964"/>
              <a:ext cx="12701" cy="127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1150" h="21600" extrusionOk="0">
                  <a:moveTo>
                    <a:pt x="1372" y="0"/>
                  </a:moveTo>
                  <a:cubicBezTo>
                    <a:pt x="1372" y="0"/>
                    <a:pt x="-1714" y="14400"/>
                    <a:pt x="1372" y="21600"/>
                  </a:cubicBezTo>
                  <a:cubicBezTo>
                    <a:pt x="7543" y="7200"/>
                    <a:pt x="19886" y="7200"/>
                    <a:pt x="1372" y="0"/>
                  </a:cubicBezTo>
                  <a:close/>
                </a:path>
              </a:pathLst>
            </a:custGeom>
            <a:solidFill>
              <a:srgbClr val="EBF1DE"/>
            </a:solidFill>
            <a:ln w="3175" cap="flat">
              <a:solidFill>
                <a:srgbClr val="9EAD6E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 sz="1300"/>
              </a:pPr>
              <a:endParaRPr/>
            </a:p>
          </p:txBody>
        </p:sp>
        <p:sp>
          <p:nvSpPr>
            <p:cNvPr id="401" name="Freeform 355"/>
            <p:cNvSpPr/>
            <p:nvPr/>
          </p:nvSpPr>
          <p:spPr>
            <a:xfrm>
              <a:off x="2694364" y="2397964"/>
              <a:ext cx="12701" cy="127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1150" h="21600" extrusionOk="0">
                  <a:moveTo>
                    <a:pt x="1372" y="0"/>
                  </a:moveTo>
                  <a:cubicBezTo>
                    <a:pt x="1372" y="0"/>
                    <a:pt x="-1714" y="14400"/>
                    <a:pt x="1372" y="21600"/>
                  </a:cubicBezTo>
                  <a:cubicBezTo>
                    <a:pt x="7543" y="7200"/>
                    <a:pt x="19886" y="7200"/>
                    <a:pt x="1372" y="0"/>
                  </a:cubicBezTo>
                  <a:close/>
                </a:path>
              </a:pathLst>
            </a:custGeom>
            <a:solidFill>
              <a:srgbClr val="EBF1DE"/>
            </a:solidFill>
            <a:ln w="3175" cap="rnd">
              <a:solidFill>
                <a:srgbClr val="9EAD6E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 sz="1300"/>
              </a:pPr>
              <a:endParaRPr/>
            </a:p>
          </p:txBody>
        </p:sp>
        <p:sp>
          <p:nvSpPr>
            <p:cNvPr id="402" name="Freeform 356"/>
            <p:cNvSpPr/>
            <p:nvPr/>
          </p:nvSpPr>
          <p:spPr>
            <a:xfrm>
              <a:off x="2696042" y="2421634"/>
              <a:ext cx="12701" cy="127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10800" y="14400"/>
                  </a:lnTo>
                  <a:lnTo>
                    <a:pt x="10800" y="21600"/>
                  </a:lnTo>
                  <a:lnTo>
                    <a:pt x="21600" y="21600"/>
                  </a:lnTo>
                  <a:lnTo>
                    <a:pt x="108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BF1DE"/>
            </a:solidFill>
            <a:ln w="3175" cap="flat">
              <a:solidFill>
                <a:srgbClr val="9EAD6E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 sz="1300"/>
              </a:pPr>
              <a:endParaRPr/>
            </a:p>
          </p:txBody>
        </p:sp>
        <p:sp>
          <p:nvSpPr>
            <p:cNvPr id="403" name="Freeform 357"/>
            <p:cNvSpPr/>
            <p:nvPr/>
          </p:nvSpPr>
          <p:spPr>
            <a:xfrm>
              <a:off x="2696042" y="2421634"/>
              <a:ext cx="12701" cy="127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10800" y="14400"/>
                  </a:lnTo>
                  <a:lnTo>
                    <a:pt x="10800" y="21600"/>
                  </a:lnTo>
                  <a:lnTo>
                    <a:pt x="21600" y="21600"/>
                  </a:lnTo>
                  <a:lnTo>
                    <a:pt x="108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BF1DE"/>
            </a:solidFill>
            <a:ln w="3175" cap="rnd">
              <a:solidFill>
                <a:srgbClr val="9EAD6E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 sz="1300"/>
              </a:pPr>
              <a:endParaRPr/>
            </a:p>
          </p:txBody>
        </p:sp>
        <p:sp>
          <p:nvSpPr>
            <p:cNvPr id="404" name="Freeform 358"/>
            <p:cNvSpPr/>
            <p:nvPr/>
          </p:nvSpPr>
          <p:spPr>
            <a:xfrm>
              <a:off x="2708205" y="2445302"/>
              <a:ext cx="12701" cy="127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7550" h="21600" extrusionOk="0">
                  <a:moveTo>
                    <a:pt x="0" y="0"/>
                  </a:moveTo>
                  <a:cubicBezTo>
                    <a:pt x="5400" y="5400"/>
                    <a:pt x="5400" y="10800"/>
                    <a:pt x="5400" y="16200"/>
                  </a:cubicBezTo>
                  <a:cubicBezTo>
                    <a:pt x="5400" y="16200"/>
                    <a:pt x="16200" y="21600"/>
                    <a:pt x="16200" y="21600"/>
                  </a:cubicBezTo>
                  <a:cubicBezTo>
                    <a:pt x="16200" y="10800"/>
                    <a:pt x="21600" y="5400"/>
                    <a:pt x="10800" y="5400"/>
                  </a:cubicBezTo>
                  <a:cubicBezTo>
                    <a:pt x="10800" y="0"/>
                    <a:pt x="10800" y="0"/>
                    <a:pt x="10800" y="0"/>
                  </a:cubicBezTo>
                  <a:cubicBezTo>
                    <a:pt x="10800" y="0"/>
                    <a:pt x="5400" y="0"/>
                    <a:pt x="0" y="0"/>
                  </a:cubicBezTo>
                  <a:close/>
                </a:path>
              </a:pathLst>
            </a:custGeom>
            <a:solidFill>
              <a:srgbClr val="EBF1DE"/>
            </a:solidFill>
            <a:ln w="3175" cap="flat">
              <a:solidFill>
                <a:srgbClr val="9EAD6E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 sz="1300"/>
              </a:pPr>
              <a:endParaRPr/>
            </a:p>
          </p:txBody>
        </p:sp>
        <p:sp>
          <p:nvSpPr>
            <p:cNvPr id="405" name="Freeform 359"/>
            <p:cNvSpPr/>
            <p:nvPr/>
          </p:nvSpPr>
          <p:spPr>
            <a:xfrm>
              <a:off x="2708205" y="2445302"/>
              <a:ext cx="12701" cy="127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7550" h="21600" extrusionOk="0">
                  <a:moveTo>
                    <a:pt x="0" y="0"/>
                  </a:moveTo>
                  <a:cubicBezTo>
                    <a:pt x="5400" y="5400"/>
                    <a:pt x="5400" y="10800"/>
                    <a:pt x="5400" y="16200"/>
                  </a:cubicBezTo>
                  <a:cubicBezTo>
                    <a:pt x="5400" y="16200"/>
                    <a:pt x="16200" y="21600"/>
                    <a:pt x="16200" y="21600"/>
                  </a:cubicBezTo>
                  <a:cubicBezTo>
                    <a:pt x="16200" y="10800"/>
                    <a:pt x="21600" y="5400"/>
                    <a:pt x="10800" y="5400"/>
                  </a:cubicBezTo>
                  <a:cubicBezTo>
                    <a:pt x="10800" y="0"/>
                    <a:pt x="10800" y="0"/>
                    <a:pt x="10800" y="0"/>
                  </a:cubicBezTo>
                  <a:cubicBezTo>
                    <a:pt x="10800" y="0"/>
                    <a:pt x="5400" y="0"/>
                    <a:pt x="0" y="0"/>
                  </a:cubicBezTo>
                  <a:close/>
                </a:path>
              </a:pathLst>
            </a:custGeom>
            <a:solidFill>
              <a:srgbClr val="EBF1DE"/>
            </a:solidFill>
            <a:ln w="3175" cap="rnd">
              <a:solidFill>
                <a:srgbClr val="9EAD6E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 sz="1300"/>
              </a:pPr>
              <a:endParaRPr/>
            </a:p>
          </p:txBody>
        </p:sp>
        <p:sp>
          <p:nvSpPr>
            <p:cNvPr id="406" name="Freeform 360"/>
            <p:cNvSpPr/>
            <p:nvPr/>
          </p:nvSpPr>
          <p:spPr>
            <a:xfrm>
              <a:off x="2733718" y="2486066"/>
              <a:ext cx="12701" cy="127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1902" h="21600" extrusionOk="0">
                  <a:moveTo>
                    <a:pt x="0" y="0"/>
                  </a:moveTo>
                  <a:cubicBezTo>
                    <a:pt x="7200" y="21600"/>
                    <a:pt x="7200" y="21600"/>
                    <a:pt x="7200" y="21600"/>
                  </a:cubicBezTo>
                  <a:cubicBezTo>
                    <a:pt x="7200" y="21600"/>
                    <a:pt x="21600" y="0"/>
                    <a:pt x="0" y="0"/>
                  </a:cubicBezTo>
                  <a:close/>
                </a:path>
              </a:pathLst>
            </a:custGeom>
            <a:solidFill>
              <a:srgbClr val="EBF1DE"/>
            </a:solidFill>
            <a:ln w="3175" cap="flat">
              <a:solidFill>
                <a:srgbClr val="9EAD6E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 sz="1300"/>
              </a:pPr>
              <a:endParaRPr/>
            </a:p>
          </p:txBody>
        </p:sp>
        <p:sp>
          <p:nvSpPr>
            <p:cNvPr id="407" name="Freeform 361"/>
            <p:cNvSpPr/>
            <p:nvPr/>
          </p:nvSpPr>
          <p:spPr>
            <a:xfrm>
              <a:off x="2733718" y="2486066"/>
              <a:ext cx="12701" cy="127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1902" h="21600" extrusionOk="0">
                  <a:moveTo>
                    <a:pt x="0" y="0"/>
                  </a:moveTo>
                  <a:cubicBezTo>
                    <a:pt x="7200" y="21600"/>
                    <a:pt x="7200" y="21600"/>
                    <a:pt x="7200" y="21600"/>
                  </a:cubicBezTo>
                  <a:cubicBezTo>
                    <a:pt x="7200" y="21600"/>
                    <a:pt x="21600" y="0"/>
                    <a:pt x="0" y="0"/>
                  </a:cubicBezTo>
                  <a:close/>
                </a:path>
              </a:pathLst>
            </a:custGeom>
            <a:solidFill>
              <a:srgbClr val="EBF1DE"/>
            </a:solidFill>
            <a:ln w="3175" cap="rnd">
              <a:solidFill>
                <a:srgbClr val="9EAD6E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>
                <a:defRPr sz="1300"/>
              </a:pPr>
              <a:endParaRPr/>
            </a:p>
          </p:txBody>
        </p:sp>
      </p:grpSp>
      <p:pic>
        <p:nvPicPr>
          <p:cNvPr id="410" name="Picture 5" descr="Picture 5">
            <a:extLst>
              <a:ext uri="{FF2B5EF4-FFF2-40B4-BE49-F238E27FC236}">
                <a16:creationId xmlns:a16="http://schemas.microsoft.com/office/drawing/2014/main" id="{D856441E-8464-4945-B374-E725170D3D44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36416" y="4523282"/>
            <a:ext cx="485874" cy="520263"/>
          </a:xfrm>
          <a:prstGeom prst="rect">
            <a:avLst/>
          </a:prstGeom>
          <a:ln w="12700">
            <a:miter lim="400000"/>
          </a:ln>
        </p:spPr>
      </p:pic>
    </p:spTree>
    <p:extLst>
      <p:ext uri="{BB962C8B-B14F-4D97-AF65-F5344CB8AC3E}">
        <p14:creationId xmlns:p14="http://schemas.microsoft.com/office/powerpoint/2010/main" val="3123013775"/>
      </p:ext>
    </p:extLst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BEB - Heart Hand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6" name="Picture 18" descr="Picture 18"/>
          <p:cNvPicPr>
            <a:picLocks noChangeAspect="1"/>
          </p:cNvPicPr>
          <p:nvPr/>
        </p:nvPicPr>
        <p:blipFill>
          <a:blip r:embed="rId2">
            <a:alphaModFix amt="58000"/>
          </a:blip>
          <a:stretch>
            <a:fillRect/>
          </a:stretch>
        </p:blipFill>
        <p:spPr>
          <a:xfrm flipH="1">
            <a:off x="-2" y="97572"/>
            <a:ext cx="9144001" cy="840694"/>
          </a:xfrm>
          <a:prstGeom prst="rect">
            <a:avLst/>
          </a:prstGeom>
          <a:ln w="12700">
            <a:miter lim="400000"/>
          </a:ln>
        </p:spPr>
      </p:pic>
      <p:pic>
        <p:nvPicPr>
          <p:cNvPr id="417" name="Picture 4" descr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ln w="12700">
            <a:miter lim="400000"/>
          </a:ln>
        </p:spPr>
      </p:pic>
      <p:sp>
        <p:nvSpPr>
          <p:cNvPr id="418" name="Rectangle 8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FFFF">
              <a:alpha val="34000"/>
            </a:srgbClr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404040"/>
                </a:solidFill>
                <a:latin typeface="Tahoma"/>
                <a:ea typeface="Tahoma"/>
                <a:cs typeface="Tahoma"/>
                <a:sym typeface="Tahoma"/>
              </a:defRPr>
            </a:pPr>
            <a:endParaRPr/>
          </a:p>
        </p:txBody>
      </p:sp>
      <p:sp>
        <p:nvSpPr>
          <p:cNvPr id="419" name="Text Box 12"/>
          <p:cNvSpPr txBox="1"/>
          <p:nvPr/>
        </p:nvSpPr>
        <p:spPr>
          <a:xfrm>
            <a:off x="3701989" y="4865204"/>
            <a:ext cx="1713392" cy="20005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 algn="ctr">
              <a:defRPr sz="700">
                <a:solidFill>
                  <a:srgbClr val="BFBFBF"/>
                </a:solidFill>
                <a:latin typeface="Tahoma"/>
                <a:ea typeface="Tahoma"/>
                <a:cs typeface="Tahoma"/>
                <a:sym typeface="Tahoma"/>
              </a:defRPr>
            </a:lvl1pPr>
          </a:lstStyle>
          <a:p>
            <a:r>
              <a:rPr dirty="0"/>
              <a:t>© Tyler Technologies 201</a:t>
            </a:r>
            <a:r>
              <a:rPr lang="en-US" dirty="0"/>
              <a:t>9</a:t>
            </a:r>
            <a:endParaRPr dirty="0"/>
          </a:p>
        </p:txBody>
      </p:sp>
      <p:pic>
        <p:nvPicPr>
          <p:cNvPr id="420" name="Picture 3" descr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98773" y="4689290"/>
            <a:ext cx="881689" cy="304385"/>
          </a:xfrm>
          <a:prstGeom prst="rect">
            <a:avLst/>
          </a:prstGeom>
          <a:ln w="12700">
            <a:miter lim="400000"/>
          </a:ln>
        </p:spPr>
      </p:pic>
      <p:pic>
        <p:nvPicPr>
          <p:cNvPr id="8" name="Picture 5" descr="Picture 5">
            <a:extLst>
              <a:ext uri="{FF2B5EF4-FFF2-40B4-BE49-F238E27FC236}">
                <a16:creationId xmlns:a16="http://schemas.microsoft.com/office/drawing/2014/main" id="{32FA0ABA-BB6A-45C5-87D8-2D37F771AC8A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136416" y="4523282"/>
            <a:ext cx="485874" cy="520263"/>
          </a:xfrm>
          <a:prstGeom prst="rect">
            <a:avLst/>
          </a:prstGeom>
          <a:ln w="12700">
            <a:miter lim="400000"/>
          </a:ln>
        </p:spPr>
      </p:pic>
    </p:spTree>
    <p:extLst>
      <p:ext uri="{BB962C8B-B14F-4D97-AF65-F5344CB8AC3E}">
        <p14:creationId xmlns:p14="http://schemas.microsoft.com/office/powerpoint/2010/main" val="1233758981"/>
      </p:ext>
    </p:extLst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BEB - Harv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" name="Picture 18" descr="Picture 1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-2" y="97572"/>
            <a:ext cx="9144001" cy="840694"/>
          </a:xfrm>
          <a:prstGeom prst="rect">
            <a:avLst/>
          </a:prstGeom>
          <a:ln w="12700">
            <a:miter lim="400000"/>
          </a:ln>
        </p:spPr>
      </p:pic>
      <p:sp>
        <p:nvSpPr>
          <p:cNvPr id="441" name="Rectangle 5"/>
          <p:cNvSpPr/>
          <p:nvPr/>
        </p:nvSpPr>
        <p:spPr>
          <a:xfrm>
            <a:off x="0" y="0"/>
            <a:ext cx="9144000" cy="2561573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</p:spPr>
        <p:txBody>
          <a:bodyPr lIns="45719" rIns="45719" anchor="ctr"/>
          <a:lstStyle/>
          <a:p>
            <a:pPr algn="ctr"/>
            <a:endParaRPr/>
          </a:p>
        </p:txBody>
      </p:sp>
      <p:pic>
        <p:nvPicPr>
          <p:cNvPr id="442" name="Picture 1" descr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ln w="12700">
            <a:miter lim="400000"/>
          </a:ln>
        </p:spPr>
      </p:pic>
      <p:sp>
        <p:nvSpPr>
          <p:cNvPr id="443" name="Text Box 12"/>
          <p:cNvSpPr txBox="1"/>
          <p:nvPr/>
        </p:nvSpPr>
        <p:spPr>
          <a:xfrm>
            <a:off x="3701989" y="4865204"/>
            <a:ext cx="1713392" cy="20005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 algn="ctr">
              <a:defRPr sz="700">
                <a:solidFill>
                  <a:srgbClr val="BFBFBF"/>
                </a:solidFill>
                <a:latin typeface="Tahoma"/>
                <a:ea typeface="Tahoma"/>
                <a:cs typeface="Tahoma"/>
                <a:sym typeface="Tahoma"/>
              </a:defRPr>
            </a:lvl1pPr>
          </a:lstStyle>
          <a:p>
            <a:r>
              <a:rPr dirty="0"/>
              <a:t>© Tyler Technologies 201</a:t>
            </a:r>
            <a:r>
              <a:rPr lang="en-US" dirty="0"/>
              <a:t>9</a:t>
            </a:r>
            <a:endParaRPr dirty="0"/>
          </a:p>
        </p:txBody>
      </p:sp>
      <p:pic>
        <p:nvPicPr>
          <p:cNvPr id="444" name="Picture 3" descr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98773" y="4689290"/>
            <a:ext cx="881689" cy="304385"/>
          </a:xfrm>
          <a:prstGeom prst="rect">
            <a:avLst/>
          </a:prstGeom>
          <a:ln w="12700">
            <a:miter lim="400000"/>
          </a:ln>
        </p:spPr>
      </p:pic>
      <p:pic>
        <p:nvPicPr>
          <p:cNvPr id="8" name="Picture 5" descr="Picture 5">
            <a:extLst>
              <a:ext uri="{FF2B5EF4-FFF2-40B4-BE49-F238E27FC236}">
                <a16:creationId xmlns:a16="http://schemas.microsoft.com/office/drawing/2014/main" id="{8BC0A33B-69E3-46AE-B75B-98CFD91ACF32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136416" y="4523282"/>
            <a:ext cx="485874" cy="520263"/>
          </a:xfrm>
          <a:prstGeom prst="rect">
            <a:avLst/>
          </a:prstGeom>
          <a:ln w="12700">
            <a:miter lim="400000"/>
          </a:ln>
        </p:spPr>
      </p:pic>
    </p:spTree>
    <p:extLst>
      <p:ext uri="{BB962C8B-B14F-4D97-AF65-F5344CB8AC3E}">
        <p14:creationId xmlns:p14="http://schemas.microsoft.com/office/powerpoint/2010/main" val="2685898143"/>
      </p:ext>
    </p:extLst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BEB - Girl Glob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3" name="Picture 5" descr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ln w="12700">
            <a:miter lim="400000"/>
          </a:ln>
        </p:spPr>
      </p:pic>
      <p:sp>
        <p:nvSpPr>
          <p:cNvPr id="514" name="Title Tex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1F497D"/>
                </a:solidFill>
              </a:defRPr>
            </a:lvl1pPr>
          </a:lstStyle>
          <a:p>
            <a:r>
              <a:t>Title Text</a:t>
            </a:r>
          </a:p>
        </p:txBody>
      </p:sp>
      <p:sp>
        <p:nvSpPr>
          <p:cNvPr id="515" name="Text Box 12"/>
          <p:cNvSpPr txBox="1"/>
          <p:nvPr/>
        </p:nvSpPr>
        <p:spPr>
          <a:xfrm>
            <a:off x="3701989" y="4865204"/>
            <a:ext cx="1713392" cy="20005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 algn="ctr">
              <a:defRPr sz="700">
                <a:solidFill>
                  <a:srgbClr val="D9D9D9"/>
                </a:solidFill>
                <a:latin typeface="Tahoma"/>
                <a:ea typeface="Tahoma"/>
                <a:cs typeface="Tahoma"/>
                <a:sym typeface="Tahoma"/>
              </a:defRPr>
            </a:lvl1pPr>
          </a:lstStyle>
          <a:p>
            <a:r>
              <a:rPr dirty="0"/>
              <a:t>© Tyler Technologies 201</a:t>
            </a:r>
            <a:r>
              <a:rPr lang="en-US" dirty="0"/>
              <a:t>9</a:t>
            </a:r>
            <a:endParaRPr dirty="0"/>
          </a:p>
        </p:txBody>
      </p:sp>
      <p:pic>
        <p:nvPicPr>
          <p:cNvPr id="516" name="Picture 3" descr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98773" y="4689290"/>
            <a:ext cx="881689" cy="304385"/>
          </a:xfrm>
          <a:prstGeom prst="rect">
            <a:avLst/>
          </a:prstGeom>
          <a:ln w="12700">
            <a:miter lim="400000"/>
          </a:ln>
        </p:spPr>
      </p:pic>
      <p:sp>
        <p:nvSpPr>
          <p:cNvPr id="517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838582119"/>
      </p:ext>
    </p:extLst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BEB -  Blur White 2">
    <p:bg>
      <p:bgPr>
        <a:blipFill dpi="0" rotWithShape="1">
          <a:blip r:embed="rId2">
            <a:alphaModFix amt="30000"/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8" name="Picture 1" descr="Picture 1"/>
          <p:cNvPicPr>
            <a:picLocks noChangeAspect="1"/>
          </p:cNvPicPr>
          <p:nvPr userDrawn="1"/>
        </p:nvPicPr>
        <p:blipFill>
          <a:blip r:embed="rId3">
            <a:alphaModFix amt="32000"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ln w="12700">
            <a:miter lim="400000"/>
          </a:ln>
        </p:spPr>
      </p:pic>
      <p:pic>
        <p:nvPicPr>
          <p:cNvPr id="180" name="Picture 5" descr="Picture 5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8511592" y="4508937"/>
            <a:ext cx="485874" cy="520263"/>
          </a:xfrm>
          <a:prstGeom prst="rect">
            <a:avLst/>
          </a:prstGeom>
          <a:ln w="12700">
            <a:miter lim="400000"/>
          </a:ln>
        </p:spPr>
      </p:pic>
      <p:sp>
        <p:nvSpPr>
          <p:cNvPr id="11" name="Body Level One…">
            <a:extLst>
              <a:ext uri="{FF2B5EF4-FFF2-40B4-BE49-F238E27FC236}">
                <a16:creationId xmlns:a16="http://schemas.microsoft.com/office/drawing/2014/main" id="{0892654D-A254-48BD-BCCC-7E3C82F58EE0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278804" y="818008"/>
            <a:ext cx="8552292" cy="3550067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spcBef>
                <a:spcPts val="400"/>
              </a:spcBef>
              <a:buSzTx/>
              <a:buFontTx/>
              <a:buNone/>
              <a:defRPr sz="1800">
                <a:solidFill>
                  <a:schemeClr val="tx2"/>
                </a:solidFill>
                <a:latin typeface="Tahoma"/>
                <a:ea typeface="Tahoma"/>
                <a:cs typeface="Tahoma"/>
                <a:sym typeface="Tahoma"/>
              </a:defRPr>
            </a:lvl1pPr>
            <a:lvl2pPr marL="0" indent="457200">
              <a:spcBef>
                <a:spcPts val="400"/>
              </a:spcBef>
              <a:buSzTx/>
              <a:buFontTx/>
              <a:buNone/>
              <a:defRPr sz="1800">
                <a:solidFill>
                  <a:schemeClr val="tx2"/>
                </a:solidFill>
                <a:latin typeface="Tahoma"/>
                <a:ea typeface="Tahoma"/>
                <a:cs typeface="Tahoma"/>
                <a:sym typeface="Tahoma"/>
              </a:defRPr>
            </a:lvl2pPr>
            <a:lvl3pPr marL="0" indent="914400">
              <a:spcBef>
                <a:spcPts val="400"/>
              </a:spcBef>
              <a:buSzTx/>
              <a:buFontTx/>
              <a:buNone/>
              <a:defRPr sz="1800">
                <a:solidFill>
                  <a:schemeClr val="tx2"/>
                </a:solidFill>
                <a:latin typeface="Tahoma"/>
                <a:ea typeface="Tahoma"/>
                <a:cs typeface="Tahoma"/>
                <a:sym typeface="Tahoma"/>
              </a:defRPr>
            </a:lvl3pPr>
            <a:lvl4pPr marL="0" indent="1371600">
              <a:spcBef>
                <a:spcPts val="400"/>
              </a:spcBef>
              <a:buSzTx/>
              <a:buFontTx/>
              <a:buNone/>
              <a:defRPr sz="1800">
                <a:solidFill>
                  <a:schemeClr val="tx2"/>
                </a:solidFill>
                <a:latin typeface="Tahoma"/>
                <a:ea typeface="Tahoma"/>
                <a:cs typeface="Tahoma"/>
                <a:sym typeface="Tahoma"/>
              </a:defRPr>
            </a:lvl4pPr>
            <a:lvl5pPr marL="0" indent="1828800">
              <a:spcBef>
                <a:spcPts val="400"/>
              </a:spcBef>
              <a:buSzTx/>
              <a:buFontTx/>
              <a:buNone/>
              <a:defRPr sz="1800">
                <a:solidFill>
                  <a:schemeClr val="tx2"/>
                </a:solidFill>
                <a:latin typeface="Tahoma"/>
                <a:ea typeface="Tahoma"/>
                <a:cs typeface="Tahoma"/>
                <a:sym typeface="Tahoma"/>
              </a:defRPr>
            </a:lvl5pPr>
          </a:lstStyle>
          <a:p>
            <a:r>
              <a:rPr dirty="0"/>
              <a:t>Body Level One</a:t>
            </a:r>
          </a:p>
          <a:p>
            <a:pPr lvl="1"/>
            <a:r>
              <a:rPr dirty="0"/>
              <a:t>Body Level Two</a:t>
            </a:r>
          </a:p>
          <a:p>
            <a:pPr lvl="2"/>
            <a:r>
              <a:rPr dirty="0"/>
              <a:t>Body Level Three</a:t>
            </a:r>
          </a:p>
          <a:p>
            <a:pPr lvl="3"/>
            <a:r>
              <a:rPr dirty="0"/>
              <a:t>Body Level Four</a:t>
            </a:r>
          </a:p>
          <a:p>
            <a:pPr lvl="4"/>
            <a:r>
              <a:rPr dirty="0"/>
              <a:t>Body Level Five</a:t>
            </a:r>
          </a:p>
        </p:txBody>
      </p:sp>
      <p:sp>
        <p:nvSpPr>
          <p:cNvPr id="12" name="Title Text">
            <a:extLst>
              <a:ext uri="{FF2B5EF4-FFF2-40B4-BE49-F238E27FC236}">
                <a16:creationId xmlns:a16="http://schemas.microsoft.com/office/drawing/2014/main" id="{6F55EF72-7C5F-4B5F-B667-279F79EF2131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273677" y="194968"/>
            <a:ext cx="8564759" cy="536936"/>
          </a:xfrm>
          <a:prstGeom prst="rect">
            <a:avLst/>
          </a:prstGeom>
        </p:spPr>
        <p:txBody>
          <a:bodyPr/>
          <a:lstStyle>
            <a:lvl1pPr algn="l">
              <a:defRPr sz="2400" b="1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r>
              <a:rPr dirty="0"/>
              <a:t>Title Text</a:t>
            </a:r>
          </a:p>
        </p:txBody>
      </p:sp>
      <p:pic>
        <p:nvPicPr>
          <p:cNvPr id="13" name="Picture 3" descr="Picture 3">
            <a:extLst>
              <a:ext uri="{FF2B5EF4-FFF2-40B4-BE49-F238E27FC236}">
                <a16:creationId xmlns:a16="http://schemas.microsoft.com/office/drawing/2014/main" id="{209CB8C4-7D8A-4CBC-92D0-BB4CD379D671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273677" y="4701297"/>
            <a:ext cx="881689" cy="304385"/>
          </a:xfrm>
          <a:prstGeom prst="rect">
            <a:avLst/>
          </a:prstGeom>
          <a:ln w="12700">
            <a:miter lim="400000"/>
          </a:ln>
        </p:spPr>
      </p:pic>
      <p:sp>
        <p:nvSpPr>
          <p:cNvPr id="7" name="Text Box 12">
            <a:extLst>
              <a:ext uri="{FF2B5EF4-FFF2-40B4-BE49-F238E27FC236}">
                <a16:creationId xmlns:a16="http://schemas.microsoft.com/office/drawing/2014/main" id="{9DF0FA23-28EC-4412-946C-9CB3FF283EF0}"/>
              </a:ext>
            </a:extLst>
          </p:cNvPr>
          <p:cNvSpPr txBox="1"/>
          <p:nvPr userDrawn="1"/>
        </p:nvSpPr>
        <p:spPr>
          <a:xfrm>
            <a:off x="3701989" y="4865205"/>
            <a:ext cx="1713392" cy="20005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 algn="ctr" defTabSz="457200">
              <a:defRPr sz="700">
                <a:solidFill>
                  <a:srgbClr val="D9D9D9"/>
                </a:solidFill>
                <a:latin typeface="Tahoma"/>
                <a:ea typeface="Tahoma"/>
                <a:cs typeface="Tahoma"/>
                <a:sym typeface="Tahoma"/>
              </a:defRPr>
            </a:lvl1pPr>
          </a:lstStyle>
          <a:p>
            <a:r>
              <a:rPr lang="en-US" sz="700" dirty="0">
                <a:solidFill>
                  <a:schemeClr val="bg1"/>
                </a:solidFill>
              </a:rPr>
              <a:t>© Both Ends Believing 2019</a:t>
            </a:r>
            <a:endParaRPr sz="7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5435731"/>
      </p:ext>
    </p:extLst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>
            <a:alphaModFix amt="6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278804" y="818009"/>
            <a:ext cx="8552291" cy="3550065"/>
          </a:xfrm>
          <a:prstGeom prst="rect">
            <a:avLst/>
          </a:prstGeom>
        </p:spPr>
        <p:txBody>
          <a:bodyPr vert="horz"/>
          <a:lstStyle>
            <a:lvl1pPr>
              <a:buClr>
                <a:srgbClr val="8F9B49"/>
              </a:buClr>
              <a:defRPr sz="1800">
                <a:solidFill>
                  <a:schemeClr val="tx1">
                    <a:lumMod val="75000"/>
                    <a:lumOff val="25000"/>
                  </a:schemeClr>
                </a:solidFill>
                <a:latin typeface="Tahoma"/>
                <a:cs typeface="Tahoma"/>
              </a:defRPr>
            </a:lvl1pPr>
            <a:lvl2pPr>
              <a:buClr>
                <a:srgbClr val="8F9B49"/>
              </a:buClr>
              <a:defRPr sz="1600">
                <a:solidFill>
                  <a:schemeClr val="tx1">
                    <a:lumMod val="75000"/>
                    <a:lumOff val="25000"/>
                  </a:schemeClr>
                </a:solidFill>
                <a:latin typeface="Tahoma"/>
                <a:cs typeface="Tahoma"/>
              </a:defRPr>
            </a:lvl2pPr>
            <a:lvl3pPr>
              <a:buClr>
                <a:srgbClr val="8F9B49"/>
              </a:buClr>
              <a:defRPr sz="1400">
                <a:solidFill>
                  <a:schemeClr val="tx1">
                    <a:lumMod val="75000"/>
                    <a:lumOff val="25000"/>
                  </a:schemeClr>
                </a:solidFill>
                <a:latin typeface="Tahoma"/>
                <a:cs typeface="Tahoma"/>
              </a:defRPr>
            </a:lvl3pPr>
            <a:lvl4pPr>
              <a:buClr>
                <a:srgbClr val="8F9B49"/>
              </a:buClr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Tahoma"/>
                <a:cs typeface="Tahoma"/>
              </a:defRPr>
            </a:lvl4pPr>
            <a:lvl5pPr>
              <a:buClr>
                <a:srgbClr val="8F9B49"/>
              </a:buClr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Tahoma"/>
                <a:cs typeface="Tahoma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273678" y="194968"/>
            <a:ext cx="8564758" cy="536936"/>
          </a:xfrm>
          <a:prstGeom prst="rect">
            <a:avLst/>
          </a:prstGeom>
        </p:spPr>
        <p:txBody>
          <a:bodyPr vert="horz"/>
          <a:lstStyle>
            <a:lvl1pPr algn="l">
              <a:defRPr sz="2400" b="1">
                <a:solidFill>
                  <a:schemeClr val="tx2"/>
                </a:solidFill>
                <a:latin typeface="Tahoma"/>
                <a:cs typeface="Tahoma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Box 12">
            <a:extLst>
              <a:ext uri="{FF2B5EF4-FFF2-40B4-BE49-F238E27FC236}">
                <a16:creationId xmlns:a16="http://schemas.microsoft.com/office/drawing/2014/main" id="{D5DBF3AE-FF0C-4E9B-B1C3-0FC6BDFBF3CF}"/>
              </a:ext>
            </a:extLst>
          </p:cNvPr>
          <p:cNvSpPr txBox="1"/>
          <p:nvPr userDrawn="1"/>
        </p:nvSpPr>
        <p:spPr>
          <a:xfrm>
            <a:off x="3701989" y="4865204"/>
            <a:ext cx="1713392" cy="20005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45719" rIns="45719">
            <a:spAutoFit/>
          </a:bodyPr>
          <a:lstStyle>
            <a:lvl1pPr algn="ctr" defTabSz="457200">
              <a:defRPr sz="700">
                <a:solidFill>
                  <a:srgbClr val="808080"/>
                </a:solidFill>
                <a:latin typeface="Tahoma"/>
                <a:ea typeface="Tahoma"/>
                <a:cs typeface="Tahoma"/>
                <a:sym typeface="Tahoma"/>
              </a:defRPr>
            </a:lvl1pPr>
          </a:lstStyle>
          <a:p>
            <a:r>
              <a:rPr dirty="0"/>
              <a:t>© Both Ends Believing 201</a:t>
            </a:r>
            <a:r>
              <a:rPr lang="en-US" dirty="0"/>
              <a:t>9</a:t>
            </a:r>
            <a:endParaRPr dirty="0"/>
          </a:p>
        </p:txBody>
      </p:sp>
      <p:pic>
        <p:nvPicPr>
          <p:cNvPr id="7" name="Picture 3" descr="Picture 3">
            <a:extLst>
              <a:ext uri="{FF2B5EF4-FFF2-40B4-BE49-F238E27FC236}">
                <a16:creationId xmlns:a16="http://schemas.microsoft.com/office/drawing/2014/main" id="{AE35251A-5A0C-4C73-9AC4-2212ECEF69AC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8098773" y="4704790"/>
            <a:ext cx="881689" cy="304385"/>
          </a:xfrm>
          <a:prstGeom prst="rect">
            <a:avLst/>
          </a:prstGeom>
          <a:ln w="12700">
            <a:miter lim="400000"/>
          </a:ln>
        </p:spPr>
      </p:pic>
      <p:pic>
        <p:nvPicPr>
          <p:cNvPr id="9" name="Picture 5" descr="Picture 5">
            <a:extLst>
              <a:ext uri="{FF2B5EF4-FFF2-40B4-BE49-F238E27FC236}">
                <a16:creationId xmlns:a16="http://schemas.microsoft.com/office/drawing/2014/main" id="{EBBBB45C-E5D8-4F49-BF12-767322713AA4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36416" y="4523282"/>
            <a:ext cx="485874" cy="520263"/>
          </a:xfrm>
          <a:prstGeom prst="rect">
            <a:avLst/>
          </a:prstGeom>
          <a:ln w="12700">
            <a:miter lim="400000"/>
          </a:ln>
        </p:spPr>
      </p:pic>
    </p:spTree>
    <p:extLst>
      <p:ext uri="{BB962C8B-B14F-4D97-AF65-F5344CB8AC3E}">
        <p14:creationId xmlns:p14="http://schemas.microsoft.com/office/powerpoint/2010/main" val="37706904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>
            <a:alphaModFix amt="7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278804" y="818009"/>
            <a:ext cx="8552291" cy="3550065"/>
          </a:xfrm>
          <a:prstGeom prst="rect">
            <a:avLst/>
          </a:prstGeom>
        </p:spPr>
        <p:txBody>
          <a:bodyPr vert="horz"/>
          <a:lstStyle>
            <a:lvl1pPr>
              <a:buClr>
                <a:srgbClr val="8F9B49"/>
              </a:buClr>
              <a:defRPr sz="1800">
                <a:solidFill>
                  <a:schemeClr val="tx1">
                    <a:lumMod val="75000"/>
                    <a:lumOff val="25000"/>
                  </a:schemeClr>
                </a:solidFill>
                <a:latin typeface="Tahoma"/>
                <a:cs typeface="Tahoma"/>
              </a:defRPr>
            </a:lvl1pPr>
            <a:lvl2pPr>
              <a:buClr>
                <a:srgbClr val="8F9B49"/>
              </a:buClr>
              <a:defRPr sz="1600">
                <a:solidFill>
                  <a:schemeClr val="tx1">
                    <a:lumMod val="75000"/>
                    <a:lumOff val="25000"/>
                  </a:schemeClr>
                </a:solidFill>
                <a:latin typeface="Tahoma"/>
                <a:cs typeface="Tahoma"/>
              </a:defRPr>
            </a:lvl2pPr>
            <a:lvl3pPr>
              <a:buClr>
                <a:srgbClr val="8F9B49"/>
              </a:buClr>
              <a:defRPr sz="1400">
                <a:solidFill>
                  <a:schemeClr val="tx1">
                    <a:lumMod val="75000"/>
                    <a:lumOff val="25000"/>
                  </a:schemeClr>
                </a:solidFill>
                <a:latin typeface="Tahoma"/>
                <a:cs typeface="Tahoma"/>
              </a:defRPr>
            </a:lvl3pPr>
            <a:lvl4pPr>
              <a:buClr>
                <a:srgbClr val="8F9B49"/>
              </a:buClr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Tahoma"/>
                <a:cs typeface="Tahoma"/>
              </a:defRPr>
            </a:lvl4pPr>
            <a:lvl5pPr>
              <a:buClr>
                <a:srgbClr val="8F9B49"/>
              </a:buClr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Tahoma"/>
                <a:cs typeface="Tahoma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273678" y="194968"/>
            <a:ext cx="8564758" cy="536936"/>
          </a:xfrm>
          <a:prstGeom prst="rect">
            <a:avLst/>
          </a:prstGeom>
        </p:spPr>
        <p:txBody>
          <a:bodyPr vert="horz"/>
          <a:lstStyle>
            <a:lvl1pPr algn="l">
              <a:defRPr sz="2400" b="1">
                <a:solidFill>
                  <a:schemeClr val="tx2"/>
                </a:solidFill>
                <a:latin typeface="Tahoma"/>
                <a:cs typeface="Tahoma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Box 12">
            <a:extLst>
              <a:ext uri="{FF2B5EF4-FFF2-40B4-BE49-F238E27FC236}">
                <a16:creationId xmlns:a16="http://schemas.microsoft.com/office/drawing/2014/main" id="{EC8C6D5A-6990-4035-9C6A-F1A0E4A00AF4}"/>
              </a:ext>
            </a:extLst>
          </p:cNvPr>
          <p:cNvSpPr txBox="1"/>
          <p:nvPr userDrawn="1"/>
        </p:nvSpPr>
        <p:spPr>
          <a:xfrm>
            <a:off x="3701989" y="4865204"/>
            <a:ext cx="1713392" cy="20005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45719" rIns="45719">
            <a:spAutoFit/>
          </a:bodyPr>
          <a:lstStyle>
            <a:lvl1pPr algn="ctr" defTabSz="457200">
              <a:defRPr sz="700">
                <a:solidFill>
                  <a:srgbClr val="808080"/>
                </a:solidFill>
                <a:latin typeface="Tahoma"/>
                <a:ea typeface="Tahoma"/>
                <a:cs typeface="Tahoma"/>
                <a:sym typeface="Tahoma"/>
              </a:defRPr>
            </a:lvl1pPr>
          </a:lstStyle>
          <a:p>
            <a:r>
              <a:rPr dirty="0"/>
              <a:t>© Both Ends Believing 201</a:t>
            </a:r>
            <a:r>
              <a:rPr lang="en-US" dirty="0"/>
              <a:t>9</a:t>
            </a:r>
            <a:endParaRPr dirty="0"/>
          </a:p>
        </p:txBody>
      </p:sp>
      <p:pic>
        <p:nvPicPr>
          <p:cNvPr id="7" name="Picture 3" descr="Picture 3">
            <a:extLst>
              <a:ext uri="{FF2B5EF4-FFF2-40B4-BE49-F238E27FC236}">
                <a16:creationId xmlns:a16="http://schemas.microsoft.com/office/drawing/2014/main" id="{A9781050-2482-4E05-A74E-C7173DDA67E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8098773" y="4704790"/>
            <a:ext cx="881689" cy="304385"/>
          </a:xfrm>
          <a:prstGeom prst="rect">
            <a:avLst/>
          </a:prstGeom>
          <a:ln w="12700">
            <a:miter lim="400000"/>
          </a:ln>
        </p:spPr>
      </p:pic>
      <p:pic>
        <p:nvPicPr>
          <p:cNvPr id="9" name="Picture 5" descr="Picture 5">
            <a:extLst>
              <a:ext uri="{FF2B5EF4-FFF2-40B4-BE49-F238E27FC236}">
                <a16:creationId xmlns:a16="http://schemas.microsoft.com/office/drawing/2014/main" id="{4F0E449F-D672-49A8-8177-53C169DC5DD4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36416" y="4523282"/>
            <a:ext cx="485874" cy="520263"/>
          </a:xfrm>
          <a:prstGeom prst="rect">
            <a:avLst/>
          </a:prstGeom>
          <a:ln w="12700">
            <a:miter lim="400000"/>
          </a:ln>
        </p:spPr>
      </p:pic>
    </p:spTree>
    <p:extLst>
      <p:ext uri="{BB962C8B-B14F-4D97-AF65-F5344CB8AC3E}">
        <p14:creationId xmlns:p14="http://schemas.microsoft.com/office/powerpoint/2010/main" val="2431093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8_BLAN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434039" y="2243758"/>
            <a:ext cx="8275922" cy="655984"/>
          </a:xfrm>
          <a:prstGeom prst="rect">
            <a:avLst/>
          </a:prstGeom>
        </p:spPr>
        <p:txBody>
          <a:bodyPr vert="horz"/>
          <a:lstStyle>
            <a:lvl1pPr algn="ctr">
              <a:defRPr sz="3200" b="0">
                <a:solidFill>
                  <a:schemeClr val="tx2"/>
                </a:solidFill>
                <a:latin typeface="Tahoma"/>
                <a:cs typeface="Tahoma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Box 12">
            <a:extLst>
              <a:ext uri="{FF2B5EF4-FFF2-40B4-BE49-F238E27FC236}">
                <a16:creationId xmlns:a16="http://schemas.microsoft.com/office/drawing/2014/main" id="{BE1DB035-C387-48DA-B63F-A951FF76A1AD}"/>
              </a:ext>
            </a:extLst>
          </p:cNvPr>
          <p:cNvSpPr txBox="1"/>
          <p:nvPr userDrawn="1"/>
        </p:nvSpPr>
        <p:spPr>
          <a:xfrm>
            <a:off x="3701989" y="4865204"/>
            <a:ext cx="1713392" cy="20005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45719" rIns="45719">
            <a:spAutoFit/>
          </a:bodyPr>
          <a:lstStyle>
            <a:lvl1pPr algn="ctr" defTabSz="457200">
              <a:defRPr sz="700">
                <a:solidFill>
                  <a:srgbClr val="808080"/>
                </a:solidFill>
                <a:latin typeface="Tahoma"/>
                <a:ea typeface="Tahoma"/>
                <a:cs typeface="Tahoma"/>
                <a:sym typeface="Tahoma"/>
              </a:defRPr>
            </a:lvl1pPr>
          </a:lstStyle>
          <a:p>
            <a:r>
              <a:rPr dirty="0"/>
              <a:t>© Both Ends Believing 201</a:t>
            </a:r>
            <a:r>
              <a:rPr lang="en-US" dirty="0"/>
              <a:t>9</a:t>
            </a:r>
            <a:endParaRPr dirty="0"/>
          </a:p>
        </p:txBody>
      </p:sp>
      <p:pic>
        <p:nvPicPr>
          <p:cNvPr id="7" name="Picture 3" descr="Picture 3">
            <a:extLst>
              <a:ext uri="{FF2B5EF4-FFF2-40B4-BE49-F238E27FC236}">
                <a16:creationId xmlns:a16="http://schemas.microsoft.com/office/drawing/2014/main" id="{A8C58941-1226-40CD-8A0C-97AABA2E11D0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8098773" y="4704790"/>
            <a:ext cx="881689" cy="304385"/>
          </a:xfrm>
          <a:prstGeom prst="rect">
            <a:avLst/>
          </a:prstGeom>
          <a:ln w="12700">
            <a:miter lim="400000"/>
          </a:ln>
        </p:spPr>
      </p:pic>
      <p:pic>
        <p:nvPicPr>
          <p:cNvPr id="9" name="Picture 5" descr="Picture 5">
            <a:extLst>
              <a:ext uri="{FF2B5EF4-FFF2-40B4-BE49-F238E27FC236}">
                <a16:creationId xmlns:a16="http://schemas.microsoft.com/office/drawing/2014/main" id="{95F17970-B79E-4ED7-A8F9-597CA7BD982D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36416" y="4523282"/>
            <a:ext cx="485874" cy="520263"/>
          </a:xfrm>
          <a:prstGeom prst="rect">
            <a:avLst/>
          </a:prstGeom>
          <a:ln w="12700">
            <a:miter lim="400000"/>
          </a:ln>
        </p:spPr>
      </p:pic>
    </p:spTree>
    <p:extLst>
      <p:ext uri="{BB962C8B-B14F-4D97-AF65-F5344CB8AC3E}">
        <p14:creationId xmlns:p14="http://schemas.microsoft.com/office/powerpoint/2010/main" val="97703257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0_BLAN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434039" y="2243758"/>
            <a:ext cx="8275922" cy="655984"/>
          </a:xfrm>
          <a:prstGeom prst="rect">
            <a:avLst/>
          </a:prstGeom>
        </p:spPr>
        <p:txBody>
          <a:bodyPr vert="horz"/>
          <a:lstStyle>
            <a:lvl1pPr algn="ctr">
              <a:defRPr sz="3200" b="0">
                <a:solidFill>
                  <a:schemeClr val="tx2"/>
                </a:solidFill>
                <a:latin typeface="Tahoma"/>
                <a:cs typeface="Tahoma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Box 12">
            <a:extLst>
              <a:ext uri="{FF2B5EF4-FFF2-40B4-BE49-F238E27FC236}">
                <a16:creationId xmlns:a16="http://schemas.microsoft.com/office/drawing/2014/main" id="{C3536812-D234-4090-8405-70142FFA4603}"/>
              </a:ext>
            </a:extLst>
          </p:cNvPr>
          <p:cNvSpPr txBox="1"/>
          <p:nvPr userDrawn="1"/>
        </p:nvSpPr>
        <p:spPr>
          <a:xfrm>
            <a:off x="3701989" y="4865204"/>
            <a:ext cx="1713392" cy="20005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45719" rIns="45719">
            <a:spAutoFit/>
          </a:bodyPr>
          <a:lstStyle>
            <a:lvl1pPr algn="ctr" defTabSz="457200">
              <a:defRPr sz="700">
                <a:solidFill>
                  <a:srgbClr val="808080"/>
                </a:solidFill>
                <a:latin typeface="Tahoma"/>
                <a:ea typeface="Tahoma"/>
                <a:cs typeface="Tahoma"/>
                <a:sym typeface="Tahoma"/>
              </a:defRPr>
            </a:lvl1pPr>
          </a:lstStyle>
          <a:p>
            <a:r>
              <a:rPr dirty="0"/>
              <a:t>© Both Ends Believing 201</a:t>
            </a:r>
            <a:r>
              <a:rPr lang="en-US" dirty="0"/>
              <a:t>9</a:t>
            </a:r>
            <a:endParaRPr dirty="0"/>
          </a:p>
        </p:txBody>
      </p:sp>
      <p:pic>
        <p:nvPicPr>
          <p:cNvPr id="7" name="Picture 3" descr="Picture 3">
            <a:extLst>
              <a:ext uri="{FF2B5EF4-FFF2-40B4-BE49-F238E27FC236}">
                <a16:creationId xmlns:a16="http://schemas.microsoft.com/office/drawing/2014/main" id="{51F0C813-89ED-45B7-A271-365A8EB81D07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8098773" y="4704790"/>
            <a:ext cx="881689" cy="304385"/>
          </a:xfrm>
          <a:prstGeom prst="rect">
            <a:avLst/>
          </a:prstGeom>
          <a:ln w="12700">
            <a:miter lim="400000"/>
          </a:ln>
        </p:spPr>
      </p:pic>
      <p:pic>
        <p:nvPicPr>
          <p:cNvPr id="9" name="Picture 5" descr="Picture 5">
            <a:extLst>
              <a:ext uri="{FF2B5EF4-FFF2-40B4-BE49-F238E27FC236}">
                <a16:creationId xmlns:a16="http://schemas.microsoft.com/office/drawing/2014/main" id="{30B3F101-A54B-4847-BED7-F0864FC03FD1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36416" y="4523282"/>
            <a:ext cx="485874" cy="520263"/>
          </a:xfrm>
          <a:prstGeom prst="rect">
            <a:avLst/>
          </a:prstGeom>
          <a:ln w="12700">
            <a:miter lim="400000"/>
          </a:ln>
        </p:spPr>
      </p:pic>
    </p:spTree>
    <p:extLst>
      <p:ext uri="{BB962C8B-B14F-4D97-AF65-F5344CB8AC3E}">
        <p14:creationId xmlns:p14="http://schemas.microsoft.com/office/powerpoint/2010/main" val="229786119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BEB - Girl Glob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" name="Picture 5" descr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ln w="12700">
            <a:miter lim="400000"/>
          </a:ln>
        </p:spPr>
      </p:pic>
      <p:sp>
        <p:nvSpPr>
          <p:cNvPr id="95" name="Title Text"/>
          <p:cNvSpPr txBox="1">
            <a:spLocks noGrp="1"/>
          </p:cNvSpPr>
          <p:nvPr>
            <p:ph type="title"/>
          </p:nvPr>
        </p:nvSpPr>
        <p:spPr>
          <a:xfrm>
            <a:off x="434039" y="2243758"/>
            <a:ext cx="8275922" cy="655984"/>
          </a:xfrm>
          <a:prstGeom prst="rect">
            <a:avLst/>
          </a:prstGeom>
        </p:spPr>
        <p:txBody>
          <a:bodyPr/>
          <a:lstStyle>
            <a:lvl1pPr algn="ctr">
              <a:defRPr sz="3200" b="0">
                <a:solidFill>
                  <a:srgbClr val="1F497D"/>
                </a:solidFill>
              </a:defRPr>
            </a:lvl1pPr>
          </a:lstStyle>
          <a:p>
            <a:r>
              <a:t>Title Text</a:t>
            </a:r>
          </a:p>
        </p:txBody>
      </p:sp>
      <p:sp>
        <p:nvSpPr>
          <p:cNvPr id="96" name="Text Box 12"/>
          <p:cNvSpPr txBox="1"/>
          <p:nvPr/>
        </p:nvSpPr>
        <p:spPr>
          <a:xfrm>
            <a:off x="3701989" y="4865204"/>
            <a:ext cx="1713392" cy="20005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45719" rIns="45719">
            <a:spAutoFit/>
          </a:bodyPr>
          <a:lstStyle>
            <a:lvl1pPr algn="ctr" defTabSz="457200">
              <a:defRPr sz="700">
                <a:solidFill>
                  <a:srgbClr val="808080"/>
                </a:solidFill>
                <a:latin typeface="Tahoma"/>
                <a:ea typeface="Tahoma"/>
                <a:cs typeface="Tahoma"/>
                <a:sym typeface="Tahoma"/>
              </a:defRPr>
            </a:lvl1pPr>
          </a:lstStyle>
          <a:p>
            <a:r>
              <a:rPr dirty="0"/>
              <a:t>© Both Ends Believing 201</a:t>
            </a:r>
            <a:r>
              <a:rPr lang="en-US" dirty="0"/>
              <a:t>9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14746757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6_BLAN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434039" y="2243758"/>
            <a:ext cx="8275922" cy="655984"/>
          </a:xfrm>
          <a:prstGeom prst="rect">
            <a:avLst/>
          </a:prstGeom>
        </p:spPr>
        <p:txBody>
          <a:bodyPr vert="horz"/>
          <a:lstStyle>
            <a:lvl1pPr algn="ctr">
              <a:defRPr sz="3200" b="0">
                <a:solidFill>
                  <a:schemeClr val="tx2"/>
                </a:solidFill>
                <a:latin typeface="Tahoma"/>
                <a:cs typeface="Tahoma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Box 12"/>
          <p:cNvSpPr txBox="1">
            <a:spLocks noChangeArrowheads="1"/>
          </p:cNvSpPr>
          <p:nvPr userDrawn="1"/>
        </p:nvSpPr>
        <p:spPr bwMode="gray">
          <a:xfrm>
            <a:off x="3701989" y="4865205"/>
            <a:ext cx="1713391" cy="22502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700" b="0" i="0" u="none" strike="noStrike" kern="1200" cap="none" spc="0" normalizeH="0" baseline="0" noProof="0" dirty="0">
                <a:ln>
                  <a:noFill/>
                </a:ln>
                <a:solidFill>
                  <a:srgbClr val="B2B2B2"/>
                </a:solidFill>
                <a:effectLst/>
                <a:uLnTx/>
                <a:uFillTx/>
                <a:latin typeface="Tahoma"/>
                <a:ea typeface="+mn-ea"/>
                <a:cs typeface="Tahoma"/>
              </a:rPr>
              <a:t>© Both Ends Believing 2019</a:t>
            </a:r>
          </a:p>
        </p:txBody>
      </p:sp>
      <p:pic>
        <p:nvPicPr>
          <p:cNvPr id="7" name="Picture 3" descr="Picture 3">
            <a:extLst>
              <a:ext uri="{FF2B5EF4-FFF2-40B4-BE49-F238E27FC236}">
                <a16:creationId xmlns:a16="http://schemas.microsoft.com/office/drawing/2014/main" id="{42A01EE1-DBA3-473F-8373-458AB59F1BBB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8098773" y="4704790"/>
            <a:ext cx="881689" cy="304385"/>
          </a:xfrm>
          <a:prstGeom prst="rect">
            <a:avLst/>
          </a:prstGeom>
          <a:ln w="12700">
            <a:miter lim="400000"/>
          </a:ln>
        </p:spPr>
      </p:pic>
      <p:pic>
        <p:nvPicPr>
          <p:cNvPr id="9" name="Picture 5" descr="Picture 5">
            <a:extLst>
              <a:ext uri="{FF2B5EF4-FFF2-40B4-BE49-F238E27FC236}">
                <a16:creationId xmlns:a16="http://schemas.microsoft.com/office/drawing/2014/main" id="{9E470872-1FB7-4B70-A05F-D6EC48CFA590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36416" y="4523282"/>
            <a:ext cx="485874" cy="520263"/>
          </a:xfrm>
          <a:prstGeom prst="rect">
            <a:avLst/>
          </a:prstGeom>
          <a:ln w="12700">
            <a:miter lim="400000"/>
          </a:ln>
        </p:spPr>
      </p:pic>
    </p:spTree>
    <p:extLst>
      <p:ext uri="{BB962C8B-B14F-4D97-AF65-F5344CB8AC3E}">
        <p14:creationId xmlns:p14="http://schemas.microsoft.com/office/powerpoint/2010/main" val="170956625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g"/><Relationship Id="rId3" Type="http://schemas.openxmlformats.org/officeDocument/2006/relationships/slideLayout" Target="../slideLayouts/slideLayout9.xml"/><Relationship Id="rId7" Type="http://schemas.openxmlformats.org/officeDocument/2006/relationships/theme" Target="../theme/theme2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6" Type="http://schemas.openxmlformats.org/officeDocument/2006/relationships/slideLayout" Target="../slideLayouts/slideLayout12.xml"/><Relationship Id="rId5" Type="http://schemas.openxmlformats.org/officeDocument/2006/relationships/slideLayout" Target="../slideLayouts/slideLayout11.xml"/><Relationship Id="rId4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Picture 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ln w="12700">
            <a:miter lim="400000"/>
          </a:ln>
        </p:spPr>
      </p:pic>
      <p:sp>
        <p:nvSpPr>
          <p:cNvPr id="3" name="Title Text"/>
          <p:cNvSpPr txBox="1">
            <a:spLocks noGrp="1"/>
          </p:cNvSpPr>
          <p:nvPr>
            <p:ph type="title"/>
          </p:nvPr>
        </p:nvSpPr>
        <p:spPr>
          <a:xfrm>
            <a:off x="434039" y="2243758"/>
            <a:ext cx="8275922" cy="65598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45719" rIns="45719">
            <a:normAutofit/>
          </a:bodyPr>
          <a:lstStyle/>
          <a:p>
            <a:r>
              <a:t>Title Text</a:t>
            </a:r>
          </a:p>
        </p:txBody>
      </p:sp>
      <p:sp>
        <p:nvSpPr>
          <p:cNvPr id="4" name="Text Box 12"/>
          <p:cNvSpPr txBox="1"/>
          <p:nvPr/>
        </p:nvSpPr>
        <p:spPr>
          <a:xfrm>
            <a:off x="3701989" y="4865204"/>
            <a:ext cx="1713392" cy="20005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 algn="ctr">
              <a:defRPr sz="700">
                <a:solidFill>
                  <a:srgbClr val="BFBFBF"/>
                </a:solidFill>
                <a:latin typeface="Tahoma"/>
                <a:ea typeface="Tahoma"/>
                <a:cs typeface="Tahoma"/>
                <a:sym typeface="Tahoma"/>
              </a:defRPr>
            </a:lvl1pPr>
          </a:lstStyle>
          <a:p>
            <a:r>
              <a:rPr dirty="0"/>
              <a:t>© Tyler Technologies 201</a:t>
            </a:r>
            <a:r>
              <a:rPr lang="en-US" dirty="0"/>
              <a:t>9</a:t>
            </a:r>
            <a:endParaRPr dirty="0"/>
          </a:p>
        </p:txBody>
      </p:sp>
      <p:sp>
        <p:nvSpPr>
          <p:cNvPr id="5" name="Body Level One…"/>
          <p:cNvSpPr txBox="1">
            <a:spLocks noGrp="1"/>
          </p:cNvSpPr>
          <p:nvPr>
            <p:ph type="body" idx="1"/>
          </p:nvPr>
        </p:nvSpPr>
        <p:spPr>
          <a:xfrm>
            <a:off x="457200" y="1200150"/>
            <a:ext cx="8229600" cy="339447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45719" rIns="45719"/>
          <a:lstStyle/>
          <a:p>
            <a:r>
              <a:rPr dirty="0"/>
              <a:t>Body Level One</a:t>
            </a:r>
          </a:p>
          <a:p>
            <a:pPr lvl="1"/>
            <a:r>
              <a:rPr dirty="0"/>
              <a:t>Body Level Two</a:t>
            </a:r>
          </a:p>
          <a:p>
            <a:pPr lvl="2"/>
            <a:r>
              <a:rPr dirty="0"/>
              <a:t>Body Level Three</a:t>
            </a:r>
          </a:p>
          <a:p>
            <a:pPr lvl="3"/>
            <a:r>
              <a:rPr dirty="0"/>
              <a:t>Body Level Four</a:t>
            </a:r>
          </a:p>
          <a:p>
            <a:pPr lvl="4"/>
            <a:r>
              <a:rPr dirty="0"/>
              <a:t>Body Level Five</a:t>
            </a:r>
          </a:p>
        </p:txBody>
      </p:sp>
      <p:sp>
        <p:nvSpPr>
          <p:cNvPr id="6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4419600" y="4627562"/>
            <a:ext cx="2133600" cy="279401"/>
          </a:xfrm>
          <a:prstGeom prst="rect">
            <a:avLst/>
          </a:prstGeom>
          <a:ln w="12700">
            <a:miter lim="400000"/>
          </a:ln>
        </p:spPr>
        <p:txBody>
          <a:bodyPr wrap="none" lIns="45719" rIns="45719" anchor="ctr">
            <a:spAutoFit/>
          </a:bodyPr>
          <a:lstStyle>
            <a:lvl1pPr algn="r">
              <a:defRPr sz="1200"/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2062122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4" r:id="rId1"/>
    <p:sldLayoutId id="2147483846" r:id="rId2"/>
    <p:sldLayoutId id="2147483847" r:id="rId3"/>
    <p:sldLayoutId id="2147483849" r:id="rId4"/>
    <p:sldLayoutId id="2147483855" r:id="rId5"/>
    <p:sldLayoutId id="2147483982" r:id="rId6"/>
  </p:sldLayoutIdLst>
  <p:transition spd="med"/>
  <p:txStyles>
    <p:titleStyle>
      <a:lvl1pPr marL="0" marR="0" indent="0" algn="ctr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200" b="0" i="0" u="none" strike="noStrike" cap="none" spc="0" baseline="0">
          <a:ln>
            <a:noFill/>
          </a:ln>
          <a:solidFill>
            <a:srgbClr val="595959"/>
          </a:solidFill>
          <a:uFillTx/>
          <a:latin typeface="Tahoma"/>
          <a:ea typeface="Tahoma"/>
          <a:cs typeface="Tahoma"/>
          <a:sym typeface="Tahoma"/>
        </a:defRPr>
      </a:lvl1pPr>
      <a:lvl2pPr marL="0" marR="0" indent="0" algn="ctr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200" b="0" i="0" u="none" strike="noStrike" cap="none" spc="0" baseline="0">
          <a:ln>
            <a:noFill/>
          </a:ln>
          <a:solidFill>
            <a:srgbClr val="595959"/>
          </a:solidFill>
          <a:uFillTx/>
          <a:latin typeface="Tahoma"/>
          <a:ea typeface="Tahoma"/>
          <a:cs typeface="Tahoma"/>
          <a:sym typeface="Tahoma"/>
        </a:defRPr>
      </a:lvl2pPr>
      <a:lvl3pPr marL="0" marR="0" indent="0" algn="ctr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200" b="0" i="0" u="none" strike="noStrike" cap="none" spc="0" baseline="0">
          <a:ln>
            <a:noFill/>
          </a:ln>
          <a:solidFill>
            <a:srgbClr val="595959"/>
          </a:solidFill>
          <a:uFillTx/>
          <a:latin typeface="Tahoma"/>
          <a:ea typeface="Tahoma"/>
          <a:cs typeface="Tahoma"/>
          <a:sym typeface="Tahoma"/>
        </a:defRPr>
      </a:lvl3pPr>
      <a:lvl4pPr marL="0" marR="0" indent="0" algn="ctr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200" b="0" i="0" u="none" strike="noStrike" cap="none" spc="0" baseline="0">
          <a:ln>
            <a:noFill/>
          </a:ln>
          <a:solidFill>
            <a:srgbClr val="595959"/>
          </a:solidFill>
          <a:uFillTx/>
          <a:latin typeface="Tahoma"/>
          <a:ea typeface="Tahoma"/>
          <a:cs typeface="Tahoma"/>
          <a:sym typeface="Tahoma"/>
        </a:defRPr>
      </a:lvl4pPr>
      <a:lvl5pPr marL="0" marR="0" indent="0" algn="ctr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200" b="0" i="0" u="none" strike="noStrike" cap="none" spc="0" baseline="0">
          <a:ln>
            <a:noFill/>
          </a:ln>
          <a:solidFill>
            <a:srgbClr val="595959"/>
          </a:solidFill>
          <a:uFillTx/>
          <a:latin typeface="Tahoma"/>
          <a:ea typeface="Tahoma"/>
          <a:cs typeface="Tahoma"/>
          <a:sym typeface="Tahoma"/>
        </a:defRPr>
      </a:lvl5pPr>
      <a:lvl6pPr marL="0" marR="0" indent="0" algn="ctr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200" b="0" i="0" u="none" strike="noStrike" cap="none" spc="0" baseline="0">
          <a:ln>
            <a:noFill/>
          </a:ln>
          <a:solidFill>
            <a:srgbClr val="595959"/>
          </a:solidFill>
          <a:uFillTx/>
          <a:latin typeface="Tahoma"/>
          <a:ea typeface="Tahoma"/>
          <a:cs typeface="Tahoma"/>
          <a:sym typeface="Tahoma"/>
        </a:defRPr>
      </a:lvl6pPr>
      <a:lvl7pPr marL="0" marR="0" indent="0" algn="ctr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200" b="0" i="0" u="none" strike="noStrike" cap="none" spc="0" baseline="0">
          <a:ln>
            <a:noFill/>
          </a:ln>
          <a:solidFill>
            <a:srgbClr val="595959"/>
          </a:solidFill>
          <a:uFillTx/>
          <a:latin typeface="Tahoma"/>
          <a:ea typeface="Tahoma"/>
          <a:cs typeface="Tahoma"/>
          <a:sym typeface="Tahoma"/>
        </a:defRPr>
      </a:lvl7pPr>
      <a:lvl8pPr marL="0" marR="0" indent="0" algn="ctr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200" b="0" i="0" u="none" strike="noStrike" cap="none" spc="0" baseline="0">
          <a:ln>
            <a:noFill/>
          </a:ln>
          <a:solidFill>
            <a:srgbClr val="595959"/>
          </a:solidFill>
          <a:uFillTx/>
          <a:latin typeface="Tahoma"/>
          <a:ea typeface="Tahoma"/>
          <a:cs typeface="Tahoma"/>
          <a:sym typeface="Tahoma"/>
        </a:defRPr>
      </a:lvl8pPr>
      <a:lvl9pPr marL="0" marR="0" indent="0" algn="ctr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200" b="0" i="0" u="none" strike="noStrike" cap="none" spc="0" baseline="0">
          <a:ln>
            <a:noFill/>
          </a:ln>
          <a:solidFill>
            <a:srgbClr val="595959"/>
          </a:solidFill>
          <a:uFillTx/>
          <a:latin typeface="Tahoma"/>
          <a:ea typeface="Tahoma"/>
          <a:cs typeface="Tahoma"/>
          <a:sym typeface="Tahoma"/>
        </a:defRPr>
      </a:lvl9pPr>
    </p:titleStyle>
    <p:bodyStyle>
      <a:lvl1pPr marL="342900" marR="0" indent="-342900" algn="l" defTabSz="4572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•"/>
        <a:tabLst/>
        <a:defRPr sz="32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1pPr>
      <a:lvl2pPr marL="783771" marR="0" indent="-326571" algn="l" defTabSz="4572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–"/>
        <a:tabLst/>
        <a:defRPr sz="32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2pPr>
      <a:lvl3pPr marL="1219200" marR="0" indent="-304800" algn="l" defTabSz="4572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•"/>
        <a:tabLst/>
        <a:defRPr sz="32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3pPr>
      <a:lvl4pPr marL="1737360" marR="0" indent="-365760" algn="l" defTabSz="4572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–"/>
        <a:tabLst/>
        <a:defRPr sz="32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4pPr>
      <a:lvl5pPr marL="2194560" marR="0" indent="-365760" algn="l" defTabSz="4572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»"/>
        <a:tabLst/>
        <a:defRPr sz="32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5pPr>
      <a:lvl6pPr marL="2651760" marR="0" indent="-365760" algn="l" defTabSz="4572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•"/>
        <a:tabLst/>
        <a:defRPr sz="32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6pPr>
      <a:lvl7pPr marL="3108960" marR="0" indent="-365760" algn="l" defTabSz="4572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•"/>
        <a:tabLst/>
        <a:defRPr sz="32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7pPr>
      <a:lvl8pPr marL="3566159" marR="0" indent="-365759" algn="l" defTabSz="4572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•"/>
        <a:tabLst/>
        <a:defRPr sz="32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8pPr>
      <a:lvl9pPr marL="4023359" marR="0" indent="-365759" algn="l" defTabSz="4572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•"/>
        <a:tabLst/>
        <a:defRPr sz="32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9pPr>
    </p:bodyStyle>
    <p:otherStyle>
      <a:lvl1pPr marL="0" marR="0" indent="0" algn="r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1pPr>
      <a:lvl2pPr marL="0" marR="0" indent="457200" algn="r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2pPr>
      <a:lvl3pPr marL="0" marR="0" indent="914400" algn="r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3pPr>
      <a:lvl4pPr marL="0" marR="0" indent="1371600" algn="r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4pPr>
      <a:lvl5pPr marL="0" marR="0" indent="1828800" algn="r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5pPr>
      <a:lvl6pPr marL="0" marR="0" indent="2286000" algn="r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6pPr>
      <a:lvl7pPr marL="0" marR="0" indent="2743200" algn="r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7pPr>
      <a:lvl8pPr marL="0" marR="0" indent="3200400" algn="r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8pPr>
      <a:lvl9pPr marL="0" marR="0" indent="3657600" algn="r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 descr="header.jpg"/>
          <p:cNvPicPr>
            <a:picLocks noChangeAspect="1"/>
          </p:cNvPicPr>
          <p:nvPr/>
        </p:nvPicPr>
        <p:blipFill>
          <a:blip r:embed="rId8">
            <a:alphaModFix amt="5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1" y="97574"/>
            <a:ext cx="9144000" cy="8406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02434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87" r:id="rId1"/>
    <p:sldLayoutId id="2147483988" r:id="rId2"/>
    <p:sldLayoutId id="2147483990" r:id="rId3"/>
    <p:sldLayoutId id="2147483992" r:id="rId4"/>
    <p:sldLayoutId id="2147483994" r:id="rId5"/>
    <p:sldLayoutId id="2147483996" r:id="rId6"/>
  </p:sldLayoutIdLst>
  <p:hf sldNum="0" hdr="0" ftr="0" dt="0"/>
  <p:txStyles>
    <p:titleStyle>
      <a:lvl1pPr algn="ctr" defTabSz="457189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892" indent="-342892" algn="l" defTabSz="457189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31" indent="-285743" algn="l" defTabSz="457189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72" indent="-228594" algn="l" defTabSz="457189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60" indent="-228594" algn="l" defTabSz="457189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48" indent="-228594" algn="l" defTabSz="457189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37" indent="-228594" algn="l" defTabSz="457189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457189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5" indent="-228594" algn="l" defTabSz="457189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457189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18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45718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8" algn="l" defTabSz="45718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45718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45718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45718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2" algn="l" defTabSz="45718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45718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45718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1.xml"/><Relationship Id="rId5" Type="http://schemas.openxmlformats.org/officeDocument/2006/relationships/image" Target="../media/image3.png"/><Relationship Id="rId4" Type="http://schemas.openxmlformats.org/officeDocument/2006/relationships/image" Target="../media/image16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0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9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13" Type="http://schemas.openxmlformats.org/officeDocument/2006/relationships/image" Target="../media/image29.png"/><Relationship Id="rId18" Type="http://schemas.openxmlformats.org/officeDocument/2006/relationships/image" Target="../media/image34.png"/><Relationship Id="rId3" Type="http://schemas.openxmlformats.org/officeDocument/2006/relationships/image" Target="../media/image15.png"/><Relationship Id="rId21" Type="http://schemas.openxmlformats.org/officeDocument/2006/relationships/diagramLayout" Target="../diagrams/layout1.xml"/><Relationship Id="rId7" Type="http://schemas.openxmlformats.org/officeDocument/2006/relationships/image" Target="../media/image23.png"/><Relationship Id="rId12" Type="http://schemas.openxmlformats.org/officeDocument/2006/relationships/image" Target="../media/image28.png"/><Relationship Id="rId17" Type="http://schemas.openxmlformats.org/officeDocument/2006/relationships/image" Target="../media/image33.png"/><Relationship Id="rId2" Type="http://schemas.openxmlformats.org/officeDocument/2006/relationships/notesSlide" Target="../notesSlides/notesSlide4.xml"/><Relationship Id="rId16" Type="http://schemas.openxmlformats.org/officeDocument/2006/relationships/image" Target="../media/image32.png"/><Relationship Id="rId20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11" Type="http://schemas.openxmlformats.org/officeDocument/2006/relationships/image" Target="../media/image27.png"/><Relationship Id="rId24" Type="http://schemas.microsoft.com/office/2007/relationships/diagramDrawing" Target="../diagrams/drawing1.xml"/><Relationship Id="rId5" Type="http://schemas.openxmlformats.org/officeDocument/2006/relationships/image" Target="../media/image21.png"/><Relationship Id="rId15" Type="http://schemas.openxmlformats.org/officeDocument/2006/relationships/image" Target="../media/image31.png"/><Relationship Id="rId23" Type="http://schemas.openxmlformats.org/officeDocument/2006/relationships/diagramColors" Target="../diagrams/colors1.xml"/><Relationship Id="rId10" Type="http://schemas.openxmlformats.org/officeDocument/2006/relationships/image" Target="../media/image26.png"/><Relationship Id="rId19" Type="http://schemas.openxmlformats.org/officeDocument/2006/relationships/image" Target="../media/image35.png"/><Relationship Id="rId4" Type="http://schemas.openxmlformats.org/officeDocument/2006/relationships/image" Target="../media/image20.png"/><Relationship Id="rId9" Type="http://schemas.openxmlformats.org/officeDocument/2006/relationships/image" Target="../media/image25.png"/><Relationship Id="rId14" Type="http://schemas.openxmlformats.org/officeDocument/2006/relationships/image" Target="../media/image30.png"/><Relationship Id="rId22" Type="http://schemas.openxmlformats.org/officeDocument/2006/relationships/diagramQuickStyle" Target="../diagrams/quickStyle1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image" Target="../media/image15.png"/><Relationship Id="rId7" Type="http://schemas.openxmlformats.org/officeDocument/2006/relationships/image" Target="../media/image28.png"/><Relationship Id="rId12" Type="http://schemas.openxmlformats.org/officeDocument/2006/relationships/image" Target="../media/image3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7.png"/><Relationship Id="rId11" Type="http://schemas.openxmlformats.org/officeDocument/2006/relationships/image" Target="../media/image31.png"/><Relationship Id="rId5" Type="http://schemas.openxmlformats.org/officeDocument/2006/relationships/image" Target="../media/image26.png"/><Relationship Id="rId10" Type="http://schemas.openxmlformats.org/officeDocument/2006/relationships/image" Target="../media/image30.png"/><Relationship Id="rId4" Type="http://schemas.openxmlformats.org/officeDocument/2006/relationships/image" Target="../media/image36.png"/><Relationship Id="rId9" Type="http://schemas.openxmlformats.org/officeDocument/2006/relationships/image" Target="../media/image37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image" Target="../media/image15.png"/><Relationship Id="rId7" Type="http://schemas.openxmlformats.org/officeDocument/2006/relationships/image" Target="../media/image28.png"/><Relationship Id="rId12" Type="http://schemas.openxmlformats.org/officeDocument/2006/relationships/image" Target="../media/image3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7.png"/><Relationship Id="rId11" Type="http://schemas.openxmlformats.org/officeDocument/2006/relationships/image" Target="../media/image31.png"/><Relationship Id="rId5" Type="http://schemas.openxmlformats.org/officeDocument/2006/relationships/image" Target="../media/image26.png"/><Relationship Id="rId10" Type="http://schemas.openxmlformats.org/officeDocument/2006/relationships/image" Target="../media/image30.png"/><Relationship Id="rId4" Type="http://schemas.openxmlformats.org/officeDocument/2006/relationships/image" Target="../media/image36.png"/><Relationship Id="rId9" Type="http://schemas.openxmlformats.org/officeDocument/2006/relationships/image" Target="../media/image37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3" Type="http://schemas.openxmlformats.org/officeDocument/2006/relationships/image" Target="../media/image15.png"/><Relationship Id="rId7" Type="http://schemas.openxmlformats.org/officeDocument/2006/relationships/image" Target="../media/image2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22.png"/><Relationship Id="rId11" Type="http://schemas.openxmlformats.org/officeDocument/2006/relationships/image" Target="../media/image25.png"/><Relationship Id="rId5" Type="http://schemas.openxmlformats.org/officeDocument/2006/relationships/image" Target="../media/image21.png"/><Relationship Id="rId10" Type="http://schemas.openxmlformats.org/officeDocument/2006/relationships/image" Target="../media/image24.png"/><Relationship Id="rId4" Type="http://schemas.openxmlformats.org/officeDocument/2006/relationships/image" Target="../media/image20.png"/><Relationship Id="rId9" Type="http://schemas.openxmlformats.org/officeDocument/2006/relationships/image" Target="../media/image39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13" Type="http://schemas.openxmlformats.org/officeDocument/2006/relationships/image" Target="../media/image26.png"/><Relationship Id="rId18" Type="http://schemas.openxmlformats.org/officeDocument/2006/relationships/image" Target="../media/image30.png"/><Relationship Id="rId3" Type="http://schemas.openxmlformats.org/officeDocument/2006/relationships/image" Target="../media/image15.png"/><Relationship Id="rId21" Type="http://schemas.openxmlformats.org/officeDocument/2006/relationships/image" Target="../media/image40.png"/><Relationship Id="rId7" Type="http://schemas.openxmlformats.org/officeDocument/2006/relationships/image" Target="../media/image23.png"/><Relationship Id="rId12" Type="http://schemas.openxmlformats.org/officeDocument/2006/relationships/image" Target="../media/image36.png"/><Relationship Id="rId17" Type="http://schemas.openxmlformats.org/officeDocument/2006/relationships/image" Target="../media/image37.png"/><Relationship Id="rId2" Type="http://schemas.openxmlformats.org/officeDocument/2006/relationships/notesSlide" Target="../notesSlides/notesSlide8.xml"/><Relationship Id="rId16" Type="http://schemas.openxmlformats.org/officeDocument/2006/relationships/image" Target="../media/image29.png"/><Relationship Id="rId20" Type="http://schemas.openxmlformats.org/officeDocument/2006/relationships/image" Target="../media/image3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11" Type="http://schemas.openxmlformats.org/officeDocument/2006/relationships/image" Target="../media/image25.png"/><Relationship Id="rId5" Type="http://schemas.openxmlformats.org/officeDocument/2006/relationships/image" Target="../media/image21.png"/><Relationship Id="rId15" Type="http://schemas.openxmlformats.org/officeDocument/2006/relationships/image" Target="../media/image28.png"/><Relationship Id="rId23" Type="http://schemas.openxmlformats.org/officeDocument/2006/relationships/image" Target="../media/image35.png"/><Relationship Id="rId10" Type="http://schemas.openxmlformats.org/officeDocument/2006/relationships/image" Target="../media/image24.png"/><Relationship Id="rId19" Type="http://schemas.openxmlformats.org/officeDocument/2006/relationships/image" Target="../media/image31.png"/><Relationship Id="rId4" Type="http://schemas.openxmlformats.org/officeDocument/2006/relationships/image" Target="../media/image20.png"/><Relationship Id="rId9" Type="http://schemas.openxmlformats.org/officeDocument/2006/relationships/image" Target="../media/image39.png"/><Relationship Id="rId14" Type="http://schemas.openxmlformats.org/officeDocument/2006/relationships/image" Target="../media/image27.png"/><Relationship Id="rId22" Type="http://schemas.openxmlformats.org/officeDocument/2006/relationships/image" Target="../media/image41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13" Type="http://schemas.openxmlformats.org/officeDocument/2006/relationships/image" Target="../media/image29.png"/><Relationship Id="rId18" Type="http://schemas.openxmlformats.org/officeDocument/2006/relationships/image" Target="../media/image40.png"/><Relationship Id="rId3" Type="http://schemas.openxmlformats.org/officeDocument/2006/relationships/image" Target="../media/image15.png"/><Relationship Id="rId7" Type="http://schemas.openxmlformats.org/officeDocument/2006/relationships/image" Target="../media/image23.png"/><Relationship Id="rId12" Type="http://schemas.openxmlformats.org/officeDocument/2006/relationships/image" Target="../media/image28.png"/><Relationship Id="rId17" Type="http://schemas.openxmlformats.org/officeDocument/2006/relationships/image" Target="../media/image32.png"/><Relationship Id="rId2" Type="http://schemas.openxmlformats.org/officeDocument/2006/relationships/notesSlide" Target="../notesSlides/notesSlide9.xml"/><Relationship Id="rId16" Type="http://schemas.openxmlformats.org/officeDocument/2006/relationships/image" Target="../media/image31.png"/><Relationship Id="rId20" Type="http://schemas.openxmlformats.org/officeDocument/2006/relationships/image" Target="../media/image3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11" Type="http://schemas.openxmlformats.org/officeDocument/2006/relationships/image" Target="../media/image27.png"/><Relationship Id="rId5" Type="http://schemas.openxmlformats.org/officeDocument/2006/relationships/image" Target="../media/image21.png"/><Relationship Id="rId15" Type="http://schemas.openxmlformats.org/officeDocument/2006/relationships/image" Target="../media/image30.png"/><Relationship Id="rId10" Type="http://schemas.openxmlformats.org/officeDocument/2006/relationships/image" Target="../media/image26.png"/><Relationship Id="rId19" Type="http://schemas.openxmlformats.org/officeDocument/2006/relationships/image" Target="../media/image41.png"/><Relationship Id="rId4" Type="http://schemas.openxmlformats.org/officeDocument/2006/relationships/image" Target="../media/image20.png"/><Relationship Id="rId9" Type="http://schemas.openxmlformats.org/officeDocument/2006/relationships/image" Target="../media/image25.png"/><Relationship Id="rId14" Type="http://schemas.openxmlformats.org/officeDocument/2006/relationships/image" Target="../media/image3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44.png"/><Relationship Id="rId4" Type="http://schemas.openxmlformats.org/officeDocument/2006/relationships/image" Target="../media/image43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8.jp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5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5" name="TextBox 4"/>
          <p:cNvSpPr txBox="1"/>
          <p:nvPr/>
        </p:nvSpPr>
        <p:spPr>
          <a:xfrm>
            <a:off x="5954512" y="3354176"/>
            <a:ext cx="1988106" cy="84638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none" lIns="45719" rIns="45719">
            <a:spAutoFit/>
          </a:bodyPr>
          <a:lstStyle/>
          <a:p>
            <a:pPr>
              <a:spcBef>
                <a:spcPts val="600"/>
              </a:spcBef>
              <a:defRPr sz="1500" b="1">
                <a:solidFill>
                  <a:srgbClr val="93278F"/>
                </a:solidFill>
                <a:latin typeface="Tahoma"/>
                <a:ea typeface="Tahoma"/>
                <a:cs typeface="Tahoma"/>
                <a:sym typeface="Tahoma"/>
              </a:defRPr>
            </a:pPr>
            <a:r>
              <a:rPr lang="en-US" sz="1600" dirty="0"/>
              <a:t>Lisa Frazier</a:t>
            </a:r>
            <a:endParaRPr dirty="0"/>
          </a:p>
          <a:p>
            <a:pPr>
              <a:spcBef>
                <a:spcPts val="600"/>
              </a:spcBef>
              <a:defRPr sz="1200">
                <a:solidFill>
                  <a:srgbClr val="595959"/>
                </a:solidFill>
                <a:latin typeface="Tahoma"/>
                <a:ea typeface="Tahoma"/>
                <a:cs typeface="Tahoma"/>
                <a:sym typeface="Tahoma"/>
              </a:defRPr>
            </a:pPr>
            <a:r>
              <a:rPr lang="en-US" sz="1400" dirty="0">
                <a:solidFill>
                  <a:srgbClr val="595959"/>
                </a:solidFill>
                <a:latin typeface="Tahoma"/>
                <a:ea typeface="Tahoma"/>
                <a:cs typeface="Tahoma"/>
              </a:rPr>
              <a:t>Senior Product Manager</a:t>
            </a:r>
          </a:p>
          <a:p>
            <a:pPr>
              <a:defRPr sz="1200">
                <a:solidFill>
                  <a:srgbClr val="595959"/>
                </a:solidFill>
                <a:latin typeface="Tahoma"/>
                <a:ea typeface="Tahoma"/>
                <a:cs typeface="Tahoma"/>
                <a:sym typeface="Tahoma"/>
              </a:defRPr>
            </a:pPr>
            <a:r>
              <a:rPr lang="en-US" sz="1400" dirty="0">
                <a:solidFill>
                  <a:srgbClr val="595959"/>
                </a:solidFill>
                <a:latin typeface="Tahoma"/>
                <a:ea typeface="Tahoma"/>
                <a:cs typeface="Tahoma"/>
              </a:rPr>
              <a:t>Tyler Technologies</a:t>
            </a:r>
            <a:endParaRPr sz="1200" dirty="0">
              <a:solidFill>
                <a:srgbClr val="595959"/>
              </a:solidFill>
              <a:latin typeface="Tahoma"/>
              <a:ea typeface="Tahoma"/>
              <a:cs typeface="Tahoma"/>
            </a:endParaRPr>
          </a:p>
        </p:txBody>
      </p:sp>
      <p:pic>
        <p:nvPicPr>
          <p:cNvPr id="4" name="Picture 3" descr="Picture 3">
            <a:extLst>
              <a:ext uri="{FF2B5EF4-FFF2-40B4-BE49-F238E27FC236}">
                <a16:creationId xmlns:a16="http://schemas.microsoft.com/office/drawing/2014/main" id="{BA24777B-1DE5-481A-AAA5-528087AABF0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75695" y="1998048"/>
            <a:ext cx="3975606" cy="838143"/>
          </a:xfrm>
          <a:prstGeom prst="rect">
            <a:avLst/>
          </a:prstGeom>
          <a:ln w="12700">
            <a:miter lim="400000"/>
          </a:ln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2F8371AD-5072-4A28-A523-524BD2AC196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9716" y="540055"/>
            <a:ext cx="1215378" cy="589107"/>
          </a:xfrm>
          <a:prstGeom prst="rect">
            <a:avLst/>
          </a:prstGeom>
        </p:spPr>
      </p:pic>
      <p:pic>
        <p:nvPicPr>
          <p:cNvPr id="8" name="Picture 3" descr="Picture 3">
            <a:extLst>
              <a:ext uri="{FF2B5EF4-FFF2-40B4-BE49-F238E27FC236}">
                <a16:creationId xmlns:a16="http://schemas.microsoft.com/office/drawing/2014/main" id="{D0189BBA-76F1-41B5-8336-90D930E2FD3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33954" y="612346"/>
            <a:ext cx="1287619" cy="444524"/>
          </a:xfrm>
          <a:prstGeom prst="rect">
            <a:avLst/>
          </a:prstGeom>
          <a:ln w="12700">
            <a:miter lim="400000"/>
          </a:ln>
        </p:spPr>
      </p:pic>
    </p:spTree>
    <p:extLst>
      <p:ext uri="{BB962C8B-B14F-4D97-AF65-F5344CB8AC3E}">
        <p14:creationId xmlns:p14="http://schemas.microsoft.com/office/powerpoint/2010/main" val="2479488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>
        <p:fade/>
      </p:transition>
    </mc:Choice>
    <mc:Fallback xmlns="">
      <p:transition advClick="0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6" name="Rectangle 2"/>
          <p:cNvSpPr/>
          <p:nvPr/>
        </p:nvSpPr>
        <p:spPr>
          <a:xfrm>
            <a:off x="0" y="1982517"/>
            <a:ext cx="9144000" cy="1178465"/>
          </a:xfrm>
          <a:prstGeom prst="rect">
            <a:avLst/>
          </a:prstGeom>
          <a:solidFill>
            <a:srgbClr val="FFFFFF">
              <a:alpha val="25000"/>
            </a:srgbClr>
          </a:solidFill>
          <a:ln w="12700">
            <a:miter lim="400000"/>
          </a:ln>
        </p:spPr>
        <p:txBody>
          <a:bodyPr lIns="45719" rIns="45719" anchor="ctr"/>
          <a:lstStyle/>
          <a:p>
            <a:pPr marL="0" marR="0" lvl="0" indent="0" algn="ctr" defTabSz="4572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>
                <a:solidFill>
                  <a:srgbClr val="404040"/>
                </a:solidFill>
                <a:latin typeface="Tahoma"/>
                <a:ea typeface="Tahoma"/>
                <a:cs typeface="Tahoma"/>
                <a:sym typeface="Tahoma"/>
              </a:defRPr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rgbClr val="404040"/>
              </a:solidFill>
              <a:effectLst/>
              <a:uLnTx/>
              <a:uFillTx/>
              <a:latin typeface="Tahoma"/>
              <a:ea typeface="Tahoma"/>
              <a:cs typeface="Tahoma"/>
              <a:sym typeface="Tahoma"/>
            </a:endParaRPr>
          </a:p>
        </p:txBody>
      </p:sp>
      <p:sp>
        <p:nvSpPr>
          <p:cNvPr id="597" name="Title 1"/>
          <p:cNvSpPr txBox="1">
            <a:spLocks noGrp="1"/>
          </p:cNvSpPr>
          <p:nvPr>
            <p:ph type="title"/>
          </p:nvPr>
        </p:nvSpPr>
        <p:spPr>
          <a:xfrm>
            <a:off x="398252" y="2013110"/>
            <a:ext cx="8347496" cy="1117281"/>
          </a:xfrm>
          <a:prstGeom prst="rect">
            <a:avLst/>
          </a:prstGeom>
        </p:spPr>
        <p:txBody>
          <a:bodyPr anchor="ctr"/>
          <a:lstStyle/>
          <a:p>
            <a:r>
              <a:rPr dirty="0">
                <a:solidFill>
                  <a:srgbClr val="1F497D"/>
                </a:solidFill>
              </a:rPr>
              <a:t>We envision a world in which</a:t>
            </a:r>
            <a:br>
              <a:rPr dirty="0"/>
            </a:br>
            <a:r>
              <a:rPr b="1" dirty="0">
                <a:solidFill>
                  <a:srgbClr val="3498E0"/>
                </a:solidFill>
              </a:rPr>
              <a:t>no child grows up in an institution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24C09E5-6660-4074-9E39-2FFAECBDAB2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9179" y="563054"/>
            <a:ext cx="2645641" cy="1282371"/>
          </a:xfrm>
          <a:prstGeom prst="rect">
            <a:avLst/>
          </a:prstGeom>
        </p:spPr>
      </p:pic>
      <p:sp>
        <p:nvSpPr>
          <p:cNvPr id="5" name="TextBox 5">
            <a:extLst>
              <a:ext uri="{FF2B5EF4-FFF2-40B4-BE49-F238E27FC236}">
                <a16:creationId xmlns:a16="http://schemas.microsoft.com/office/drawing/2014/main" id="{2DF3D5EC-5CA3-4BBF-A5D4-8A1FFD3287AE}"/>
              </a:ext>
            </a:extLst>
          </p:cNvPr>
          <p:cNvSpPr txBox="1"/>
          <p:nvPr/>
        </p:nvSpPr>
        <p:spPr>
          <a:xfrm>
            <a:off x="1551995" y="3487839"/>
            <a:ext cx="6040007" cy="109260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45719" rIns="45719">
            <a:spAutoFit/>
          </a:bodyPr>
          <a:lstStyle/>
          <a:p>
            <a:pPr marL="0" marR="0" lvl="0" indent="0" algn="ctr" defTabSz="685800" rtl="0" eaLnBrk="1" fontAlgn="auto" latinLnBrk="0" hangingPunct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200">
                <a:solidFill>
                  <a:srgbClr val="595959"/>
                </a:solidFill>
                <a:latin typeface="Tahoma"/>
                <a:ea typeface="Tahoma"/>
                <a:cs typeface="Tahoma"/>
                <a:sym typeface="Tahoma"/>
              </a:defRPr>
            </a:pPr>
            <a:r>
              <a:rPr kumimoji="0" sz="2200" b="0" i="1" u="none" strike="noStrike" kern="0" cap="none" spc="0" normalizeH="0" baseline="0" noProof="0" dirty="0">
                <a:ln>
                  <a:noFill/>
                </a:ln>
                <a:solidFill>
                  <a:srgbClr val="1F497D"/>
                </a:solidFill>
                <a:effectLst/>
                <a:uLnTx/>
                <a:uFillTx/>
                <a:latin typeface="Tahoma"/>
                <a:ea typeface="Tahoma"/>
                <a:cs typeface="Tahoma"/>
                <a:sym typeface="Tahoma"/>
              </a:rPr>
              <a:t>“Science affirms </a:t>
            </a:r>
            <a:r>
              <a:rPr sz="2200" b="1" i="1" dirty="0">
                <a:solidFill>
                  <a:srgbClr val="3498E0"/>
                </a:solidFill>
                <a:latin typeface="Tahoma"/>
                <a:ea typeface="Tahoma"/>
                <a:cs typeface="Tahoma"/>
                <a:sym typeface="Tahoma"/>
              </a:rPr>
              <a:t>what we know </a:t>
            </a:r>
            <a:r>
              <a:rPr sz="2200" i="1" kern="0" dirty="0">
                <a:solidFill>
                  <a:srgbClr val="1F497D"/>
                </a:solidFill>
                <a:latin typeface="Tahoma"/>
                <a:ea typeface="Tahoma"/>
                <a:cs typeface="Tahoma"/>
                <a:sym typeface="Tahoma"/>
              </a:rPr>
              <a:t>intuitively, that children belong in families.”</a:t>
            </a:r>
          </a:p>
          <a:p>
            <a:pPr marL="0" marR="0" lvl="0" indent="0" algn="ctr" defTabSz="685800" rtl="0" eaLnBrk="1" fontAlgn="auto" latinLnBrk="0" hangingPunct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>
                <a:solidFill>
                  <a:srgbClr val="595959"/>
                </a:solidFill>
                <a:latin typeface="Tahoma"/>
                <a:ea typeface="Tahoma"/>
                <a:cs typeface="Tahoma"/>
                <a:sym typeface="Tahoma"/>
              </a:defRPr>
            </a:pPr>
            <a:r>
              <a:rPr kumimoji="0" sz="1600" b="0" i="0" u="none" strike="noStrike" kern="0" cap="none" spc="0" normalizeH="0" baseline="0" noProof="0" dirty="0">
                <a:ln>
                  <a:noFill/>
                </a:ln>
                <a:solidFill>
                  <a:srgbClr val="1F497D"/>
                </a:solidFill>
                <a:effectLst/>
                <a:uLnTx/>
                <a:uFillTx/>
                <a:latin typeface="Tahoma"/>
                <a:ea typeface="Tahoma"/>
                <a:cs typeface="Tahoma"/>
                <a:sym typeface="Tahoma"/>
              </a:rPr>
              <a:t>Dr. Dana Johnson, University of Minnesota</a:t>
            </a:r>
          </a:p>
        </p:txBody>
      </p:sp>
    </p:spTree>
    <p:extLst>
      <p:ext uri="{BB962C8B-B14F-4D97-AF65-F5344CB8AC3E}">
        <p14:creationId xmlns:p14="http://schemas.microsoft.com/office/powerpoint/2010/main" val="1970976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5000">
        <p:fade/>
      </p:transition>
    </mc:Choice>
    <mc:Fallback xmlns="">
      <p:transition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val 16">
            <a:extLst>
              <a:ext uri="{FF2B5EF4-FFF2-40B4-BE49-F238E27FC236}">
                <a16:creationId xmlns:a16="http://schemas.microsoft.com/office/drawing/2014/main" id="{CE674C40-C5CB-4D57-8A95-09B39003F7D2}"/>
              </a:ext>
            </a:extLst>
          </p:cNvPr>
          <p:cNvSpPr/>
          <p:nvPr/>
        </p:nvSpPr>
        <p:spPr>
          <a:xfrm>
            <a:off x="6083561" y="1280043"/>
            <a:ext cx="942390" cy="2852413"/>
          </a:xfrm>
          <a:prstGeom prst="ellipse">
            <a:avLst/>
          </a:prstGeom>
          <a:solidFill>
            <a:srgbClr val="FFFFFF">
              <a:alpha val="25000"/>
            </a:srgbClr>
          </a:solidFill>
          <a:ln w="12700">
            <a:miter lim="400000"/>
          </a:ln>
        </p:spPr>
        <p:txBody>
          <a:bodyPr lIns="45719" rIns="45719" anchor="ctr"/>
          <a:lstStyle/>
          <a:p>
            <a:pPr algn="ctr" defTabSz="457200" hangingPunct="0"/>
            <a:endParaRPr lang="en-US" sz="1800" kern="0" dirty="0">
              <a:solidFill>
                <a:srgbClr val="404040"/>
              </a:solidFill>
              <a:latin typeface="Tahoma"/>
              <a:ea typeface="Tahoma"/>
              <a:cs typeface="Tahoma"/>
            </a:endParaRPr>
          </a:p>
        </p:txBody>
      </p:sp>
      <p:sp>
        <p:nvSpPr>
          <p:cNvPr id="2" name="Oval 1">
            <a:extLst>
              <a:ext uri="{FF2B5EF4-FFF2-40B4-BE49-F238E27FC236}">
                <a16:creationId xmlns:a16="http://schemas.microsoft.com/office/drawing/2014/main" id="{BD4A8B7B-7E7D-4237-B2AE-06535C929F56}"/>
              </a:ext>
            </a:extLst>
          </p:cNvPr>
          <p:cNvSpPr/>
          <p:nvPr/>
        </p:nvSpPr>
        <p:spPr>
          <a:xfrm>
            <a:off x="1885309" y="1292621"/>
            <a:ext cx="1175130" cy="2852414"/>
          </a:xfrm>
          <a:prstGeom prst="ellipse">
            <a:avLst/>
          </a:prstGeom>
          <a:solidFill>
            <a:srgbClr val="FFFFFF">
              <a:alpha val="25000"/>
            </a:srgbClr>
          </a:solidFill>
          <a:ln w="12700">
            <a:miter lim="400000"/>
          </a:ln>
        </p:spPr>
        <p:txBody>
          <a:bodyPr lIns="45719" rIns="45719" anchor="ctr"/>
          <a:lstStyle/>
          <a:p>
            <a:pPr algn="ctr" defTabSz="457200" hangingPunct="0"/>
            <a:endParaRPr lang="en-US" sz="1800" kern="0" dirty="0">
              <a:solidFill>
                <a:srgbClr val="404040"/>
              </a:solidFill>
              <a:latin typeface="Tahoma"/>
              <a:ea typeface="Tahoma"/>
              <a:cs typeface="Tahoma"/>
            </a:endParaRPr>
          </a:p>
        </p:txBody>
      </p:sp>
      <p:grpSp>
        <p:nvGrpSpPr>
          <p:cNvPr id="590" name="Group 1"/>
          <p:cNvGrpSpPr/>
          <p:nvPr/>
        </p:nvGrpSpPr>
        <p:grpSpPr>
          <a:xfrm>
            <a:off x="1386725" y="1280043"/>
            <a:ext cx="6171919" cy="2977835"/>
            <a:chOff x="0" y="0"/>
            <a:chExt cx="6171917" cy="2977833"/>
          </a:xfrm>
        </p:grpSpPr>
        <p:grpSp>
          <p:nvGrpSpPr>
            <p:cNvPr id="584" name="Group 11"/>
            <p:cNvGrpSpPr/>
            <p:nvPr/>
          </p:nvGrpSpPr>
          <p:grpSpPr>
            <a:xfrm>
              <a:off x="4744846" y="98812"/>
              <a:ext cx="196239" cy="2802520"/>
              <a:chOff x="0" y="0"/>
              <a:chExt cx="196237" cy="2802518"/>
            </a:xfrm>
          </p:grpSpPr>
          <p:sp>
            <p:nvSpPr>
              <p:cNvPr id="581" name="Straight Connector 13"/>
              <p:cNvSpPr/>
              <p:nvPr/>
            </p:nvSpPr>
            <p:spPr>
              <a:xfrm flipH="1">
                <a:off x="1269" y="-1"/>
                <a:ext cx="1" cy="2802519"/>
              </a:xfrm>
              <a:prstGeom prst="line">
                <a:avLst/>
              </a:prstGeom>
              <a:noFill/>
              <a:ln w="6350" cap="flat">
                <a:solidFill>
                  <a:srgbClr val="808080">
                    <a:alpha val="50000"/>
                  </a:srgbClr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 marL="0" marR="0" lvl="0" indent="0" algn="l" defTabSz="685800" rtl="0" eaLnBrk="1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300" b="0" i="0" u="none" strike="noStrike" kern="0" cap="none" spc="0" normalizeH="0" baseline="0" noProof="0">
                  <a:ln>
                    <a:noFill/>
                  </a:ln>
                  <a:solidFill>
                    <a:srgbClr val="376092"/>
                  </a:solidFill>
                  <a:effectLst/>
                  <a:uLnTx/>
                  <a:uFillTx/>
                  <a:latin typeface="Calibri"/>
                  <a:cs typeface="Calibri"/>
                  <a:sym typeface="Calibri"/>
                </a:endParaRPr>
              </a:p>
            </p:txBody>
          </p:sp>
          <p:sp>
            <p:nvSpPr>
              <p:cNvPr id="582" name="Straight Connector 14"/>
              <p:cNvSpPr/>
              <p:nvPr/>
            </p:nvSpPr>
            <p:spPr>
              <a:xfrm>
                <a:off x="0" y="-1"/>
                <a:ext cx="196238" cy="1"/>
              </a:xfrm>
              <a:prstGeom prst="line">
                <a:avLst/>
              </a:prstGeom>
              <a:noFill/>
              <a:ln w="6350" cap="flat">
                <a:solidFill>
                  <a:srgbClr val="808080">
                    <a:alpha val="50000"/>
                  </a:srgbClr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 marL="0" marR="0" lvl="0" indent="0" algn="l" defTabSz="685800" rtl="0" eaLnBrk="1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300" b="0" i="0" u="none" strike="noStrike" kern="0" cap="none" spc="0" normalizeH="0" baseline="0" noProof="0">
                  <a:ln>
                    <a:noFill/>
                  </a:ln>
                  <a:solidFill>
                    <a:srgbClr val="376092"/>
                  </a:solidFill>
                  <a:effectLst/>
                  <a:uLnTx/>
                  <a:uFillTx/>
                  <a:latin typeface="Calibri"/>
                  <a:cs typeface="Calibri"/>
                  <a:sym typeface="Calibri"/>
                </a:endParaRPr>
              </a:p>
            </p:txBody>
          </p:sp>
          <p:sp>
            <p:nvSpPr>
              <p:cNvPr id="583" name="Straight Connector 15"/>
              <p:cNvSpPr/>
              <p:nvPr/>
            </p:nvSpPr>
            <p:spPr>
              <a:xfrm>
                <a:off x="0" y="2802518"/>
                <a:ext cx="196238" cy="1"/>
              </a:xfrm>
              <a:prstGeom prst="line">
                <a:avLst/>
              </a:prstGeom>
              <a:noFill/>
              <a:ln w="6350" cap="flat">
                <a:solidFill>
                  <a:srgbClr val="808080">
                    <a:alpha val="50000"/>
                  </a:srgbClr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 marL="0" marR="0" lvl="0" indent="0" algn="l" defTabSz="685800" rtl="0" eaLnBrk="1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300" b="0" i="0" u="none" strike="noStrike" kern="0" cap="none" spc="0" normalizeH="0" baseline="0" noProof="0">
                  <a:ln>
                    <a:noFill/>
                  </a:ln>
                  <a:solidFill>
                    <a:srgbClr val="376092"/>
                  </a:solidFill>
                  <a:effectLst/>
                  <a:uLnTx/>
                  <a:uFillTx/>
                  <a:latin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588" name="Group 17"/>
            <p:cNvGrpSpPr/>
            <p:nvPr/>
          </p:nvGrpSpPr>
          <p:grpSpPr>
            <a:xfrm>
              <a:off x="1400503" y="0"/>
              <a:ext cx="196239" cy="2977833"/>
              <a:chOff x="0" y="0"/>
              <a:chExt cx="196238" cy="2977832"/>
            </a:xfrm>
          </p:grpSpPr>
          <p:sp>
            <p:nvSpPr>
              <p:cNvPr id="585" name="Straight Connector 18"/>
              <p:cNvSpPr/>
              <p:nvPr/>
            </p:nvSpPr>
            <p:spPr>
              <a:xfrm flipV="1">
                <a:off x="196238" y="0"/>
                <a:ext cx="1" cy="2976564"/>
              </a:xfrm>
              <a:prstGeom prst="line">
                <a:avLst/>
              </a:prstGeom>
              <a:noFill/>
              <a:ln w="6350" cap="flat">
                <a:solidFill>
                  <a:srgbClr val="808080">
                    <a:alpha val="50000"/>
                  </a:srgbClr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 marL="0" marR="0" lvl="0" indent="0" algn="l" defTabSz="685800" rtl="0" eaLnBrk="1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300" b="0" i="0" u="none" strike="noStrike" kern="0" cap="none" spc="0" normalizeH="0" baseline="0" noProof="0">
                  <a:ln>
                    <a:noFill/>
                  </a:ln>
                  <a:solidFill>
                    <a:srgbClr val="376092"/>
                  </a:solidFill>
                  <a:effectLst/>
                  <a:uLnTx/>
                  <a:uFillTx/>
                  <a:latin typeface="Calibri"/>
                  <a:cs typeface="Calibri"/>
                  <a:sym typeface="Calibri"/>
                </a:endParaRPr>
              </a:p>
            </p:txBody>
          </p:sp>
          <p:sp>
            <p:nvSpPr>
              <p:cNvPr id="586" name="Straight Connector 19"/>
              <p:cNvSpPr/>
              <p:nvPr/>
            </p:nvSpPr>
            <p:spPr>
              <a:xfrm flipH="1">
                <a:off x="0" y="2977832"/>
                <a:ext cx="196238" cy="1"/>
              </a:xfrm>
              <a:prstGeom prst="line">
                <a:avLst/>
              </a:prstGeom>
              <a:noFill/>
              <a:ln w="6350" cap="flat">
                <a:solidFill>
                  <a:srgbClr val="808080">
                    <a:alpha val="50000"/>
                  </a:srgbClr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 marL="0" marR="0" lvl="0" indent="0" algn="l" defTabSz="685800" rtl="0" eaLnBrk="1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300" b="0" i="0" u="none" strike="noStrike" kern="0" cap="none" spc="0" normalizeH="0" baseline="0" noProof="0">
                  <a:ln>
                    <a:noFill/>
                  </a:ln>
                  <a:solidFill>
                    <a:srgbClr val="376092"/>
                  </a:solidFill>
                  <a:effectLst/>
                  <a:uLnTx/>
                  <a:uFillTx/>
                  <a:latin typeface="Calibri"/>
                  <a:cs typeface="Calibri"/>
                  <a:sym typeface="Calibri"/>
                </a:endParaRPr>
              </a:p>
            </p:txBody>
          </p:sp>
          <p:sp>
            <p:nvSpPr>
              <p:cNvPr id="587" name="Straight Connector 20"/>
              <p:cNvSpPr/>
              <p:nvPr/>
            </p:nvSpPr>
            <p:spPr>
              <a:xfrm flipH="1" flipV="1">
                <a:off x="0" y="1269"/>
                <a:ext cx="196238" cy="1"/>
              </a:xfrm>
              <a:prstGeom prst="line">
                <a:avLst/>
              </a:prstGeom>
              <a:noFill/>
              <a:ln w="6350" cap="flat">
                <a:solidFill>
                  <a:srgbClr val="808080">
                    <a:alpha val="50000"/>
                  </a:srgbClr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t">
                <a:noAutofit/>
              </a:bodyPr>
              <a:lstStyle/>
              <a:p>
                <a:pPr marL="0" marR="0" lvl="0" indent="0" algn="l" defTabSz="685800" rtl="0" eaLnBrk="1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300" b="0" i="0" u="none" strike="noStrike" kern="0" cap="none" spc="0" normalizeH="0" baseline="0" noProof="0">
                  <a:ln>
                    <a:noFill/>
                  </a:ln>
                  <a:solidFill>
                    <a:srgbClr val="376092"/>
                  </a:solidFill>
                  <a:effectLst/>
                  <a:uLnTx/>
                  <a:uFillTx/>
                  <a:latin typeface="Calibri"/>
                  <a:cs typeface="Calibri"/>
                  <a:sym typeface="Calibri"/>
                </a:endParaRPr>
              </a:p>
            </p:txBody>
          </p:sp>
        </p:grpSp>
        <p:pic>
          <p:nvPicPr>
            <p:cNvPr id="589" name="Picture 21" descr="Picture 21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288225" y="688185"/>
              <a:ext cx="1927880" cy="2064330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sp>
          <p:nvSpPr>
            <p:cNvPr id="579" name="Rectangle 2"/>
            <p:cNvSpPr txBox="1"/>
            <p:nvPr/>
          </p:nvSpPr>
          <p:spPr>
            <a:xfrm>
              <a:off x="0" y="21908"/>
              <a:ext cx="1579357" cy="295465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t">
              <a:spAutoFit/>
            </a:bodyPr>
            <a:lstStyle/>
            <a:p>
              <a:pPr marL="0" marR="0" lvl="0" indent="0" algn="r" defTabSz="685800" rtl="0" eaLnBrk="1" fontAlgn="auto" latinLnBrk="0" hangingPunct="0">
                <a:lnSpc>
                  <a:spcPct val="100000"/>
                </a:lnSpc>
                <a:spcBef>
                  <a:spcPts val="3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1200">
                  <a:solidFill>
                    <a:srgbClr val="404040"/>
                  </a:solidFill>
                  <a:latin typeface="Tahoma"/>
                  <a:ea typeface="Tahoma"/>
                  <a:cs typeface="Tahoma"/>
                  <a:sym typeface="Tahoma"/>
                </a:defRPr>
              </a:pPr>
              <a:r>
                <a:rPr kumimoji="0" sz="1200" b="0" i="0" u="none" strike="noStrike" kern="0" cap="none" spc="0" normalizeH="0" baseline="0" noProof="0" dirty="0">
                  <a:ln>
                    <a:noFill/>
                  </a:ln>
                  <a:solidFill>
                    <a:srgbClr val="1F497D"/>
                  </a:solidFill>
                  <a:effectLst/>
                  <a:uLnTx/>
                  <a:uFillTx/>
                  <a:latin typeface="Tahoma"/>
                  <a:ea typeface="Tahoma"/>
                  <a:cs typeface="Tahoma"/>
                  <a:sym typeface="Tahoma"/>
                </a:rPr>
                <a:t>Armenia</a:t>
              </a:r>
            </a:p>
            <a:p>
              <a:pPr marL="0" marR="0" lvl="0" indent="0" algn="r" defTabSz="685800" rtl="0" eaLnBrk="1" fontAlgn="auto" latinLnBrk="0" hangingPunct="0">
                <a:lnSpc>
                  <a:spcPct val="100000"/>
                </a:lnSpc>
                <a:spcBef>
                  <a:spcPts val="3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1200">
                  <a:solidFill>
                    <a:srgbClr val="404040"/>
                  </a:solidFill>
                  <a:latin typeface="Tahoma"/>
                  <a:ea typeface="Tahoma"/>
                  <a:cs typeface="Tahoma"/>
                  <a:sym typeface="Tahoma"/>
                </a:defRPr>
              </a:pPr>
              <a:r>
                <a:rPr kumimoji="0" sz="1200" b="0" i="0" u="none" strike="noStrike" kern="0" cap="none" spc="0" normalizeH="0" baseline="0" noProof="0" dirty="0">
                  <a:ln>
                    <a:noFill/>
                  </a:ln>
                  <a:solidFill>
                    <a:srgbClr val="1F497D"/>
                  </a:solidFill>
                  <a:effectLst/>
                  <a:uLnTx/>
                  <a:uFillTx/>
                  <a:latin typeface="Tahoma"/>
                  <a:ea typeface="Tahoma"/>
                  <a:cs typeface="Tahoma"/>
                  <a:sym typeface="Tahoma"/>
                </a:rPr>
                <a:t>Benin</a:t>
              </a:r>
            </a:p>
            <a:p>
              <a:pPr marL="0" marR="0" lvl="0" indent="0" algn="r" defTabSz="685800" rtl="0" eaLnBrk="1" fontAlgn="auto" latinLnBrk="0" hangingPunct="0">
                <a:lnSpc>
                  <a:spcPct val="100000"/>
                </a:lnSpc>
                <a:spcBef>
                  <a:spcPts val="3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1200">
                  <a:solidFill>
                    <a:srgbClr val="404040"/>
                  </a:solidFill>
                  <a:latin typeface="Tahoma"/>
                  <a:ea typeface="Tahoma"/>
                  <a:cs typeface="Tahoma"/>
                  <a:sym typeface="Tahoma"/>
                </a:defRPr>
              </a:pPr>
              <a:r>
                <a:rPr kumimoji="0" sz="1200" b="0" i="0" u="none" strike="noStrike" kern="0" cap="none" spc="0" normalizeH="0" baseline="0" noProof="0" dirty="0">
                  <a:ln>
                    <a:noFill/>
                  </a:ln>
                  <a:solidFill>
                    <a:srgbClr val="1F497D"/>
                  </a:solidFill>
                  <a:effectLst/>
                  <a:uLnTx/>
                  <a:uFillTx/>
                  <a:latin typeface="Tahoma"/>
                  <a:ea typeface="Tahoma"/>
                  <a:cs typeface="Tahoma"/>
                  <a:sym typeface="Tahoma"/>
                </a:rPr>
                <a:t>Bolivia</a:t>
              </a:r>
            </a:p>
            <a:p>
              <a:pPr marL="0" marR="0" lvl="0" indent="0" algn="r" defTabSz="685800" rtl="0" eaLnBrk="1" fontAlgn="auto" latinLnBrk="0" hangingPunct="0">
                <a:lnSpc>
                  <a:spcPct val="100000"/>
                </a:lnSpc>
                <a:spcBef>
                  <a:spcPts val="3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1200">
                  <a:solidFill>
                    <a:srgbClr val="404040"/>
                  </a:solidFill>
                  <a:latin typeface="Tahoma"/>
                  <a:ea typeface="Tahoma"/>
                  <a:cs typeface="Tahoma"/>
                  <a:sym typeface="Tahoma"/>
                </a:defRPr>
              </a:pPr>
              <a:r>
                <a:rPr kumimoji="0" sz="1200" b="0" i="0" u="none" strike="noStrike" kern="0" cap="none" spc="0" normalizeH="0" baseline="0" noProof="0" dirty="0">
                  <a:ln>
                    <a:noFill/>
                  </a:ln>
                  <a:solidFill>
                    <a:srgbClr val="1F497D"/>
                  </a:solidFill>
                  <a:effectLst/>
                  <a:uLnTx/>
                  <a:uFillTx/>
                  <a:latin typeface="Tahoma"/>
                  <a:ea typeface="Tahoma"/>
                  <a:cs typeface="Tahoma"/>
                  <a:sym typeface="Tahoma"/>
                </a:rPr>
                <a:t>Brazil</a:t>
              </a:r>
            </a:p>
            <a:p>
              <a:pPr marL="0" marR="0" lvl="0" indent="0" algn="r" defTabSz="685800" rtl="0" eaLnBrk="1" fontAlgn="auto" latinLnBrk="0" hangingPunct="0">
                <a:lnSpc>
                  <a:spcPct val="100000"/>
                </a:lnSpc>
                <a:spcBef>
                  <a:spcPts val="3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1200">
                  <a:solidFill>
                    <a:srgbClr val="404040"/>
                  </a:solidFill>
                  <a:latin typeface="Tahoma"/>
                  <a:ea typeface="Tahoma"/>
                  <a:cs typeface="Tahoma"/>
                  <a:sym typeface="Tahoma"/>
                </a:defRPr>
              </a:pPr>
              <a:r>
                <a:rPr kumimoji="0" sz="1200" b="0" i="0" u="none" strike="noStrike" kern="0" cap="none" spc="0" normalizeH="0" baseline="0" noProof="0" dirty="0">
                  <a:ln>
                    <a:noFill/>
                  </a:ln>
                  <a:solidFill>
                    <a:srgbClr val="1F497D"/>
                  </a:solidFill>
                  <a:effectLst/>
                  <a:uLnTx/>
                  <a:uFillTx/>
                  <a:latin typeface="Tahoma"/>
                  <a:ea typeface="Tahoma"/>
                  <a:cs typeface="Tahoma"/>
                  <a:sym typeface="Tahoma"/>
                </a:rPr>
                <a:t>Cambodia</a:t>
              </a:r>
            </a:p>
            <a:p>
              <a:pPr marL="0" marR="0" lvl="0" indent="0" algn="r" defTabSz="685800" rtl="0" eaLnBrk="1" fontAlgn="auto" latinLnBrk="0" hangingPunct="0">
                <a:lnSpc>
                  <a:spcPct val="100000"/>
                </a:lnSpc>
                <a:spcBef>
                  <a:spcPts val="3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1200">
                  <a:solidFill>
                    <a:srgbClr val="404040"/>
                  </a:solidFill>
                  <a:latin typeface="Tahoma"/>
                  <a:ea typeface="Tahoma"/>
                  <a:cs typeface="Tahoma"/>
                  <a:sym typeface="Tahoma"/>
                </a:defRPr>
              </a:pPr>
              <a:r>
                <a:rPr kumimoji="0" sz="1200" b="0" i="0" u="none" strike="noStrike" kern="0" cap="none" spc="0" normalizeH="0" baseline="0" noProof="0" dirty="0">
                  <a:ln>
                    <a:noFill/>
                  </a:ln>
                  <a:solidFill>
                    <a:srgbClr val="1F497D"/>
                  </a:solidFill>
                  <a:effectLst/>
                  <a:uLnTx/>
                  <a:uFillTx/>
                  <a:latin typeface="Tahoma"/>
                  <a:ea typeface="Tahoma"/>
                  <a:cs typeface="Tahoma"/>
                  <a:sym typeface="Tahoma"/>
                </a:rPr>
                <a:t>Colombia</a:t>
              </a:r>
            </a:p>
            <a:p>
              <a:pPr marL="0" marR="0" lvl="0" indent="0" algn="r" defTabSz="685800" rtl="0" eaLnBrk="1" fontAlgn="auto" latinLnBrk="0" hangingPunct="0">
                <a:lnSpc>
                  <a:spcPct val="100000"/>
                </a:lnSpc>
                <a:spcBef>
                  <a:spcPts val="3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1200">
                  <a:solidFill>
                    <a:srgbClr val="404040"/>
                  </a:solidFill>
                  <a:latin typeface="Tahoma"/>
                  <a:ea typeface="Tahoma"/>
                  <a:cs typeface="Tahoma"/>
                  <a:sym typeface="Tahoma"/>
                </a:defRPr>
              </a:pPr>
              <a:r>
                <a:rPr kumimoji="0" sz="1200" b="0" i="0" u="none" strike="noStrike" kern="0" cap="none" spc="0" normalizeH="0" baseline="0" noProof="0" dirty="0">
                  <a:ln>
                    <a:noFill/>
                  </a:ln>
                  <a:solidFill>
                    <a:srgbClr val="1F497D"/>
                  </a:solidFill>
                  <a:effectLst/>
                  <a:uLnTx/>
                  <a:uFillTx/>
                  <a:latin typeface="Tahoma"/>
                  <a:ea typeface="Tahoma"/>
                  <a:cs typeface="Tahoma"/>
                  <a:sym typeface="Tahoma"/>
                </a:rPr>
                <a:t>Dominican Republic</a:t>
              </a:r>
            </a:p>
            <a:p>
              <a:pPr marL="0" marR="0" lvl="0" indent="0" algn="r" defTabSz="685800" rtl="0" eaLnBrk="1" fontAlgn="auto" latinLnBrk="0" hangingPunct="0">
                <a:lnSpc>
                  <a:spcPct val="100000"/>
                </a:lnSpc>
                <a:spcBef>
                  <a:spcPts val="3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1200">
                  <a:solidFill>
                    <a:srgbClr val="404040"/>
                  </a:solidFill>
                  <a:latin typeface="Tahoma"/>
                  <a:ea typeface="Tahoma"/>
                  <a:cs typeface="Tahoma"/>
                  <a:sym typeface="Tahoma"/>
                </a:defRPr>
              </a:pPr>
              <a:r>
                <a:rPr kumimoji="0" sz="1200" b="0" i="0" u="none" strike="noStrike" kern="0" cap="none" spc="0" normalizeH="0" baseline="0" noProof="0" dirty="0">
                  <a:ln>
                    <a:noFill/>
                  </a:ln>
                  <a:solidFill>
                    <a:srgbClr val="1F497D"/>
                  </a:solidFill>
                  <a:effectLst/>
                  <a:uLnTx/>
                  <a:uFillTx/>
                  <a:latin typeface="Tahoma"/>
                  <a:ea typeface="Tahoma"/>
                  <a:cs typeface="Tahoma"/>
                  <a:sym typeface="Tahoma"/>
                </a:rPr>
                <a:t>Ethiopia</a:t>
              </a:r>
            </a:p>
            <a:p>
              <a:pPr marL="0" marR="0" lvl="0" indent="0" algn="r" defTabSz="685800" rtl="0" eaLnBrk="1" fontAlgn="auto" latinLnBrk="0" hangingPunct="0">
                <a:lnSpc>
                  <a:spcPct val="100000"/>
                </a:lnSpc>
                <a:spcBef>
                  <a:spcPts val="3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1200">
                  <a:solidFill>
                    <a:srgbClr val="404040"/>
                  </a:solidFill>
                  <a:latin typeface="Tahoma"/>
                  <a:ea typeface="Tahoma"/>
                  <a:cs typeface="Tahoma"/>
                  <a:sym typeface="Tahoma"/>
                </a:defRPr>
              </a:pPr>
              <a:r>
                <a:rPr kumimoji="0" sz="1200" b="0" i="0" u="none" strike="noStrike" kern="0" cap="none" spc="0" normalizeH="0" baseline="0" noProof="0" dirty="0">
                  <a:ln>
                    <a:noFill/>
                  </a:ln>
                  <a:solidFill>
                    <a:srgbClr val="1F497D"/>
                  </a:solidFill>
                  <a:effectLst/>
                  <a:uLnTx/>
                  <a:uFillTx/>
                  <a:latin typeface="Tahoma"/>
                  <a:ea typeface="Tahoma"/>
                  <a:cs typeface="Tahoma"/>
                  <a:sym typeface="Tahoma"/>
                </a:rPr>
                <a:t>Georgia</a:t>
              </a:r>
            </a:p>
            <a:p>
              <a:pPr marL="0" marR="0" lvl="0" indent="0" algn="r" defTabSz="685800" rtl="0" eaLnBrk="1" fontAlgn="auto" latinLnBrk="0" hangingPunct="0">
                <a:lnSpc>
                  <a:spcPct val="100000"/>
                </a:lnSpc>
                <a:spcBef>
                  <a:spcPts val="3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1200">
                  <a:solidFill>
                    <a:srgbClr val="404040"/>
                  </a:solidFill>
                  <a:latin typeface="Tahoma"/>
                  <a:ea typeface="Tahoma"/>
                  <a:cs typeface="Tahoma"/>
                  <a:sym typeface="Tahoma"/>
                </a:defRPr>
              </a:pPr>
              <a:r>
                <a:rPr kumimoji="0" sz="1200" b="0" i="0" u="none" strike="noStrike" kern="0" cap="none" spc="0" normalizeH="0" baseline="0" noProof="0" dirty="0">
                  <a:ln>
                    <a:noFill/>
                  </a:ln>
                  <a:solidFill>
                    <a:srgbClr val="1F497D"/>
                  </a:solidFill>
                  <a:effectLst/>
                  <a:uLnTx/>
                  <a:uFillTx/>
                  <a:latin typeface="Tahoma"/>
                  <a:ea typeface="Tahoma"/>
                  <a:cs typeface="Tahoma"/>
                  <a:sym typeface="Tahoma"/>
                </a:rPr>
                <a:t>Ghana</a:t>
              </a:r>
            </a:p>
            <a:p>
              <a:pPr marL="0" marR="0" lvl="0" indent="0" algn="r" defTabSz="685800" rtl="0" eaLnBrk="1" fontAlgn="auto" latinLnBrk="0" hangingPunct="0">
                <a:lnSpc>
                  <a:spcPct val="100000"/>
                </a:lnSpc>
                <a:spcBef>
                  <a:spcPts val="3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1200">
                  <a:solidFill>
                    <a:srgbClr val="404040"/>
                  </a:solidFill>
                  <a:latin typeface="Tahoma"/>
                  <a:ea typeface="Tahoma"/>
                  <a:cs typeface="Tahoma"/>
                  <a:sym typeface="Tahoma"/>
                </a:defRPr>
              </a:pPr>
              <a:r>
                <a:rPr kumimoji="0" sz="1200" b="0" i="0" u="none" strike="noStrike" kern="0" cap="none" spc="0" normalizeH="0" baseline="0" noProof="0" dirty="0">
                  <a:ln>
                    <a:noFill/>
                  </a:ln>
                  <a:solidFill>
                    <a:srgbClr val="1F497D"/>
                  </a:solidFill>
                  <a:effectLst/>
                  <a:uLnTx/>
                  <a:uFillTx/>
                  <a:latin typeface="Tahoma"/>
                  <a:ea typeface="Tahoma"/>
                  <a:cs typeface="Tahoma"/>
                  <a:sym typeface="Tahoma"/>
                </a:rPr>
                <a:t>Guatemala</a:t>
              </a:r>
            </a:p>
            <a:p>
              <a:pPr marL="0" marR="0" lvl="0" indent="0" algn="r" defTabSz="685800" rtl="0" eaLnBrk="1" fontAlgn="auto" latinLnBrk="0" hangingPunct="0">
                <a:lnSpc>
                  <a:spcPct val="100000"/>
                </a:lnSpc>
                <a:spcBef>
                  <a:spcPts val="3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1200">
                  <a:solidFill>
                    <a:srgbClr val="404040"/>
                  </a:solidFill>
                  <a:latin typeface="Tahoma"/>
                  <a:ea typeface="Tahoma"/>
                  <a:cs typeface="Tahoma"/>
                  <a:sym typeface="Tahoma"/>
                </a:defRPr>
              </a:pPr>
              <a:r>
                <a:rPr kumimoji="0" sz="1200" b="0" i="0" u="none" strike="noStrike" kern="0" cap="none" spc="0" normalizeH="0" baseline="0" noProof="0" dirty="0">
                  <a:ln>
                    <a:noFill/>
                  </a:ln>
                  <a:solidFill>
                    <a:srgbClr val="1F497D"/>
                  </a:solidFill>
                  <a:effectLst/>
                  <a:uLnTx/>
                  <a:uFillTx/>
                  <a:latin typeface="Tahoma"/>
                  <a:ea typeface="Tahoma"/>
                  <a:cs typeface="Tahoma"/>
                  <a:sym typeface="Tahoma"/>
                </a:rPr>
                <a:t>Haiti</a:t>
              </a:r>
            </a:p>
            <a:p>
              <a:pPr marL="0" marR="0" lvl="0" indent="0" algn="r" defTabSz="685800" rtl="0" eaLnBrk="1" fontAlgn="auto" latinLnBrk="0" hangingPunct="0">
                <a:lnSpc>
                  <a:spcPct val="100000"/>
                </a:lnSpc>
                <a:spcBef>
                  <a:spcPts val="3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1200">
                  <a:solidFill>
                    <a:srgbClr val="404040"/>
                  </a:solidFill>
                  <a:latin typeface="Tahoma"/>
                  <a:ea typeface="Tahoma"/>
                  <a:cs typeface="Tahoma"/>
                  <a:sym typeface="Tahoma"/>
                </a:defRPr>
              </a:pPr>
              <a:r>
                <a:rPr kumimoji="0" sz="1200" b="0" i="0" u="none" strike="noStrike" kern="0" cap="none" spc="0" normalizeH="0" baseline="0" noProof="0" dirty="0">
                  <a:ln>
                    <a:noFill/>
                  </a:ln>
                  <a:solidFill>
                    <a:srgbClr val="1F497D"/>
                  </a:solidFill>
                  <a:effectLst/>
                  <a:uLnTx/>
                  <a:uFillTx/>
                  <a:latin typeface="Tahoma"/>
                  <a:ea typeface="Tahoma"/>
                  <a:cs typeface="Tahoma"/>
                  <a:sym typeface="Tahoma"/>
                </a:rPr>
                <a:t>Honduras</a:t>
              </a:r>
            </a:p>
          </p:txBody>
        </p:sp>
        <p:sp>
          <p:nvSpPr>
            <p:cNvPr id="580" name="Rectangle 3"/>
            <p:cNvSpPr txBox="1"/>
            <p:nvPr/>
          </p:nvSpPr>
          <p:spPr>
            <a:xfrm>
              <a:off x="4791190" y="133477"/>
              <a:ext cx="1380727" cy="273151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t">
              <a:spAutoFit/>
            </a:bodyPr>
            <a:lstStyle/>
            <a:p>
              <a:pPr marL="0" marR="0" lvl="0" indent="0" algn="l" defTabSz="685800" rtl="0" eaLnBrk="1" fontAlgn="auto" latinLnBrk="0" hangingPunct="0">
                <a:lnSpc>
                  <a:spcPct val="100000"/>
                </a:lnSpc>
                <a:spcBef>
                  <a:spcPts val="3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1200">
                  <a:solidFill>
                    <a:srgbClr val="404040"/>
                  </a:solidFill>
                  <a:latin typeface="Tahoma"/>
                  <a:ea typeface="Tahoma"/>
                  <a:cs typeface="Tahoma"/>
                  <a:sym typeface="Tahoma"/>
                </a:defRPr>
              </a:pPr>
              <a:r>
                <a:rPr kumimoji="0" sz="1200" b="0" i="0" u="none" strike="noStrike" kern="0" cap="none" spc="0" normalizeH="0" baseline="0" noProof="0" dirty="0">
                  <a:ln>
                    <a:noFill/>
                  </a:ln>
                  <a:solidFill>
                    <a:srgbClr val="1F497D"/>
                  </a:solidFill>
                  <a:effectLst/>
                  <a:uLnTx/>
                  <a:uFillTx/>
                  <a:latin typeface="Tahoma"/>
                  <a:ea typeface="Tahoma"/>
                  <a:cs typeface="Tahoma"/>
                  <a:sym typeface="Tahoma"/>
                </a:rPr>
                <a:t>Kazakhstan</a:t>
              </a:r>
            </a:p>
            <a:p>
              <a:pPr marL="0" marR="0" lvl="0" indent="0" algn="l" defTabSz="685800" rtl="0" eaLnBrk="1" fontAlgn="auto" latinLnBrk="0" hangingPunct="0">
                <a:lnSpc>
                  <a:spcPct val="100000"/>
                </a:lnSpc>
                <a:spcBef>
                  <a:spcPts val="3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1200">
                  <a:solidFill>
                    <a:srgbClr val="404040"/>
                  </a:solidFill>
                  <a:latin typeface="Tahoma"/>
                  <a:ea typeface="Tahoma"/>
                  <a:cs typeface="Tahoma"/>
                  <a:sym typeface="Tahoma"/>
                </a:defRPr>
              </a:pPr>
              <a:r>
                <a:rPr kumimoji="0" sz="1200" b="0" i="0" u="none" strike="noStrike" kern="0" cap="none" spc="0" normalizeH="0" baseline="0" noProof="0" dirty="0">
                  <a:ln>
                    <a:noFill/>
                  </a:ln>
                  <a:solidFill>
                    <a:srgbClr val="1F497D"/>
                  </a:solidFill>
                  <a:effectLst/>
                  <a:uLnTx/>
                  <a:uFillTx/>
                  <a:latin typeface="Tahoma"/>
                  <a:ea typeface="Tahoma"/>
                  <a:cs typeface="Tahoma"/>
                  <a:sym typeface="Tahoma"/>
                </a:rPr>
                <a:t>Kyrgyzstan</a:t>
              </a:r>
            </a:p>
            <a:p>
              <a:pPr marL="0" marR="0" lvl="0" indent="0" algn="l" defTabSz="685800" rtl="0" eaLnBrk="1" fontAlgn="auto" latinLnBrk="0" hangingPunct="0">
                <a:lnSpc>
                  <a:spcPct val="100000"/>
                </a:lnSpc>
                <a:spcBef>
                  <a:spcPts val="3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1200">
                  <a:solidFill>
                    <a:srgbClr val="404040"/>
                  </a:solidFill>
                  <a:latin typeface="Tahoma"/>
                  <a:ea typeface="Tahoma"/>
                  <a:cs typeface="Tahoma"/>
                  <a:sym typeface="Tahoma"/>
                </a:defRPr>
              </a:pPr>
              <a:r>
                <a:rPr kumimoji="0" sz="1200" b="0" i="0" u="none" strike="noStrike" kern="0" cap="none" spc="0" normalizeH="0" baseline="0" noProof="0" dirty="0">
                  <a:ln>
                    <a:noFill/>
                  </a:ln>
                  <a:solidFill>
                    <a:srgbClr val="1F497D"/>
                  </a:solidFill>
                  <a:effectLst/>
                  <a:uLnTx/>
                  <a:uFillTx/>
                  <a:latin typeface="Tahoma"/>
                  <a:ea typeface="Tahoma"/>
                  <a:cs typeface="Tahoma"/>
                  <a:sym typeface="Tahoma"/>
                </a:rPr>
                <a:t>Moldova</a:t>
              </a:r>
            </a:p>
            <a:p>
              <a:pPr marL="0" marR="0" lvl="0" indent="0" algn="l" defTabSz="685800" rtl="0" eaLnBrk="1" fontAlgn="auto" latinLnBrk="0" hangingPunct="0">
                <a:lnSpc>
                  <a:spcPct val="100000"/>
                </a:lnSpc>
                <a:spcBef>
                  <a:spcPts val="3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1200">
                  <a:solidFill>
                    <a:srgbClr val="404040"/>
                  </a:solidFill>
                  <a:latin typeface="Tahoma"/>
                  <a:ea typeface="Tahoma"/>
                  <a:cs typeface="Tahoma"/>
                  <a:sym typeface="Tahoma"/>
                </a:defRPr>
              </a:pPr>
              <a:r>
                <a:rPr kumimoji="0" sz="1200" b="0" i="0" u="none" strike="noStrike" kern="0" cap="none" spc="0" normalizeH="0" baseline="0" noProof="0" dirty="0">
                  <a:ln>
                    <a:noFill/>
                  </a:ln>
                  <a:solidFill>
                    <a:srgbClr val="1F497D"/>
                  </a:solidFill>
                  <a:effectLst/>
                  <a:uLnTx/>
                  <a:uFillTx/>
                  <a:latin typeface="Tahoma"/>
                  <a:ea typeface="Tahoma"/>
                  <a:cs typeface="Tahoma"/>
                  <a:sym typeface="Tahoma"/>
                </a:rPr>
                <a:t>Nepal</a:t>
              </a:r>
            </a:p>
            <a:p>
              <a:pPr marL="0" marR="0" lvl="0" indent="0" algn="l" defTabSz="685800" rtl="0" eaLnBrk="1" fontAlgn="auto" latinLnBrk="0" hangingPunct="0">
                <a:lnSpc>
                  <a:spcPct val="100000"/>
                </a:lnSpc>
                <a:spcBef>
                  <a:spcPts val="3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1200">
                  <a:solidFill>
                    <a:srgbClr val="404040"/>
                  </a:solidFill>
                  <a:latin typeface="Tahoma"/>
                  <a:ea typeface="Tahoma"/>
                  <a:cs typeface="Tahoma"/>
                  <a:sym typeface="Tahoma"/>
                </a:defRPr>
              </a:pPr>
              <a:r>
                <a:rPr kumimoji="0" sz="1200" b="0" i="0" u="none" strike="noStrike" kern="0" cap="none" spc="0" normalizeH="0" baseline="0" noProof="0" dirty="0">
                  <a:ln>
                    <a:noFill/>
                  </a:ln>
                  <a:solidFill>
                    <a:srgbClr val="1F497D"/>
                  </a:solidFill>
                  <a:effectLst/>
                  <a:uLnTx/>
                  <a:uFillTx/>
                  <a:latin typeface="Tahoma"/>
                  <a:ea typeface="Tahoma"/>
                  <a:cs typeface="Tahoma"/>
                  <a:sym typeface="Tahoma"/>
                </a:rPr>
                <a:t>Philippines</a:t>
              </a:r>
            </a:p>
            <a:p>
              <a:pPr marL="0" marR="0" lvl="0" indent="0" algn="l" defTabSz="685800" rtl="0" eaLnBrk="1" fontAlgn="auto" latinLnBrk="0" hangingPunct="0">
                <a:lnSpc>
                  <a:spcPct val="100000"/>
                </a:lnSpc>
                <a:spcBef>
                  <a:spcPts val="3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1200">
                  <a:solidFill>
                    <a:srgbClr val="404040"/>
                  </a:solidFill>
                  <a:latin typeface="Tahoma"/>
                  <a:ea typeface="Tahoma"/>
                  <a:cs typeface="Tahoma"/>
                  <a:sym typeface="Tahoma"/>
                </a:defRPr>
              </a:pPr>
              <a:r>
                <a:rPr kumimoji="0" sz="1200" b="0" i="0" u="none" strike="noStrike" kern="0" cap="none" spc="0" normalizeH="0" baseline="0" noProof="0" dirty="0">
                  <a:ln>
                    <a:noFill/>
                  </a:ln>
                  <a:solidFill>
                    <a:srgbClr val="1F497D"/>
                  </a:solidFill>
                  <a:effectLst/>
                  <a:uLnTx/>
                  <a:uFillTx/>
                  <a:latin typeface="Tahoma"/>
                  <a:ea typeface="Tahoma"/>
                  <a:cs typeface="Tahoma"/>
                  <a:sym typeface="Tahoma"/>
                </a:rPr>
                <a:t>South Africa</a:t>
              </a:r>
            </a:p>
            <a:p>
              <a:pPr marL="0" marR="0" lvl="0" indent="0" algn="l" defTabSz="685800" rtl="0" eaLnBrk="1" fontAlgn="auto" latinLnBrk="0" hangingPunct="0">
                <a:lnSpc>
                  <a:spcPct val="100000"/>
                </a:lnSpc>
                <a:spcBef>
                  <a:spcPts val="3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1200">
                  <a:solidFill>
                    <a:srgbClr val="404040"/>
                  </a:solidFill>
                  <a:latin typeface="Tahoma"/>
                  <a:ea typeface="Tahoma"/>
                  <a:cs typeface="Tahoma"/>
                  <a:sym typeface="Tahoma"/>
                </a:defRPr>
              </a:pPr>
              <a:r>
                <a:rPr kumimoji="0" sz="1200" b="0" i="0" u="none" strike="noStrike" kern="0" cap="none" spc="0" normalizeH="0" baseline="0" noProof="0" dirty="0">
                  <a:ln>
                    <a:noFill/>
                  </a:ln>
                  <a:solidFill>
                    <a:srgbClr val="1F497D"/>
                  </a:solidFill>
                  <a:effectLst/>
                  <a:uLnTx/>
                  <a:uFillTx/>
                  <a:latin typeface="Tahoma"/>
                  <a:ea typeface="Tahoma"/>
                  <a:cs typeface="Tahoma"/>
                  <a:sym typeface="Tahoma"/>
                </a:rPr>
                <a:t>Thailand</a:t>
              </a:r>
            </a:p>
            <a:p>
              <a:pPr marL="0" marR="0" lvl="0" indent="0" algn="l" defTabSz="685800" rtl="0" eaLnBrk="1" fontAlgn="auto" latinLnBrk="0" hangingPunct="0">
                <a:lnSpc>
                  <a:spcPct val="100000"/>
                </a:lnSpc>
                <a:spcBef>
                  <a:spcPts val="3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1200">
                  <a:solidFill>
                    <a:srgbClr val="404040"/>
                  </a:solidFill>
                  <a:latin typeface="Tahoma"/>
                  <a:ea typeface="Tahoma"/>
                  <a:cs typeface="Tahoma"/>
                  <a:sym typeface="Tahoma"/>
                </a:defRPr>
              </a:pPr>
              <a:r>
                <a:rPr kumimoji="0" sz="1200" b="0" i="0" u="none" strike="noStrike" kern="0" cap="none" spc="0" normalizeH="0" baseline="0" noProof="0" dirty="0">
                  <a:ln>
                    <a:noFill/>
                  </a:ln>
                  <a:solidFill>
                    <a:srgbClr val="1F497D"/>
                  </a:solidFill>
                  <a:effectLst/>
                  <a:uLnTx/>
                  <a:uFillTx/>
                  <a:latin typeface="Tahoma"/>
                  <a:ea typeface="Tahoma"/>
                  <a:cs typeface="Tahoma"/>
                  <a:sym typeface="Tahoma"/>
                </a:rPr>
                <a:t>Togo</a:t>
              </a:r>
            </a:p>
            <a:p>
              <a:pPr marL="0" marR="0" lvl="0" indent="0" algn="l" defTabSz="685800" rtl="0" eaLnBrk="1" fontAlgn="auto" latinLnBrk="0" hangingPunct="0">
                <a:lnSpc>
                  <a:spcPct val="100000"/>
                </a:lnSpc>
                <a:spcBef>
                  <a:spcPts val="3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1200">
                  <a:solidFill>
                    <a:srgbClr val="404040"/>
                  </a:solidFill>
                  <a:latin typeface="Tahoma"/>
                  <a:ea typeface="Tahoma"/>
                  <a:cs typeface="Tahoma"/>
                  <a:sym typeface="Tahoma"/>
                </a:defRPr>
              </a:pPr>
              <a:r>
                <a:rPr kumimoji="0" sz="1200" b="0" i="0" u="none" strike="noStrike" kern="0" cap="none" spc="0" normalizeH="0" baseline="0" noProof="0" dirty="0">
                  <a:ln>
                    <a:noFill/>
                  </a:ln>
                  <a:solidFill>
                    <a:srgbClr val="1F497D"/>
                  </a:solidFill>
                  <a:effectLst/>
                  <a:uLnTx/>
                  <a:uFillTx/>
                  <a:latin typeface="Tahoma"/>
                  <a:ea typeface="Tahoma"/>
                  <a:cs typeface="Tahoma"/>
                  <a:sym typeface="Tahoma"/>
                </a:rPr>
                <a:t>Uganda</a:t>
              </a:r>
            </a:p>
            <a:p>
              <a:pPr marL="0" marR="0" lvl="0" indent="0" algn="l" defTabSz="685800" rtl="0" eaLnBrk="1" fontAlgn="auto" latinLnBrk="0" hangingPunct="0">
                <a:lnSpc>
                  <a:spcPct val="100000"/>
                </a:lnSpc>
                <a:spcBef>
                  <a:spcPts val="3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1200">
                  <a:solidFill>
                    <a:srgbClr val="404040"/>
                  </a:solidFill>
                  <a:latin typeface="Tahoma"/>
                  <a:ea typeface="Tahoma"/>
                  <a:cs typeface="Tahoma"/>
                  <a:sym typeface="Tahoma"/>
                </a:defRPr>
              </a:pPr>
              <a:r>
                <a:rPr kumimoji="0" sz="1200" b="0" i="0" u="none" strike="noStrike" kern="0" cap="none" spc="0" normalizeH="0" baseline="0" noProof="0" dirty="0">
                  <a:ln>
                    <a:noFill/>
                  </a:ln>
                  <a:solidFill>
                    <a:srgbClr val="1F497D"/>
                  </a:solidFill>
                  <a:effectLst/>
                  <a:uLnTx/>
                  <a:uFillTx/>
                  <a:latin typeface="Tahoma"/>
                  <a:ea typeface="Tahoma"/>
                  <a:cs typeface="Tahoma"/>
                  <a:sym typeface="Tahoma"/>
                </a:rPr>
                <a:t>Ukraine</a:t>
              </a:r>
            </a:p>
            <a:p>
              <a:pPr marL="0" marR="0" lvl="0" indent="0" algn="l" defTabSz="685800" rtl="0" eaLnBrk="1" fontAlgn="auto" latinLnBrk="0" hangingPunct="0">
                <a:lnSpc>
                  <a:spcPct val="100000"/>
                </a:lnSpc>
                <a:spcBef>
                  <a:spcPts val="3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1200">
                  <a:solidFill>
                    <a:srgbClr val="404040"/>
                  </a:solidFill>
                  <a:latin typeface="Tahoma"/>
                  <a:ea typeface="Tahoma"/>
                  <a:cs typeface="Tahoma"/>
                  <a:sym typeface="Tahoma"/>
                </a:defRPr>
              </a:pPr>
              <a:r>
                <a:rPr kumimoji="0" sz="1200" b="0" i="0" u="none" strike="noStrike" kern="0" cap="none" spc="0" normalizeH="0" baseline="0" noProof="0" dirty="0">
                  <a:ln>
                    <a:noFill/>
                  </a:ln>
                  <a:solidFill>
                    <a:srgbClr val="1F497D"/>
                  </a:solidFill>
                  <a:effectLst/>
                  <a:uLnTx/>
                  <a:uFillTx/>
                  <a:latin typeface="Tahoma"/>
                  <a:ea typeface="Tahoma"/>
                  <a:cs typeface="Tahoma"/>
                  <a:sym typeface="Tahoma"/>
                </a:rPr>
                <a:t>United States</a:t>
              </a:r>
            </a:p>
            <a:p>
              <a:pPr marL="0" marR="0" lvl="0" indent="0" algn="l" defTabSz="685800" rtl="0" eaLnBrk="1" fontAlgn="auto" latinLnBrk="0" hangingPunct="0">
                <a:lnSpc>
                  <a:spcPct val="100000"/>
                </a:lnSpc>
                <a:spcBef>
                  <a:spcPts val="3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1200">
                  <a:solidFill>
                    <a:srgbClr val="404040"/>
                  </a:solidFill>
                  <a:latin typeface="Tahoma"/>
                  <a:ea typeface="Tahoma"/>
                  <a:cs typeface="Tahoma"/>
                  <a:sym typeface="Tahoma"/>
                </a:defRPr>
              </a:pPr>
              <a:r>
                <a:rPr kumimoji="0" sz="1200" b="0" i="0" u="none" strike="noStrike" kern="0" cap="none" spc="0" normalizeH="0" baseline="0" noProof="0" dirty="0">
                  <a:ln>
                    <a:noFill/>
                  </a:ln>
                  <a:solidFill>
                    <a:srgbClr val="1F497D"/>
                  </a:solidFill>
                  <a:effectLst/>
                  <a:uLnTx/>
                  <a:uFillTx/>
                  <a:latin typeface="Tahoma"/>
                  <a:ea typeface="Tahoma"/>
                  <a:cs typeface="Tahoma"/>
                  <a:sym typeface="Tahoma"/>
                </a:rPr>
                <a:t>Zambia</a:t>
              </a:r>
            </a:p>
          </p:txBody>
        </p:sp>
      </p:grpSp>
      <p:sp>
        <p:nvSpPr>
          <p:cNvPr id="591" name="Title 5"/>
          <p:cNvSpPr txBox="1">
            <a:spLocks noGrp="1"/>
          </p:cNvSpPr>
          <p:nvPr>
            <p:ph type="title"/>
          </p:nvPr>
        </p:nvSpPr>
        <p:spPr>
          <a:xfrm>
            <a:off x="500930" y="151954"/>
            <a:ext cx="8275922" cy="655984"/>
          </a:xfrm>
          <a:prstGeom prst="rect">
            <a:avLst/>
          </a:prstGeom>
        </p:spPr>
        <p:txBody>
          <a:bodyPr/>
          <a:lstStyle/>
          <a:p>
            <a:pPr>
              <a:defRPr sz="2800">
                <a:solidFill>
                  <a:srgbClr val="595959"/>
                </a:solidFill>
              </a:defRPr>
            </a:pPr>
            <a:r>
              <a:rPr dirty="0">
                <a:solidFill>
                  <a:srgbClr val="376092"/>
                </a:solidFill>
              </a:rPr>
              <a:t>The</a:t>
            </a:r>
            <a:r>
              <a:rPr dirty="0"/>
              <a:t> </a:t>
            </a:r>
            <a:r>
              <a:rPr b="1" dirty="0">
                <a:solidFill>
                  <a:srgbClr val="3498E0"/>
                </a:solidFill>
                <a:ea typeface="Tahoma"/>
              </a:rPr>
              <a:t>Global Working Group </a:t>
            </a:r>
            <a:r>
              <a:rPr dirty="0">
                <a:solidFill>
                  <a:srgbClr val="376092"/>
                </a:solidFill>
              </a:rPr>
              <a:t>was formed</a:t>
            </a:r>
          </a:p>
        </p:txBody>
      </p:sp>
    </p:spTree>
    <p:extLst>
      <p:ext uri="{BB962C8B-B14F-4D97-AF65-F5344CB8AC3E}">
        <p14:creationId xmlns:p14="http://schemas.microsoft.com/office/powerpoint/2010/main" val="1725893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5000">
        <p:fade/>
      </p:transition>
    </mc:Choice>
    <mc:Fallback xmlns="">
      <p:transition advClick="0" advTm="15000">
        <p:fade/>
      </p:transition>
    </mc:Fallback>
  </mc:AlternateContent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0" grpId="0" advAuto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>
            <a:extLst>
              <a:ext uri="{FF2B5EF4-FFF2-40B4-BE49-F238E27FC236}">
                <a16:creationId xmlns:a16="http://schemas.microsoft.com/office/drawing/2014/main" id="{214FCAE3-5AA6-4CB4-80AE-5851274C3FE4}"/>
              </a:ext>
            </a:extLst>
          </p:cNvPr>
          <p:cNvSpPr/>
          <p:nvPr/>
        </p:nvSpPr>
        <p:spPr>
          <a:xfrm>
            <a:off x="692963" y="1268907"/>
            <a:ext cx="4519117" cy="1178465"/>
          </a:xfrm>
          <a:prstGeom prst="rect">
            <a:avLst/>
          </a:prstGeom>
          <a:solidFill>
            <a:srgbClr val="FFFFFF">
              <a:alpha val="25000"/>
            </a:srgbClr>
          </a:solidFill>
          <a:ln w="12700">
            <a:miter lim="400000"/>
          </a:ln>
        </p:spPr>
        <p:txBody>
          <a:bodyPr lIns="45719" rIns="45719" anchor="ctr"/>
          <a:lstStyle/>
          <a:p>
            <a:pPr marL="0" marR="0" lvl="0" indent="0" algn="ctr" defTabSz="4572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>
                <a:solidFill>
                  <a:srgbClr val="404040"/>
                </a:solidFill>
                <a:latin typeface="Tahoma"/>
                <a:ea typeface="Tahoma"/>
                <a:cs typeface="Tahoma"/>
                <a:sym typeface="Tahoma"/>
              </a:defRPr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rgbClr val="404040"/>
              </a:solidFill>
              <a:effectLst/>
              <a:uLnTx/>
              <a:uFillTx/>
              <a:latin typeface="Tahoma"/>
              <a:ea typeface="Tahoma"/>
              <a:cs typeface="Tahoma"/>
              <a:sym typeface="Tahoma"/>
            </a:endParaRPr>
          </a:p>
        </p:txBody>
      </p:sp>
      <p:sp>
        <p:nvSpPr>
          <p:cNvPr id="577" name="Title 3"/>
          <p:cNvSpPr txBox="1"/>
          <p:nvPr/>
        </p:nvSpPr>
        <p:spPr>
          <a:xfrm>
            <a:off x="3350029" y="2920487"/>
            <a:ext cx="4763559" cy="138499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45719" rIns="45719">
            <a:spAutoFit/>
          </a:bodyPr>
          <a:lstStyle/>
          <a:p>
            <a:pPr algn="r" defTabSz="457200">
              <a:defRPr sz="3000" b="1">
                <a:solidFill>
                  <a:srgbClr val="69B03B"/>
                </a:solidFill>
                <a:latin typeface="Tahoma"/>
                <a:ea typeface="Tahoma"/>
                <a:cs typeface="Tahoma"/>
                <a:sym typeface="Tahoma"/>
              </a:defRPr>
            </a:pPr>
            <a:r>
              <a:rPr sz="2800" b="1" dirty="0">
                <a:solidFill>
                  <a:srgbClr val="3498E0"/>
                </a:solidFill>
                <a:latin typeface="Tahoma"/>
                <a:ea typeface="Tahoma"/>
                <a:cs typeface="Tahoma"/>
              </a:rPr>
              <a:t>A system </a:t>
            </a:r>
            <a:r>
              <a:rPr sz="2800" b="0" dirty="0">
                <a:solidFill>
                  <a:srgbClr val="376092"/>
                </a:solidFill>
              </a:rPr>
              <a:t>to help track the children in care and place them with families</a:t>
            </a:r>
            <a:r>
              <a:rPr lang="en-US" sz="2800" b="0" dirty="0">
                <a:solidFill>
                  <a:srgbClr val="376092"/>
                </a:solidFill>
              </a:rPr>
              <a:t>.</a:t>
            </a:r>
            <a:endParaRPr sz="2800" b="0" dirty="0">
              <a:solidFill>
                <a:srgbClr val="376092"/>
              </a:solidFill>
            </a:endParaRPr>
          </a:p>
        </p:txBody>
      </p:sp>
      <p:sp>
        <p:nvSpPr>
          <p:cNvPr id="3" name="Title 3">
            <a:extLst>
              <a:ext uri="{FF2B5EF4-FFF2-40B4-BE49-F238E27FC236}">
                <a16:creationId xmlns:a16="http://schemas.microsoft.com/office/drawing/2014/main" id="{2668E93D-58C0-41C9-957A-FA8D9DEB2414}"/>
              </a:ext>
            </a:extLst>
          </p:cNvPr>
          <p:cNvSpPr txBox="1"/>
          <p:nvPr/>
        </p:nvSpPr>
        <p:spPr>
          <a:xfrm>
            <a:off x="1021317" y="1085628"/>
            <a:ext cx="4657424" cy="95410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45719" rIns="45719">
            <a:spAutoFit/>
          </a:bodyPr>
          <a:lstStyle/>
          <a:p>
            <a:pPr defTabSz="457200">
              <a:defRPr sz="3200">
                <a:solidFill>
                  <a:srgbClr val="595959"/>
                </a:solidFill>
                <a:latin typeface="Tahoma"/>
                <a:ea typeface="Tahoma"/>
                <a:cs typeface="Tahoma"/>
                <a:sym typeface="Tahoma"/>
              </a:defRPr>
            </a:pPr>
            <a:r>
              <a:rPr sz="2800" dirty="0">
                <a:solidFill>
                  <a:srgbClr val="376092"/>
                </a:solidFill>
              </a:rPr>
              <a:t>What was identified as the </a:t>
            </a:r>
            <a:r>
              <a:rPr sz="2800" b="1" dirty="0">
                <a:solidFill>
                  <a:srgbClr val="3498E0"/>
                </a:solidFill>
                <a:latin typeface="Tahoma"/>
                <a:ea typeface="Tahoma"/>
                <a:cs typeface="Tahoma"/>
              </a:rPr>
              <a:t>greatest need?</a:t>
            </a:r>
          </a:p>
        </p:txBody>
      </p:sp>
    </p:spTree>
    <p:extLst>
      <p:ext uri="{BB962C8B-B14F-4D97-AF65-F5344CB8AC3E}">
        <p14:creationId xmlns:p14="http://schemas.microsoft.com/office/powerpoint/2010/main" val="467869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5000">
        <p:fade/>
      </p:transition>
    </mc:Choice>
    <mc:Fallback xmlns="">
      <p:transition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8" name="Picture 8" descr="Picture 8"/>
          <p:cNvPicPr>
            <a:picLocks noChangeAspect="1"/>
          </p:cNvPicPr>
          <p:nvPr/>
        </p:nvPicPr>
        <p:blipFill>
          <a:blip r:embed="rId3">
            <a:alphaModFix amt="33000"/>
          </a:blip>
          <a:stretch>
            <a:fillRect/>
          </a:stretch>
        </p:blipFill>
        <p:spPr>
          <a:xfrm>
            <a:off x="6023797" y="784279"/>
            <a:ext cx="1438638" cy="1438638"/>
          </a:xfrm>
          <a:prstGeom prst="rect">
            <a:avLst/>
          </a:prstGeom>
          <a:ln w="12700">
            <a:miter lim="400000"/>
          </a:ln>
        </p:spPr>
      </p:pic>
      <p:pic>
        <p:nvPicPr>
          <p:cNvPr id="599" name="Picture 12" descr="Picture 12"/>
          <p:cNvPicPr>
            <a:picLocks noChangeAspect="1"/>
          </p:cNvPicPr>
          <p:nvPr/>
        </p:nvPicPr>
        <p:blipFill>
          <a:blip r:embed="rId4">
            <a:alphaModFix amt="28000"/>
          </a:blip>
          <a:stretch>
            <a:fillRect/>
          </a:stretch>
        </p:blipFill>
        <p:spPr>
          <a:xfrm>
            <a:off x="2237971" y="716176"/>
            <a:ext cx="848236" cy="1555098"/>
          </a:xfrm>
          <a:prstGeom prst="rect">
            <a:avLst/>
          </a:prstGeom>
          <a:ln w="12700">
            <a:miter lim="400000"/>
          </a:ln>
        </p:spPr>
      </p:pic>
      <p:sp>
        <p:nvSpPr>
          <p:cNvPr id="600" name="Title 6"/>
          <p:cNvSpPr txBox="1"/>
          <p:nvPr/>
        </p:nvSpPr>
        <p:spPr>
          <a:xfrm>
            <a:off x="365914" y="2149404"/>
            <a:ext cx="8412172" cy="8407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/>
          <a:p>
            <a:pPr algn="ctr" defTabSz="457189">
              <a:spcBef>
                <a:spcPts val="1700"/>
              </a:spcBef>
              <a:defRPr sz="2800" b="1">
                <a:solidFill>
                  <a:srgbClr val="595959"/>
                </a:solidFill>
                <a:latin typeface="Tahoma"/>
                <a:ea typeface="Tahoma"/>
                <a:cs typeface="Tahoma"/>
                <a:sym typeface="Tahoma"/>
              </a:defRPr>
            </a:pPr>
            <a:r>
              <a:rPr dirty="0">
                <a:solidFill>
                  <a:srgbClr val="1F497D"/>
                </a:solidFill>
              </a:rPr>
              <a:t>Both Ends Believing </a:t>
            </a:r>
            <a:r>
              <a:rPr b="0" dirty="0">
                <a:solidFill>
                  <a:srgbClr val="1F497D"/>
                </a:solidFill>
              </a:rPr>
              <a:t>&amp;</a:t>
            </a:r>
            <a:r>
              <a:rPr dirty="0">
                <a:solidFill>
                  <a:srgbClr val="1F497D"/>
                </a:solidFill>
              </a:rPr>
              <a:t> Tyler Technologies </a:t>
            </a:r>
          </a:p>
          <a:p>
            <a:pPr algn="ctr" defTabSz="457189">
              <a:spcBef>
                <a:spcPts val="600"/>
              </a:spcBef>
              <a:defRPr sz="1600">
                <a:solidFill>
                  <a:srgbClr val="595959"/>
                </a:solidFill>
                <a:latin typeface="Tahoma"/>
                <a:ea typeface="Tahoma"/>
                <a:cs typeface="Tahoma"/>
                <a:sym typeface="Tahoma"/>
              </a:defRPr>
            </a:pPr>
            <a:r>
              <a:rPr dirty="0">
                <a:solidFill>
                  <a:srgbClr val="1F497D"/>
                </a:solidFill>
              </a:rPr>
              <a:t>A </a:t>
            </a:r>
            <a:r>
              <a:rPr b="1" dirty="0">
                <a:solidFill>
                  <a:srgbClr val="3498E0"/>
                </a:solidFill>
              </a:rPr>
              <a:t>partnership</a:t>
            </a:r>
            <a:r>
              <a:rPr dirty="0">
                <a:solidFill>
                  <a:srgbClr val="93278F"/>
                </a:solidFill>
              </a:rPr>
              <a:t> </a:t>
            </a:r>
            <a:r>
              <a:rPr dirty="0">
                <a:solidFill>
                  <a:srgbClr val="1F497D"/>
                </a:solidFill>
              </a:rPr>
              <a:t>to produce, distribute, and support the utilization of Children First software</a:t>
            </a:r>
          </a:p>
        </p:txBody>
      </p:sp>
    </p:spTree>
    <p:extLst>
      <p:ext uri="{BB962C8B-B14F-4D97-AF65-F5344CB8AC3E}">
        <p14:creationId xmlns:p14="http://schemas.microsoft.com/office/powerpoint/2010/main" val="6585850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5000">
        <p:fade/>
      </p:transition>
    </mc:Choice>
    <mc:Fallback xmlns="">
      <p:transition advClick="0" advTm="15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Rectangle 33"/>
          <p:cNvSpPr/>
          <p:nvPr/>
        </p:nvSpPr>
        <p:spPr>
          <a:xfrm>
            <a:off x="6784248" y="0"/>
            <a:ext cx="2377440" cy="5143500"/>
          </a:xfrm>
          <a:prstGeom prst="rect">
            <a:avLst/>
          </a:prstGeom>
          <a:solidFill>
            <a:srgbClr val="DFF3FB">
              <a:alpha val="78000"/>
            </a:srgbClr>
          </a:solidFill>
          <a:ln w="6350"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  <a:sym typeface="Calibri"/>
            </a:endParaRPr>
          </a:p>
        </p:txBody>
      </p:sp>
      <p:pic>
        <p:nvPicPr>
          <p:cNvPr id="84" name="Picture 8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6247" y="296477"/>
            <a:ext cx="2651633" cy="559019"/>
          </a:xfrm>
          <a:prstGeom prst="rect">
            <a:avLst/>
          </a:prstGeom>
        </p:spPr>
      </p:pic>
      <p:grpSp>
        <p:nvGrpSpPr>
          <p:cNvPr id="36" name="Group 35"/>
          <p:cNvGrpSpPr/>
          <p:nvPr/>
        </p:nvGrpSpPr>
        <p:grpSpPr>
          <a:xfrm>
            <a:off x="7105367" y="414908"/>
            <a:ext cx="681370" cy="447294"/>
            <a:chOff x="9797279" y="-530891"/>
            <a:chExt cx="1194814" cy="784352"/>
          </a:xfrm>
        </p:grpSpPr>
        <p:pic>
          <p:nvPicPr>
            <p:cNvPr id="37" name="Picture 36"/>
            <p:cNvPicPr>
              <a:picLocks noChangeAspect="1"/>
            </p:cNvPicPr>
            <p:nvPr/>
          </p:nvPicPr>
          <p:blipFill>
            <a:blip r:embed="rId4" cstate="print">
              <a:alphaModFix amt="22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797279" y="-530891"/>
              <a:ext cx="784351" cy="784352"/>
            </a:xfrm>
            <a:prstGeom prst="rect">
              <a:avLst/>
            </a:prstGeom>
          </p:spPr>
        </p:pic>
        <p:pic>
          <p:nvPicPr>
            <p:cNvPr id="38" name="Picture 37"/>
            <p:cNvPicPr>
              <a:picLocks noChangeAspect="1"/>
            </p:cNvPicPr>
            <p:nvPr/>
          </p:nvPicPr>
          <p:blipFill>
            <a:blip r:embed="rId5" cstate="print">
              <a:alphaModFix amt="22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207742" y="-530891"/>
              <a:ext cx="784351" cy="784352"/>
            </a:xfrm>
            <a:prstGeom prst="rect">
              <a:avLst/>
            </a:prstGeom>
          </p:spPr>
        </p:pic>
      </p:grpSp>
      <p:grpSp>
        <p:nvGrpSpPr>
          <p:cNvPr id="39" name="Group 38"/>
          <p:cNvGrpSpPr/>
          <p:nvPr/>
        </p:nvGrpSpPr>
        <p:grpSpPr>
          <a:xfrm>
            <a:off x="7952812" y="549865"/>
            <a:ext cx="937105" cy="624739"/>
            <a:chOff x="8121701" y="467733"/>
            <a:chExt cx="819720" cy="546482"/>
          </a:xfrm>
        </p:grpSpPr>
        <p:pic>
          <p:nvPicPr>
            <p:cNvPr id="40" name="Picture 39"/>
            <p:cNvPicPr>
              <a:picLocks noChangeAspect="1"/>
            </p:cNvPicPr>
            <p:nvPr/>
          </p:nvPicPr>
          <p:blipFill>
            <a:blip r:embed="rId6" cstate="print">
              <a:alphaModFix amt="24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121701" y="467733"/>
              <a:ext cx="546482" cy="546482"/>
            </a:xfrm>
            <a:prstGeom prst="rect">
              <a:avLst/>
            </a:prstGeom>
          </p:spPr>
        </p:pic>
        <p:pic>
          <p:nvPicPr>
            <p:cNvPr id="41" name="Picture 40"/>
            <p:cNvPicPr>
              <a:picLocks noChangeAspect="1"/>
            </p:cNvPicPr>
            <p:nvPr/>
          </p:nvPicPr>
          <p:blipFill>
            <a:blip r:embed="rId7" cstate="print">
              <a:alphaModFix amt="22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394939" y="467733"/>
              <a:ext cx="546482" cy="546482"/>
            </a:xfrm>
            <a:prstGeom prst="rect">
              <a:avLst/>
            </a:prstGeom>
          </p:spPr>
        </p:pic>
      </p:grpSp>
      <p:grpSp>
        <p:nvGrpSpPr>
          <p:cNvPr id="42" name="Group 41"/>
          <p:cNvGrpSpPr/>
          <p:nvPr/>
        </p:nvGrpSpPr>
        <p:grpSpPr>
          <a:xfrm flipH="1">
            <a:off x="7751636" y="297751"/>
            <a:ext cx="456781" cy="279463"/>
            <a:chOff x="10221254" y="-489146"/>
            <a:chExt cx="1194816" cy="784352"/>
          </a:xfrm>
        </p:grpSpPr>
        <p:pic>
          <p:nvPicPr>
            <p:cNvPr id="43" name="Picture 42"/>
            <p:cNvPicPr>
              <a:picLocks noChangeAspect="1"/>
            </p:cNvPicPr>
            <p:nvPr/>
          </p:nvPicPr>
          <p:blipFill>
            <a:blip r:embed="rId8" cstate="print">
              <a:alphaModFix amt="22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221254" y="-489146"/>
              <a:ext cx="784353" cy="784352"/>
            </a:xfrm>
            <a:prstGeom prst="rect">
              <a:avLst/>
            </a:prstGeom>
          </p:spPr>
        </p:pic>
        <p:pic>
          <p:nvPicPr>
            <p:cNvPr id="44" name="Picture 43"/>
            <p:cNvPicPr>
              <a:picLocks noChangeAspect="1"/>
            </p:cNvPicPr>
            <p:nvPr/>
          </p:nvPicPr>
          <p:blipFill>
            <a:blip r:embed="rId9" cstate="print">
              <a:alphaModFix amt="22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631717" y="-489146"/>
              <a:ext cx="784353" cy="784352"/>
            </a:xfrm>
            <a:prstGeom prst="rect">
              <a:avLst/>
            </a:prstGeom>
          </p:spPr>
        </p:pic>
      </p:grpSp>
      <p:pic>
        <p:nvPicPr>
          <p:cNvPr id="45" name="Picture 44"/>
          <p:cNvPicPr>
            <a:picLocks noChangeAspect="1"/>
          </p:cNvPicPr>
          <p:nvPr/>
        </p:nvPicPr>
        <p:blipFill>
          <a:blip r:embed="rId10" cstate="print">
            <a:alphaModFix amt="2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8385" y="1094402"/>
            <a:ext cx="439674" cy="439674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11" cstate="print">
            <a:alphaModFix amt="2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87489" y="658729"/>
            <a:ext cx="371539" cy="356958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12" cstate="print">
            <a:alphaModFix amt="23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7879" y="737444"/>
            <a:ext cx="356958" cy="356958"/>
          </a:xfrm>
          <a:prstGeom prst="rect">
            <a:avLst/>
          </a:prstGeom>
        </p:spPr>
      </p:pic>
      <p:pic>
        <p:nvPicPr>
          <p:cNvPr id="57" name="Picture 56"/>
          <p:cNvPicPr>
            <a:picLocks noChangeAspect="1"/>
          </p:cNvPicPr>
          <p:nvPr/>
        </p:nvPicPr>
        <p:blipFill>
          <a:blip r:embed="rId13" cstate="print">
            <a:alphaModFix amt="2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6511" y="448569"/>
            <a:ext cx="287274" cy="287274"/>
          </a:xfrm>
          <a:prstGeom prst="rect">
            <a:avLst/>
          </a:prstGeom>
        </p:spPr>
      </p:pic>
      <p:pic>
        <p:nvPicPr>
          <p:cNvPr id="59" name="Picture 58"/>
          <p:cNvPicPr>
            <a:picLocks noChangeAspect="1"/>
          </p:cNvPicPr>
          <p:nvPr/>
        </p:nvPicPr>
        <p:blipFill>
          <a:blip r:embed="rId14" cstate="print">
            <a:alphaModFix amt="2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7211" y="337833"/>
            <a:ext cx="254373" cy="254373"/>
          </a:xfrm>
          <a:prstGeom prst="rect">
            <a:avLst/>
          </a:prstGeom>
        </p:spPr>
      </p:pic>
      <p:pic>
        <p:nvPicPr>
          <p:cNvPr id="60" name="Picture 59"/>
          <p:cNvPicPr>
            <a:picLocks noChangeAspect="1"/>
          </p:cNvPicPr>
          <p:nvPr/>
        </p:nvPicPr>
        <p:blipFill>
          <a:blip r:embed="rId15" cstate="print">
            <a:alphaModFix amt="23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0386" y="448569"/>
            <a:ext cx="225400" cy="225400"/>
          </a:xfrm>
          <a:prstGeom prst="rect">
            <a:avLst/>
          </a:prstGeom>
        </p:spPr>
      </p:pic>
      <p:pic>
        <p:nvPicPr>
          <p:cNvPr id="61" name="Picture 60"/>
          <p:cNvPicPr>
            <a:picLocks noChangeAspect="1"/>
          </p:cNvPicPr>
          <p:nvPr/>
        </p:nvPicPr>
        <p:blipFill>
          <a:blip r:embed="rId16" cstate="print">
            <a:alphaModFix amt="2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5783" y="286892"/>
            <a:ext cx="204558" cy="204558"/>
          </a:xfrm>
          <a:prstGeom prst="rect">
            <a:avLst/>
          </a:prstGeom>
        </p:spPr>
      </p:pic>
      <p:grpSp>
        <p:nvGrpSpPr>
          <p:cNvPr id="71" name="Group 70">
            <a:extLst>
              <a:ext uri="{FF2B5EF4-FFF2-40B4-BE49-F238E27FC236}">
                <a16:creationId xmlns:a16="http://schemas.microsoft.com/office/drawing/2014/main" id="{7A6A5313-DB93-403B-846A-08E8E425D1FE}"/>
              </a:ext>
            </a:extLst>
          </p:cNvPr>
          <p:cNvGrpSpPr/>
          <p:nvPr/>
        </p:nvGrpSpPr>
        <p:grpSpPr>
          <a:xfrm>
            <a:off x="3815997" y="1202006"/>
            <a:ext cx="1512006" cy="824607"/>
            <a:chOff x="10681208" y="-106934"/>
            <a:chExt cx="1380744" cy="795020"/>
          </a:xfrm>
        </p:grpSpPr>
        <p:grpSp>
          <p:nvGrpSpPr>
            <p:cNvPr id="74" name="Group 73">
              <a:extLst>
                <a:ext uri="{FF2B5EF4-FFF2-40B4-BE49-F238E27FC236}">
                  <a16:creationId xmlns:a16="http://schemas.microsoft.com/office/drawing/2014/main" id="{EF3B9A72-F987-4AFB-AAF8-6EB08B488621}"/>
                </a:ext>
              </a:extLst>
            </p:cNvPr>
            <p:cNvGrpSpPr/>
            <p:nvPr/>
          </p:nvGrpSpPr>
          <p:grpSpPr>
            <a:xfrm>
              <a:off x="10681208" y="-106934"/>
              <a:ext cx="1380744" cy="795020"/>
              <a:chOff x="10681208" y="-106934"/>
              <a:chExt cx="1380744" cy="795020"/>
            </a:xfrm>
          </p:grpSpPr>
          <p:pic>
            <p:nvPicPr>
              <p:cNvPr id="76" name="Picture 75">
                <a:extLst>
                  <a:ext uri="{FF2B5EF4-FFF2-40B4-BE49-F238E27FC236}">
                    <a16:creationId xmlns:a16="http://schemas.microsoft.com/office/drawing/2014/main" id="{BC14F571-2861-4EDB-8AAF-2282F77ABB6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294364" y="-106934"/>
                <a:ext cx="767588" cy="767588"/>
              </a:xfrm>
              <a:prstGeom prst="rect">
                <a:avLst/>
              </a:prstGeom>
            </p:spPr>
          </p:pic>
          <p:pic>
            <p:nvPicPr>
              <p:cNvPr id="77" name="Picture 76">
                <a:extLst>
                  <a:ext uri="{FF2B5EF4-FFF2-40B4-BE49-F238E27FC236}">
                    <a16:creationId xmlns:a16="http://schemas.microsoft.com/office/drawing/2014/main" id="{94AB419E-98E1-45AE-AA77-AFBD80E9A48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0681208" y="-79502"/>
                <a:ext cx="767588" cy="767588"/>
              </a:xfrm>
              <a:prstGeom prst="rect">
                <a:avLst/>
              </a:prstGeom>
            </p:spPr>
          </p:pic>
        </p:grpSp>
        <p:pic>
          <p:nvPicPr>
            <p:cNvPr id="75" name="Picture 74">
              <a:extLst>
                <a:ext uri="{FF2B5EF4-FFF2-40B4-BE49-F238E27FC236}">
                  <a16:creationId xmlns:a16="http://schemas.microsoft.com/office/drawing/2014/main" id="{E4EC0582-9716-4962-99CD-E4952EF1A001}"/>
                </a:ext>
              </a:extLst>
            </p:cNvPr>
            <p:cNvPicPr>
              <a:picLocks noChangeAspect="1"/>
            </p:cNvPicPr>
            <p:nvPr/>
          </p:nvPicPr>
          <p:blipFill>
            <a:blip r:embed="rId1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201908" y="248412"/>
              <a:ext cx="439674" cy="439674"/>
            </a:xfrm>
            <a:prstGeom prst="rect">
              <a:avLst/>
            </a:prstGeom>
          </p:spPr>
        </p:pic>
      </p:grpSp>
      <p:sp>
        <p:nvSpPr>
          <p:cNvPr id="58" name="Rectangle 2">
            <a:extLst>
              <a:ext uri="{FF2B5EF4-FFF2-40B4-BE49-F238E27FC236}">
                <a16:creationId xmlns:a16="http://schemas.microsoft.com/office/drawing/2014/main" id="{35A18324-0ACC-4032-A6F9-B9D9FFCD0149}"/>
              </a:ext>
            </a:extLst>
          </p:cNvPr>
          <p:cNvSpPr/>
          <p:nvPr/>
        </p:nvSpPr>
        <p:spPr>
          <a:xfrm>
            <a:off x="1408333" y="3383492"/>
            <a:ext cx="6998779" cy="658766"/>
          </a:xfrm>
          <a:prstGeom prst="rect">
            <a:avLst/>
          </a:prstGeom>
          <a:solidFill>
            <a:srgbClr val="FFFFFF">
              <a:alpha val="25000"/>
            </a:srgbClr>
          </a:solidFill>
          <a:ln w="12700">
            <a:miter lim="400000"/>
          </a:ln>
        </p:spPr>
        <p:txBody>
          <a:bodyPr lIns="45719" rIns="45719" anchor="ctr"/>
          <a:lstStyle/>
          <a:p>
            <a:pPr marL="0" marR="0" lvl="0" indent="0" algn="ctr" defTabSz="4572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>
                <a:solidFill>
                  <a:srgbClr val="404040"/>
                </a:solidFill>
                <a:latin typeface="Tahoma"/>
                <a:ea typeface="Tahoma"/>
                <a:cs typeface="Tahoma"/>
                <a:sym typeface="Tahoma"/>
              </a:defRPr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rgbClr val="404040"/>
              </a:solidFill>
              <a:effectLst/>
              <a:uLnTx/>
              <a:uFillTx/>
              <a:latin typeface="Tahoma"/>
              <a:ea typeface="Tahoma"/>
              <a:cs typeface="Tahoma"/>
              <a:sym typeface="Tahoma"/>
            </a:endParaRPr>
          </a:p>
        </p:txBody>
      </p:sp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43C466B9-97E1-4FAA-B4B8-8EED8841B7B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827001170"/>
              </p:ext>
            </p:extLst>
          </p:nvPr>
        </p:nvGraphicFramePr>
        <p:xfrm>
          <a:off x="718058" y="2282250"/>
          <a:ext cx="8138153" cy="65876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0" r:lo="rId21" r:qs="rId22" r:cs="rId23"/>
          </a:graphicData>
        </a:graphic>
      </p:graphicFrame>
      <p:grpSp>
        <p:nvGrpSpPr>
          <p:cNvPr id="31" name="Group 30">
            <a:extLst>
              <a:ext uri="{FF2B5EF4-FFF2-40B4-BE49-F238E27FC236}">
                <a16:creationId xmlns:a16="http://schemas.microsoft.com/office/drawing/2014/main" id="{F1712E5E-20FD-4982-AE2F-FE2CE7757C9C}"/>
              </a:ext>
            </a:extLst>
          </p:cNvPr>
          <p:cNvGrpSpPr/>
          <p:nvPr/>
        </p:nvGrpSpPr>
        <p:grpSpPr>
          <a:xfrm>
            <a:off x="1408333" y="3500059"/>
            <a:ext cx="6998779" cy="438284"/>
            <a:chOff x="-1523600" y="3833951"/>
            <a:chExt cx="6998779" cy="438284"/>
          </a:xfrm>
        </p:grpSpPr>
        <p:grpSp>
          <p:nvGrpSpPr>
            <p:cNvPr id="32" name="Group 31">
              <a:extLst>
                <a:ext uri="{FF2B5EF4-FFF2-40B4-BE49-F238E27FC236}">
                  <a16:creationId xmlns:a16="http://schemas.microsoft.com/office/drawing/2014/main" id="{AF6E60CF-1377-4286-A64E-F125338BBBDD}"/>
                </a:ext>
              </a:extLst>
            </p:cNvPr>
            <p:cNvGrpSpPr/>
            <p:nvPr/>
          </p:nvGrpSpPr>
          <p:grpSpPr>
            <a:xfrm>
              <a:off x="-300812" y="3833951"/>
              <a:ext cx="5775991" cy="434532"/>
              <a:chOff x="-300812" y="3833951"/>
              <a:chExt cx="5775991" cy="434532"/>
            </a:xfrm>
          </p:grpSpPr>
          <p:grpSp>
            <p:nvGrpSpPr>
              <p:cNvPr id="49" name="Group 48">
                <a:extLst>
                  <a:ext uri="{FF2B5EF4-FFF2-40B4-BE49-F238E27FC236}">
                    <a16:creationId xmlns:a16="http://schemas.microsoft.com/office/drawing/2014/main" id="{5DF6C82D-8211-4359-BE9C-41AB703A8689}"/>
                  </a:ext>
                </a:extLst>
              </p:cNvPr>
              <p:cNvGrpSpPr/>
              <p:nvPr/>
            </p:nvGrpSpPr>
            <p:grpSpPr>
              <a:xfrm>
                <a:off x="-300812" y="3840388"/>
                <a:ext cx="2255022" cy="428095"/>
                <a:chOff x="1979403" y="3296378"/>
                <a:chExt cx="2255022" cy="428095"/>
              </a:xfrm>
            </p:grpSpPr>
            <p:sp>
              <p:nvSpPr>
                <p:cNvPr id="54" name="TextBox 53">
                  <a:extLst>
                    <a:ext uri="{FF2B5EF4-FFF2-40B4-BE49-F238E27FC236}">
                      <a16:creationId xmlns:a16="http://schemas.microsoft.com/office/drawing/2014/main" id="{52F07DC4-E6CC-40C8-9B60-D566A957D762}"/>
                    </a:ext>
                  </a:extLst>
                </p:cNvPr>
                <p:cNvSpPr txBox="1"/>
                <p:nvPr/>
              </p:nvSpPr>
              <p:spPr>
                <a:xfrm>
                  <a:off x="1979403" y="3296378"/>
                  <a:ext cx="1037386" cy="428095"/>
                </a:xfrm>
                <a:prstGeom prst="rect">
                  <a:avLst/>
                </a:prstGeom>
                <a:solidFill>
                  <a:schemeClr val="accent3">
                    <a:lumMod val="20000"/>
                    <a:lumOff val="80000"/>
                    <a:alpha val="90000"/>
                  </a:schemeClr>
                </a:solidFill>
                <a:ln w="6350">
                  <a:solidFill>
                    <a:schemeClr val="bg1">
                      <a:lumMod val="65000"/>
                    </a:schemeClr>
                  </a:solidFill>
                </a:ln>
              </p:spPr>
              <p:style>
                <a:lnRef idx="2">
                  <a:schemeClr val="dk1"/>
                </a:lnRef>
                <a:fillRef idx="1">
                  <a:schemeClr val="lt1"/>
                </a:fillRef>
                <a:effectRef idx="0">
                  <a:schemeClr val="dk1"/>
                </a:effectRef>
                <a:fontRef idx="minor">
                  <a:schemeClr val="dk1"/>
                </a:fontRef>
              </p:style>
              <p:txBody>
                <a:bodyPr rtlCol="0" anchor="ctr"/>
                <a:lstStyle>
                  <a:defPPr>
                    <a:defRPr lang="en-US"/>
                  </a:defPPr>
                  <a:lvl1pPr algn="ctr">
                    <a:defRPr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Tahoma" charset="0"/>
                      <a:ea typeface="Tahoma" charset="0"/>
                      <a:cs typeface="Tahoma" charset="0"/>
                    </a:defRPr>
                  </a:lvl1pPr>
                </a:lstStyle>
                <a:p>
                  <a:pPr marL="0" marR="0" lvl="0" indent="0" algn="ctr" defTabSz="6858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11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376092"/>
                      </a:solidFill>
                      <a:effectLst/>
                      <a:uLnTx/>
                      <a:uFillTx/>
                      <a:latin typeface="Tahoma" charset="0"/>
                      <a:ea typeface="Tahoma" charset="0"/>
                      <a:cs typeface="Tahoma" charset="0"/>
                      <a:sym typeface="Calibri"/>
                    </a:rPr>
                    <a:t>Child Welfare Agencies</a:t>
                  </a:r>
                </a:p>
              </p:txBody>
            </p:sp>
            <p:sp>
              <p:nvSpPr>
                <p:cNvPr id="55" name="TextBox 54">
                  <a:extLst>
                    <a:ext uri="{FF2B5EF4-FFF2-40B4-BE49-F238E27FC236}">
                      <a16:creationId xmlns:a16="http://schemas.microsoft.com/office/drawing/2014/main" id="{79A3B663-F7A2-4DCF-961E-85AC1F5F6D15}"/>
                    </a:ext>
                  </a:extLst>
                </p:cNvPr>
                <p:cNvSpPr txBox="1"/>
                <p:nvPr/>
              </p:nvSpPr>
              <p:spPr>
                <a:xfrm>
                  <a:off x="3197039" y="3296378"/>
                  <a:ext cx="1037386" cy="428095"/>
                </a:xfrm>
                <a:prstGeom prst="rect">
                  <a:avLst/>
                </a:prstGeom>
                <a:solidFill>
                  <a:schemeClr val="accent3">
                    <a:lumMod val="20000"/>
                    <a:lumOff val="80000"/>
                    <a:alpha val="90000"/>
                  </a:schemeClr>
                </a:solidFill>
                <a:ln w="6350">
                  <a:solidFill>
                    <a:schemeClr val="bg1">
                      <a:lumMod val="65000"/>
                    </a:schemeClr>
                  </a:solidFill>
                </a:ln>
              </p:spPr>
              <p:style>
                <a:lnRef idx="2">
                  <a:schemeClr val="dk1"/>
                </a:lnRef>
                <a:fillRef idx="1">
                  <a:schemeClr val="lt1"/>
                </a:fillRef>
                <a:effectRef idx="0">
                  <a:schemeClr val="dk1"/>
                </a:effectRef>
                <a:fontRef idx="minor">
                  <a:schemeClr val="dk1"/>
                </a:fontRef>
              </p:style>
              <p:txBody>
                <a:bodyPr rtlCol="0" anchor="ctr"/>
                <a:lstStyle>
                  <a:defPPr>
                    <a:defRPr lang="en-US"/>
                  </a:defPPr>
                  <a:lvl1pPr marR="0" lvl="0" indent="0" algn="ctr" fontAlgn="auto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 kumimoji="0" sz="1100" b="0" i="0" u="none" strike="noStrike" cap="none" spc="0" normalizeH="0" baseline="0">
                      <a:ln>
                        <a:noFill/>
                      </a:ln>
                      <a:solidFill>
                        <a:prstClr val="black">
                          <a:lumMod val="75000"/>
                          <a:lumOff val="25000"/>
                        </a:prstClr>
                      </a:solidFill>
                      <a:effectLst/>
                      <a:uLnTx/>
                      <a:uFillTx/>
                      <a:latin typeface="Tahoma" charset="0"/>
                      <a:ea typeface="Tahoma" charset="0"/>
                      <a:cs typeface="Tahoma" charset="0"/>
                    </a:defRPr>
                  </a:lvl1pPr>
                </a:lstStyle>
                <a:p>
                  <a:r>
                    <a:rPr lang="en-US" dirty="0">
                      <a:solidFill>
                        <a:srgbClr val="376092"/>
                      </a:solidFill>
                      <a:sym typeface="Calibri"/>
                    </a:rPr>
                    <a:t>Care Providers</a:t>
                  </a:r>
                </a:p>
              </p:txBody>
            </p:sp>
          </p:grpSp>
          <p:grpSp>
            <p:nvGrpSpPr>
              <p:cNvPr id="50" name="Group 49">
                <a:extLst>
                  <a:ext uri="{FF2B5EF4-FFF2-40B4-BE49-F238E27FC236}">
                    <a16:creationId xmlns:a16="http://schemas.microsoft.com/office/drawing/2014/main" id="{BD92C3D9-6F46-438B-BA0B-15FDAB01648B}"/>
                  </a:ext>
                </a:extLst>
              </p:cNvPr>
              <p:cNvGrpSpPr/>
              <p:nvPr/>
            </p:nvGrpSpPr>
            <p:grpSpPr>
              <a:xfrm>
                <a:off x="2110995" y="3833951"/>
                <a:ext cx="3364184" cy="434532"/>
                <a:chOff x="-134494" y="3289941"/>
                <a:chExt cx="3364184" cy="434532"/>
              </a:xfrm>
            </p:grpSpPr>
            <p:sp>
              <p:nvSpPr>
                <p:cNvPr id="51" name="TextBox 50">
                  <a:extLst>
                    <a:ext uri="{FF2B5EF4-FFF2-40B4-BE49-F238E27FC236}">
                      <a16:creationId xmlns:a16="http://schemas.microsoft.com/office/drawing/2014/main" id="{7324BC28-8237-449B-AFF5-F7022F4FE0D1}"/>
                    </a:ext>
                  </a:extLst>
                </p:cNvPr>
                <p:cNvSpPr txBox="1"/>
                <p:nvPr/>
              </p:nvSpPr>
              <p:spPr>
                <a:xfrm>
                  <a:off x="1028905" y="3299548"/>
                  <a:ext cx="977997" cy="424925"/>
                </a:xfrm>
                <a:prstGeom prst="rect">
                  <a:avLst/>
                </a:prstGeom>
                <a:solidFill>
                  <a:schemeClr val="accent3">
                    <a:lumMod val="20000"/>
                    <a:lumOff val="80000"/>
                    <a:alpha val="90000"/>
                  </a:schemeClr>
                </a:solidFill>
                <a:ln w="6350">
                  <a:solidFill>
                    <a:schemeClr val="bg1">
                      <a:lumMod val="65000"/>
                    </a:schemeClr>
                  </a:solidFill>
                </a:ln>
              </p:spPr>
              <p:style>
                <a:lnRef idx="2">
                  <a:schemeClr val="dk1"/>
                </a:lnRef>
                <a:fillRef idx="1">
                  <a:schemeClr val="lt1"/>
                </a:fillRef>
                <a:effectRef idx="0">
                  <a:schemeClr val="dk1"/>
                </a:effectRef>
                <a:fontRef idx="minor">
                  <a:schemeClr val="dk1"/>
                </a:fontRef>
              </p:style>
              <p:txBody>
                <a:bodyPr rtlCol="0" anchor="ctr"/>
                <a:lstStyle>
                  <a:defPPr>
                    <a:defRPr lang="en-US"/>
                  </a:defPPr>
                  <a:lvl1pPr marR="0" lvl="0" indent="0" algn="ctr" fontAlgn="auto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 kumimoji="0" sz="1100" b="0" i="0" u="none" strike="noStrike" cap="none" spc="0" normalizeH="0" baseline="0">
                      <a:ln>
                        <a:noFill/>
                      </a:ln>
                      <a:solidFill>
                        <a:prstClr val="black">
                          <a:lumMod val="75000"/>
                          <a:lumOff val="25000"/>
                        </a:prstClr>
                      </a:solidFill>
                      <a:effectLst/>
                      <a:uLnTx/>
                      <a:uFillTx/>
                      <a:latin typeface="Tahoma" charset="0"/>
                      <a:ea typeface="Tahoma" charset="0"/>
                      <a:cs typeface="Tahoma" charset="0"/>
                    </a:defRPr>
                  </a:lvl1pPr>
                </a:lstStyle>
                <a:p>
                  <a:r>
                    <a:rPr lang="en-US" dirty="0">
                      <a:solidFill>
                        <a:srgbClr val="376092"/>
                      </a:solidFill>
                      <a:sym typeface="Calibri"/>
                    </a:rPr>
                    <a:t>State Department</a:t>
                  </a:r>
                </a:p>
              </p:txBody>
            </p:sp>
            <p:sp>
              <p:nvSpPr>
                <p:cNvPr id="52" name="TextBox 51">
                  <a:extLst>
                    <a:ext uri="{FF2B5EF4-FFF2-40B4-BE49-F238E27FC236}">
                      <a16:creationId xmlns:a16="http://schemas.microsoft.com/office/drawing/2014/main" id="{CE49B2DF-3D33-4188-B2F0-626207E805CD}"/>
                    </a:ext>
                  </a:extLst>
                </p:cNvPr>
                <p:cNvSpPr txBox="1"/>
                <p:nvPr/>
              </p:nvSpPr>
              <p:spPr>
                <a:xfrm>
                  <a:off x="-134494" y="3291351"/>
                  <a:ext cx="977997" cy="430973"/>
                </a:xfrm>
                <a:prstGeom prst="rect">
                  <a:avLst/>
                </a:prstGeom>
                <a:solidFill>
                  <a:schemeClr val="accent3">
                    <a:lumMod val="20000"/>
                    <a:lumOff val="80000"/>
                    <a:alpha val="90000"/>
                  </a:schemeClr>
                </a:solidFill>
                <a:ln w="6350">
                  <a:solidFill>
                    <a:schemeClr val="bg1">
                      <a:lumMod val="65000"/>
                    </a:schemeClr>
                  </a:solidFill>
                </a:ln>
              </p:spPr>
              <p:style>
                <a:lnRef idx="2">
                  <a:schemeClr val="dk1"/>
                </a:lnRef>
                <a:fillRef idx="1">
                  <a:schemeClr val="lt1"/>
                </a:fillRef>
                <a:effectRef idx="0">
                  <a:schemeClr val="dk1"/>
                </a:effectRef>
                <a:fontRef idx="minor">
                  <a:schemeClr val="dk1"/>
                </a:fontRef>
              </p:style>
              <p:txBody>
                <a:bodyPr rtlCol="0" anchor="ctr"/>
                <a:lstStyle>
                  <a:defPPr>
                    <a:defRPr lang="en-US"/>
                  </a:defPPr>
                  <a:lvl1pPr marR="0" lvl="0" indent="0" algn="ctr" fontAlgn="auto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 kumimoji="0" sz="1100" b="0" i="0" u="none" strike="noStrike" cap="none" spc="0" normalizeH="0" baseline="0">
                      <a:ln>
                        <a:noFill/>
                      </a:ln>
                      <a:solidFill>
                        <a:prstClr val="black">
                          <a:lumMod val="75000"/>
                          <a:lumOff val="25000"/>
                        </a:prstClr>
                      </a:solidFill>
                      <a:effectLst/>
                      <a:uLnTx/>
                      <a:uFillTx/>
                      <a:latin typeface="Tahoma" charset="0"/>
                      <a:ea typeface="Tahoma" charset="0"/>
                      <a:cs typeface="Tahoma" charset="0"/>
                    </a:defRPr>
                  </a:lvl1pPr>
                </a:lstStyle>
                <a:p>
                  <a:r>
                    <a:rPr lang="en-US" dirty="0">
                      <a:solidFill>
                        <a:srgbClr val="376092"/>
                      </a:solidFill>
                      <a:sym typeface="Calibri"/>
                    </a:rPr>
                    <a:t>Adoption Agencies</a:t>
                  </a:r>
                </a:p>
              </p:txBody>
            </p:sp>
            <p:sp>
              <p:nvSpPr>
                <p:cNvPr id="53" name="TextBox 52">
                  <a:extLst>
                    <a:ext uri="{FF2B5EF4-FFF2-40B4-BE49-F238E27FC236}">
                      <a16:creationId xmlns:a16="http://schemas.microsoft.com/office/drawing/2014/main" id="{4EBE3420-73C3-4BA3-9073-6CD48D803B52}"/>
                    </a:ext>
                  </a:extLst>
                </p:cNvPr>
                <p:cNvSpPr txBox="1"/>
                <p:nvPr/>
              </p:nvSpPr>
              <p:spPr>
                <a:xfrm>
                  <a:off x="2192304" y="3289941"/>
                  <a:ext cx="1037386" cy="428095"/>
                </a:xfrm>
                <a:prstGeom prst="rect">
                  <a:avLst/>
                </a:prstGeom>
                <a:solidFill>
                  <a:schemeClr val="accent3">
                    <a:lumMod val="20000"/>
                    <a:lumOff val="80000"/>
                    <a:alpha val="90000"/>
                  </a:schemeClr>
                </a:solidFill>
                <a:ln w="6350">
                  <a:solidFill>
                    <a:schemeClr val="bg1">
                      <a:lumMod val="65000"/>
                    </a:schemeClr>
                  </a:solidFill>
                </a:ln>
              </p:spPr>
              <p:style>
                <a:lnRef idx="2">
                  <a:schemeClr val="dk1"/>
                </a:lnRef>
                <a:fillRef idx="1">
                  <a:schemeClr val="lt1"/>
                </a:fillRef>
                <a:effectRef idx="0">
                  <a:schemeClr val="dk1"/>
                </a:effectRef>
                <a:fontRef idx="minor">
                  <a:schemeClr val="dk1"/>
                </a:fontRef>
              </p:style>
              <p:txBody>
                <a:bodyPr rtlCol="0" anchor="ctr"/>
                <a:lstStyle>
                  <a:defPPr>
                    <a:defRPr lang="en-US"/>
                  </a:defPPr>
                  <a:lvl1pPr marR="0" lvl="0" indent="0" algn="ctr" fontAlgn="auto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 kumimoji="0" sz="1100" b="0" i="0" u="none" strike="noStrike" cap="none" spc="0" normalizeH="0" baseline="0">
                      <a:ln>
                        <a:noFill/>
                      </a:ln>
                      <a:solidFill>
                        <a:prstClr val="black">
                          <a:lumMod val="75000"/>
                          <a:lumOff val="25000"/>
                        </a:prstClr>
                      </a:solidFill>
                      <a:effectLst/>
                      <a:uLnTx/>
                      <a:uFillTx/>
                      <a:latin typeface="Tahoma" charset="0"/>
                      <a:ea typeface="Tahoma" charset="0"/>
                      <a:cs typeface="Tahoma" charset="0"/>
                    </a:defRPr>
                  </a:lvl1pPr>
                </a:lstStyle>
                <a:p>
                  <a:r>
                    <a:rPr lang="en-US" dirty="0">
                      <a:solidFill>
                        <a:srgbClr val="376092"/>
                      </a:solidFill>
                      <a:sym typeface="Calibri"/>
                    </a:rPr>
                    <a:t>Judiciary</a:t>
                  </a:r>
                </a:p>
              </p:txBody>
            </p:sp>
          </p:grpSp>
        </p:grpSp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9721FE64-7AD0-4916-9F3A-DE8424D5F1A4}"/>
                </a:ext>
              </a:extLst>
            </p:cNvPr>
            <p:cNvSpPr txBox="1"/>
            <p:nvPr/>
          </p:nvSpPr>
          <p:spPr>
            <a:xfrm>
              <a:off x="-1523600" y="3840388"/>
              <a:ext cx="1037386" cy="431847"/>
            </a:xfrm>
            <a:prstGeom prst="rect">
              <a:avLst/>
            </a:prstGeom>
            <a:solidFill>
              <a:schemeClr val="accent3">
                <a:lumMod val="20000"/>
                <a:lumOff val="80000"/>
                <a:alpha val="90000"/>
              </a:schemeClr>
            </a:solidFill>
            <a:ln w="6350"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>
              <a:defPPr>
                <a:defRPr lang="en-US"/>
              </a:defPPr>
              <a:lvl1pPr algn="ctr">
                <a:defRPr>
                  <a:solidFill>
                    <a:schemeClr val="tx1">
                      <a:lumMod val="75000"/>
                      <a:lumOff val="25000"/>
                    </a:schemeClr>
                  </a:solidFill>
                  <a:latin typeface="Tahoma" charset="0"/>
                  <a:ea typeface="Tahoma" charset="0"/>
                  <a:cs typeface="Tahoma" charset="0"/>
                </a:defRPr>
              </a:lvl1pPr>
            </a:lstStyle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100" b="0" i="0" u="none" strike="noStrike" kern="1200" cap="none" spc="0" normalizeH="0" baseline="0" noProof="0" dirty="0">
                  <a:ln>
                    <a:noFill/>
                  </a:ln>
                  <a:solidFill>
                    <a:srgbClr val="376092"/>
                  </a:solidFill>
                  <a:effectLst/>
                  <a:uLnTx/>
                  <a:uFillTx/>
                  <a:latin typeface="Tahoma" charset="0"/>
                  <a:ea typeface="Tahoma" charset="0"/>
                  <a:cs typeface="Tahoma" charset="0"/>
                  <a:sym typeface="Calibri"/>
                </a:rPr>
                <a:t>Government Agencies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250793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5000">
        <p:fade/>
      </p:transition>
    </mc:Choice>
    <mc:Fallback xmlns="">
      <p:transition advClick="0" advTm="15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Rectangle 76"/>
          <p:cNvSpPr/>
          <p:nvPr/>
        </p:nvSpPr>
        <p:spPr>
          <a:xfrm>
            <a:off x="0" y="0"/>
            <a:ext cx="2377440" cy="5143500"/>
          </a:xfrm>
          <a:prstGeom prst="rect">
            <a:avLst/>
          </a:prstGeom>
          <a:solidFill>
            <a:schemeClr val="bg2">
              <a:alpha val="75000"/>
            </a:schemeClr>
          </a:solidFill>
          <a:ln w="6350"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  <a:sym typeface="Calibri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269113" y="1965184"/>
            <a:ext cx="1828800" cy="301752"/>
          </a:xfrm>
          <a:prstGeom prst="rect">
            <a:avLst/>
          </a:prstGeom>
          <a:solidFill>
            <a:schemeClr val="accent1"/>
          </a:solidFill>
          <a:ln w="6350">
            <a:solidFill>
              <a:schemeClr val="bg1">
                <a:lumMod val="65000"/>
              </a:schemeClr>
            </a:solidFill>
          </a:ln>
          <a:effectLst>
            <a:glow rad="1397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>
            <a:defPPr>
              <a:defRPr lang="en-US"/>
            </a:defPPr>
            <a:lvl1pPr algn="ctr">
              <a:defRPr>
                <a:solidFill>
                  <a:schemeClr val="dk1"/>
                </a:solidFill>
                <a:latin typeface="Tahoma" charset="0"/>
                <a:ea typeface="Tahoma" charset="0"/>
                <a:cs typeface="Tahoma" charset="0"/>
              </a:defRPr>
            </a:lvl1pPr>
            <a:lvl2pPr>
              <a:defRPr>
                <a:solidFill>
                  <a:schemeClr val="dk1"/>
                </a:solidFill>
              </a:defRPr>
            </a:lvl2pPr>
            <a:lvl3pPr>
              <a:defRPr>
                <a:solidFill>
                  <a:schemeClr val="dk1"/>
                </a:solidFill>
              </a:defRPr>
            </a:lvl3pPr>
            <a:lvl4pPr>
              <a:defRPr>
                <a:solidFill>
                  <a:schemeClr val="dk1"/>
                </a:solidFill>
              </a:defRPr>
            </a:lvl4pPr>
            <a:lvl5pPr>
              <a:defRPr>
                <a:solidFill>
                  <a:schemeClr val="dk1"/>
                </a:solidFill>
              </a:defRPr>
            </a:lvl5pPr>
            <a:lvl6pPr>
              <a:defRPr>
                <a:solidFill>
                  <a:schemeClr val="dk1"/>
                </a:solidFill>
              </a:defRPr>
            </a:lvl6pPr>
            <a:lvl7pPr>
              <a:defRPr>
                <a:solidFill>
                  <a:schemeClr val="dk1"/>
                </a:solidFill>
              </a:defRPr>
            </a:lvl7pPr>
            <a:lvl8pPr>
              <a:defRPr>
                <a:solidFill>
                  <a:schemeClr val="dk1"/>
                </a:solidFill>
              </a:defRPr>
            </a:lvl8pPr>
            <a:lvl9pPr>
              <a:defRPr>
                <a:solidFill>
                  <a:schemeClr val="dk1"/>
                </a:solidFill>
              </a:defRPr>
            </a:lvl9pPr>
          </a:lstStyle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35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homa" charset="0"/>
                <a:ea typeface="Tahoma" charset="0"/>
                <a:cs typeface="Tahoma" charset="0"/>
                <a:sym typeface="Calibri"/>
              </a:rPr>
              <a:t>Profile</a:t>
            </a:r>
          </a:p>
        </p:txBody>
      </p:sp>
      <p:sp>
        <p:nvSpPr>
          <p:cNvPr id="72" name="TextBox 71"/>
          <p:cNvSpPr txBox="1"/>
          <p:nvPr/>
        </p:nvSpPr>
        <p:spPr>
          <a:xfrm>
            <a:off x="269113" y="2421710"/>
            <a:ext cx="1828800" cy="301752"/>
          </a:xfrm>
          <a:prstGeom prst="rect">
            <a:avLst/>
          </a:prstGeom>
          <a:solidFill>
            <a:schemeClr val="bg1"/>
          </a:solidFill>
          <a:ln w="6350">
            <a:solidFill>
              <a:schemeClr val="bg1">
                <a:lumMod val="65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>
            <a:defPPr>
              <a:defRPr lang="en-US"/>
            </a:defPPr>
            <a:lvl1pPr algn="ctr">
              <a:defRPr>
                <a:solidFill>
                  <a:schemeClr val="dk1"/>
                </a:solidFill>
                <a:latin typeface="Tahoma" charset="0"/>
                <a:ea typeface="Tahoma" charset="0"/>
                <a:cs typeface="Tahoma" charset="0"/>
              </a:defRPr>
            </a:lvl1pPr>
            <a:lvl2pPr>
              <a:defRPr>
                <a:solidFill>
                  <a:schemeClr val="dk1"/>
                </a:solidFill>
              </a:defRPr>
            </a:lvl2pPr>
            <a:lvl3pPr>
              <a:defRPr>
                <a:solidFill>
                  <a:schemeClr val="dk1"/>
                </a:solidFill>
              </a:defRPr>
            </a:lvl3pPr>
            <a:lvl4pPr>
              <a:defRPr>
                <a:solidFill>
                  <a:schemeClr val="dk1"/>
                </a:solidFill>
              </a:defRPr>
            </a:lvl4pPr>
            <a:lvl5pPr>
              <a:defRPr>
                <a:solidFill>
                  <a:schemeClr val="dk1"/>
                </a:solidFill>
              </a:defRPr>
            </a:lvl5pPr>
            <a:lvl6pPr>
              <a:defRPr>
                <a:solidFill>
                  <a:schemeClr val="dk1"/>
                </a:solidFill>
              </a:defRPr>
            </a:lvl6pPr>
            <a:lvl7pPr>
              <a:defRPr>
                <a:solidFill>
                  <a:schemeClr val="dk1"/>
                </a:solidFill>
              </a:defRPr>
            </a:lvl7pPr>
            <a:lvl8pPr>
              <a:defRPr>
                <a:solidFill>
                  <a:schemeClr val="dk1"/>
                </a:solidFill>
              </a:defRPr>
            </a:lvl8pPr>
            <a:lvl9pPr>
              <a:defRPr>
                <a:solidFill>
                  <a:schemeClr val="dk1"/>
                </a:solidFill>
              </a:defRPr>
            </a:lvl9pPr>
          </a:lstStyle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350" b="0" i="0" u="none" strike="noStrike" kern="1200" cap="none" spc="0" normalizeH="0" baseline="0" noProof="0" dirty="0">
                <a:ln>
                  <a:noFill/>
                </a:ln>
                <a:solidFill>
                  <a:srgbClr val="376092"/>
                </a:solidFill>
                <a:effectLst/>
                <a:uLnTx/>
                <a:uFillTx/>
                <a:latin typeface="Tahoma" charset="0"/>
                <a:ea typeface="Tahoma" charset="0"/>
                <a:cs typeface="Tahoma" charset="0"/>
                <a:sym typeface="Calibri"/>
              </a:rPr>
              <a:t>Plan</a:t>
            </a:r>
          </a:p>
        </p:txBody>
      </p:sp>
      <p:pic>
        <p:nvPicPr>
          <p:cNvPr id="36" name="Picture 3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6247" y="296477"/>
            <a:ext cx="2651633" cy="559019"/>
          </a:xfrm>
          <a:prstGeom prst="rect">
            <a:avLst/>
          </a:prstGeom>
        </p:spPr>
      </p:pic>
      <p:sp>
        <p:nvSpPr>
          <p:cNvPr id="21" name="Title 2"/>
          <p:cNvSpPr txBox="1">
            <a:spLocks/>
          </p:cNvSpPr>
          <p:nvPr/>
        </p:nvSpPr>
        <p:spPr>
          <a:xfrm>
            <a:off x="2659905" y="1920240"/>
            <a:ext cx="3824190" cy="2011680"/>
          </a:xfrm>
          <a:prstGeom prst="rect">
            <a:avLst/>
          </a:prstGeom>
        </p:spPr>
        <p:txBody>
          <a:bodyPr/>
          <a:lstStyle>
            <a:lvl1pPr algn="ctr" defTabSz="457189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457189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800" dirty="0">
                <a:solidFill>
                  <a:srgbClr val="376092"/>
                </a:solidFill>
                <a:effectLst>
                  <a:glow rad="444500">
                    <a:prstClr val="white">
                      <a:alpha val="26000"/>
                    </a:prstClr>
                  </a:glow>
                </a:effectLst>
                <a:latin typeface="Tahoma" charset="0"/>
                <a:ea typeface="Tahoma" charset="0"/>
                <a:cs typeface="Tahoma" charset="0"/>
                <a:sym typeface="Calibri"/>
              </a:rPr>
              <a:t>The profile module provides a </a:t>
            </a:r>
            <a:r>
              <a:rPr lang="en-US" sz="1800" b="1" dirty="0">
                <a:solidFill>
                  <a:srgbClr val="376092"/>
                </a:solidFill>
                <a:effectLst>
                  <a:glow rad="444500">
                    <a:prstClr val="white">
                      <a:alpha val="26000"/>
                    </a:prstClr>
                  </a:glow>
                </a:effectLst>
                <a:latin typeface="Tahoma" charset="0"/>
                <a:ea typeface="Tahoma" charset="0"/>
                <a:cs typeface="Tahoma" charset="0"/>
                <a:sym typeface="Calibri"/>
              </a:rPr>
              <a:t>complete electronic record </a:t>
            </a:r>
            <a:r>
              <a:rPr lang="en-US" sz="1800" dirty="0">
                <a:solidFill>
                  <a:srgbClr val="376092"/>
                </a:solidFill>
                <a:effectLst>
                  <a:glow rad="444500">
                    <a:prstClr val="white">
                      <a:alpha val="26000"/>
                    </a:prstClr>
                  </a:glow>
                </a:effectLst>
                <a:latin typeface="Tahoma" charset="0"/>
                <a:ea typeface="Tahoma" charset="0"/>
                <a:cs typeface="Tahoma" charset="0"/>
                <a:sym typeface="Calibri"/>
              </a:rPr>
              <a:t>of the child, making the prior paper record digital and easily accessible</a:t>
            </a:r>
          </a:p>
        </p:txBody>
      </p:sp>
      <p:grpSp>
        <p:nvGrpSpPr>
          <p:cNvPr id="18" name="Group 17"/>
          <p:cNvGrpSpPr/>
          <p:nvPr/>
        </p:nvGrpSpPr>
        <p:grpSpPr>
          <a:xfrm>
            <a:off x="529360" y="286892"/>
            <a:ext cx="1196426" cy="1247184"/>
            <a:chOff x="538504" y="3285573"/>
            <a:chExt cx="1196426" cy="1247184"/>
          </a:xfrm>
        </p:grpSpPr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7855" y="3937254"/>
              <a:ext cx="439674" cy="439674"/>
            </a:xfrm>
            <a:prstGeom prst="rect">
              <a:avLst/>
            </a:prstGeom>
          </p:spPr>
        </p:pic>
        <p:pic>
          <p:nvPicPr>
            <p:cNvPr id="20" name="Picture 19"/>
            <p:cNvPicPr>
              <a:picLocks noChangeAspect="1"/>
            </p:cNvPicPr>
            <p:nvPr/>
          </p:nvPicPr>
          <p:blipFill>
            <a:blip r:embed="rId5" cstate="print">
              <a:alphaModFix amt="22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57529" y="4093083"/>
              <a:ext cx="439674" cy="439674"/>
            </a:xfrm>
            <a:prstGeom prst="rect">
              <a:avLst/>
            </a:prstGeom>
          </p:spPr>
        </p:pic>
        <p:pic>
          <p:nvPicPr>
            <p:cNvPr id="22" name="Picture 21"/>
            <p:cNvPicPr>
              <a:picLocks noChangeAspect="1"/>
            </p:cNvPicPr>
            <p:nvPr/>
          </p:nvPicPr>
          <p:blipFill>
            <a:blip r:embed="rId6" cstate="print">
              <a:alphaModFix amt="24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996633" y="3657410"/>
              <a:ext cx="371539" cy="356958"/>
            </a:xfrm>
            <a:prstGeom prst="rect">
              <a:avLst/>
            </a:prstGeom>
          </p:spPr>
        </p:pic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7" cstate="print">
              <a:alphaModFix amt="23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67023" y="3736125"/>
              <a:ext cx="356958" cy="356958"/>
            </a:xfrm>
            <a:prstGeom prst="rect">
              <a:avLst/>
            </a:prstGeom>
          </p:spPr>
        </p:pic>
        <p:pic>
          <p:nvPicPr>
            <p:cNvPr id="24" name="Picture 23"/>
            <p:cNvPicPr>
              <a:picLocks noChangeAspect="1"/>
            </p:cNvPicPr>
            <p:nvPr/>
          </p:nvPicPr>
          <p:blipFill>
            <a:blip r:embed="rId8" cstate="print">
              <a:alphaModFix amt="24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95655" y="3447250"/>
              <a:ext cx="287274" cy="287274"/>
            </a:xfrm>
            <a:prstGeom prst="rect">
              <a:avLst/>
            </a:prstGeom>
          </p:spPr>
        </p:pic>
        <p:pic>
          <p:nvPicPr>
            <p:cNvPr id="25" name="Picture 24"/>
            <p:cNvPicPr>
              <a:picLocks noChangeAspect="1"/>
            </p:cNvPicPr>
            <p:nvPr/>
          </p:nvPicPr>
          <p:blipFill>
            <a:blip r:embed="rId9" cstate="print">
              <a:alphaModFix amt="23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8504" y="3592488"/>
              <a:ext cx="287274" cy="287274"/>
            </a:xfrm>
            <a:prstGeom prst="rect">
              <a:avLst/>
            </a:prstGeom>
          </p:spPr>
        </p:pic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10" cstate="print">
              <a:alphaModFix amt="24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16355" y="3336514"/>
              <a:ext cx="254373" cy="254373"/>
            </a:xfrm>
            <a:prstGeom prst="rect">
              <a:avLst/>
            </a:prstGeom>
          </p:spPr>
        </p:pic>
        <p:pic>
          <p:nvPicPr>
            <p:cNvPr id="27" name="Picture 26"/>
            <p:cNvPicPr>
              <a:picLocks noChangeAspect="1"/>
            </p:cNvPicPr>
            <p:nvPr/>
          </p:nvPicPr>
          <p:blipFill>
            <a:blip r:embed="rId11" cstate="print">
              <a:alphaModFix amt="23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09530" y="3447250"/>
              <a:ext cx="225400" cy="225400"/>
            </a:xfrm>
            <a:prstGeom prst="rect">
              <a:avLst/>
            </a:prstGeom>
          </p:spPr>
        </p:pic>
        <p:pic>
          <p:nvPicPr>
            <p:cNvPr id="28" name="Picture 27"/>
            <p:cNvPicPr>
              <a:picLocks noChangeAspect="1"/>
            </p:cNvPicPr>
            <p:nvPr/>
          </p:nvPicPr>
          <p:blipFill>
            <a:blip r:embed="rId12" cstate="print">
              <a:alphaModFix amt="24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34927" y="3285573"/>
              <a:ext cx="204558" cy="20455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98864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5000">
        <p:fade/>
      </p:transition>
    </mc:Choice>
    <mc:Fallback xmlns="">
      <p:transition advClick="0" advTm="15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Rectangle 76"/>
          <p:cNvSpPr/>
          <p:nvPr/>
        </p:nvSpPr>
        <p:spPr>
          <a:xfrm>
            <a:off x="0" y="0"/>
            <a:ext cx="2377440" cy="5143500"/>
          </a:xfrm>
          <a:prstGeom prst="rect">
            <a:avLst/>
          </a:prstGeom>
          <a:solidFill>
            <a:schemeClr val="bg2">
              <a:alpha val="75000"/>
            </a:schemeClr>
          </a:solidFill>
          <a:ln w="6350"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  <a:sym typeface="Calibri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269113" y="1965184"/>
            <a:ext cx="1828800" cy="301752"/>
          </a:xfrm>
          <a:prstGeom prst="rect">
            <a:avLst/>
          </a:prstGeom>
          <a:solidFill>
            <a:schemeClr val="bg1"/>
          </a:solidFill>
          <a:ln w="6350">
            <a:solidFill>
              <a:schemeClr val="bg1">
                <a:lumMod val="65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>
            <a:defPPr>
              <a:defRPr lang="en-US"/>
            </a:defPPr>
            <a:lvl1pPr algn="ctr">
              <a:defRPr>
                <a:solidFill>
                  <a:schemeClr val="tx1">
                    <a:lumMod val="75000"/>
                    <a:lumOff val="25000"/>
                  </a:schemeClr>
                </a:solidFill>
                <a:latin typeface="Tahoma" charset="0"/>
                <a:ea typeface="Tahoma" charset="0"/>
                <a:cs typeface="Tahoma" charset="0"/>
              </a:defRPr>
            </a:lvl1pPr>
          </a:lstStyle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350" b="0" i="0" u="none" strike="noStrike" kern="1200" cap="none" spc="0" normalizeH="0" baseline="0" noProof="0" dirty="0">
                <a:ln>
                  <a:noFill/>
                </a:ln>
                <a:solidFill>
                  <a:srgbClr val="376092"/>
                </a:solidFill>
                <a:effectLst/>
                <a:uLnTx/>
                <a:uFillTx/>
                <a:latin typeface="Tahoma" charset="0"/>
                <a:ea typeface="Tahoma" charset="0"/>
                <a:cs typeface="Tahoma" charset="0"/>
                <a:sym typeface="Calibri"/>
              </a:rPr>
              <a:t>Profile</a:t>
            </a:r>
          </a:p>
        </p:txBody>
      </p:sp>
      <p:sp>
        <p:nvSpPr>
          <p:cNvPr id="72" name="TextBox 71"/>
          <p:cNvSpPr txBox="1"/>
          <p:nvPr/>
        </p:nvSpPr>
        <p:spPr>
          <a:xfrm>
            <a:off x="269113" y="2421710"/>
            <a:ext cx="1828800" cy="301752"/>
          </a:xfrm>
          <a:prstGeom prst="rect">
            <a:avLst/>
          </a:prstGeom>
          <a:solidFill>
            <a:schemeClr val="accent1"/>
          </a:solidFill>
          <a:ln w="6350">
            <a:solidFill>
              <a:schemeClr val="bg1">
                <a:lumMod val="65000"/>
              </a:schemeClr>
            </a:solidFill>
          </a:ln>
          <a:effectLst>
            <a:glow rad="1397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>
            <a:defPPr>
              <a:defRPr lang="en-US"/>
            </a:defPPr>
            <a:lvl1pPr algn="ctr">
              <a:defRPr b="1">
                <a:solidFill>
                  <a:schemeClr val="bg1"/>
                </a:solidFill>
                <a:latin typeface="Tahoma" charset="0"/>
                <a:ea typeface="Tahoma" charset="0"/>
                <a:cs typeface="Tahoma" charset="0"/>
              </a:defRPr>
            </a:lvl1pPr>
          </a:lstStyle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35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homa" charset="0"/>
                <a:ea typeface="Tahoma" charset="0"/>
                <a:cs typeface="Tahoma" charset="0"/>
                <a:sym typeface="Calibri"/>
              </a:rPr>
              <a:t>Plan</a:t>
            </a:r>
            <a:endParaRPr kumimoji="0" lang="en-US" sz="135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ahoma" charset="0"/>
              <a:ea typeface="Tahoma" charset="0"/>
              <a:cs typeface="Tahoma" charset="0"/>
              <a:sym typeface="Calibri"/>
            </a:endParaRP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6247" y="296477"/>
            <a:ext cx="2651633" cy="559019"/>
          </a:xfrm>
          <a:prstGeom prst="rect">
            <a:avLst/>
          </a:prstGeom>
        </p:spPr>
      </p:pic>
      <p:sp>
        <p:nvSpPr>
          <p:cNvPr id="18" name="Title 2"/>
          <p:cNvSpPr txBox="1">
            <a:spLocks/>
          </p:cNvSpPr>
          <p:nvPr/>
        </p:nvSpPr>
        <p:spPr>
          <a:xfrm>
            <a:off x="2659904" y="1920240"/>
            <a:ext cx="3914631" cy="2011680"/>
          </a:xfrm>
          <a:prstGeom prst="rect">
            <a:avLst/>
          </a:prstGeom>
        </p:spPr>
        <p:txBody>
          <a:bodyPr/>
          <a:lstStyle>
            <a:lvl1pPr algn="ctr" defTabSz="457189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457189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charset="0"/>
                <a:ea typeface="Tahoma" charset="0"/>
                <a:cs typeface="Tahoma" charset="0"/>
                <a:sym typeface="Calibri"/>
              </a:rPr>
              <a:t>T</a:t>
            </a:r>
            <a:r>
              <a:rPr lang="en-US" sz="1800" dirty="0">
                <a:solidFill>
                  <a:srgbClr val="376092"/>
                </a:solidFill>
                <a:effectLst>
                  <a:glow rad="444500">
                    <a:prstClr val="white">
                      <a:alpha val="26000"/>
                    </a:prstClr>
                  </a:glow>
                </a:effectLst>
                <a:latin typeface="Tahoma" charset="0"/>
                <a:ea typeface="Tahoma" charset="0"/>
                <a:cs typeface="Tahoma" charset="0"/>
                <a:sym typeface="Calibri"/>
              </a:rPr>
              <a:t>he planning module allows countries to </a:t>
            </a:r>
            <a:r>
              <a:rPr lang="en-US" sz="1800" b="1" dirty="0">
                <a:solidFill>
                  <a:srgbClr val="376092"/>
                </a:solidFill>
                <a:effectLst>
                  <a:glow rad="444500">
                    <a:prstClr val="white">
                      <a:alpha val="26000"/>
                    </a:prstClr>
                  </a:glow>
                </a:effectLst>
                <a:latin typeface="Tahoma" charset="0"/>
                <a:ea typeface="Tahoma" charset="0"/>
                <a:cs typeface="Tahoma" charset="0"/>
                <a:sym typeface="Calibri"/>
              </a:rPr>
              <a:t>build and manage a plan for each child,</a:t>
            </a:r>
            <a:r>
              <a:rPr lang="en-US" sz="1800" dirty="0">
                <a:solidFill>
                  <a:srgbClr val="376092"/>
                </a:solidFill>
                <a:effectLst>
                  <a:glow rad="444500">
                    <a:prstClr val="white">
                      <a:alpha val="26000"/>
                    </a:prstClr>
                  </a:glow>
                </a:effectLst>
                <a:latin typeface="Tahoma" charset="0"/>
                <a:ea typeface="Tahoma" charset="0"/>
                <a:cs typeface="Tahoma" charset="0"/>
                <a:sym typeface="Calibri"/>
              </a:rPr>
              <a:t> ultimately allowing the child to be either reunited with their birth family or placed with a new permanent family </a:t>
            </a:r>
          </a:p>
        </p:txBody>
      </p:sp>
      <p:grpSp>
        <p:nvGrpSpPr>
          <p:cNvPr id="19" name="Group 18"/>
          <p:cNvGrpSpPr/>
          <p:nvPr/>
        </p:nvGrpSpPr>
        <p:grpSpPr>
          <a:xfrm>
            <a:off x="529360" y="286892"/>
            <a:ext cx="1196426" cy="1247184"/>
            <a:chOff x="538504" y="3285573"/>
            <a:chExt cx="1196426" cy="1247184"/>
          </a:xfrm>
        </p:grpSpPr>
        <p:pic>
          <p:nvPicPr>
            <p:cNvPr id="20" name="Picture 19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7855" y="3937254"/>
              <a:ext cx="439674" cy="439674"/>
            </a:xfrm>
            <a:prstGeom prst="rect">
              <a:avLst/>
            </a:prstGeom>
          </p:spPr>
        </p:pic>
        <p:pic>
          <p:nvPicPr>
            <p:cNvPr id="21" name="Picture 20"/>
            <p:cNvPicPr>
              <a:picLocks noChangeAspect="1"/>
            </p:cNvPicPr>
            <p:nvPr/>
          </p:nvPicPr>
          <p:blipFill>
            <a:blip r:embed="rId5" cstate="print">
              <a:alphaModFix amt="22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57529" y="4093083"/>
              <a:ext cx="439674" cy="439674"/>
            </a:xfrm>
            <a:prstGeom prst="rect">
              <a:avLst/>
            </a:prstGeom>
          </p:spPr>
        </p:pic>
        <p:pic>
          <p:nvPicPr>
            <p:cNvPr id="33" name="Picture 32"/>
            <p:cNvPicPr>
              <a:picLocks noChangeAspect="1"/>
            </p:cNvPicPr>
            <p:nvPr/>
          </p:nvPicPr>
          <p:blipFill>
            <a:blip r:embed="rId6" cstate="print">
              <a:alphaModFix amt="24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996633" y="3657410"/>
              <a:ext cx="371539" cy="356958"/>
            </a:xfrm>
            <a:prstGeom prst="rect">
              <a:avLst/>
            </a:prstGeom>
          </p:spPr>
        </p:pic>
        <p:pic>
          <p:nvPicPr>
            <p:cNvPr id="34" name="Picture 33"/>
            <p:cNvPicPr>
              <a:picLocks noChangeAspect="1"/>
            </p:cNvPicPr>
            <p:nvPr/>
          </p:nvPicPr>
          <p:blipFill>
            <a:blip r:embed="rId7" cstate="print">
              <a:alphaModFix amt="23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67023" y="3736125"/>
              <a:ext cx="356958" cy="356958"/>
            </a:xfrm>
            <a:prstGeom prst="rect">
              <a:avLst/>
            </a:prstGeom>
          </p:spPr>
        </p:pic>
        <p:pic>
          <p:nvPicPr>
            <p:cNvPr id="35" name="Picture 34"/>
            <p:cNvPicPr>
              <a:picLocks noChangeAspect="1"/>
            </p:cNvPicPr>
            <p:nvPr/>
          </p:nvPicPr>
          <p:blipFill>
            <a:blip r:embed="rId8" cstate="print">
              <a:alphaModFix amt="24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95655" y="3447250"/>
              <a:ext cx="287274" cy="287274"/>
            </a:xfrm>
            <a:prstGeom prst="rect">
              <a:avLst/>
            </a:prstGeom>
          </p:spPr>
        </p:pic>
        <p:pic>
          <p:nvPicPr>
            <p:cNvPr id="36" name="Picture 35"/>
            <p:cNvPicPr>
              <a:picLocks noChangeAspect="1"/>
            </p:cNvPicPr>
            <p:nvPr/>
          </p:nvPicPr>
          <p:blipFill>
            <a:blip r:embed="rId9" cstate="print">
              <a:alphaModFix amt="23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8504" y="3592488"/>
              <a:ext cx="287274" cy="287274"/>
            </a:xfrm>
            <a:prstGeom prst="rect">
              <a:avLst/>
            </a:prstGeom>
          </p:spPr>
        </p:pic>
        <p:pic>
          <p:nvPicPr>
            <p:cNvPr id="37" name="Picture 36"/>
            <p:cNvPicPr>
              <a:picLocks noChangeAspect="1"/>
            </p:cNvPicPr>
            <p:nvPr/>
          </p:nvPicPr>
          <p:blipFill>
            <a:blip r:embed="rId10" cstate="print">
              <a:alphaModFix amt="24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16355" y="3336514"/>
              <a:ext cx="254373" cy="254373"/>
            </a:xfrm>
            <a:prstGeom prst="rect">
              <a:avLst/>
            </a:prstGeom>
          </p:spPr>
        </p:pic>
        <p:pic>
          <p:nvPicPr>
            <p:cNvPr id="38" name="Picture 37"/>
            <p:cNvPicPr>
              <a:picLocks noChangeAspect="1"/>
            </p:cNvPicPr>
            <p:nvPr/>
          </p:nvPicPr>
          <p:blipFill>
            <a:blip r:embed="rId11" cstate="print">
              <a:alphaModFix amt="23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09530" y="3447250"/>
              <a:ext cx="225400" cy="225400"/>
            </a:xfrm>
            <a:prstGeom prst="rect">
              <a:avLst/>
            </a:prstGeom>
          </p:spPr>
        </p:pic>
        <p:pic>
          <p:nvPicPr>
            <p:cNvPr id="39" name="Picture 38"/>
            <p:cNvPicPr>
              <a:picLocks noChangeAspect="1"/>
            </p:cNvPicPr>
            <p:nvPr/>
          </p:nvPicPr>
          <p:blipFill>
            <a:blip r:embed="rId12" cstate="print">
              <a:alphaModFix amt="24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34927" y="3285573"/>
              <a:ext cx="204558" cy="20455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421054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5000">
        <p:fade/>
      </p:transition>
    </mc:Choice>
    <mc:Fallback xmlns="">
      <p:transition advClick="0" advTm="15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Rectangle 40"/>
          <p:cNvSpPr/>
          <p:nvPr/>
        </p:nvSpPr>
        <p:spPr>
          <a:xfrm>
            <a:off x="6768750" y="0"/>
            <a:ext cx="2377440" cy="5143500"/>
          </a:xfrm>
          <a:prstGeom prst="rect">
            <a:avLst/>
          </a:prstGeom>
          <a:solidFill>
            <a:srgbClr val="DFF3FB">
              <a:alpha val="78000"/>
            </a:srgbClr>
          </a:solidFill>
          <a:ln w="6350"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  <a:sym typeface="Calibri"/>
            </a:endParaRPr>
          </a:p>
        </p:txBody>
      </p:sp>
      <p:sp>
        <p:nvSpPr>
          <p:cNvPr id="73" name="TextBox 72"/>
          <p:cNvSpPr txBox="1"/>
          <p:nvPr/>
        </p:nvSpPr>
        <p:spPr>
          <a:xfrm>
            <a:off x="7042829" y="1965184"/>
            <a:ext cx="1828800" cy="301752"/>
          </a:xfrm>
          <a:prstGeom prst="rect">
            <a:avLst/>
          </a:prstGeom>
          <a:solidFill>
            <a:schemeClr val="accent1"/>
          </a:solidFill>
          <a:ln w="6350">
            <a:solidFill>
              <a:schemeClr val="bg1">
                <a:lumMod val="65000"/>
              </a:schemeClr>
            </a:solidFill>
          </a:ln>
          <a:effectLst>
            <a:glow rad="1397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>
            <a:defPPr>
              <a:defRPr lang="en-US"/>
            </a:defPPr>
            <a:lvl1pPr algn="ctr">
              <a:defRPr b="1">
                <a:solidFill>
                  <a:schemeClr val="bg1"/>
                </a:solidFill>
                <a:latin typeface="Tahoma" charset="0"/>
                <a:ea typeface="Tahoma" charset="0"/>
                <a:cs typeface="Tahoma" charset="0"/>
              </a:defRPr>
            </a:lvl1pPr>
          </a:lstStyle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35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homa" charset="0"/>
                <a:ea typeface="Tahoma" charset="0"/>
                <a:cs typeface="Tahoma" charset="0"/>
                <a:sym typeface="Calibri"/>
              </a:rPr>
              <a:t>Family Profile</a:t>
            </a:r>
          </a:p>
        </p:txBody>
      </p:sp>
      <p:sp>
        <p:nvSpPr>
          <p:cNvPr id="21" name="Title 2"/>
          <p:cNvSpPr txBox="1">
            <a:spLocks/>
          </p:cNvSpPr>
          <p:nvPr/>
        </p:nvSpPr>
        <p:spPr>
          <a:xfrm>
            <a:off x="2659905" y="1920240"/>
            <a:ext cx="3713463" cy="2011680"/>
          </a:xfrm>
          <a:prstGeom prst="rect">
            <a:avLst/>
          </a:prstGeom>
        </p:spPr>
        <p:txBody>
          <a:bodyPr/>
          <a:lstStyle>
            <a:lvl1pPr algn="ctr" defTabSz="457189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457189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800" dirty="0">
                <a:solidFill>
                  <a:srgbClr val="376092"/>
                </a:solidFill>
                <a:effectLst>
                  <a:glow rad="444500">
                    <a:prstClr val="white">
                      <a:alpha val="26000"/>
                    </a:prstClr>
                  </a:glow>
                </a:effectLst>
                <a:latin typeface="Tahoma" charset="0"/>
                <a:ea typeface="Tahoma" charset="0"/>
                <a:cs typeface="Tahoma" charset="0"/>
                <a:sym typeface="Calibri"/>
              </a:rPr>
              <a:t>The family profile module provides a </a:t>
            </a:r>
            <a:r>
              <a:rPr lang="en-US" sz="1800" b="1" dirty="0">
                <a:solidFill>
                  <a:srgbClr val="376092"/>
                </a:solidFill>
                <a:effectLst>
                  <a:glow rad="444500">
                    <a:prstClr val="white">
                      <a:alpha val="26000"/>
                    </a:prstClr>
                  </a:glow>
                </a:effectLst>
                <a:latin typeface="Tahoma" charset="0"/>
                <a:ea typeface="Tahoma" charset="0"/>
                <a:cs typeface="Tahoma" charset="0"/>
                <a:sym typeface="Calibri"/>
              </a:rPr>
              <a:t>complete electronic record of all available information </a:t>
            </a:r>
            <a:r>
              <a:rPr lang="en-US" sz="1800" dirty="0">
                <a:solidFill>
                  <a:srgbClr val="376092"/>
                </a:solidFill>
                <a:effectLst>
                  <a:glow rad="444500">
                    <a:prstClr val="white">
                      <a:alpha val="26000"/>
                    </a:prstClr>
                  </a:glow>
                </a:effectLst>
                <a:latin typeface="Tahoma" charset="0"/>
                <a:ea typeface="Tahoma" charset="0"/>
                <a:cs typeface="Tahoma" charset="0"/>
                <a:sym typeface="Calibri"/>
              </a:rPr>
              <a:t>on the prospective family hoping to care for a child</a:t>
            </a: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6247" y="296477"/>
            <a:ext cx="2651633" cy="559019"/>
          </a:xfrm>
          <a:prstGeom prst="rect">
            <a:avLst/>
          </a:prstGeom>
        </p:spPr>
      </p:pic>
      <p:grpSp>
        <p:nvGrpSpPr>
          <p:cNvPr id="23" name="Group 22"/>
          <p:cNvGrpSpPr/>
          <p:nvPr/>
        </p:nvGrpSpPr>
        <p:grpSpPr>
          <a:xfrm>
            <a:off x="7039330" y="297751"/>
            <a:ext cx="1850587" cy="1365885"/>
            <a:chOff x="7077075" y="562991"/>
            <a:chExt cx="1850587" cy="1365885"/>
          </a:xfrm>
        </p:grpSpPr>
        <p:grpSp>
          <p:nvGrpSpPr>
            <p:cNvPr id="24" name="Group 23"/>
            <p:cNvGrpSpPr/>
            <p:nvPr/>
          </p:nvGrpSpPr>
          <p:grpSpPr>
            <a:xfrm>
              <a:off x="7143112" y="680148"/>
              <a:ext cx="681370" cy="447294"/>
              <a:chOff x="9797279" y="-530891"/>
              <a:chExt cx="1194814" cy="784352"/>
            </a:xfrm>
          </p:grpSpPr>
          <p:pic>
            <p:nvPicPr>
              <p:cNvPr id="34" name="Picture 33"/>
              <p:cNvPicPr>
                <a:picLocks noChangeAspect="1"/>
              </p:cNvPicPr>
              <p:nvPr/>
            </p:nvPicPr>
            <p:blipFill>
              <a:blip r:embed="rId4" cstate="print">
                <a:alphaModFix amt="22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9797279" y="-530891"/>
                <a:ext cx="784351" cy="784352"/>
              </a:xfrm>
              <a:prstGeom prst="rect">
                <a:avLst/>
              </a:prstGeom>
            </p:spPr>
          </p:pic>
          <p:pic>
            <p:nvPicPr>
              <p:cNvPr id="35" name="Picture 34"/>
              <p:cNvPicPr>
                <a:picLocks noChangeAspect="1"/>
              </p:cNvPicPr>
              <p:nvPr/>
            </p:nvPicPr>
            <p:blipFill>
              <a:blip r:embed="rId5" cstate="print">
                <a:alphaModFix amt="22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0207742" y="-530891"/>
                <a:ext cx="784351" cy="784352"/>
              </a:xfrm>
              <a:prstGeom prst="rect">
                <a:avLst/>
              </a:prstGeom>
            </p:spPr>
          </p:pic>
        </p:grpSp>
        <p:grpSp>
          <p:nvGrpSpPr>
            <p:cNvPr id="25" name="Group 24"/>
            <p:cNvGrpSpPr/>
            <p:nvPr/>
          </p:nvGrpSpPr>
          <p:grpSpPr>
            <a:xfrm>
              <a:off x="7990557" y="815105"/>
              <a:ext cx="937105" cy="624739"/>
              <a:chOff x="8121701" y="467733"/>
              <a:chExt cx="819720" cy="546482"/>
            </a:xfrm>
          </p:grpSpPr>
          <p:pic>
            <p:nvPicPr>
              <p:cNvPr id="32" name="Picture 31"/>
              <p:cNvPicPr>
                <a:picLocks noChangeAspect="1"/>
              </p:cNvPicPr>
              <p:nvPr/>
            </p:nvPicPr>
            <p:blipFill>
              <a:blip r:embed="rId6" cstate="print">
                <a:alphaModFix amt="24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8121701" y="467733"/>
                <a:ext cx="546482" cy="546482"/>
              </a:xfrm>
              <a:prstGeom prst="rect">
                <a:avLst/>
              </a:prstGeom>
            </p:spPr>
          </p:pic>
          <p:pic>
            <p:nvPicPr>
              <p:cNvPr id="33" name="Picture 32"/>
              <p:cNvPicPr>
                <a:picLocks noChangeAspect="1"/>
              </p:cNvPicPr>
              <p:nvPr/>
            </p:nvPicPr>
            <p:blipFill>
              <a:blip r:embed="rId7" cstate="print">
                <a:alphaModFix amt="22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8394939" y="467733"/>
                <a:ext cx="546482" cy="546482"/>
              </a:xfrm>
              <a:prstGeom prst="rect">
                <a:avLst/>
              </a:prstGeom>
            </p:spPr>
          </p:pic>
        </p:grpSp>
        <p:grpSp>
          <p:nvGrpSpPr>
            <p:cNvPr id="26" name="Group 25"/>
            <p:cNvGrpSpPr/>
            <p:nvPr/>
          </p:nvGrpSpPr>
          <p:grpSpPr>
            <a:xfrm>
              <a:off x="7077075" y="1144524"/>
              <a:ext cx="1194816" cy="784352"/>
              <a:chOff x="10629138" y="3607562"/>
              <a:chExt cx="1194816" cy="784352"/>
            </a:xfrm>
          </p:grpSpPr>
          <p:pic>
            <p:nvPicPr>
              <p:cNvPr id="30" name="Picture 29"/>
              <p:cNvPicPr>
                <a:picLocks noChangeAspect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0629138" y="3607562"/>
                <a:ext cx="784352" cy="784352"/>
              </a:xfrm>
              <a:prstGeom prst="rect">
                <a:avLst/>
              </a:prstGeom>
            </p:spPr>
          </p:pic>
          <p:pic>
            <p:nvPicPr>
              <p:cNvPr id="31" name="Picture 30"/>
              <p:cNvPicPr>
                <a:picLocks noChangeAspect="1"/>
              </p:cNvPicPr>
              <p:nvPr/>
            </p:nvPicPr>
            <p:blipFill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039602" y="3607562"/>
                <a:ext cx="784352" cy="784352"/>
              </a:xfrm>
              <a:prstGeom prst="rect">
                <a:avLst/>
              </a:prstGeom>
            </p:spPr>
          </p:pic>
        </p:grpSp>
        <p:grpSp>
          <p:nvGrpSpPr>
            <p:cNvPr id="27" name="Group 26"/>
            <p:cNvGrpSpPr/>
            <p:nvPr/>
          </p:nvGrpSpPr>
          <p:grpSpPr>
            <a:xfrm flipH="1">
              <a:off x="7789381" y="562991"/>
              <a:ext cx="456781" cy="279463"/>
              <a:chOff x="10221254" y="-489146"/>
              <a:chExt cx="1194816" cy="784352"/>
            </a:xfrm>
          </p:grpSpPr>
          <p:pic>
            <p:nvPicPr>
              <p:cNvPr id="28" name="Picture 27"/>
              <p:cNvPicPr>
                <a:picLocks noChangeAspect="1"/>
              </p:cNvPicPr>
              <p:nvPr/>
            </p:nvPicPr>
            <p:blipFill>
              <a:blip r:embed="rId10" cstate="print">
                <a:alphaModFix amt="22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0221254" y="-489146"/>
                <a:ext cx="784353" cy="784352"/>
              </a:xfrm>
              <a:prstGeom prst="rect">
                <a:avLst/>
              </a:prstGeom>
            </p:spPr>
          </p:pic>
          <p:pic>
            <p:nvPicPr>
              <p:cNvPr id="29" name="Picture 28"/>
              <p:cNvPicPr>
                <a:picLocks noChangeAspect="1"/>
              </p:cNvPicPr>
              <p:nvPr/>
            </p:nvPicPr>
            <p:blipFill>
              <a:blip r:embed="rId11" cstate="print">
                <a:alphaModFix amt="22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0631717" y="-489146"/>
                <a:ext cx="784353" cy="784352"/>
              </a:xfrm>
              <a:prstGeom prst="rect">
                <a:avLst/>
              </a:prstGeom>
            </p:spPr>
          </p:pic>
        </p:grpSp>
      </p:grpSp>
    </p:spTree>
    <p:extLst>
      <p:ext uri="{BB962C8B-B14F-4D97-AF65-F5344CB8AC3E}">
        <p14:creationId xmlns:p14="http://schemas.microsoft.com/office/powerpoint/2010/main" val="11415787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5000">
        <p:fade/>
      </p:transition>
    </mc:Choice>
    <mc:Fallback xmlns="">
      <p:transition advClick="0" advTm="15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Rectangle 33"/>
          <p:cNvSpPr/>
          <p:nvPr/>
        </p:nvSpPr>
        <p:spPr>
          <a:xfrm>
            <a:off x="6768750" y="-35781"/>
            <a:ext cx="2377440" cy="5143500"/>
          </a:xfrm>
          <a:prstGeom prst="rect">
            <a:avLst/>
          </a:prstGeom>
          <a:solidFill>
            <a:srgbClr val="DFF3FB">
              <a:alpha val="78000"/>
            </a:srgbClr>
          </a:solidFill>
          <a:ln w="6350"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  <a:sym typeface="Calibri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7042829" y="1965184"/>
            <a:ext cx="1828800" cy="301752"/>
          </a:xfrm>
          <a:prstGeom prst="rect">
            <a:avLst/>
          </a:prstGeom>
          <a:solidFill>
            <a:schemeClr val="bg1"/>
          </a:solidFill>
          <a:ln w="6350">
            <a:solidFill>
              <a:schemeClr val="bg1">
                <a:lumMod val="65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>
            <a:defPPr>
              <a:defRPr lang="en-US"/>
            </a:defPPr>
            <a:lvl1pPr marR="0" lvl="0" indent="0" algn="ct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b="0" i="0" u="none" strike="noStrike" cap="none" spc="0" normalizeH="0" baseline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Tahoma" charset="0"/>
                <a:ea typeface="Tahoma" charset="0"/>
                <a:cs typeface="Tahoma" charset="0"/>
              </a:defRPr>
            </a:lvl1pPr>
          </a:lstStyle>
          <a:p>
            <a:r>
              <a:rPr lang="en-US" dirty="0">
                <a:solidFill>
                  <a:srgbClr val="376092"/>
                </a:solidFill>
                <a:sym typeface="Calibri"/>
              </a:rPr>
              <a:t>Profile</a:t>
            </a:r>
          </a:p>
        </p:txBody>
      </p:sp>
      <p:sp>
        <p:nvSpPr>
          <p:cNvPr id="51" name="Rectangle 50"/>
          <p:cNvSpPr/>
          <p:nvPr/>
        </p:nvSpPr>
        <p:spPr>
          <a:xfrm>
            <a:off x="0" y="0"/>
            <a:ext cx="2377440" cy="5143500"/>
          </a:xfrm>
          <a:prstGeom prst="rect">
            <a:avLst/>
          </a:prstGeom>
          <a:solidFill>
            <a:schemeClr val="bg2">
              <a:alpha val="75000"/>
            </a:schemeClr>
          </a:solidFill>
          <a:ln w="6350"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  <a:sym typeface="Calibri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269113" y="1965184"/>
            <a:ext cx="1828800" cy="301752"/>
          </a:xfrm>
          <a:prstGeom prst="rect">
            <a:avLst/>
          </a:prstGeom>
          <a:solidFill>
            <a:schemeClr val="bg1"/>
          </a:solidFill>
          <a:ln w="6350">
            <a:solidFill>
              <a:schemeClr val="bg1">
                <a:lumMod val="65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>
            <a:defPPr>
              <a:defRPr lang="en-US"/>
            </a:defPPr>
            <a:lvl1pPr marR="0" lvl="0" indent="0" algn="ct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b="0" i="0" u="none" strike="noStrike" cap="none" spc="0" normalizeH="0" baseline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Tahoma" charset="0"/>
                <a:ea typeface="Tahoma" charset="0"/>
                <a:cs typeface="Tahoma" charset="0"/>
              </a:defRPr>
            </a:lvl1pPr>
          </a:lstStyle>
          <a:p>
            <a:r>
              <a:rPr lang="en-US" dirty="0">
                <a:solidFill>
                  <a:srgbClr val="376092"/>
                </a:solidFill>
                <a:sym typeface="Calibri"/>
              </a:rPr>
              <a:t>Profile</a:t>
            </a:r>
          </a:p>
        </p:txBody>
      </p:sp>
      <p:sp>
        <p:nvSpPr>
          <p:cNvPr id="53" name="TextBox 52"/>
          <p:cNvSpPr txBox="1"/>
          <p:nvPr/>
        </p:nvSpPr>
        <p:spPr>
          <a:xfrm>
            <a:off x="269113" y="2421710"/>
            <a:ext cx="1828800" cy="301752"/>
          </a:xfrm>
          <a:prstGeom prst="rect">
            <a:avLst/>
          </a:prstGeom>
          <a:solidFill>
            <a:schemeClr val="bg1"/>
          </a:solidFill>
          <a:ln w="6350">
            <a:solidFill>
              <a:schemeClr val="bg1">
                <a:lumMod val="65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>
            <a:defPPr>
              <a:defRPr lang="en-US"/>
            </a:defPPr>
            <a:lvl1pPr marR="0" lvl="0" indent="0" algn="ct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b="0" i="0" u="none" strike="noStrike" cap="none" spc="0" normalizeH="0" baseline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Tahoma" charset="0"/>
                <a:ea typeface="Tahoma" charset="0"/>
                <a:cs typeface="Tahoma" charset="0"/>
              </a:defRPr>
            </a:lvl1pPr>
          </a:lstStyle>
          <a:p>
            <a:r>
              <a:rPr lang="en-US">
                <a:solidFill>
                  <a:srgbClr val="376092"/>
                </a:solidFill>
                <a:sym typeface="Calibri"/>
              </a:rPr>
              <a:t>Plan</a:t>
            </a:r>
            <a:endParaRPr lang="en-US" dirty="0">
              <a:solidFill>
                <a:srgbClr val="376092"/>
              </a:solidFill>
              <a:sym typeface="Calibri"/>
            </a:endParaRPr>
          </a:p>
        </p:txBody>
      </p:sp>
      <p:pic>
        <p:nvPicPr>
          <p:cNvPr id="84" name="Picture 8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6247" y="296477"/>
            <a:ext cx="2651633" cy="559019"/>
          </a:xfrm>
          <a:prstGeom prst="rect">
            <a:avLst/>
          </a:prstGeom>
        </p:spPr>
      </p:pic>
      <p:grpSp>
        <p:nvGrpSpPr>
          <p:cNvPr id="55" name="Group 54"/>
          <p:cNvGrpSpPr/>
          <p:nvPr/>
        </p:nvGrpSpPr>
        <p:grpSpPr>
          <a:xfrm>
            <a:off x="7105367" y="414908"/>
            <a:ext cx="681370" cy="447294"/>
            <a:chOff x="9797279" y="-530891"/>
            <a:chExt cx="1194814" cy="784352"/>
          </a:xfrm>
        </p:grpSpPr>
        <p:pic>
          <p:nvPicPr>
            <p:cNvPr id="56" name="Picture 55"/>
            <p:cNvPicPr>
              <a:picLocks noChangeAspect="1"/>
            </p:cNvPicPr>
            <p:nvPr/>
          </p:nvPicPr>
          <p:blipFill>
            <a:blip r:embed="rId4" cstate="print">
              <a:alphaModFix amt="22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797279" y="-530891"/>
              <a:ext cx="784351" cy="784352"/>
            </a:xfrm>
            <a:prstGeom prst="rect">
              <a:avLst/>
            </a:prstGeom>
          </p:spPr>
        </p:pic>
        <p:pic>
          <p:nvPicPr>
            <p:cNvPr id="64" name="Picture 63"/>
            <p:cNvPicPr>
              <a:picLocks noChangeAspect="1"/>
            </p:cNvPicPr>
            <p:nvPr/>
          </p:nvPicPr>
          <p:blipFill>
            <a:blip r:embed="rId5" cstate="print">
              <a:alphaModFix amt="22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207742" y="-530891"/>
              <a:ext cx="784351" cy="784352"/>
            </a:xfrm>
            <a:prstGeom prst="rect">
              <a:avLst/>
            </a:prstGeom>
          </p:spPr>
        </p:pic>
      </p:grpSp>
      <p:grpSp>
        <p:nvGrpSpPr>
          <p:cNvPr id="65" name="Group 64"/>
          <p:cNvGrpSpPr/>
          <p:nvPr/>
        </p:nvGrpSpPr>
        <p:grpSpPr>
          <a:xfrm>
            <a:off x="7952812" y="549865"/>
            <a:ext cx="937105" cy="624739"/>
            <a:chOff x="8121701" y="467733"/>
            <a:chExt cx="819720" cy="546482"/>
          </a:xfrm>
        </p:grpSpPr>
        <p:pic>
          <p:nvPicPr>
            <p:cNvPr id="68" name="Picture 67"/>
            <p:cNvPicPr>
              <a:picLocks noChangeAspect="1"/>
            </p:cNvPicPr>
            <p:nvPr/>
          </p:nvPicPr>
          <p:blipFill>
            <a:blip r:embed="rId6" cstate="print">
              <a:alphaModFix amt="24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121701" y="467733"/>
              <a:ext cx="546482" cy="546482"/>
            </a:xfrm>
            <a:prstGeom prst="rect">
              <a:avLst/>
            </a:prstGeom>
          </p:spPr>
        </p:pic>
        <p:pic>
          <p:nvPicPr>
            <p:cNvPr id="70" name="Picture 69"/>
            <p:cNvPicPr>
              <a:picLocks noChangeAspect="1"/>
            </p:cNvPicPr>
            <p:nvPr/>
          </p:nvPicPr>
          <p:blipFill>
            <a:blip r:embed="rId7" cstate="print">
              <a:alphaModFix amt="22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394939" y="467733"/>
              <a:ext cx="546482" cy="546482"/>
            </a:xfrm>
            <a:prstGeom prst="rect">
              <a:avLst/>
            </a:prstGeom>
          </p:spPr>
        </p:pic>
      </p:grpSp>
      <p:pic>
        <p:nvPicPr>
          <p:cNvPr id="71" name="Picture 7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39330" y="879284"/>
            <a:ext cx="784352" cy="784352"/>
          </a:xfrm>
          <a:prstGeom prst="rect">
            <a:avLst/>
          </a:prstGeom>
        </p:spPr>
      </p:pic>
      <p:pic>
        <p:nvPicPr>
          <p:cNvPr id="72" name="Picture 7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9794" y="879284"/>
            <a:ext cx="784352" cy="784352"/>
          </a:xfrm>
          <a:prstGeom prst="rect">
            <a:avLst/>
          </a:prstGeom>
        </p:spPr>
      </p:pic>
      <p:grpSp>
        <p:nvGrpSpPr>
          <p:cNvPr id="73" name="Group 72"/>
          <p:cNvGrpSpPr/>
          <p:nvPr/>
        </p:nvGrpSpPr>
        <p:grpSpPr>
          <a:xfrm flipH="1">
            <a:off x="7751636" y="297751"/>
            <a:ext cx="456781" cy="279463"/>
            <a:chOff x="10221254" y="-489146"/>
            <a:chExt cx="1194816" cy="784352"/>
          </a:xfrm>
        </p:grpSpPr>
        <p:pic>
          <p:nvPicPr>
            <p:cNvPr id="74" name="Picture 73"/>
            <p:cNvPicPr>
              <a:picLocks noChangeAspect="1"/>
            </p:cNvPicPr>
            <p:nvPr/>
          </p:nvPicPr>
          <p:blipFill>
            <a:blip r:embed="rId10" cstate="print">
              <a:alphaModFix amt="22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221254" y="-489146"/>
              <a:ext cx="784353" cy="784352"/>
            </a:xfrm>
            <a:prstGeom prst="rect">
              <a:avLst/>
            </a:prstGeom>
          </p:spPr>
        </p:pic>
        <p:pic>
          <p:nvPicPr>
            <p:cNvPr id="75" name="Picture 74"/>
            <p:cNvPicPr>
              <a:picLocks noChangeAspect="1"/>
            </p:cNvPicPr>
            <p:nvPr/>
          </p:nvPicPr>
          <p:blipFill>
            <a:blip r:embed="rId11" cstate="print">
              <a:alphaModFix amt="22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631717" y="-489146"/>
              <a:ext cx="784353" cy="784352"/>
            </a:xfrm>
            <a:prstGeom prst="rect">
              <a:avLst/>
            </a:prstGeom>
          </p:spPr>
        </p:pic>
      </p:grpSp>
      <p:pic>
        <p:nvPicPr>
          <p:cNvPr id="76" name="Picture 75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711" y="938573"/>
            <a:ext cx="439674" cy="439674"/>
          </a:xfrm>
          <a:prstGeom prst="rect">
            <a:avLst/>
          </a:prstGeom>
        </p:spPr>
      </p:pic>
      <p:pic>
        <p:nvPicPr>
          <p:cNvPr id="77" name="Picture 76"/>
          <p:cNvPicPr>
            <a:picLocks noChangeAspect="1"/>
          </p:cNvPicPr>
          <p:nvPr/>
        </p:nvPicPr>
        <p:blipFill>
          <a:blip r:embed="rId13" cstate="print">
            <a:alphaModFix amt="2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8385" y="1094402"/>
            <a:ext cx="439674" cy="439674"/>
          </a:xfrm>
          <a:prstGeom prst="rect">
            <a:avLst/>
          </a:prstGeom>
        </p:spPr>
      </p:pic>
      <p:pic>
        <p:nvPicPr>
          <p:cNvPr id="78" name="Picture 77"/>
          <p:cNvPicPr>
            <a:picLocks noChangeAspect="1"/>
          </p:cNvPicPr>
          <p:nvPr/>
        </p:nvPicPr>
        <p:blipFill>
          <a:blip r:embed="rId14" cstate="print">
            <a:alphaModFix amt="2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87489" y="658729"/>
            <a:ext cx="371539" cy="356958"/>
          </a:xfrm>
          <a:prstGeom prst="rect">
            <a:avLst/>
          </a:prstGeom>
        </p:spPr>
      </p:pic>
      <p:pic>
        <p:nvPicPr>
          <p:cNvPr id="79" name="Picture 78"/>
          <p:cNvPicPr>
            <a:picLocks noChangeAspect="1"/>
          </p:cNvPicPr>
          <p:nvPr/>
        </p:nvPicPr>
        <p:blipFill>
          <a:blip r:embed="rId15" cstate="print">
            <a:alphaModFix amt="23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7879" y="737444"/>
            <a:ext cx="356958" cy="356958"/>
          </a:xfrm>
          <a:prstGeom prst="rect">
            <a:avLst/>
          </a:prstGeom>
        </p:spPr>
      </p:pic>
      <p:pic>
        <p:nvPicPr>
          <p:cNvPr id="80" name="Picture 79"/>
          <p:cNvPicPr>
            <a:picLocks noChangeAspect="1"/>
          </p:cNvPicPr>
          <p:nvPr/>
        </p:nvPicPr>
        <p:blipFill>
          <a:blip r:embed="rId16" cstate="print">
            <a:alphaModFix amt="2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6511" y="448569"/>
            <a:ext cx="287274" cy="287274"/>
          </a:xfrm>
          <a:prstGeom prst="rect">
            <a:avLst/>
          </a:prstGeom>
        </p:spPr>
      </p:pic>
      <p:pic>
        <p:nvPicPr>
          <p:cNvPr id="81" name="Picture 80"/>
          <p:cNvPicPr>
            <a:picLocks noChangeAspect="1"/>
          </p:cNvPicPr>
          <p:nvPr/>
        </p:nvPicPr>
        <p:blipFill>
          <a:blip r:embed="rId17" cstate="print">
            <a:alphaModFix amt="23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360" y="593807"/>
            <a:ext cx="287274" cy="287274"/>
          </a:xfrm>
          <a:prstGeom prst="rect">
            <a:avLst/>
          </a:prstGeom>
        </p:spPr>
      </p:pic>
      <p:pic>
        <p:nvPicPr>
          <p:cNvPr id="82" name="Picture 81"/>
          <p:cNvPicPr>
            <a:picLocks noChangeAspect="1"/>
          </p:cNvPicPr>
          <p:nvPr/>
        </p:nvPicPr>
        <p:blipFill>
          <a:blip r:embed="rId18" cstate="print">
            <a:alphaModFix amt="2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7211" y="337833"/>
            <a:ext cx="254373" cy="254373"/>
          </a:xfrm>
          <a:prstGeom prst="rect">
            <a:avLst/>
          </a:prstGeom>
        </p:spPr>
      </p:pic>
      <p:pic>
        <p:nvPicPr>
          <p:cNvPr id="83" name="Picture 82"/>
          <p:cNvPicPr>
            <a:picLocks noChangeAspect="1"/>
          </p:cNvPicPr>
          <p:nvPr/>
        </p:nvPicPr>
        <p:blipFill>
          <a:blip r:embed="rId19" cstate="print">
            <a:alphaModFix amt="23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0386" y="448569"/>
            <a:ext cx="225400" cy="225400"/>
          </a:xfrm>
          <a:prstGeom prst="rect">
            <a:avLst/>
          </a:prstGeom>
        </p:spPr>
      </p:pic>
      <p:pic>
        <p:nvPicPr>
          <p:cNvPr id="85" name="Picture 84"/>
          <p:cNvPicPr>
            <a:picLocks noChangeAspect="1"/>
          </p:cNvPicPr>
          <p:nvPr/>
        </p:nvPicPr>
        <p:blipFill>
          <a:blip r:embed="rId20" cstate="print">
            <a:alphaModFix amt="2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5783" y="286892"/>
            <a:ext cx="204558" cy="204558"/>
          </a:xfrm>
          <a:prstGeom prst="rect">
            <a:avLst/>
          </a:prstGeom>
        </p:spPr>
      </p:pic>
      <p:sp>
        <p:nvSpPr>
          <p:cNvPr id="86" name="Oval 85"/>
          <p:cNvSpPr/>
          <p:nvPr/>
        </p:nvSpPr>
        <p:spPr>
          <a:xfrm>
            <a:off x="3385368" y="1434434"/>
            <a:ext cx="2333164" cy="2333164"/>
          </a:xfrm>
          <a:prstGeom prst="ellipse">
            <a:avLst/>
          </a:prstGeom>
          <a:gradFill flip="none" rotWithShape="1">
            <a:gsLst>
              <a:gs pos="0">
                <a:schemeClr val="bg1">
                  <a:alpha val="94000"/>
                </a:schemeClr>
              </a:gs>
              <a:gs pos="36000">
                <a:schemeClr val="bg1">
                  <a:alpha val="72000"/>
                </a:schemeClr>
              </a:gs>
              <a:gs pos="72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  <a:sym typeface="Calibri"/>
            </a:endParaRPr>
          </a:p>
        </p:txBody>
      </p:sp>
      <p:grpSp>
        <p:nvGrpSpPr>
          <p:cNvPr id="87" name="Group 86"/>
          <p:cNvGrpSpPr/>
          <p:nvPr/>
        </p:nvGrpSpPr>
        <p:grpSpPr>
          <a:xfrm>
            <a:off x="3711508" y="2070594"/>
            <a:ext cx="1721110" cy="1025462"/>
            <a:chOff x="10681208" y="-106934"/>
            <a:chExt cx="1380744" cy="795020"/>
          </a:xfrm>
        </p:grpSpPr>
        <p:grpSp>
          <p:nvGrpSpPr>
            <p:cNvPr id="88" name="Group 87"/>
            <p:cNvGrpSpPr/>
            <p:nvPr/>
          </p:nvGrpSpPr>
          <p:grpSpPr>
            <a:xfrm>
              <a:off x="10681208" y="-106934"/>
              <a:ext cx="1380744" cy="795020"/>
              <a:chOff x="10681208" y="-106934"/>
              <a:chExt cx="1380744" cy="795020"/>
            </a:xfrm>
          </p:grpSpPr>
          <p:pic>
            <p:nvPicPr>
              <p:cNvPr id="104" name="Picture 103"/>
              <p:cNvPicPr>
                <a:picLocks noChangeAspect="1"/>
              </p:cNvPicPr>
              <p:nvPr/>
            </p:nvPicPr>
            <p:blipFill>
              <a:blip r:embed="rId2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294364" y="-106934"/>
                <a:ext cx="767588" cy="767588"/>
              </a:xfrm>
              <a:prstGeom prst="rect">
                <a:avLst/>
              </a:prstGeom>
            </p:spPr>
          </p:pic>
          <p:pic>
            <p:nvPicPr>
              <p:cNvPr id="114" name="Picture 113"/>
              <p:cNvPicPr>
                <a:picLocks noChangeAspect="1"/>
              </p:cNvPicPr>
              <p:nvPr/>
            </p:nvPicPr>
            <p:blipFill>
              <a:blip r:embed="rId2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0681208" y="-79502"/>
                <a:ext cx="767588" cy="767588"/>
              </a:xfrm>
              <a:prstGeom prst="rect">
                <a:avLst/>
              </a:prstGeom>
            </p:spPr>
          </p:pic>
        </p:grpSp>
        <p:pic>
          <p:nvPicPr>
            <p:cNvPr id="91" name="Picture 90"/>
            <p:cNvPicPr>
              <a:picLocks noChangeAspect="1"/>
            </p:cNvPicPr>
            <p:nvPr/>
          </p:nvPicPr>
          <p:blipFill>
            <a:blip r:embed="rId2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201908" y="248412"/>
              <a:ext cx="439674" cy="439674"/>
            </a:xfrm>
            <a:prstGeom prst="rect">
              <a:avLst/>
            </a:prstGeom>
          </p:spPr>
        </p:pic>
      </p:grpSp>
      <p:sp>
        <p:nvSpPr>
          <p:cNvPr id="42" name="Title 2"/>
          <p:cNvSpPr txBox="1">
            <a:spLocks/>
          </p:cNvSpPr>
          <p:nvPr/>
        </p:nvSpPr>
        <p:spPr>
          <a:xfrm>
            <a:off x="2502474" y="3233910"/>
            <a:ext cx="4393499" cy="1664032"/>
          </a:xfrm>
          <a:prstGeom prst="rect">
            <a:avLst/>
          </a:prstGeom>
        </p:spPr>
        <p:txBody>
          <a:bodyPr/>
          <a:lstStyle>
            <a:lvl1pPr algn="ctr" defTabSz="457189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457189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solidFill>
                  <a:srgbClr val="376092"/>
                </a:solidFill>
                <a:effectLst>
                  <a:glow rad="444500">
                    <a:prstClr val="white">
                      <a:alpha val="26000"/>
                    </a:prstClr>
                  </a:glow>
                </a:effectLst>
                <a:latin typeface="Tahoma" charset="0"/>
                <a:ea typeface="Tahoma" charset="0"/>
                <a:cs typeface="Tahoma" charset="0"/>
                <a:sym typeface="Calibri"/>
              </a:rPr>
              <a:t>With all required, historical and relevant information from “both ends” fully digitized and electronically accessible, the </a:t>
            </a:r>
            <a:r>
              <a:rPr lang="en-US" sz="1600" b="1" dirty="0">
                <a:solidFill>
                  <a:srgbClr val="376092"/>
                </a:solidFill>
                <a:effectLst>
                  <a:glow rad="444500">
                    <a:prstClr val="white">
                      <a:alpha val="26000"/>
                    </a:prstClr>
                  </a:glow>
                </a:effectLst>
                <a:latin typeface="Tahoma" charset="0"/>
                <a:ea typeface="Tahoma" charset="0"/>
                <a:cs typeface="Tahoma" charset="0"/>
                <a:sym typeface="Calibri"/>
              </a:rPr>
              <a:t>placement module assists countries </a:t>
            </a:r>
            <a:r>
              <a:rPr lang="en-US" sz="1600" dirty="0">
                <a:solidFill>
                  <a:srgbClr val="376092"/>
                </a:solidFill>
                <a:effectLst>
                  <a:glow rad="444500">
                    <a:prstClr val="white">
                      <a:alpha val="26000"/>
                    </a:prstClr>
                  </a:glow>
                </a:effectLst>
                <a:latin typeface="Tahoma" charset="0"/>
                <a:ea typeface="Tahoma" charset="0"/>
                <a:cs typeface="Tahoma" charset="0"/>
                <a:sym typeface="Calibri"/>
              </a:rPr>
              <a:t>in determining the best family for each child</a:t>
            </a:r>
          </a:p>
        </p:txBody>
      </p:sp>
      <p:sp>
        <p:nvSpPr>
          <p:cNvPr id="103" name="TextBox 102"/>
          <p:cNvSpPr txBox="1"/>
          <p:nvPr/>
        </p:nvSpPr>
        <p:spPr>
          <a:xfrm>
            <a:off x="2746784" y="1507056"/>
            <a:ext cx="3650433" cy="301752"/>
          </a:xfrm>
          <a:prstGeom prst="rect">
            <a:avLst/>
          </a:prstGeom>
          <a:solidFill>
            <a:schemeClr val="accent1"/>
          </a:solidFill>
          <a:ln w="6350">
            <a:solidFill>
              <a:schemeClr val="bg1">
                <a:lumMod val="65000"/>
              </a:schemeClr>
            </a:solidFill>
          </a:ln>
          <a:effectLst>
            <a:glow rad="1397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>
            <a:defPPr>
              <a:defRPr lang="en-US"/>
            </a:defPPr>
            <a:lvl1pPr algn="ctr">
              <a:defRPr b="1">
                <a:solidFill>
                  <a:schemeClr val="bg1"/>
                </a:solidFill>
                <a:latin typeface="Tahoma" charset="0"/>
                <a:ea typeface="Tahoma" charset="0"/>
                <a:cs typeface="Tahoma" charset="0"/>
              </a:defRPr>
            </a:lvl1pPr>
          </a:lstStyle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homa" charset="0"/>
                <a:ea typeface="Tahoma" charset="0"/>
                <a:cs typeface="Tahoma" charset="0"/>
                <a:sym typeface="Calibri"/>
              </a:rPr>
              <a:t>Placement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131EB1E0-5B20-4DCE-AD77-543D82F8295A}"/>
              </a:ext>
            </a:extLst>
          </p:cNvPr>
          <p:cNvGrpSpPr/>
          <p:nvPr/>
        </p:nvGrpSpPr>
        <p:grpSpPr>
          <a:xfrm>
            <a:off x="256193" y="3389104"/>
            <a:ext cx="8601848" cy="1252866"/>
            <a:chOff x="256193" y="3389104"/>
            <a:chExt cx="8601848" cy="1252866"/>
          </a:xfrm>
        </p:grpSpPr>
        <p:grpSp>
          <p:nvGrpSpPr>
            <p:cNvPr id="8" name="Group 7"/>
            <p:cNvGrpSpPr/>
            <p:nvPr/>
          </p:nvGrpSpPr>
          <p:grpSpPr>
            <a:xfrm>
              <a:off x="256193" y="3728651"/>
              <a:ext cx="8601848" cy="913319"/>
              <a:chOff x="256193" y="3728651"/>
              <a:chExt cx="8601848" cy="913319"/>
            </a:xfrm>
          </p:grpSpPr>
          <p:grpSp>
            <p:nvGrpSpPr>
              <p:cNvPr id="4" name="Group 3"/>
              <p:cNvGrpSpPr/>
              <p:nvPr/>
            </p:nvGrpSpPr>
            <p:grpSpPr>
              <a:xfrm>
                <a:off x="256193" y="3728651"/>
                <a:ext cx="1828800" cy="913319"/>
                <a:chOff x="2536408" y="3184641"/>
                <a:chExt cx="1828800" cy="913319"/>
              </a:xfrm>
            </p:grpSpPr>
            <p:sp>
              <p:nvSpPr>
                <p:cNvPr id="58" name="TextBox 57"/>
                <p:cNvSpPr txBox="1"/>
                <p:nvPr/>
              </p:nvSpPr>
              <p:spPr>
                <a:xfrm>
                  <a:off x="2536408" y="3184641"/>
                  <a:ext cx="1828800" cy="250215"/>
                </a:xfrm>
                <a:prstGeom prst="rect">
                  <a:avLst/>
                </a:prstGeom>
                <a:solidFill>
                  <a:schemeClr val="accent3">
                    <a:lumMod val="20000"/>
                    <a:lumOff val="80000"/>
                    <a:alpha val="90000"/>
                  </a:schemeClr>
                </a:solidFill>
                <a:ln w="6350">
                  <a:solidFill>
                    <a:schemeClr val="bg1">
                      <a:lumMod val="65000"/>
                    </a:schemeClr>
                  </a:solidFill>
                </a:ln>
              </p:spPr>
              <p:style>
                <a:lnRef idx="2">
                  <a:schemeClr val="dk1"/>
                </a:lnRef>
                <a:fillRef idx="1">
                  <a:schemeClr val="lt1"/>
                </a:fillRef>
                <a:effectRef idx="0">
                  <a:schemeClr val="dk1"/>
                </a:effectRef>
                <a:fontRef idx="minor">
                  <a:schemeClr val="dk1"/>
                </a:fontRef>
              </p:style>
              <p:txBody>
                <a:bodyPr rtlCol="0" anchor="ctr"/>
                <a:lstStyle>
                  <a:defPPr>
                    <a:defRPr lang="en-US"/>
                  </a:defPPr>
                  <a:lvl1pPr algn="ctr">
                    <a:defRPr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Tahoma" charset="0"/>
                      <a:ea typeface="Tahoma" charset="0"/>
                      <a:cs typeface="Tahoma" charset="0"/>
                    </a:defRPr>
                  </a:lvl1pPr>
                </a:lstStyle>
                <a:p>
                  <a:pPr marL="0" marR="0" lvl="0" indent="0" algn="ctr" defTabSz="6858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11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376092"/>
                      </a:solidFill>
                      <a:effectLst/>
                      <a:uLnTx/>
                      <a:uFillTx/>
                      <a:latin typeface="Tahoma" charset="0"/>
                      <a:ea typeface="Tahoma" charset="0"/>
                      <a:cs typeface="Tahoma" charset="0"/>
                      <a:sym typeface="Calibri"/>
                    </a:rPr>
                    <a:t>Child Welfare Agencies</a:t>
                  </a:r>
                </a:p>
              </p:txBody>
            </p:sp>
            <p:sp>
              <p:nvSpPr>
                <p:cNvPr id="59" name="TextBox 58"/>
                <p:cNvSpPr txBox="1"/>
                <p:nvPr/>
              </p:nvSpPr>
              <p:spPr>
                <a:xfrm>
                  <a:off x="2536408" y="3516194"/>
                  <a:ext cx="1828800" cy="250215"/>
                </a:xfrm>
                <a:prstGeom prst="rect">
                  <a:avLst/>
                </a:prstGeom>
                <a:solidFill>
                  <a:schemeClr val="accent3">
                    <a:lumMod val="20000"/>
                    <a:lumOff val="80000"/>
                    <a:alpha val="90000"/>
                  </a:schemeClr>
                </a:solidFill>
                <a:ln w="6350">
                  <a:solidFill>
                    <a:schemeClr val="bg1">
                      <a:lumMod val="65000"/>
                    </a:schemeClr>
                  </a:solidFill>
                </a:ln>
              </p:spPr>
              <p:style>
                <a:lnRef idx="2">
                  <a:schemeClr val="dk1"/>
                </a:lnRef>
                <a:fillRef idx="1">
                  <a:schemeClr val="lt1"/>
                </a:fillRef>
                <a:effectRef idx="0">
                  <a:schemeClr val="dk1"/>
                </a:effectRef>
                <a:fontRef idx="minor">
                  <a:schemeClr val="dk1"/>
                </a:fontRef>
              </p:style>
              <p:txBody>
                <a:bodyPr rtlCol="0" anchor="ctr"/>
                <a:lstStyle>
                  <a:defPPr>
                    <a:defRPr lang="en-US"/>
                  </a:defPPr>
                  <a:lvl1pPr marR="0" lvl="0" indent="0" algn="ctr" fontAlgn="auto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 kumimoji="0" sz="1100" b="0" i="0" u="none" strike="noStrike" cap="none" spc="0" normalizeH="0" baseline="0">
                      <a:ln>
                        <a:noFill/>
                      </a:ln>
                      <a:solidFill>
                        <a:prstClr val="black">
                          <a:lumMod val="75000"/>
                          <a:lumOff val="25000"/>
                        </a:prstClr>
                      </a:solidFill>
                      <a:effectLst/>
                      <a:uLnTx/>
                      <a:uFillTx/>
                      <a:latin typeface="Tahoma" charset="0"/>
                      <a:ea typeface="Tahoma" charset="0"/>
                      <a:cs typeface="Tahoma" charset="0"/>
                    </a:defRPr>
                  </a:lvl1pPr>
                </a:lstStyle>
                <a:p>
                  <a:r>
                    <a:rPr lang="en-US" dirty="0">
                      <a:solidFill>
                        <a:srgbClr val="376092"/>
                      </a:solidFill>
                      <a:sym typeface="Calibri"/>
                    </a:rPr>
                    <a:t>Care Providers</a:t>
                  </a:r>
                </a:p>
              </p:txBody>
            </p:sp>
            <p:sp>
              <p:nvSpPr>
                <p:cNvPr id="60" name="TextBox 59"/>
                <p:cNvSpPr txBox="1"/>
                <p:nvPr/>
              </p:nvSpPr>
              <p:spPr>
                <a:xfrm>
                  <a:off x="2536408" y="3847745"/>
                  <a:ext cx="1828800" cy="250215"/>
                </a:xfrm>
                <a:prstGeom prst="rect">
                  <a:avLst/>
                </a:prstGeom>
                <a:solidFill>
                  <a:schemeClr val="accent3">
                    <a:lumMod val="20000"/>
                    <a:lumOff val="80000"/>
                    <a:alpha val="90000"/>
                  </a:schemeClr>
                </a:solidFill>
                <a:ln w="6350">
                  <a:solidFill>
                    <a:schemeClr val="bg1">
                      <a:lumMod val="65000"/>
                    </a:schemeClr>
                  </a:solidFill>
                </a:ln>
              </p:spPr>
              <p:style>
                <a:lnRef idx="2">
                  <a:schemeClr val="dk1"/>
                </a:lnRef>
                <a:fillRef idx="1">
                  <a:schemeClr val="lt1"/>
                </a:fillRef>
                <a:effectRef idx="0">
                  <a:schemeClr val="dk1"/>
                </a:effectRef>
                <a:fontRef idx="minor">
                  <a:schemeClr val="dk1"/>
                </a:fontRef>
              </p:style>
              <p:txBody>
                <a:bodyPr rtlCol="0" anchor="ctr"/>
                <a:lstStyle>
                  <a:defPPr>
                    <a:defRPr lang="en-US"/>
                  </a:defPPr>
                  <a:lvl1pPr marR="0" lvl="0" indent="0" algn="ctr" fontAlgn="auto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 kumimoji="0" sz="1100" b="0" i="0" u="none" strike="noStrike" cap="none" spc="0" normalizeH="0" baseline="0">
                      <a:ln>
                        <a:noFill/>
                      </a:ln>
                      <a:solidFill>
                        <a:prstClr val="black">
                          <a:lumMod val="75000"/>
                          <a:lumOff val="25000"/>
                        </a:prstClr>
                      </a:solidFill>
                      <a:effectLst/>
                      <a:uLnTx/>
                      <a:uFillTx/>
                      <a:latin typeface="Tahoma" charset="0"/>
                      <a:ea typeface="Tahoma" charset="0"/>
                      <a:cs typeface="Tahoma" charset="0"/>
                    </a:defRPr>
                  </a:lvl1pPr>
                </a:lstStyle>
                <a:p>
                  <a:r>
                    <a:rPr lang="en-US" dirty="0">
                      <a:solidFill>
                        <a:srgbClr val="376092"/>
                      </a:solidFill>
                      <a:sym typeface="Calibri"/>
                    </a:rPr>
                    <a:t>Judiciary</a:t>
                  </a:r>
                </a:p>
              </p:txBody>
            </p:sp>
          </p:grpSp>
          <p:grpSp>
            <p:nvGrpSpPr>
              <p:cNvPr id="5" name="Group 4"/>
              <p:cNvGrpSpPr/>
              <p:nvPr/>
            </p:nvGrpSpPr>
            <p:grpSpPr>
              <a:xfrm>
                <a:off x="7029241" y="3728651"/>
                <a:ext cx="1828800" cy="913319"/>
                <a:chOff x="4783752" y="3184641"/>
                <a:chExt cx="1828800" cy="913319"/>
              </a:xfrm>
            </p:grpSpPr>
            <p:sp>
              <p:nvSpPr>
                <p:cNvPr id="61" name="TextBox 60"/>
                <p:cNvSpPr txBox="1"/>
                <p:nvPr/>
              </p:nvSpPr>
              <p:spPr>
                <a:xfrm>
                  <a:off x="4783752" y="3184641"/>
                  <a:ext cx="1828800" cy="250215"/>
                </a:xfrm>
                <a:prstGeom prst="rect">
                  <a:avLst/>
                </a:prstGeom>
                <a:solidFill>
                  <a:schemeClr val="accent3">
                    <a:lumMod val="20000"/>
                    <a:lumOff val="80000"/>
                    <a:alpha val="90000"/>
                  </a:schemeClr>
                </a:solidFill>
                <a:ln w="6350">
                  <a:solidFill>
                    <a:schemeClr val="bg1">
                      <a:lumMod val="65000"/>
                    </a:schemeClr>
                  </a:solidFill>
                </a:ln>
              </p:spPr>
              <p:style>
                <a:lnRef idx="2">
                  <a:schemeClr val="dk1"/>
                </a:lnRef>
                <a:fillRef idx="1">
                  <a:schemeClr val="lt1"/>
                </a:fillRef>
                <a:effectRef idx="0">
                  <a:schemeClr val="dk1"/>
                </a:effectRef>
                <a:fontRef idx="minor">
                  <a:schemeClr val="dk1"/>
                </a:fontRef>
              </p:style>
              <p:txBody>
                <a:bodyPr rtlCol="0" anchor="ctr"/>
                <a:lstStyle>
                  <a:defPPr>
                    <a:defRPr lang="en-US"/>
                  </a:defPPr>
                  <a:lvl1pPr marR="0" lvl="0" indent="0" algn="ctr" fontAlgn="auto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 kumimoji="0" sz="1100" b="0" i="0" u="none" strike="noStrike" cap="none" spc="0" normalizeH="0" baseline="0">
                      <a:ln>
                        <a:noFill/>
                      </a:ln>
                      <a:solidFill>
                        <a:prstClr val="black">
                          <a:lumMod val="75000"/>
                          <a:lumOff val="25000"/>
                        </a:prstClr>
                      </a:solidFill>
                      <a:effectLst/>
                      <a:uLnTx/>
                      <a:uFillTx/>
                      <a:latin typeface="Tahoma" charset="0"/>
                      <a:ea typeface="Tahoma" charset="0"/>
                      <a:cs typeface="Tahoma" charset="0"/>
                    </a:defRPr>
                  </a:lvl1pPr>
                </a:lstStyle>
                <a:p>
                  <a:r>
                    <a:rPr lang="en-US" dirty="0">
                      <a:solidFill>
                        <a:srgbClr val="376092"/>
                      </a:solidFill>
                      <a:sym typeface="Calibri"/>
                    </a:rPr>
                    <a:t>State Department</a:t>
                  </a:r>
                </a:p>
              </p:txBody>
            </p:sp>
            <p:sp>
              <p:nvSpPr>
                <p:cNvPr id="62" name="TextBox 61"/>
                <p:cNvSpPr txBox="1"/>
                <p:nvPr/>
              </p:nvSpPr>
              <p:spPr>
                <a:xfrm>
                  <a:off x="4783752" y="3516193"/>
                  <a:ext cx="1828800" cy="250215"/>
                </a:xfrm>
                <a:prstGeom prst="rect">
                  <a:avLst/>
                </a:prstGeom>
                <a:solidFill>
                  <a:schemeClr val="accent3">
                    <a:lumMod val="20000"/>
                    <a:lumOff val="80000"/>
                    <a:alpha val="90000"/>
                  </a:schemeClr>
                </a:solidFill>
                <a:ln w="6350">
                  <a:solidFill>
                    <a:schemeClr val="bg1">
                      <a:lumMod val="65000"/>
                    </a:schemeClr>
                  </a:solidFill>
                </a:ln>
              </p:spPr>
              <p:style>
                <a:lnRef idx="2">
                  <a:schemeClr val="dk1"/>
                </a:lnRef>
                <a:fillRef idx="1">
                  <a:schemeClr val="lt1"/>
                </a:fillRef>
                <a:effectRef idx="0">
                  <a:schemeClr val="dk1"/>
                </a:effectRef>
                <a:fontRef idx="minor">
                  <a:schemeClr val="dk1"/>
                </a:fontRef>
              </p:style>
              <p:txBody>
                <a:bodyPr rtlCol="0" anchor="ctr"/>
                <a:lstStyle>
                  <a:defPPr>
                    <a:defRPr lang="en-US"/>
                  </a:defPPr>
                  <a:lvl1pPr marR="0" lvl="0" indent="0" algn="ctr" fontAlgn="auto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 kumimoji="0" sz="1100" b="0" i="0" u="none" strike="noStrike" cap="none" spc="0" normalizeH="0" baseline="0">
                      <a:ln>
                        <a:noFill/>
                      </a:ln>
                      <a:solidFill>
                        <a:prstClr val="black">
                          <a:lumMod val="75000"/>
                          <a:lumOff val="25000"/>
                        </a:prstClr>
                      </a:solidFill>
                      <a:effectLst/>
                      <a:uLnTx/>
                      <a:uFillTx/>
                      <a:latin typeface="Tahoma" charset="0"/>
                      <a:ea typeface="Tahoma" charset="0"/>
                      <a:cs typeface="Tahoma" charset="0"/>
                    </a:defRPr>
                  </a:lvl1pPr>
                </a:lstStyle>
                <a:p>
                  <a:r>
                    <a:rPr lang="en-US" dirty="0">
                      <a:solidFill>
                        <a:srgbClr val="376092"/>
                      </a:solidFill>
                      <a:sym typeface="Calibri"/>
                    </a:rPr>
                    <a:t>Adoption Agencies</a:t>
                  </a:r>
                </a:p>
              </p:txBody>
            </p:sp>
            <p:sp>
              <p:nvSpPr>
                <p:cNvPr id="63" name="TextBox 62"/>
                <p:cNvSpPr txBox="1"/>
                <p:nvPr/>
              </p:nvSpPr>
              <p:spPr>
                <a:xfrm>
                  <a:off x="4783752" y="3847745"/>
                  <a:ext cx="1828800" cy="250215"/>
                </a:xfrm>
                <a:prstGeom prst="rect">
                  <a:avLst/>
                </a:prstGeom>
                <a:solidFill>
                  <a:schemeClr val="accent3">
                    <a:lumMod val="20000"/>
                    <a:lumOff val="80000"/>
                    <a:alpha val="90000"/>
                  </a:schemeClr>
                </a:solidFill>
                <a:ln w="6350">
                  <a:solidFill>
                    <a:schemeClr val="bg1">
                      <a:lumMod val="65000"/>
                    </a:schemeClr>
                  </a:solidFill>
                </a:ln>
              </p:spPr>
              <p:style>
                <a:lnRef idx="2">
                  <a:schemeClr val="dk1"/>
                </a:lnRef>
                <a:fillRef idx="1">
                  <a:schemeClr val="lt1"/>
                </a:fillRef>
                <a:effectRef idx="0">
                  <a:schemeClr val="dk1"/>
                </a:effectRef>
                <a:fontRef idx="minor">
                  <a:schemeClr val="dk1"/>
                </a:fontRef>
              </p:style>
              <p:txBody>
                <a:bodyPr rtlCol="0" anchor="ctr"/>
                <a:lstStyle>
                  <a:defPPr>
                    <a:defRPr lang="en-US"/>
                  </a:defPPr>
                  <a:lvl1pPr marR="0" lvl="0" indent="0" algn="ctr" fontAlgn="auto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 kumimoji="0" sz="1100" b="0" i="0" u="none" strike="noStrike" cap="none" spc="0" normalizeH="0" baseline="0">
                      <a:ln>
                        <a:noFill/>
                      </a:ln>
                      <a:solidFill>
                        <a:prstClr val="black">
                          <a:lumMod val="75000"/>
                          <a:lumOff val="25000"/>
                        </a:prstClr>
                      </a:solidFill>
                      <a:effectLst/>
                      <a:uLnTx/>
                      <a:uFillTx/>
                      <a:latin typeface="Tahoma" charset="0"/>
                      <a:ea typeface="Tahoma" charset="0"/>
                      <a:cs typeface="Tahoma" charset="0"/>
                    </a:defRPr>
                  </a:lvl1pPr>
                </a:lstStyle>
                <a:p>
                  <a:r>
                    <a:rPr lang="en-US" dirty="0">
                      <a:solidFill>
                        <a:srgbClr val="376092"/>
                      </a:solidFill>
                      <a:sym typeface="Calibri"/>
                    </a:rPr>
                    <a:t>Judiciary</a:t>
                  </a:r>
                </a:p>
              </p:txBody>
            </p:sp>
          </p:grpSp>
        </p:grpSp>
        <p:sp>
          <p:nvSpPr>
            <p:cNvPr id="45" name="TextBox 44">
              <a:extLst>
                <a:ext uri="{FF2B5EF4-FFF2-40B4-BE49-F238E27FC236}">
                  <a16:creationId xmlns:a16="http://schemas.microsoft.com/office/drawing/2014/main" id="{AD87FABE-0A49-402F-90E5-79C60286356C}"/>
                </a:ext>
              </a:extLst>
            </p:cNvPr>
            <p:cNvSpPr txBox="1"/>
            <p:nvPr/>
          </p:nvSpPr>
          <p:spPr>
            <a:xfrm>
              <a:off x="256193" y="3389104"/>
              <a:ext cx="1828800" cy="250215"/>
            </a:xfrm>
            <a:prstGeom prst="rect">
              <a:avLst/>
            </a:prstGeom>
            <a:solidFill>
              <a:schemeClr val="accent3">
                <a:lumMod val="20000"/>
                <a:lumOff val="80000"/>
                <a:alpha val="90000"/>
              </a:schemeClr>
            </a:solidFill>
            <a:ln w="6350"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>
              <a:defPPr>
                <a:defRPr lang="en-US"/>
              </a:defPPr>
              <a:lvl1pPr algn="ctr">
                <a:defRPr>
                  <a:solidFill>
                    <a:schemeClr val="tx1">
                      <a:lumMod val="75000"/>
                      <a:lumOff val="25000"/>
                    </a:schemeClr>
                  </a:solidFill>
                  <a:latin typeface="Tahoma" charset="0"/>
                  <a:ea typeface="Tahoma" charset="0"/>
                  <a:cs typeface="Tahoma" charset="0"/>
                </a:defRPr>
              </a:lvl1pPr>
            </a:lstStyle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100" b="0" i="0" u="none" strike="noStrike" kern="1200" cap="none" spc="0" normalizeH="0" baseline="0" noProof="0" dirty="0">
                  <a:ln>
                    <a:noFill/>
                  </a:ln>
                  <a:solidFill>
                    <a:srgbClr val="376092"/>
                  </a:solidFill>
                  <a:effectLst/>
                  <a:uLnTx/>
                  <a:uFillTx/>
                  <a:latin typeface="Tahoma" charset="0"/>
                  <a:ea typeface="Tahoma" charset="0"/>
                  <a:cs typeface="Tahoma" charset="0"/>
                  <a:sym typeface="Calibri"/>
                </a:rPr>
                <a:t>Government Agencies</a:t>
              </a:r>
            </a:p>
          </p:txBody>
        </p:sp>
        <p:sp>
          <p:nvSpPr>
            <p:cNvPr id="46" name="TextBox 45">
              <a:extLst>
                <a:ext uri="{FF2B5EF4-FFF2-40B4-BE49-F238E27FC236}">
                  <a16:creationId xmlns:a16="http://schemas.microsoft.com/office/drawing/2014/main" id="{49DCD8FE-8871-4470-B2CF-449E3B24D53C}"/>
                </a:ext>
              </a:extLst>
            </p:cNvPr>
            <p:cNvSpPr txBox="1"/>
            <p:nvPr/>
          </p:nvSpPr>
          <p:spPr>
            <a:xfrm>
              <a:off x="7029241" y="3389104"/>
              <a:ext cx="1828800" cy="250215"/>
            </a:xfrm>
            <a:prstGeom prst="rect">
              <a:avLst/>
            </a:prstGeom>
            <a:solidFill>
              <a:schemeClr val="accent3">
                <a:lumMod val="20000"/>
                <a:lumOff val="80000"/>
                <a:alpha val="90000"/>
              </a:schemeClr>
            </a:solidFill>
            <a:ln w="6350"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>
              <a:defPPr>
                <a:defRPr lang="en-US"/>
              </a:defPPr>
              <a:lvl1pPr marR="0" lvl="0" indent="0" algn="ctr" fontAlgn="auto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100" b="0" i="0" u="none" strike="noStrike" cap="none" spc="0" normalizeH="0" baseline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Tahoma" charset="0"/>
                  <a:ea typeface="Tahoma" charset="0"/>
                  <a:cs typeface="Tahoma" charset="0"/>
                </a:defRPr>
              </a:lvl1pPr>
            </a:lstStyle>
            <a:p>
              <a:pPr lvl="0">
                <a:defRPr/>
              </a:pPr>
              <a:r>
                <a:rPr lang="en-US" dirty="0">
                  <a:solidFill>
                    <a:srgbClr val="376092"/>
                  </a:solidFill>
                  <a:sym typeface="Calibri"/>
                </a:rPr>
                <a:t>Government Agencies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174933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5000">
        <p:fade/>
      </p:transition>
    </mc:Choice>
    <mc:Fallback xmlns="">
      <p:transition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22 0.00062 L 0.41077 0.32346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469" y="16142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0.00031 L -0.39132 0.25309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566" y="12623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34 0.00031 L -0.27829 0.24661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906" y="12315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11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0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11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0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11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0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750"/>
                            </p:stCondLst>
                            <p:childTnLst>
                              <p:par>
                                <p:cTn id="37" presetID="6" presetClass="emph" presetSubtype="0" accel="50000" decel="50000" autoRev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8" dur="1000" fill="hold"/>
                                        <p:tgtEl>
                                          <p:spTgt spid="87"/>
                                        </p:tgtEl>
                                      </p:cBhvr>
                                      <p:by x="115000" y="11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750"/>
                            </p:stCondLst>
                            <p:childTnLst>
                              <p:par>
                                <p:cTn id="40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10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6" grpId="0" animBg="1"/>
      <p:bldP spid="86" grpId="1" animBg="1"/>
      <p:bldP spid="42" grpId="0"/>
      <p:bldP spid="10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Rectangle 33"/>
          <p:cNvSpPr/>
          <p:nvPr/>
        </p:nvSpPr>
        <p:spPr>
          <a:xfrm>
            <a:off x="6768750" y="0"/>
            <a:ext cx="2377440" cy="5143500"/>
          </a:xfrm>
          <a:prstGeom prst="rect">
            <a:avLst/>
          </a:prstGeom>
          <a:solidFill>
            <a:srgbClr val="DFF3FB">
              <a:alpha val="78000"/>
            </a:srgbClr>
          </a:solidFill>
          <a:ln w="6350"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  <a:sym typeface="Calibri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7038954" y="1957434"/>
            <a:ext cx="1828800" cy="301752"/>
          </a:xfrm>
          <a:prstGeom prst="rect">
            <a:avLst/>
          </a:prstGeom>
          <a:solidFill>
            <a:schemeClr val="bg1"/>
          </a:solidFill>
          <a:ln w="6350">
            <a:solidFill>
              <a:schemeClr val="tx2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>
            <a:defPPr>
              <a:defRPr lang="en-US"/>
            </a:defPPr>
            <a:lvl1pPr marR="0" lvl="0" indent="0" algn="ct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b="0" i="0" u="none" strike="noStrike" cap="none" spc="0" normalizeH="0" baseline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Tahoma" charset="0"/>
                <a:ea typeface="Tahoma" charset="0"/>
                <a:cs typeface="Tahoma" charset="0"/>
              </a:defRPr>
            </a:lvl1pPr>
          </a:lstStyle>
          <a:p>
            <a:r>
              <a:rPr lang="en-US" dirty="0">
                <a:solidFill>
                  <a:srgbClr val="376092"/>
                </a:solidFill>
                <a:sym typeface="Calibri"/>
              </a:rPr>
              <a:t>Family Profile</a:t>
            </a:r>
          </a:p>
        </p:txBody>
      </p:sp>
      <p:sp>
        <p:nvSpPr>
          <p:cNvPr id="51" name="Rectangle 50"/>
          <p:cNvSpPr/>
          <p:nvPr/>
        </p:nvSpPr>
        <p:spPr>
          <a:xfrm>
            <a:off x="0" y="0"/>
            <a:ext cx="2377440" cy="5143500"/>
          </a:xfrm>
          <a:prstGeom prst="rect">
            <a:avLst/>
          </a:prstGeom>
          <a:solidFill>
            <a:schemeClr val="bg2">
              <a:alpha val="75000"/>
            </a:schemeClr>
          </a:solidFill>
          <a:ln w="6350"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  <a:sym typeface="Calibri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265238" y="1957434"/>
            <a:ext cx="1828800" cy="301752"/>
          </a:xfrm>
          <a:prstGeom prst="rect">
            <a:avLst/>
          </a:prstGeom>
          <a:solidFill>
            <a:schemeClr val="bg1"/>
          </a:solidFill>
          <a:ln w="6350">
            <a:solidFill>
              <a:schemeClr val="tx2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>
            <a:defPPr>
              <a:defRPr lang="en-US"/>
            </a:defPPr>
            <a:lvl1pPr marR="0" lvl="0" indent="0" algn="ct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b="0" i="0" u="none" strike="noStrike" cap="none" spc="0" normalizeH="0" baseline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Tahoma" charset="0"/>
                <a:ea typeface="Tahoma" charset="0"/>
                <a:cs typeface="Tahoma" charset="0"/>
              </a:defRPr>
            </a:lvl1pPr>
          </a:lstStyle>
          <a:p>
            <a:r>
              <a:rPr lang="en-US" dirty="0">
                <a:solidFill>
                  <a:srgbClr val="376092"/>
                </a:solidFill>
                <a:sym typeface="Calibri"/>
              </a:rPr>
              <a:t>Profile</a:t>
            </a:r>
          </a:p>
        </p:txBody>
      </p:sp>
      <p:sp>
        <p:nvSpPr>
          <p:cNvPr id="53" name="TextBox 52"/>
          <p:cNvSpPr txBox="1"/>
          <p:nvPr/>
        </p:nvSpPr>
        <p:spPr>
          <a:xfrm>
            <a:off x="265238" y="2413960"/>
            <a:ext cx="1828800" cy="301752"/>
          </a:xfrm>
          <a:prstGeom prst="rect">
            <a:avLst/>
          </a:prstGeom>
          <a:solidFill>
            <a:schemeClr val="bg1"/>
          </a:solidFill>
          <a:ln w="6350">
            <a:solidFill>
              <a:schemeClr val="tx2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>
            <a:defPPr>
              <a:defRPr lang="en-US"/>
            </a:defPPr>
            <a:lvl1pPr marR="0" lvl="0" indent="0" algn="ct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b="0" i="0" u="none" strike="noStrike" cap="none" spc="0" normalizeH="0" baseline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Tahoma" charset="0"/>
                <a:ea typeface="Tahoma" charset="0"/>
                <a:cs typeface="Tahoma" charset="0"/>
              </a:defRPr>
            </a:lvl1pPr>
          </a:lstStyle>
          <a:p>
            <a:r>
              <a:rPr lang="en-US">
                <a:solidFill>
                  <a:srgbClr val="376092"/>
                </a:solidFill>
                <a:sym typeface="Calibri"/>
              </a:rPr>
              <a:t>Plan</a:t>
            </a:r>
            <a:endParaRPr lang="en-US" dirty="0">
              <a:solidFill>
                <a:srgbClr val="376092"/>
              </a:solidFill>
              <a:sym typeface="Calibri"/>
            </a:endParaRPr>
          </a:p>
        </p:txBody>
      </p:sp>
      <p:pic>
        <p:nvPicPr>
          <p:cNvPr id="84" name="Picture 8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6247" y="296477"/>
            <a:ext cx="2651633" cy="559019"/>
          </a:xfrm>
          <a:prstGeom prst="rect">
            <a:avLst/>
          </a:prstGeom>
        </p:spPr>
      </p:pic>
      <p:sp>
        <p:nvSpPr>
          <p:cNvPr id="103" name="TextBox 102"/>
          <p:cNvSpPr txBox="1"/>
          <p:nvPr/>
        </p:nvSpPr>
        <p:spPr>
          <a:xfrm>
            <a:off x="2742909" y="1499306"/>
            <a:ext cx="3650433" cy="301752"/>
          </a:xfrm>
          <a:prstGeom prst="rect">
            <a:avLst/>
          </a:prstGeom>
          <a:solidFill>
            <a:schemeClr val="bg1"/>
          </a:solidFill>
          <a:ln w="6350">
            <a:solidFill>
              <a:schemeClr val="tx2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>
            <a:defPPr>
              <a:defRPr lang="en-US"/>
            </a:defPPr>
            <a:lvl1pPr marR="0" lvl="0" indent="0" algn="ct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b="0" i="0" u="none" strike="noStrike" cap="none" spc="0" normalizeH="0" baseline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Tahoma" charset="0"/>
                <a:ea typeface="Tahoma" charset="0"/>
                <a:cs typeface="Tahoma" charset="0"/>
              </a:defRPr>
            </a:lvl1pPr>
          </a:lstStyle>
          <a:p>
            <a:r>
              <a:rPr lang="en-US" dirty="0">
                <a:solidFill>
                  <a:srgbClr val="376092"/>
                </a:solidFill>
                <a:sym typeface="Calibri"/>
              </a:rPr>
              <a:t>Placement</a:t>
            </a:r>
          </a:p>
        </p:txBody>
      </p:sp>
      <p:sp>
        <p:nvSpPr>
          <p:cNvPr id="55" name="TextBox 54"/>
          <p:cNvSpPr txBox="1"/>
          <p:nvPr/>
        </p:nvSpPr>
        <p:spPr>
          <a:xfrm>
            <a:off x="2746784" y="3391950"/>
            <a:ext cx="3650433" cy="301752"/>
          </a:xfrm>
          <a:prstGeom prst="rect">
            <a:avLst/>
          </a:prstGeom>
          <a:solidFill>
            <a:schemeClr val="accent1"/>
          </a:solidFill>
          <a:ln w="6350">
            <a:solidFill>
              <a:schemeClr val="bg1">
                <a:lumMod val="65000"/>
              </a:schemeClr>
            </a:solidFill>
          </a:ln>
          <a:effectLst>
            <a:glow rad="1397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>
            <a:defPPr>
              <a:defRPr lang="en-US"/>
            </a:defPPr>
            <a:lvl1pPr algn="ctr">
              <a:defRPr b="1">
                <a:solidFill>
                  <a:schemeClr val="bg1"/>
                </a:solidFill>
                <a:latin typeface="Tahoma" charset="0"/>
                <a:ea typeface="Tahoma" charset="0"/>
                <a:cs typeface="Tahoma" charset="0"/>
              </a:defRPr>
            </a:lvl1pPr>
          </a:lstStyle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homa" charset="0"/>
                <a:ea typeface="Tahoma" charset="0"/>
                <a:cs typeface="Tahoma" charset="0"/>
                <a:sym typeface="Calibri"/>
              </a:rPr>
              <a:t>Monitoring</a:t>
            </a:r>
          </a:p>
        </p:txBody>
      </p:sp>
      <p:sp>
        <p:nvSpPr>
          <p:cNvPr id="56" name="Title 2"/>
          <p:cNvSpPr txBox="1">
            <a:spLocks/>
          </p:cNvSpPr>
          <p:nvPr/>
        </p:nvSpPr>
        <p:spPr>
          <a:xfrm>
            <a:off x="1104326" y="3922019"/>
            <a:ext cx="7198036" cy="1063591"/>
          </a:xfrm>
          <a:prstGeom prst="rect">
            <a:avLst/>
          </a:prstGeom>
        </p:spPr>
        <p:txBody>
          <a:bodyPr/>
          <a:lstStyle>
            <a:lvl1pPr algn="ctr" defTabSz="457189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457189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376092"/>
                </a:solidFill>
                <a:effectLst/>
                <a:uLnTx/>
                <a:uFillTx/>
                <a:latin typeface="Tahoma" charset="0"/>
                <a:ea typeface="Tahoma" charset="0"/>
                <a:cs typeface="Tahoma" charset="0"/>
                <a:sym typeface="Calibri"/>
              </a:rPr>
              <a:t>The monitoring module allows for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376092"/>
                </a:solidFill>
                <a:effectLst/>
                <a:uLnTx/>
                <a:uFillTx/>
                <a:latin typeface="Tahoma" charset="0"/>
                <a:ea typeface="Tahoma" charset="0"/>
                <a:cs typeface="Tahoma" charset="0"/>
                <a:sym typeface="Calibri"/>
              </a:rPr>
              <a:t>streamlined post-placement reporting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376092"/>
                </a:solidFill>
                <a:effectLst/>
                <a:uLnTx/>
                <a:uFillTx/>
                <a:latin typeface="Tahoma" charset="0"/>
                <a:ea typeface="Tahoma" charset="0"/>
                <a:cs typeface="Tahoma" charset="0"/>
                <a:sym typeface="Calibri"/>
              </a:rPr>
              <a:t> between agencies and countries, ultimately providing data for analytics to refine and improve outcomes for children</a:t>
            </a:r>
          </a:p>
        </p:txBody>
      </p:sp>
      <p:grpSp>
        <p:nvGrpSpPr>
          <p:cNvPr id="36" name="Group 35"/>
          <p:cNvGrpSpPr/>
          <p:nvPr/>
        </p:nvGrpSpPr>
        <p:grpSpPr>
          <a:xfrm>
            <a:off x="7105367" y="414908"/>
            <a:ext cx="681370" cy="447294"/>
            <a:chOff x="9797279" y="-530891"/>
            <a:chExt cx="1194814" cy="784352"/>
          </a:xfrm>
        </p:grpSpPr>
        <p:pic>
          <p:nvPicPr>
            <p:cNvPr id="37" name="Picture 36"/>
            <p:cNvPicPr>
              <a:picLocks noChangeAspect="1"/>
            </p:cNvPicPr>
            <p:nvPr/>
          </p:nvPicPr>
          <p:blipFill>
            <a:blip r:embed="rId4" cstate="print">
              <a:alphaModFix amt="22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797279" y="-530891"/>
              <a:ext cx="784351" cy="784352"/>
            </a:xfrm>
            <a:prstGeom prst="rect">
              <a:avLst/>
            </a:prstGeom>
          </p:spPr>
        </p:pic>
        <p:pic>
          <p:nvPicPr>
            <p:cNvPr id="38" name="Picture 37"/>
            <p:cNvPicPr>
              <a:picLocks noChangeAspect="1"/>
            </p:cNvPicPr>
            <p:nvPr/>
          </p:nvPicPr>
          <p:blipFill>
            <a:blip r:embed="rId5" cstate="print">
              <a:alphaModFix amt="22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207742" y="-530891"/>
              <a:ext cx="784351" cy="784352"/>
            </a:xfrm>
            <a:prstGeom prst="rect">
              <a:avLst/>
            </a:prstGeom>
          </p:spPr>
        </p:pic>
      </p:grpSp>
      <p:grpSp>
        <p:nvGrpSpPr>
          <p:cNvPr id="39" name="Group 38"/>
          <p:cNvGrpSpPr/>
          <p:nvPr/>
        </p:nvGrpSpPr>
        <p:grpSpPr>
          <a:xfrm>
            <a:off x="7952812" y="549865"/>
            <a:ext cx="937105" cy="624739"/>
            <a:chOff x="8121701" y="467733"/>
            <a:chExt cx="819720" cy="546482"/>
          </a:xfrm>
        </p:grpSpPr>
        <p:pic>
          <p:nvPicPr>
            <p:cNvPr id="40" name="Picture 39"/>
            <p:cNvPicPr>
              <a:picLocks noChangeAspect="1"/>
            </p:cNvPicPr>
            <p:nvPr/>
          </p:nvPicPr>
          <p:blipFill>
            <a:blip r:embed="rId6" cstate="print">
              <a:alphaModFix amt="24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121701" y="467733"/>
              <a:ext cx="546482" cy="546482"/>
            </a:xfrm>
            <a:prstGeom prst="rect">
              <a:avLst/>
            </a:prstGeom>
          </p:spPr>
        </p:pic>
        <p:pic>
          <p:nvPicPr>
            <p:cNvPr id="41" name="Picture 40"/>
            <p:cNvPicPr>
              <a:picLocks noChangeAspect="1"/>
            </p:cNvPicPr>
            <p:nvPr/>
          </p:nvPicPr>
          <p:blipFill>
            <a:blip r:embed="rId7" cstate="print">
              <a:alphaModFix amt="22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394939" y="467733"/>
              <a:ext cx="546482" cy="546482"/>
            </a:xfrm>
            <a:prstGeom prst="rect">
              <a:avLst/>
            </a:prstGeom>
          </p:spPr>
        </p:pic>
      </p:grpSp>
      <p:grpSp>
        <p:nvGrpSpPr>
          <p:cNvPr id="42" name="Group 41"/>
          <p:cNvGrpSpPr/>
          <p:nvPr/>
        </p:nvGrpSpPr>
        <p:grpSpPr>
          <a:xfrm flipH="1">
            <a:off x="7751636" y="297751"/>
            <a:ext cx="456781" cy="279463"/>
            <a:chOff x="10221254" y="-489146"/>
            <a:chExt cx="1194816" cy="784352"/>
          </a:xfrm>
        </p:grpSpPr>
        <p:pic>
          <p:nvPicPr>
            <p:cNvPr id="43" name="Picture 42"/>
            <p:cNvPicPr>
              <a:picLocks noChangeAspect="1"/>
            </p:cNvPicPr>
            <p:nvPr/>
          </p:nvPicPr>
          <p:blipFill>
            <a:blip r:embed="rId8" cstate="print">
              <a:alphaModFix amt="22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221254" y="-489146"/>
              <a:ext cx="784353" cy="784352"/>
            </a:xfrm>
            <a:prstGeom prst="rect">
              <a:avLst/>
            </a:prstGeom>
          </p:spPr>
        </p:pic>
        <p:pic>
          <p:nvPicPr>
            <p:cNvPr id="44" name="Picture 43"/>
            <p:cNvPicPr>
              <a:picLocks noChangeAspect="1"/>
            </p:cNvPicPr>
            <p:nvPr/>
          </p:nvPicPr>
          <p:blipFill>
            <a:blip r:embed="rId9" cstate="print">
              <a:alphaModFix amt="22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631717" y="-489146"/>
              <a:ext cx="784353" cy="784352"/>
            </a:xfrm>
            <a:prstGeom prst="rect">
              <a:avLst/>
            </a:prstGeom>
          </p:spPr>
        </p:pic>
      </p:grpSp>
      <p:pic>
        <p:nvPicPr>
          <p:cNvPr id="45" name="Picture 44"/>
          <p:cNvPicPr>
            <a:picLocks noChangeAspect="1"/>
          </p:cNvPicPr>
          <p:nvPr/>
        </p:nvPicPr>
        <p:blipFill>
          <a:blip r:embed="rId10" cstate="print">
            <a:alphaModFix amt="2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8385" y="1094402"/>
            <a:ext cx="439674" cy="439674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11" cstate="print">
            <a:alphaModFix amt="2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87489" y="658729"/>
            <a:ext cx="371539" cy="356958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12" cstate="print">
            <a:alphaModFix amt="23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7879" y="737444"/>
            <a:ext cx="356958" cy="356958"/>
          </a:xfrm>
          <a:prstGeom prst="rect">
            <a:avLst/>
          </a:prstGeom>
        </p:spPr>
      </p:pic>
      <p:pic>
        <p:nvPicPr>
          <p:cNvPr id="57" name="Picture 56"/>
          <p:cNvPicPr>
            <a:picLocks noChangeAspect="1"/>
          </p:cNvPicPr>
          <p:nvPr/>
        </p:nvPicPr>
        <p:blipFill>
          <a:blip r:embed="rId13" cstate="print">
            <a:alphaModFix amt="2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6511" y="448569"/>
            <a:ext cx="287274" cy="287274"/>
          </a:xfrm>
          <a:prstGeom prst="rect">
            <a:avLst/>
          </a:prstGeom>
        </p:spPr>
      </p:pic>
      <p:pic>
        <p:nvPicPr>
          <p:cNvPr id="58" name="Picture 57"/>
          <p:cNvPicPr>
            <a:picLocks noChangeAspect="1"/>
          </p:cNvPicPr>
          <p:nvPr/>
        </p:nvPicPr>
        <p:blipFill>
          <a:blip r:embed="rId14" cstate="print">
            <a:alphaModFix amt="23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360" y="593807"/>
            <a:ext cx="287274" cy="287274"/>
          </a:xfrm>
          <a:prstGeom prst="rect">
            <a:avLst/>
          </a:prstGeom>
        </p:spPr>
      </p:pic>
      <p:pic>
        <p:nvPicPr>
          <p:cNvPr id="59" name="Picture 58"/>
          <p:cNvPicPr>
            <a:picLocks noChangeAspect="1"/>
          </p:cNvPicPr>
          <p:nvPr/>
        </p:nvPicPr>
        <p:blipFill>
          <a:blip r:embed="rId15" cstate="print">
            <a:alphaModFix amt="2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7211" y="337833"/>
            <a:ext cx="254373" cy="254373"/>
          </a:xfrm>
          <a:prstGeom prst="rect">
            <a:avLst/>
          </a:prstGeom>
        </p:spPr>
      </p:pic>
      <p:pic>
        <p:nvPicPr>
          <p:cNvPr id="60" name="Picture 59"/>
          <p:cNvPicPr>
            <a:picLocks noChangeAspect="1"/>
          </p:cNvPicPr>
          <p:nvPr/>
        </p:nvPicPr>
        <p:blipFill>
          <a:blip r:embed="rId16" cstate="print">
            <a:alphaModFix amt="23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0386" y="448569"/>
            <a:ext cx="225400" cy="225400"/>
          </a:xfrm>
          <a:prstGeom prst="rect">
            <a:avLst/>
          </a:prstGeom>
        </p:spPr>
      </p:pic>
      <p:pic>
        <p:nvPicPr>
          <p:cNvPr id="61" name="Picture 60"/>
          <p:cNvPicPr>
            <a:picLocks noChangeAspect="1"/>
          </p:cNvPicPr>
          <p:nvPr/>
        </p:nvPicPr>
        <p:blipFill>
          <a:blip r:embed="rId17" cstate="print">
            <a:alphaModFix amt="2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5783" y="286892"/>
            <a:ext cx="204558" cy="204558"/>
          </a:xfrm>
          <a:prstGeom prst="rect">
            <a:avLst/>
          </a:prstGeom>
        </p:spPr>
      </p:pic>
      <p:grpSp>
        <p:nvGrpSpPr>
          <p:cNvPr id="62" name="Group 61"/>
          <p:cNvGrpSpPr/>
          <p:nvPr/>
        </p:nvGrpSpPr>
        <p:grpSpPr>
          <a:xfrm>
            <a:off x="3711508" y="2070594"/>
            <a:ext cx="1721110" cy="1025462"/>
            <a:chOff x="10681208" y="-106934"/>
            <a:chExt cx="1380744" cy="795020"/>
          </a:xfrm>
        </p:grpSpPr>
        <p:grpSp>
          <p:nvGrpSpPr>
            <p:cNvPr id="63" name="Group 62"/>
            <p:cNvGrpSpPr/>
            <p:nvPr/>
          </p:nvGrpSpPr>
          <p:grpSpPr>
            <a:xfrm>
              <a:off x="10681208" y="-106934"/>
              <a:ext cx="1380744" cy="795020"/>
              <a:chOff x="10681208" y="-106934"/>
              <a:chExt cx="1380744" cy="795020"/>
            </a:xfrm>
          </p:grpSpPr>
          <p:pic>
            <p:nvPicPr>
              <p:cNvPr id="65" name="Picture 64"/>
              <p:cNvPicPr>
                <a:picLocks noChangeAspect="1"/>
              </p:cNvPicPr>
              <p:nvPr/>
            </p:nvPicPr>
            <p:blipFill>
              <a:blip r:embed="rId1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294364" y="-106934"/>
                <a:ext cx="767588" cy="767588"/>
              </a:xfrm>
              <a:prstGeom prst="rect">
                <a:avLst/>
              </a:prstGeom>
            </p:spPr>
          </p:pic>
          <p:pic>
            <p:nvPicPr>
              <p:cNvPr id="68" name="Picture 67"/>
              <p:cNvPicPr>
                <a:picLocks noChangeAspect="1"/>
              </p:cNvPicPr>
              <p:nvPr/>
            </p:nvPicPr>
            <p:blipFill>
              <a:blip r:embed="rId1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0681208" y="-79502"/>
                <a:ext cx="767588" cy="767588"/>
              </a:xfrm>
              <a:prstGeom prst="rect">
                <a:avLst/>
              </a:prstGeom>
            </p:spPr>
          </p:pic>
        </p:grpSp>
        <p:pic>
          <p:nvPicPr>
            <p:cNvPr id="64" name="Picture 63"/>
            <p:cNvPicPr>
              <a:picLocks noChangeAspect="1"/>
            </p:cNvPicPr>
            <p:nvPr/>
          </p:nvPicPr>
          <p:blipFill>
            <a:blip r:embed="rId2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201908" y="248412"/>
              <a:ext cx="439674" cy="43967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811624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5000">
        <p:fade/>
      </p:transition>
    </mc:Choice>
    <mc:Fallback xmlns="">
      <p:transition advClick="0" advTm="15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idx="4294967295"/>
          </p:nvPr>
        </p:nvSpPr>
        <p:spPr>
          <a:xfrm>
            <a:off x="315782" y="1229897"/>
            <a:ext cx="3913356" cy="3435940"/>
          </a:xfrm>
        </p:spPr>
        <p:txBody>
          <a:bodyPr/>
          <a:lstStyle/>
          <a:p>
            <a:pPr>
              <a:spcAft>
                <a:spcPts val="500"/>
              </a:spcAft>
              <a:buFont typeface="Wingdings" panose="05000000000000000000" pitchFamily="2" charset="2"/>
              <a:buChar char="ü"/>
            </a:pPr>
            <a:r>
              <a:rPr lang="en-US" sz="1800" b="1" dirty="0">
                <a:solidFill>
                  <a:srgbClr val="0E54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Family Registry, Placement, Monitoring</a:t>
            </a:r>
            <a:r>
              <a:rPr lang="en-US" sz="1800" dirty="0">
                <a:solidFill>
                  <a:srgbClr val="0E54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modules</a:t>
            </a:r>
          </a:p>
          <a:p>
            <a:pPr>
              <a:spcAft>
                <a:spcPts val="500"/>
              </a:spcAft>
              <a:buFont typeface="Wingdings" panose="05000000000000000000" pitchFamily="2" charset="2"/>
              <a:buChar char="ü"/>
            </a:pPr>
            <a:r>
              <a:rPr lang="en-US" sz="1800" dirty="0">
                <a:solidFill>
                  <a:srgbClr val="0E54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Reports for </a:t>
            </a:r>
            <a:r>
              <a:rPr lang="en-US" sz="1800" b="1" dirty="0">
                <a:solidFill>
                  <a:srgbClr val="0E54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Routine Monitoring Indicators </a:t>
            </a:r>
            <a:r>
              <a:rPr lang="en-US" sz="1800" dirty="0">
                <a:solidFill>
                  <a:srgbClr val="0E54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for Alternative Care</a:t>
            </a:r>
          </a:p>
          <a:p>
            <a:pPr>
              <a:spcAft>
                <a:spcPts val="500"/>
              </a:spcAft>
              <a:buFont typeface="Wingdings" panose="05000000000000000000" pitchFamily="2" charset="2"/>
              <a:buChar char="ü"/>
            </a:pPr>
            <a:r>
              <a:rPr lang="en-US" sz="1800" b="1" dirty="0">
                <a:solidFill>
                  <a:srgbClr val="0E54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Government Officer, Government Supervisor </a:t>
            </a:r>
            <a:r>
              <a:rPr lang="en-US" sz="1800" dirty="0">
                <a:solidFill>
                  <a:srgbClr val="0E54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roles</a:t>
            </a:r>
          </a:p>
          <a:p>
            <a:pPr>
              <a:spcAft>
                <a:spcPts val="500"/>
              </a:spcAft>
              <a:buFont typeface="Wingdings" panose="05000000000000000000" pitchFamily="2" charset="2"/>
              <a:buChar char="ü"/>
            </a:pPr>
            <a:r>
              <a:rPr lang="en-US" sz="1800" dirty="0">
                <a:solidFill>
                  <a:srgbClr val="0E54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Profile </a:t>
            </a:r>
            <a:r>
              <a:rPr lang="en-US" sz="1800" b="1" dirty="0">
                <a:solidFill>
                  <a:srgbClr val="0E54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mobile app </a:t>
            </a:r>
            <a:r>
              <a:rPr lang="en-US" sz="1800" dirty="0">
                <a:solidFill>
                  <a:srgbClr val="0E54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with offline capabilities</a:t>
            </a:r>
          </a:p>
          <a:p>
            <a:pPr>
              <a:spcAft>
                <a:spcPts val="500"/>
              </a:spcAft>
              <a:buFont typeface="Wingdings" panose="05000000000000000000" pitchFamily="2" charset="2"/>
              <a:buChar char="ü"/>
            </a:pPr>
            <a:r>
              <a:rPr lang="en-US" sz="1800" dirty="0">
                <a:solidFill>
                  <a:srgbClr val="0E548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Various enhancements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 idx="4294967295"/>
          </p:nvPr>
        </p:nvSpPr>
        <p:spPr>
          <a:xfrm>
            <a:off x="347224" y="226292"/>
            <a:ext cx="8566150" cy="536575"/>
          </a:xfrm>
        </p:spPr>
        <p:txBody>
          <a:bodyPr>
            <a:normAutofit/>
          </a:bodyPr>
          <a:lstStyle/>
          <a:p>
            <a:pPr algn="l"/>
            <a:r>
              <a:rPr lang="en-US" sz="2400" b="1" dirty="0">
                <a:solidFill>
                  <a:srgbClr val="37609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CFS: What’s new in 2019?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2365" y="924061"/>
            <a:ext cx="1283358" cy="1283358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4044" y="2810080"/>
            <a:ext cx="1344168" cy="13441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2040" y="1856533"/>
            <a:ext cx="1091334" cy="10913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28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5000">
        <p:fade/>
      </p:transition>
    </mc:Choice>
    <mc:Fallback xmlns="">
      <p:transition spd="med" advTm="15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>
            <a:extLst>
              <a:ext uri="{FF2B5EF4-FFF2-40B4-BE49-F238E27FC236}">
                <a16:creationId xmlns:a16="http://schemas.microsoft.com/office/drawing/2014/main" id="{B4CC952A-422D-4A73-85AE-FECCEA6280A8}"/>
              </a:ext>
            </a:extLst>
          </p:cNvPr>
          <p:cNvGrpSpPr/>
          <p:nvPr/>
        </p:nvGrpSpPr>
        <p:grpSpPr>
          <a:xfrm>
            <a:off x="2259861" y="2462726"/>
            <a:ext cx="3183913" cy="780476"/>
            <a:chOff x="2259861" y="2342150"/>
            <a:chExt cx="3183913" cy="780476"/>
          </a:xfrm>
        </p:grpSpPr>
        <p:sp>
          <p:nvSpPr>
            <p:cNvPr id="5" name="Freeform 4"/>
            <p:cNvSpPr/>
            <p:nvPr/>
          </p:nvSpPr>
          <p:spPr>
            <a:xfrm rot="12296653" flipV="1">
              <a:off x="2259861" y="2712085"/>
              <a:ext cx="208004" cy="299990"/>
            </a:xfrm>
            <a:custGeom>
              <a:avLst/>
              <a:gdLst>
                <a:gd name="connsiteX0" fmla="*/ 159312 w 277339"/>
                <a:gd name="connsiteY0" fmla="*/ 399987 h 399987"/>
                <a:gd name="connsiteX1" fmla="*/ 277339 w 277339"/>
                <a:gd name="connsiteY1" fmla="*/ 281960 h 399987"/>
                <a:gd name="connsiteX2" fmla="*/ 159312 w 277339"/>
                <a:gd name="connsiteY2" fmla="*/ 163933 h 399987"/>
                <a:gd name="connsiteX3" fmla="*/ 132324 w 277339"/>
                <a:gd name="connsiteY3" fmla="*/ 169382 h 399987"/>
                <a:gd name="connsiteX4" fmla="*/ 0 w 277339"/>
                <a:gd name="connsiteY4" fmla="*/ 0 h 399987"/>
                <a:gd name="connsiteX5" fmla="*/ 69176 w 277339"/>
                <a:gd name="connsiteY5" fmla="*/ 208407 h 399987"/>
                <a:gd name="connsiteX6" fmla="*/ 50560 w 277339"/>
                <a:gd name="connsiteY6" fmla="*/ 236018 h 399987"/>
                <a:gd name="connsiteX7" fmla="*/ 41285 w 277339"/>
                <a:gd name="connsiteY7" fmla="*/ 281960 h 399987"/>
                <a:gd name="connsiteX8" fmla="*/ 159312 w 277339"/>
                <a:gd name="connsiteY8" fmla="*/ 399987 h 3999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77339" h="399987">
                  <a:moveTo>
                    <a:pt x="159312" y="399987"/>
                  </a:moveTo>
                  <a:cubicBezTo>
                    <a:pt x="224497" y="399987"/>
                    <a:pt x="277339" y="347145"/>
                    <a:pt x="277339" y="281960"/>
                  </a:cubicBezTo>
                  <a:cubicBezTo>
                    <a:pt x="277339" y="216775"/>
                    <a:pt x="224497" y="163933"/>
                    <a:pt x="159312" y="163933"/>
                  </a:cubicBezTo>
                  <a:lnTo>
                    <a:pt x="132324" y="169382"/>
                  </a:lnTo>
                  <a:lnTo>
                    <a:pt x="0" y="0"/>
                  </a:lnTo>
                  <a:lnTo>
                    <a:pt x="69176" y="208407"/>
                  </a:lnTo>
                  <a:lnTo>
                    <a:pt x="50560" y="236018"/>
                  </a:lnTo>
                  <a:cubicBezTo>
                    <a:pt x="44588" y="250139"/>
                    <a:pt x="41285" y="265664"/>
                    <a:pt x="41285" y="281960"/>
                  </a:cubicBezTo>
                  <a:cubicBezTo>
                    <a:pt x="41285" y="347145"/>
                    <a:pt x="94127" y="399987"/>
                    <a:pt x="159312" y="399987"/>
                  </a:cubicBezTo>
                  <a:close/>
                </a:path>
              </a:pathLst>
            </a:custGeom>
            <a:solidFill>
              <a:schemeClr val="accent3"/>
            </a:solidFill>
            <a:ln w="1905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3429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0" b="0" i="0" u="none" strike="noStrike" kern="1200" cap="none" spc="0" normalizeH="0" baseline="0" noProof="0" dirty="0">
                <a:ln>
                  <a:noFill/>
                </a:ln>
                <a:solidFill>
                  <a:srgbClr val="4F81BD">
                    <a:lumMod val="75000"/>
                  </a:srgbClr>
                </a:solidFill>
                <a:effectLst/>
                <a:uLnTx/>
                <a:uFillTx/>
                <a:latin typeface="Corbel" panose="020B0503020204020204"/>
                <a:ea typeface="+mn-ea"/>
                <a:cs typeface="Helvetica"/>
                <a:sym typeface="Calibri"/>
              </a:endParaRPr>
            </a:p>
          </p:txBody>
        </p:sp>
        <p:sp>
          <p:nvSpPr>
            <p:cNvPr id="17" name="Freeform 9">
              <a:extLst>
                <a:ext uri="{FF2B5EF4-FFF2-40B4-BE49-F238E27FC236}">
                  <a16:creationId xmlns:a16="http://schemas.microsoft.com/office/drawing/2014/main" id="{EB07096D-AD26-48DB-90B2-D99E90098B79}"/>
                </a:ext>
              </a:extLst>
            </p:cNvPr>
            <p:cNvSpPr/>
            <p:nvPr/>
          </p:nvSpPr>
          <p:spPr>
            <a:xfrm flipV="1">
              <a:off x="2960300" y="2342150"/>
              <a:ext cx="208004" cy="299990"/>
            </a:xfrm>
            <a:custGeom>
              <a:avLst/>
              <a:gdLst>
                <a:gd name="connsiteX0" fmla="*/ 159312 w 277339"/>
                <a:gd name="connsiteY0" fmla="*/ 399987 h 399987"/>
                <a:gd name="connsiteX1" fmla="*/ 277339 w 277339"/>
                <a:gd name="connsiteY1" fmla="*/ 281960 h 399987"/>
                <a:gd name="connsiteX2" fmla="*/ 159312 w 277339"/>
                <a:gd name="connsiteY2" fmla="*/ 163933 h 399987"/>
                <a:gd name="connsiteX3" fmla="*/ 132324 w 277339"/>
                <a:gd name="connsiteY3" fmla="*/ 169382 h 399987"/>
                <a:gd name="connsiteX4" fmla="*/ 0 w 277339"/>
                <a:gd name="connsiteY4" fmla="*/ 0 h 399987"/>
                <a:gd name="connsiteX5" fmla="*/ 69176 w 277339"/>
                <a:gd name="connsiteY5" fmla="*/ 208407 h 399987"/>
                <a:gd name="connsiteX6" fmla="*/ 50560 w 277339"/>
                <a:gd name="connsiteY6" fmla="*/ 236018 h 399987"/>
                <a:gd name="connsiteX7" fmla="*/ 41285 w 277339"/>
                <a:gd name="connsiteY7" fmla="*/ 281960 h 399987"/>
                <a:gd name="connsiteX8" fmla="*/ 159312 w 277339"/>
                <a:gd name="connsiteY8" fmla="*/ 399987 h 3999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77339" h="399987">
                  <a:moveTo>
                    <a:pt x="159312" y="399987"/>
                  </a:moveTo>
                  <a:cubicBezTo>
                    <a:pt x="224497" y="399987"/>
                    <a:pt x="277339" y="347145"/>
                    <a:pt x="277339" y="281960"/>
                  </a:cubicBezTo>
                  <a:cubicBezTo>
                    <a:pt x="277339" y="216775"/>
                    <a:pt x="224497" y="163933"/>
                    <a:pt x="159312" y="163933"/>
                  </a:cubicBezTo>
                  <a:lnTo>
                    <a:pt x="132324" y="169382"/>
                  </a:lnTo>
                  <a:lnTo>
                    <a:pt x="0" y="0"/>
                  </a:lnTo>
                  <a:lnTo>
                    <a:pt x="69176" y="208407"/>
                  </a:lnTo>
                  <a:lnTo>
                    <a:pt x="50560" y="236018"/>
                  </a:lnTo>
                  <a:cubicBezTo>
                    <a:pt x="44588" y="250139"/>
                    <a:pt x="41285" y="265664"/>
                    <a:pt x="41285" y="281960"/>
                  </a:cubicBezTo>
                  <a:cubicBezTo>
                    <a:pt x="41285" y="347145"/>
                    <a:pt x="94127" y="399987"/>
                    <a:pt x="159312" y="399987"/>
                  </a:cubicBezTo>
                  <a:close/>
                </a:path>
              </a:pathLst>
            </a:custGeom>
            <a:solidFill>
              <a:schemeClr val="accent3"/>
            </a:solidFill>
            <a:ln w="1905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3429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0" b="0" i="0" u="none" strike="noStrike" kern="1200" cap="none" spc="0" normalizeH="0" baseline="0" noProof="0">
                <a:ln>
                  <a:noFill/>
                </a:ln>
                <a:solidFill>
                  <a:srgbClr val="4F81BD">
                    <a:lumMod val="75000"/>
                  </a:srgbClr>
                </a:solidFill>
                <a:effectLst/>
                <a:uLnTx/>
                <a:uFillTx/>
                <a:latin typeface="Corbel" panose="020B0503020204020204"/>
                <a:ea typeface="+mn-ea"/>
                <a:cs typeface="Helvetica"/>
                <a:sym typeface="Calibri"/>
              </a:endParaRPr>
            </a:p>
          </p:txBody>
        </p:sp>
        <p:sp>
          <p:nvSpPr>
            <p:cNvPr id="18" name="Freeform 9">
              <a:extLst>
                <a:ext uri="{FF2B5EF4-FFF2-40B4-BE49-F238E27FC236}">
                  <a16:creationId xmlns:a16="http://schemas.microsoft.com/office/drawing/2014/main" id="{4A0B0693-0823-481C-B2E1-F864F76B2E80}"/>
                </a:ext>
              </a:extLst>
            </p:cNvPr>
            <p:cNvSpPr/>
            <p:nvPr/>
          </p:nvSpPr>
          <p:spPr>
            <a:xfrm flipV="1">
              <a:off x="2856298" y="2347118"/>
              <a:ext cx="208004" cy="299990"/>
            </a:xfrm>
            <a:custGeom>
              <a:avLst/>
              <a:gdLst>
                <a:gd name="connsiteX0" fmla="*/ 159312 w 277339"/>
                <a:gd name="connsiteY0" fmla="*/ 399987 h 399987"/>
                <a:gd name="connsiteX1" fmla="*/ 277339 w 277339"/>
                <a:gd name="connsiteY1" fmla="*/ 281960 h 399987"/>
                <a:gd name="connsiteX2" fmla="*/ 159312 w 277339"/>
                <a:gd name="connsiteY2" fmla="*/ 163933 h 399987"/>
                <a:gd name="connsiteX3" fmla="*/ 132324 w 277339"/>
                <a:gd name="connsiteY3" fmla="*/ 169382 h 399987"/>
                <a:gd name="connsiteX4" fmla="*/ 0 w 277339"/>
                <a:gd name="connsiteY4" fmla="*/ 0 h 399987"/>
                <a:gd name="connsiteX5" fmla="*/ 69176 w 277339"/>
                <a:gd name="connsiteY5" fmla="*/ 208407 h 399987"/>
                <a:gd name="connsiteX6" fmla="*/ 50560 w 277339"/>
                <a:gd name="connsiteY6" fmla="*/ 236018 h 399987"/>
                <a:gd name="connsiteX7" fmla="*/ 41285 w 277339"/>
                <a:gd name="connsiteY7" fmla="*/ 281960 h 399987"/>
                <a:gd name="connsiteX8" fmla="*/ 159312 w 277339"/>
                <a:gd name="connsiteY8" fmla="*/ 399987 h 3999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77339" h="399987">
                  <a:moveTo>
                    <a:pt x="159312" y="399987"/>
                  </a:moveTo>
                  <a:cubicBezTo>
                    <a:pt x="224497" y="399987"/>
                    <a:pt x="277339" y="347145"/>
                    <a:pt x="277339" y="281960"/>
                  </a:cubicBezTo>
                  <a:cubicBezTo>
                    <a:pt x="277339" y="216775"/>
                    <a:pt x="224497" y="163933"/>
                    <a:pt x="159312" y="163933"/>
                  </a:cubicBezTo>
                  <a:lnTo>
                    <a:pt x="132324" y="169382"/>
                  </a:lnTo>
                  <a:lnTo>
                    <a:pt x="0" y="0"/>
                  </a:lnTo>
                  <a:lnTo>
                    <a:pt x="69176" y="208407"/>
                  </a:lnTo>
                  <a:lnTo>
                    <a:pt x="50560" y="236018"/>
                  </a:lnTo>
                  <a:cubicBezTo>
                    <a:pt x="44588" y="250139"/>
                    <a:pt x="41285" y="265664"/>
                    <a:pt x="41285" y="281960"/>
                  </a:cubicBezTo>
                  <a:cubicBezTo>
                    <a:pt x="41285" y="347145"/>
                    <a:pt x="94127" y="399987"/>
                    <a:pt x="159312" y="399987"/>
                  </a:cubicBezTo>
                  <a:close/>
                </a:path>
              </a:pathLst>
            </a:custGeom>
            <a:solidFill>
              <a:schemeClr val="accent3"/>
            </a:solidFill>
            <a:ln w="1905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3429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0" b="0" i="0" u="none" strike="noStrike" kern="1200" cap="none" spc="0" normalizeH="0" baseline="0" noProof="0">
                <a:ln>
                  <a:noFill/>
                </a:ln>
                <a:solidFill>
                  <a:srgbClr val="4F81BD">
                    <a:lumMod val="75000"/>
                  </a:srgbClr>
                </a:solidFill>
                <a:effectLst/>
                <a:uLnTx/>
                <a:uFillTx/>
                <a:latin typeface="Corbel" panose="020B0503020204020204"/>
                <a:ea typeface="+mn-ea"/>
                <a:cs typeface="Helvetica"/>
                <a:sym typeface="Calibri"/>
              </a:endParaRPr>
            </a:p>
          </p:txBody>
        </p:sp>
        <p:sp>
          <p:nvSpPr>
            <p:cNvPr id="19" name="Freeform 13">
              <a:extLst>
                <a:ext uri="{FF2B5EF4-FFF2-40B4-BE49-F238E27FC236}">
                  <a16:creationId xmlns:a16="http://schemas.microsoft.com/office/drawing/2014/main" id="{A582521C-F4F8-4414-A55F-72137F6E127B}"/>
                </a:ext>
              </a:extLst>
            </p:cNvPr>
            <p:cNvSpPr/>
            <p:nvPr/>
          </p:nvSpPr>
          <p:spPr>
            <a:xfrm flipV="1">
              <a:off x="5209581" y="2822636"/>
              <a:ext cx="234193" cy="299990"/>
            </a:xfrm>
            <a:custGeom>
              <a:avLst/>
              <a:gdLst>
                <a:gd name="connsiteX0" fmla="*/ 159312 w 277339"/>
                <a:gd name="connsiteY0" fmla="*/ 399987 h 399987"/>
                <a:gd name="connsiteX1" fmla="*/ 277339 w 277339"/>
                <a:gd name="connsiteY1" fmla="*/ 281960 h 399987"/>
                <a:gd name="connsiteX2" fmla="*/ 159312 w 277339"/>
                <a:gd name="connsiteY2" fmla="*/ 163933 h 399987"/>
                <a:gd name="connsiteX3" fmla="*/ 132324 w 277339"/>
                <a:gd name="connsiteY3" fmla="*/ 169382 h 399987"/>
                <a:gd name="connsiteX4" fmla="*/ 0 w 277339"/>
                <a:gd name="connsiteY4" fmla="*/ 0 h 399987"/>
                <a:gd name="connsiteX5" fmla="*/ 69176 w 277339"/>
                <a:gd name="connsiteY5" fmla="*/ 208407 h 399987"/>
                <a:gd name="connsiteX6" fmla="*/ 50560 w 277339"/>
                <a:gd name="connsiteY6" fmla="*/ 236018 h 399987"/>
                <a:gd name="connsiteX7" fmla="*/ 41285 w 277339"/>
                <a:gd name="connsiteY7" fmla="*/ 281960 h 399987"/>
                <a:gd name="connsiteX8" fmla="*/ 159312 w 277339"/>
                <a:gd name="connsiteY8" fmla="*/ 399987 h 3999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77339" h="399987">
                  <a:moveTo>
                    <a:pt x="159312" y="399987"/>
                  </a:moveTo>
                  <a:cubicBezTo>
                    <a:pt x="224497" y="399987"/>
                    <a:pt x="277339" y="347145"/>
                    <a:pt x="277339" y="281960"/>
                  </a:cubicBezTo>
                  <a:cubicBezTo>
                    <a:pt x="277339" y="216775"/>
                    <a:pt x="224497" y="163933"/>
                    <a:pt x="159312" y="163933"/>
                  </a:cubicBezTo>
                  <a:lnTo>
                    <a:pt x="132324" y="169382"/>
                  </a:lnTo>
                  <a:lnTo>
                    <a:pt x="0" y="0"/>
                  </a:lnTo>
                  <a:lnTo>
                    <a:pt x="69176" y="208407"/>
                  </a:lnTo>
                  <a:lnTo>
                    <a:pt x="50560" y="236018"/>
                  </a:lnTo>
                  <a:cubicBezTo>
                    <a:pt x="44588" y="250139"/>
                    <a:pt x="41285" y="265664"/>
                    <a:pt x="41285" y="281960"/>
                  </a:cubicBezTo>
                  <a:cubicBezTo>
                    <a:pt x="41285" y="347145"/>
                    <a:pt x="94127" y="399987"/>
                    <a:pt x="159312" y="399987"/>
                  </a:cubicBezTo>
                  <a:close/>
                </a:path>
              </a:pathLst>
            </a:custGeom>
            <a:solidFill>
              <a:srgbClr val="9BBB59"/>
            </a:solidFill>
            <a:ln w="1905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3429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0" b="0" i="0" u="none" strike="noStrike" kern="1200" cap="none" spc="0" normalizeH="0" baseline="0" noProof="0" dirty="0">
                <a:ln>
                  <a:noFill/>
                </a:ln>
                <a:solidFill>
                  <a:srgbClr val="4F81BD">
                    <a:lumMod val="75000"/>
                  </a:srgbClr>
                </a:solidFill>
                <a:effectLst/>
                <a:uLnTx/>
                <a:uFillTx/>
                <a:latin typeface="Corbel" panose="020B0503020204020204"/>
                <a:ea typeface="+mn-ea"/>
                <a:cs typeface="Helvetica"/>
                <a:sym typeface="Calibri"/>
              </a:endParaRPr>
            </a:p>
          </p:txBody>
        </p:sp>
        <p:sp>
          <p:nvSpPr>
            <p:cNvPr id="10" name="Freeform 9"/>
            <p:cNvSpPr/>
            <p:nvPr/>
          </p:nvSpPr>
          <p:spPr>
            <a:xfrm flipV="1">
              <a:off x="4563793" y="2595081"/>
              <a:ext cx="208004" cy="299990"/>
            </a:xfrm>
            <a:custGeom>
              <a:avLst/>
              <a:gdLst>
                <a:gd name="connsiteX0" fmla="*/ 159312 w 277339"/>
                <a:gd name="connsiteY0" fmla="*/ 399987 h 399987"/>
                <a:gd name="connsiteX1" fmla="*/ 277339 w 277339"/>
                <a:gd name="connsiteY1" fmla="*/ 281960 h 399987"/>
                <a:gd name="connsiteX2" fmla="*/ 159312 w 277339"/>
                <a:gd name="connsiteY2" fmla="*/ 163933 h 399987"/>
                <a:gd name="connsiteX3" fmla="*/ 132324 w 277339"/>
                <a:gd name="connsiteY3" fmla="*/ 169382 h 399987"/>
                <a:gd name="connsiteX4" fmla="*/ 0 w 277339"/>
                <a:gd name="connsiteY4" fmla="*/ 0 h 399987"/>
                <a:gd name="connsiteX5" fmla="*/ 69176 w 277339"/>
                <a:gd name="connsiteY5" fmla="*/ 208407 h 399987"/>
                <a:gd name="connsiteX6" fmla="*/ 50560 w 277339"/>
                <a:gd name="connsiteY6" fmla="*/ 236018 h 399987"/>
                <a:gd name="connsiteX7" fmla="*/ 41285 w 277339"/>
                <a:gd name="connsiteY7" fmla="*/ 281960 h 399987"/>
                <a:gd name="connsiteX8" fmla="*/ 159312 w 277339"/>
                <a:gd name="connsiteY8" fmla="*/ 399987 h 3999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77339" h="399987">
                  <a:moveTo>
                    <a:pt x="159312" y="399987"/>
                  </a:moveTo>
                  <a:cubicBezTo>
                    <a:pt x="224497" y="399987"/>
                    <a:pt x="277339" y="347145"/>
                    <a:pt x="277339" y="281960"/>
                  </a:cubicBezTo>
                  <a:cubicBezTo>
                    <a:pt x="277339" y="216775"/>
                    <a:pt x="224497" y="163933"/>
                    <a:pt x="159312" y="163933"/>
                  </a:cubicBezTo>
                  <a:lnTo>
                    <a:pt x="132324" y="169382"/>
                  </a:lnTo>
                  <a:lnTo>
                    <a:pt x="0" y="0"/>
                  </a:lnTo>
                  <a:lnTo>
                    <a:pt x="69176" y="208407"/>
                  </a:lnTo>
                  <a:lnTo>
                    <a:pt x="50560" y="236018"/>
                  </a:lnTo>
                  <a:cubicBezTo>
                    <a:pt x="44588" y="250139"/>
                    <a:pt x="41285" y="265664"/>
                    <a:pt x="41285" y="281960"/>
                  </a:cubicBezTo>
                  <a:cubicBezTo>
                    <a:pt x="41285" y="347145"/>
                    <a:pt x="94127" y="399987"/>
                    <a:pt x="159312" y="399987"/>
                  </a:cubicBezTo>
                  <a:close/>
                </a:path>
              </a:pathLst>
            </a:custGeom>
            <a:solidFill>
              <a:schemeClr val="accent3"/>
            </a:solidFill>
            <a:ln w="1905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3429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0" b="0" i="0" u="none" strike="noStrike" kern="1200" cap="none" spc="0" normalizeH="0" baseline="0" noProof="0">
                <a:ln>
                  <a:noFill/>
                </a:ln>
                <a:solidFill>
                  <a:srgbClr val="4F81BD">
                    <a:lumMod val="75000"/>
                  </a:srgbClr>
                </a:solidFill>
                <a:effectLst/>
                <a:uLnTx/>
                <a:uFillTx/>
                <a:latin typeface="Corbel" panose="020B0503020204020204"/>
                <a:ea typeface="+mn-ea"/>
                <a:cs typeface="Helvetica"/>
                <a:sym typeface="Calibri"/>
              </a:endParaRPr>
            </a:p>
          </p:txBody>
        </p:sp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4FC7A98A-33E6-4469-9E73-B1CBAF8A3478}"/>
              </a:ext>
            </a:extLst>
          </p:cNvPr>
          <p:cNvGrpSpPr/>
          <p:nvPr/>
        </p:nvGrpSpPr>
        <p:grpSpPr>
          <a:xfrm>
            <a:off x="2816044" y="2710488"/>
            <a:ext cx="2454201" cy="1010259"/>
            <a:chOff x="2816044" y="2589912"/>
            <a:chExt cx="2454201" cy="1010259"/>
          </a:xfrm>
        </p:grpSpPr>
        <p:sp>
          <p:nvSpPr>
            <p:cNvPr id="21" name="Freeform 13">
              <a:extLst>
                <a:ext uri="{FF2B5EF4-FFF2-40B4-BE49-F238E27FC236}">
                  <a16:creationId xmlns:a16="http://schemas.microsoft.com/office/drawing/2014/main" id="{72B343D6-6C16-4F67-B118-53F7AFDC6A67}"/>
                </a:ext>
              </a:extLst>
            </p:cNvPr>
            <p:cNvSpPr/>
            <p:nvPr/>
          </p:nvSpPr>
          <p:spPr>
            <a:xfrm flipV="1">
              <a:off x="4513100" y="2589912"/>
              <a:ext cx="234193" cy="299990"/>
            </a:xfrm>
            <a:custGeom>
              <a:avLst/>
              <a:gdLst>
                <a:gd name="connsiteX0" fmla="*/ 159312 w 277339"/>
                <a:gd name="connsiteY0" fmla="*/ 399987 h 399987"/>
                <a:gd name="connsiteX1" fmla="*/ 277339 w 277339"/>
                <a:gd name="connsiteY1" fmla="*/ 281960 h 399987"/>
                <a:gd name="connsiteX2" fmla="*/ 159312 w 277339"/>
                <a:gd name="connsiteY2" fmla="*/ 163933 h 399987"/>
                <a:gd name="connsiteX3" fmla="*/ 132324 w 277339"/>
                <a:gd name="connsiteY3" fmla="*/ 169382 h 399987"/>
                <a:gd name="connsiteX4" fmla="*/ 0 w 277339"/>
                <a:gd name="connsiteY4" fmla="*/ 0 h 399987"/>
                <a:gd name="connsiteX5" fmla="*/ 69176 w 277339"/>
                <a:gd name="connsiteY5" fmla="*/ 208407 h 399987"/>
                <a:gd name="connsiteX6" fmla="*/ 50560 w 277339"/>
                <a:gd name="connsiteY6" fmla="*/ 236018 h 399987"/>
                <a:gd name="connsiteX7" fmla="*/ 41285 w 277339"/>
                <a:gd name="connsiteY7" fmla="*/ 281960 h 399987"/>
                <a:gd name="connsiteX8" fmla="*/ 159312 w 277339"/>
                <a:gd name="connsiteY8" fmla="*/ 399987 h 3999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77339" h="399987">
                  <a:moveTo>
                    <a:pt x="159312" y="399987"/>
                  </a:moveTo>
                  <a:cubicBezTo>
                    <a:pt x="224497" y="399987"/>
                    <a:pt x="277339" y="347145"/>
                    <a:pt x="277339" y="281960"/>
                  </a:cubicBezTo>
                  <a:cubicBezTo>
                    <a:pt x="277339" y="216775"/>
                    <a:pt x="224497" y="163933"/>
                    <a:pt x="159312" y="163933"/>
                  </a:cubicBezTo>
                  <a:lnTo>
                    <a:pt x="132324" y="169382"/>
                  </a:lnTo>
                  <a:lnTo>
                    <a:pt x="0" y="0"/>
                  </a:lnTo>
                  <a:lnTo>
                    <a:pt x="69176" y="208407"/>
                  </a:lnTo>
                  <a:lnTo>
                    <a:pt x="50560" y="236018"/>
                  </a:lnTo>
                  <a:cubicBezTo>
                    <a:pt x="44588" y="250139"/>
                    <a:pt x="41285" y="265664"/>
                    <a:pt x="41285" y="281960"/>
                  </a:cubicBezTo>
                  <a:cubicBezTo>
                    <a:pt x="41285" y="347145"/>
                    <a:pt x="94127" y="399987"/>
                    <a:pt x="159312" y="399987"/>
                  </a:cubicBezTo>
                  <a:close/>
                </a:path>
              </a:pathLst>
            </a:custGeom>
            <a:solidFill>
              <a:srgbClr val="93278F"/>
            </a:solidFill>
            <a:ln w="1905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3429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0" b="0" i="0" u="none" strike="noStrike" kern="1200" cap="none" spc="0" normalizeH="0" baseline="0" noProof="0">
                <a:ln>
                  <a:noFill/>
                </a:ln>
                <a:solidFill>
                  <a:srgbClr val="4F81BD">
                    <a:lumMod val="75000"/>
                  </a:srgbClr>
                </a:solidFill>
                <a:effectLst/>
                <a:uLnTx/>
                <a:uFillTx/>
                <a:latin typeface="Corbel" panose="020B0503020204020204"/>
                <a:ea typeface="+mn-ea"/>
                <a:cs typeface="Helvetica"/>
                <a:sym typeface="Calibri"/>
              </a:endParaRPr>
            </a:p>
          </p:txBody>
        </p:sp>
        <p:sp>
          <p:nvSpPr>
            <p:cNvPr id="20" name="Freeform 13">
              <a:extLst>
                <a:ext uri="{FF2B5EF4-FFF2-40B4-BE49-F238E27FC236}">
                  <a16:creationId xmlns:a16="http://schemas.microsoft.com/office/drawing/2014/main" id="{38C8A730-896C-48AB-8A8E-60729F6616BC}"/>
                </a:ext>
              </a:extLst>
            </p:cNvPr>
            <p:cNvSpPr/>
            <p:nvPr/>
          </p:nvSpPr>
          <p:spPr>
            <a:xfrm flipV="1">
              <a:off x="4870473" y="3196044"/>
              <a:ext cx="234193" cy="299990"/>
            </a:xfrm>
            <a:custGeom>
              <a:avLst/>
              <a:gdLst>
                <a:gd name="connsiteX0" fmla="*/ 159312 w 277339"/>
                <a:gd name="connsiteY0" fmla="*/ 399987 h 399987"/>
                <a:gd name="connsiteX1" fmla="*/ 277339 w 277339"/>
                <a:gd name="connsiteY1" fmla="*/ 281960 h 399987"/>
                <a:gd name="connsiteX2" fmla="*/ 159312 w 277339"/>
                <a:gd name="connsiteY2" fmla="*/ 163933 h 399987"/>
                <a:gd name="connsiteX3" fmla="*/ 132324 w 277339"/>
                <a:gd name="connsiteY3" fmla="*/ 169382 h 399987"/>
                <a:gd name="connsiteX4" fmla="*/ 0 w 277339"/>
                <a:gd name="connsiteY4" fmla="*/ 0 h 399987"/>
                <a:gd name="connsiteX5" fmla="*/ 69176 w 277339"/>
                <a:gd name="connsiteY5" fmla="*/ 208407 h 399987"/>
                <a:gd name="connsiteX6" fmla="*/ 50560 w 277339"/>
                <a:gd name="connsiteY6" fmla="*/ 236018 h 399987"/>
                <a:gd name="connsiteX7" fmla="*/ 41285 w 277339"/>
                <a:gd name="connsiteY7" fmla="*/ 281960 h 399987"/>
                <a:gd name="connsiteX8" fmla="*/ 159312 w 277339"/>
                <a:gd name="connsiteY8" fmla="*/ 399987 h 3999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77339" h="399987">
                  <a:moveTo>
                    <a:pt x="159312" y="399987"/>
                  </a:moveTo>
                  <a:cubicBezTo>
                    <a:pt x="224497" y="399987"/>
                    <a:pt x="277339" y="347145"/>
                    <a:pt x="277339" y="281960"/>
                  </a:cubicBezTo>
                  <a:cubicBezTo>
                    <a:pt x="277339" y="216775"/>
                    <a:pt x="224497" y="163933"/>
                    <a:pt x="159312" y="163933"/>
                  </a:cubicBezTo>
                  <a:lnTo>
                    <a:pt x="132324" y="169382"/>
                  </a:lnTo>
                  <a:lnTo>
                    <a:pt x="0" y="0"/>
                  </a:lnTo>
                  <a:lnTo>
                    <a:pt x="69176" y="208407"/>
                  </a:lnTo>
                  <a:lnTo>
                    <a:pt x="50560" y="236018"/>
                  </a:lnTo>
                  <a:cubicBezTo>
                    <a:pt x="44588" y="250139"/>
                    <a:pt x="41285" y="265664"/>
                    <a:pt x="41285" y="281960"/>
                  </a:cubicBezTo>
                  <a:cubicBezTo>
                    <a:pt x="41285" y="347145"/>
                    <a:pt x="94127" y="399987"/>
                    <a:pt x="159312" y="399987"/>
                  </a:cubicBezTo>
                  <a:close/>
                </a:path>
              </a:pathLst>
            </a:custGeom>
            <a:solidFill>
              <a:srgbClr val="93278F"/>
            </a:solidFill>
            <a:ln w="1905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3429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0" b="0" i="0" u="none" strike="noStrike" kern="1200" cap="none" spc="0" normalizeH="0" baseline="0" noProof="0">
                <a:ln>
                  <a:noFill/>
                </a:ln>
                <a:solidFill>
                  <a:srgbClr val="4F81BD">
                    <a:lumMod val="75000"/>
                  </a:srgbClr>
                </a:solidFill>
                <a:effectLst/>
                <a:uLnTx/>
                <a:uFillTx/>
                <a:latin typeface="Corbel" panose="020B0503020204020204"/>
                <a:ea typeface="+mn-ea"/>
                <a:cs typeface="Helvetica"/>
                <a:sym typeface="Calibri"/>
              </a:endParaRPr>
            </a:p>
          </p:txBody>
        </p:sp>
        <p:sp>
          <p:nvSpPr>
            <p:cNvPr id="12" name="Freeform 11"/>
            <p:cNvSpPr/>
            <p:nvPr/>
          </p:nvSpPr>
          <p:spPr>
            <a:xfrm flipV="1">
              <a:off x="5062241" y="3300181"/>
              <a:ext cx="208004" cy="299990"/>
            </a:xfrm>
            <a:custGeom>
              <a:avLst/>
              <a:gdLst>
                <a:gd name="connsiteX0" fmla="*/ 159312 w 277339"/>
                <a:gd name="connsiteY0" fmla="*/ 399987 h 399987"/>
                <a:gd name="connsiteX1" fmla="*/ 277339 w 277339"/>
                <a:gd name="connsiteY1" fmla="*/ 281960 h 399987"/>
                <a:gd name="connsiteX2" fmla="*/ 159312 w 277339"/>
                <a:gd name="connsiteY2" fmla="*/ 163933 h 399987"/>
                <a:gd name="connsiteX3" fmla="*/ 132324 w 277339"/>
                <a:gd name="connsiteY3" fmla="*/ 169382 h 399987"/>
                <a:gd name="connsiteX4" fmla="*/ 0 w 277339"/>
                <a:gd name="connsiteY4" fmla="*/ 0 h 399987"/>
                <a:gd name="connsiteX5" fmla="*/ 69176 w 277339"/>
                <a:gd name="connsiteY5" fmla="*/ 208407 h 399987"/>
                <a:gd name="connsiteX6" fmla="*/ 50560 w 277339"/>
                <a:gd name="connsiteY6" fmla="*/ 236018 h 399987"/>
                <a:gd name="connsiteX7" fmla="*/ 41285 w 277339"/>
                <a:gd name="connsiteY7" fmla="*/ 281960 h 399987"/>
                <a:gd name="connsiteX8" fmla="*/ 159312 w 277339"/>
                <a:gd name="connsiteY8" fmla="*/ 399987 h 3999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77339" h="399987">
                  <a:moveTo>
                    <a:pt x="159312" y="399987"/>
                  </a:moveTo>
                  <a:cubicBezTo>
                    <a:pt x="224497" y="399987"/>
                    <a:pt x="277339" y="347145"/>
                    <a:pt x="277339" y="281960"/>
                  </a:cubicBezTo>
                  <a:cubicBezTo>
                    <a:pt x="277339" y="216775"/>
                    <a:pt x="224497" y="163933"/>
                    <a:pt x="159312" y="163933"/>
                  </a:cubicBezTo>
                  <a:lnTo>
                    <a:pt x="132324" y="169382"/>
                  </a:lnTo>
                  <a:lnTo>
                    <a:pt x="0" y="0"/>
                  </a:lnTo>
                  <a:lnTo>
                    <a:pt x="69176" y="208407"/>
                  </a:lnTo>
                  <a:lnTo>
                    <a:pt x="50560" y="236018"/>
                  </a:lnTo>
                  <a:cubicBezTo>
                    <a:pt x="44588" y="250139"/>
                    <a:pt x="41285" y="265664"/>
                    <a:pt x="41285" y="281960"/>
                  </a:cubicBezTo>
                  <a:cubicBezTo>
                    <a:pt x="41285" y="347145"/>
                    <a:pt x="94127" y="399987"/>
                    <a:pt x="159312" y="399987"/>
                  </a:cubicBezTo>
                  <a:close/>
                </a:path>
              </a:pathLst>
            </a:custGeom>
            <a:solidFill>
              <a:srgbClr val="93278F"/>
            </a:solidFill>
            <a:ln w="1905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342900" rtl="0" eaLnBrk="1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4F81BD">
                    <a:lumMod val="75000"/>
                  </a:srgbClr>
                </a:solidFill>
                <a:effectLst/>
                <a:uLnTx/>
                <a:uFillTx/>
                <a:latin typeface="Tahoma" charset="0"/>
                <a:ea typeface="Tahoma" charset="0"/>
                <a:cs typeface="Tahoma" charset="0"/>
                <a:sym typeface="Calibri"/>
              </a:endParaRPr>
            </a:p>
          </p:txBody>
        </p:sp>
        <p:sp>
          <p:nvSpPr>
            <p:cNvPr id="22" name="Freeform 6">
              <a:extLst>
                <a:ext uri="{FF2B5EF4-FFF2-40B4-BE49-F238E27FC236}">
                  <a16:creationId xmlns:a16="http://schemas.microsoft.com/office/drawing/2014/main" id="{FA13AD03-12F1-4C95-8C30-B0BD5D601406}"/>
                </a:ext>
              </a:extLst>
            </p:cNvPr>
            <p:cNvSpPr/>
            <p:nvPr/>
          </p:nvSpPr>
          <p:spPr>
            <a:xfrm flipV="1">
              <a:off x="4441869" y="2636819"/>
              <a:ext cx="208004" cy="299990"/>
            </a:xfrm>
            <a:custGeom>
              <a:avLst/>
              <a:gdLst>
                <a:gd name="connsiteX0" fmla="*/ 159312 w 277339"/>
                <a:gd name="connsiteY0" fmla="*/ 399987 h 399987"/>
                <a:gd name="connsiteX1" fmla="*/ 277339 w 277339"/>
                <a:gd name="connsiteY1" fmla="*/ 281960 h 399987"/>
                <a:gd name="connsiteX2" fmla="*/ 159312 w 277339"/>
                <a:gd name="connsiteY2" fmla="*/ 163933 h 399987"/>
                <a:gd name="connsiteX3" fmla="*/ 132324 w 277339"/>
                <a:gd name="connsiteY3" fmla="*/ 169382 h 399987"/>
                <a:gd name="connsiteX4" fmla="*/ 0 w 277339"/>
                <a:gd name="connsiteY4" fmla="*/ 0 h 399987"/>
                <a:gd name="connsiteX5" fmla="*/ 69176 w 277339"/>
                <a:gd name="connsiteY5" fmla="*/ 208407 h 399987"/>
                <a:gd name="connsiteX6" fmla="*/ 50560 w 277339"/>
                <a:gd name="connsiteY6" fmla="*/ 236018 h 399987"/>
                <a:gd name="connsiteX7" fmla="*/ 41285 w 277339"/>
                <a:gd name="connsiteY7" fmla="*/ 281960 h 399987"/>
                <a:gd name="connsiteX8" fmla="*/ 159312 w 277339"/>
                <a:gd name="connsiteY8" fmla="*/ 399987 h 3999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77339" h="399987">
                  <a:moveTo>
                    <a:pt x="159312" y="399987"/>
                  </a:moveTo>
                  <a:cubicBezTo>
                    <a:pt x="224497" y="399987"/>
                    <a:pt x="277339" y="347145"/>
                    <a:pt x="277339" y="281960"/>
                  </a:cubicBezTo>
                  <a:cubicBezTo>
                    <a:pt x="277339" y="216775"/>
                    <a:pt x="224497" y="163933"/>
                    <a:pt x="159312" y="163933"/>
                  </a:cubicBezTo>
                  <a:lnTo>
                    <a:pt x="132324" y="169382"/>
                  </a:lnTo>
                  <a:lnTo>
                    <a:pt x="0" y="0"/>
                  </a:lnTo>
                  <a:lnTo>
                    <a:pt x="69176" y="208407"/>
                  </a:lnTo>
                  <a:lnTo>
                    <a:pt x="50560" y="236018"/>
                  </a:lnTo>
                  <a:cubicBezTo>
                    <a:pt x="44588" y="250139"/>
                    <a:pt x="41285" y="265664"/>
                    <a:pt x="41285" y="281960"/>
                  </a:cubicBezTo>
                  <a:cubicBezTo>
                    <a:pt x="41285" y="347145"/>
                    <a:pt x="94127" y="399987"/>
                    <a:pt x="159312" y="399987"/>
                  </a:cubicBezTo>
                  <a:close/>
                </a:path>
              </a:pathLst>
            </a:custGeom>
            <a:solidFill>
              <a:srgbClr val="93278F"/>
            </a:solidFill>
            <a:ln w="1905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342900" rtl="0" eaLnBrk="1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200" b="0" i="0" u="none" strike="noStrike" kern="0" cap="none" spc="0" normalizeH="0" baseline="0" noProof="0">
                <a:ln>
                  <a:noFill/>
                </a:ln>
                <a:solidFill>
                  <a:srgbClr val="4F81BD">
                    <a:lumMod val="75000"/>
                  </a:srgbClr>
                </a:solidFill>
                <a:effectLst/>
                <a:uLnTx/>
                <a:uFillTx/>
                <a:latin typeface="Tahoma" charset="0"/>
                <a:ea typeface="Tahoma" charset="0"/>
                <a:cs typeface="Tahoma" charset="0"/>
                <a:sym typeface="Calibri"/>
              </a:endParaRPr>
            </a:p>
          </p:txBody>
        </p:sp>
        <p:sp>
          <p:nvSpPr>
            <p:cNvPr id="42" name="Freeform 13">
              <a:extLst>
                <a:ext uri="{FF2B5EF4-FFF2-40B4-BE49-F238E27FC236}">
                  <a16:creationId xmlns:a16="http://schemas.microsoft.com/office/drawing/2014/main" id="{DAD4557D-36D4-4B9C-8322-16650BBCA107}"/>
                </a:ext>
              </a:extLst>
            </p:cNvPr>
            <p:cNvSpPr/>
            <p:nvPr/>
          </p:nvSpPr>
          <p:spPr>
            <a:xfrm flipV="1">
              <a:off x="2816044" y="3160134"/>
              <a:ext cx="208004" cy="299990"/>
            </a:xfrm>
            <a:custGeom>
              <a:avLst/>
              <a:gdLst>
                <a:gd name="connsiteX0" fmla="*/ 159312 w 277339"/>
                <a:gd name="connsiteY0" fmla="*/ 399987 h 399987"/>
                <a:gd name="connsiteX1" fmla="*/ 277339 w 277339"/>
                <a:gd name="connsiteY1" fmla="*/ 281960 h 399987"/>
                <a:gd name="connsiteX2" fmla="*/ 159312 w 277339"/>
                <a:gd name="connsiteY2" fmla="*/ 163933 h 399987"/>
                <a:gd name="connsiteX3" fmla="*/ 132324 w 277339"/>
                <a:gd name="connsiteY3" fmla="*/ 169382 h 399987"/>
                <a:gd name="connsiteX4" fmla="*/ 0 w 277339"/>
                <a:gd name="connsiteY4" fmla="*/ 0 h 399987"/>
                <a:gd name="connsiteX5" fmla="*/ 69176 w 277339"/>
                <a:gd name="connsiteY5" fmla="*/ 208407 h 399987"/>
                <a:gd name="connsiteX6" fmla="*/ 50560 w 277339"/>
                <a:gd name="connsiteY6" fmla="*/ 236018 h 399987"/>
                <a:gd name="connsiteX7" fmla="*/ 41285 w 277339"/>
                <a:gd name="connsiteY7" fmla="*/ 281960 h 399987"/>
                <a:gd name="connsiteX8" fmla="*/ 159312 w 277339"/>
                <a:gd name="connsiteY8" fmla="*/ 399987 h 3999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77339" h="399987">
                  <a:moveTo>
                    <a:pt x="159312" y="399987"/>
                  </a:moveTo>
                  <a:cubicBezTo>
                    <a:pt x="224497" y="399987"/>
                    <a:pt x="277339" y="347145"/>
                    <a:pt x="277339" y="281960"/>
                  </a:cubicBezTo>
                  <a:cubicBezTo>
                    <a:pt x="277339" y="216775"/>
                    <a:pt x="224497" y="163933"/>
                    <a:pt x="159312" y="163933"/>
                  </a:cubicBezTo>
                  <a:lnTo>
                    <a:pt x="132324" y="169382"/>
                  </a:lnTo>
                  <a:lnTo>
                    <a:pt x="0" y="0"/>
                  </a:lnTo>
                  <a:lnTo>
                    <a:pt x="69176" y="208407"/>
                  </a:lnTo>
                  <a:lnTo>
                    <a:pt x="50560" y="236018"/>
                  </a:lnTo>
                  <a:cubicBezTo>
                    <a:pt x="44588" y="250139"/>
                    <a:pt x="41285" y="265664"/>
                    <a:pt x="41285" y="281960"/>
                  </a:cubicBezTo>
                  <a:cubicBezTo>
                    <a:pt x="41285" y="347145"/>
                    <a:pt x="94127" y="399987"/>
                    <a:pt x="159312" y="399987"/>
                  </a:cubicBezTo>
                  <a:close/>
                </a:path>
              </a:pathLst>
            </a:custGeom>
            <a:solidFill>
              <a:srgbClr val="93278F"/>
            </a:solidFill>
            <a:ln w="1905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3429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0" b="0" i="0" u="none" strike="noStrike" kern="1200" cap="none" spc="0" normalizeH="0" baseline="0" noProof="0" dirty="0">
                <a:ln>
                  <a:noFill/>
                </a:ln>
                <a:solidFill>
                  <a:srgbClr val="4F81BD">
                    <a:lumMod val="75000"/>
                  </a:srgbClr>
                </a:solidFill>
                <a:effectLst/>
                <a:uLnTx/>
                <a:uFillTx/>
                <a:latin typeface="Corbel" panose="020B0503020204020204"/>
                <a:ea typeface="+mn-ea"/>
                <a:cs typeface="Helvetica"/>
                <a:sym typeface="Calibri"/>
              </a:endParaRPr>
            </a:p>
          </p:txBody>
        </p:sp>
      </p:grpSp>
      <p:grpSp>
        <p:nvGrpSpPr>
          <p:cNvPr id="9" name="Group 8">
            <a:extLst>
              <a:ext uri="{FF2B5EF4-FFF2-40B4-BE49-F238E27FC236}">
                <a16:creationId xmlns:a16="http://schemas.microsoft.com/office/drawing/2014/main" id="{BB6B17AE-63BA-47D1-A63A-A244BB587858}"/>
              </a:ext>
            </a:extLst>
          </p:cNvPr>
          <p:cNvGrpSpPr/>
          <p:nvPr/>
        </p:nvGrpSpPr>
        <p:grpSpPr>
          <a:xfrm>
            <a:off x="265430" y="2816996"/>
            <a:ext cx="2099696" cy="1579057"/>
            <a:chOff x="274560" y="2810064"/>
            <a:chExt cx="2099696" cy="1579057"/>
          </a:xfrm>
        </p:grpSpPr>
        <p:grpSp>
          <p:nvGrpSpPr>
            <p:cNvPr id="40" name="Group 39">
              <a:extLst>
                <a:ext uri="{FF2B5EF4-FFF2-40B4-BE49-F238E27FC236}">
                  <a16:creationId xmlns:a16="http://schemas.microsoft.com/office/drawing/2014/main" id="{6589B635-D8EA-4A60-A490-934E5D4E243C}"/>
                </a:ext>
              </a:extLst>
            </p:cNvPr>
            <p:cNvGrpSpPr/>
            <p:nvPr/>
          </p:nvGrpSpPr>
          <p:grpSpPr>
            <a:xfrm>
              <a:off x="274560" y="2810064"/>
              <a:ext cx="2099696" cy="1579057"/>
              <a:chOff x="529217" y="3101121"/>
              <a:chExt cx="2099696" cy="1579057"/>
            </a:xfrm>
          </p:grpSpPr>
          <p:sp>
            <p:nvSpPr>
              <p:cNvPr id="2" name="TextBox 1"/>
              <p:cNvSpPr txBox="1"/>
              <p:nvPr/>
            </p:nvSpPr>
            <p:spPr>
              <a:xfrm>
                <a:off x="751686" y="3101121"/>
                <a:ext cx="1257300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3429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2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4F81BD">
                        <a:lumMod val="75000"/>
                      </a:srgbClr>
                    </a:solidFill>
                    <a:effectLst/>
                    <a:uLnTx/>
                    <a:uFillTx/>
                    <a:latin typeface="Tahoma" charset="0"/>
                    <a:ea typeface="Tahoma" charset="0"/>
                    <a:cs typeface="Tahoma" charset="0"/>
                    <a:sym typeface="Calibri"/>
                  </a:rPr>
                  <a:t>In Production</a:t>
                </a:r>
              </a:p>
            </p:txBody>
          </p:sp>
          <p:sp>
            <p:nvSpPr>
              <p:cNvPr id="3" name="TextBox 2"/>
              <p:cNvSpPr txBox="1"/>
              <p:nvPr/>
            </p:nvSpPr>
            <p:spPr>
              <a:xfrm>
                <a:off x="751686" y="3505546"/>
                <a:ext cx="1357062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3429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2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4F81BD">
                        <a:lumMod val="75000"/>
                      </a:srgbClr>
                    </a:solidFill>
                    <a:effectLst/>
                    <a:uLnTx/>
                    <a:uFillTx/>
                    <a:latin typeface="Tahoma" charset="0"/>
                    <a:ea typeface="Tahoma" charset="0"/>
                    <a:cs typeface="Tahoma" charset="0"/>
                    <a:sym typeface="Calibri"/>
                  </a:rPr>
                  <a:t>Implementing</a:t>
                </a:r>
              </a:p>
            </p:txBody>
          </p:sp>
          <p:sp>
            <p:nvSpPr>
              <p:cNvPr id="13" name="Freeform 12"/>
              <p:cNvSpPr/>
              <p:nvPr/>
            </p:nvSpPr>
            <p:spPr>
              <a:xfrm flipV="1">
                <a:off x="529217" y="3151201"/>
                <a:ext cx="208004" cy="299990"/>
              </a:xfrm>
              <a:custGeom>
                <a:avLst/>
                <a:gdLst>
                  <a:gd name="connsiteX0" fmla="*/ 159312 w 277339"/>
                  <a:gd name="connsiteY0" fmla="*/ 399987 h 399987"/>
                  <a:gd name="connsiteX1" fmla="*/ 277339 w 277339"/>
                  <a:gd name="connsiteY1" fmla="*/ 281960 h 399987"/>
                  <a:gd name="connsiteX2" fmla="*/ 159312 w 277339"/>
                  <a:gd name="connsiteY2" fmla="*/ 163933 h 399987"/>
                  <a:gd name="connsiteX3" fmla="*/ 132324 w 277339"/>
                  <a:gd name="connsiteY3" fmla="*/ 169382 h 399987"/>
                  <a:gd name="connsiteX4" fmla="*/ 0 w 277339"/>
                  <a:gd name="connsiteY4" fmla="*/ 0 h 399987"/>
                  <a:gd name="connsiteX5" fmla="*/ 69176 w 277339"/>
                  <a:gd name="connsiteY5" fmla="*/ 208407 h 399987"/>
                  <a:gd name="connsiteX6" fmla="*/ 50560 w 277339"/>
                  <a:gd name="connsiteY6" fmla="*/ 236018 h 399987"/>
                  <a:gd name="connsiteX7" fmla="*/ 41285 w 277339"/>
                  <a:gd name="connsiteY7" fmla="*/ 281960 h 399987"/>
                  <a:gd name="connsiteX8" fmla="*/ 159312 w 277339"/>
                  <a:gd name="connsiteY8" fmla="*/ 399987 h 3999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77339" h="399987">
                    <a:moveTo>
                      <a:pt x="159312" y="399987"/>
                    </a:moveTo>
                    <a:cubicBezTo>
                      <a:pt x="224497" y="399987"/>
                      <a:pt x="277339" y="347145"/>
                      <a:pt x="277339" y="281960"/>
                    </a:cubicBezTo>
                    <a:cubicBezTo>
                      <a:pt x="277339" y="216775"/>
                      <a:pt x="224497" y="163933"/>
                      <a:pt x="159312" y="163933"/>
                    </a:cubicBezTo>
                    <a:lnTo>
                      <a:pt x="132324" y="169382"/>
                    </a:lnTo>
                    <a:lnTo>
                      <a:pt x="0" y="0"/>
                    </a:lnTo>
                    <a:lnTo>
                      <a:pt x="69176" y="208407"/>
                    </a:lnTo>
                    <a:lnTo>
                      <a:pt x="50560" y="236018"/>
                    </a:lnTo>
                    <a:cubicBezTo>
                      <a:pt x="44588" y="250139"/>
                      <a:pt x="41285" y="265664"/>
                      <a:pt x="41285" y="281960"/>
                    </a:cubicBezTo>
                    <a:cubicBezTo>
                      <a:pt x="41285" y="347145"/>
                      <a:pt x="94127" y="399987"/>
                      <a:pt x="159312" y="399987"/>
                    </a:cubicBezTo>
                    <a:close/>
                  </a:path>
                </a:pathLst>
              </a:custGeom>
              <a:solidFill>
                <a:schemeClr val="accent3"/>
              </a:solidFill>
              <a:ln w="1905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3429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4F81BD">
                      <a:lumMod val="75000"/>
                    </a:srgbClr>
                  </a:solidFill>
                  <a:effectLst/>
                  <a:uLnTx/>
                  <a:uFillTx/>
                  <a:latin typeface="Tahoma" charset="0"/>
                  <a:ea typeface="Tahoma" charset="0"/>
                  <a:cs typeface="Tahoma" charset="0"/>
                  <a:sym typeface="Calibri"/>
                </a:endParaRPr>
              </a:p>
            </p:txBody>
          </p:sp>
          <p:sp>
            <p:nvSpPr>
              <p:cNvPr id="14" name="Freeform 13"/>
              <p:cNvSpPr/>
              <p:nvPr/>
            </p:nvSpPr>
            <p:spPr>
              <a:xfrm flipV="1">
                <a:off x="529217" y="3560152"/>
                <a:ext cx="208004" cy="299990"/>
              </a:xfrm>
              <a:custGeom>
                <a:avLst/>
                <a:gdLst>
                  <a:gd name="connsiteX0" fmla="*/ 159312 w 277339"/>
                  <a:gd name="connsiteY0" fmla="*/ 399987 h 399987"/>
                  <a:gd name="connsiteX1" fmla="*/ 277339 w 277339"/>
                  <a:gd name="connsiteY1" fmla="*/ 281960 h 399987"/>
                  <a:gd name="connsiteX2" fmla="*/ 159312 w 277339"/>
                  <a:gd name="connsiteY2" fmla="*/ 163933 h 399987"/>
                  <a:gd name="connsiteX3" fmla="*/ 132324 w 277339"/>
                  <a:gd name="connsiteY3" fmla="*/ 169382 h 399987"/>
                  <a:gd name="connsiteX4" fmla="*/ 0 w 277339"/>
                  <a:gd name="connsiteY4" fmla="*/ 0 h 399987"/>
                  <a:gd name="connsiteX5" fmla="*/ 69176 w 277339"/>
                  <a:gd name="connsiteY5" fmla="*/ 208407 h 399987"/>
                  <a:gd name="connsiteX6" fmla="*/ 50560 w 277339"/>
                  <a:gd name="connsiteY6" fmla="*/ 236018 h 399987"/>
                  <a:gd name="connsiteX7" fmla="*/ 41285 w 277339"/>
                  <a:gd name="connsiteY7" fmla="*/ 281960 h 399987"/>
                  <a:gd name="connsiteX8" fmla="*/ 159312 w 277339"/>
                  <a:gd name="connsiteY8" fmla="*/ 399987 h 3999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77339" h="399987">
                    <a:moveTo>
                      <a:pt x="159312" y="399987"/>
                    </a:moveTo>
                    <a:cubicBezTo>
                      <a:pt x="224497" y="399987"/>
                      <a:pt x="277339" y="347145"/>
                      <a:pt x="277339" y="281960"/>
                    </a:cubicBezTo>
                    <a:cubicBezTo>
                      <a:pt x="277339" y="216775"/>
                      <a:pt x="224497" y="163933"/>
                      <a:pt x="159312" y="163933"/>
                    </a:cubicBezTo>
                    <a:lnTo>
                      <a:pt x="132324" y="169382"/>
                    </a:lnTo>
                    <a:lnTo>
                      <a:pt x="0" y="0"/>
                    </a:lnTo>
                    <a:lnTo>
                      <a:pt x="69176" y="208407"/>
                    </a:lnTo>
                    <a:lnTo>
                      <a:pt x="50560" y="236018"/>
                    </a:lnTo>
                    <a:cubicBezTo>
                      <a:pt x="44588" y="250139"/>
                      <a:pt x="41285" y="265664"/>
                      <a:pt x="41285" y="281960"/>
                    </a:cubicBezTo>
                    <a:cubicBezTo>
                      <a:pt x="41285" y="347145"/>
                      <a:pt x="94127" y="399987"/>
                      <a:pt x="159312" y="399987"/>
                    </a:cubicBezTo>
                    <a:close/>
                  </a:path>
                </a:pathLst>
              </a:custGeom>
              <a:solidFill>
                <a:srgbClr val="93278F"/>
              </a:solidFill>
              <a:ln w="1905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3429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4F81BD">
                      <a:lumMod val="75000"/>
                    </a:srgbClr>
                  </a:solidFill>
                  <a:effectLst/>
                  <a:uLnTx/>
                  <a:uFillTx/>
                  <a:latin typeface="Tahoma" charset="0"/>
                  <a:ea typeface="Tahoma" charset="0"/>
                  <a:cs typeface="Tahoma" charset="0"/>
                  <a:sym typeface="Calibri"/>
                </a:endParaRPr>
              </a:p>
            </p:txBody>
          </p:sp>
          <p:sp>
            <p:nvSpPr>
              <p:cNvPr id="24" name="TextBox 23">
                <a:extLst>
                  <a:ext uri="{FF2B5EF4-FFF2-40B4-BE49-F238E27FC236}">
                    <a16:creationId xmlns:a16="http://schemas.microsoft.com/office/drawing/2014/main" id="{5DD3989B-037D-42D9-BC00-6699FAF1284C}"/>
                  </a:ext>
                </a:extLst>
              </p:cNvPr>
              <p:cNvSpPr txBox="1"/>
              <p:nvPr/>
            </p:nvSpPr>
            <p:spPr>
              <a:xfrm>
                <a:off x="749015" y="3908360"/>
                <a:ext cx="1879898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3429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2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4F81BD">
                        <a:lumMod val="75000"/>
                      </a:srgbClr>
                    </a:solidFill>
                    <a:effectLst/>
                    <a:uLnTx/>
                    <a:uFillTx/>
                    <a:latin typeface="Tahoma" charset="0"/>
                    <a:ea typeface="Tahoma" charset="0"/>
                    <a:cs typeface="Tahoma" charset="0"/>
                    <a:sym typeface="Calibri"/>
                  </a:rPr>
                  <a:t>Evaluating</a:t>
                </a:r>
              </a:p>
            </p:txBody>
          </p:sp>
          <p:sp>
            <p:nvSpPr>
              <p:cNvPr id="25" name="Freeform 14">
                <a:extLst>
                  <a:ext uri="{FF2B5EF4-FFF2-40B4-BE49-F238E27FC236}">
                    <a16:creationId xmlns:a16="http://schemas.microsoft.com/office/drawing/2014/main" id="{A0244F27-7180-4200-9353-35C2F7F5A43F}"/>
                  </a:ext>
                </a:extLst>
              </p:cNvPr>
              <p:cNvSpPr/>
              <p:nvPr/>
            </p:nvSpPr>
            <p:spPr>
              <a:xfrm flipV="1">
                <a:off x="561309" y="4380188"/>
                <a:ext cx="187706" cy="299990"/>
              </a:xfrm>
              <a:custGeom>
                <a:avLst/>
                <a:gdLst>
                  <a:gd name="connsiteX0" fmla="*/ 159312 w 277339"/>
                  <a:gd name="connsiteY0" fmla="*/ 399987 h 399987"/>
                  <a:gd name="connsiteX1" fmla="*/ 277339 w 277339"/>
                  <a:gd name="connsiteY1" fmla="*/ 281960 h 399987"/>
                  <a:gd name="connsiteX2" fmla="*/ 159312 w 277339"/>
                  <a:gd name="connsiteY2" fmla="*/ 163933 h 399987"/>
                  <a:gd name="connsiteX3" fmla="*/ 132324 w 277339"/>
                  <a:gd name="connsiteY3" fmla="*/ 169382 h 399987"/>
                  <a:gd name="connsiteX4" fmla="*/ 0 w 277339"/>
                  <a:gd name="connsiteY4" fmla="*/ 0 h 399987"/>
                  <a:gd name="connsiteX5" fmla="*/ 69176 w 277339"/>
                  <a:gd name="connsiteY5" fmla="*/ 208407 h 399987"/>
                  <a:gd name="connsiteX6" fmla="*/ 50560 w 277339"/>
                  <a:gd name="connsiteY6" fmla="*/ 236018 h 399987"/>
                  <a:gd name="connsiteX7" fmla="*/ 41285 w 277339"/>
                  <a:gd name="connsiteY7" fmla="*/ 281960 h 399987"/>
                  <a:gd name="connsiteX8" fmla="*/ 159312 w 277339"/>
                  <a:gd name="connsiteY8" fmla="*/ 399987 h 3999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77339" h="399987">
                    <a:moveTo>
                      <a:pt x="159312" y="399987"/>
                    </a:moveTo>
                    <a:cubicBezTo>
                      <a:pt x="224497" y="399987"/>
                      <a:pt x="277339" y="347145"/>
                      <a:pt x="277339" y="281960"/>
                    </a:cubicBezTo>
                    <a:cubicBezTo>
                      <a:pt x="277339" y="216775"/>
                      <a:pt x="224497" y="163933"/>
                      <a:pt x="159312" y="163933"/>
                    </a:cubicBezTo>
                    <a:lnTo>
                      <a:pt x="132324" y="169382"/>
                    </a:lnTo>
                    <a:lnTo>
                      <a:pt x="0" y="0"/>
                    </a:lnTo>
                    <a:lnTo>
                      <a:pt x="69176" y="208407"/>
                    </a:lnTo>
                    <a:lnTo>
                      <a:pt x="50560" y="236018"/>
                    </a:lnTo>
                    <a:cubicBezTo>
                      <a:pt x="44588" y="250139"/>
                      <a:pt x="41285" y="265664"/>
                      <a:pt x="41285" y="281960"/>
                    </a:cubicBezTo>
                    <a:cubicBezTo>
                      <a:pt x="41285" y="347145"/>
                      <a:pt x="94127" y="399987"/>
                      <a:pt x="159312" y="399987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905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3429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4F81BD">
                      <a:lumMod val="75000"/>
                    </a:srgbClr>
                  </a:solidFill>
                  <a:effectLst/>
                  <a:uLnTx/>
                  <a:uFillTx/>
                  <a:latin typeface="Tahoma" charset="0"/>
                  <a:ea typeface="Tahoma" charset="0"/>
                  <a:cs typeface="Tahoma" charset="0"/>
                  <a:sym typeface="Calibri"/>
                </a:endParaRPr>
              </a:p>
            </p:txBody>
          </p:sp>
        </p:grpSp>
        <p:sp>
          <p:nvSpPr>
            <p:cNvPr id="43" name="TextBox 42">
              <a:extLst>
                <a:ext uri="{FF2B5EF4-FFF2-40B4-BE49-F238E27FC236}">
                  <a16:creationId xmlns:a16="http://schemas.microsoft.com/office/drawing/2014/main" id="{A54C1020-F70C-42E3-8A95-E00BAB60F029}"/>
                </a:ext>
              </a:extLst>
            </p:cNvPr>
            <p:cNvSpPr txBox="1"/>
            <p:nvPr/>
          </p:nvSpPr>
          <p:spPr>
            <a:xfrm>
              <a:off x="497028" y="4007554"/>
              <a:ext cx="1709275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3429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4F81BD">
                      <a:lumMod val="75000"/>
                    </a:srgbClr>
                  </a:solidFill>
                  <a:effectLst/>
                  <a:uLnTx/>
                  <a:uFillTx/>
                  <a:latin typeface="Tahoma" charset="0"/>
                  <a:ea typeface="Tahoma" charset="0"/>
                  <a:cs typeface="Tahoma" charset="0"/>
                  <a:sym typeface="Calibri"/>
                </a:rPr>
                <a:t>Global Working Group</a:t>
              </a:r>
            </a:p>
          </p:txBody>
        </p:sp>
      </p:grpSp>
      <p:sp>
        <p:nvSpPr>
          <p:cNvPr id="44" name="Freeform 13">
            <a:extLst>
              <a:ext uri="{FF2B5EF4-FFF2-40B4-BE49-F238E27FC236}">
                <a16:creationId xmlns:a16="http://schemas.microsoft.com/office/drawing/2014/main" id="{044CD906-145E-4840-8583-0376B17C827F}"/>
              </a:ext>
            </a:extLst>
          </p:cNvPr>
          <p:cNvSpPr/>
          <p:nvPr/>
        </p:nvSpPr>
        <p:spPr>
          <a:xfrm flipV="1">
            <a:off x="277224" y="3669654"/>
            <a:ext cx="208004" cy="299990"/>
          </a:xfrm>
          <a:custGeom>
            <a:avLst/>
            <a:gdLst>
              <a:gd name="connsiteX0" fmla="*/ 159312 w 277339"/>
              <a:gd name="connsiteY0" fmla="*/ 399987 h 399987"/>
              <a:gd name="connsiteX1" fmla="*/ 277339 w 277339"/>
              <a:gd name="connsiteY1" fmla="*/ 281960 h 399987"/>
              <a:gd name="connsiteX2" fmla="*/ 159312 w 277339"/>
              <a:gd name="connsiteY2" fmla="*/ 163933 h 399987"/>
              <a:gd name="connsiteX3" fmla="*/ 132324 w 277339"/>
              <a:gd name="connsiteY3" fmla="*/ 169382 h 399987"/>
              <a:gd name="connsiteX4" fmla="*/ 0 w 277339"/>
              <a:gd name="connsiteY4" fmla="*/ 0 h 399987"/>
              <a:gd name="connsiteX5" fmla="*/ 69176 w 277339"/>
              <a:gd name="connsiteY5" fmla="*/ 208407 h 399987"/>
              <a:gd name="connsiteX6" fmla="*/ 50560 w 277339"/>
              <a:gd name="connsiteY6" fmla="*/ 236018 h 399987"/>
              <a:gd name="connsiteX7" fmla="*/ 41285 w 277339"/>
              <a:gd name="connsiteY7" fmla="*/ 281960 h 399987"/>
              <a:gd name="connsiteX8" fmla="*/ 159312 w 277339"/>
              <a:gd name="connsiteY8" fmla="*/ 399987 h 3999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77339" h="399987">
                <a:moveTo>
                  <a:pt x="159312" y="399987"/>
                </a:moveTo>
                <a:cubicBezTo>
                  <a:pt x="224497" y="399987"/>
                  <a:pt x="277339" y="347145"/>
                  <a:pt x="277339" y="281960"/>
                </a:cubicBezTo>
                <a:cubicBezTo>
                  <a:pt x="277339" y="216775"/>
                  <a:pt x="224497" y="163933"/>
                  <a:pt x="159312" y="163933"/>
                </a:cubicBezTo>
                <a:lnTo>
                  <a:pt x="132324" y="169382"/>
                </a:lnTo>
                <a:lnTo>
                  <a:pt x="0" y="0"/>
                </a:lnTo>
                <a:lnTo>
                  <a:pt x="69176" y="208407"/>
                </a:lnTo>
                <a:lnTo>
                  <a:pt x="50560" y="236018"/>
                </a:lnTo>
                <a:cubicBezTo>
                  <a:pt x="44588" y="250139"/>
                  <a:pt x="41285" y="265664"/>
                  <a:pt x="41285" y="281960"/>
                </a:cubicBezTo>
                <a:cubicBezTo>
                  <a:pt x="41285" y="347145"/>
                  <a:pt x="94127" y="399987"/>
                  <a:pt x="159312" y="399987"/>
                </a:cubicBezTo>
                <a:close/>
              </a:path>
            </a:pathLst>
          </a:custGeom>
          <a:solidFill>
            <a:schemeClr val="accent6">
              <a:lumMod val="75000"/>
            </a:schemeClr>
          </a:solidFill>
          <a:ln w="190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3429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4F81BD">
                  <a:lumMod val="75000"/>
                </a:srgbClr>
              </a:solidFill>
              <a:effectLst/>
              <a:uLnTx/>
              <a:uFillTx/>
              <a:latin typeface="Tahoma" charset="0"/>
              <a:ea typeface="Tahoma" charset="0"/>
              <a:cs typeface="Tahoma" charset="0"/>
              <a:sym typeface="Calibri"/>
            </a:endParaRP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19F82866-81C6-49EA-B70F-A5F234170F18}"/>
              </a:ext>
            </a:extLst>
          </p:cNvPr>
          <p:cNvGrpSpPr/>
          <p:nvPr/>
        </p:nvGrpSpPr>
        <p:grpSpPr>
          <a:xfrm>
            <a:off x="2233024" y="2418502"/>
            <a:ext cx="1369923" cy="1319398"/>
            <a:chOff x="2233024" y="2297926"/>
            <a:chExt cx="1369923" cy="1319398"/>
          </a:xfrm>
        </p:grpSpPr>
        <p:sp>
          <p:nvSpPr>
            <p:cNvPr id="45" name="Freeform 13">
              <a:extLst>
                <a:ext uri="{FF2B5EF4-FFF2-40B4-BE49-F238E27FC236}">
                  <a16:creationId xmlns:a16="http://schemas.microsoft.com/office/drawing/2014/main" id="{3BF4B00A-0D3D-4D9E-BCC8-29537BAEA1CF}"/>
                </a:ext>
              </a:extLst>
            </p:cNvPr>
            <p:cNvSpPr/>
            <p:nvPr/>
          </p:nvSpPr>
          <p:spPr>
            <a:xfrm rot="21359235" flipV="1">
              <a:off x="2825993" y="2786814"/>
              <a:ext cx="208004" cy="299990"/>
            </a:xfrm>
            <a:custGeom>
              <a:avLst/>
              <a:gdLst>
                <a:gd name="connsiteX0" fmla="*/ 159312 w 277339"/>
                <a:gd name="connsiteY0" fmla="*/ 399987 h 399987"/>
                <a:gd name="connsiteX1" fmla="*/ 277339 w 277339"/>
                <a:gd name="connsiteY1" fmla="*/ 281960 h 399987"/>
                <a:gd name="connsiteX2" fmla="*/ 159312 w 277339"/>
                <a:gd name="connsiteY2" fmla="*/ 163933 h 399987"/>
                <a:gd name="connsiteX3" fmla="*/ 132324 w 277339"/>
                <a:gd name="connsiteY3" fmla="*/ 169382 h 399987"/>
                <a:gd name="connsiteX4" fmla="*/ 0 w 277339"/>
                <a:gd name="connsiteY4" fmla="*/ 0 h 399987"/>
                <a:gd name="connsiteX5" fmla="*/ 69176 w 277339"/>
                <a:gd name="connsiteY5" fmla="*/ 208407 h 399987"/>
                <a:gd name="connsiteX6" fmla="*/ 50560 w 277339"/>
                <a:gd name="connsiteY6" fmla="*/ 236018 h 399987"/>
                <a:gd name="connsiteX7" fmla="*/ 41285 w 277339"/>
                <a:gd name="connsiteY7" fmla="*/ 281960 h 399987"/>
                <a:gd name="connsiteX8" fmla="*/ 159312 w 277339"/>
                <a:gd name="connsiteY8" fmla="*/ 399987 h 3999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77339" h="399987">
                  <a:moveTo>
                    <a:pt x="159312" y="399987"/>
                  </a:moveTo>
                  <a:cubicBezTo>
                    <a:pt x="224497" y="399987"/>
                    <a:pt x="277339" y="347145"/>
                    <a:pt x="277339" y="281960"/>
                  </a:cubicBezTo>
                  <a:cubicBezTo>
                    <a:pt x="277339" y="216775"/>
                    <a:pt x="224497" y="163933"/>
                    <a:pt x="159312" y="163933"/>
                  </a:cubicBezTo>
                  <a:lnTo>
                    <a:pt x="132324" y="169382"/>
                  </a:lnTo>
                  <a:lnTo>
                    <a:pt x="0" y="0"/>
                  </a:lnTo>
                  <a:lnTo>
                    <a:pt x="69176" y="208407"/>
                  </a:lnTo>
                  <a:lnTo>
                    <a:pt x="50560" y="236018"/>
                  </a:lnTo>
                  <a:cubicBezTo>
                    <a:pt x="44588" y="250139"/>
                    <a:pt x="41285" y="265664"/>
                    <a:pt x="41285" y="281960"/>
                  </a:cubicBezTo>
                  <a:cubicBezTo>
                    <a:pt x="41285" y="347145"/>
                    <a:pt x="94127" y="399987"/>
                    <a:pt x="159312" y="399987"/>
                  </a:cubicBez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  <a:ln w="1905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3429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4F81BD">
                    <a:lumMod val="75000"/>
                  </a:srgbClr>
                </a:solidFill>
                <a:effectLst/>
                <a:uLnTx/>
                <a:uFillTx/>
                <a:latin typeface="Tahoma" charset="0"/>
                <a:ea typeface="Tahoma" charset="0"/>
                <a:cs typeface="Tahoma" charset="0"/>
                <a:sym typeface="Calibri"/>
              </a:endParaRPr>
            </a:p>
          </p:txBody>
        </p:sp>
        <p:sp>
          <p:nvSpPr>
            <p:cNvPr id="46" name="Freeform 13">
              <a:extLst>
                <a:ext uri="{FF2B5EF4-FFF2-40B4-BE49-F238E27FC236}">
                  <a16:creationId xmlns:a16="http://schemas.microsoft.com/office/drawing/2014/main" id="{F66FDD30-2F4A-4A5F-9823-074B5606B8D3}"/>
                </a:ext>
              </a:extLst>
            </p:cNvPr>
            <p:cNvSpPr/>
            <p:nvPr/>
          </p:nvSpPr>
          <p:spPr>
            <a:xfrm flipV="1">
              <a:off x="2233024" y="2297926"/>
              <a:ext cx="208004" cy="299990"/>
            </a:xfrm>
            <a:custGeom>
              <a:avLst/>
              <a:gdLst>
                <a:gd name="connsiteX0" fmla="*/ 159312 w 277339"/>
                <a:gd name="connsiteY0" fmla="*/ 399987 h 399987"/>
                <a:gd name="connsiteX1" fmla="*/ 277339 w 277339"/>
                <a:gd name="connsiteY1" fmla="*/ 281960 h 399987"/>
                <a:gd name="connsiteX2" fmla="*/ 159312 w 277339"/>
                <a:gd name="connsiteY2" fmla="*/ 163933 h 399987"/>
                <a:gd name="connsiteX3" fmla="*/ 132324 w 277339"/>
                <a:gd name="connsiteY3" fmla="*/ 169382 h 399987"/>
                <a:gd name="connsiteX4" fmla="*/ 0 w 277339"/>
                <a:gd name="connsiteY4" fmla="*/ 0 h 399987"/>
                <a:gd name="connsiteX5" fmla="*/ 69176 w 277339"/>
                <a:gd name="connsiteY5" fmla="*/ 208407 h 399987"/>
                <a:gd name="connsiteX6" fmla="*/ 50560 w 277339"/>
                <a:gd name="connsiteY6" fmla="*/ 236018 h 399987"/>
                <a:gd name="connsiteX7" fmla="*/ 41285 w 277339"/>
                <a:gd name="connsiteY7" fmla="*/ 281960 h 399987"/>
                <a:gd name="connsiteX8" fmla="*/ 159312 w 277339"/>
                <a:gd name="connsiteY8" fmla="*/ 399987 h 3999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77339" h="399987">
                  <a:moveTo>
                    <a:pt x="159312" y="399987"/>
                  </a:moveTo>
                  <a:cubicBezTo>
                    <a:pt x="224497" y="399987"/>
                    <a:pt x="277339" y="347145"/>
                    <a:pt x="277339" y="281960"/>
                  </a:cubicBezTo>
                  <a:cubicBezTo>
                    <a:pt x="277339" y="216775"/>
                    <a:pt x="224497" y="163933"/>
                    <a:pt x="159312" y="163933"/>
                  </a:cubicBezTo>
                  <a:lnTo>
                    <a:pt x="132324" y="169382"/>
                  </a:lnTo>
                  <a:lnTo>
                    <a:pt x="0" y="0"/>
                  </a:lnTo>
                  <a:lnTo>
                    <a:pt x="69176" y="208407"/>
                  </a:lnTo>
                  <a:lnTo>
                    <a:pt x="50560" y="236018"/>
                  </a:lnTo>
                  <a:cubicBezTo>
                    <a:pt x="44588" y="250139"/>
                    <a:pt x="41285" y="265664"/>
                    <a:pt x="41285" y="281960"/>
                  </a:cubicBezTo>
                  <a:cubicBezTo>
                    <a:pt x="41285" y="347145"/>
                    <a:pt x="94127" y="399987"/>
                    <a:pt x="159312" y="399987"/>
                  </a:cubicBez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  <a:ln w="1905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3429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4F81BD">
                    <a:lumMod val="75000"/>
                  </a:srgbClr>
                </a:solidFill>
                <a:effectLst/>
                <a:uLnTx/>
                <a:uFillTx/>
                <a:latin typeface="Tahoma" charset="0"/>
                <a:ea typeface="Tahoma" charset="0"/>
                <a:cs typeface="Tahoma" charset="0"/>
                <a:sym typeface="Calibri"/>
              </a:endParaRPr>
            </a:p>
          </p:txBody>
        </p:sp>
        <p:sp>
          <p:nvSpPr>
            <p:cNvPr id="47" name="Freeform 13">
              <a:extLst>
                <a:ext uri="{FF2B5EF4-FFF2-40B4-BE49-F238E27FC236}">
                  <a16:creationId xmlns:a16="http://schemas.microsoft.com/office/drawing/2014/main" id="{C3C6D6F4-396E-4379-A039-90EF9EFCA16A}"/>
                </a:ext>
              </a:extLst>
            </p:cNvPr>
            <p:cNvSpPr/>
            <p:nvPr/>
          </p:nvSpPr>
          <p:spPr>
            <a:xfrm rot="21421072" flipV="1">
              <a:off x="2445838" y="2439917"/>
              <a:ext cx="208004" cy="299990"/>
            </a:xfrm>
            <a:custGeom>
              <a:avLst/>
              <a:gdLst>
                <a:gd name="connsiteX0" fmla="*/ 159312 w 277339"/>
                <a:gd name="connsiteY0" fmla="*/ 399987 h 399987"/>
                <a:gd name="connsiteX1" fmla="*/ 277339 w 277339"/>
                <a:gd name="connsiteY1" fmla="*/ 281960 h 399987"/>
                <a:gd name="connsiteX2" fmla="*/ 159312 w 277339"/>
                <a:gd name="connsiteY2" fmla="*/ 163933 h 399987"/>
                <a:gd name="connsiteX3" fmla="*/ 132324 w 277339"/>
                <a:gd name="connsiteY3" fmla="*/ 169382 h 399987"/>
                <a:gd name="connsiteX4" fmla="*/ 0 w 277339"/>
                <a:gd name="connsiteY4" fmla="*/ 0 h 399987"/>
                <a:gd name="connsiteX5" fmla="*/ 69176 w 277339"/>
                <a:gd name="connsiteY5" fmla="*/ 208407 h 399987"/>
                <a:gd name="connsiteX6" fmla="*/ 50560 w 277339"/>
                <a:gd name="connsiteY6" fmla="*/ 236018 h 399987"/>
                <a:gd name="connsiteX7" fmla="*/ 41285 w 277339"/>
                <a:gd name="connsiteY7" fmla="*/ 281960 h 399987"/>
                <a:gd name="connsiteX8" fmla="*/ 159312 w 277339"/>
                <a:gd name="connsiteY8" fmla="*/ 399987 h 3999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77339" h="399987">
                  <a:moveTo>
                    <a:pt x="159312" y="399987"/>
                  </a:moveTo>
                  <a:cubicBezTo>
                    <a:pt x="224497" y="399987"/>
                    <a:pt x="277339" y="347145"/>
                    <a:pt x="277339" y="281960"/>
                  </a:cubicBezTo>
                  <a:cubicBezTo>
                    <a:pt x="277339" y="216775"/>
                    <a:pt x="224497" y="163933"/>
                    <a:pt x="159312" y="163933"/>
                  </a:cubicBezTo>
                  <a:lnTo>
                    <a:pt x="132324" y="169382"/>
                  </a:lnTo>
                  <a:lnTo>
                    <a:pt x="0" y="0"/>
                  </a:lnTo>
                  <a:lnTo>
                    <a:pt x="69176" y="208407"/>
                  </a:lnTo>
                  <a:lnTo>
                    <a:pt x="50560" y="236018"/>
                  </a:lnTo>
                  <a:cubicBezTo>
                    <a:pt x="44588" y="250139"/>
                    <a:pt x="41285" y="265664"/>
                    <a:pt x="41285" y="281960"/>
                  </a:cubicBezTo>
                  <a:cubicBezTo>
                    <a:pt x="41285" y="347145"/>
                    <a:pt x="94127" y="399987"/>
                    <a:pt x="159312" y="399987"/>
                  </a:cubicBez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  <a:ln w="1905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3429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4F81BD">
                    <a:lumMod val="75000"/>
                  </a:srgbClr>
                </a:solidFill>
                <a:effectLst/>
                <a:uLnTx/>
                <a:uFillTx/>
                <a:latin typeface="Tahoma" charset="0"/>
                <a:ea typeface="Tahoma" charset="0"/>
                <a:cs typeface="Tahoma" charset="0"/>
                <a:sym typeface="Calibri"/>
              </a:endParaRPr>
            </a:p>
          </p:txBody>
        </p:sp>
        <p:sp>
          <p:nvSpPr>
            <p:cNvPr id="48" name="Freeform 13">
              <a:extLst>
                <a:ext uri="{FF2B5EF4-FFF2-40B4-BE49-F238E27FC236}">
                  <a16:creationId xmlns:a16="http://schemas.microsoft.com/office/drawing/2014/main" id="{E7F4B826-CECF-4D39-BF71-50A4BA401D12}"/>
                </a:ext>
              </a:extLst>
            </p:cNvPr>
            <p:cNvSpPr/>
            <p:nvPr/>
          </p:nvSpPr>
          <p:spPr>
            <a:xfrm rot="21359235" flipV="1">
              <a:off x="3394943" y="3317334"/>
              <a:ext cx="208004" cy="299990"/>
            </a:xfrm>
            <a:custGeom>
              <a:avLst/>
              <a:gdLst>
                <a:gd name="connsiteX0" fmla="*/ 159312 w 277339"/>
                <a:gd name="connsiteY0" fmla="*/ 399987 h 399987"/>
                <a:gd name="connsiteX1" fmla="*/ 277339 w 277339"/>
                <a:gd name="connsiteY1" fmla="*/ 281960 h 399987"/>
                <a:gd name="connsiteX2" fmla="*/ 159312 w 277339"/>
                <a:gd name="connsiteY2" fmla="*/ 163933 h 399987"/>
                <a:gd name="connsiteX3" fmla="*/ 132324 w 277339"/>
                <a:gd name="connsiteY3" fmla="*/ 169382 h 399987"/>
                <a:gd name="connsiteX4" fmla="*/ 0 w 277339"/>
                <a:gd name="connsiteY4" fmla="*/ 0 h 399987"/>
                <a:gd name="connsiteX5" fmla="*/ 69176 w 277339"/>
                <a:gd name="connsiteY5" fmla="*/ 208407 h 399987"/>
                <a:gd name="connsiteX6" fmla="*/ 50560 w 277339"/>
                <a:gd name="connsiteY6" fmla="*/ 236018 h 399987"/>
                <a:gd name="connsiteX7" fmla="*/ 41285 w 277339"/>
                <a:gd name="connsiteY7" fmla="*/ 281960 h 399987"/>
                <a:gd name="connsiteX8" fmla="*/ 159312 w 277339"/>
                <a:gd name="connsiteY8" fmla="*/ 399987 h 3999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77339" h="399987">
                  <a:moveTo>
                    <a:pt x="159312" y="399987"/>
                  </a:moveTo>
                  <a:cubicBezTo>
                    <a:pt x="224497" y="399987"/>
                    <a:pt x="277339" y="347145"/>
                    <a:pt x="277339" y="281960"/>
                  </a:cubicBezTo>
                  <a:cubicBezTo>
                    <a:pt x="277339" y="216775"/>
                    <a:pt x="224497" y="163933"/>
                    <a:pt x="159312" y="163933"/>
                  </a:cubicBezTo>
                  <a:lnTo>
                    <a:pt x="132324" y="169382"/>
                  </a:lnTo>
                  <a:lnTo>
                    <a:pt x="0" y="0"/>
                  </a:lnTo>
                  <a:lnTo>
                    <a:pt x="69176" y="208407"/>
                  </a:lnTo>
                  <a:lnTo>
                    <a:pt x="50560" y="236018"/>
                  </a:lnTo>
                  <a:cubicBezTo>
                    <a:pt x="44588" y="250139"/>
                    <a:pt x="41285" y="265664"/>
                    <a:pt x="41285" y="281960"/>
                  </a:cubicBezTo>
                  <a:cubicBezTo>
                    <a:pt x="41285" y="347145"/>
                    <a:pt x="94127" y="399987"/>
                    <a:pt x="159312" y="399987"/>
                  </a:cubicBez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  <a:ln w="1905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3429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4F81BD">
                    <a:lumMod val="75000"/>
                  </a:srgbClr>
                </a:solidFill>
                <a:effectLst/>
                <a:uLnTx/>
                <a:uFillTx/>
                <a:latin typeface="Tahoma" charset="0"/>
                <a:ea typeface="Tahoma" charset="0"/>
                <a:cs typeface="Tahoma" charset="0"/>
                <a:sym typeface="Calibri"/>
              </a:endParaRPr>
            </a:p>
          </p:txBody>
        </p:sp>
      </p:grpSp>
      <p:grpSp>
        <p:nvGrpSpPr>
          <p:cNvPr id="7" name="Group 6">
            <a:extLst>
              <a:ext uri="{FF2B5EF4-FFF2-40B4-BE49-F238E27FC236}">
                <a16:creationId xmlns:a16="http://schemas.microsoft.com/office/drawing/2014/main" id="{CB3C384A-D69F-4263-BB01-FB4EE8836710}"/>
              </a:ext>
            </a:extLst>
          </p:cNvPr>
          <p:cNvGrpSpPr/>
          <p:nvPr/>
        </p:nvGrpSpPr>
        <p:grpSpPr>
          <a:xfrm>
            <a:off x="2154458" y="1570805"/>
            <a:ext cx="5266114" cy="2584459"/>
            <a:chOff x="2154458" y="1435157"/>
            <a:chExt cx="5266114" cy="2584459"/>
          </a:xfrm>
        </p:grpSpPr>
        <p:grpSp>
          <p:nvGrpSpPr>
            <p:cNvPr id="15" name="Group 14">
              <a:extLst>
                <a:ext uri="{FF2B5EF4-FFF2-40B4-BE49-F238E27FC236}">
                  <a16:creationId xmlns:a16="http://schemas.microsoft.com/office/drawing/2014/main" id="{6CD617E8-BFE6-4E78-995C-BB0A9AC47C85}"/>
                </a:ext>
              </a:extLst>
            </p:cNvPr>
            <p:cNvGrpSpPr/>
            <p:nvPr/>
          </p:nvGrpSpPr>
          <p:grpSpPr>
            <a:xfrm>
              <a:off x="2154458" y="1435157"/>
              <a:ext cx="5266114" cy="1737736"/>
              <a:chOff x="2154458" y="1435157"/>
              <a:chExt cx="5266114" cy="1737736"/>
            </a:xfrm>
          </p:grpSpPr>
          <p:sp>
            <p:nvSpPr>
              <p:cNvPr id="28" name="Freeform 14">
                <a:extLst>
                  <a:ext uri="{FF2B5EF4-FFF2-40B4-BE49-F238E27FC236}">
                    <a16:creationId xmlns:a16="http://schemas.microsoft.com/office/drawing/2014/main" id="{DBD2A747-0414-4B54-B938-98C93D7FF9F8}"/>
                  </a:ext>
                </a:extLst>
              </p:cNvPr>
              <p:cNvSpPr/>
              <p:nvPr/>
            </p:nvSpPr>
            <p:spPr>
              <a:xfrm flipV="1">
                <a:off x="6150845" y="1680022"/>
                <a:ext cx="187706" cy="299990"/>
              </a:xfrm>
              <a:custGeom>
                <a:avLst/>
                <a:gdLst>
                  <a:gd name="connsiteX0" fmla="*/ 159312 w 277339"/>
                  <a:gd name="connsiteY0" fmla="*/ 399987 h 399987"/>
                  <a:gd name="connsiteX1" fmla="*/ 277339 w 277339"/>
                  <a:gd name="connsiteY1" fmla="*/ 281960 h 399987"/>
                  <a:gd name="connsiteX2" fmla="*/ 159312 w 277339"/>
                  <a:gd name="connsiteY2" fmla="*/ 163933 h 399987"/>
                  <a:gd name="connsiteX3" fmla="*/ 132324 w 277339"/>
                  <a:gd name="connsiteY3" fmla="*/ 169382 h 399987"/>
                  <a:gd name="connsiteX4" fmla="*/ 0 w 277339"/>
                  <a:gd name="connsiteY4" fmla="*/ 0 h 399987"/>
                  <a:gd name="connsiteX5" fmla="*/ 69176 w 277339"/>
                  <a:gd name="connsiteY5" fmla="*/ 208407 h 399987"/>
                  <a:gd name="connsiteX6" fmla="*/ 50560 w 277339"/>
                  <a:gd name="connsiteY6" fmla="*/ 236018 h 399987"/>
                  <a:gd name="connsiteX7" fmla="*/ 41285 w 277339"/>
                  <a:gd name="connsiteY7" fmla="*/ 281960 h 399987"/>
                  <a:gd name="connsiteX8" fmla="*/ 159312 w 277339"/>
                  <a:gd name="connsiteY8" fmla="*/ 399987 h 3999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77339" h="399987">
                    <a:moveTo>
                      <a:pt x="159312" y="399987"/>
                    </a:moveTo>
                    <a:cubicBezTo>
                      <a:pt x="224497" y="399987"/>
                      <a:pt x="277339" y="347145"/>
                      <a:pt x="277339" y="281960"/>
                    </a:cubicBezTo>
                    <a:cubicBezTo>
                      <a:pt x="277339" y="216775"/>
                      <a:pt x="224497" y="163933"/>
                      <a:pt x="159312" y="163933"/>
                    </a:cubicBezTo>
                    <a:lnTo>
                      <a:pt x="132324" y="169382"/>
                    </a:lnTo>
                    <a:lnTo>
                      <a:pt x="0" y="0"/>
                    </a:lnTo>
                    <a:lnTo>
                      <a:pt x="69176" y="208407"/>
                    </a:lnTo>
                    <a:lnTo>
                      <a:pt x="50560" y="236018"/>
                    </a:lnTo>
                    <a:cubicBezTo>
                      <a:pt x="44588" y="250139"/>
                      <a:pt x="41285" y="265664"/>
                      <a:pt x="41285" y="281960"/>
                    </a:cubicBezTo>
                    <a:cubicBezTo>
                      <a:pt x="41285" y="347145"/>
                      <a:pt x="94127" y="399987"/>
                      <a:pt x="159312" y="399987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905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3429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350" b="0" i="0" u="none" strike="noStrike" kern="1200" cap="none" spc="0" normalizeH="0" baseline="0" noProof="0" dirty="0">
                  <a:ln>
                    <a:noFill/>
                  </a:ln>
                  <a:solidFill>
                    <a:srgbClr val="4F81BD">
                      <a:lumMod val="75000"/>
                    </a:srgbClr>
                  </a:solidFill>
                  <a:effectLst/>
                  <a:uLnTx/>
                  <a:uFillTx/>
                  <a:latin typeface="Corbel" panose="020B0503020204020204"/>
                  <a:ea typeface="+mn-ea"/>
                  <a:cs typeface="Helvetica"/>
                  <a:sym typeface="Calibri"/>
                </a:endParaRPr>
              </a:p>
            </p:txBody>
          </p:sp>
          <p:sp>
            <p:nvSpPr>
              <p:cNvPr id="29" name="Freeform 14">
                <a:extLst>
                  <a:ext uri="{FF2B5EF4-FFF2-40B4-BE49-F238E27FC236}">
                    <a16:creationId xmlns:a16="http://schemas.microsoft.com/office/drawing/2014/main" id="{830E00FB-16D1-4422-99FF-76B8911DB1DF}"/>
                  </a:ext>
                </a:extLst>
              </p:cNvPr>
              <p:cNvSpPr/>
              <p:nvPr/>
            </p:nvSpPr>
            <p:spPr>
              <a:xfrm flipV="1">
                <a:off x="5565533" y="1657465"/>
                <a:ext cx="187706" cy="299990"/>
              </a:xfrm>
              <a:custGeom>
                <a:avLst/>
                <a:gdLst>
                  <a:gd name="connsiteX0" fmla="*/ 159312 w 277339"/>
                  <a:gd name="connsiteY0" fmla="*/ 399987 h 399987"/>
                  <a:gd name="connsiteX1" fmla="*/ 277339 w 277339"/>
                  <a:gd name="connsiteY1" fmla="*/ 281960 h 399987"/>
                  <a:gd name="connsiteX2" fmla="*/ 159312 w 277339"/>
                  <a:gd name="connsiteY2" fmla="*/ 163933 h 399987"/>
                  <a:gd name="connsiteX3" fmla="*/ 132324 w 277339"/>
                  <a:gd name="connsiteY3" fmla="*/ 169382 h 399987"/>
                  <a:gd name="connsiteX4" fmla="*/ 0 w 277339"/>
                  <a:gd name="connsiteY4" fmla="*/ 0 h 399987"/>
                  <a:gd name="connsiteX5" fmla="*/ 69176 w 277339"/>
                  <a:gd name="connsiteY5" fmla="*/ 208407 h 399987"/>
                  <a:gd name="connsiteX6" fmla="*/ 50560 w 277339"/>
                  <a:gd name="connsiteY6" fmla="*/ 236018 h 399987"/>
                  <a:gd name="connsiteX7" fmla="*/ 41285 w 277339"/>
                  <a:gd name="connsiteY7" fmla="*/ 281960 h 399987"/>
                  <a:gd name="connsiteX8" fmla="*/ 159312 w 277339"/>
                  <a:gd name="connsiteY8" fmla="*/ 399987 h 3999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77339" h="399987">
                    <a:moveTo>
                      <a:pt x="159312" y="399987"/>
                    </a:moveTo>
                    <a:cubicBezTo>
                      <a:pt x="224497" y="399987"/>
                      <a:pt x="277339" y="347145"/>
                      <a:pt x="277339" y="281960"/>
                    </a:cubicBezTo>
                    <a:cubicBezTo>
                      <a:pt x="277339" y="216775"/>
                      <a:pt x="224497" y="163933"/>
                      <a:pt x="159312" y="163933"/>
                    </a:cubicBezTo>
                    <a:lnTo>
                      <a:pt x="132324" y="169382"/>
                    </a:lnTo>
                    <a:lnTo>
                      <a:pt x="0" y="0"/>
                    </a:lnTo>
                    <a:lnTo>
                      <a:pt x="69176" y="208407"/>
                    </a:lnTo>
                    <a:lnTo>
                      <a:pt x="50560" y="236018"/>
                    </a:lnTo>
                    <a:cubicBezTo>
                      <a:pt x="44588" y="250139"/>
                      <a:pt x="41285" y="265664"/>
                      <a:pt x="41285" y="281960"/>
                    </a:cubicBezTo>
                    <a:cubicBezTo>
                      <a:pt x="41285" y="347145"/>
                      <a:pt x="94127" y="399987"/>
                      <a:pt x="159312" y="399987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905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342900" rtl="0" eaLnBrk="1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350" b="0" i="0" u="none" strike="noStrike" kern="0" cap="none" spc="0" normalizeH="0" baseline="0" noProof="0" dirty="0">
                  <a:ln>
                    <a:noFill/>
                  </a:ln>
                  <a:solidFill>
                    <a:srgbClr val="4F81BD">
                      <a:lumMod val="75000"/>
                    </a:srgbClr>
                  </a:solidFill>
                  <a:effectLst/>
                  <a:uLnTx/>
                  <a:uFillTx/>
                  <a:latin typeface="Corbel" panose="020B0503020204020204"/>
                  <a:cs typeface="Helvetica"/>
                  <a:sym typeface="Calibri"/>
                </a:endParaRPr>
              </a:p>
            </p:txBody>
          </p:sp>
          <p:sp>
            <p:nvSpPr>
              <p:cNvPr id="30" name="Freeform 14">
                <a:extLst>
                  <a:ext uri="{FF2B5EF4-FFF2-40B4-BE49-F238E27FC236}">
                    <a16:creationId xmlns:a16="http://schemas.microsoft.com/office/drawing/2014/main" id="{4994A55C-F9C7-426A-A7B5-0CFC50E2ABB8}"/>
                  </a:ext>
                </a:extLst>
              </p:cNvPr>
              <p:cNvSpPr/>
              <p:nvPr/>
            </p:nvSpPr>
            <p:spPr>
              <a:xfrm flipV="1">
                <a:off x="5116630" y="1470110"/>
                <a:ext cx="187706" cy="299990"/>
              </a:xfrm>
              <a:custGeom>
                <a:avLst/>
                <a:gdLst>
                  <a:gd name="connsiteX0" fmla="*/ 159312 w 277339"/>
                  <a:gd name="connsiteY0" fmla="*/ 399987 h 399987"/>
                  <a:gd name="connsiteX1" fmla="*/ 277339 w 277339"/>
                  <a:gd name="connsiteY1" fmla="*/ 281960 h 399987"/>
                  <a:gd name="connsiteX2" fmla="*/ 159312 w 277339"/>
                  <a:gd name="connsiteY2" fmla="*/ 163933 h 399987"/>
                  <a:gd name="connsiteX3" fmla="*/ 132324 w 277339"/>
                  <a:gd name="connsiteY3" fmla="*/ 169382 h 399987"/>
                  <a:gd name="connsiteX4" fmla="*/ 0 w 277339"/>
                  <a:gd name="connsiteY4" fmla="*/ 0 h 399987"/>
                  <a:gd name="connsiteX5" fmla="*/ 69176 w 277339"/>
                  <a:gd name="connsiteY5" fmla="*/ 208407 h 399987"/>
                  <a:gd name="connsiteX6" fmla="*/ 50560 w 277339"/>
                  <a:gd name="connsiteY6" fmla="*/ 236018 h 399987"/>
                  <a:gd name="connsiteX7" fmla="*/ 41285 w 277339"/>
                  <a:gd name="connsiteY7" fmla="*/ 281960 h 399987"/>
                  <a:gd name="connsiteX8" fmla="*/ 159312 w 277339"/>
                  <a:gd name="connsiteY8" fmla="*/ 399987 h 3999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77339" h="399987">
                    <a:moveTo>
                      <a:pt x="159312" y="399987"/>
                    </a:moveTo>
                    <a:cubicBezTo>
                      <a:pt x="224497" y="399987"/>
                      <a:pt x="277339" y="347145"/>
                      <a:pt x="277339" y="281960"/>
                    </a:cubicBezTo>
                    <a:cubicBezTo>
                      <a:pt x="277339" y="216775"/>
                      <a:pt x="224497" y="163933"/>
                      <a:pt x="159312" y="163933"/>
                    </a:cubicBezTo>
                    <a:lnTo>
                      <a:pt x="132324" y="169382"/>
                    </a:lnTo>
                    <a:lnTo>
                      <a:pt x="0" y="0"/>
                    </a:lnTo>
                    <a:lnTo>
                      <a:pt x="69176" y="208407"/>
                    </a:lnTo>
                    <a:lnTo>
                      <a:pt x="50560" y="236018"/>
                    </a:lnTo>
                    <a:cubicBezTo>
                      <a:pt x="44588" y="250139"/>
                      <a:pt x="41285" y="265664"/>
                      <a:pt x="41285" y="281960"/>
                    </a:cubicBezTo>
                    <a:cubicBezTo>
                      <a:pt x="41285" y="347145"/>
                      <a:pt x="94127" y="399987"/>
                      <a:pt x="159312" y="399987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905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3429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350" b="0" i="0" u="none" strike="noStrike" kern="1200" cap="none" spc="0" normalizeH="0" baseline="0" noProof="0" dirty="0">
                  <a:ln>
                    <a:noFill/>
                  </a:ln>
                  <a:solidFill>
                    <a:srgbClr val="4F81BD">
                      <a:lumMod val="75000"/>
                    </a:srgbClr>
                  </a:solidFill>
                  <a:effectLst/>
                  <a:uLnTx/>
                  <a:uFillTx/>
                  <a:latin typeface="Corbel" panose="020B0503020204020204"/>
                  <a:ea typeface="+mn-ea"/>
                  <a:cs typeface="Helvetica"/>
                  <a:sym typeface="Calibri"/>
                </a:endParaRPr>
              </a:p>
            </p:txBody>
          </p:sp>
          <p:sp>
            <p:nvSpPr>
              <p:cNvPr id="31" name="Freeform 14">
                <a:extLst>
                  <a:ext uri="{FF2B5EF4-FFF2-40B4-BE49-F238E27FC236}">
                    <a16:creationId xmlns:a16="http://schemas.microsoft.com/office/drawing/2014/main" id="{FAEB13BF-2484-478F-9040-4FDD77F314E9}"/>
                  </a:ext>
                </a:extLst>
              </p:cNvPr>
              <p:cNvSpPr/>
              <p:nvPr/>
            </p:nvSpPr>
            <p:spPr>
              <a:xfrm flipV="1">
                <a:off x="5503464" y="1719539"/>
                <a:ext cx="187706" cy="299990"/>
              </a:xfrm>
              <a:custGeom>
                <a:avLst/>
                <a:gdLst>
                  <a:gd name="connsiteX0" fmla="*/ 159312 w 277339"/>
                  <a:gd name="connsiteY0" fmla="*/ 399987 h 399987"/>
                  <a:gd name="connsiteX1" fmla="*/ 277339 w 277339"/>
                  <a:gd name="connsiteY1" fmla="*/ 281960 h 399987"/>
                  <a:gd name="connsiteX2" fmla="*/ 159312 w 277339"/>
                  <a:gd name="connsiteY2" fmla="*/ 163933 h 399987"/>
                  <a:gd name="connsiteX3" fmla="*/ 132324 w 277339"/>
                  <a:gd name="connsiteY3" fmla="*/ 169382 h 399987"/>
                  <a:gd name="connsiteX4" fmla="*/ 0 w 277339"/>
                  <a:gd name="connsiteY4" fmla="*/ 0 h 399987"/>
                  <a:gd name="connsiteX5" fmla="*/ 69176 w 277339"/>
                  <a:gd name="connsiteY5" fmla="*/ 208407 h 399987"/>
                  <a:gd name="connsiteX6" fmla="*/ 50560 w 277339"/>
                  <a:gd name="connsiteY6" fmla="*/ 236018 h 399987"/>
                  <a:gd name="connsiteX7" fmla="*/ 41285 w 277339"/>
                  <a:gd name="connsiteY7" fmla="*/ 281960 h 399987"/>
                  <a:gd name="connsiteX8" fmla="*/ 159312 w 277339"/>
                  <a:gd name="connsiteY8" fmla="*/ 399987 h 3999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77339" h="399987">
                    <a:moveTo>
                      <a:pt x="159312" y="399987"/>
                    </a:moveTo>
                    <a:cubicBezTo>
                      <a:pt x="224497" y="399987"/>
                      <a:pt x="277339" y="347145"/>
                      <a:pt x="277339" y="281960"/>
                    </a:cubicBezTo>
                    <a:cubicBezTo>
                      <a:pt x="277339" y="216775"/>
                      <a:pt x="224497" y="163933"/>
                      <a:pt x="159312" y="163933"/>
                    </a:cubicBezTo>
                    <a:lnTo>
                      <a:pt x="132324" y="169382"/>
                    </a:lnTo>
                    <a:lnTo>
                      <a:pt x="0" y="0"/>
                    </a:lnTo>
                    <a:lnTo>
                      <a:pt x="69176" y="208407"/>
                    </a:lnTo>
                    <a:lnTo>
                      <a:pt x="50560" y="236018"/>
                    </a:lnTo>
                    <a:cubicBezTo>
                      <a:pt x="44588" y="250139"/>
                      <a:pt x="41285" y="265664"/>
                      <a:pt x="41285" y="281960"/>
                    </a:cubicBezTo>
                    <a:cubicBezTo>
                      <a:pt x="41285" y="347145"/>
                      <a:pt x="94127" y="399987"/>
                      <a:pt x="159312" y="399987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905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3429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350" b="0" i="0" u="none" strike="noStrike" kern="1200" cap="none" spc="0" normalizeH="0" baseline="0" noProof="0" dirty="0">
                  <a:ln>
                    <a:noFill/>
                  </a:ln>
                  <a:solidFill>
                    <a:srgbClr val="4F81BD">
                      <a:lumMod val="75000"/>
                    </a:srgbClr>
                  </a:solidFill>
                  <a:effectLst/>
                  <a:uLnTx/>
                  <a:uFillTx/>
                  <a:latin typeface="Corbel" panose="020B0503020204020204"/>
                  <a:ea typeface="+mn-ea"/>
                  <a:cs typeface="Helvetica"/>
                  <a:sym typeface="Calibri"/>
                </a:endParaRPr>
              </a:p>
            </p:txBody>
          </p:sp>
          <p:sp>
            <p:nvSpPr>
              <p:cNvPr id="32" name="Freeform 14">
                <a:extLst>
                  <a:ext uri="{FF2B5EF4-FFF2-40B4-BE49-F238E27FC236}">
                    <a16:creationId xmlns:a16="http://schemas.microsoft.com/office/drawing/2014/main" id="{0D96036F-C68B-44CC-923C-401A7270DD30}"/>
                  </a:ext>
                </a:extLst>
              </p:cNvPr>
              <p:cNvSpPr/>
              <p:nvPr/>
            </p:nvSpPr>
            <p:spPr>
              <a:xfrm flipV="1">
                <a:off x="5434296" y="1660819"/>
                <a:ext cx="187706" cy="299990"/>
              </a:xfrm>
              <a:custGeom>
                <a:avLst/>
                <a:gdLst>
                  <a:gd name="connsiteX0" fmla="*/ 159312 w 277339"/>
                  <a:gd name="connsiteY0" fmla="*/ 399987 h 399987"/>
                  <a:gd name="connsiteX1" fmla="*/ 277339 w 277339"/>
                  <a:gd name="connsiteY1" fmla="*/ 281960 h 399987"/>
                  <a:gd name="connsiteX2" fmla="*/ 159312 w 277339"/>
                  <a:gd name="connsiteY2" fmla="*/ 163933 h 399987"/>
                  <a:gd name="connsiteX3" fmla="*/ 132324 w 277339"/>
                  <a:gd name="connsiteY3" fmla="*/ 169382 h 399987"/>
                  <a:gd name="connsiteX4" fmla="*/ 0 w 277339"/>
                  <a:gd name="connsiteY4" fmla="*/ 0 h 399987"/>
                  <a:gd name="connsiteX5" fmla="*/ 69176 w 277339"/>
                  <a:gd name="connsiteY5" fmla="*/ 208407 h 399987"/>
                  <a:gd name="connsiteX6" fmla="*/ 50560 w 277339"/>
                  <a:gd name="connsiteY6" fmla="*/ 236018 h 399987"/>
                  <a:gd name="connsiteX7" fmla="*/ 41285 w 277339"/>
                  <a:gd name="connsiteY7" fmla="*/ 281960 h 399987"/>
                  <a:gd name="connsiteX8" fmla="*/ 159312 w 277339"/>
                  <a:gd name="connsiteY8" fmla="*/ 399987 h 3999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77339" h="399987">
                    <a:moveTo>
                      <a:pt x="159312" y="399987"/>
                    </a:moveTo>
                    <a:cubicBezTo>
                      <a:pt x="224497" y="399987"/>
                      <a:pt x="277339" y="347145"/>
                      <a:pt x="277339" y="281960"/>
                    </a:cubicBezTo>
                    <a:cubicBezTo>
                      <a:pt x="277339" y="216775"/>
                      <a:pt x="224497" y="163933"/>
                      <a:pt x="159312" y="163933"/>
                    </a:cubicBezTo>
                    <a:lnTo>
                      <a:pt x="132324" y="169382"/>
                    </a:lnTo>
                    <a:lnTo>
                      <a:pt x="0" y="0"/>
                    </a:lnTo>
                    <a:lnTo>
                      <a:pt x="69176" y="208407"/>
                    </a:lnTo>
                    <a:lnTo>
                      <a:pt x="50560" y="236018"/>
                    </a:lnTo>
                    <a:cubicBezTo>
                      <a:pt x="44588" y="250139"/>
                      <a:pt x="41285" y="265664"/>
                      <a:pt x="41285" y="281960"/>
                    </a:cubicBezTo>
                    <a:cubicBezTo>
                      <a:pt x="41285" y="347145"/>
                      <a:pt x="94127" y="399987"/>
                      <a:pt x="159312" y="399987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905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342900" rtl="0" eaLnBrk="1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350" b="0" i="0" u="none" strike="noStrike" kern="0" cap="none" spc="0" normalizeH="0" baseline="0" noProof="0" dirty="0">
                  <a:ln>
                    <a:noFill/>
                  </a:ln>
                  <a:solidFill>
                    <a:srgbClr val="4F81BD">
                      <a:lumMod val="75000"/>
                    </a:srgbClr>
                  </a:solidFill>
                  <a:effectLst/>
                  <a:uLnTx/>
                  <a:uFillTx/>
                  <a:latin typeface="Corbel" panose="020B0503020204020204"/>
                  <a:cs typeface="Helvetica"/>
                  <a:sym typeface="Calibri"/>
                </a:endParaRPr>
              </a:p>
            </p:txBody>
          </p:sp>
          <p:sp>
            <p:nvSpPr>
              <p:cNvPr id="34" name="Freeform 14">
                <a:extLst>
                  <a:ext uri="{FF2B5EF4-FFF2-40B4-BE49-F238E27FC236}">
                    <a16:creationId xmlns:a16="http://schemas.microsoft.com/office/drawing/2014/main" id="{17726A0D-56DB-46FD-99F3-CE5B81F1572A}"/>
                  </a:ext>
                </a:extLst>
              </p:cNvPr>
              <p:cNvSpPr/>
              <p:nvPr/>
            </p:nvSpPr>
            <p:spPr>
              <a:xfrm flipV="1">
                <a:off x="5963139" y="1460754"/>
                <a:ext cx="187706" cy="299990"/>
              </a:xfrm>
              <a:custGeom>
                <a:avLst/>
                <a:gdLst>
                  <a:gd name="connsiteX0" fmla="*/ 159312 w 277339"/>
                  <a:gd name="connsiteY0" fmla="*/ 399987 h 399987"/>
                  <a:gd name="connsiteX1" fmla="*/ 277339 w 277339"/>
                  <a:gd name="connsiteY1" fmla="*/ 281960 h 399987"/>
                  <a:gd name="connsiteX2" fmla="*/ 159312 w 277339"/>
                  <a:gd name="connsiteY2" fmla="*/ 163933 h 399987"/>
                  <a:gd name="connsiteX3" fmla="*/ 132324 w 277339"/>
                  <a:gd name="connsiteY3" fmla="*/ 169382 h 399987"/>
                  <a:gd name="connsiteX4" fmla="*/ 0 w 277339"/>
                  <a:gd name="connsiteY4" fmla="*/ 0 h 399987"/>
                  <a:gd name="connsiteX5" fmla="*/ 69176 w 277339"/>
                  <a:gd name="connsiteY5" fmla="*/ 208407 h 399987"/>
                  <a:gd name="connsiteX6" fmla="*/ 50560 w 277339"/>
                  <a:gd name="connsiteY6" fmla="*/ 236018 h 399987"/>
                  <a:gd name="connsiteX7" fmla="*/ 41285 w 277339"/>
                  <a:gd name="connsiteY7" fmla="*/ 281960 h 399987"/>
                  <a:gd name="connsiteX8" fmla="*/ 159312 w 277339"/>
                  <a:gd name="connsiteY8" fmla="*/ 399987 h 3999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77339" h="399987">
                    <a:moveTo>
                      <a:pt x="159312" y="399987"/>
                    </a:moveTo>
                    <a:cubicBezTo>
                      <a:pt x="224497" y="399987"/>
                      <a:pt x="277339" y="347145"/>
                      <a:pt x="277339" y="281960"/>
                    </a:cubicBezTo>
                    <a:cubicBezTo>
                      <a:pt x="277339" y="216775"/>
                      <a:pt x="224497" y="163933"/>
                      <a:pt x="159312" y="163933"/>
                    </a:cubicBezTo>
                    <a:lnTo>
                      <a:pt x="132324" y="169382"/>
                    </a:lnTo>
                    <a:lnTo>
                      <a:pt x="0" y="0"/>
                    </a:lnTo>
                    <a:lnTo>
                      <a:pt x="69176" y="208407"/>
                    </a:lnTo>
                    <a:lnTo>
                      <a:pt x="50560" y="236018"/>
                    </a:lnTo>
                    <a:cubicBezTo>
                      <a:pt x="44588" y="250139"/>
                      <a:pt x="41285" y="265664"/>
                      <a:pt x="41285" y="281960"/>
                    </a:cubicBezTo>
                    <a:cubicBezTo>
                      <a:pt x="41285" y="347145"/>
                      <a:pt x="94127" y="399987"/>
                      <a:pt x="159312" y="399987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905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3429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350" b="0" i="0" u="none" strike="noStrike" kern="1200" cap="none" spc="0" normalizeH="0" baseline="0" noProof="0" dirty="0">
                  <a:ln>
                    <a:noFill/>
                  </a:ln>
                  <a:solidFill>
                    <a:srgbClr val="4F81BD">
                      <a:lumMod val="75000"/>
                    </a:srgbClr>
                  </a:solidFill>
                  <a:effectLst/>
                  <a:uLnTx/>
                  <a:uFillTx/>
                  <a:latin typeface="Corbel" panose="020B0503020204020204"/>
                  <a:ea typeface="+mn-ea"/>
                  <a:cs typeface="Helvetica"/>
                  <a:sym typeface="Calibri"/>
                </a:endParaRPr>
              </a:p>
            </p:txBody>
          </p:sp>
          <p:sp>
            <p:nvSpPr>
              <p:cNvPr id="35" name="Freeform 14">
                <a:extLst>
                  <a:ext uri="{FF2B5EF4-FFF2-40B4-BE49-F238E27FC236}">
                    <a16:creationId xmlns:a16="http://schemas.microsoft.com/office/drawing/2014/main" id="{6D63B78D-B03F-4A36-A9F7-027836083CD0}"/>
                  </a:ext>
                </a:extLst>
              </p:cNvPr>
              <p:cNvSpPr/>
              <p:nvPr/>
            </p:nvSpPr>
            <p:spPr>
              <a:xfrm flipV="1">
                <a:off x="5127947" y="1568127"/>
                <a:ext cx="187706" cy="299990"/>
              </a:xfrm>
              <a:custGeom>
                <a:avLst/>
                <a:gdLst>
                  <a:gd name="connsiteX0" fmla="*/ 159312 w 277339"/>
                  <a:gd name="connsiteY0" fmla="*/ 399987 h 399987"/>
                  <a:gd name="connsiteX1" fmla="*/ 277339 w 277339"/>
                  <a:gd name="connsiteY1" fmla="*/ 281960 h 399987"/>
                  <a:gd name="connsiteX2" fmla="*/ 159312 w 277339"/>
                  <a:gd name="connsiteY2" fmla="*/ 163933 h 399987"/>
                  <a:gd name="connsiteX3" fmla="*/ 132324 w 277339"/>
                  <a:gd name="connsiteY3" fmla="*/ 169382 h 399987"/>
                  <a:gd name="connsiteX4" fmla="*/ 0 w 277339"/>
                  <a:gd name="connsiteY4" fmla="*/ 0 h 399987"/>
                  <a:gd name="connsiteX5" fmla="*/ 69176 w 277339"/>
                  <a:gd name="connsiteY5" fmla="*/ 208407 h 399987"/>
                  <a:gd name="connsiteX6" fmla="*/ 50560 w 277339"/>
                  <a:gd name="connsiteY6" fmla="*/ 236018 h 399987"/>
                  <a:gd name="connsiteX7" fmla="*/ 41285 w 277339"/>
                  <a:gd name="connsiteY7" fmla="*/ 281960 h 399987"/>
                  <a:gd name="connsiteX8" fmla="*/ 159312 w 277339"/>
                  <a:gd name="connsiteY8" fmla="*/ 399987 h 3999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77339" h="399987">
                    <a:moveTo>
                      <a:pt x="159312" y="399987"/>
                    </a:moveTo>
                    <a:cubicBezTo>
                      <a:pt x="224497" y="399987"/>
                      <a:pt x="277339" y="347145"/>
                      <a:pt x="277339" y="281960"/>
                    </a:cubicBezTo>
                    <a:cubicBezTo>
                      <a:pt x="277339" y="216775"/>
                      <a:pt x="224497" y="163933"/>
                      <a:pt x="159312" y="163933"/>
                    </a:cubicBezTo>
                    <a:lnTo>
                      <a:pt x="132324" y="169382"/>
                    </a:lnTo>
                    <a:lnTo>
                      <a:pt x="0" y="0"/>
                    </a:lnTo>
                    <a:lnTo>
                      <a:pt x="69176" y="208407"/>
                    </a:lnTo>
                    <a:lnTo>
                      <a:pt x="50560" y="236018"/>
                    </a:lnTo>
                    <a:cubicBezTo>
                      <a:pt x="44588" y="250139"/>
                      <a:pt x="41285" y="265664"/>
                      <a:pt x="41285" y="281960"/>
                    </a:cubicBezTo>
                    <a:cubicBezTo>
                      <a:pt x="41285" y="347145"/>
                      <a:pt x="94127" y="399987"/>
                      <a:pt x="159312" y="399987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905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3429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350" b="0" i="0" u="none" strike="noStrike" kern="1200" cap="none" spc="0" normalizeH="0" baseline="0" noProof="0" dirty="0">
                  <a:ln>
                    <a:noFill/>
                  </a:ln>
                  <a:solidFill>
                    <a:srgbClr val="4F81BD">
                      <a:lumMod val="75000"/>
                    </a:srgbClr>
                  </a:solidFill>
                  <a:effectLst/>
                  <a:uLnTx/>
                  <a:uFillTx/>
                  <a:latin typeface="Corbel" panose="020B0503020204020204"/>
                  <a:ea typeface="+mn-ea"/>
                  <a:cs typeface="Helvetica"/>
                  <a:sym typeface="Calibri"/>
                </a:endParaRPr>
              </a:p>
            </p:txBody>
          </p:sp>
          <p:sp>
            <p:nvSpPr>
              <p:cNvPr id="36" name="Freeform 14">
                <a:extLst>
                  <a:ext uri="{FF2B5EF4-FFF2-40B4-BE49-F238E27FC236}">
                    <a16:creationId xmlns:a16="http://schemas.microsoft.com/office/drawing/2014/main" id="{60EDF744-0AFE-4C51-8E4A-B110AD6B8AB8}"/>
                  </a:ext>
                </a:extLst>
              </p:cNvPr>
              <p:cNvSpPr/>
              <p:nvPr/>
            </p:nvSpPr>
            <p:spPr>
              <a:xfrm flipV="1">
                <a:off x="6338551" y="2078630"/>
                <a:ext cx="187706" cy="299990"/>
              </a:xfrm>
              <a:custGeom>
                <a:avLst/>
                <a:gdLst>
                  <a:gd name="connsiteX0" fmla="*/ 159312 w 277339"/>
                  <a:gd name="connsiteY0" fmla="*/ 399987 h 399987"/>
                  <a:gd name="connsiteX1" fmla="*/ 277339 w 277339"/>
                  <a:gd name="connsiteY1" fmla="*/ 281960 h 399987"/>
                  <a:gd name="connsiteX2" fmla="*/ 159312 w 277339"/>
                  <a:gd name="connsiteY2" fmla="*/ 163933 h 399987"/>
                  <a:gd name="connsiteX3" fmla="*/ 132324 w 277339"/>
                  <a:gd name="connsiteY3" fmla="*/ 169382 h 399987"/>
                  <a:gd name="connsiteX4" fmla="*/ 0 w 277339"/>
                  <a:gd name="connsiteY4" fmla="*/ 0 h 399987"/>
                  <a:gd name="connsiteX5" fmla="*/ 69176 w 277339"/>
                  <a:gd name="connsiteY5" fmla="*/ 208407 h 399987"/>
                  <a:gd name="connsiteX6" fmla="*/ 50560 w 277339"/>
                  <a:gd name="connsiteY6" fmla="*/ 236018 h 399987"/>
                  <a:gd name="connsiteX7" fmla="*/ 41285 w 277339"/>
                  <a:gd name="connsiteY7" fmla="*/ 281960 h 399987"/>
                  <a:gd name="connsiteX8" fmla="*/ 159312 w 277339"/>
                  <a:gd name="connsiteY8" fmla="*/ 399987 h 3999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77339" h="399987">
                    <a:moveTo>
                      <a:pt x="159312" y="399987"/>
                    </a:moveTo>
                    <a:cubicBezTo>
                      <a:pt x="224497" y="399987"/>
                      <a:pt x="277339" y="347145"/>
                      <a:pt x="277339" y="281960"/>
                    </a:cubicBezTo>
                    <a:cubicBezTo>
                      <a:pt x="277339" y="216775"/>
                      <a:pt x="224497" y="163933"/>
                      <a:pt x="159312" y="163933"/>
                    </a:cubicBezTo>
                    <a:lnTo>
                      <a:pt x="132324" y="169382"/>
                    </a:lnTo>
                    <a:lnTo>
                      <a:pt x="0" y="0"/>
                    </a:lnTo>
                    <a:lnTo>
                      <a:pt x="69176" y="208407"/>
                    </a:lnTo>
                    <a:lnTo>
                      <a:pt x="50560" y="236018"/>
                    </a:lnTo>
                    <a:cubicBezTo>
                      <a:pt x="44588" y="250139"/>
                      <a:pt x="41285" y="265664"/>
                      <a:pt x="41285" y="281960"/>
                    </a:cubicBezTo>
                    <a:cubicBezTo>
                      <a:pt x="41285" y="347145"/>
                      <a:pt x="94127" y="399987"/>
                      <a:pt x="159312" y="399987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905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3429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350" b="0" i="0" u="none" strike="noStrike" kern="1200" cap="none" spc="0" normalizeH="0" baseline="0" noProof="0" dirty="0">
                  <a:ln>
                    <a:noFill/>
                  </a:ln>
                  <a:solidFill>
                    <a:srgbClr val="4F81BD">
                      <a:lumMod val="75000"/>
                    </a:srgbClr>
                  </a:solidFill>
                  <a:effectLst/>
                  <a:uLnTx/>
                  <a:uFillTx/>
                  <a:latin typeface="Corbel" panose="020B0503020204020204"/>
                  <a:ea typeface="+mn-ea"/>
                  <a:cs typeface="Helvetica"/>
                  <a:sym typeface="Calibri"/>
                </a:endParaRPr>
              </a:p>
            </p:txBody>
          </p:sp>
          <p:sp>
            <p:nvSpPr>
              <p:cNvPr id="37" name="Freeform 14">
                <a:extLst>
                  <a:ext uri="{FF2B5EF4-FFF2-40B4-BE49-F238E27FC236}">
                    <a16:creationId xmlns:a16="http://schemas.microsoft.com/office/drawing/2014/main" id="{EAD92FCD-7AA1-4221-A5CB-D29E1A82F58D}"/>
                  </a:ext>
                </a:extLst>
              </p:cNvPr>
              <p:cNvSpPr/>
              <p:nvPr/>
            </p:nvSpPr>
            <p:spPr>
              <a:xfrm flipV="1">
                <a:off x="7232866" y="2499655"/>
                <a:ext cx="187706" cy="299990"/>
              </a:xfrm>
              <a:custGeom>
                <a:avLst/>
                <a:gdLst>
                  <a:gd name="connsiteX0" fmla="*/ 159312 w 277339"/>
                  <a:gd name="connsiteY0" fmla="*/ 399987 h 399987"/>
                  <a:gd name="connsiteX1" fmla="*/ 277339 w 277339"/>
                  <a:gd name="connsiteY1" fmla="*/ 281960 h 399987"/>
                  <a:gd name="connsiteX2" fmla="*/ 159312 w 277339"/>
                  <a:gd name="connsiteY2" fmla="*/ 163933 h 399987"/>
                  <a:gd name="connsiteX3" fmla="*/ 132324 w 277339"/>
                  <a:gd name="connsiteY3" fmla="*/ 169382 h 399987"/>
                  <a:gd name="connsiteX4" fmla="*/ 0 w 277339"/>
                  <a:gd name="connsiteY4" fmla="*/ 0 h 399987"/>
                  <a:gd name="connsiteX5" fmla="*/ 69176 w 277339"/>
                  <a:gd name="connsiteY5" fmla="*/ 208407 h 399987"/>
                  <a:gd name="connsiteX6" fmla="*/ 50560 w 277339"/>
                  <a:gd name="connsiteY6" fmla="*/ 236018 h 399987"/>
                  <a:gd name="connsiteX7" fmla="*/ 41285 w 277339"/>
                  <a:gd name="connsiteY7" fmla="*/ 281960 h 399987"/>
                  <a:gd name="connsiteX8" fmla="*/ 159312 w 277339"/>
                  <a:gd name="connsiteY8" fmla="*/ 399987 h 3999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77339" h="399987">
                    <a:moveTo>
                      <a:pt x="159312" y="399987"/>
                    </a:moveTo>
                    <a:cubicBezTo>
                      <a:pt x="224497" y="399987"/>
                      <a:pt x="277339" y="347145"/>
                      <a:pt x="277339" y="281960"/>
                    </a:cubicBezTo>
                    <a:cubicBezTo>
                      <a:pt x="277339" y="216775"/>
                      <a:pt x="224497" y="163933"/>
                      <a:pt x="159312" y="163933"/>
                    </a:cubicBezTo>
                    <a:lnTo>
                      <a:pt x="132324" y="169382"/>
                    </a:lnTo>
                    <a:lnTo>
                      <a:pt x="0" y="0"/>
                    </a:lnTo>
                    <a:lnTo>
                      <a:pt x="69176" y="208407"/>
                    </a:lnTo>
                    <a:lnTo>
                      <a:pt x="50560" y="236018"/>
                    </a:lnTo>
                    <a:cubicBezTo>
                      <a:pt x="44588" y="250139"/>
                      <a:pt x="41285" y="265664"/>
                      <a:pt x="41285" y="281960"/>
                    </a:cubicBezTo>
                    <a:cubicBezTo>
                      <a:pt x="41285" y="347145"/>
                      <a:pt x="94127" y="399987"/>
                      <a:pt x="159312" y="399987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905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3429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350" b="0" i="0" u="none" strike="noStrike" kern="1200" cap="none" spc="0" normalizeH="0" baseline="0" noProof="0" dirty="0">
                  <a:ln>
                    <a:noFill/>
                  </a:ln>
                  <a:solidFill>
                    <a:srgbClr val="4F81BD">
                      <a:lumMod val="75000"/>
                    </a:srgbClr>
                  </a:solidFill>
                  <a:effectLst/>
                  <a:uLnTx/>
                  <a:uFillTx/>
                  <a:latin typeface="Corbel" panose="020B0503020204020204"/>
                  <a:ea typeface="+mn-ea"/>
                  <a:cs typeface="Helvetica"/>
                  <a:sym typeface="Calibri"/>
                </a:endParaRPr>
              </a:p>
            </p:txBody>
          </p:sp>
          <p:sp>
            <p:nvSpPr>
              <p:cNvPr id="39" name="Freeform 14">
                <a:extLst>
                  <a:ext uri="{FF2B5EF4-FFF2-40B4-BE49-F238E27FC236}">
                    <a16:creationId xmlns:a16="http://schemas.microsoft.com/office/drawing/2014/main" id="{B0E28C91-05E9-4EF7-9461-7BA03CD1B028}"/>
                  </a:ext>
                </a:extLst>
              </p:cNvPr>
              <p:cNvSpPr/>
              <p:nvPr/>
            </p:nvSpPr>
            <p:spPr>
              <a:xfrm flipV="1">
                <a:off x="5312156" y="1435157"/>
                <a:ext cx="187706" cy="299990"/>
              </a:xfrm>
              <a:custGeom>
                <a:avLst/>
                <a:gdLst>
                  <a:gd name="connsiteX0" fmla="*/ 159312 w 277339"/>
                  <a:gd name="connsiteY0" fmla="*/ 399987 h 399987"/>
                  <a:gd name="connsiteX1" fmla="*/ 277339 w 277339"/>
                  <a:gd name="connsiteY1" fmla="*/ 281960 h 399987"/>
                  <a:gd name="connsiteX2" fmla="*/ 159312 w 277339"/>
                  <a:gd name="connsiteY2" fmla="*/ 163933 h 399987"/>
                  <a:gd name="connsiteX3" fmla="*/ 132324 w 277339"/>
                  <a:gd name="connsiteY3" fmla="*/ 169382 h 399987"/>
                  <a:gd name="connsiteX4" fmla="*/ 0 w 277339"/>
                  <a:gd name="connsiteY4" fmla="*/ 0 h 399987"/>
                  <a:gd name="connsiteX5" fmla="*/ 69176 w 277339"/>
                  <a:gd name="connsiteY5" fmla="*/ 208407 h 399987"/>
                  <a:gd name="connsiteX6" fmla="*/ 50560 w 277339"/>
                  <a:gd name="connsiteY6" fmla="*/ 236018 h 399987"/>
                  <a:gd name="connsiteX7" fmla="*/ 41285 w 277339"/>
                  <a:gd name="connsiteY7" fmla="*/ 281960 h 399987"/>
                  <a:gd name="connsiteX8" fmla="*/ 159312 w 277339"/>
                  <a:gd name="connsiteY8" fmla="*/ 399987 h 3999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77339" h="399987">
                    <a:moveTo>
                      <a:pt x="159312" y="399987"/>
                    </a:moveTo>
                    <a:cubicBezTo>
                      <a:pt x="224497" y="399987"/>
                      <a:pt x="277339" y="347145"/>
                      <a:pt x="277339" y="281960"/>
                    </a:cubicBezTo>
                    <a:cubicBezTo>
                      <a:pt x="277339" y="216775"/>
                      <a:pt x="224497" y="163933"/>
                      <a:pt x="159312" y="163933"/>
                    </a:cubicBezTo>
                    <a:lnTo>
                      <a:pt x="132324" y="169382"/>
                    </a:lnTo>
                    <a:lnTo>
                      <a:pt x="0" y="0"/>
                    </a:lnTo>
                    <a:lnTo>
                      <a:pt x="69176" y="208407"/>
                    </a:lnTo>
                    <a:lnTo>
                      <a:pt x="50560" y="236018"/>
                    </a:lnTo>
                    <a:cubicBezTo>
                      <a:pt x="44588" y="250139"/>
                      <a:pt x="41285" y="265664"/>
                      <a:pt x="41285" y="281960"/>
                    </a:cubicBezTo>
                    <a:cubicBezTo>
                      <a:pt x="41285" y="347145"/>
                      <a:pt x="94127" y="399987"/>
                      <a:pt x="159312" y="399987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905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3429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350" b="0" i="0" u="none" strike="noStrike" kern="1200" cap="none" spc="0" normalizeH="0" baseline="0" noProof="0" dirty="0">
                  <a:ln>
                    <a:noFill/>
                  </a:ln>
                  <a:solidFill>
                    <a:srgbClr val="4F81BD">
                      <a:lumMod val="75000"/>
                    </a:srgbClr>
                  </a:solidFill>
                  <a:effectLst/>
                  <a:uLnTx/>
                  <a:uFillTx/>
                  <a:latin typeface="Corbel" panose="020B0503020204020204"/>
                  <a:ea typeface="+mn-ea"/>
                  <a:cs typeface="Helvetica"/>
                  <a:sym typeface="Calibri"/>
                </a:endParaRPr>
              </a:p>
            </p:txBody>
          </p:sp>
          <p:sp>
            <p:nvSpPr>
              <p:cNvPr id="38" name="Freeform 13">
                <a:extLst>
                  <a:ext uri="{FF2B5EF4-FFF2-40B4-BE49-F238E27FC236}">
                    <a16:creationId xmlns:a16="http://schemas.microsoft.com/office/drawing/2014/main" id="{30B0E264-4A90-4145-8171-BBF74F4AADF9}"/>
                  </a:ext>
                </a:extLst>
              </p:cNvPr>
              <p:cNvSpPr/>
              <p:nvPr/>
            </p:nvSpPr>
            <p:spPr>
              <a:xfrm flipV="1">
                <a:off x="5377427" y="2872903"/>
                <a:ext cx="208004" cy="299990"/>
              </a:xfrm>
              <a:custGeom>
                <a:avLst/>
                <a:gdLst>
                  <a:gd name="connsiteX0" fmla="*/ 159312 w 277339"/>
                  <a:gd name="connsiteY0" fmla="*/ 399987 h 399987"/>
                  <a:gd name="connsiteX1" fmla="*/ 277339 w 277339"/>
                  <a:gd name="connsiteY1" fmla="*/ 281960 h 399987"/>
                  <a:gd name="connsiteX2" fmla="*/ 159312 w 277339"/>
                  <a:gd name="connsiteY2" fmla="*/ 163933 h 399987"/>
                  <a:gd name="connsiteX3" fmla="*/ 132324 w 277339"/>
                  <a:gd name="connsiteY3" fmla="*/ 169382 h 399987"/>
                  <a:gd name="connsiteX4" fmla="*/ 0 w 277339"/>
                  <a:gd name="connsiteY4" fmla="*/ 0 h 399987"/>
                  <a:gd name="connsiteX5" fmla="*/ 69176 w 277339"/>
                  <a:gd name="connsiteY5" fmla="*/ 208407 h 399987"/>
                  <a:gd name="connsiteX6" fmla="*/ 50560 w 277339"/>
                  <a:gd name="connsiteY6" fmla="*/ 236018 h 399987"/>
                  <a:gd name="connsiteX7" fmla="*/ 41285 w 277339"/>
                  <a:gd name="connsiteY7" fmla="*/ 281960 h 399987"/>
                  <a:gd name="connsiteX8" fmla="*/ 159312 w 277339"/>
                  <a:gd name="connsiteY8" fmla="*/ 399987 h 3999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77339" h="399987">
                    <a:moveTo>
                      <a:pt x="159312" y="399987"/>
                    </a:moveTo>
                    <a:cubicBezTo>
                      <a:pt x="224497" y="399987"/>
                      <a:pt x="277339" y="347145"/>
                      <a:pt x="277339" y="281960"/>
                    </a:cubicBezTo>
                    <a:cubicBezTo>
                      <a:pt x="277339" y="216775"/>
                      <a:pt x="224497" y="163933"/>
                      <a:pt x="159312" y="163933"/>
                    </a:cubicBezTo>
                    <a:lnTo>
                      <a:pt x="132324" y="169382"/>
                    </a:lnTo>
                    <a:lnTo>
                      <a:pt x="0" y="0"/>
                    </a:lnTo>
                    <a:lnTo>
                      <a:pt x="69176" y="208407"/>
                    </a:lnTo>
                    <a:lnTo>
                      <a:pt x="50560" y="236018"/>
                    </a:lnTo>
                    <a:cubicBezTo>
                      <a:pt x="44588" y="250139"/>
                      <a:pt x="41285" y="265664"/>
                      <a:pt x="41285" y="281960"/>
                    </a:cubicBezTo>
                    <a:cubicBezTo>
                      <a:pt x="41285" y="347145"/>
                      <a:pt x="94127" y="399987"/>
                      <a:pt x="159312" y="399987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905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3429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4F81BD">
                      <a:lumMod val="75000"/>
                    </a:srgbClr>
                  </a:solidFill>
                  <a:effectLst/>
                  <a:uLnTx/>
                  <a:uFillTx/>
                  <a:latin typeface="Tahoma" charset="0"/>
                  <a:ea typeface="Tahoma" charset="0"/>
                  <a:cs typeface="Tahoma" charset="0"/>
                  <a:sym typeface="Calibri"/>
                </a:endParaRPr>
              </a:p>
            </p:txBody>
          </p:sp>
          <p:sp>
            <p:nvSpPr>
              <p:cNvPr id="41" name="Freeform 14">
                <a:extLst>
                  <a:ext uri="{FF2B5EF4-FFF2-40B4-BE49-F238E27FC236}">
                    <a16:creationId xmlns:a16="http://schemas.microsoft.com/office/drawing/2014/main" id="{A65601F7-502E-44BB-BCDF-1CC912605263}"/>
                  </a:ext>
                </a:extLst>
              </p:cNvPr>
              <p:cNvSpPr/>
              <p:nvPr/>
            </p:nvSpPr>
            <p:spPr>
              <a:xfrm flipV="1">
                <a:off x="2154458" y="1720957"/>
                <a:ext cx="187706" cy="299990"/>
              </a:xfrm>
              <a:custGeom>
                <a:avLst/>
                <a:gdLst>
                  <a:gd name="connsiteX0" fmla="*/ 159312 w 277339"/>
                  <a:gd name="connsiteY0" fmla="*/ 399987 h 399987"/>
                  <a:gd name="connsiteX1" fmla="*/ 277339 w 277339"/>
                  <a:gd name="connsiteY1" fmla="*/ 281960 h 399987"/>
                  <a:gd name="connsiteX2" fmla="*/ 159312 w 277339"/>
                  <a:gd name="connsiteY2" fmla="*/ 163933 h 399987"/>
                  <a:gd name="connsiteX3" fmla="*/ 132324 w 277339"/>
                  <a:gd name="connsiteY3" fmla="*/ 169382 h 399987"/>
                  <a:gd name="connsiteX4" fmla="*/ 0 w 277339"/>
                  <a:gd name="connsiteY4" fmla="*/ 0 h 399987"/>
                  <a:gd name="connsiteX5" fmla="*/ 69176 w 277339"/>
                  <a:gd name="connsiteY5" fmla="*/ 208407 h 399987"/>
                  <a:gd name="connsiteX6" fmla="*/ 50560 w 277339"/>
                  <a:gd name="connsiteY6" fmla="*/ 236018 h 399987"/>
                  <a:gd name="connsiteX7" fmla="*/ 41285 w 277339"/>
                  <a:gd name="connsiteY7" fmla="*/ 281960 h 399987"/>
                  <a:gd name="connsiteX8" fmla="*/ 159312 w 277339"/>
                  <a:gd name="connsiteY8" fmla="*/ 399987 h 3999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77339" h="399987">
                    <a:moveTo>
                      <a:pt x="159312" y="399987"/>
                    </a:moveTo>
                    <a:cubicBezTo>
                      <a:pt x="224497" y="399987"/>
                      <a:pt x="277339" y="347145"/>
                      <a:pt x="277339" y="281960"/>
                    </a:cubicBezTo>
                    <a:cubicBezTo>
                      <a:pt x="277339" y="216775"/>
                      <a:pt x="224497" y="163933"/>
                      <a:pt x="159312" y="163933"/>
                    </a:cubicBezTo>
                    <a:lnTo>
                      <a:pt x="132324" y="169382"/>
                    </a:lnTo>
                    <a:lnTo>
                      <a:pt x="0" y="0"/>
                    </a:lnTo>
                    <a:lnTo>
                      <a:pt x="69176" y="208407"/>
                    </a:lnTo>
                    <a:lnTo>
                      <a:pt x="50560" y="236018"/>
                    </a:lnTo>
                    <a:cubicBezTo>
                      <a:pt x="44588" y="250139"/>
                      <a:pt x="41285" y="265664"/>
                      <a:pt x="41285" y="281960"/>
                    </a:cubicBezTo>
                    <a:cubicBezTo>
                      <a:pt x="41285" y="347145"/>
                      <a:pt x="94127" y="399987"/>
                      <a:pt x="159312" y="399987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905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3429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4F81BD">
                      <a:lumMod val="75000"/>
                    </a:srgbClr>
                  </a:solidFill>
                  <a:effectLst/>
                  <a:uLnTx/>
                  <a:uFillTx/>
                  <a:latin typeface="Tahoma" charset="0"/>
                  <a:ea typeface="Tahoma" charset="0"/>
                  <a:cs typeface="Tahoma" charset="0"/>
                  <a:sym typeface="Calibri"/>
                </a:endParaRPr>
              </a:p>
            </p:txBody>
          </p:sp>
        </p:grpSp>
        <p:sp>
          <p:nvSpPr>
            <p:cNvPr id="49" name="Freeform 14">
              <a:extLst>
                <a:ext uri="{FF2B5EF4-FFF2-40B4-BE49-F238E27FC236}">
                  <a16:creationId xmlns:a16="http://schemas.microsoft.com/office/drawing/2014/main" id="{710D5805-2EF3-42B0-8FEC-0EB91B096653}"/>
                </a:ext>
              </a:extLst>
            </p:cNvPr>
            <p:cNvSpPr/>
            <p:nvPr/>
          </p:nvSpPr>
          <p:spPr>
            <a:xfrm flipV="1">
              <a:off x="3024048" y="3352988"/>
              <a:ext cx="187706" cy="299990"/>
            </a:xfrm>
            <a:custGeom>
              <a:avLst/>
              <a:gdLst>
                <a:gd name="connsiteX0" fmla="*/ 159312 w 277339"/>
                <a:gd name="connsiteY0" fmla="*/ 399987 h 399987"/>
                <a:gd name="connsiteX1" fmla="*/ 277339 w 277339"/>
                <a:gd name="connsiteY1" fmla="*/ 281960 h 399987"/>
                <a:gd name="connsiteX2" fmla="*/ 159312 w 277339"/>
                <a:gd name="connsiteY2" fmla="*/ 163933 h 399987"/>
                <a:gd name="connsiteX3" fmla="*/ 132324 w 277339"/>
                <a:gd name="connsiteY3" fmla="*/ 169382 h 399987"/>
                <a:gd name="connsiteX4" fmla="*/ 0 w 277339"/>
                <a:gd name="connsiteY4" fmla="*/ 0 h 399987"/>
                <a:gd name="connsiteX5" fmla="*/ 69176 w 277339"/>
                <a:gd name="connsiteY5" fmla="*/ 208407 h 399987"/>
                <a:gd name="connsiteX6" fmla="*/ 50560 w 277339"/>
                <a:gd name="connsiteY6" fmla="*/ 236018 h 399987"/>
                <a:gd name="connsiteX7" fmla="*/ 41285 w 277339"/>
                <a:gd name="connsiteY7" fmla="*/ 281960 h 399987"/>
                <a:gd name="connsiteX8" fmla="*/ 159312 w 277339"/>
                <a:gd name="connsiteY8" fmla="*/ 399987 h 3999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77339" h="399987">
                  <a:moveTo>
                    <a:pt x="159312" y="399987"/>
                  </a:moveTo>
                  <a:cubicBezTo>
                    <a:pt x="224497" y="399987"/>
                    <a:pt x="277339" y="347145"/>
                    <a:pt x="277339" y="281960"/>
                  </a:cubicBezTo>
                  <a:cubicBezTo>
                    <a:pt x="277339" y="216775"/>
                    <a:pt x="224497" y="163933"/>
                    <a:pt x="159312" y="163933"/>
                  </a:cubicBezTo>
                  <a:lnTo>
                    <a:pt x="132324" y="169382"/>
                  </a:lnTo>
                  <a:lnTo>
                    <a:pt x="0" y="0"/>
                  </a:lnTo>
                  <a:lnTo>
                    <a:pt x="69176" y="208407"/>
                  </a:lnTo>
                  <a:lnTo>
                    <a:pt x="50560" y="236018"/>
                  </a:lnTo>
                  <a:cubicBezTo>
                    <a:pt x="44588" y="250139"/>
                    <a:pt x="41285" y="265664"/>
                    <a:pt x="41285" y="281960"/>
                  </a:cubicBezTo>
                  <a:cubicBezTo>
                    <a:pt x="41285" y="347145"/>
                    <a:pt x="94127" y="399987"/>
                    <a:pt x="159312" y="399987"/>
                  </a:cubicBezTo>
                  <a:close/>
                </a:path>
              </a:pathLst>
            </a:custGeom>
            <a:solidFill>
              <a:schemeClr val="accent1"/>
            </a:solidFill>
            <a:ln w="1905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3429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4F81BD">
                    <a:lumMod val="75000"/>
                  </a:srgbClr>
                </a:solidFill>
                <a:effectLst/>
                <a:uLnTx/>
                <a:uFillTx/>
                <a:latin typeface="Tahoma" charset="0"/>
                <a:ea typeface="Tahoma" charset="0"/>
                <a:cs typeface="Tahoma" charset="0"/>
                <a:sym typeface="Calibri"/>
              </a:endParaRPr>
            </a:p>
          </p:txBody>
        </p:sp>
        <p:sp>
          <p:nvSpPr>
            <p:cNvPr id="50" name="Freeform 14">
              <a:extLst>
                <a:ext uri="{FF2B5EF4-FFF2-40B4-BE49-F238E27FC236}">
                  <a16:creationId xmlns:a16="http://schemas.microsoft.com/office/drawing/2014/main" id="{250FED79-883D-42E4-86F1-DB0B0CAC0A97}"/>
                </a:ext>
              </a:extLst>
            </p:cNvPr>
            <p:cNvSpPr/>
            <p:nvPr/>
          </p:nvSpPr>
          <p:spPr>
            <a:xfrm flipV="1">
              <a:off x="2912028" y="3719626"/>
              <a:ext cx="187706" cy="299990"/>
            </a:xfrm>
            <a:custGeom>
              <a:avLst/>
              <a:gdLst>
                <a:gd name="connsiteX0" fmla="*/ 159312 w 277339"/>
                <a:gd name="connsiteY0" fmla="*/ 399987 h 399987"/>
                <a:gd name="connsiteX1" fmla="*/ 277339 w 277339"/>
                <a:gd name="connsiteY1" fmla="*/ 281960 h 399987"/>
                <a:gd name="connsiteX2" fmla="*/ 159312 w 277339"/>
                <a:gd name="connsiteY2" fmla="*/ 163933 h 399987"/>
                <a:gd name="connsiteX3" fmla="*/ 132324 w 277339"/>
                <a:gd name="connsiteY3" fmla="*/ 169382 h 399987"/>
                <a:gd name="connsiteX4" fmla="*/ 0 w 277339"/>
                <a:gd name="connsiteY4" fmla="*/ 0 h 399987"/>
                <a:gd name="connsiteX5" fmla="*/ 69176 w 277339"/>
                <a:gd name="connsiteY5" fmla="*/ 208407 h 399987"/>
                <a:gd name="connsiteX6" fmla="*/ 50560 w 277339"/>
                <a:gd name="connsiteY6" fmla="*/ 236018 h 399987"/>
                <a:gd name="connsiteX7" fmla="*/ 41285 w 277339"/>
                <a:gd name="connsiteY7" fmla="*/ 281960 h 399987"/>
                <a:gd name="connsiteX8" fmla="*/ 159312 w 277339"/>
                <a:gd name="connsiteY8" fmla="*/ 399987 h 3999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77339" h="399987">
                  <a:moveTo>
                    <a:pt x="159312" y="399987"/>
                  </a:moveTo>
                  <a:cubicBezTo>
                    <a:pt x="224497" y="399987"/>
                    <a:pt x="277339" y="347145"/>
                    <a:pt x="277339" y="281960"/>
                  </a:cubicBezTo>
                  <a:cubicBezTo>
                    <a:pt x="277339" y="216775"/>
                    <a:pt x="224497" y="163933"/>
                    <a:pt x="159312" y="163933"/>
                  </a:cubicBezTo>
                  <a:lnTo>
                    <a:pt x="132324" y="169382"/>
                  </a:lnTo>
                  <a:lnTo>
                    <a:pt x="0" y="0"/>
                  </a:lnTo>
                  <a:lnTo>
                    <a:pt x="69176" y="208407"/>
                  </a:lnTo>
                  <a:lnTo>
                    <a:pt x="50560" y="236018"/>
                  </a:lnTo>
                  <a:cubicBezTo>
                    <a:pt x="44588" y="250139"/>
                    <a:pt x="41285" y="265664"/>
                    <a:pt x="41285" y="281960"/>
                  </a:cubicBezTo>
                  <a:cubicBezTo>
                    <a:pt x="41285" y="347145"/>
                    <a:pt x="94127" y="399987"/>
                    <a:pt x="159312" y="399987"/>
                  </a:cubicBezTo>
                  <a:close/>
                </a:path>
              </a:pathLst>
            </a:custGeom>
            <a:solidFill>
              <a:schemeClr val="accent1"/>
            </a:solidFill>
            <a:ln w="1905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3429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4F81BD">
                    <a:lumMod val="75000"/>
                  </a:srgbClr>
                </a:solidFill>
                <a:effectLst/>
                <a:uLnTx/>
                <a:uFillTx/>
                <a:latin typeface="Tahoma" charset="0"/>
                <a:ea typeface="Tahoma" charset="0"/>
                <a:cs typeface="Tahoma" charset="0"/>
                <a:sym typeface="Calibri"/>
              </a:endParaRPr>
            </a:p>
          </p:txBody>
        </p:sp>
      </p:grpSp>
      <p:sp>
        <p:nvSpPr>
          <p:cNvPr id="52" name="Rectangle 2">
            <a:extLst>
              <a:ext uri="{FF2B5EF4-FFF2-40B4-BE49-F238E27FC236}">
                <a16:creationId xmlns:a16="http://schemas.microsoft.com/office/drawing/2014/main" id="{3B485027-CFCD-477D-93B1-93EE063EF509}"/>
              </a:ext>
            </a:extLst>
          </p:cNvPr>
          <p:cNvSpPr/>
          <p:nvPr/>
        </p:nvSpPr>
        <p:spPr>
          <a:xfrm>
            <a:off x="701297" y="210918"/>
            <a:ext cx="5176435" cy="290668"/>
          </a:xfrm>
          <a:prstGeom prst="rect">
            <a:avLst/>
          </a:prstGeom>
          <a:solidFill>
            <a:srgbClr val="FFFFFF">
              <a:alpha val="25000"/>
            </a:srgbClr>
          </a:solidFill>
          <a:ln w="12700">
            <a:miter lim="400000"/>
          </a:ln>
        </p:spPr>
        <p:txBody>
          <a:bodyPr lIns="45719" rIns="45719" anchor="ctr"/>
          <a:lstStyle/>
          <a:p>
            <a:pPr marL="0" marR="0" lvl="0" indent="0" algn="ctr" defTabSz="4572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>
                <a:solidFill>
                  <a:srgbClr val="404040"/>
                </a:solidFill>
                <a:latin typeface="Tahoma"/>
                <a:ea typeface="Tahoma"/>
                <a:cs typeface="Tahoma"/>
                <a:sym typeface="Tahoma"/>
              </a:defRPr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rgbClr val="404040"/>
              </a:solidFill>
              <a:effectLst/>
              <a:uLnTx/>
              <a:uFillTx/>
              <a:latin typeface="Tahoma"/>
              <a:ea typeface="Tahoma"/>
              <a:cs typeface="Tahoma"/>
              <a:sym typeface="Tahoma"/>
            </a:endParaRPr>
          </a:p>
        </p:txBody>
      </p:sp>
      <p:sp>
        <p:nvSpPr>
          <p:cNvPr id="53" name="Title 2">
            <a:extLst>
              <a:ext uri="{FF2B5EF4-FFF2-40B4-BE49-F238E27FC236}">
                <a16:creationId xmlns:a16="http://schemas.microsoft.com/office/drawing/2014/main" id="{60DFACBC-CCE6-4B8A-80A0-8435BC8A83B0}"/>
              </a:ext>
            </a:extLst>
          </p:cNvPr>
          <p:cNvSpPr txBox="1">
            <a:spLocks/>
          </p:cNvSpPr>
          <p:nvPr/>
        </p:nvSpPr>
        <p:spPr>
          <a:xfrm>
            <a:off x="213872" y="155040"/>
            <a:ext cx="6291432" cy="472468"/>
          </a:xfrm>
          <a:prstGeom prst="rect">
            <a:avLst/>
          </a:prstGeom>
        </p:spPr>
        <p:txBody>
          <a:bodyPr/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50" b="0" kern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25000"/>
                        <a:lumOff val="75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  <a:tileRect/>
                </a:gra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4572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376092"/>
                </a:solidFill>
                <a:effectLst/>
                <a:uLnTx/>
                <a:uFillTx/>
                <a:latin typeface="Tahoma"/>
                <a:ea typeface="+mj-ea"/>
                <a:cs typeface="Tahoma"/>
                <a:sym typeface="Calibri"/>
              </a:rPr>
              <a:t>Current Status of CFS Implementation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376092"/>
              </a:solidFill>
              <a:effectLst/>
              <a:uLnTx/>
              <a:uFillTx/>
              <a:latin typeface="Tahoma"/>
              <a:ea typeface="+mj-ea"/>
              <a:cs typeface="Tahoma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677177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5000">
        <p:fade/>
      </p:transition>
    </mc:Choice>
    <mc:Fallback xmlns="">
      <p:transition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03E1B218-84CB-4F04-994B-CB7FE77BFF9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80371" y="1250302"/>
            <a:ext cx="5296698" cy="3200400"/>
          </a:xfrm>
        </p:spPr>
        <p:txBody>
          <a:bodyPr>
            <a:norm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376092"/>
                </a:solidFill>
              </a:rPr>
              <a:t>Enabling the </a:t>
            </a:r>
            <a:r>
              <a:rPr lang="en-US" b="1" dirty="0">
                <a:solidFill>
                  <a:srgbClr val="376092"/>
                </a:solidFill>
              </a:rPr>
              <a:t>Ministry of Gender, Labor and Social Development </a:t>
            </a:r>
            <a:r>
              <a:rPr lang="en-US" dirty="0">
                <a:solidFill>
                  <a:srgbClr val="376092"/>
                </a:solidFill>
              </a:rPr>
              <a:t>(MGLSD)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dirty="0">
                <a:solidFill>
                  <a:srgbClr val="376092"/>
                </a:solidFill>
              </a:rPr>
              <a:t>Licensed for $1, “evergreen” model = no cost </a:t>
            </a:r>
            <a:r>
              <a:rPr lang="en-US" dirty="0">
                <a:solidFill>
                  <a:srgbClr val="376092"/>
                </a:solidFill>
              </a:rPr>
              <a:t>for quarterly releases, support, training</a:t>
            </a:r>
            <a:endParaRPr lang="en-US" b="1" dirty="0">
              <a:solidFill>
                <a:srgbClr val="376092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376092"/>
                </a:solidFill>
              </a:rPr>
              <a:t>Hosted in a </a:t>
            </a:r>
            <a:r>
              <a:rPr lang="en-US" b="1" dirty="0">
                <a:solidFill>
                  <a:srgbClr val="376092"/>
                </a:solidFill>
              </a:rPr>
              <a:t>cloud environment</a:t>
            </a:r>
            <a:endParaRPr lang="en-US" dirty="0">
              <a:solidFill>
                <a:srgbClr val="376092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376092"/>
                </a:solidFill>
              </a:rPr>
              <a:t>Limited access to data based on </a:t>
            </a:r>
            <a:r>
              <a:rPr lang="en-US" b="1" dirty="0">
                <a:solidFill>
                  <a:srgbClr val="376092"/>
                </a:solidFill>
              </a:rPr>
              <a:t>rights &amp; roles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dirty="0">
                <a:solidFill>
                  <a:srgbClr val="376092"/>
                </a:solidFill>
              </a:rPr>
              <a:t>MGLSD IT Department </a:t>
            </a:r>
            <a:r>
              <a:rPr lang="en-US" dirty="0">
                <a:solidFill>
                  <a:srgbClr val="376092"/>
                </a:solidFill>
              </a:rPr>
              <a:t>responsible for configuration, training, in-country support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dirty="0">
                <a:solidFill>
                  <a:srgbClr val="376092"/>
                </a:solidFill>
              </a:rPr>
              <a:t>Equipping MGLSD </a:t>
            </a:r>
            <a:r>
              <a:rPr lang="en-US" dirty="0">
                <a:solidFill>
                  <a:srgbClr val="376092"/>
                </a:solidFill>
              </a:rPr>
              <a:t>with tools and techniques for implementation and support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8B16E86C-123B-45B0-875E-149EC321FC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376092"/>
                </a:solidFill>
              </a:rPr>
              <a:t>Children First Software (CFS)  in Uganda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C108ABA-3C0E-403C-98BD-8A7C5CD6F3AF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66115" y="818008"/>
            <a:ext cx="2164498" cy="2231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4073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5000">
        <p:fade/>
      </p:transition>
    </mc:Choice>
    <mc:Fallback xmlns="">
      <p:transition spd="med" advTm="15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1" name="Title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dirty="0">
                <a:solidFill>
                  <a:srgbClr val="376092"/>
                </a:solidFill>
              </a:rPr>
              <a:t>Both Ends Believing </a:t>
            </a:r>
            <a:r>
              <a:rPr lang="en-US" dirty="0">
                <a:solidFill>
                  <a:srgbClr val="376092"/>
                </a:solidFill>
              </a:rPr>
              <a:t>and MGLSD </a:t>
            </a:r>
            <a:r>
              <a:rPr dirty="0">
                <a:solidFill>
                  <a:srgbClr val="376092"/>
                </a:solidFill>
              </a:rPr>
              <a:t>History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DC966827-53CD-4330-9163-4310226FFD4E}"/>
              </a:ext>
            </a:extLst>
          </p:cNvPr>
          <p:cNvGrpSpPr/>
          <p:nvPr/>
        </p:nvGrpSpPr>
        <p:grpSpPr>
          <a:xfrm>
            <a:off x="1112920" y="1188242"/>
            <a:ext cx="4905456" cy="1381380"/>
            <a:chOff x="1112920" y="1188242"/>
            <a:chExt cx="4905456" cy="1381380"/>
          </a:xfrm>
        </p:grpSpPr>
        <p:sp>
          <p:nvSpPr>
            <p:cNvPr id="513" name="Straight Connector 38"/>
            <p:cNvSpPr/>
            <p:nvPr/>
          </p:nvSpPr>
          <p:spPr>
            <a:xfrm flipV="1">
              <a:off x="3027220" y="1462985"/>
              <a:ext cx="1428" cy="1106637"/>
            </a:xfrm>
            <a:prstGeom prst="line">
              <a:avLst/>
            </a:prstGeom>
            <a:ln w="6350">
              <a:solidFill>
                <a:srgbClr val="808080"/>
              </a:solidFill>
            </a:ln>
          </p:spPr>
          <p:txBody>
            <a:bodyPr lIns="45719" rIns="45719"/>
            <a:lstStyle/>
            <a:p>
              <a:pPr marL="0" marR="0" lvl="0" indent="0" algn="l" defTabSz="685800" rtl="0" eaLnBrk="1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300" b="0" i="0" u="none" strike="noStrike" kern="0" cap="none" spc="0" normalizeH="0" baseline="0" noProof="0">
                <a:ln>
                  <a:noFill/>
                </a:ln>
                <a:solidFill>
                  <a:srgbClr val="376092"/>
                </a:solidFill>
                <a:effectLst/>
                <a:uLnTx/>
                <a:uFillTx/>
                <a:latin typeface="Calibri"/>
                <a:cs typeface="Calibri"/>
                <a:sym typeface="Calibri"/>
              </a:endParaRPr>
            </a:p>
          </p:txBody>
        </p:sp>
        <p:sp>
          <p:nvSpPr>
            <p:cNvPr id="507" name="Straight Connector 34"/>
            <p:cNvSpPr/>
            <p:nvPr/>
          </p:nvSpPr>
          <p:spPr>
            <a:xfrm flipH="1" flipV="1">
              <a:off x="4826324" y="1371824"/>
              <a:ext cx="1427" cy="1106637"/>
            </a:xfrm>
            <a:prstGeom prst="line">
              <a:avLst/>
            </a:prstGeom>
            <a:ln w="6350">
              <a:solidFill>
                <a:srgbClr val="808080"/>
              </a:solidFill>
            </a:ln>
          </p:spPr>
          <p:txBody>
            <a:bodyPr lIns="45719" rIns="45719"/>
            <a:lstStyle/>
            <a:p>
              <a:pPr marL="0" marR="0" lvl="0" indent="0" algn="l" defTabSz="685800" rtl="0" eaLnBrk="1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300" b="0" i="0" u="none" strike="noStrike" kern="0" cap="none" spc="0" normalizeH="0" baseline="0" noProof="0">
                <a:ln>
                  <a:noFill/>
                </a:ln>
                <a:solidFill>
                  <a:srgbClr val="376092"/>
                </a:solidFill>
                <a:effectLst/>
                <a:uLnTx/>
                <a:uFillTx/>
                <a:latin typeface="Calibri"/>
                <a:cs typeface="Calibri"/>
                <a:sym typeface="Calibri"/>
              </a:endParaRPr>
            </a:p>
          </p:txBody>
        </p:sp>
        <p:sp>
          <p:nvSpPr>
            <p:cNvPr id="514" name="Straight Connector 37"/>
            <p:cNvSpPr/>
            <p:nvPr/>
          </p:nvSpPr>
          <p:spPr>
            <a:xfrm flipV="1">
              <a:off x="1326892" y="1417884"/>
              <a:ext cx="0" cy="1140309"/>
            </a:xfrm>
            <a:prstGeom prst="line">
              <a:avLst/>
            </a:prstGeom>
            <a:ln w="6350">
              <a:solidFill>
                <a:srgbClr val="808080"/>
              </a:solidFill>
            </a:ln>
          </p:spPr>
          <p:txBody>
            <a:bodyPr lIns="45719" rIns="45719"/>
            <a:lstStyle/>
            <a:p>
              <a:pPr marL="0" marR="0" lvl="0" indent="0" algn="l" defTabSz="685800" rtl="0" eaLnBrk="1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300" b="0" i="0" u="none" strike="noStrike" kern="0" cap="none" spc="0" normalizeH="0" baseline="0" noProof="0">
                <a:ln>
                  <a:noFill/>
                </a:ln>
                <a:solidFill>
                  <a:srgbClr val="376092"/>
                </a:solidFill>
                <a:effectLst/>
                <a:uLnTx/>
                <a:uFillTx/>
                <a:latin typeface="Calibri"/>
                <a:cs typeface="Calibri"/>
                <a:sym typeface="Calibri"/>
              </a:endParaRPr>
            </a:p>
          </p:txBody>
        </p:sp>
        <p:grpSp>
          <p:nvGrpSpPr>
            <p:cNvPr id="520" name="Rectangle 31"/>
            <p:cNvGrpSpPr/>
            <p:nvPr/>
          </p:nvGrpSpPr>
          <p:grpSpPr>
            <a:xfrm>
              <a:off x="4608491" y="1188242"/>
              <a:ext cx="1409885" cy="396241"/>
              <a:chOff x="106680" y="0"/>
              <a:chExt cx="1409884" cy="396240"/>
            </a:xfrm>
          </p:grpSpPr>
          <p:sp>
            <p:nvSpPr>
              <p:cNvPr id="518" name="Rectangle"/>
              <p:cNvSpPr/>
              <p:nvPr/>
            </p:nvSpPr>
            <p:spPr>
              <a:xfrm>
                <a:off x="106680" y="32939"/>
                <a:ext cx="1409884" cy="330361"/>
              </a:xfrm>
              <a:prstGeom prst="rect">
                <a:avLst/>
              </a:prstGeom>
              <a:solidFill>
                <a:srgbClr val="FFFFFF"/>
              </a:solidFill>
              <a:ln w="6350" cap="flat">
                <a:solidFill>
                  <a:srgbClr val="808080"/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ctr">
                <a:noAutofit/>
              </a:bodyPr>
              <a:lstStyle/>
              <a:p>
                <a:pPr marL="0" marR="0" lvl="0" indent="0" algn="ctr" defTabSz="685800" rtl="0" eaLnBrk="1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>
                    <a:solidFill>
                      <a:srgbClr val="FFFFFF"/>
                    </a:solidFill>
                  </a:defRPr>
                </a:pPr>
                <a:endParaRPr kumimoji="0" sz="1300" b="0" i="0" u="none" strike="noStrike" kern="0" cap="none" spc="0" normalizeH="0" baseline="0" noProof="0">
                  <a:ln>
                    <a:noFill/>
                  </a:ln>
                  <a:solidFill>
                    <a:srgbClr val="376092"/>
                  </a:solidFill>
                  <a:effectLst/>
                  <a:uLnTx/>
                  <a:uFillTx/>
                  <a:latin typeface="Calibri"/>
                  <a:cs typeface="Calibri"/>
                  <a:sym typeface="Calibri"/>
                </a:endParaRPr>
              </a:p>
            </p:txBody>
          </p:sp>
          <p:sp>
            <p:nvSpPr>
              <p:cNvPr id="519" name="Introduced to…"/>
              <p:cNvSpPr txBox="1"/>
              <p:nvPr/>
            </p:nvSpPr>
            <p:spPr>
              <a:xfrm>
                <a:off x="106680" y="0"/>
                <a:ext cx="1409884" cy="396240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="" val="1"/>
                </a:ext>
              </a:extLst>
            </p:spPr>
            <p:txBody>
              <a:bodyPr wrap="square" lIns="45719" tIns="45719" rIns="45719" bIns="45719" numCol="1" anchor="ctr">
                <a:spAutoFit/>
              </a:bodyPr>
              <a:lstStyle/>
              <a:p>
                <a:pPr lvl="0" algn="ctr" hangingPunct="0">
                  <a:defRPr sz="1000" b="1">
                    <a:solidFill>
                      <a:srgbClr val="FFFFFF"/>
                    </a:solidFill>
                    <a:latin typeface="Tahoma"/>
                    <a:ea typeface="Tahoma"/>
                    <a:cs typeface="Tahoma"/>
                    <a:sym typeface="Tahoma"/>
                  </a:defRPr>
                </a:pPr>
                <a:r>
                  <a:rPr lang="en-US" sz="1000" b="1" kern="0" dirty="0">
                    <a:solidFill>
                      <a:srgbClr val="376092"/>
                    </a:solidFill>
                    <a:latin typeface="Tahoma"/>
                    <a:ea typeface="Tahoma"/>
                    <a:cs typeface="Tahoma"/>
                    <a:sym typeface="Tahoma"/>
                  </a:rPr>
                  <a:t>Symposium #3</a:t>
                </a:r>
              </a:p>
              <a:p>
                <a:pPr lvl="0" algn="ctr" hangingPunct="0">
                  <a:defRPr sz="1000">
                    <a:solidFill>
                      <a:srgbClr val="FFFFFF"/>
                    </a:solidFill>
                    <a:latin typeface="Tahoma"/>
                    <a:ea typeface="Tahoma"/>
                    <a:cs typeface="Tahoma"/>
                    <a:sym typeface="Tahoma"/>
                  </a:defRPr>
                </a:pPr>
                <a:r>
                  <a:rPr lang="en-US" sz="1000" kern="0" dirty="0">
                    <a:solidFill>
                      <a:srgbClr val="376092"/>
                    </a:solidFill>
                    <a:latin typeface="Tahoma"/>
                    <a:ea typeface="Tahoma"/>
                    <a:cs typeface="Tahoma"/>
                    <a:sym typeface="Tahoma"/>
                  </a:rPr>
                  <a:t>Washington D.C.</a:t>
                </a:r>
              </a:p>
            </p:txBody>
          </p:sp>
        </p:grpSp>
        <p:grpSp>
          <p:nvGrpSpPr>
            <p:cNvPr id="526" name="Rectangle 39"/>
            <p:cNvGrpSpPr/>
            <p:nvPr/>
          </p:nvGrpSpPr>
          <p:grpSpPr>
            <a:xfrm>
              <a:off x="2815344" y="1188242"/>
              <a:ext cx="1395676" cy="396241"/>
              <a:chOff x="0" y="0"/>
              <a:chExt cx="1395674" cy="396240"/>
            </a:xfrm>
          </p:grpSpPr>
          <p:sp>
            <p:nvSpPr>
              <p:cNvPr id="524" name="Rectangle"/>
              <p:cNvSpPr/>
              <p:nvPr/>
            </p:nvSpPr>
            <p:spPr>
              <a:xfrm>
                <a:off x="0" y="32939"/>
                <a:ext cx="1395675" cy="330361"/>
              </a:xfrm>
              <a:prstGeom prst="rect">
                <a:avLst/>
              </a:prstGeom>
              <a:solidFill>
                <a:srgbClr val="FFFFFF"/>
              </a:solidFill>
              <a:ln w="6350" cap="flat">
                <a:solidFill>
                  <a:srgbClr val="808080"/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ctr">
                <a:noAutofit/>
              </a:bodyPr>
              <a:lstStyle/>
              <a:p>
                <a:pPr marL="0" marR="0" lvl="0" indent="0" algn="ctr" defTabSz="685800" rtl="0" eaLnBrk="1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>
                    <a:solidFill>
                      <a:srgbClr val="FFFFFF"/>
                    </a:solidFill>
                  </a:defRPr>
                </a:pPr>
                <a:endParaRPr kumimoji="0" sz="1300" b="0" i="0" u="none" strike="noStrike" kern="0" cap="none" spc="0" normalizeH="0" baseline="0" noProof="0">
                  <a:ln>
                    <a:noFill/>
                  </a:ln>
                  <a:solidFill>
                    <a:srgbClr val="376092"/>
                  </a:solidFill>
                  <a:effectLst/>
                  <a:uLnTx/>
                  <a:uFillTx/>
                  <a:latin typeface="Calibri"/>
                  <a:cs typeface="Calibri"/>
                  <a:sym typeface="Calibri"/>
                </a:endParaRPr>
              </a:p>
            </p:txBody>
          </p:sp>
          <p:sp>
            <p:nvSpPr>
              <p:cNvPr id="525" name="Stuck Documentary  &amp; Tour"/>
              <p:cNvSpPr txBox="1"/>
              <p:nvPr/>
            </p:nvSpPr>
            <p:spPr>
              <a:xfrm>
                <a:off x="0" y="0"/>
                <a:ext cx="1395675" cy="396240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="" val="1"/>
                </a:ext>
              </a:extLst>
            </p:spPr>
            <p:txBody>
              <a:bodyPr wrap="square" lIns="45719" tIns="45719" rIns="45719" bIns="45719" numCol="1" anchor="ctr">
                <a:spAutoFit/>
              </a:bodyPr>
              <a:lstStyle/>
              <a:p>
                <a:pPr lvl="0" algn="ctr" hangingPunct="0">
                  <a:defRPr sz="1000" b="1">
                    <a:solidFill>
                      <a:srgbClr val="FFFFFF"/>
                    </a:solidFill>
                    <a:latin typeface="Tahoma"/>
                    <a:ea typeface="Tahoma"/>
                    <a:cs typeface="Tahoma"/>
                    <a:sym typeface="Tahoma"/>
                  </a:defRPr>
                </a:pPr>
                <a:r>
                  <a:rPr lang="en-US" sz="1000" b="1" kern="0" dirty="0">
                    <a:solidFill>
                      <a:srgbClr val="376092"/>
                    </a:solidFill>
                    <a:latin typeface="Tahoma"/>
                    <a:ea typeface="Tahoma"/>
                    <a:cs typeface="Tahoma"/>
                    <a:sym typeface="Tahoma"/>
                  </a:rPr>
                  <a:t>Symposium #2</a:t>
                </a:r>
              </a:p>
              <a:p>
                <a:pPr lvl="0" algn="ctr" hangingPunct="0">
                  <a:defRPr sz="1000">
                    <a:solidFill>
                      <a:srgbClr val="FFFFFF"/>
                    </a:solidFill>
                    <a:latin typeface="Tahoma"/>
                    <a:ea typeface="Tahoma"/>
                    <a:cs typeface="Tahoma"/>
                    <a:sym typeface="Tahoma"/>
                  </a:defRPr>
                </a:pPr>
                <a:r>
                  <a:rPr lang="en-US" sz="1000" kern="0" dirty="0">
                    <a:solidFill>
                      <a:srgbClr val="376092"/>
                    </a:solidFill>
                    <a:latin typeface="Tahoma"/>
                    <a:ea typeface="Tahoma"/>
                    <a:cs typeface="Tahoma"/>
                    <a:sym typeface="Tahoma"/>
                  </a:rPr>
                  <a:t>Los Angeles, CA</a:t>
                </a:r>
                <a:endParaRPr kumimoji="0" sz="1000" b="0" i="0" u="none" strike="noStrike" kern="0" cap="none" spc="0" normalizeH="0" baseline="0" noProof="0" dirty="0">
                  <a:ln>
                    <a:noFill/>
                  </a:ln>
                  <a:solidFill>
                    <a:srgbClr val="376092"/>
                  </a:solidFill>
                  <a:effectLst/>
                  <a:uLnTx/>
                  <a:uFillTx/>
                  <a:latin typeface="Tahoma"/>
                  <a:ea typeface="Tahoma"/>
                  <a:cs typeface="Tahoma"/>
                  <a:sym typeface="Tahoma"/>
                </a:endParaRPr>
              </a:p>
            </p:txBody>
          </p:sp>
        </p:grpSp>
        <p:grpSp>
          <p:nvGrpSpPr>
            <p:cNvPr id="529" name="Rectangle 41"/>
            <p:cNvGrpSpPr/>
            <p:nvPr/>
          </p:nvGrpSpPr>
          <p:grpSpPr>
            <a:xfrm>
              <a:off x="1112920" y="1188242"/>
              <a:ext cx="1330213" cy="396241"/>
              <a:chOff x="0" y="0"/>
              <a:chExt cx="1330212" cy="396240"/>
            </a:xfrm>
          </p:grpSpPr>
          <p:sp>
            <p:nvSpPr>
              <p:cNvPr id="527" name="Rectangle"/>
              <p:cNvSpPr/>
              <p:nvPr/>
            </p:nvSpPr>
            <p:spPr>
              <a:xfrm>
                <a:off x="0" y="32939"/>
                <a:ext cx="1330213" cy="330361"/>
              </a:xfrm>
              <a:prstGeom prst="rect">
                <a:avLst/>
              </a:prstGeom>
              <a:solidFill>
                <a:srgbClr val="FFFFFF"/>
              </a:solidFill>
              <a:ln w="6350" cap="flat">
                <a:solidFill>
                  <a:srgbClr val="808080"/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ctr">
                <a:noAutofit/>
              </a:bodyPr>
              <a:lstStyle/>
              <a:p>
                <a:pPr marL="0" marR="0" lvl="0" indent="0" algn="ctr" defTabSz="685800" rtl="0" eaLnBrk="1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>
                    <a:solidFill>
                      <a:srgbClr val="FFFFFF"/>
                    </a:solidFill>
                  </a:defRPr>
                </a:pPr>
                <a:endParaRPr kumimoji="0" sz="1300" b="0" i="0" u="none" strike="noStrike" kern="0" cap="none" spc="0" normalizeH="0" baseline="0" noProof="0">
                  <a:ln>
                    <a:noFill/>
                  </a:ln>
                  <a:solidFill>
                    <a:srgbClr val="376092"/>
                  </a:solidFill>
                  <a:effectLst/>
                  <a:uLnTx/>
                  <a:uFillTx/>
                  <a:latin typeface="Calibri"/>
                  <a:cs typeface="Calibri"/>
                  <a:sym typeface="Calibri"/>
                </a:endParaRPr>
              </a:p>
            </p:txBody>
          </p:sp>
          <p:sp>
            <p:nvSpPr>
              <p:cNvPr id="528" name="Both Ends Believing Founded"/>
              <p:cNvSpPr txBox="1"/>
              <p:nvPr/>
            </p:nvSpPr>
            <p:spPr>
              <a:xfrm>
                <a:off x="0" y="0"/>
                <a:ext cx="1330213" cy="396240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="" val="1"/>
                </a:ext>
              </a:extLst>
            </p:spPr>
            <p:txBody>
              <a:bodyPr wrap="square" lIns="45719" tIns="45719" rIns="45719" bIns="45719" numCol="1" anchor="ctr">
                <a:spAutoFit/>
              </a:bodyPr>
              <a:lstStyle/>
              <a:p>
                <a:pPr lvl="0" algn="ctr" hangingPunct="0">
                  <a:defRPr sz="1000" b="1">
                    <a:solidFill>
                      <a:srgbClr val="FFFFFF"/>
                    </a:solidFill>
                    <a:latin typeface="Tahoma"/>
                    <a:ea typeface="Tahoma"/>
                    <a:cs typeface="Tahoma"/>
                    <a:sym typeface="Tahoma"/>
                  </a:defRPr>
                </a:pPr>
                <a:r>
                  <a:rPr lang="en-US" sz="1000" b="1" kern="0" dirty="0">
                    <a:solidFill>
                      <a:srgbClr val="376092"/>
                    </a:solidFill>
                    <a:latin typeface="Tahoma"/>
                    <a:ea typeface="Tahoma"/>
                    <a:cs typeface="Tahoma"/>
                    <a:sym typeface="Tahoma"/>
                  </a:rPr>
                  <a:t>Symposium #1</a:t>
                </a:r>
              </a:p>
              <a:p>
                <a:pPr lvl="0" algn="ctr" hangingPunct="0">
                  <a:defRPr sz="1000">
                    <a:solidFill>
                      <a:srgbClr val="FFFFFF"/>
                    </a:solidFill>
                    <a:latin typeface="Tahoma"/>
                    <a:ea typeface="Tahoma"/>
                    <a:cs typeface="Tahoma"/>
                    <a:sym typeface="Tahoma"/>
                  </a:defRPr>
                </a:pPr>
                <a:r>
                  <a:rPr lang="en-US" sz="1000" kern="0" dirty="0">
                    <a:solidFill>
                      <a:srgbClr val="376092"/>
                    </a:solidFill>
                    <a:latin typeface="Tahoma"/>
                    <a:ea typeface="Tahoma"/>
                    <a:cs typeface="Tahoma"/>
                    <a:sym typeface="Tahoma"/>
                  </a:rPr>
                  <a:t>Harvard</a:t>
                </a:r>
                <a:endParaRPr kumimoji="0" sz="1000" b="0" i="0" u="none" strike="noStrike" kern="0" cap="none" spc="0" normalizeH="0" baseline="0" noProof="0" dirty="0">
                  <a:ln>
                    <a:noFill/>
                  </a:ln>
                  <a:solidFill>
                    <a:srgbClr val="376092"/>
                  </a:solidFill>
                  <a:effectLst/>
                  <a:uLnTx/>
                  <a:uFillTx/>
                  <a:latin typeface="Tahoma"/>
                  <a:ea typeface="Tahoma"/>
                  <a:cs typeface="Tahoma"/>
                  <a:sym typeface="Tahoma"/>
                </a:endParaRPr>
              </a:p>
            </p:txBody>
          </p:sp>
        </p:grpSp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DF736E76-65E4-453A-8287-4122CD9A119D}"/>
              </a:ext>
            </a:extLst>
          </p:cNvPr>
          <p:cNvGrpSpPr/>
          <p:nvPr/>
        </p:nvGrpSpPr>
        <p:grpSpPr>
          <a:xfrm>
            <a:off x="4178322" y="2456045"/>
            <a:ext cx="1842759" cy="1924211"/>
            <a:chOff x="4178322" y="2456045"/>
            <a:chExt cx="1842759" cy="1924211"/>
          </a:xfrm>
        </p:grpSpPr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DA0E4BE0-C130-432D-A552-737DCE1B8296}"/>
                </a:ext>
              </a:extLst>
            </p:cNvPr>
            <p:cNvGrpSpPr/>
            <p:nvPr/>
          </p:nvGrpSpPr>
          <p:grpSpPr>
            <a:xfrm>
              <a:off x="4178322" y="2562728"/>
              <a:ext cx="1409885" cy="1280175"/>
              <a:chOff x="4178322" y="2562728"/>
              <a:chExt cx="1409885" cy="1280175"/>
            </a:xfrm>
          </p:grpSpPr>
          <p:sp>
            <p:nvSpPr>
              <p:cNvPr id="88" name="Straight Connector 57">
                <a:extLst>
                  <a:ext uri="{FF2B5EF4-FFF2-40B4-BE49-F238E27FC236}">
                    <a16:creationId xmlns:a16="http://schemas.microsoft.com/office/drawing/2014/main" id="{E52C785D-56B4-44F1-BB95-84A88EBA9ADF}"/>
                  </a:ext>
                </a:extLst>
              </p:cNvPr>
              <p:cNvSpPr/>
              <p:nvPr/>
            </p:nvSpPr>
            <p:spPr>
              <a:xfrm flipV="1">
                <a:off x="5421867" y="2562728"/>
                <a:ext cx="3452" cy="1140308"/>
              </a:xfrm>
              <a:prstGeom prst="line">
                <a:avLst/>
              </a:prstGeom>
              <a:ln w="6350">
                <a:solidFill>
                  <a:srgbClr val="808080"/>
                </a:solidFill>
              </a:ln>
            </p:spPr>
            <p:txBody>
              <a:bodyPr lIns="45719" rIns="45719"/>
              <a:lstStyle/>
              <a:p>
                <a:pPr marL="0" marR="0" lvl="0" indent="0" algn="l" defTabSz="685800" rtl="0" eaLnBrk="1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300" b="0" i="0" u="none" strike="noStrike" kern="0" cap="none" spc="0" normalizeH="0" baseline="0" noProof="0" dirty="0">
                  <a:ln>
                    <a:noFill/>
                  </a:ln>
                  <a:solidFill>
                    <a:srgbClr val="376092"/>
                  </a:solidFill>
                  <a:effectLst/>
                  <a:uLnTx/>
                  <a:uFillTx/>
                  <a:latin typeface="Calibri"/>
                  <a:cs typeface="Calibri"/>
                  <a:sym typeface="Calibri"/>
                </a:endParaRPr>
              </a:p>
            </p:txBody>
          </p:sp>
          <p:sp>
            <p:nvSpPr>
              <p:cNvPr id="50" name="Rectangle">
                <a:extLst>
                  <a:ext uri="{FF2B5EF4-FFF2-40B4-BE49-F238E27FC236}">
                    <a16:creationId xmlns:a16="http://schemas.microsoft.com/office/drawing/2014/main" id="{4D5591BB-778A-4917-9D84-BEE7775501F9}"/>
                  </a:ext>
                </a:extLst>
              </p:cNvPr>
              <p:cNvSpPr/>
              <p:nvPr/>
            </p:nvSpPr>
            <p:spPr>
              <a:xfrm>
                <a:off x="4178322" y="3512541"/>
                <a:ext cx="1409885" cy="330362"/>
              </a:xfrm>
              <a:prstGeom prst="rect">
                <a:avLst/>
              </a:prstGeom>
              <a:solidFill>
                <a:srgbClr val="FFFFFF"/>
              </a:solidFill>
              <a:ln w="6350" cap="flat">
                <a:solidFill>
                  <a:srgbClr val="808080"/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ctr">
                <a:noAutofit/>
              </a:bodyPr>
              <a:lstStyle/>
              <a:p>
                <a:pPr lvl="0" algn="ctr" hangingPunct="0">
                  <a:defRPr sz="1000" b="1">
                    <a:solidFill>
                      <a:srgbClr val="FFFFFF"/>
                    </a:solidFill>
                    <a:latin typeface="Tahoma"/>
                    <a:ea typeface="Tahoma"/>
                    <a:cs typeface="Tahoma"/>
                    <a:sym typeface="Tahoma"/>
                  </a:defRPr>
                </a:pPr>
                <a:r>
                  <a:rPr lang="en-US" sz="1000" b="1" kern="0" dirty="0">
                    <a:solidFill>
                      <a:srgbClr val="376092"/>
                    </a:solidFill>
                    <a:latin typeface="Tahoma"/>
                    <a:ea typeface="Tahoma"/>
                    <a:cs typeface="Tahoma"/>
                    <a:sym typeface="Tahoma"/>
                  </a:rPr>
                  <a:t>Country Visit #1</a:t>
                </a:r>
              </a:p>
            </p:txBody>
          </p:sp>
        </p:grpSp>
        <p:grpSp>
          <p:nvGrpSpPr>
            <p:cNvPr id="11" name="Group 10">
              <a:extLst>
                <a:ext uri="{FF2B5EF4-FFF2-40B4-BE49-F238E27FC236}">
                  <a16:creationId xmlns:a16="http://schemas.microsoft.com/office/drawing/2014/main" id="{4E75A4DD-A927-43C1-BDFB-AA0696F77F64}"/>
                </a:ext>
              </a:extLst>
            </p:cNvPr>
            <p:cNvGrpSpPr/>
            <p:nvPr/>
          </p:nvGrpSpPr>
          <p:grpSpPr>
            <a:xfrm>
              <a:off x="4964430" y="2456045"/>
              <a:ext cx="1056651" cy="1924211"/>
              <a:chOff x="4964430" y="2456045"/>
              <a:chExt cx="1056651" cy="1924211"/>
            </a:xfrm>
          </p:grpSpPr>
          <p:sp>
            <p:nvSpPr>
              <p:cNvPr id="89" name="Straight Connector 37">
                <a:extLst>
                  <a:ext uri="{FF2B5EF4-FFF2-40B4-BE49-F238E27FC236}">
                    <a16:creationId xmlns:a16="http://schemas.microsoft.com/office/drawing/2014/main" id="{DE4DA3ED-CB5C-4A11-A6D0-8E7C2DF76A4E}"/>
                  </a:ext>
                </a:extLst>
              </p:cNvPr>
              <p:cNvSpPr/>
              <p:nvPr/>
            </p:nvSpPr>
            <p:spPr>
              <a:xfrm flipV="1">
                <a:off x="5826945" y="2456045"/>
                <a:ext cx="11028" cy="1856874"/>
              </a:xfrm>
              <a:prstGeom prst="line">
                <a:avLst/>
              </a:prstGeom>
              <a:ln w="6350">
                <a:solidFill>
                  <a:srgbClr val="808080"/>
                </a:solidFill>
              </a:ln>
            </p:spPr>
            <p:txBody>
              <a:bodyPr lIns="45719" rIns="45719"/>
              <a:lstStyle/>
              <a:p>
                <a:pPr marL="0" marR="0" lvl="0" indent="0" algn="l" defTabSz="685800" rtl="0" eaLnBrk="1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300" b="0" i="0" u="none" strike="noStrike" kern="0" cap="none" spc="0" normalizeH="0" baseline="0" noProof="0">
                  <a:ln>
                    <a:noFill/>
                  </a:ln>
                  <a:solidFill>
                    <a:srgbClr val="376092"/>
                  </a:solidFill>
                  <a:effectLst/>
                  <a:uLnTx/>
                  <a:uFillTx/>
                  <a:latin typeface="Calibri"/>
                  <a:cs typeface="Calibri"/>
                  <a:sym typeface="Calibri"/>
                </a:endParaRPr>
              </a:p>
            </p:txBody>
          </p:sp>
          <p:sp>
            <p:nvSpPr>
              <p:cNvPr id="66" name="Rectangle">
                <a:extLst>
                  <a:ext uri="{FF2B5EF4-FFF2-40B4-BE49-F238E27FC236}">
                    <a16:creationId xmlns:a16="http://schemas.microsoft.com/office/drawing/2014/main" id="{20CED645-DCE7-4E8C-A1D0-26F9F4601BC7}"/>
                  </a:ext>
                </a:extLst>
              </p:cNvPr>
              <p:cNvSpPr/>
              <p:nvPr/>
            </p:nvSpPr>
            <p:spPr>
              <a:xfrm>
                <a:off x="4964430" y="4049894"/>
                <a:ext cx="1056651" cy="330362"/>
              </a:xfrm>
              <a:prstGeom prst="rect">
                <a:avLst/>
              </a:prstGeom>
              <a:solidFill>
                <a:srgbClr val="FFFFFF"/>
              </a:solidFill>
              <a:ln w="6350" cap="flat">
                <a:solidFill>
                  <a:srgbClr val="808080"/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ctr">
                <a:noAutofit/>
              </a:bodyPr>
              <a:lstStyle/>
              <a:p>
                <a:pPr lvl="0" algn="ctr" hangingPunct="0">
                  <a:defRPr sz="1000" b="1">
                    <a:solidFill>
                      <a:srgbClr val="595959"/>
                    </a:solidFill>
                    <a:latin typeface="Tahoma"/>
                    <a:ea typeface="Tahoma"/>
                    <a:cs typeface="Tahoma"/>
                    <a:sym typeface="Tahoma"/>
                  </a:defRPr>
                </a:pPr>
                <a:r>
                  <a:rPr lang="en-US" sz="1000" b="1" kern="0" dirty="0">
                    <a:solidFill>
                      <a:srgbClr val="376092"/>
                    </a:solidFill>
                    <a:latin typeface="Tahoma"/>
                    <a:ea typeface="Tahoma"/>
                    <a:cs typeface="Tahoma"/>
                    <a:sym typeface="Tahoma"/>
                  </a:rPr>
                  <a:t>CFS Profile v1</a:t>
                </a:r>
              </a:p>
              <a:p>
                <a:pPr lvl="0" algn="ctr" hangingPunct="0">
                  <a:defRPr sz="1000">
                    <a:solidFill>
                      <a:srgbClr val="595959"/>
                    </a:solidFill>
                    <a:latin typeface="Tahoma"/>
                    <a:ea typeface="Tahoma"/>
                    <a:cs typeface="Tahoma"/>
                    <a:sym typeface="Tahoma"/>
                  </a:defRPr>
                </a:pPr>
                <a:r>
                  <a:rPr lang="en-US" sz="1000" kern="0" dirty="0">
                    <a:solidFill>
                      <a:srgbClr val="376092"/>
                    </a:solidFill>
                    <a:latin typeface="Tahoma"/>
                    <a:ea typeface="Tahoma"/>
                    <a:cs typeface="Tahoma"/>
                    <a:sym typeface="Tahoma"/>
                  </a:rPr>
                  <a:t>Pilot</a:t>
                </a:r>
              </a:p>
            </p:txBody>
          </p:sp>
        </p:grpSp>
      </p:grpSp>
      <p:grpSp>
        <p:nvGrpSpPr>
          <p:cNvPr id="9" name="Group 8">
            <a:extLst>
              <a:ext uri="{FF2B5EF4-FFF2-40B4-BE49-F238E27FC236}">
                <a16:creationId xmlns:a16="http://schemas.microsoft.com/office/drawing/2014/main" id="{2AA2203C-CC8A-407D-81B4-068544B4FC53}"/>
              </a:ext>
            </a:extLst>
          </p:cNvPr>
          <p:cNvGrpSpPr/>
          <p:nvPr/>
        </p:nvGrpSpPr>
        <p:grpSpPr>
          <a:xfrm>
            <a:off x="3623672" y="2183644"/>
            <a:ext cx="1409885" cy="1140309"/>
            <a:chOff x="3623672" y="2183644"/>
            <a:chExt cx="1409885" cy="1140309"/>
          </a:xfrm>
        </p:grpSpPr>
        <p:sp>
          <p:nvSpPr>
            <p:cNvPr id="90" name="Straight Connector 37">
              <a:extLst>
                <a:ext uri="{FF2B5EF4-FFF2-40B4-BE49-F238E27FC236}">
                  <a16:creationId xmlns:a16="http://schemas.microsoft.com/office/drawing/2014/main" id="{7E6EE282-3EAD-4292-95CB-0FB994DACEB5}"/>
                </a:ext>
              </a:extLst>
            </p:cNvPr>
            <p:cNvSpPr/>
            <p:nvPr/>
          </p:nvSpPr>
          <p:spPr>
            <a:xfrm flipV="1">
              <a:off x="4887150" y="2183644"/>
              <a:ext cx="0" cy="1140309"/>
            </a:xfrm>
            <a:prstGeom prst="line">
              <a:avLst/>
            </a:prstGeom>
            <a:ln w="6350">
              <a:solidFill>
                <a:srgbClr val="808080"/>
              </a:solidFill>
            </a:ln>
          </p:spPr>
          <p:txBody>
            <a:bodyPr lIns="45719" rIns="45719"/>
            <a:lstStyle/>
            <a:p>
              <a:pPr marL="0" marR="0" lvl="0" indent="0" algn="l" defTabSz="685800" rtl="0" eaLnBrk="1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300" b="0" i="0" u="none" strike="noStrike" kern="0" cap="none" spc="0" normalizeH="0" baseline="0" noProof="0">
                <a:ln>
                  <a:noFill/>
                </a:ln>
                <a:solidFill>
                  <a:srgbClr val="376092"/>
                </a:solidFill>
                <a:effectLst/>
                <a:uLnTx/>
                <a:uFillTx/>
                <a:latin typeface="Calibri"/>
                <a:cs typeface="Calibri"/>
                <a:sym typeface="Calibri"/>
              </a:endParaRPr>
            </a:p>
          </p:txBody>
        </p:sp>
        <p:grpSp>
          <p:nvGrpSpPr>
            <p:cNvPr id="62" name="Rectangle 31">
              <a:extLst>
                <a:ext uri="{FF2B5EF4-FFF2-40B4-BE49-F238E27FC236}">
                  <a16:creationId xmlns:a16="http://schemas.microsoft.com/office/drawing/2014/main" id="{116F1E78-D1EF-43F6-89AA-2EFF79EF824C}"/>
                </a:ext>
              </a:extLst>
            </p:cNvPr>
            <p:cNvGrpSpPr/>
            <p:nvPr/>
          </p:nvGrpSpPr>
          <p:grpSpPr>
            <a:xfrm>
              <a:off x="3623672" y="2983391"/>
              <a:ext cx="1409885" cy="330362"/>
              <a:chOff x="0" y="32939"/>
              <a:chExt cx="1409884" cy="330361"/>
            </a:xfrm>
          </p:grpSpPr>
          <p:sp>
            <p:nvSpPr>
              <p:cNvPr id="63" name="Rectangle">
                <a:extLst>
                  <a:ext uri="{FF2B5EF4-FFF2-40B4-BE49-F238E27FC236}">
                    <a16:creationId xmlns:a16="http://schemas.microsoft.com/office/drawing/2014/main" id="{89128C78-6755-4B42-9843-353B286CA84A}"/>
                  </a:ext>
                </a:extLst>
              </p:cNvPr>
              <p:cNvSpPr/>
              <p:nvPr/>
            </p:nvSpPr>
            <p:spPr>
              <a:xfrm>
                <a:off x="0" y="32939"/>
                <a:ext cx="1409884" cy="330361"/>
              </a:xfrm>
              <a:prstGeom prst="rect">
                <a:avLst/>
              </a:prstGeom>
              <a:solidFill>
                <a:srgbClr val="FFFFFF"/>
              </a:solidFill>
              <a:ln w="6350" cap="flat">
                <a:solidFill>
                  <a:srgbClr val="808080"/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ctr">
                <a:noAutofit/>
              </a:bodyPr>
              <a:lstStyle/>
              <a:p>
                <a:pPr marL="0" marR="0" lvl="0" indent="0" algn="ctr" defTabSz="685800" rtl="0" eaLnBrk="1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>
                    <a:solidFill>
                      <a:srgbClr val="FFFFFF"/>
                    </a:solidFill>
                  </a:defRPr>
                </a:pPr>
                <a:endParaRPr kumimoji="0" sz="1300" b="0" i="0" u="none" strike="noStrike" kern="0" cap="none" spc="0" normalizeH="0" baseline="0" noProof="0">
                  <a:ln>
                    <a:noFill/>
                  </a:ln>
                  <a:solidFill>
                    <a:srgbClr val="376092"/>
                  </a:solidFill>
                  <a:effectLst/>
                  <a:uLnTx/>
                  <a:uFillTx/>
                  <a:latin typeface="Calibri"/>
                  <a:cs typeface="Calibri"/>
                  <a:sym typeface="Calibri"/>
                </a:endParaRPr>
              </a:p>
            </p:txBody>
          </p:sp>
          <p:sp>
            <p:nvSpPr>
              <p:cNvPr id="64" name="Introduced to…">
                <a:extLst>
                  <a:ext uri="{FF2B5EF4-FFF2-40B4-BE49-F238E27FC236}">
                    <a16:creationId xmlns:a16="http://schemas.microsoft.com/office/drawing/2014/main" id="{3D717CAD-ACD4-42CF-A8AC-3B27D5A60D56}"/>
                  </a:ext>
                </a:extLst>
              </p:cNvPr>
              <p:cNvSpPr txBox="1"/>
              <p:nvPr/>
            </p:nvSpPr>
            <p:spPr>
              <a:xfrm>
                <a:off x="0" y="75011"/>
                <a:ext cx="1409884" cy="246218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="" val="1"/>
                </a:ext>
              </a:extLst>
            </p:spPr>
            <p:txBody>
              <a:bodyPr wrap="square" lIns="45719" tIns="45719" rIns="45719" bIns="45719" numCol="1" anchor="ctr">
                <a:spAutoFit/>
              </a:bodyPr>
              <a:lstStyle/>
              <a:p>
                <a:pPr algn="ctr" hangingPunct="0">
                  <a:defRPr sz="1000" b="1">
                    <a:solidFill>
                      <a:srgbClr val="FFFFFF"/>
                    </a:solidFill>
                    <a:latin typeface="Tahoma"/>
                    <a:ea typeface="Tahoma"/>
                    <a:cs typeface="Tahoma"/>
                    <a:sym typeface="Tahoma"/>
                  </a:defRPr>
                </a:pPr>
                <a:r>
                  <a:rPr lang="en-US" sz="1000" b="1" kern="0" dirty="0">
                    <a:solidFill>
                      <a:srgbClr val="376092"/>
                    </a:solidFill>
                    <a:latin typeface="Tahoma"/>
                    <a:ea typeface="Tahoma"/>
                    <a:cs typeface="Tahoma"/>
                    <a:sym typeface="Tahoma"/>
                  </a:rPr>
                  <a:t>MOU Signed</a:t>
                </a:r>
              </a:p>
            </p:txBody>
          </p:sp>
        </p:grpSp>
      </p:grpSp>
      <p:grpSp>
        <p:nvGrpSpPr>
          <p:cNvPr id="7" name="Group 6">
            <a:extLst>
              <a:ext uri="{FF2B5EF4-FFF2-40B4-BE49-F238E27FC236}">
                <a16:creationId xmlns:a16="http://schemas.microsoft.com/office/drawing/2014/main" id="{24472D10-FB28-4766-900F-AAB2E72D8693}"/>
              </a:ext>
            </a:extLst>
          </p:cNvPr>
          <p:cNvGrpSpPr/>
          <p:nvPr/>
        </p:nvGrpSpPr>
        <p:grpSpPr>
          <a:xfrm>
            <a:off x="6054604" y="2483473"/>
            <a:ext cx="1035806" cy="1889163"/>
            <a:chOff x="6054604" y="2483473"/>
            <a:chExt cx="1035806" cy="1889163"/>
          </a:xfrm>
        </p:grpSpPr>
        <p:grpSp>
          <p:nvGrpSpPr>
            <p:cNvPr id="12" name="Group 11">
              <a:extLst>
                <a:ext uri="{FF2B5EF4-FFF2-40B4-BE49-F238E27FC236}">
                  <a16:creationId xmlns:a16="http://schemas.microsoft.com/office/drawing/2014/main" id="{E63BA7E4-CD79-4BDA-9A8A-04EC9DDCE9D1}"/>
                </a:ext>
              </a:extLst>
            </p:cNvPr>
            <p:cNvGrpSpPr/>
            <p:nvPr/>
          </p:nvGrpSpPr>
          <p:grpSpPr>
            <a:xfrm>
              <a:off x="6054604" y="2581194"/>
              <a:ext cx="619883" cy="1269255"/>
              <a:chOff x="6054604" y="2581194"/>
              <a:chExt cx="619883" cy="1269255"/>
            </a:xfrm>
          </p:grpSpPr>
          <p:sp>
            <p:nvSpPr>
              <p:cNvPr id="512" name="Straight Connector 57"/>
              <p:cNvSpPr/>
              <p:nvPr/>
            </p:nvSpPr>
            <p:spPr>
              <a:xfrm flipV="1">
                <a:off x="6568823" y="2581194"/>
                <a:ext cx="2694" cy="1175192"/>
              </a:xfrm>
              <a:prstGeom prst="line">
                <a:avLst/>
              </a:prstGeom>
              <a:ln w="6350">
                <a:solidFill>
                  <a:srgbClr val="808080"/>
                </a:solidFill>
              </a:ln>
            </p:spPr>
            <p:txBody>
              <a:bodyPr lIns="45719" rIns="45719"/>
              <a:lstStyle/>
              <a:p>
                <a:pPr marL="0" marR="0" lvl="0" indent="0" algn="l" defTabSz="685800" rtl="0" eaLnBrk="1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300" b="0" i="0" u="none" strike="noStrike" kern="0" cap="none" spc="0" normalizeH="0" baseline="0" noProof="0" dirty="0">
                  <a:ln>
                    <a:noFill/>
                  </a:ln>
                  <a:solidFill>
                    <a:srgbClr val="376092"/>
                  </a:solidFill>
                  <a:effectLst/>
                  <a:uLnTx/>
                  <a:uFillTx/>
                  <a:latin typeface="Calibri"/>
                  <a:cs typeface="Calibri"/>
                  <a:sym typeface="Calibri"/>
                </a:endParaRPr>
              </a:p>
            </p:txBody>
          </p:sp>
          <p:sp>
            <p:nvSpPr>
              <p:cNvPr id="59" name="Rectangle">
                <a:extLst>
                  <a:ext uri="{FF2B5EF4-FFF2-40B4-BE49-F238E27FC236}">
                    <a16:creationId xmlns:a16="http://schemas.microsoft.com/office/drawing/2014/main" id="{7513DDC7-6487-4E03-8708-B725BA34A004}"/>
                  </a:ext>
                </a:extLst>
              </p:cNvPr>
              <p:cNvSpPr/>
              <p:nvPr/>
            </p:nvSpPr>
            <p:spPr>
              <a:xfrm>
                <a:off x="6054604" y="3520087"/>
                <a:ext cx="619883" cy="330362"/>
              </a:xfrm>
              <a:prstGeom prst="rect">
                <a:avLst/>
              </a:prstGeom>
              <a:solidFill>
                <a:srgbClr val="FFFFFF"/>
              </a:solidFill>
              <a:ln w="6350" cap="flat">
                <a:solidFill>
                  <a:srgbClr val="808080"/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ctr">
                <a:noAutofit/>
              </a:bodyPr>
              <a:lstStyle/>
              <a:p>
                <a:pPr algn="ctr" hangingPunct="0">
                  <a:defRPr>
                    <a:solidFill>
                      <a:srgbClr val="FFFFFF"/>
                    </a:solidFill>
                  </a:defRPr>
                </a:pPr>
                <a:r>
                  <a:rPr lang="en-US" sz="1000" b="1" kern="0" dirty="0">
                    <a:solidFill>
                      <a:srgbClr val="376092"/>
                    </a:solidFill>
                    <a:latin typeface="Tahoma"/>
                    <a:ea typeface="Tahoma"/>
                    <a:cs typeface="Tahoma"/>
                    <a:sym typeface="Tahoma"/>
                  </a:rPr>
                  <a:t>Visit #2</a:t>
                </a:r>
              </a:p>
            </p:txBody>
          </p:sp>
        </p:grpSp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E38C560C-28FD-40F7-A89D-243C3481A7AC}"/>
                </a:ext>
              </a:extLst>
            </p:cNvPr>
            <p:cNvGrpSpPr/>
            <p:nvPr/>
          </p:nvGrpSpPr>
          <p:grpSpPr>
            <a:xfrm>
              <a:off x="6172099" y="2483473"/>
              <a:ext cx="918311" cy="1889163"/>
              <a:chOff x="6172099" y="2483473"/>
              <a:chExt cx="918311" cy="1889163"/>
            </a:xfrm>
          </p:grpSpPr>
          <p:sp>
            <p:nvSpPr>
              <p:cNvPr id="45" name="Straight Connector 37">
                <a:extLst>
                  <a:ext uri="{FF2B5EF4-FFF2-40B4-BE49-F238E27FC236}">
                    <a16:creationId xmlns:a16="http://schemas.microsoft.com/office/drawing/2014/main" id="{98601036-5DB1-40CB-8B7B-C85B368E6832}"/>
                  </a:ext>
                </a:extLst>
              </p:cNvPr>
              <p:cNvSpPr/>
              <p:nvPr/>
            </p:nvSpPr>
            <p:spPr>
              <a:xfrm flipV="1">
                <a:off x="6798289" y="2483473"/>
                <a:ext cx="11028" cy="1856874"/>
              </a:xfrm>
              <a:prstGeom prst="line">
                <a:avLst/>
              </a:prstGeom>
              <a:ln w="6350">
                <a:solidFill>
                  <a:srgbClr val="808080"/>
                </a:solidFill>
              </a:ln>
            </p:spPr>
            <p:txBody>
              <a:bodyPr lIns="45719" rIns="45719"/>
              <a:lstStyle/>
              <a:p>
                <a:pPr marL="0" marR="0" lvl="0" indent="0" algn="l" defTabSz="685800" rtl="0" eaLnBrk="1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300" b="0" i="0" u="none" strike="noStrike" kern="0" cap="none" spc="0" normalizeH="0" baseline="0" noProof="0">
                  <a:ln>
                    <a:noFill/>
                  </a:ln>
                  <a:solidFill>
                    <a:srgbClr val="376092"/>
                  </a:solidFill>
                  <a:effectLst/>
                  <a:uLnTx/>
                  <a:uFillTx/>
                  <a:latin typeface="Calibri"/>
                  <a:cs typeface="Calibri"/>
                  <a:sym typeface="Calibri"/>
                </a:endParaRPr>
              </a:p>
            </p:txBody>
          </p:sp>
          <p:sp>
            <p:nvSpPr>
              <p:cNvPr id="76" name="Rectangle">
                <a:extLst>
                  <a:ext uri="{FF2B5EF4-FFF2-40B4-BE49-F238E27FC236}">
                    <a16:creationId xmlns:a16="http://schemas.microsoft.com/office/drawing/2014/main" id="{E1B1EC60-889D-4D64-A15F-B952B5E4B261}"/>
                  </a:ext>
                </a:extLst>
              </p:cNvPr>
              <p:cNvSpPr/>
              <p:nvPr/>
            </p:nvSpPr>
            <p:spPr>
              <a:xfrm>
                <a:off x="6172099" y="4042274"/>
                <a:ext cx="918311" cy="330362"/>
              </a:xfrm>
              <a:prstGeom prst="rect">
                <a:avLst/>
              </a:prstGeom>
              <a:solidFill>
                <a:srgbClr val="FFFFFF"/>
              </a:solidFill>
              <a:ln w="6350" cap="flat">
                <a:solidFill>
                  <a:srgbClr val="808080"/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ctr">
                <a:noAutofit/>
              </a:bodyPr>
              <a:lstStyle/>
              <a:p>
                <a:pPr lvl="0" algn="ctr" hangingPunct="0">
                  <a:defRPr sz="1000" b="1">
                    <a:solidFill>
                      <a:srgbClr val="595959"/>
                    </a:solidFill>
                    <a:latin typeface="Tahoma"/>
                    <a:ea typeface="Tahoma"/>
                    <a:cs typeface="Tahoma"/>
                    <a:sym typeface="Tahoma"/>
                  </a:defRPr>
                </a:pPr>
                <a:r>
                  <a:rPr lang="en-US" sz="1000" b="1" kern="0" dirty="0">
                    <a:solidFill>
                      <a:srgbClr val="376092"/>
                    </a:solidFill>
                    <a:latin typeface="Tahoma"/>
                    <a:ea typeface="Tahoma"/>
                    <a:cs typeface="Tahoma"/>
                    <a:sym typeface="Tahoma"/>
                  </a:rPr>
                  <a:t>CFS Profile </a:t>
                </a:r>
              </a:p>
              <a:p>
                <a:pPr lvl="0" algn="ctr" hangingPunct="0">
                  <a:defRPr sz="1000">
                    <a:solidFill>
                      <a:srgbClr val="595959"/>
                    </a:solidFill>
                    <a:latin typeface="Tahoma"/>
                    <a:ea typeface="Tahoma"/>
                    <a:cs typeface="Tahoma"/>
                    <a:sym typeface="Tahoma"/>
                  </a:defRPr>
                </a:pPr>
                <a:r>
                  <a:rPr lang="en-US" sz="1000" kern="0" dirty="0">
                    <a:solidFill>
                      <a:srgbClr val="376092"/>
                    </a:solidFill>
                    <a:latin typeface="Tahoma"/>
                    <a:ea typeface="Tahoma"/>
                    <a:cs typeface="Tahoma"/>
                    <a:sym typeface="Tahoma"/>
                  </a:rPr>
                  <a:t>Expansion</a:t>
                </a:r>
              </a:p>
            </p:txBody>
          </p:sp>
        </p:grp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8AD745AD-B06B-43EE-BDC5-95F9282E1737}"/>
              </a:ext>
            </a:extLst>
          </p:cNvPr>
          <p:cNvGrpSpPr/>
          <p:nvPr/>
        </p:nvGrpSpPr>
        <p:grpSpPr>
          <a:xfrm>
            <a:off x="6982020" y="2545286"/>
            <a:ext cx="1965710" cy="1820391"/>
            <a:chOff x="6982020" y="2545286"/>
            <a:chExt cx="1965710" cy="1820391"/>
          </a:xfrm>
        </p:grpSpPr>
        <p:grpSp>
          <p:nvGrpSpPr>
            <p:cNvPr id="58" name="Group 57">
              <a:extLst>
                <a:ext uri="{FF2B5EF4-FFF2-40B4-BE49-F238E27FC236}">
                  <a16:creationId xmlns:a16="http://schemas.microsoft.com/office/drawing/2014/main" id="{4995BA88-EA1F-4AE3-8CC6-B7935A4329FE}"/>
                </a:ext>
              </a:extLst>
            </p:cNvPr>
            <p:cNvGrpSpPr/>
            <p:nvPr/>
          </p:nvGrpSpPr>
          <p:grpSpPr>
            <a:xfrm>
              <a:off x="6982020" y="2545286"/>
              <a:ext cx="626994" cy="1307586"/>
              <a:chOff x="6982020" y="2545286"/>
              <a:chExt cx="626994" cy="1307586"/>
            </a:xfrm>
          </p:grpSpPr>
          <p:sp>
            <p:nvSpPr>
              <p:cNvPr id="69" name="Straight Connector 57">
                <a:extLst>
                  <a:ext uri="{FF2B5EF4-FFF2-40B4-BE49-F238E27FC236}">
                    <a16:creationId xmlns:a16="http://schemas.microsoft.com/office/drawing/2014/main" id="{EB2E82DC-6E42-477C-8B0E-917E53011BC2}"/>
                  </a:ext>
                </a:extLst>
              </p:cNvPr>
              <p:cNvSpPr/>
              <p:nvPr/>
            </p:nvSpPr>
            <p:spPr>
              <a:xfrm flipV="1">
                <a:off x="7184306" y="2545286"/>
                <a:ext cx="2694" cy="1175192"/>
              </a:xfrm>
              <a:prstGeom prst="line">
                <a:avLst/>
              </a:prstGeom>
              <a:ln w="6350">
                <a:solidFill>
                  <a:srgbClr val="808080"/>
                </a:solidFill>
              </a:ln>
            </p:spPr>
            <p:txBody>
              <a:bodyPr lIns="45719" rIns="45719"/>
              <a:lstStyle/>
              <a:p>
                <a:pPr marL="0" marR="0" lvl="0" indent="0" algn="l" defTabSz="685800" rtl="0" eaLnBrk="1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300" b="0" i="0" u="none" strike="noStrike" kern="0" cap="none" spc="0" normalizeH="0" baseline="0" noProof="0" dirty="0">
                  <a:ln>
                    <a:noFill/>
                  </a:ln>
                  <a:solidFill>
                    <a:srgbClr val="376092"/>
                  </a:solidFill>
                  <a:effectLst/>
                  <a:uLnTx/>
                  <a:uFillTx/>
                  <a:latin typeface="Calibri"/>
                  <a:cs typeface="Calibri"/>
                  <a:sym typeface="Calibri"/>
                </a:endParaRPr>
              </a:p>
            </p:txBody>
          </p:sp>
          <p:sp>
            <p:nvSpPr>
              <p:cNvPr id="70" name="Rectangle">
                <a:extLst>
                  <a:ext uri="{FF2B5EF4-FFF2-40B4-BE49-F238E27FC236}">
                    <a16:creationId xmlns:a16="http://schemas.microsoft.com/office/drawing/2014/main" id="{6EC18601-455E-47D1-A3E2-F4346A5F6827}"/>
                  </a:ext>
                </a:extLst>
              </p:cNvPr>
              <p:cNvSpPr/>
              <p:nvPr/>
            </p:nvSpPr>
            <p:spPr>
              <a:xfrm>
                <a:off x="6982020" y="3522510"/>
                <a:ext cx="626994" cy="330362"/>
              </a:xfrm>
              <a:prstGeom prst="rect">
                <a:avLst/>
              </a:prstGeom>
              <a:solidFill>
                <a:srgbClr val="FFFFFF"/>
              </a:solidFill>
              <a:ln w="6350" cap="flat">
                <a:solidFill>
                  <a:srgbClr val="808080"/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ctr">
                <a:noAutofit/>
              </a:bodyPr>
              <a:lstStyle/>
              <a:p>
                <a:pPr algn="ctr" hangingPunct="0">
                  <a:defRPr sz="1000" b="1">
                    <a:solidFill>
                      <a:srgbClr val="FFFFFF"/>
                    </a:solidFill>
                    <a:latin typeface="Tahoma"/>
                    <a:ea typeface="Tahoma"/>
                    <a:cs typeface="Tahoma"/>
                    <a:sym typeface="Tahoma"/>
                  </a:defRPr>
                </a:pPr>
                <a:r>
                  <a:rPr lang="en-US" sz="1000" b="1" kern="0" dirty="0">
                    <a:solidFill>
                      <a:srgbClr val="376092"/>
                    </a:solidFill>
                    <a:latin typeface="Tahoma"/>
                    <a:ea typeface="Tahoma"/>
                    <a:cs typeface="Tahoma"/>
                    <a:sym typeface="Calibri"/>
                  </a:rPr>
                  <a:t>Visit #3</a:t>
                </a:r>
              </a:p>
            </p:txBody>
          </p:sp>
        </p:grpSp>
        <p:sp>
          <p:nvSpPr>
            <p:cNvPr id="60" name="Straight Connector 57">
              <a:extLst>
                <a:ext uri="{FF2B5EF4-FFF2-40B4-BE49-F238E27FC236}">
                  <a16:creationId xmlns:a16="http://schemas.microsoft.com/office/drawing/2014/main" id="{3950A64F-8BA6-4386-85B4-77516C65DAA8}"/>
                </a:ext>
              </a:extLst>
            </p:cNvPr>
            <p:cNvSpPr/>
            <p:nvPr/>
          </p:nvSpPr>
          <p:spPr>
            <a:xfrm flipV="1">
              <a:off x="7672713" y="2557097"/>
              <a:ext cx="11028" cy="1473242"/>
            </a:xfrm>
            <a:prstGeom prst="line">
              <a:avLst/>
            </a:prstGeom>
            <a:ln w="6350">
              <a:solidFill>
                <a:srgbClr val="808080"/>
              </a:solidFill>
            </a:ln>
          </p:spPr>
          <p:txBody>
            <a:bodyPr lIns="45719" rIns="45719"/>
            <a:lstStyle/>
            <a:p>
              <a:pPr marL="0" marR="0" lvl="0" indent="0" algn="l" defTabSz="685800" rtl="0" eaLnBrk="1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300" b="0" i="0" u="none" strike="noStrike" kern="0" cap="none" spc="0" normalizeH="0" baseline="0" noProof="0" dirty="0">
                <a:ln>
                  <a:noFill/>
                </a:ln>
                <a:solidFill>
                  <a:srgbClr val="376092"/>
                </a:solidFill>
                <a:effectLst/>
                <a:uLnTx/>
                <a:uFillTx/>
                <a:latin typeface="Calibri"/>
                <a:cs typeface="Calibri"/>
                <a:sym typeface="Calibri"/>
              </a:endParaRPr>
            </a:p>
          </p:txBody>
        </p:sp>
        <p:sp>
          <p:nvSpPr>
            <p:cNvPr id="65" name="Straight Connector 57">
              <a:extLst>
                <a:ext uri="{FF2B5EF4-FFF2-40B4-BE49-F238E27FC236}">
                  <a16:creationId xmlns:a16="http://schemas.microsoft.com/office/drawing/2014/main" id="{F4977F61-D1FE-4081-9C26-59432B5B40A0}"/>
                </a:ext>
              </a:extLst>
            </p:cNvPr>
            <p:cNvSpPr/>
            <p:nvPr/>
          </p:nvSpPr>
          <p:spPr>
            <a:xfrm flipV="1">
              <a:off x="8331229" y="2598335"/>
              <a:ext cx="1" cy="1589564"/>
            </a:xfrm>
            <a:prstGeom prst="line">
              <a:avLst/>
            </a:prstGeom>
            <a:ln w="6350">
              <a:solidFill>
                <a:srgbClr val="808080"/>
              </a:solidFill>
            </a:ln>
          </p:spPr>
          <p:txBody>
            <a:bodyPr lIns="45719" rIns="45719"/>
            <a:lstStyle/>
            <a:p>
              <a:pPr marL="0" marR="0" lvl="0" indent="0" algn="l" defTabSz="685800" rtl="0" eaLnBrk="1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300" b="0" i="0" u="none" strike="noStrike" kern="0" cap="none" spc="0" normalizeH="0" baseline="0" noProof="0" dirty="0">
                <a:ln>
                  <a:noFill/>
                </a:ln>
                <a:solidFill>
                  <a:srgbClr val="376092"/>
                </a:solidFill>
                <a:effectLst/>
                <a:uLnTx/>
                <a:uFillTx/>
                <a:latin typeface="Calibri"/>
                <a:cs typeface="Calibri"/>
                <a:sym typeface="Calibri"/>
              </a:endParaRPr>
            </a:p>
          </p:txBody>
        </p:sp>
        <p:sp>
          <p:nvSpPr>
            <p:cNvPr id="67" name="Rectangle">
              <a:extLst>
                <a:ext uri="{FF2B5EF4-FFF2-40B4-BE49-F238E27FC236}">
                  <a16:creationId xmlns:a16="http://schemas.microsoft.com/office/drawing/2014/main" id="{D6D1297D-EE78-4706-B175-569E3DF78D94}"/>
                </a:ext>
              </a:extLst>
            </p:cNvPr>
            <p:cNvSpPr/>
            <p:nvPr/>
          </p:nvSpPr>
          <p:spPr>
            <a:xfrm>
              <a:off x="8258230" y="4035315"/>
              <a:ext cx="689500" cy="330362"/>
            </a:xfrm>
            <a:prstGeom prst="rect">
              <a:avLst/>
            </a:prstGeom>
            <a:solidFill>
              <a:srgbClr val="FFFFFF"/>
            </a:solidFill>
            <a:ln w="6350" cap="flat">
              <a:solidFill>
                <a:srgbClr val="808080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lvl="0" algn="ctr" hangingPunct="0">
                <a:defRPr sz="1000" b="1">
                  <a:solidFill>
                    <a:srgbClr val="595959"/>
                  </a:solidFill>
                  <a:latin typeface="Tahoma"/>
                  <a:ea typeface="Tahoma"/>
                  <a:cs typeface="Tahoma"/>
                  <a:sym typeface="Tahoma"/>
                </a:defRPr>
              </a:pPr>
              <a:r>
                <a:rPr lang="en-US" sz="1000" b="1" kern="0" dirty="0">
                  <a:solidFill>
                    <a:srgbClr val="376092"/>
                  </a:solidFill>
                  <a:latin typeface="Tahoma"/>
                  <a:ea typeface="Tahoma"/>
                  <a:cs typeface="Tahoma"/>
                  <a:sym typeface="Tahoma"/>
                </a:rPr>
                <a:t>CFS FR</a:t>
              </a:r>
            </a:p>
            <a:p>
              <a:pPr lvl="0" algn="ctr" hangingPunct="0">
                <a:defRPr sz="1000">
                  <a:solidFill>
                    <a:srgbClr val="595959"/>
                  </a:solidFill>
                  <a:latin typeface="Tahoma"/>
                  <a:ea typeface="Tahoma"/>
                  <a:cs typeface="Tahoma"/>
                  <a:sym typeface="Tahoma"/>
                </a:defRPr>
              </a:pPr>
              <a:r>
                <a:rPr lang="en-US" sz="1000" kern="0" dirty="0">
                  <a:solidFill>
                    <a:srgbClr val="376092"/>
                  </a:solidFill>
                  <a:latin typeface="Tahoma"/>
                  <a:ea typeface="Tahoma"/>
                  <a:cs typeface="Tahoma"/>
                  <a:sym typeface="Tahoma"/>
                </a:rPr>
                <a:t>Pilot</a:t>
              </a:r>
            </a:p>
          </p:txBody>
        </p:sp>
        <p:sp>
          <p:nvSpPr>
            <p:cNvPr id="68" name="Rectangle">
              <a:extLst>
                <a:ext uri="{FF2B5EF4-FFF2-40B4-BE49-F238E27FC236}">
                  <a16:creationId xmlns:a16="http://schemas.microsoft.com/office/drawing/2014/main" id="{7BB3CACA-924D-4E4C-9FEF-6EEFE3EE03F0}"/>
                </a:ext>
              </a:extLst>
            </p:cNvPr>
            <p:cNvSpPr/>
            <p:nvPr/>
          </p:nvSpPr>
          <p:spPr>
            <a:xfrm>
              <a:off x="7244701" y="4030339"/>
              <a:ext cx="943058" cy="330362"/>
            </a:xfrm>
            <a:prstGeom prst="rect">
              <a:avLst/>
            </a:prstGeom>
            <a:solidFill>
              <a:srgbClr val="FFFFFF"/>
            </a:solidFill>
            <a:ln w="6350" cap="flat">
              <a:solidFill>
                <a:srgbClr val="808080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lvl="0" algn="ctr" hangingPunct="0">
                <a:defRPr sz="1000" b="1">
                  <a:solidFill>
                    <a:srgbClr val="595959"/>
                  </a:solidFill>
                  <a:latin typeface="Tahoma"/>
                  <a:ea typeface="Tahoma"/>
                  <a:cs typeface="Tahoma"/>
                  <a:sym typeface="Tahoma"/>
                </a:defRPr>
              </a:pPr>
              <a:r>
                <a:rPr lang="en-US" sz="1000" b="1" kern="0" dirty="0">
                  <a:solidFill>
                    <a:srgbClr val="376092"/>
                  </a:solidFill>
                  <a:latin typeface="Tahoma"/>
                  <a:ea typeface="Tahoma"/>
                  <a:cs typeface="Tahoma"/>
                  <a:sym typeface="Tahoma"/>
                </a:rPr>
                <a:t>CFS Planning</a:t>
              </a:r>
            </a:p>
            <a:p>
              <a:pPr lvl="0" algn="ctr" hangingPunct="0">
                <a:defRPr sz="1000">
                  <a:solidFill>
                    <a:srgbClr val="595959"/>
                  </a:solidFill>
                  <a:latin typeface="Tahoma"/>
                  <a:ea typeface="Tahoma"/>
                  <a:cs typeface="Tahoma"/>
                  <a:sym typeface="Tahoma"/>
                </a:defRPr>
              </a:pPr>
              <a:r>
                <a:rPr lang="en-US" sz="1000" kern="0" dirty="0">
                  <a:solidFill>
                    <a:srgbClr val="376092"/>
                  </a:solidFill>
                  <a:latin typeface="Tahoma"/>
                  <a:ea typeface="Tahoma"/>
                  <a:cs typeface="Tahoma"/>
                  <a:sym typeface="Tahoma"/>
                </a:rPr>
                <a:t>Pilot</a:t>
              </a:r>
            </a:p>
          </p:txBody>
        </p:sp>
      </p:grp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785AA7E5-C499-4A0D-9C94-6C3674FCF47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080644500"/>
              </p:ext>
            </p:extLst>
          </p:nvPr>
        </p:nvGraphicFramePr>
        <p:xfrm>
          <a:off x="370520" y="1565385"/>
          <a:ext cx="8316280" cy="15895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137679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15000">
        <p:fade/>
      </p:transition>
    </mc:Choice>
    <mc:Fallback xmlns="">
      <p:transition spd="med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92F1B21A-312B-4530-99D9-CEA03362EC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376092"/>
                </a:solidFill>
              </a:rPr>
              <a:t>Children First Software Pilot</a:t>
            </a:r>
          </a:p>
        </p:txBody>
      </p:sp>
      <p:sp>
        <p:nvSpPr>
          <p:cNvPr id="6" name="Text Placeholder 1">
            <a:extLst>
              <a:ext uri="{FF2B5EF4-FFF2-40B4-BE49-F238E27FC236}">
                <a16:creationId xmlns:a16="http://schemas.microsoft.com/office/drawing/2014/main" id="{7092011C-EBFC-419D-B4C6-4B4835586C9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37976" y="1248356"/>
            <a:ext cx="4605329" cy="3393982"/>
          </a:xfrm>
        </p:spPr>
        <p:txBody>
          <a:bodyPr>
            <a:norm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376092"/>
                </a:solidFill>
              </a:rPr>
              <a:t>September – November 2018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376092"/>
                </a:solidFill>
              </a:rPr>
              <a:t>4 NGOs + 1 GO participated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376092"/>
                </a:solidFill>
              </a:rPr>
              <a:t>283 children registered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>
              <a:solidFill>
                <a:srgbClr val="376092"/>
              </a:solidFill>
            </a:endParaRPr>
          </a:p>
          <a:p>
            <a:r>
              <a:rPr lang="en-US" dirty="0">
                <a:solidFill>
                  <a:srgbClr val="376092"/>
                </a:solidFill>
              </a:rPr>
              <a:t>Key Outcomes: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376092"/>
                </a:solidFill>
              </a:rPr>
              <a:t>Commitment to expand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376092"/>
                </a:solidFill>
              </a:rPr>
              <a:t>New features identified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376092"/>
                </a:solidFill>
              </a:rPr>
              <a:t>Development of reports to surface Routine  Monitoring Indicators on children in Alternative Care.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8B1B97A-82B8-47A4-8DFB-A2AC334EA67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4274" t="4595" r="658" b="39437"/>
          <a:stretch/>
        </p:blipFill>
        <p:spPr>
          <a:xfrm>
            <a:off x="4370171" y="1062435"/>
            <a:ext cx="4535853" cy="1935205"/>
          </a:xfrm>
          <a:prstGeom prst="rect">
            <a:avLst/>
          </a:prstGeom>
          <a:ln w="88900" cap="sq" cmpd="thickThin">
            <a:solidFill>
              <a:srgbClr val="1F497D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608540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15000">
        <p:fade/>
      </p:transition>
    </mc:Choice>
    <mc:Fallback xmlns="">
      <p:transition spd="med" advClick="0" advTm="15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002458BC-AD0A-47E8-B00D-0C4711221FD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78804" y="1485923"/>
            <a:ext cx="4213683" cy="2219390"/>
          </a:xfrm>
        </p:spPr>
        <p:txBody>
          <a:bodyPr>
            <a:normAutofit lnSpcReduction="10000"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376092"/>
                </a:solidFill>
              </a:rPr>
              <a:t>July – September 2019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376092"/>
                </a:solidFill>
              </a:rPr>
              <a:t>Focus Districts: KCCA and Wakiso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376092"/>
                </a:solidFill>
              </a:rPr>
              <a:t>12 NGOs participated</a:t>
            </a:r>
          </a:p>
          <a:p>
            <a:r>
              <a:rPr lang="en-US" dirty="0">
                <a:solidFill>
                  <a:srgbClr val="376092"/>
                </a:solidFill>
              </a:rPr>
              <a:t>	- </a:t>
            </a:r>
            <a:r>
              <a:rPr lang="en-US" sz="1600" dirty="0">
                <a:solidFill>
                  <a:srgbClr val="376092"/>
                </a:solidFill>
              </a:rPr>
              <a:t>Day 1:  Training</a:t>
            </a:r>
          </a:p>
          <a:p>
            <a:r>
              <a:rPr lang="en-US" sz="1600" dirty="0">
                <a:solidFill>
                  <a:srgbClr val="376092"/>
                </a:solidFill>
              </a:rPr>
              <a:t>	- Day 2+:  Data entry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376092"/>
                </a:solidFill>
              </a:rPr>
              <a:t>56 social workers trained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376092"/>
                </a:solidFill>
              </a:rPr>
              <a:t>345 children registered</a:t>
            </a: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F212B20C-942E-4782-B81C-4B3FBE11A4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3677" y="194968"/>
            <a:ext cx="8564759" cy="536936"/>
          </a:xfrm>
          <a:prstGeom prst="rect">
            <a:avLst/>
          </a:prstGeom>
          <a:ln w="12700">
            <a:miter lim="400000"/>
          </a:ln>
        </p:spPr>
        <p:txBody>
          <a:bodyPr lIns="45719" rIns="45719">
            <a:normAutofit/>
          </a:bodyPr>
          <a:lstStyle/>
          <a:p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Phase 1 Results</a:t>
            </a:r>
          </a:p>
        </p:txBody>
      </p:sp>
      <p:pic>
        <p:nvPicPr>
          <p:cNvPr id="5" name="Picture 4" descr="A person standing in a kitchen&#10;&#10;Description automatically generated">
            <a:extLst>
              <a:ext uri="{FF2B5EF4-FFF2-40B4-BE49-F238E27FC236}">
                <a16:creationId xmlns:a16="http://schemas.microsoft.com/office/drawing/2014/main" id="{4CC73962-8F80-43B9-95F7-82BEAB95AC5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101" b="21059"/>
          <a:stretch/>
        </p:blipFill>
        <p:spPr>
          <a:xfrm>
            <a:off x="4196291" y="342349"/>
            <a:ext cx="4679261" cy="1994769"/>
          </a:xfrm>
          <a:prstGeom prst="rect">
            <a:avLst/>
          </a:prstGeom>
          <a:ln>
            <a:solidFill>
              <a:srgbClr val="40528F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2" name="Picture 11" descr="A group of people looking at a computer&#10;&#10;Description automatically generated">
            <a:extLst>
              <a:ext uri="{FF2B5EF4-FFF2-40B4-BE49-F238E27FC236}">
                <a16:creationId xmlns:a16="http://schemas.microsoft.com/office/drawing/2014/main" id="{0161C9DE-7351-49CF-BDAF-6E913827372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025"/>
          <a:stretch/>
        </p:blipFill>
        <p:spPr>
          <a:xfrm>
            <a:off x="5561938" y="2537891"/>
            <a:ext cx="2969303" cy="2070537"/>
          </a:xfrm>
          <a:prstGeom prst="rect">
            <a:avLst/>
          </a:prstGeom>
          <a:ln>
            <a:solidFill>
              <a:srgbClr val="40528F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89118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15000">
        <p:fade/>
      </p:transition>
    </mc:Choice>
    <mc:Fallback xmlns="">
      <p:transition spd="med" advClick="0" advTm="15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5">
            <a:extLst>
              <a:ext uri="{FF2B5EF4-FFF2-40B4-BE49-F238E27FC236}">
                <a16:creationId xmlns:a16="http://schemas.microsoft.com/office/drawing/2014/main" id="{8142EA70-3BCF-6D4D-A01D-A562DCB8655B}"/>
              </a:ext>
            </a:extLst>
          </p:cNvPr>
          <p:cNvSpPr txBox="1">
            <a:spLocks/>
          </p:cNvSpPr>
          <p:nvPr/>
        </p:nvSpPr>
        <p:spPr>
          <a:xfrm>
            <a:off x="164171" y="285209"/>
            <a:ext cx="8564759" cy="53693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45719" rIns="45719">
            <a:normAutofit/>
          </a:bodyPr>
          <a:lstStyle>
            <a:lvl1pPr marL="0" marR="0" indent="0" algn="l" defTabSz="457189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400" b="1" i="0" u="none" strike="noStrike" cap="none" spc="0" baseline="0">
                <a:ln>
                  <a:noFill/>
                </a:ln>
                <a:solidFill>
                  <a:srgbClr val="1F497D"/>
                </a:solidFill>
                <a:uFillTx/>
                <a:latin typeface="Tahoma"/>
                <a:ea typeface="Tahoma"/>
                <a:cs typeface="Tahoma"/>
                <a:sym typeface="Tahoma"/>
              </a:defRPr>
            </a:lvl1pPr>
            <a:lvl2pPr marL="0" marR="0" indent="0" algn="l" defTabSz="457189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400" b="1" i="0" u="none" strike="noStrike" cap="none" spc="0" baseline="0">
                <a:ln>
                  <a:noFill/>
                </a:ln>
                <a:solidFill>
                  <a:srgbClr val="3498E0"/>
                </a:solidFill>
                <a:uFillTx/>
                <a:latin typeface="Tahoma"/>
                <a:ea typeface="Tahoma"/>
                <a:cs typeface="Tahoma"/>
                <a:sym typeface="Tahoma"/>
              </a:defRPr>
            </a:lvl2pPr>
            <a:lvl3pPr marL="0" marR="0" indent="0" algn="l" defTabSz="457189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400" b="1" i="0" u="none" strike="noStrike" cap="none" spc="0" baseline="0">
                <a:ln>
                  <a:noFill/>
                </a:ln>
                <a:solidFill>
                  <a:srgbClr val="3498E0"/>
                </a:solidFill>
                <a:uFillTx/>
                <a:latin typeface="Tahoma"/>
                <a:ea typeface="Tahoma"/>
                <a:cs typeface="Tahoma"/>
                <a:sym typeface="Tahoma"/>
              </a:defRPr>
            </a:lvl3pPr>
            <a:lvl4pPr marL="0" marR="0" indent="0" algn="l" defTabSz="457189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400" b="1" i="0" u="none" strike="noStrike" cap="none" spc="0" baseline="0">
                <a:ln>
                  <a:noFill/>
                </a:ln>
                <a:solidFill>
                  <a:srgbClr val="3498E0"/>
                </a:solidFill>
                <a:uFillTx/>
                <a:latin typeface="Tahoma"/>
                <a:ea typeface="Tahoma"/>
                <a:cs typeface="Tahoma"/>
                <a:sym typeface="Tahoma"/>
              </a:defRPr>
            </a:lvl4pPr>
            <a:lvl5pPr marL="0" marR="0" indent="0" algn="l" defTabSz="457189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400" b="1" i="0" u="none" strike="noStrike" cap="none" spc="0" baseline="0">
                <a:ln>
                  <a:noFill/>
                </a:ln>
                <a:solidFill>
                  <a:srgbClr val="3498E0"/>
                </a:solidFill>
                <a:uFillTx/>
                <a:latin typeface="Tahoma"/>
                <a:ea typeface="Tahoma"/>
                <a:cs typeface="Tahoma"/>
                <a:sym typeface="Tahoma"/>
              </a:defRPr>
            </a:lvl5pPr>
            <a:lvl6pPr marL="0" marR="0" indent="0" algn="l" defTabSz="457189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400" b="1" i="0" u="none" strike="noStrike" cap="none" spc="0" baseline="0">
                <a:ln>
                  <a:noFill/>
                </a:ln>
                <a:solidFill>
                  <a:srgbClr val="3498E0"/>
                </a:solidFill>
                <a:uFillTx/>
                <a:latin typeface="Tahoma"/>
                <a:ea typeface="Tahoma"/>
                <a:cs typeface="Tahoma"/>
                <a:sym typeface="Tahoma"/>
              </a:defRPr>
            </a:lvl6pPr>
            <a:lvl7pPr marL="0" marR="0" indent="0" algn="l" defTabSz="457189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400" b="1" i="0" u="none" strike="noStrike" cap="none" spc="0" baseline="0">
                <a:ln>
                  <a:noFill/>
                </a:ln>
                <a:solidFill>
                  <a:srgbClr val="3498E0"/>
                </a:solidFill>
                <a:uFillTx/>
                <a:latin typeface="Tahoma"/>
                <a:ea typeface="Tahoma"/>
                <a:cs typeface="Tahoma"/>
                <a:sym typeface="Tahoma"/>
              </a:defRPr>
            </a:lvl7pPr>
            <a:lvl8pPr marL="0" marR="0" indent="0" algn="l" defTabSz="457189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400" b="1" i="0" u="none" strike="noStrike" cap="none" spc="0" baseline="0">
                <a:ln>
                  <a:noFill/>
                </a:ln>
                <a:solidFill>
                  <a:srgbClr val="3498E0"/>
                </a:solidFill>
                <a:uFillTx/>
                <a:latin typeface="Tahoma"/>
                <a:ea typeface="Tahoma"/>
                <a:cs typeface="Tahoma"/>
                <a:sym typeface="Tahoma"/>
              </a:defRPr>
            </a:lvl8pPr>
            <a:lvl9pPr marL="0" marR="0" indent="0" algn="l" defTabSz="457189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400" b="1" i="0" u="none" strike="noStrike" cap="none" spc="0" baseline="0">
                <a:ln>
                  <a:noFill/>
                </a:ln>
                <a:solidFill>
                  <a:srgbClr val="3498E0"/>
                </a:solidFill>
                <a:uFillTx/>
                <a:latin typeface="Tahoma"/>
                <a:ea typeface="Tahoma"/>
                <a:cs typeface="Tahoma"/>
                <a:sym typeface="Tahoma"/>
              </a:defRPr>
            </a:lvl9pPr>
          </a:lstStyle>
          <a:p>
            <a:pPr marL="0" marR="0" lvl="0" indent="0" algn="l" defTabSz="45718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1" i="0" u="none" strike="noStrike" kern="0" cap="none" spc="0" normalizeH="0" baseline="0" noProof="0" dirty="0">
              <a:ln>
                <a:noFill/>
              </a:ln>
              <a:solidFill>
                <a:srgbClr val="3498E0"/>
              </a:solidFill>
              <a:effectLst/>
              <a:uLnTx/>
              <a:uFillTx/>
              <a:latin typeface="Tahoma"/>
              <a:ea typeface="Tahoma"/>
              <a:cs typeface="Tahoma"/>
              <a:sym typeface="Tahoma"/>
            </a:endParaRPr>
          </a:p>
        </p:txBody>
      </p:sp>
      <p:sp>
        <p:nvSpPr>
          <p:cNvPr id="13" name="Text Placeholder 17">
            <a:extLst>
              <a:ext uri="{FF2B5EF4-FFF2-40B4-BE49-F238E27FC236}">
                <a16:creationId xmlns:a16="http://schemas.microsoft.com/office/drawing/2014/main" id="{BA3E8920-43D1-654F-A765-C6F1173BA7E7}"/>
              </a:ext>
            </a:extLst>
          </p:cNvPr>
          <p:cNvSpPr txBox="1">
            <a:spLocks/>
          </p:cNvSpPr>
          <p:nvPr/>
        </p:nvSpPr>
        <p:spPr>
          <a:xfrm>
            <a:off x="242878" y="1828538"/>
            <a:ext cx="4106486" cy="2022334"/>
          </a:xfrm>
          <a:prstGeom prst="rect">
            <a:avLst/>
          </a:prstGeom>
          <a:noFill/>
          <a:ln w="6350">
            <a:solidFill>
              <a:schemeClr val="tx1">
                <a:lumMod val="50000"/>
                <a:lumOff val="50000"/>
              </a:schemeClr>
            </a:solidFill>
            <a:prstDash val="sysDash"/>
          </a:ln>
        </p:spPr>
        <p:txBody>
          <a:bodyPr>
            <a:noAutofit/>
          </a:bodyPr>
          <a:lstStyle>
            <a:lvl1pPr marL="342892" indent="-342892" algn="l" defTabSz="457189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31" indent="-285743" algn="l" defTabSz="457189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2972" indent="-228594" algn="l" defTabSz="457189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160" indent="-228594" algn="l" defTabSz="457189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348" indent="-228594" algn="l" defTabSz="457189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537" indent="-228594" algn="l" defTabSz="457189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726" indent="-228594" algn="l" defTabSz="457189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915" indent="-228594" algn="l" defTabSz="457189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103" indent="-228594" algn="l" defTabSz="457189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4F81BD">
                    <a:lumMod val="75000"/>
                  </a:srgbClr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Where are we?</a:t>
            </a:r>
            <a:endParaRPr kumimoji="0" lang="en-US" sz="300" b="0" i="0" u="none" strike="noStrike" kern="1200" cap="none" spc="0" normalizeH="0" baseline="0" noProof="0" dirty="0">
              <a:ln>
                <a:noFill/>
              </a:ln>
              <a:solidFill>
                <a:srgbClr val="4F81BD">
                  <a:lumMod val="75000"/>
                </a:srgbClr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342892" marR="0" lvl="0" indent="-342892" algn="l" defTabSz="609585" rtl="0" eaLnBrk="1" fontAlgn="auto" latinLnBrk="0" hangingPunct="1">
              <a:lnSpc>
                <a:spcPct val="100000"/>
              </a:lnSpc>
              <a:spcBef>
                <a:spcPts val="533"/>
              </a:spcBef>
              <a:spcAft>
                <a:spcPts val="0"/>
              </a:spcAft>
              <a:buClrTx/>
              <a:buSzTx/>
              <a:buFont typeface="Wingdings" pitchFamily="2" charset="2"/>
              <a:buChar char="ü"/>
              <a:tabLst/>
              <a:defRPr/>
            </a:pP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4F81BD">
                    <a:lumMod val="75000"/>
                  </a:srgbClr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Tahoma"/>
              </a:rPr>
              <a:t>MGLSD commitment to implement CFS in licensed facilities </a:t>
            </a:r>
          </a:p>
          <a:p>
            <a:pPr marL="342892" marR="0" lvl="0" indent="-342892" algn="l" defTabSz="609585" rtl="0" eaLnBrk="1" fontAlgn="auto" latinLnBrk="0" hangingPunct="1">
              <a:lnSpc>
                <a:spcPct val="100000"/>
              </a:lnSpc>
              <a:spcBef>
                <a:spcPts val="533"/>
              </a:spcBef>
              <a:spcAft>
                <a:spcPts val="0"/>
              </a:spcAft>
              <a:buClrTx/>
              <a:buSzTx/>
              <a:buFont typeface="Wingdings" pitchFamily="2" charset="2"/>
              <a:buChar char="ü"/>
              <a:tabLst/>
              <a:defRPr/>
            </a:pPr>
            <a:r>
              <a:rPr lang="en-US" sz="1800" kern="0" dirty="0">
                <a:solidFill>
                  <a:srgbClr val="4F81BD">
                    <a:lumMod val="75000"/>
                  </a:srgb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Tahoma"/>
              </a:rPr>
              <a:t>Roll out planned 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4F81BD">
                    <a:lumMod val="75000"/>
                  </a:srgbClr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Tahoma"/>
              </a:rPr>
              <a:t>in 3 phases</a:t>
            </a:r>
          </a:p>
          <a:p>
            <a:pPr marL="342892" marR="0" lvl="0" indent="-342892" algn="l" defTabSz="609585" rtl="0" eaLnBrk="1" fontAlgn="auto" latinLnBrk="0" hangingPunct="1">
              <a:lnSpc>
                <a:spcPct val="100000"/>
              </a:lnSpc>
              <a:spcBef>
                <a:spcPts val="533"/>
              </a:spcBef>
              <a:spcAft>
                <a:spcPts val="0"/>
              </a:spcAft>
              <a:buClrTx/>
              <a:buSzTx/>
              <a:buFont typeface="Wingdings" pitchFamily="2" charset="2"/>
              <a:buChar char="ü"/>
              <a:tabLst/>
              <a:defRPr/>
            </a:pP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4F81BD">
                    <a:lumMod val="75000"/>
                  </a:srgbClr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Tahoma"/>
              </a:rPr>
              <a:t>Phase 2 begin:  January 2020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7E9ED14-014C-40BE-933D-BAF738C955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>
                <a:solidFill>
                  <a:srgbClr val="0E5480"/>
                </a:solidFill>
                <a:latin typeface="Tahoma"/>
                <a:ea typeface="Tahoma"/>
                <a:cs typeface="Tahoma"/>
                <a:sym typeface="Tahoma"/>
              </a:rPr>
              <a:t>Children First Software Expansion Plan</a:t>
            </a:r>
            <a:endParaRPr lang="en-US" dirty="0"/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F381F34C-0E79-459D-AB80-2A5CFBB8D3D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42201262"/>
              </p:ext>
            </p:extLst>
          </p:nvPr>
        </p:nvGraphicFramePr>
        <p:xfrm>
          <a:off x="4794638" y="982123"/>
          <a:ext cx="3847741" cy="2955005"/>
        </p:xfrm>
        <a:graphic>
          <a:graphicData uri="http://schemas.openxmlformats.org/drawingml/2006/table">
            <a:tbl>
              <a:tblPr firstRow="1" bandRow="1">
                <a:tableStyleId>{B301B821-A1FF-4177-AEE7-76D212191A09}</a:tableStyleId>
              </a:tblPr>
              <a:tblGrid>
                <a:gridCol w="2356000">
                  <a:extLst>
                    <a:ext uri="{9D8B030D-6E8A-4147-A177-3AD203B41FA5}">
                      <a16:colId xmlns:a16="http://schemas.microsoft.com/office/drawing/2014/main" val="144566953"/>
                    </a:ext>
                  </a:extLst>
                </a:gridCol>
                <a:gridCol w="771660">
                  <a:extLst>
                    <a:ext uri="{9D8B030D-6E8A-4147-A177-3AD203B41FA5}">
                      <a16:colId xmlns:a16="http://schemas.microsoft.com/office/drawing/2014/main" val="1397908979"/>
                    </a:ext>
                  </a:extLst>
                </a:gridCol>
                <a:gridCol w="720081">
                  <a:extLst>
                    <a:ext uri="{9D8B030D-6E8A-4147-A177-3AD203B41FA5}">
                      <a16:colId xmlns:a16="http://schemas.microsoft.com/office/drawing/2014/main" val="136610481"/>
                    </a:ext>
                  </a:extLst>
                </a:gridCol>
              </a:tblGrid>
              <a:tr h="303245">
                <a:tc>
                  <a:txBody>
                    <a:bodyPr/>
                    <a:lstStyle/>
                    <a:p>
                      <a:pPr algn="l"/>
                      <a:r>
                        <a:rPr lang="en-US" sz="1200" kern="1200" dirty="0">
                          <a:solidFill>
                            <a:srgbClr val="376092"/>
                          </a:solidFill>
                        </a:rPr>
                        <a:t>Metric</a:t>
                      </a:r>
                      <a:endParaRPr lang="en-US" sz="1200" b="1" kern="1200" dirty="0">
                        <a:solidFill>
                          <a:srgbClr val="376092"/>
                        </a:solidFill>
                        <a:latin typeface="+mn-lt"/>
                        <a:ea typeface="+mj-ea"/>
                        <a:cs typeface="+mj-cs"/>
                      </a:endParaRPr>
                    </a:p>
                  </a:txBody>
                  <a:tcPr anchor="ctr"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200" kern="1200" dirty="0">
                          <a:solidFill>
                            <a:srgbClr val="376092"/>
                          </a:solidFill>
                        </a:rPr>
                        <a:t>#</a:t>
                      </a:r>
                      <a:endParaRPr lang="en-US" sz="1200" b="1" kern="1200" dirty="0">
                        <a:solidFill>
                          <a:srgbClr val="376092"/>
                        </a:solidFill>
                        <a:latin typeface="+mn-lt"/>
                        <a:ea typeface="+mj-ea"/>
                        <a:cs typeface="+mj-cs"/>
                      </a:endParaRPr>
                    </a:p>
                  </a:txBody>
                  <a:tcPr anchor="ctr"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200" kern="1200" dirty="0">
                          <a:solidFill>
                            <a:srgbClr val="376092"/>
                          </a:solidFill>
                        </a:rPr>
                        <a:t>%</a:t>
                      </a:r>
                      <a:endParaRPr lang="en-US" sz="1200" b="1" kern="1200" dirty="0">
                        <a:solidFill>
                          <a:srgbClr val="376092"/>
                        </a:solidFill>
                        <a:latin typeface="+mn-lt"/>
                        <a:ea typeface="+mj-ea"/>
                        <a:cs typeface="+mj-cs"/>
                      </a:endParaRPr>
                    </a:p>
                  </a:txBody>
                  <a:tcPr anchor="ctr">
                    <a:solidFill>
                      <a:schemeClr val="accent1">
                        <a:alpha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64835092"/>
                  </a:ext>
                </a:extLst>
              </a:tr>
              <a:tr h="303245">
                <a:tc>
                  <a:txBody>
                    <a:bodyPr/>
                    <a:lstStyle/>
                    <a:p>
                      <a:pPr marL="0" marR="0" indent="0" algn="l" defTabSz="685783" rtl="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400" b="0" i="0" u="none" strike="noStrike" kern="1200" cap="none" spc="0" baseline="0" dirty="0">
                          <a:ln>
                            <a:noFill/>
                          </a:ln>
                          <a:solidFill>
                            <a:srgbClr val="376092"/>
                          </a:solidFill>
                          <a:uFillTx/>
                          <a:latin typeface="+mn-lt"/>
                          <a:ea typeface="+mj-ea"/>
                          <a:cs typeface="+mj-cs"/>
                          <a:sym typeface="Calibri"/>
                        </a:rPr>
                        <a:t>Est. children homes</a:t>
                      </a:r>
                    </a:p>
                  </a:txBody>
                  <a:tcPr anchor="ctr">
                    <a:solidFill>
                      <a:schemeClr val="l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685783" rtl="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400" b="0" i="0" u="none" strike="noStrike" kern="1200" cap="none" spc="0" baseline="0" dirty="0">
                          <a:ln>
                            <a:noFill/>
                          </a:ln>
                          <a:solidFill>
                            <a:srgbClr val="376092"/>
                          </a:solidFill>
                          <a:uFillTx/>
                          <a:latin typeface="+mn-lt"/>
                          <a:ea typeface="+mj-ea"/>
                          <a:cs typeface="+mj-cs"/>
                          <a:sym typeface="Calibri"/>
                        </a:rPr>
                        <a:t>~ 400</a:t>
                      </a:r>
                    </a:p>
                  </a:txBody>
                  <a:tcPr anchor="ctr">
                    <a:solidFill>
                      <a:schemeClr val="l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685783" rtl="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sz="1400" b="1" i="0" u="none" strike="noStrike" kern="1200" cap="none" spc="0" baseline="0" dirty="0">
                        <a:ln>
                          <a:noFill/>
                        </a:ln>
                        <a:solidFill>
                          <a:srgbClr val="376092"/>
                        </a:solidFill>
                        <a:uFillTx/>
                        <a:latin typeface="+mn-lt"/>
                        <a:ea typeface="+mj-ea"/>
                        <a:cs typeface="+mj-cs"/>
                        <a:sym typeface="Calibri"/>
                      </a:endParaRPr>
                    </a:p>
                  </a:txBody>
                  <a:tcPr anchor="ctr">
                    <a:solidFill>
                      <a:schemeClr val="lt1">
                        <a:alpha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11327677"/>
                  </a:ext>
                </a:extLst>
              </a:tr>
              <a:tr h="303245">
                <a:tc>
                  <a:txBody>
                    <a:bodyPr/>
                    <a:lstStyle/>
                    <a:p>
                      <a:pPr marL="0" marR="0" indent="0" algn="l" defTabSz="685783" rtl="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400" u="none" strike="noStrike" kern="1200" cap="none" spc="0" baseline="0" dirty="0">
                          <a:ln>
                            <a:noFill/>
                          </a:ln>
                          <a:solidFill>
                            <a:srgbClr val="376092"/>
                          </a:solidFill>
                          <a:uFillTx/>
                          <a:sym typeface="Calibri"/>
                        </a:rPr>
                        <a:t>Licensed children homes</a:t>
                      </a:r>
                      <a:endParaRPr lang="en-US" sz="1400" b="1" i="0" u="none" strike="noStrike" kern="1200" cap="none" spc="0" baseline="0" dirty="0">
                        <a:ln>
                          <a:noFill/>
                        </a:ln>
                        <a:solidFill>
                          <a:srgbClr val="376092"/>
                        </a:solidFill>
                        <a:uFillTx/>
                        <a:latin typeface="+mn-lt"/>
                        <a:ea typeface="+mj-ea"/>
                        <a:cs typeface="+mj-cs"/>
                        <a:sym typeface="Calibri"/>
                      </a:endParaRPr>
                    </a:p>
                  </a:txBody>
                  <a:tcPr anchor="ctr">
                    <a:solidFill>
                      <a:schemeClr val="l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685783" rtl="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400" b="0" i="0" u="none" strike="noStrike" kern="1200" cap="none" spc="0" baseline="0" dirty="0">
                          <a:ln>
                            <a:noFill/>
                          </a:ln>
                          <a:solidFill>
                            <a:srgbClr val="376092"/>
                          </a:solidFill>
                          <a:uFillTx/>
                          <a:latin typeface="+mn-lt"/>
                          <a:ea typeface="+mj-ea"/>
                          <a:cs typeface="+mj-cs"/>
                          <a:sym typeface="Calibri"/>
                        </a:rPr>
                        <a:t>106</a:t>
                      </a:r>
                    </a:p>
                  </a:txBody>
                  <a:tcPr anchor="ctr">
                    <a:solidFill>
                      <a:schemeClr val="l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685783" rtl="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400" b="0" i="0" u="none" strike="noStrike" kern="1200" cap="none" spc="0" baseline="0" dirty="0">
                          <a:ln>
                            <a:noFill/>
                          </a:ln>
                          <a:solidFill>
                            <a:srgbClr val="376092"/>
                          </a:solidFill>
                          <a:uFillTx/>
                          <a:latin typeface="+mn-lt"/>
                          <a:ea typeface="+mj-ea"/>
                          <a:cs typeface="+mj-cs"/>
                          <a:sym typeface="Calibri"/>
                        </a:rPr>
                        <a:t>100%</a:t>
                      </a:r>
                    </a:p>
                  </a:txBody>
                  <a:tcPr anchor="ctr">
                    <a:solidFill>
                      <a:schemeClr val="lt1">
                        <a:alpha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38614411"/>
                  </a:ext>
                </a:extLst>
              </a:tr>
              <a:tr h="303245">
                <a:tc>
                  <a:txBody>
                    <a:bodyPr/>
                    <a:lstStyle/>
                    <a:p>
                      <a:pPr marL="171450" marR="0" indent="-171450" algn="l" defTabSz="685783" rtl="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lang="en-US" sz="1400" b="0" i="0" u="none" strike="noStrike" kern="1200" cap="none" spc="0" baseline="0" dirty="0">
                          <a:ln>
                            <a:noFill/>
                          </a:ln>
                          <a:solidFill>
                            <a:srgbClr val="376092"/>
                          </a:solidFill>
                          <a:uFillTx/>
                          <a:latin typeface="+mn-lt"/>
                          <a:ea typeface="+mj-ea"/>
                          <a:cs typeface="+mj-cs"/>
                          <a:sym typeface="Calibri"/>
                        </a:rPr>
                        <a:t>Licensed homes using CFS</a:t>
                      </a:r>
                    </a:p>
                  </a:txBody>
                  <a:tcPr anchor="ctr">
                    <a:solidFill>
                      <a:schemeClr val="accent1">
                        <a:tint val="20000"/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685783" rtl="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400" b="0" i="0" u="none" strike="noStrike" kern="1200" cap="none" spc="0" baseline="0" dirty="0">
                          <a:ln>
                            <a:noFill/>
                          </a:ln>
                          <a:solidFill>
                            <a:srgbClr val="376092"/>
                          </a:solidFill>
                          <a:uFillTx/>
                          <a:latin typeface="+mn-lt"/>
                          <a:ea typeface="+mj-ea"/>
                          <a:cs typeface="+mj-cs"/>
                          <a:sym typeface="Calibri"/>
                        </a:rPr>
                        <a:t>18</a:t>
                      </a:r>
                    </a:p>
                  </a:txBody>
                  <a:tcPr anchor="ctr">
                    <a:solidFill>
                      <a:schemeClr val="accent1">
                        <a:tint val="20000"/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685783" rtl="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400" b="0" i="0" u="none" strike="noStrike" kern="1200" cap="none" spc="0" baseline="0" dirty="0">
                          <a:ln>
                            <a:noFill/>
                          </a:ln>
                          <a:solidFill>
                            <a:srgbClr val="376092"/>
                          </a:solidFill>
                          <a:uFillTx/>
                          <a:latin typeface="+mn-lt"/>
                          <a:ea typeface="+mj-ea"/>
                          <a:cs typeface="+mj-cs"/>
                          <a:sym typeface="Calibri"/>
                        </a:rPr>
                        <a:t>17%</a:t>
                      </a:r>
                    </a:p>
                  </a:txBody>
                  <a:tcPr anchor="ctr">
                    <a:solidFill>
                      <a:schemeClr val="accent1">
                        <a:tint val="20000"/>
                        <a:alpha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38512427"/>
                  </a:ext>
                </a:extLst>
              </a:tr>
              <a:tr h="303245">
                <a:tc>
                  <a:txBody>
                    <a:bodyPr/>
                    <a:lstStyle/>
                    <a:p>
                      <a:pPr marL="0" marR="0" indent="0" algn="l" defTabSz="685783" rtl="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400" b="0" i="0" u="none" strike="noStrike" kern="1200" cap="none" spc="0" baseline="0" dirty="0">
                          <a:ln>
                            <a:noFill/>
                          </a:ln>
                          <a:solidFill>
                            <a:srgbClr val="376092"/>
                          </a:solidFill>
                          <a:uFillTx/>
                          <a:latin typeface="+mn-lt"/>
                          <a:ea typeface="+mj-ea"/>
                          <a:cs typeface="+mj-cs"/>
                          <a:sym typeface="Calibri"/>
                        </a:rPr>
                        <a:t>Est. children in licensed homes</a:t>
                      </a:r>
                    </a:p>
                  </a:txBody>
                  <a:tcPr anchor="ctr">
                    <a:solidFill>
                      <a:schemeClr val="accent1">
                        <a:tint val="20000"/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685783" rtl="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400" b="0" i="0" u="none" strike="noStrike" kern="1200" cap="none" spc="0" baseline="0" dirty="0">
                          <a:ln>
                            <a:noFill/>
                          </a:ln>
                          <a:solidFill>
                            <a:srgbClr val="376092"/>
                          </a:solidFill>
                          <a:uFillTx/>
                          <a:latin typeface="+mn-lt"/>
                          <a:ea typeface="+mj-ea"/>
                          <a:cs typeface="+mj-cs"/>
                          <a:sym typeface="Calibri"/>
                        </a:rPr>
                        <a:t>~3180</a:t>
                      </a:r>
                    </a:p>
                  </a:txBody>
                  <a:tcPr anchor="ctr">
                    <a:solidFill>
                      <a:schemeClr val="accent1">
                        <a:tint val="20000"/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685783" rtl="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400" b="0" i="0" u="none" strike="noStrike" kern="1200" cap="none" spc="0" baseline="0" dirty="0">
                          <a:ln>
                            <a:noFill/>
                          </a:ln>
                          <a:solidFill>
                            <a:srgbClr val="376092"/>
                          </a:solidFill>
                          <a:uFillTx/>
                          <a:latin typeface="+mn-lt"/>
                          <a:ea typeface="+mj-ea"/>
                          <a:cs typeface="+mj-cs"/>
                          <a:sym typeface="Calibri"/>
                        </a:rPr>
                        <a:t>100%</a:t>
                      </a:r>
                    </a:p>
                  </a:txBody>
                  <a:tcPr anchor="ctr">
                    <a:solidFill>
                      <a:schemeClr val="accent1">
                        <a:tint val="20000"/>
                        <a:alpha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11790712"/>
                  </a:ext>
                </a:extLst>
              </a:tr>
              <a:tr h="303245">
                <a:tc>
                  <a:txBody>
                    <a:bodyPr/>
                    <a:lstStyle/>
                    <a:p>
                      <a:pPr marL="0" marR="0" indent="0" algn="l" defTabSz="685783" rtl="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400" u="none" strike="noStrike" kern="1200" cap="none" spc="0" baseline="0" dirty="0">
                          <a:ln>
                            <a:noFill/>
                          </a:ln>
                          <a:solidFill>
                            <a:srgbClr val="376092"/>
                          </a:solidFill>
                          <a:uFillTx/>
                          <a:sym typeface="Calibri"/>
                        </a:rPr>
                        <a:t>Children registered in CFS</a:t>
                      </a:r>
                      <a:endParaRPr lang="en-US" sz="1400" b="1" i="0" u="none" strike="noStrike" kern="1200" cap="none" spc="0" baseline="0" dirty="0">
                        <a:ln>
                          <a:noFill/>
                        </a:ln>
                        <a:solidFill>
                          <a:srgbClr val="376092"/>
                        </a:solidFill>
                        <a:uFillTx/>
                        <a:latin typeface="+mn-lt"/>
                        <a:ea typeface="+mj-ea"/>
                        <a:cs typeface="+mj-cs"/>
                        <a:sym typeface="Calibri"/>
                      </a:endParaRPr>
                    </a:p>
                  </a:txBody>
                  <a:tcPr anchor="ctr">
                    <a:solidFill>
                      <a:schemeClr val="accent1">
                        <a:tint val="20000"/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685783" rtl="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400" b="0" i="0" u="none" strike="noStrike" kern="1200" cap="none" spc="0" baseline="0" dirty="0">
                          <a:ln>
                            <a:noFill/>
                          </a:ln>
                          <a:solidFill>
                            <a:srgbClr val="376092"/>
                          </a:solidFill>
                          <a:uFillTx/>
                          <a:latin typeface="+mn-lt"/>
                          <a:ea typeface="+mj-ea"/>
                          <a:cs typeface="+mj-cs"/>
                          <a:sym typeface="Calibri"/>
                        </a:rPr>
                        <a:t>683</a:t>
                      </a:r>
                    </a:p>
                  </a:txBody>
                  <a:tcPr anchor="ctr">
                    <a:solidFill>
                      <a:schemeClr val="accent1">
                        <a:tint val="20000"/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685783" rtl="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400" b="0" i="0" u="none" strike="noStrike" kern="1200" cap="none" spc="0" baseline="0" dirty="0">
                          <a:ln>
                            <a:noFill/>
                          </a:ln>
                          <a:solidFill>
                            <a:srgbClr val="376092"/>
                          </a:solidFill>
                          <a:uFillTx/>
                          <a:latin typeface="+mn-lt"/>
                          <a:ea typeface="+mj-ea"/>
                          <a:cs typeface="+mj-cs"/>
                          <a:sym typeface="Calibri"/>
                        </a:rPr>
                        <a:t>21%</a:t>
                      </a:r>
                    </a:p>
                  </a:txBody>
                  <a:tcPr anchor="ctr">
                    <a:solidFill>
                      <a:schemeClr val="accent1">
                        <a:tint val="20000"/>
                        <a:alpha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88059490"/>
                  </a:ext>
                </a:extLst>
              </a:tr>
              <a:tr h="303245">
                <a:tc>
                  <a:txBody>
                    <a:bodyPr/>
                    <a:lstStyle/>
                    <a:p>
                      <a:pPr marL="0" marR="0" indent="0" algn="l" defTabSz="685783" rtl="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400" u="none" strike="noStrike" kern="1200" cap="none" spc="0" baseline="0" dirty="0">
                          <a:ln>
                            <a:noFill/>
                          </a:ln>
                          <a:solidFill>
                            <a:srgbClr val="376092"/>
                          </a:solidFill>
                          <a:uFillTx/>
                          <a:sym typeface="Calibri"/>
                        </a:rPr>
                        <a:t>Children with Plans</a:t>
                      </a:r>
                      <a:endParaRPr lang="en-US" sz="1400" b="1" i="0" u="none" strike="noStrike" kern="1200" cap="none" spc="0" baseline="0" dirty="0">
                        <a:ln>
                          <a:noFill/>
                        </a:ln>
                        <a:solidFill>
                          <a:srgbClr val="376092"/>
                        </a:solidFill>
                        <a:uFillTx/>
                        <a:latin typeface="+mn-lt"/>
                        <a:ea typeface="+mj-ea"/>
                        <a:cs typeface="+mj-cs"/>
                        <a:sym typeface="Calibri"/>
                      </a:endParaRPr>
                    </a:p>
                  </a:txBody>
                  <a:tcPr anchor="ctr">
                    <a:solidFill>
                      <a:schemeClr val="l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685783" rtl="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400" b="0" i="0" u="none" strike="noStrike" kern="1200" cap="none" spc="0" baseline="0" dirty="0">
                          <a:ln>
                            <a:noFill/>
                          </a:ln>
                          <a:solidFill>
                            <a:srgbClr val="376092"/>
                          </a:solidFill>
                          <a:uFillTx/>
                          <a:latin typeface="+mn-lt"/>
                          <a:ea typeface="+mj-ea"/>
                          <a:cs typeface="+mj-cs"/>
                          <a:sym typeface="Calibri"/>
                        </a:rPr>
                        <a:t>24</a:t>
                      </a:r>
                    </a:p>
                  </a:txBody>
                  <a:tcPr anchor="ctr">
                    <a:solidFill>
                      <a:schemeClr val="l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685783" rtl="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sz="1400" b="1" i="0" u="none" strike="noStrike" kern="1200" cap="none" spc="0" baseline="0" dirty="0">
                        <a:ln>
                          <a:noFill/>
                        </a:ln>
                        <a:solidFill>
                          <a:srgbClr val="376092"/>
                        </a:solidFill>
                        <a:uFillTx/>
                        <a:latin typeface="+mn-lt"/>
                        <a:ea typeface="+mj-ea"/>
                        <a:cs typeface="+mj-cs"/>
                        <a:sym typeface="Calibri"/>
                      </a:endParaRPr>
                    </a:p>
                  </a:txBody>
                  <a:tcPr anchor="ctr">
                    <a:solidFill>
                      <a:schemeClr val="lt1">
                        <a:alpha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99486632"/>
                  </a:ext>
                </a:extLst>
              </a:tr>
              <a:tr h="303245">
                <a:tc>
                  <a:txBody>
                    <a:bodyPr/>
                    <a:lstStyle/>
                    <a:p>
                      <a:pPr marL="285750" marR="0" indent="-285750" algn="l" defTabSz="685783" rtl="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lang="en-US" sz="1400" u="none" strike="noStrike" kern="1200" cap="none" spc="0" baseline="0" dirty="0">
                          <a:ln>
                            <a:noFill/>
                          </a:ln>
                          <a:solidFill>
                            <a:srgbClr val="376092"/>
                          </a:solidFill>
                          <a:uFillTx/>
                          <a:sym typeface="Calibri"/>
                        </a:rPr>
                        <a:t>Foster to Adopt</a:t>
                      </a:r>
                      <a:endParaRPr lang="en-US" sz="1400" b="1" i="0" u="none" strike="noStrike" kern="1200" cap="none" spc="0" baseline="0" dirty="0">
                        <a:ln>
                          <a:noFill/>
                        </a:ln>
                        <a:solidFill>
                          <a:srgbClr val="376092"/>
                        </a:solidFill>
                        <a:uFillTx/>
                        <a:latin typeface="+mn-lt"/>
                        <a:ea typeface="+mj-ea"/>
                        <a:cs typeface="+mj-cs"/>
                        <a:sym typeface="Calibri"/>
                      </a:endParaRPr>
                    </a:p>
                  </a:txBody>
                  <a:tcPr anchor="ctr">
                    <a:solidFill>
                      <a:schemeClr val="accent1">
                        <a:tint val="20000"/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685783" rtl="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400" b="0" i="0" u="none" strike="noStrike" kern="1200" cap="none" spc="0" baseline="0" dirty="0">
                          <a:ln>
                            <a:noFill/>
                          </a:ln>
                          <a:solidFill>
                            <a:srgbClr val="376092"/>
                          </a:solidFill>
                          <a:uFillTx/>
                          <a:latin typeface="+mn-lt"/>
                          <a:ea typeface="+mj-ea"/>
                          <a:cs typeface="+mj-cs"/>
                          <a:sym typeface="Calibri"/>
                        </a:rPr>
                        <a:t>7</a:t>
                      </a:r>
                    </a:p>
                  </a:txBody>
                  <a:tcPr anchor="ctr">
                    <a:solidFill>
                      <a:schemeClr val="accent1">
                        <a:tint val="20000"/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685783" rtl="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sz="1400" b="1" i="0" u="none" strike="noStrike" kern="1200" cap="none" spc="0" baseline="0" dirty="0">
                        <a:ln>
                          <a:noFill/>
                        </a:ln>
                        <a:solidFill>
                          <a:srgbClr val="376092"/>
                        </a:solidFill>
                        <a:uFillTx/>
                        <a:latin typeface="+mn-lt"/>
                        <a:ea typeface="+mj-ea"/>
                        <a:cs typeface="+mj-cs"/>
                        <a:sym typeface="Calibri"/>
                      </a:endParaRPr>
                    </a:p>
                  </a:txBody>
                  <a:tcPr anchor="ctr">
                    <a:solidFill>
                      <a:schemeClr val="accent1">
                        <a:tint val="20000"/>
                        <a:alpha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61111055"/>
                  </a:ext>
                </a:extLst>
              </a:tr>
              <a:tr h="303245">
                <a:tc>
                  <a:txBody>
                    <a:bodyPr/>
                    <a:lstStyle/>
                    <a:p>
                      <a:pPr marL="285750" marR="0" indent="-285750" algn="l" defTabSz="685783" rtl="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lang="en-US" sz="1400" u="none" strike="noStrike" kern="1200" cap="none" spc="0" baseline="0" dirty="0">
                          <a:ln>
                            <a:noFill/>
                          </a:ln>
                          <a:solidFill>
                            <a:srgbClr val="376092"/>
                          </a:solidFill>
                          <a:uFillTx/>
                          <a:sym typeface="Calibri"/>
                        </a:rPr>
                        <a:t>Family Reunifications</a:t>
                      </a:r>
                      <a:endParaRPr lang="en-US" sz="1400" b="1" i="0" u="none" strike="noStrike" kern="1200" cap="none" spc="0" baseline="0" dirty="0">
                        <a:ln>
                          <a:noFill/>
                        </a:ln>
                        <a:solidFill>
                          <a:srgbClr val="376092"/>
                        </a:solidFill>
                        <a:uFillTx/>
                        <a:latin typeface="+mn-lt"/>
                        <a:ea typeface="+mj-ea"/>
                        <a:cs typeface="+mj-cs"/>
                        <a:sym typeface="Calibri"/>
                      </a:endParaRPr>
                    </a:p>
                  </a:txBody>
                  <a:tcPr anchor="ctr">
                    <a:solidFill>
                      <a:schemeClr val="l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685783" rtl="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400" u="none" strike="noStrike" kern="1200" cap="none" spc="0" baseline="0" dirty="0">
                          <a:ln>
                            <a:noFill/>
                          </a:ln>
                          <a:solidFill>
                            <a:srgbClr val="376092"/>
                          </a:solidFill>
                          <a:uFillTx/>
                          <a:sym typeface="Calibri"/>
                        </a:rPr>
                        <a:t>17</a:t>
                      </a:r>
                      <a:endParaRPr lang="en-US" sz="1400" b="1" i="0" u="none" strike="noStrike" kern="1200" cap="none" spc="0" baseline="0" dirty="0">
                        <a:ln>
                          <a:noFill/>
                        </a:ln>
                        <a:solidFill>
                          <a:srgbClr val="376092"/>
                        </a:solidFill>
                        <a:uFillTx/>
                        <a:latin typeface="+mn-lt"/>
                        <a:ea typeface="+mj-ea"/>
                        <a:cs typeface="+mj-cs"/>
                        <a:sym typeface="Calibri"/>
                      </a:endParaRPr>
                    </a:p>
                  </a:txBody>
                  <a:tcPr anchor="ctr">
                    <a:solidFill>
                      <a:schemeClr val="l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685783" rtl="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sz="1400" b="1" i="0" u="none" strike="noStrike" kern="1200" cap="none" spc="0" baseline="0" dirty="0">
                        <a:ln>
                          <a:noFill/>
                        </a:ln>
                        <a:solidFill>
                          <a:srgbClr val="376092"/>
                        </a:solidFill>
                        <a:uFillTx/>
                        <a:latin typeface="+mn-lt"/>
                        <a:ea typeface="+mj-ea"/>
                        <a:cs typeface="+mj-cs"/>
                        <a:sym typeface="Calibri"/>
                      </a:endParaRPr>
                    </a:p>
                  </a:txBody>
                  <a:tcPr anchor="ctr">
                    <a:solidFill>
                      <a:schemeClr val="lt1">
                        <a:alpha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1211383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092489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15000">
        <p:fade/>
      </p:transition>
    </mc:Choice>
    <mc:Fallback xmlns="">
      <p:transition spd="med" advClick="0" advTm="15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230B5044-37C1-4544-85E2-28E174316B4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73677" y="1096326"/>
            <a:ext cx="4165351" cy="2502040"/>
          </a:xfrm>
        </p:spPr>
        <p:txBody>
          <a:bodyPr>
            <a:no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376092"/>
                </a:solidFill>
              </a:rPr>
              <a:t>System is easy to use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376092"/>
                </a:solidFill>
              </a:rPr>
              <a:t>Simplification of work due to organized records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376092"/>
                </a:solidFill>
              </a:rPr>
              <a:t>Head of homes could access the information from their desk, confirming the social workers were doing their work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376092"/>
                </a:solidFill>
              </a:rPr>
              <a:t>Promote sharing of experiences by creating a user group for homes using CFS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AE40E960-9F13-45E3-AF9F-D281E9275E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376092"/>
                </a:solidFill>
              </a:rPr>
              <a:t>Lessons Learned</a:t>
            </a:r>
          </a:p>
        </p:txBody>
      </p:sp>
      <p:pic>
        <p:nvPicPr>
          <p:cNvPr id="4" name="Picture 3" descr="A person using a computer&#10;&#10;Description automatically generated">
            <a:extLst>
              <a:ext uri="{FF2B5EF4-FFF2-40B4-BE49-F238E27FC236}">
                <a16:creationId xmlns:a16="http://schemas.microsoft.com/office/drawing/2014/main" id="{FA74E952-20A6-4B62-90BE-C86B3156348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73" b="19125"/>
          <a:stretch/>
        </p:blipFill>
        <p:spPr>
          <a:xfrm>
            <a:off x="5773188" y="463436"/>
            <a:ext cx="2964163" cy="3218018"/>
          </a:xfrm>
          <a:prstGeom prst="rect">
            <a:avLst/>
          </a:prstGeom>
          <a:ln w="88900" cap="sq" cmpd="thickThin">
            <a:solidFill>
              <a:srgbClr val="1F497D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257113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15000">
        <p:fade/>
      </p:transition>
    </mc:Choice>
    <mc:Fallback xmlns="">
      <p:transition spd="med" advClick="0" advTm="15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230B5044-37C1-4544-85E2-28E174316B4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73678" y="1223525"/>
            <a:ext cx="4612400" cy="3157644"/>
          </a:xfrm>
        </p:spPr>
        <p:txBody>
          <a:bodyPr>
            <a:norm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376092"/>
                </a:solidFill>
              </a:rPr>
              <a:t>Homes need to plan for use of software</a:t>
            </a:r>
          </a:p>
          <a:p>
            <a:r>
              <a:rPr lang="en-US" dirty="0">
                <a:solidFill>
                  <a:srgbClr val="376092"/>
                </a:solidFill>
              </a:rPr>
              <a:t>	- Prioritize technology and equipment</a:t>
            </a:r>
          </a:p>
          <a:p>
            <a:r>
              <a:rPr lang="en-US" dirty="0">
                <a:solidFill>
                  <a:srgbClr val="376092"/>
                </a:solidFill>
              </a:rPr>
              <a:t>	- Hire / train staff with computer skills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376092"/>
                </a:solidFill>
              </a:rPr>
              <a:t>MGLSD needs to send formal letter informing homes about the initiative ahead of training, conduct readiness assessment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376092"/>
                </a:solidFill>
              </a:rPr>
              <a:t>Engage the Probation Social Welfare Officers (PSWOs) in the process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AE40E960-9F13-45E3-AF9F-D281E9275E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376092"/>
                </a:solidFill>
              </a:rPr>
              <a:t>Lessons Learned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C3754C3-8072-4DEC-9045-2A912953B9D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2737" y="463436"/>
            <a:ext cx="3323929" cy="2492947"/>
          </a:xfrm>
          <a:prstGeom prst="rect">
            <a:avLst/>
          </a:prstGeom>
          <a:ln w="88900" cap="sq" cmpd="thickThin">
            <a:solidFill>
              <a:srgbClr val="1F497D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2714061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15000">
        <p:fade/>
      </p:transition>
    </mc:Choice>
    <mc:Fallback xmlns="">
      <p:transition spd="med" advClick="0" advTm="15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4" name="Picture 3" descr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44348" y="173500"/>
            <a:ext cx="1778084" cy="1903932"/>
          </a:xfrm>
          <a:prstGeom prst="rect">
            <a:avLst/>
          </a:prstGeom>
          <a:ln w="12700">
            <a:miter lim="400000"/>
          </a:ln>
        </p:spPr>
      </p:pic>
      <p:sp>
        <p:nvSpPr>
          <p:cNvPr id="1046" name="TextBox 7"/>
          <p:cNvSpPr txBox="1"/>
          <p:nvPr/>
        </p:nvSpPr>
        <p:spPr>
          <a:xfrm>
            <a:off x="5528790" y="3576290"/>
            <a:ext cx="1915651" cy="55912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none" lIns="45719" rIns="45719">
            <a:spAutoFit/>
          </a:bodyPr>
          <a:lstStyle/>
          <a:p>
            <a:pPr>
              <a:spcBef>
                <a:spcPts val="400"/>
              </a:spcBef>
              <a:defRPr sz="1500" b="1">
                <a:solidFill>
                  <a:srgbClr val="93278F"/>
                </a:solidFill>
                <a:latin typeface="Tahoma"/>
                <a:ea typeface="Tahoma"/>
                <a:cs typeface="Tahoma"/>
                <a:sym typeface="Tahoma"/>
              </a:defRPr>
            </a:pPr>
            <a:r>
              <a:rPr lang="en-US" dirty="0"/>
              <a:t>Lisa Frazier</a:t>
            </a:r>
            <a:endParaRPr dirty="0"/>
          </a:p>
          <a:p>
            <a:pPr>
              <a:spcBef>
                <a:spcPts val="400"/>
              </a:spcBef>
              <a:defRPr sz="1200">
                <a:solidFill>
                  <a:srgbClr val="595959"/>
                </a:solidFill>
                <a:latin typeface="Tahoma"/>
                <a:ea typeface="Tahoma"/>
                <a:cs typeface="Tahoma"/>
                <a:sym typeface="Tahoma"/>
              </a:defRPr>
            </a:pPr>
            <a:r>
              <a:rPr lang="en-US" dirty="0"/>
              <a:t>Lisa.Frazier@tylertech.com</a:t>
            </a:r>
            <a:endParaRPr dirty="0"/>
          </a:p>
        </p:txBody>
      </p:sp>
      <p:grpSp>
        <p:nvGrpSpPr>
          <p:cNvPr id="9" name="Group 7">
            <a:extLst>
              <a:ext uri="{FF2B5EF4-FFF2-40B4-BE49-F238E27FC236}">
                <a16:creationId xmlns:a16="http://schemas.microsoft.com/office/drawing/2014/main" id="{E9C7EDC2-12AA-4A90-861F-15650B47D25F}"/>
              </a:ext>
            </a:extLst>
          </p:cNvPr>
          <p:cNvGrpSpPr/>
          <p:nvPr/>
        </p:nvGrpSpPr>
        <p:grpSpPr>
          <a:xfrm>
            <a:off x="5528790" y="1725912"/>
            <a:ext cx="3409201" cy="1169549"/>
            <a:chOff x="0" y="0"/>
            <a:chExt cx="3409199" cy="1169547"/>
          </a:xfrm>
        </p:grpSpPr>
        <p:sp>
          <p:nvSpPr>
            <p:cNvPr id="10" name="TextBox 5">
              <a:extLst>
                <a:ext uri="{FF2B5EF4-FFF2-40B4-BE49-F238E27FC236}">
                  <a16:creationId xmlns:a16="http://schemas.microsoft.com/office/drawing/2014/main" id="{A13B9147-E7B1-4E75-BD64-8045DA1DB8BD}"/>
                </a:ext>
              </a:extLst>
            </p:cNvPr>
            <p:cNvSpPr txBox="1"/>
            <p:nvPr/>
          </p:nvSpPr>
          <p:spPr>
            <a:xfrm>
              <a:off x="0" y="0"/>
              <a:ext cx="3409199" cy="1169547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45719" tIns="45719" rIns="45719" bIns="45719" numCol="1" anchor="t">
              <a:spAutoFit/>
            </a:bodyPr>
            <a:lstStyle/>
            <a:p>
              <a:pPr>
                <a:spcBef>
                  <a:spcPts val="600"/>
                </a:spcBef>
                <a:defRPr sz="2000" b="1">
                  <a:solidFill>
                    <a:srgbClr val="69B03B"/>
                  </a:solidFill>
                  <a:latin typeface="Tahoma"/>
                  <a:ea typeface="Tahoma"/>
                  <a:cs typeface="Tahoma"/>
                  <a:sym typeface="Tahoma"/>
                </a:defRPr>
              </a:pPr>
              <a:endParaRPr lang="en-US" sz="2000" dirty="0"/>
            </a:p>
            <a:p>
              <a:pPr>
                <a:spcBef>
                  <a:spcPts val="600"/>
                </a:spcBef>
                <a:defRPr sz="1500">
                  <a:solidFill>
                    <a:srgbClr val="595959"/>
                  </a:solidFill>
                  <a:latin typeface="Tahoma"/>
                  <a:ea typeface="Tahoma"/>
                  <a:cs typeface="Tahoma"/>
                  <a:sym typeface="Tahoma"/>
                </a:defRPr>
              </a:pPr>
              <a:r>
                <a:rPr lang="en-US" sz="2000" dirty="0"/>
                <a:t>bothendsbelieving.org</a:t>
              </a:r>
            </a:p>
            <a:p>
              <a:pPr>
                <a:spcBef>
                  <a:spcPts val="600"/>
                </a:spcBef>
                <a:defRPr sz="1500">
                  <a:solidFill>
                    <a:srgbClr val="595959"/>
                  </a:solidFill>
                  <a:latin typeface="Tahoma"/>
                  <a:ea typeface="Tahoma"/>
                  <a:cs typeface="Tahoma"/>
                  <a:sym typeface="Tahoma"/>
                </a:defRPr>
              </a:pPr>
              <a:r>
                <a:rPr sz="2000" dirty="0"/>
                <a:t>             @</a:t>
              </a:r>
              <a:r>
                <a:rPr sz="2000" dirty="0" err="1"/>
                <a:t>bothendsbelieving</a:t>
              </a:r>
              <a:endParaRPr sz="2000" dirty="0"/>
            </a:p>
          </p:txBody>
        </p:sp>
        <p:pic>
          <p:nvPicPr>
            <p:cNvPr id="11" name="Picture 6" descr="Picture 6">
              <a:extLst>
                <a:ext uri="{FF2B5EF4-FFF2-40B4-BE49-F238E27FC236}">
                  <a16:creationId xmlns:a16="http://schemas.microsoft.com/office/drawing/2014/main" id="{2F41FD3A-7859-4A83-81EE-0EEDBB293D8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86941" y="804860"/>
              <a:ext cx="944729" cy="280665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</p:spTree>
    <p:extLst>
      <p:ext uri="{BB962C8B-B14F-4D97-AF65-F5344CB8AC3E}">
        <p14:creationId xmlns:p14="http://schemas.microsoft.com/office/powerpoint/2010/main" val="1269456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>
        <p:fade/>
      </p:transition>
    </mc:Choice>
    <mc:Fallback xmlns="">
      <p:transition advClick="0">
        <p:fade/>
      </p:transition>
    </mc:Fallback>
  </mc:AlternateContent>
</p:sld>
</file>

<file path=ppt/theme/theme1.xml><?xml version="1.0" encoding="utf-8"?>
<a:theme xmlns:a="http://schemas.openxmlformats.org/drawingml/2006/main" name="4_2015_PPT Temp WIDE">
  <a:themeElements>
    <a:clrScheme name="2015_PPT Temp WID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FF00FF"/>
      </a:folHlink>
    </a:clrScheme>
    <a:fontScheme name="2015_PPT Temp WIDE">
      <a:majorFont>
        <a:latin typeface="Helvetica"/>
        <a:ea typeface="Helvetica"/>
        <a:cs typeface="Helvetica"/>
      </a:majorFont>
      <a:minorFont>
        <a:latin typeface="Calibri"/>
        <a:ea typeface="Calibri"/>
        <a:cs typeface="Calibri"/>
      </a:minorFont>
    </a:fontScheme>
    <a:fmtScheme name="2015_PPT Temp WID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0000" dir="5400000" rotWithShape="0">
              <a:srgbClr val="000000">
                <a:alpha val="38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ctr">
        <a:spAutoFit/>
      </a:bodyPr>
      <a:lstStyle>
        <a:defPPr marL="0" marR="0" indent="0" algn="l" defTabSz="457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>
          <a:outerShdw blurRad="38100" dist="20000" dir="5400000" rotWithShape="0">
            <a:srgbClr val="000000">
              <a:alpha val="38000"/>
            </a:srgbClr>
          </a:outerShdw>
        </a:effectLst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457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1_2015_PPT Temp W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2017_PPT Temp WIDE v3" id="{2B547462-F3D5-A846-8907-0BB6C7724538}" vid="{17572F6C-F7E5-A743-A5C6-768680C18421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590D3C31D51164FB426C659413FF763" ma:contentTypeVersion="8" ma:contentTypeDescription="Create a new document." ma:contentTypeScope="" ma:versionID="6dfdbc408ba65be3193b0c9b8cc5d16b">
  <xsd:schema xmlns:xsd="http://www.w3.org/2001/XMLSchema" xmlns:xs="http://www.w3.org/2001/XMLSchema" xmlns:p="http://schemas.microsoft.com/office/2006/metadata/properties" xmlns:ns2="1fa35fe0-9fe0-48c7-a59f-69a938a41217" xmlns:ns3="a8160faa-667d-4e59-ac3d-f83741795758" targetNamespace="http://schemas.microsoft.com/office/2006/metadata/properties" ma:root="true" ma:fieldsID="b92b21784a59b0586d864023c93f88b3" ns2:_="" ns3:_="">
    <xsd:import namespace="1fa35fe0-9fe0-48c7-a59f-69a938a41217"/>
    <xsd:import namespace="a8160faa-667d-4e59-ac3d-f83741795758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DateTaken" minOccurs="0"/>
                <xsd:element ref="ns3:MediaServiceLocation" minOccurs="0"/>
                <xsd:element ref="ns3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fa35fe0-9fe0-48c7-a59f-69a938a41217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8160faa-667d-4e59-ac3d-f83741795758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MediaServiceAutoTags" ma:internalName="MediaServiceAutoTags" ma:readOnly="true">
      <xsd:simpleType>
        <xsd:restriction base="dms:Text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4" nillable="true" ma:displayName="MediaServiceLocation" ma:internalName="MediaServiceLocation" ma:readOnly="true">
      <xsd:simpleType>
        <xsd:restriction base="dms:Text"/>
      </xsd:simpleType>
    </xsd:element>
    <xsd:element name="MediaServiceOCR" ma:index="15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387C0C1A-C711-4870-A020-CD11689F0FCB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50A98CF8-6EDC-4E49-BD42-91B00B23C77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fa35fe0-9fe0-48c7-a59f-69a938a41217"/>
    <ds:schemaRef ds:uri="a8160faa-667d-4e59-ac3d-f8374179575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A068B76F-BCA9-4394-A967-85EB9B2C70EE}">
  <ds:schemaRefs>
    <ds:schemaRef ds:uri="http://schemas.microsoft.com/office/2006/metadata/properties"/>
    <ds:schemaRef ds:uri="1fa35fe0-9fe0-48c7-a59f-69a938a41217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a8160faa-667d-4e59-ac3d-f83741795758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18736</TotalTime>
  <Words>766</Words>
  <Application>Microsoft Office PowerPoint</Application>
  <PresentationFormat>On-screen Show (16:9)</PresentationFormat>
  <Paragraphs>190</Paragraphs>
  <Slides>21</Slides>
  <Notes>14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21</vt:i4>
      </vt:variant>
    </vt:vector>
  </HeadingPairs>
  <TitlesOfParts>
    <vt:vector size="29" baseType="lpstr">
      <vt:lpstr>Arial</vt:lpstr>
      <vt:lpstr>Calibri</vt:lpstr>
      <vt:lpstr>Corbel</vt:lpstr>
      <vt:lpstr>Helvetica</vt:lpstr>
      <vt:lpstr>Tahoma</vt:lpstr>
      <vt:lpstr>Wingdings</vt:lpstr>
      <vt:lpstr>4_2015_PPT Temp WIDE</vt:lpstr>
      <vt:lpstr>1_2015_PPT Temp WIDE</vt:lpstr>
      <vt:lpstr>PowerPoint Presentation</vt:lpstr>
      <vt:lpstr>We envision a world in which no child grows up in an institution</vt:lpstr>
      <vt:lpstr>The Global Working Group was formed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CFS: What’s new in 2019?</vt:lpstr>
      <vt:lpstr>PowerPoint Presentation</vt:lpstr>
      <vt:lpstr>Children First Software (CFS)  in Uganda</vt:lpstr>
      <vt:lpstr>Both Ends Believing and MGLSD History</vt:lpstr>
      <vt:lpstr>Children First Software Pilot</vt:lpstr>
      <vt:lpstr>Phase 1 Results</vt:lpstr>
      <vt:lpstr>Children First Software Expansion Plan</vt:lpstr>
      <vt:lpstr>Lessons Learned</vt:lpstr>
      <vt:lpstr>Lessons Learned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Schwartz, Mark</dc:creator>
  <cp:lastModifiedBy>McGill, Deborah</cp:lastModifiedBy>
  <cp:revision>588</cp:revision>
  <dcterms:created xsi:type="dcterms:W3CDTF">2017-02-04T14:29:28Z</dcterms:created>
  <dcterms:modified xsi:type="dcterms:W3CDTF">2020-01-28T20:48:28Z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0x0101004590D3C31D51164FB426C659413FF763</vt:lpwstr>
  </property>
</Properties>
</file>